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5143500" cx="9144000"/>
  <p:notesSz cx="6858000" cy="9144000"/>
  <p:embeddedFontLst>
    <p:embeddedFont>
      <p:font typeface="Raleway"/>
      <p:regular r:id="rId31"/>
      <p:bold r:id="rId32"/>
      <p:italic r:id="rId33"/>
      <p:boldItalic r:id="rId34"/>
    </p:embeddedFont>
    <p:embeddedFont>
      <p:font typeface="Playfair Display"/>
      <p:regular r:id="rId35"/>
      <p:bold r:id="rId36"/>
      <p:italic r:id="rId37"/>
      <p:boldItalic r:id="rId38"/>
    </p:embeddedFont>
    <p:embeddedFont>
      <p:font typeface="Bebas Neue"/>
      <p:regular r:id="rId39"/>
    </p:embeddedFont>
    <p:embeddedFont>
      <p:font typeface="Actor"/>
      <p:regular r:id="rId40"/>
    </p:embeddedFont>
    <p:embeddedFont>
      <p:font typeface="DM Serif Display"/>
      <p:regular r:id="rId41"/>
      <p: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Actor-regular.fntdata"/><Relationship Id="rId20" Type="http://schemas.openxmlformats.org/officeDocument/2006/relationships/slide" Target="slides/slide16.xml"/><Relationship Id="rId42" Type="http://schemas.openxmlformats.org/officeDocument/2006/relationships/font" Target="fonts/DMSerifDisplay-italic.fntdata"/><Relationship Id="rId41" Type="http://schemas.openxmlformats.org/officeDocument/2006/relationships/font" Target="fonts/DMSerifDisplay-regular.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aleway-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Raleway-italic.fntdata"/><Relationship Id="rId10" Type="http://schemas.openxmlformats.org/officeDocument/2006/relationships/slide" Target="slides/slide6.xml"/><Relationship Id="rId32" Type="http://schemas.openxmlformats.org/officeDocument/2006/relationships/font" Target="fonts/Raleway-bold.fntdata"/><Relationship Id="rId13" Type="http://schemas.openxmlformats.org/officeDocument/2006/relationships/slide" Target="slides/slide9.xml"/><Relationship Id="rId35" Type="http://schemas.openxmlformats.org/officeDocument/2006/relationships/font" Target="fonts/PlayfairDisplay-regular.fntdata"/><Relationship Id="rId12" Type="http://schemas.openxmlformats.org/officeDocument/2006/relationships/slide" Target="slides/slide8.xml"/><Relationship Id="rId34" Type="http://schemas.openxmlformats.org/officeDocument/2006/relationships/font" Target="fonts/Raleway-boldItalic.fntdata"/><Relationship Id="rId15" Type="http://schemas.openxmlformats.org/officeDocument/2006/relationships/slide" Target="slides/slide11.xml"/><Relationship Id="rId37" Type="http://schemas.openxmlformats.org/officeDocument/2006/relationships/font" Target="fonts/PlayfairDisplay-italic.fntdata"/><Relationship Id="rId14" Type="http://schemas.openxmlformats.org/officeDocument/2006/relationships/slide" Target="slides/slide10.xml"/><Relationship Id="rId36" Type="http://schemas.openxmlformats.org/officeDocument/2006/relationships/font" Target="fonts/PlayfairDisplay-bold.fntdata"/><Relationship Id="rId17" Type="http://schemas.openxmlformats.org/officeDocument/2006/relationships/slide" Target="slides/slide13.xml"/><Relationship Id="rId39" Type="http://schemas.openxmlformats.org/officeDocument/2006/relationships/font" Target="fonts/BebasNeue-regular.fntdata"/><Relationship Id="rId16" Type="http://schemas.openxmlformats.org/officeDocument/2006/relationships/slide" Target="slides/slide12.xml"/><Relationship Id="rId38" Type="http://schemas.openxmlformats.org/officeDocument/2006/relationships/font" Target="fonts/PlayfairDisplay-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1c379a63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21c379a63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32355009c0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32355009c0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3236573c935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3236573c935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3bc9a81211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3bc9a8121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3bc9a81211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3bc9a81211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3236573c935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3236573c935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3236573c935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3236573c935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3bc9a81211b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0" name="Google Shape;1380;g3bc9a81211b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3236573c935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0" name="Google Shape;1400;g3236573c935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3bc9a81211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7" name="Google Shape;1407;g3bc9a81211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3bc9a81211b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9" name="Google Shape;1419;g3bc9a81211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32355009c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32355009c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3bc9a81211b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4" name="Google Shape;1424;g3bc9a81211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32355009c0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1" name="Google Shape;1431;g32355009c0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g32ff1d1b94f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1" name="Google Shape;1451;g32ff1d1b94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3bc9a81211b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2" name="Google Shape;1462;g3bc9a81211b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32ca361f01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32ca361f01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32355009c0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32355009c0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135e18421cc_1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1" name="Google Shape;1491;g135e18421cc_1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184d99d1a7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184d99d1a7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3bc1dc5572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3bc1dc5572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3bc1dc557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3bc1dc557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3bc1dc5572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3bc1dc5572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3bb57b4d41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3bb57b4d41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3bc9a81211b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3bc9a81211b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8005175" y="594732"/>
            <a:ext cx="1423555" cy="2439699"/>
            <a:chOff x="6866350" y="-158993"/>
            <a:chExt cx="1423555" cy="2439699"/>
          </a:xfrm>
        </p:grpSpPr>
        <p:sp>
          <p:nvSpPr>
            <p:cNvPr id="10" name="Google Shape;10;p2"/>
            <p:cNvSpPr/>
            <p:nvPr/>
          </p:nvSpPr>
          <p:spPr>
            <a:xfrm rot="-4055381">
              <a:off x="7056092" y="347606"/>
              <a:ext cx="625980" cy="654385"/>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rot="6632979">
              <a:off x="7357030" y="-97902"/>
              <a:ext cx="473692" cy="495186"/>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7523550" y="639682"/>
              <a:ext cx="766355" cy="1110636"/>
            </a:xfrm>
            <a:custGeom>
              <a:rect b="b" l="l" r="r" t="t"/>
              <a:pathLst>
                <a:path extrusionOk="0" h="15433" w="10649">
                  <a:moveTo>
                    <a:pt x="9203" y="0"/>
                  </a:moveTo>
                  <a:cubicBezTo>
                    <a:pt x="9181" y="0"/>
                    <a:pt x="9159" y="0"/>
                    <a:pt x="9137" y="1"/>
                  </a:cubicBezTo>
                  <a:cubicBezTo>
                    <a:pt x="8919" y="17"/>
                    <a:pt x="8707" y="76"/>
                    <a:pt x="8495" y="108"/>
                  </a:cubicBezTo>
                  <a:cubicBezTo>
                    <a:pt x="8203" y="150"/>
                    <a:pt x="7911" y="155"/>
                    <a:pt x="7619" y="187"/>
                  </a:cubicBezTo>
                  <a:cubicBezTo>
                    <a:pt x="7552" y="196"/>
                    <a:pt x="7484" y="199"/>
                    <a:pt x="7415" y="199"/>
                  </a:cubicBezTo>
                  <a:cubicBezTo>
                    <a:pt x="7322" y="199"/>
                    <a:pt x="7228" y="193"/>
                    <a:pt x="7136" y="187"/>
                  </a:cubicBezTo>
                  <a:lnTo>
                    <a:pt x="7105" y="187"/>
                  </a:lnTo>
                  <a:cubicBezTo>
                    <a:pt x="6972" y="198"/>
                    <a:pt x="6845" y="240"/>
                    <a:pt x="6712" y="261"/>
                  </a:cubicBezTo>
                  <a:cubicBezTo>
                    <a:pt x="6680" y="268"/>
                    <a:pt x="6650" y="270"/>
                    <a:pt x="6621" y="270"/>
                  </a:cubicBezTo>
                  <a:cubicBezTo>
                    <a:pt x="6527" y="270"/>
                    <a:pt x="6448" y="241"/>
                    <a:pt x="6346" y="208"/>
                  </a:cubicBezTo>
                  <a:cubicBezTo>
                    <a:pt x="6320" y="200"/>
                    <a:pt x="6296" y="197"/>
                    <a:pt x="6275" y="197"/>
                  </a:cubicBezTo>
                  <a:cubicBezTo>
                    <a:pt x="6155" y="197"/>
                    <a:pt x="6094" y="307"/>
                    <a:pt x="5996" y="383"/>
                  </a:cubicBezTo>
                  <a:lnTo>
                    <a:pt x="5905" y="426"/>
                  </a:lnTo>
                  <a:cubicBezTo>
                    <a:pt x="5736" y="495"/>
                    <a:pt x="5539" y="426"/>
                    <a:pt x="5380" y="559"/>
                  </a:cubicBezTo>
                  <a:cubicBezTo>
                    <a:pt x="5221" y="691"/>
                    <a:pt x="5120" y="898"/>
                    <a:pt x="5067" y="1100"/>
                  </a:cubicBezTo>
                  <a:cubicBezTo>
                    <a:pt x="4993" y="1360"/>
                    <a:pt x="4988" y="1667"/>
                    <a:pt x="4966" y="1938"/>
                  </a:cubicBezTo>
                  <a:cubicBezTo>
                    <a:pt x="4961" y="2065"/>
                    <a:pt x="4919" y="2177"/>
                    <a:pt x="4903" y="2299"/>
                  </a:cubicBezTo>
                  <a:cubicBezTo>
                    <a:pt x="4866" y="2469"/>
                    <a:pt x="4797" y="2612"/>
                    <a:pt x="4733" y="2771"/>
                  </a:cubicBezTo>
                  <a:cubicBezTo>
                    <a:pt x="4616" y="3100"/>
                    <a:pt x="4478" y="3440"/>
                    <a:pt x="4245" y="3705"/>
                  </a:cubicBezTo>
                  <a:cubicBezTo>
                    <a:pt x="3985" y="3997"/>
                    <a:pt x="3799" y="4336"/>
                    <a:pt x="3682" y="4702"/>
                  </a:cubicBezTo>
                  <a:cubicBezTo>
                    <a:pt x="3513" y="5222"/>
                    <a:pt x="3428" y="5769"/>
                    <a:pt x="3247" y="6278"/>
                  </a:cubicBezTo>
                  <a:cubicBezTo>
                    <a:pt x="3168" y="6496"/>
                    <a:pt x="3115" y="6713"/>
                    <a:pt x="2977" y="6904"/>
                  </a:cubicBezTo>
                  <a:cubicBezTo>
                    <a:pt x="2791" y="7164"/>
                    <a:pt x="2558" y="7398"/>
                    <a:pt x="2335" y="7626"/>
                  </a:cubicBezTo>
                  <a:cubicBezTo>
                    <a:pt x="1947" y="8003"/>
                    <a:pt x="1629" y="8459"/>
                    <a:pt x="1411" y="8952"/>
                  </a:cubicBezTo>
                  <a:cubicBezTo>
                    <a:pt x="1258" y="9297"/>
                    <a:pt x="1152" y="9642"/>
                    <a:pt x="876" y="9913"/>
                  </a:cubicBezTo>
                  <a:cubicBezTo>
                    <a:pt x="748" y="10040"/>
                    <a:pt x="616" y="10135"/>
                    <a:pt x="499" y="10279"/>
                  </a:cubicBezTo>
                  <a:cubicBezTo>
                    <a:pt x="340" y="10470"/>
                    <a:pt x="212" y="10677"/>
                    <a:pt x="128" y="10905"/>
                  </a:cubicBezTo>
                  <a:cubicBezTo>
                    <a:pt x="85" y="11011"/>
                    <a:pt x="0" y="11207"/>
                    <a:pt x="64" y="11319"/>
                  </a:cubicBezTo>
                  <a:cubicBezTo>
                    <a:pt x="91" y="11359"/>
                    <a:pt x="128" y="11374"/>
                    <a:pt x="168" y="11374"/>
                  </a:cubicBezTo>
                  <a:cubicBezTo>
                    <a:pt x="260" y="11374"/>
                    <a:pt x="372" y="11292"/>
                    <a:pt x="435" y="11244"/>
                  </a:cubicBezTo>
                  <a:cubicBezTo>
                    <a:pt x="525" y="11186"/>
                    <a:pt x="610" y="11128"/>
                    <a:pt x="690" y="11064"/>
                  </a:cubicBezTo>
                  <a:cubicBezTo>
                    <a:pt x="748" y="11011"/>
                    <a:pt x="801" y="10947"/>
                    <a:pt x="870" y="10899"/>
                  </a:cubicBezTo>
                  <a:cubicBezTo>
                    <a:pt x="915" y="10869"/>
                    <a:pt x="968" y="10853"/>
                    <a:pt x="1019" y="10853"/>
                  </a:cubicBezTo>
                  <a:cubicBezTo>
                    <a:pt x="1066" y="10853"/>
                    <a:pt x="1111" y="10866"/>
                    <a:pt x="1146" y="10894"/>
                  </a:cubicBezTo>
                  <a:cubicBezTo>
                    <a:pt x="1247" y="10974"/>
                    <a:pt x="1279" y="11106"/>
                    <a:pt x="1353" y="11212"/>
                  </a:cubicBezTo>
                  <a:cubicBezTo>
                    <a:pt x="1438" y="11345"/>
                    <a:pt x="1576" y="11430"/>
                    <a:pt x="1656" y="11563"/>
                  </a:cubicBezTo>
                  <a:cubicBezTo>
                    <a:pt x="1746" y="11701"/>
                    <a:pt x="1756" y="11876"/>
                    <a:pt x="1841" y="12014"/>
                  </a:cubicBezTo>
                  <a:cubicBezTo>
                    <a:pt x="1931" y="12146"/>
                    <a:pt x="2053" y="12247"/>
                    <a:pt x="2176" y="12348"/>
                  </a:cubicBezTo>
                  <a:cubicBezTo>
                    <a:pt x="2329" y="12481"/>
                    <a:pt x="2441" y="12597"/>
                    <a:pt x="2547" y="12772"/>
                  </a:cubicBezTo>
                  <a:cubicBezTo>
                    <a:pt x="2605" y="12868"/>
                    <a:pt x="2680" y="13001"/>
                    <a:pt x="2780" y="13069"/>
                  </a:cubicBezTo>
                  <a:cubicBezTo>
                    <a:pt x="2827" y="13102"/>
                    <a:pt x="2879" y="13112"/>
                    <a:pt x="2933" y="13112"/>
                  </a:cubicBezTo>
                  <a:cubicBezTo>
                    <a:pt x="3002" y="13112"/>
                    <a:pt x="3075" y="13097"/>
                    <a:pt x="3147" y="13097"/>
                  </a:cubicBezTo>
                  <a:cubicBezTo>
                    <a:pt x="3194" y="13097"/>
                    <a:pt x="3240" y="13103"/>
                    <a:pt x="3284" y="13123"/>
                  </a:cubicBezTo>
                  <a:cubicBezTo>
                    <a:pt x="3369" y="13160"/>
                    <a:pt x="3449" y="13223"/>
                    <a:pt x="3539" y="13260"/>
                  </a:cubicBezTo>
                  <a:cubicBezTo>
                    <a:pt x="3666" y="13314"/>
                    <a:pt x="3799" y="13314"/>
                    <a:pt x="3932" y="13356"/>
                  </a:cubicBezTo>
                  <a:cubicBezTo>
                    <a:pt x="4176" y="13425"/>
                    <a:pt x="4351" y="13574"/>
                    <a:pt x="4478" y="13791"/>
                  </a:cubicBezTo>
                  <a:cubicBezTo>
                    <a:pt x="4611" y="14030"/>
                    <a:pt x="4611" y="14269"/>
                    <a:pt x="4558" y="14534"/>
                  </a:cubicBezTo>
                  <a:cubicBezTo>
                    <a:pt x="4521" y="14682"/>
                    <a:pt x="4484" y="14820"/>
                    <a:pt x="4441" y="14964"/>
                  </a:cubicBezTo>
                  <a:cubicBezTo>
                    <a:pt x="4409" y="15070"/>
                    <a:pt x="4335" y="15202"/>
                    <a:pt x="4346" y="15319"/>
                  </a:cubicBezTo>
                  <a:cubicBezTo>
                    <a:pt x="4348" y="15406"/>
                    <a:pt x="4394" y="15433"/>
                    <a:pt x="4458" y="15433"/>
                  </a:cubicBezTo>
                  <a:cubicBezTo>
                    <a:pt x="4555" y="15433"/>
                    <a:pt x="4690" y="15371"/>
                    <a:pt x="4770" y="15362"/>
                  </a:cubicBezTo>
                  <a:cubicBezTo>
                    <a:pt x="5078" y="15319"/>
                    <a:pt x="5380" y="15277"/>
                    <a:pt x="5677" y="15186"/>
                  </a:cubicBezTo>
                  <a:cubicBezTo>
                    <a:pt x="6155" y="15033"/>
                    <a:pt x="6532" y="14682"/>
                    <a:pt x="6908" y="14364"/>
                  </a:cubicBezTo>
                  <a:cubicBezTo>
                    <a:pt x="7375" y="13971"/>
                    <a:pt x="7853" y="13605"/>
                    <a:pt x="8357" y="13266"/>
                  </a:cubicBezTo>
                  <a:cubicBezTo>
                    <a:pt x="8908" y="12894"/>
                    <a:pt x="9466" y="12454"/>
                    <a:pt x="9901" y="11939"/>
                  </a:cubicBezTo>
                  <a:cubicBezTo>
                    <a:pt x="10214" y="11579"/>
                    <a:pt x="10288" y="11048"/>
                    <a:pt x="10293" y="10576"/>
                  </a:cubicBezTo>
                  <a:cubicBezTo>
                    <a:pt x="10299" y="10242"/>
                    <a:pt x="10272" y="9913"/>
                    <a:pt x="10246" y="9573"/>
                  </a:cubicBezTo>
                  <a:cubicBezTo>
                    <a:pt x="10214" y="9127"/>
                    <a:pt x="10224" y="8676"/>
                    <a:pt x="10251" y="8236"/>
                  </a:cubicBezTo>
                  <a:cubicBezTo>
                    <a:pt x="10277" y="7817"/>
                    <a:pt x="10341" y="7398"/>
                    <a:pt x="10368" y="6973"/>
                  </a:cubicBezTo>
                  <a:cubicBezTo>
                    <a:pt x="10378" y="6681"/>
                    <a:pt x="10421" y="6395"/>
                    <a:pt x="10463" y="6114"/>
                  </a:cubicBezTo>
                  <a:cubicBezTo>
                    <a:pt x="10506" y="5880"/>
                    <a:pt x="10543" y="5641"/>
                    <a:pt x="10585" y="5408"/>
                  </a:cubicBezTo>
                  <a:cubicBezTo>
                    <a:pt x="10617" y="5190"/>
                    <a:pt x="10649" y="5005"/>
                    <a:pt x="10474" y="4851"/>
                  </a:cubicBezTo>
                  <a:cubicBezTo>
                    <a:pt x="10261" y="4681"/>
                    <a:pt x="10081" y="4586"/>
                    <a:pt x="9996" y="4299"/>
                  </a:cubicBezTo>
                  <a:cubicBezTo>
                    <a:pt x="9917" y="4050"/>
                    <a:pt x="10023" y="3662"/>
                    <a:pt x="10065" y="3408"/>
                  </a:cubicBezTo>
                  <a:cubicBezTo>
                    <a:pt x="10145" y="2999"/>
                    <a:pt x="10272" y="2612"/>
                    <a:pt x="10368" y="2214"/>
                  </a:cubicBezTo>
                  <a:cubicBezTo>
                    <a:pt x="10527" y="1530"/>
                    <a:pt x="10633" y="468"/>
                    <a:pt x="9842" y="129"/>
                  </a:cubicBezTo>
                  <a:cubicBezTo>
                    <a:pt x="9645" y="47"/>
                    <a:pt x="9421" y="0"/>
                    <a:pt x="9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a:off x="6866350" y="1170069"/>
              <a:ext cx="766355" cy="1110636"/>
            </a:xfrm>
            <a:custGeom>
              <a:rect b="b" l="l" r="r" t="t"/>
              <a:pathLst>
                <a:path extrusionOk="0" h="15433" w="10649">
                  <a:moveTo>
                    <a:pt x="9203" y="0"/>
                  </a:moveTo>
                  <a:cubicBezTo>
                    <a:pt x="9181" y="0"/>
                    <a:pt x="9159" y="0"/>
                    <a:pt x="9137" y="1"/>
                  </a:cubicBezTo>
                  <a:cubicBezTo>
                    <a:pt x="8919" y="17"/>
                    <a:pt x="8707" y="76"/>
                    <a:pt x="8495" y="108"/>
                  </a:cubicBezTo>
                  <a:cubicBezTo>
                    <a:pt x="8203" y="150"/>
                    <a:pt x="7911" y="155"/>
                    <a:pt x="7619" y="187"/>
                  </a:cubicBezTo>
                  <a:cubicBezTo>
                    <a:pt x="7552" y="196"/>
                    <a:pt x="7484" y="199"/>
                    <a:pt x="7415" y="199"/>
                  </a:cubicBezTo>
                  <a:cubicBezTo>
                    <a:pt x="7322" y="199"/>
                    <a:pt x="7228" y="193"/>
                    <a:pt x="7136" y="187"/>
                  </a:cubicBezTo>
                  <a:lnTo>
                    <a:pt x="7105" y="187"/>
                  </a:lnTo>
                  <a:cubicBezTo>
                    <a:pt x="6972" y="198"/>
                    <a:pt x="6845" y="240"/>
                    <a:pt x="6712" y="261"/>
                  </a:cubicBezTo>
                  <a:cubicBezTo>
                    <a:pt x="6680" y="268"/>
                    <a:pt x="6650" y="270"/>
                    <a:pt x="6621" y="270"/>
                  </a:cubicBezTo>
                  <a:cubicBezTo>
                    <a:pt x="6527" y="270"/>
                    <a:pt x="6448" y="241"/>
                    <a:pt x="6346" y="208"/>
                  </a:cubicBezTo>
                  <a:cubicBezTo>
                    <a:pt x="6320" y="200"/>
                    <a:pt x="6296" y="197"/>
                    <a:pt x="6275" y="197"/>
                  </a:cubicBezTo>
                  <a:cubicBezTo>
                    <a:pt x="6155" y="197"/>
                    <a:pt x="6094" y="307"/>
                    <a:pt x="5996" y="383"/>
                  </a:cubicBezTo>
                  <a:lnTo>
                    <a:pt x="5905" y="426"/>
                  </a:lnTo>
                  <a:cubicBezTo>
                    <a:pt x="5736" y="495"/>
                    <a:pt x="5539" y="426"/>
                    <a:pt x="5380" y="559"/>
                  </a:cubicBezTo>
                  <a:cubicBezTo>
                    <a:pt x="5221" y="691"/>
                    <a:pt x="5120" y="898"/>
                    <a:pt x="5067" y="1100"/>
                  </a:cubicBezTo>
                  <a:cubicBezTo>
                    <a:pt x="4993" y="1360"/>
                    <a:pt x="4988" y="1667"/>
                    <a:pt x="4966" y="1938"/>
                  </a:cubicBezTo>
                  <a:cubicBezTo>
                    <a:pt x="4961" y="2065"/>
                    <a:pt x="4919" y="2177"/>
                    <a:pt x="4903" y="2299"/>
                  </a:cubicBezTo>
                  <a:cubicBezTo>
                    <a:pt x="4866" y="2469"/>
                    <a:pt x="4797" y="2612"/>
                    <a:pt x="4733" y="2771"/>
                  </a:cubicBezTo>
                  <a:cubicBezTo>
                    <a:pt x="4616" y="3100"/>
                    <a:pt x="4478" y="3440"/>
                    <a:pt x="4245" y="3705"/>
                  </a:cubicBezTo>
                  <a:cubicBezTo>
                    <a:pt x="3985" y="3997"/>
                    <a:pt x="3799" y="4336"/>
                    <a:pt x="3682" y="4702"/>
                  </a:cubicBezTo>
                  <a:cubicBezTo>
                    <a:pt x="3513" y="5222"/>
                    <a:pt x="3428" y="5769"/>
                    <a:pt x="3247" y="6278"/>
                  </a:cubicBezTo>
                  <a:cubicBezTo>
                    <a:pt x="3168" y="6496"/>
                    <a:pt x="3115" y="6713"/>
                    <a:pt x="2977" y="6904"/>
                  </a:cubicBezTo>
                  <a:cubicBezTo>
                    <a:pt x="2791" y="7164"/>
                    <a:pt x="2558" y="7398"/>
                    <a:pt x="2335" y="7626"/>
                  </a:cubicBezTo>
                  <a:cubicBezTo>
                    <a:pt x="1947" y="8003"/>
                    <a:pt x="1629" y="8459"/>
                    <a:pt x="1411" y="8952"/>
                  </a:cubicBezTo>
                  <a:cubicBezTo>
                    <a:pt x="1258" y="9297"/>
                    <a:pt x="1152" y="9642"/>
                    <a:pt x="876" y="9913"/>
                  </a:cubicBezTo>
                  <a:cubicBezTo>
                    <a:pt x="748" y="10040"/>
                    <a:pt x="616" y="10135"/>
                    <a:pt x="499" y="10279"/>
                  </a:cubicBezTo>
                  <a:cubicBezTo>
                    <a:pt x="340" y="10470"/>
                    <a:pt x="212" y="10677"/>
                    <a:pt x="128" y="10905"/>
                  </a:cubicBezTo>
                  <a:cubicBezTo>
                    <a:pt x="85" y="11011"/>
                    <a:pt x="0" y="11207"/>
                    <a:pt x="64" y="11319"/>
                  </a:cubicBezTo>
                  <a:cubicBezTo>
                    <a:pt x="91" y="11359"/>
                    <a:pt x="128" y="11374"/>
                    <a:pt x="168" y="11374"/>
                  </a:cubicBezTo>
                  <a:cubicBezTo>
                    <a:pt x="260" y="11374"/>
                    <a:pt x="372" y="11292"/>
                    <a:pt x="435" y="11244"/>
                  </a:cubicBezTo>
                  <a:cubicBezTo>
                    <a:pt x="525" y="11186"/>
                    <a:pt x="610" y="11128"/>
                    <a:pt x="690" y="11064"/>
                  </a:cubicBezTo>
                  <a:cubicBezTo>
                    <a:pt x="748" y="11011"/>
                    <a:pt x="801" y="10947"/>
                    <a:pt x="870" y="10899"/>
                  </a:cubicBezTo>
                  <a:cubicBezTo>
                    <a:pt x="915" y="10869"/>
                    <a:pt x="968" y="10853"/>
                    <a:pt x="1019" y="10853"/>
                  </a:cubicBezTo>
                  <a:cubicBezTo>
                    <a:pt x="1066" y="10853"/>
                    <a:pt x="1111" y="10866"/>
                    <a:pt x="1146" y="10894"/>
                  </a:cubicBezTo>
                  <a:cubicBezTo>
                    <a:pt x="1247" y="10974"/>
                    <a:pt x="1279" y="11106"/>
                    <a:pt x="1353" y="11212"/>
                  </a:cubicBezTo>
                  <a:cubicBezTo>
                    <a:pt x="1438" y="11345"/>
                    <a:pt x="1576" y="11430"/>
                    <a:pt x="1656" y="11563"/>
                  </a:cubicBezTo>
                  <a:cubicBezTo>
                    <a:pt x="1746" y="11701"/>
                    <a:pt x="1756" y="11876"/>
                    <a:pt x="1841" y="12014"/>
                  </a:cubicBezTo>
                  <a:cubicBezTo>
                    <a:pt x="1931" y="12146"/>
                    <a:pt x="2053" y="12247"/>
                    <a:pt x="2176" y="12348"/>
                  </a:cubicBezTo>
                  <a:cubicBezTo>
                    <a:pt x="2329" y="12481"/>
                    <a:pt x="2441" y="12597"/>
                    <a:pt x="2547" y="12772"/>
                  </a:cubicBezTo>
                  <a:cubicBezTo>
                    <a:pt x="2605" y="12868"/>
                    <a:pt x="2680" y="13001"/>
                    <a:pt x="2780" y="13069"/>
                  </a:cubicBezTo>
                  <a:cubicBezTo>
                    <a:pt x="2827" y="13102"/>
                    <a:pt x="2879" y="13112"/>
                    <a:pt x="2933" y="13112"/>
                  </a:cubicBezTo>
                  <a:cubicBezTo>
                    <a:pt x="3002" y="13112"/>
                    <a:pt x="3075" y="13097"/>
                    <a:pt x="3147" y="13097"/>
                  </a:cubicBezTo>
                  <a:cubicBezTo>
                    <a:pt x="3194" y="13097"/>
                    <a:pt x="3240" y="13103"/>
                    <a:pt x="3284" y="13123"/>
                  </a:cubicBezTo>
                  <a:cubicBezTo>
                    <a:pt x="3369" y="13160"/>
                    <a:pt x="3449" y="13223"/>
                    <a:pt x="3539" y="13260"/>
                  </a:cubicBezTo>
                  <a:cubicBezTo>
                    <a:pt x="3666" y="13314"/>
                    <a:pt x="3799" y="13314"/>
                    <a:pt x="3932" y="13356"/>
                  </a:cubicBezTo>
                  <a:cubicBezTo>
                    <a:pt x="4176" y="13425"/>
                    <a:pt x="4351" y="13574"/>
                    <a:pt x="4478" y="13791"/>
                  </a:cubicBezTo>
                  <a:cubicBezTo>
                    <a:pt x="4611" y="14030"/>
                    <a:pt x="4611" y="14269"/>
                    <a:pt x="4558" y="14534"/>
                  </a:cubicBezTo>
                  <a:cubicBezTo>
                    <a:pt x="4521" y="14682"/>
                    <a:pt x="4484" y="14820"/>
                    <a:pt x="4441" y="14964"/>
                  </a:cubicBezTo>
                  <a:cubicBezTo>
                    <a:pt x="4409" y="15070"/>
                    <a:pt x="4335" y="15202"/>
                    <a:pt x="4346" y="15319"/>
                  </a:cubicBezTo>
                  <a:cubicBezTo>
                    <a:pt x="4348" y="15406"/>
                    <a:pt x="4394" y="15433"/>
                    <a:pt x="4458" y="15433"/>
                  </a:cubicBezTo>
                  <a:cubicBezTo>
                    <a:pt x="4555" y="15433"/>
                    <a:pt x="4690" y="15371"/>
                    <a:pt x="4770" y="15362"/>
                  </a:cubicBezTo>
                  <a:cubicBezTo>
                    <a:pt x="5078" y="15319"/>
                    <a:pt x="5380" y="15277"/>
                    <a:pt x="5677" y="15186"/>
                  </a:cubicBezTo>
                  <a:cubicBezTo>
                    <a:pt x="6155" y="15033"/>
                    <a:pt x="6532" y="14682"/>
                    <a:pt x="6908" y="14364"/>
                  </a:cubicBezTo>
                  <a:cubicBezTo>
                    <a:pt x="7375" y="13971"/>
                    <a:pt x="7853" y="13605"/>
                    <a:pt x="8357" y="13266"/>
                  </a:cubicBezTo>
                  <a:cubicBezTo>
                    <a:pt x="8908" y="12894"/>
                    <a:pt x="9466" y="12454"/>
                    <a:pt x="9901" y="11939"/>
                  </a:cubicBezTo>
                  <a:cubicBezTo>
                    <a:pt x="10214" y="11579"/>
                    <a:pt x="10288" y="11048"/>
                    <a:pt x="10293" y="10576"/>
                  </a:cubicBezTo>
                  <a:cubicBezTo>
                    <a:pt x="10299" y="10242"/>
                    <a:pt x="10272" y="9913"/>
                    <a:pt x="10246" y="9573"/>
                  </a:cubicBezTo>
                  <a:cubicBezTo>
                    <a:pt x="10214" y="9127"/>
                    <a:pt x="10224" y="8676"/>
                    <a:pt x="10251" y="8236"/>
                  </a:cubicBezTo>
                  <a:cubicBezTo>
                    <a:pt x="10277" y="7817"/>
                    <a:pt x="10341" y="7398"/>
                    <a:pt x="10368" y="6973"/>
                  </a:cubicBezTo>
                  <a:cubicBezTo>
                    <a:pt x="10378" y="6681"/>
                    <a:pt x="10421" y="6395"/>
                    <a:pt x="10463" y="6114"/>
                  </a:cubicBezTo>
                  <a:cubicBezTo>
                    <a:pt x="10506" y="5880"/>
                    <a:pt x="10543" y="5641"/>
                    <a:pt x="10585" y="5408"/>
                  </a:cubicBezTo>
                  <a:cubicBezTo>
                    <a:pt x="10617" y="5190"/>
                    <a:pt x="10649" y="5005"/>
                    <a:pt x="10474" y="4851"/>
                  </a:cubicBezTo>
                  <a:cubicBezTo>
                    <a:pt x="10261" y="4681"/>
                    <a:pt x="10081" y="4586"/>
                    <a:pt x="9996" y="4299"/>
                  </a:cubicBezTo>
                  <a:cubicBezTo>
                    <a:pt x="9917" y="4050"/>
                    <a:pt x="10023" y="3662"/>
                    <a:pt x="10065" y="3408"/>
                  </a:cubicBezTo>
                  <a:cubicBezTo>
                    <a:pt x="10145" y="2999"/>
                    <a:pt x="10272" y="2612"/>
                    <a:pt x="10368" y="2214"/>
                  </a:cubicBezTo>
                  <a:cubicBezTo>
                    <a:pt x="10527" y="1530"/>
                    <a:pt x="10633" y="468"/>
                    <a:pt x="9842" y="129"/>
                  </a:cubicBezTo>
                  <a:cubicBezTo>
                    <a:pt x="9645" y="47"/>
                    <a:pt x="9421" y="0"/>
                    <a:pt x="9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rot="-276539">
            <a:off x="-385231" y="1136313"/>
            <a:ext cx="832339" cy="4243941"/>
            <a:chOff x="-384775" y="-172600"/>
            <a:chExt cx="1005756" cy="5128776"/>
          </a:xfrm>
        </p:grpSpPr>
        <p:sp>
          <p:nvSpPr>
            <p:cNvPr id="15" name="Google Shape;15;p2"/>
            <p:cNvSpPr/>
            <p:nvPr/>
          </p:nvSpPr>
          <p:spPr>
            <a:xfrm>
              <a:off x="135682" y="478076"/>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16" name="Google Shape;16;p2"/>
            <p:cNvSpPr/>
            <p:nvPr/>
          </p:nvSpPr>
          <p:spPr>
            <a:xfrm>
              <a:off x="-90112" y="26661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17" name="Google Shape;17;p2"/>
            <p:cNvSpPr/>
            <p:nvPr/>
          </p:nvSpPr>
          <p:spPr>
            <a:xfrm>
              <a:off x="-384775" y="-17260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28575">
              <a:solidFill>
                <a:schemeClr val="dk1"/>
              </a:solidFill>
              <a:prstDash val="solid"/>
              <a:round/>
              <a:headEnd len="med" w="med" type="none"/>
              <a:tailEnd len="med" w="med" type="none"/>
            </a:ln>
          </p:spPr>
        </p:sp>
      </p:grpSp>
      <p:sp>
        <p:nvSpPr>
          <p:cNvPr id="18" name="Google Shape;18;p2"/>
          <p:cNvSpPr txBox="1"/>
          <p:nvPr>
            <p:ph type="ctrTitle"/>
          </p:nvPr>
        </p:nvSpPr>
        <p:spPr>
          <a:xfrm>
            <a:off x="713225" y="828525"/>
            <a:ext cx="4619100" cy="31143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9" name="Google Shape;19;p2"/>
          <p:cNvSpPr txBox="1"/>
          <p:nvPr>
            <p:ph idx="1" type="subTitle"/>
          </p:nvPr>
        </p:nvSpPr>
        <p:spPr>
          <a:xfrm>
            <a:off x="713225" y="3839175"/>
            <a:ext cx="4619100" cy="475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30" name="Shape 330"/>
        <p:cNvGrpSpPr/>
        <p:nvPr/>
      </p:nvGrpSpPr>
      <p:grpSpPr>
        <a:xfrm>
          <a:off x="0" y="0"/>
          <a:ext cx="0" cy="0"/>
          <a:chOff x="0" y="0"/>
          <a:chExt cx="0" cy="0"/>
        </a:xfrm>
      </p:grpSpPr>
      <p:sp>
        <p:nvSpPr>
          <p:cNvPr id="331" name="Google Shape;331;p11"/>
          <p:cNvSpPr/>
          <p:nvPr/>
        </p:nvSpPr>
        <p:spPr>
          <a:xfrm>
            <a:off x="7831578" y="-274239"/>
            <a:ext cx="756542" cy="1080415"/>
          </a:xfrm>
          <a:custGeom>
            <a:rect b="b" l="l" r="r" t="t"/>
            <a:pathLst>
              <a:path extrusionOk="0" h="26157" w="18316">
                <a:moveTo>
                  <a:pt x="0" y="0"/>
                </a:moveTo>
                <a:cubicBezTo>
                  <a:pt x="589" y="292"/>
                  <a:pt x="1125" y="674"/>
                  <a:pt x="1587" y="1189"/>
                </a:cubicBezTo>
                <a:cubicBezTo>
                  <a:pt x="2489" y="2186"/>
                  <a:pt x="3152" y="3449"/>
                  <a:pt x="3900" y="4568"/>
                </a:cubicBezTo>
                <a:cubicBezTo>
                  <a:pt x="4882" y="6033"/>
                  <a:pt x="5900" y="7518"/>
                  <a:pt x="7009" y="8892"/>
                </a:cubicBezTo>
                <a:cubicBezTo>
                  <a:pt x="7460" y="9450"/>
                  <a:pt x="7943" y="9975"/>
                  <a:pt x="8436" y="10505"/>
                </a:cubicBezTo>
                <a:cubicBezTo>
                  <a:pt x="8887" y="10988"/>
                  <a:pt x="9429" y="11407"/>
                  <a:pt x="9864" y="11906"/>
                </a:cubicBezTo>
                <a:cubicBezTo>
                  <a:pt x="10861" y="13063"/>
                  <a:pt x="11323" y="14644"/>
                  <a:pt x="11811" y="16061"/>
                </a:cubicBezTo>
                <a:cubicBezTo>
                  <a:pt x="12097" y="16894"/>
                  <a:pt x="12373" y="17727"/>
                  <a:pt x="12559" y="18581"/>
                </a:cubicBezTo>
                <a:cubicBezTo>
                  <a:pt x="12729" y="19366"/>
                  <a:pt x="12766" y="20146"/>
                  <a:pt x="12824" y="20942"/>
                </a:cubicBezTo>
                <a:cubicBezTo>
                  <a:pt x="12941" y="22465"/>
                  <a:pt x="13031" y="24247"/>
                  <a:pt x="14071" y="25468"/>
                </a:cubicBezTo>
                <a:cubicBezTo>
                  <a:pt x="14363" y="25813"/>
                  <a:pt x="14928" y="26156"/>
                  <a:pt x="15408" y="26156"/>
                </a:cubicBezTo>
                <a:cubicBezTo>
                  <a:pt x="15739" y="26156"/>
                  <a:pt x="16029" y="25992"/>
                  <a:pt x="16162" y="25552"/>
                </a:cubicBezTo>
                <a:cubicBezTo>
                  <a:pt x="16342" y="24948"/>
                  <a:pt x="16326" y="24178"/>
                  <a:pt x="16326" y="23558"/>
                </a:cubicBezTo>
                <a:cubicBezTo>
                  <a:pt x="16326" y="22677"/>
                  <a:pt x="16262" y="21791"/>
                  <a:pt x="16262" y="20910"/>
                </a:cubicBezTo>
                <a:cubicBezTo>
                  <a:pt x="16257" y="19339"/>
                  <a:pt x="16528" y="17774"/>
                  <a:pt x="16554" y="16193"/>
                </a:cubicBezTo>
                <a:cubicBezTo>
                  <a:pt x="16575" y="15334"/>
                  <a:pt x="16533" y="14442"/>
                  <a:pt x="16761" y="13604"/>
                </a:cubicBezTo>
                <a:cubicBezTo>
                  <a:pt x="16873" y="13195"/>
                  <a:pt x="17037" y="12665"/>
                  <a:pt x="17477" y="12543"/>
                </a:cubicBezTo>
                <a:cubicBezTo>
                  <a:pt x="17547" y="12523"/>
                  <a:pt x="17619" y="12514"/>
                  <a:pt x="17693" y="12514"/>
                </a:cubicBezTo>
                <a:cubicBezTo>
                  <a:pt x="17900" y="12514"/>
                  <a:pt x="18116" y="12584"/>
                  <a:pt x="18316" y="12686"/>
                </a:cubicBezTo>
                <a:lnTo>
                  <a:pt x="1831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1"/>
          <p:cNvSpPr/>
          <p:nvPr/>
        </p:nvSpPr>
        <p:spPr>
          <a:xfrm>
            <a:off x="7396566" y="-274900"/>
            <a:ext cx="938904" cy="1034484"/>
          </a:xfrm>
          <a:custGeom>
            <a:rect b="b" l="l" r="r" t="t"/>
            <a:pathLst>
              <a:path extrusionOk="0" h="25045" w="22731">
                <a:moveTo>
                  <a:pt x="1" y="0"/>
                </a:moveTo>
                <a:cubicBezTo>
                  <a:pt x="701" y="870"/>
                  <a:pt x="1359" y="1767"/>
                  <a:pt x="1995" y="2701"/>
                </a:cubicBezTo>
                <a:cubicBezTo>
                  <a:pt x="2505" y="3475"/>
                  <a:pt x="2998" y="4261"/>
                  <a:pt x="3561" y="4988"/>
                </a:cubicBezTo>
                <a:cubicBezTo>
                  <a:pt x="4070" y="5645"/>
                  <a:pt x="4627" y="6261"/>
                  <a:pt x="5131" y="6919"/>
                </a:cubicBezTo>
                <a:cubicBezTo>
                  <a:pt x="6500" y="8712"/>
                  <a:pt x="7895" y="10490"/>
                  <a:pt x="9498" y="12081"/>
                </a:cubicBezTo>
                <a:cubicBezTo>
                  <a:pt x="10278" y="12861"/>
                  <a:pt x="11196" y="13498"/>
                  <a:pt x="11960" y="14299"/>
                </a:cubicBezTo>
                <a:cubicBezTo>
                  <a:pt x="12591" y="14968"/>
                  <a:pt x="13079" y="15679"/>
                  <a:pt x="13477" y="16522"/>
                </a:cubicBezTo>
                <a:cubicBezTo>
                  <a:pt x="13907" y="17435"/>
                  <a:pt x="14278" y="18363"/>
                  <a:pt x="14814" y="19228"/>
                </a:cubicBezTo>
                <a:cubicBezTo>
                  <a:pt x="15292" y="19997"/>
                  <a:pt x="15865" y="20714"/>
                  <a:pt x="16432" y="21414"/>
                </a:cubicBezTo>
                <a:cubicBezTo>
                  <a:pt x="17600" y="22857"/>
                  <a:pt x="18868" y="24454"/>
                  <a:pt x="20746" y="24948"/>
                </a:cubicBezTo>
                <a:cubicBezTo>
                  <a:pt x="20950" y="25003"/>
                  <a:pt x="21201" y="25044"/>
                  <a:pt x="21452" y="25044"/>
                </a:cubicBezTo>
                <a:cubicBezTo>
                  <a:pt x="21923" y="25044"/>
                  <a:pt x="22394" y="24899"/>
                  <a:pt x="22560" y="24428"/>
                </a:cubicBezTo>
                <a:cubicBezTo>
                  <a:pt x="22730" y="23966"/>
                  <a:pt x="22518" y="23207"/>
                  <a:pt x="22322" y="22783"/>
                </a:cubicBezTo>
                <a:cubicBezTo>
                  <a:pt x="21865" y="21796"/>
                  <a:pt x="20990" y="21021"/>
                  <a:pt x="20454" y="20072"/>
                </a:cubicBezTo>
                <a:cubicBezTo>
                  <a:pt x="20061" y="19382"/>
                  <a:pt x="19796" y="18623"/>
                  <a:pt x="19467" y="17907"/>
                </a:cubicBezTo>
                <a:cubicBezTo>
                  <a:pt x="19159" y="17254"/>
                  <a:pt x="18762" y="16650"/>
                  <a:pt x="18380" y="16034"/>
                </a:cubicBezTo>
                <a:cubicBezTo>
                  <a:pt x="17955" y="15360"/>
                  <a:pt x="17515" y="14692"/>
                  <a:pt x="17106" y="14007"/>
                </a:cubicBezTo>
                <a:cubicBezTo>
                  <a:pt x="16607" y="13169"/>
                  <a:pt x="16220" y="12267"/>
                  <a:pt x="15716" y="11423"/>
                </a:cubicBezTo>
                <a:cubicBezTo>
                  <a:pt x="14772" y="9837"/>
                  <a:pt x="13456" y="8558"/>
                  <a:pt x="11859" y="7640"/>
                </a:cubicBezTo>
                <a:cubicBezTo>
                  <a:pt x="11116" y="7211"/>
                  <a:pt x="10421" y="6781"/>
                  <a:pt x="9768" y="6208"/>
                </a:cubicBezTo>
                <a:cubicBezTo>
                  <a:pt x="9057" y="5587"/>
                  <a:pt x="8447" y="4855"/>
                  <a:pt x="7800" y="4165"/>
                </a:cubicBezTo>
                <a:cubicBezTo>
                  <a:pt x="7137" y="3459"/>
                  <a:pt x="6468" y="2749"/>
                  <a:pt x="5890" y="1958"/>
                </a:cubicBezTo>
                <a:cubicBezTo>
                  <a:pt x="5550" y="1496"/>
                  <a:pt x="5232" y="982"/>
                  <a:pt x="5253" y="387"/>
                </a:cubicBezTo>
                <a:cubicBezTo>
                  <a:pt x="5258" y="250"/>
                  <a:pt x="5290" y="117"/>
                  <a:pt x="53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1"/>
          <p:cNvSpPr/>
          <p:nvPr/>
        </p:nvSpPr>
        <p:spPr>
          <a:xfrm>
            <a:off x="6602375" y="-274900"/>
            <a:ext cx="1655752" cy="1325890"/>
          </a:xfrm>
          <a:custGeom>
            <a:rect b="b" l="l" r="r" t="t"/>
            <a:pathLst>
              <a:path extrusionOk="0" h="32100" w="40086">
                <a:moveTo>
                  <a:pt x="1" y="0"/>
                </a:moveTo>
                <a:lnTo>
                  <a:pt x="1" y="32100"/>
                </a:lnTo>
                <a:lnTo>
                  <a:pt x="19064" y="32100"/>
                </a:lnTo>
                <a:cubicBezTo>
                  <a:pt x="19621" y="31670"/>
                  <a:pt x="20215" y="31277"/>
                  <a:pt x="20608" y="30678"/>
                </a:cubicBezTo>
                <a:cubicBezTo>
                  <a:pt x="20958" y="30137"/>
                  <a:pt x="21319" y="29330"/>
                  <a:pt x="21218" y="28667"/>
                </a:cubicBezTo>
                <a:cubicBezTo>
                  <a:pt x="21139" y="28136"/>
                  <a:pt x="20566" y="27770"/>
                  <a:pt x="20141" y="27553"/>
                </a:cubicBezTo>
                <a:cubicBezTo>
                  <a:pt x="18974" y="26948"/>
                  <a:pt x="17658" y="26624"/>
                  <a:pt x="16443" y="26120"/>
                </a:cubicBezTo>
                <a:cubicBezTo>
                  <a:pt x="15546" y="25749"/>
                  <a:pt x="14597" y="25590"/>
                  <a:pt x="13695" y="25266"/>
                </a:cubicBezTo>
                <a:cubicBezTo>
                  <a:pt x="12756" y="24926"/>
                  <a:pt x="11901" y="24417"/>
                  <a:pt x="11079" y="23849"/>
                </a:cubicBezTo>
                <a:cubicBezTo>
                  <a:pt x="10161" y="23229"/>
                  <a:pt x="8272" y="22008"/>
                  <a:pt x="9142" y="20677"/>
                </a:cubicBezTo>
                <a:cubicBezTo>
                  <a:pt x="9644" y="19907"/>
                  <a:pt x="10385" y="19675"/>
                  <a:pt x="11179" y="19675"/>
                </a:cubicBezTo>
                <a:cubicBezTo>
                  <a:pt x="11913" y="19675"/>
                  <a:pt x="12693" y="19874"/>
                  <a:pt x="13371" y="20029"/>
                </a:cubicBezTo>
                <a:cubicBezTo>
                  <a:pt x="14108" y="20204"/>
                  <a:pt x="14809" y="20385"/>
                  <a:pt x="15520" y="20650"/>
                </a:cubicBezTo>
                <a:cubicBezTo>
                  <a:pt x="16374" y="20974"/>
                  <a:pt x="17260" y="21271"/>
                  <a:pt x="18013" y="21801"/>
                </a:cubicBezTo>
                <a:cubicBezTo>
                  <a:pt x="19626" y="22942"/>
                  <a:pt x="20619" y="24709"/>
                  <a:pt x="22173" y="25919"/>
                </a:cubicBezTo>
                <a:cubicBezTo>
                  <a:pt x="22911" y="26497"/>
                  <a:pt x="23722" y="26890"/>
                  <a:pt x="24646" y="27054"/>
                </a:cubicBezTo>
                <a:cubicBezTo>
                  <a:pt x="25457" y="27203"/>
                  <a:pt x="26285" y="27250"/>
                  <a:pt x="27108" y="27351"/>
                </a:cubicBezTo>
                <a:cubicBezTo>
                  <a:pt x="28047" y="27468"/>
                  <a:pt x="28986" y="27643"/>
                  <a:pt x="29920" y="27781"/>
                </a:cubicBezTo>
                <a:cubicBezTo>
                  <a:pt x="30604" y="27887"/>
                  <a:pt x="31273" y="28014"/>
                  <a:pt x="31936" y="28221"/>
                </a:cubicBezTo>
                <a:cubicBezTo>
                  <a:pt x="33522" y="28709"/>
                  <a:pt x="34955" y="29558"/>
                  <a:pt x="36536" y="30057"/>
                </a:cubicBezTo>
                <a:cubicBezTo>
                  <a:pt x="37031" y="30215"/>
                  <a:pt x="37882" y="30450"/>
                  <a:pt x="38619" y="30450"/>
                </a:cubicBezTo>
                <a:cubicBezTo>
                  <a:pt x="39421" y="30450"/>
                  <a:pt x="40086" y="30171"/>
                  <a:pt x="40006" y="29208"/>
                </a:cubicBezTo>
                <a:cubicBezTo>
                  <a:pt x="39942" y="28365"/>
                  <a:pt x="39555" y="27425"/>
                  <a:pt x="38939" y="26842"/>
                </a:cubicBezTo>
                <a:cubicBezTo>
                  <a:pt x="38419" y="26348"/>
                  <a:pt x="37756" y="26147"/>
                  <a:pt x="37141" y="25818"/>
                </a:cubicBezTo>
                <a:cubicBezTo>
                  <a:pt x="36737" y="25606"/>
                  <a:pt x="36377" y="25314"/>
                  <a:pt x="35989" y="25075"/>
                </a:cubicBezTo>
                <a:cubicBezTo>
                  <a:pt x="35565" y="24826"/>
                  <a:pt x="35140" y="24582"/>
                  <a:pt x="34721" y="24322"/>
                </a:cubicBezTo>
                <a:cubicBezTo>
                  <a:pt x="33336" y="23476"/>
                  <a:pt x="31810" y="23039"/>
                  <a:pt x="30222" y="23039"/>
                </a:cubicBezTo>
                <a:cubicBezTo>
                  <a:pt x="29876" y="23039"/>
                  <a:pt x="29528" y="23060"/>
                  <a:pt x="29177" y="23101"/>
                </a:cubicBezTo>
                <a:cubicBezTo>
                  <a:pt x="28574" y="23171"/>
                  <a:pt x="27968" y="23346"/>
                  <a:pt x="27367" y="23346"/>
                </a:cubicBezTo>
                <a:cubicBezTo>
                  <a:pt x="27096" y="23346"/>
                  <a:pt x="26825" y="23310"/>
                  <a:pt x="26556" y="23213"/>
                </a:cubicBezTo>
                <a:cubicBezTo>
                  <a:pt x="25176" y="22714"/>
                  <a:pt x="23977" y="21626"/>
                  <a:pt x="22757" y="20846"/>
                </a:cubicBezTo>
                <a:cubicBezTo>
                  <a:pt x="21887" y="20289"/>
                  <a:pt x="21001" y="19791"/>
                  <a:pt x="20088" y="19292"/>
                </a:cubicBezTo>
                <a:cubicBezTo>
                  <a:pt x="19292" y="18857"/>
                  <a:pt x="18571" y="18310"/>
                  <a:pt x="17833" y="17774"/>
                </a:cubicBezTo>
                <a:cubicBezTo>
                  <a:pt x="16268" y="16634"/>
                  <a:pt x="14512" y="15880"/>
                  <a:pt x="12846" y="14904"/>
                </a:cubicBezTo>
                <a:cubicBezTo>
                  <a:pt x="11328" y="14013"/>
                  <a:pt x="9355" y="13084"/>
                  <a:pt x="8797" y="11264"/>
                </a:cubicBezTo>
                <a:cubicBezTo>
                  <a:pt x="8628" y="10718"/>
                  <a:pt x="8697" y="10219"/>
                  <a:pt x="8967" y="9715"/>
                </a:cubicBezTo>
                <a:cubicBezTo>
                  <a:pt x="9233" y="9222"/>
                  <a:pt x="9577" y="8983"/>
                  <a:pt x="10129" y="8882"/>
                </a:cubicBezTo>
                <a:cubicBezTo>
                  <a:pt x="10315" y="8849"/>
                  <a:pt x="10502" y="8833"/>
                  <a:pt x="10690" y="8833"/>
                </a:cubicBezTo>
                <a:cubicBezTo>
                  <a:pt x="11974" y="8833"/>
                  <a:pt x="13291" y="9547"/>
                  <a:pt x="14374" y="10139"/>
                </a:cubicBezTo>
                <a:cubicBezTo>
                  <a:pt x="15711" y="10882"/>
                  <a:pt x="16714" y="11912"/>
                  <a:pt x="17796" y="12978"/>
                </a:cubicBezTo>
                <a:cubicBezTo>
                  <a:pt x="18523" y="13694"/>
                  <a:pt x="19260" y="14405"/>
                  <a:pt x="20088" y="15005"/>
                </a:cubicBezTo>
                <a:cubicBezTo>
                  <a:pt x="20698" y="15440"/>
                  <a:pt x="21282" y="15891"/>
                  <a:pt x="21828" y="16411"/>
                </a:cubicBezTo>
                <a:cubicBezTo>
                  <a:pt x="22842" y="17376"/>
                  <a:pt x="23691" y="18565"/>
                  <a:pt x="24980" y="19202"/>
                </a:cubicBezTo>
                <a:cubicBezTo>
                  <a:pt x="25654" y="19531"/>
                  <a:pt x="26412" y="19780"/>
                  <a:pt x="27139" y="19944"/>
                </a:cubicBezTo>
                <a:cubicBezTo>
                  <a:pt x="27404" y="20006"/>
                  <a:pt x="27671" y="20045"/>
                  <a:pt x="27936" y="20045"/>
                </a:cubicBezTo>
                <a:cubicBezTo>
                  <a:pt x="28261" y="20045"/>
                  <a:pt x="28581" y="19987"/>
                  <a:pt x="28885" y="19844"/>
                </a:cubicBezTo>
                <a:cubicBezTo>
                  <a:pt x="29760" y="19435"/>
                  <a:pt x="29957" y="18676"/>
                  <a:pt x="29755" y="17774"/>
                </a:cubicBezTo>
                <a:cubicBezTo>
                  <a:pt x="29622" y="17185"/>
                  <a:pt x="29389" y="16570"/>
                  <a:pt x="29171" y="16013"/>
                </a:cubicBezTo>
                <a:cubicBezTo>
                  <a:pt x="29002" y="15588"/>
                  <a:pt x="28774" y="15148"/>
                  <a:pt x="28482" y="14798"/>
                </a:cubicBezTo>
                <a:cubicBezTo>
                  <a:pt x="27580" y="13694"/>
                  <a:pt x="26423" y="12856"/>
                  <a:pt x="25410" y="11874"/>
                </a:cubicBezTo>
                <a:cubicBezTo>
                  <a:pt x="24200" y="10707"/>
                  <a:pt x="22953" y="9646"/>
                  <a:pt x="21600" y="8654"/>
                </a:cubicBezTo>
                <a:cubicBezTo>
                  <a:pt x="20184" y="7619"/>
                  <a:pt x="18852" y="6468"/>
                  <a:pt x="17313" y="5603"/>
                </a:cubicBezTo>
                <a:cubicBezTo>
                  <a:pt x="15642" y="4669"/>
                  <a:pt x="13864" y="3810"/>
                  <a:pt x="12575" y="2351"/>
                </a:cubicBezTo>
                <a:cubicBezTo>
                  <a:pt x="11965" y="1661"/>
                  <a:pt x="11572" y="849"/>
                  <a:pt x="1121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
          <p:cNvSpPr/>
          <p:nvPr/>
        </p:nvSpPr>
        <p:spPr>
          <a:xfrm>
            <a:off x="6943793" y="-273826"/>
            <a:ext cx="1644146" cy="1325932"/>
          </a:xfrm>
          <a:custGeom>
            <a:rect b="b" l="l" r="r" t="t"/>
            <a:pathLst>
              <a:path extrusionOk="0" h="32101" w="39805">
                <a:moveTo>
                  <a:pt x="16305" y="1"/>
                </a:moveTo>
                <a:cubicBezTo>
                  <a:pt x="16247" y="117"/>
                  <a:pt x="16215" y="250"/>
                  <a:pt x="16205" y="388"/>
                </a:cubicBezTo>
                <a:cubicBezTo>
                  <a:pt x="16189" y="982"/>
                  <a:pt x="16496" y="1497"/>
                  <a:pt x="16841" y="1958"/>
                </a:cubicBezTo>
                <a:cubicBezTo>
                  <a:pt x="17420" y="2744"/>
                  <a:pt x="18088" y="3460"/>
                  <a:pt x="18751" y="4166"/>
                </a:cubicBezTo>
                <a:cubicBezTo>
                  <a:pt x="19404" y="4855"/>
                  <a:pt x="20009" y="5582"/>
                  <a:pt x="20725" y="6208"/>
                </a:cubicBezTo>
                <a:cubicBezTo>
                  <a:pt x="21367" y="6781"/>
                  <a:pt x="22067" y="7211"/>
                  <a:pt x="22810" y="7641"/>
                </a:cubicBezTo>
                <a:cubicBezTo>
                  <a:pt x="24402" y="8564"/>
                  <a:pt x="25723" y="9843"/>
                  <a:pt x="26673" y="11424"/>
                </a:cubicBezTo>
                <a:cubicBezTo>
                  <a:pt x="27177" y="12268"/>
                  <a:pt x="27554" y="13170"/>
                  <a:pt x="28058" y="14008"/>
                </a:cubicBezTo>
                <a:cubicBezTo>
                  <a:pt x="28461" y="14692"/>
                  <a:pt x="28906" y="15355"/>
                  <a:pt x="29331" y="16035"/>
                </a:cubicBezTo>
                <a:cubicBezTo>
                  <a:pt x="29718" y="16645"/>
                  <a:pt x="30106" y="17255"/>
                  <a:pt x="30419" y="17908"/>
                </a:cubicBezTo>
                <a:cubicBezTo>
                  <a:pt x="30758" y="18624"/>
                  <a:pt x="31018" y="19388"/>
                  <a:pt x="31405" y="20072"/>
                </a:cubicBezTo>
                <a:cubicBezTo>
                  <a:pt x="31952" y="21022"/>
                  <a:pt x="32822" y="21797"/>
                  <a:pt x="33278" y="22783"/>
                </a:cubicBezTo>
                <a:cubicBezTo>
                  <a:pt x="33475" y="23208"/>
                  <a:pt x="33682" y="23967"/>
                  <a:pt x="33517" y="24428"/>
                </a:cubicBezTo>
                <a:cubicBezTo>
                  <a:pt x="33351" y="24899"/>
                  <a:pt x="32882" y="25040"/>
                  <a:pt x="32410" y="25040"/>
                </a:cubicBezTo>
                <a:cubicBezTo>
                  <a:pt x="32159" y="25040"/>
                  <a:pt x="31906" y="25000"/>
                  <a:pt x="31697" y="24948"/>
                </a:cubicBezTo>
                <a:cubicBezTo>
                  <a:pt x="29824" y="24455"/>
                  <a:pt x="28562" y="22852"/>
                  <a:pt x="27389" y="21420"/>
                </a:cubicBezTo>
                <a:cubicBezTo>
                  <a:pt x="26816" y="20714"/>
                  <a:pt x="26248" y="19998"/>
                  <a:pt x="25771" y="19229"/>
                </a:cubicBezTo>
                <a:cubicBezTo>
                  <a:pt x="25235" y="18369"/>
                  <a:pt x="24864" y="17441"/>
                  <a:pt x="24428" y="16523"/>
                </a:cubicBezTo>
                <a:cubicBezTo>
                  <a:pt x="24031" y="15679"/>
                  <a:pt x="23548" y="14973"/>
                  <a:pt x="22911" y="14300"/>
                </a:cubicBezTo>
                <a:cubicBezTo>
                  <a:pt x="22147" y="13498"/>
                  <a:pt x="21234" y="12856"/>
                  <a:pt x="20449" y="12082"/>
                </a:cubicBezTo>
                <a:cubicBezTo>
                  <a:pt x="18852" y="10490"/>
                  <a:pt x="17451" y="8713"/>
                  <a:pt x="16088" y="6919"/>
                </a:cubicBezTo>
                <a:cubicBezTo>
                  <a:pt x="15584" y="6256"/>
                  <a:pt x="15021" y="5646"/>
                  <a:pt x="14517" y="4988"/>
                </a:cubicBezTo>
                <a:cubicBezTo>
                  <a:pt x="13950" y="4261"/>
                  <a:pt x="13462" y="3476"/>
                  <a:pt x="12942" y="2717"/>
                </a:cubicBezTo>
                <a:cubicBezTo>
                  <a:pt x="12305" y="1778"/>
                  <a:pt x="11652" y="876"/>
                  <a:pt x="10947" y="17"/>
                </a:cubicBezTo>
                <a:lnTo>
                  <a:pt x="2930" y="17"/>
                </a:lnTo>
                <a:cubicBezTo>
                  <a:pt x="3285" y="860"/>
                  <a:pt x="3678" y="1667"/>
                  <a:pt x="4288" y="2362"/>
                </a:cubicBezTo>
                <a:cubicBezTo>
                  <a:pt x="5588" y="3789"/>
                  <a:pt x="7365" y="4659"/>
                  <a:pt x="9037" y="5593"/>
                </a:cubicBezTo>
                <a:cubicBezTo>
                  <a:pt x="10575" y="6458"/>
                  <a:pt x="11912" y="7609"/>
                  <a:pt x="13329" y="8644"/>
                </a:cubicBezTo>
                <a:cubicBezTo>
                  <a:pt x="14687" y="9631"/>
                  <a:pt x="15929" y="10692"/>
                  <a:pt x="17138" y="11859"/>
                </a:cubicBezTo>
                <a:cubicBezTo>
                  <a:pt x="18152" y="12841"/>
                  <a:pt x="19303" y="13684"/>
                  <a:pt x="20205" y="14788"/>
                </a:cubicBezTo>
                <a:cubicBezTo>
                  <a:pt x="20497" y="15143"/>
                  <a:pt x="20730" y="15573"/>
                  <a:pt x="20895" y="15997"/>
                </a:cubicBezTo>
                <a:cubicBezTo>
                  <a:pt x="21118" y="16565"/>
                  <a:pt x="21346" y="17175"/>
                  <a:pt x="21478" y="17764"/>
                </a:cubicBezTo>
                <a:cubicBezTo>
                  <a:pt x="21680" y="18666"/>
                  <a:pt x="21489" y="19420"/>
                  <a:pt x="20614" y="19834"/>
                </a:cubicBezTo>
                <a:cubicBezTo>
                  <a:pt x="20309" y="19976"/>
                  <a:pt x="19990" y="20034"/>
                  <a:pt x="19668" y="20034"/>
                </a:cubicBezTo>
                <a:cubicBezTo>
                  <a:pt x="19401" y="20034"/>
                  <a:pt x="19132" y="19994"/>
                  <a:pt x="18868" y="19929"/>
                </a:cubicBezTo>
                <a:cubicBezTo>
                  <a:pt x="18136" y="19759"/>
                  <a:pt x="17382" y="19520"/>
                  <a:pt x="16703" y="19186"/>
                </a:cubicBezTo>
                <a:cubicBezTo>
                  <a:pt x="15419" y="18555"/>
                  <a:pt x="14570" y="17366"/>
                  <a:pt x="13557" y="16395"/>
                </a:cubicBezTo>
                <a:cubicBezTo>
                  <a:pt x="13011" y="15881"/>
                  <a:pt x="12427" y="15430"/>
                  <a:pt x="11817" y="14989"/>
                </a:cubicBezTo>
                <a:cubicBezTo>
                  <a:pt x="10989" y="14395"/>
                  <a:pt x="10246" y="13684"/>
                  <a:pt x="9525" y="12968"/>
                </a:cubicBezTo>
                <a:cubicBezTo>
                  <a:pt x="8442" y="11901"/>
                  <a:pt x="7440" y="10872"/>
                  <a:pt x="6102" y="10129"/>
                </a:cubicBezTo>
                <a:cubicBezTo>
                  <a:pt x="5020" y="9533"/>
                  <a:pt x="3700" y="8823"/>
                  <a:pt x="2420" y="8823"/>
                </a:cubicBezTo>
                <a:cubicBezTo>
                  <a:pt x="2231" y="8823"/>
                  <a:pt x="2044" y="8839"/>
                  <a:pt x="1858" y="8872"/>
                </a:cubicBezTo>
                <a:cubicBezTo>
                  <a:pt x="1306" y="8967"/>
                  <a:pt x="961" y="9206"/>
                  <a:pt x="696" y="9705"/>
                </a:cubicBezTo>
                <a:cubicBezTo>
                  <a:pt x="431" y="10204"/>
                  <a:pt x="356" y="10708"/>
                  <a:pt x="521" y="11249"/>
                </a:cubicBezTo>
                <a:cubicBezTo>
                  <a:pt x="1078" y="13074"/>
                  <a:pt x="3057" y="14003"/>
                  <a:pt x="4574" y="14889"/>
                </a:cubicBezTo>
                <a:cubicBezTo>
                  <a:pt x="6240" y="15865"/>
                  <a:pt x="8002" y="16613"/>
                  <a:pt x="9562" y="17764"/>
                </a:cubicBezTo>
                <a:cubicBezTo>
                  <a:pt x="10299" y="18300"/>
                  <a:pt x="11021" y="18841"/>
                  <a:pt x="11817" y="19282"/>
                </a:cubicBezTo>
                <a:cubicBezTo>
                  <a:pt x="12719" y="19780"/>
                  <a:pt x="13610" y="20284"/>
                  <a:pt x="14486" y="20836"/>
                </a:cubicBezTo>
                <a:cubicBezTo>
                  <a:pt x="15711" y="21616"/>
                  <a:pt x="16905" y="22704"/>
                  <a:pt x="18284" y="23203"/>
                </a:cubicBezTo>
                <a:cubicBezTo>
                  <a:pt x="18554" y="23301"/>
                  <a:pt x="18826" y="23337"/>
                  <a:pt x="19100" y="23337"/>
                </a:cubicBezTo>
                <a:cubicBezTo>
                  <a:pt x="19699" y="23337"/>
                  <a:pt x="20305" y="23164"/>
                  <a:pt x="20905" y="23091"/>
                </a:cubicBezTo>
                <a:cubicBezTo>
                  <a:pt x="21253" y="23051"/>
                  <a:pt x="21599" y="23031"/>
                  <a:pt x="21942" y="23031"/>
                </a:cubicBezTo>
                <a:cubicBezTo>
                  <a:pt x="23535" y="23031"/>
                  <a:pt x="25066" y="23465"/>
                  <a:pt x="26450" y="24312"/>
                </a:cubicBezTo>
                <a:cubicBezTo>
                  <a:pt x="26864" y="24566"/>
                  <a:pt x="27288" y="24816"/>
                  <a:pt x="27713" y="25065"/>
                </a:cubicBezTo>
                <a:cubicBezTo>
                  <a:pt x="28105" y="25304"/>
                  <a:pt x="28466" y="25590"/>
                  <a:pt x="28869" y="25808"/>
                </a:cubicBezTo>
                <a:cubicBezTo>
                  <a:pt x="29485" y="26131"/>
                  <a:pt x="30148" y="26338"/>
                  <a:pt x="30668" y="26832"/>
                </a:cubicBezTo>
                <a:cubicBezTo>
                  <a:pt x="31283" y="27415"/>
                  <a:pt x="31665" y="28355"/>
                  <a:pt x="31734" y="29198"/>
                </a:cubicBezTo>
                <a:cubicBezTo>
                  <a:pt x="31809" y="30158"/>
                  <a:pt x="31144" y="30436"/>
                  <a:pt x="30343" y="30436"/>
                </a:cubicBezTo>
                <a:cubicBezTo>
                  <a:pt x="29608" y="30436"/>
                  <a:pt x="28760" y="30202"/>
                  <a:pt x="28264" y="30047"/>
                </a:cubicBezTo>
                <a:cubicBezTo>
                  <a:pt x="26678" y="29548"/>
                  <a:pt x="25246" y="28705"/>
                  <a:pt x="23664" y="28211"/>
                </a:cubicBezTo>
                <a:cubicBezTo>
                  <a:pt x="23001" y="28004"/>
                  <a:pt x="22327" y="27872"/>
                  <a:pt x="21648" y="27771"/>
                </a:cubicBezTo>
                <a:cubicBezTo>
                  <a:pt x="20709" y="27633"/>
                  <a:pt x="19775" y="27453"/>
                  <a:pt x="18836" y="27341"/>
                </a:cubicBezTo>
                <a:cubicBezTo>
                  <a:pt x="18014" y="27240"/>
                  <a:pt x="17186" y="27187"/>
                  <a:pt x="16374" y="27044"/>
                </a:cubicBezTo>
                <a:cubicBezTo>
                  <a:pt x="15451" y="26874"/>
                  <a:pt x="14634" y="26487"/>
                  <a:pt x="13902" y="25909"/>
                </a:cubicBezTo>
                <a:cubicBezTo>
                  <a:pt x="12353" y="24694"/>
                  <a:pt x="11360" y="22932"/>
                  <a:pt x="9742" y="21791"/>
                </a:cubicBezTo>
                <a:cubicBezTo>
                  <a:pt x="8983" y="21261"/>
                  <a:pt x="8103" y="20958"/>
                  <a:pt x="7249" y="20635"/>
                </a:cubicBezTo>
                <a:cubicBezTo>
                  <a:pt x="6538" y="20364"/>
                  <a:pt x="5837" y="20184"/>
                  <a:pt x="5100" y="20019"/>
                </a:cubicBezTo>
                <a:cubicBezTo>
                  <a:pt x="4419" y="19863"/>
                  <a:pt x="3637" y="19663"/>
                  <a:pt x="2900" y="19663"/>
                </a:cubicBezTo>
                <a:cubicBezTo>
                  <a:pt x="2108" y="19663"/>
                  <a:pt x="1369" y="19894"/>
                  <a:pt x="866" y="20661"/>
                </a:cubicBezTo>
                <a:cubicBezTo>
                  <a:pt x="1" y="21993"/>
                  <a:pt x="1895" y="23213"/>
                  <a:pt x="2802" y="23839"/>
                </a:cubicBezTo>
                <a:cubicBezTo>
                  <a:pt x="3625" y="24402"/>
                  <a:pt x="4484" y="24911"/>
                  <a:pt x="5423" y="25251"/>
                </a:cubicBezTo>
                <a:cubicBezTo>
                  <a:pt x="6331" y="25574"/>
                  <a:pt x="7280" y="25744"/>
                  <a:pt x="8166" y="26105"/>
                </a:cubicBezTo>
                <a:cubicBezTo>
                  <a:pt x="9381" y="26609"/>
                  <a:pt x="10697" y="26938"/>
                  <a:pt x="11870" y="27537"/>
                </a:cubicBezTo>
                <a:cubicBezTo>
                  <a:pt x="12294" y="27760"/>
                  <a:pt x="12867" y="28116"/>
                  <a:pt x="12942" y="28652"/>
                </a:cubicBezTo>
                <a:cubicBezTo>
                  <a:pt x="13042" y="29315"/>
                  <a:pt x="12687" y="30127"/>
                  <a:pt x="12337" y="30663"/>
                </a:cubicBezTo>
                <a:cubicBezTo>
                  <a:pt x="11944" y="31267"/>
                  <a:pt x="11345" y="31660"/>
                  <a:pt x="10787" y="32100"/>
                </a:cubicBezTo>
                <a:lnTo>
                  <a:pt x="39804" y="32100"/>
                </a:lnTo>
                <a:lnTo>
                  <a:pt x="39804" y="12692"/>
                </a:lnTo>
                <a:cubicBezTo>
                  <a:pt x="39601" y="12592"/>
                  <a:pt x="39377" y="12517"/>
                  <a:pt x="39165" y="12517"/>
                </a:cubicBezTo>
                <a:cubicBezTo>
                  <a:pt x="39095" y="12517"/>
                  <a:pt x="39027" y="12525"/>
                  <a:pt x="38961" y="12543"/>
                </a:cubicBezTo>
                <a:cubicBezTo>
                  <a:pt x="38526" y="12671"/>
                  <a:pt x="38351" y="13201"/>
                  <a:pt x="38245" y="13605"/>
                </a:cubicBezTo>
                <a:cubicBezTo>
                  <a:pt x="38011" y="14443"/>
                  <a:pt x="38054" y="15334"/>
                  <a:pt x="38043" y="16199"/>
                </a:cubicBezTo>
                <a:cubicBezTo>
                  <a:pt x="38006" y="17770"/>
                  <a:pt x="37741" y="19340"/>
                  <a:pt x="37746" y="20916"/>
                </a:cubicBezTo>
                <a:cubicBezTo>
                  <a:pt x="37756" y="21797"/>
                  <a:pt x="37820" y="22677"/>
                  <a:pt x="37815" y="23558"/>
                </a:cubicBezTo>
                <a:cubicBezTo>
                  <a:pt x="37815" y="24184"/>
                  <a:pt x="37825" y="24954"/>
                  <a:pt x="37650" y="25558"/>
                </a:cubicBezTo>
                <a:cubicBezTo>
                  <a:pt x="37516" y="25995"/>
                  <a:pt x="37227" y="26158"/>
                  <a:pt x="36898" y="26158"/>
                </a:cubicBezTo>
                <a:cubicBezTo>
                  <a:pt x="36419" y="26158"/>
                  <a:pt x="35855" y="25814"/>
                  <a:pt x="35560" y="25468"/>
                </a:cubicBezTo>
                <a:cubicBezTo>
                  <a:pt x="34525" y="24248"/>
                  <a:pt x="34424" y="22465"/>
                  <a:pt x="34313" y="20948"/>
                </a:cubicBezTo>
                <a:cubicBezTo>
                  <a:pt x="34255" y="20152"/>
                  <a:pt x="34212" y="19367"/>
                  <a:pt x="34048" y="18587"/>
                </a:cubicBezTo>
                <a:cubicBezTo>
                  <a:pt x="33862" y="17732"/>
                  <a:pt x="33581" y="16894"/>
                  <a:pt x="33300" y="16066"/>
                </a:cubicBezTo>
                <a:cubicBezTo>
                  <a:pt x="32806" y="14639"/>
                  <a:pt x="32350" y="13063"/>
                  <a:pt x="31347" y="11907"/>
                </a:cubicBezTo>
                <a:cubicBezTo>
                  <a:pt x="30917" y="11408"/>
                  <a:pt x="30371" y="10994"/>
                  <a:pt x="29920" y="10506"/>
                </a:cubicBezTo>
                <a:cubicBezTo>
                  <a:pt x="29432" y="9975"/>
                  <a:pt x="28949" y="9455"/>
                  <a:pt x="28498" y="8898"/>
                </a:cubicBezTo>
                <a:cubicBezTo>
                  <a:pt x="27389" y="7524"/>
                  <a:pt x="26360" y="6044"/>
                  <a:pt x="25383" y="4574"/>
                </a:cubicBezTo>
                <a:cubicBezTo>
                  <a:pt x="24635" y="3449"/>
                  <a:pt x="23977" y="2197"/>
                  <a:pt x="23070" y="1189"/>
                </a:cubicBezTo>
                <a:cubicBezTo>
                  <a:pt x="22614" y="685"/>
                  <a:pt x="22078" y="292"/>
                  <a:pt x="214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1"/>
          <p:cNvSpPr/>
          <p:nvPr/>
        </p:nvSpPr>
        <p:spPr>
          <a:xfrm>
            <a:off x="-177212" y="3533922"/>
            <a:ext cx="1780870" cy="1706251"/>
          </a:xfrm>
          <a:custGeom>
            <a:rect b="b" l="l" r="r" t="t"/>
            <a:pathLst>
              <a:path extrusionOk="0" h="21677" w="22625">
                <a:moveTo>
                  <a:pt x="10453" y="1"/>
                </a:moveTo>
                <a:cubicBezTo>
                  <a:pt x="10399" y="1"/>
                  <a:pt x="10345" y="3"/>
                  <a:pt x="10294" y="8"/>
                </a:cubicBezTo>
                <a:cubicBezTo>
                  <a:pt x="10119" y="34"/>
                  <a:pt x="9938" y="135"/>
                  <a:pt x="9790" y="231"/>
                </a:cubicBezTo>
                <a:cubicBezTo>
                  <a:pt x="9524" y="400"/>
                  <a:pt x="9270" y="687"/>
                  <a:pt x="9068" y="926"/>
                </a:cubicBezTo>
                <a:cubicBezTo>
                  <a:pt x="8824" y="1218"/>
                  <a:pt x="8580" y="1573"/>
                  <a:pt x="8490" y="1955"/>
                </a:cubicBezTo>
                <a:cubicBezTo>
                  <a:pt x="8357" y="2544"/>
                  <a:pt x="8670" y="3075"/>
                  <a:pt x="8914" y="3584"/>
                </a:cubicBezTo>
                <a:cubicBezTo>
                  <a:pt x="9233" y="4247"/>
                  <a:pt x="9296" y="4900"/>
                  <a:pt x="9100" y="5616"/>
                </a:cubicBezTo>
                <a:cubicBezTo>
                  <a:pt x="8983" y="6067"/>
                  <a:pt x="8797" y="6481"/>
                  <a:pt x="8564" y="6889"/>
                </a:cubicBezTo>
                <a:cubicBezTo>
                  <a:pt x="8437" y="7112"/>
                  <a:pt x="8325" y="7351"/>
                  <a:pt x="8187" y="7563"/>
                </a:cubicBezTo>
                <a:cubicBezTo>
                  <a:pt x="7758" y="8226"/>
                  <a:pt x="7078" y="8921"/>
                  <a:pt x="6272" y="9091"/>
                </a:cubicBezTo>
                <a:cubicBezTo>
                  <a:pt x="6172" y="9111"/>
                  <a:pt x="6074" y="9121"/>
                  <a:pt x="5979" y="9121"/>
                </a:cubicBezTo>
                <a:cubicBezTo>
                  <a:pt x="5425" y="9121"/>
                  <a:pt x="4952" y="8805"/>
                  <a:pt x="4495" y="8497"/>
                </a:cubicBezTo>
                <a:cubicBezTo>
                  <a:pt x="3894" y="8094"/>
                  <a:pt x="3050" y="7557"/>
                  <a:pt x="2261" y="7557"/>
                </a:cubicBezTo>
                <a:cubicBezTo>
                  <a:pt x="1949" y="7557"/>
                  <a:pt x="1646" y="7641"/>
                  <a:pt x="1369" y="7850"/>
                </a:cubicBezTo>
                <a:cubicBezTo>
                  <a:pt x="1216" y="7961"/>
                  <a:pt x="1115" y="8057"/>
                  <a:pt x="1099" y="8248"/>
                </a:cubicBezTo>
                <a:cubicBezTo>
                  <a:pt x="1072" y="8470"/>
                  <a:pt x="1136" y="8699"/>
                  <a:pt x="1216" y="8911"/>
                </a:cubicBezTo>
                <a:cubicBezTo>
                  <a:pt x="1444" y="9526"/>
                  <a:pt x="1831" y="10083"/>
                  <a:pt x="2468" y="10338"/>
                </a:cubicBezTo>
                <a:cubicBezTo>
                  <a:pt x="2768" y="10456"/>
                  <a:pt x="3080" y="10496"/>
                  <a:pt x="3395" y="10496"/>
                </a:cubicBezTo>
                <a:cubicBezTo>
                  <a:pt x="3888" y="10496"/>
                  <a:pt x="4389" y="10399"/>
                  <a:pt x="4871" y="10354"/>
                </a:cubicBezTo>
                <a:cubicBezTo>
                  <a:pt x="5180" y="10323"/>
                  <a:pt x="5488" y="10308"/>
                  <a:pt x="5795" y="10308"/>
                </a:cubicBezTo>
                <a:cubicBezTo>
                  <a:pt x="6332" y="10308"/>
                  <a:pt x="6867" y="10355"/>
                  <a:pt x="7397" y="10450"/>
                </a:cubicBezTo>
                <a:cubicBezTo>
                  <a:pt x="7949" y="10540"/>
                  <a:pt x="8484" y="10683"/>
                  <a:pt x="9015" y="10874"/>
                </a:cubicBezTo>
                <a:cubicBezTo>
                  <a:pt x="9142" y="10922"/>
                  <a:pt x="9286" y="10959"/>
                  <a:pt x="9402" y="11044"/>
                </a:cubicBezTo>
                <a:cubicBezTo>
                  <a:pt x="9562" y="11171"/>
                  <a:pt x="9588" y="11357"/>
                  <a:pt x="9615" y="11548"/>
                </a:cubicBezTo>
                <a:cubicBezTo>
                  <a:pt x="9641" y="11744"/>
                  <a:pt x="9641" y="11935"/>
                  <a:pt x="9657" y="12126"/>
                </a:cubicBezTo>
                <a:cubicBezTo>
                  <a:pt x="9694" y="12471"/>
                  <a:pt x="9753" y="12811"/>
                  <a:pt x="9843" y="13140"/>
                </a:cubicBezTo>
                <a:cubicBezTo>
                  <a:pt x="9975" y="13617"/>
                  <a:pt x="10177" y="14095"/>
                  <a:pt x="10182" y="14593"/>
                </a:cubicBezTo>
                <a:cubicBezTo>
                  <a:pt x="10188" y="14917"/>
                  <a:pt x="10124" y="15235"/>
                  <a:pt x="9864" y="15463"/>
                </a:cubicBezTo>
                <a:cubicBezTo>
                  <a:pt x="9763" y="15548"/>
                  <a:pt x="9668" y="15623"/>
                  <a:pt x="9519" y="15623"/>
                </a:cubicBezTo>
                <a:cubicBezTo>
                  <a:pt x="9333" y="15623"/>
                  <a:pt x="9164" y="15474"/>
                  <a:pt x="8989" y="15421"/>
                </a:cubicBezTo>
                <a:cubicBezTo>
                  <a:pt x="8838" y="15374"/>
                  <a:pt x="8685" y="15359"/>
                  <a:pt x="8530" y="15359"/>
                </a:cubicBezTo>
                <a:cubicBezTo>
                  <a:pt x="8455" y="15359"/>
                  <a:pt x="8380" y="15363"/>
                  <a:pt x="8304" y="15368"/>
                </a:cubicBezTo>
                <a:cubicBezTo>
                  <a:pt x="8007" y="15394"/>
                  <a:pt x="7720" y="15442"/>
                  <a:pt x="7429" y="15501"/>
                </a:cubicBezTo>
                <a:cubicBezTo>
                  <a:pt x="7129" y="15560"/>
                  <a:pt x="6830" y="15630"/>
                  <a:pt x="6524" y="15630"/>
                </a:cubicBezTo>
                <a:cubicBezTo>
                  <a:pt x="6418" y="15630"/>
                  <a:pt x="6311" y="15622"/>
                  <a:pt x="6203" y="15601"/>
                </a:cubicBezTo>
                <a:cubicBezTo>
                  <a:pt x="5991" y="15564"/>
                  <a:pt x="5805" y="15495"/>
                  <a:pt x="5609" y="15416"/>
                </a:cubicBezTo>
                <a:cubicBezTo>
                  <a:pt x="5274" y="15283"/>
                  <a:pt x="4972" y="15172"/>
                  <a:pt x="4617" y="15113"/>
                </a:cubicBezTo>
                <a:cubicBezTo>
                  <a:pt x="4017" y="15012"/>
                  <a:pt x="3391" y="15076"/>
                  <a:pt x="2908" y="14625"/>
                </a:cubicBezTo>
                <a:cubicBezTo>
                  <a:pt x="2600" y="14344"/>
                  <a:pt x="2372" y="13856"/>
                  <a:pt x="1937" y="13734"/>
                </a:cubicBezTo>
                <a:cubicBezTo>
                  <a:pt x="1888" y="13719"/>
                  <a:pt x="1839" y="13712"/>
                  <a:pt x="1791" y="13712"/>
                </a:cubicBezTo>
                <a:cubicBezTo>
                  <a:pt x="1443" y="13712"/>
                  <a:pt x="1136" y="14067"/>
                  <a:pt x="903" y="14291"/>
                </a:cubicBezTo>
                <a:cubicBezTo>
                  <a:pt x="664" y="14514"/>
                  <a:pt x="468" y="14779"/>
                  <a:pt x="261" y="15034"/>
                </a:cubicBezTo>
                <a:cubicBezTo>
                  <a:pt x="170" y="15150"/>
                  <a:pt x="48" y="15272"/>
                  <a:pt x="27" y="15432"/>
                </a:cubicBezTo>
                <a:cubicBezTo>
                  <a:pt x="1" y="15617"/>
                  <a:pt x="117" y="15755"/>
                  <a:pt x="197" y="15914"/>
                </a:cubicBezTo>
                <a:cubicBezTo>
                  <a:pt x="314" y="16159"/>
                  <a:pt x="393" y="16413"/>
                  <a:pt x="494" y="16663"/>
                </a:cubicBezTo>
                <a:cubicBezTo>
                  <a:pt x="706" y="17220"/>
                  <a:pt x="940" y="17766"/>
                  <a:pt x="1407" y="18153"/>
                </a:cubicBezTo>
                <a:cubicBezTo>
                  <a:pt x="1885" y="18551"/>
                  <a:pt x="2425" y="18650"/>
                  <a:pt x="3013" y="18650"/>
                </a:cubicBezTo>
                <a:cubicBezTo>
                  <a:pt x="3076" y="18650"/>
                  <a:pt x="3141" y="18649"/>
                  <a:pt x="3205" y="18647"/>
                </a:cubicBezTo>
                <a:cubicBezTo>
                  <a:pt x="3969" y="18620"/>
                  <a:pt x="4739" y="18626"/>
                  <a:pt x="5503" y="18567"/>
                </a:cubicBezTo>
                <a:cubicBezTo>
                  <a:pt x="6537" y="18482"/>
                  <a:pt x="7561" y="18355"/>
                  <a:pt x="8569" y="18116"/>
                </a:cubicBezTo>
                <a:cubicBezTo>
                  <a:pt x="9461" y="17904"/>
                  <a:pt x="10347" y="17633"/>
                  <a:pt x="11270" y="17586"/>
                </a:cubicBezTo>
                <a:cubicBezTo>
                  <a:pt x="11363" y="17580"/>
                  <a:pt x="11455" y="17577"/>
                  <a:pt x="11547" y="17577"/>
                </a:cubicBezTo>
                <a:cubicBezTo>
                  <a:pt x="11849" y="17577"/>
                  <a:pt x="12146" y="17606"/>
                  <a:pt x="12443" y="17639"/>
                </a:cubicBezTo>
                <a:cubicBezTo>
                  <a:pt x="12973" y="17697"/>
                  <a:pt x="13514" y="17756"/>
                  <a:pt x="14050" y="17803"/>
                </a:cubicBezTo>
                <a:cubicBezTo>
                  <a:pt x="14451" y="17840"/>
                  <a:pt x="14851" y="17840"/>
                  <a:pt x="15253" y="17840"/>
                </a:cubicBezTo>
                <a:cubicBezTo>
                  <a:pt x="15654" y="17840"/>
                  <a:pt x="16056" y="17840"/>
                  <a:pt x="16459" y="17878"/>
                </a:cubicBezTo>
                <a:cubicBezTo>
                  <a:pt x="16788" y="17909"/>
                  <a:pt x="17133" y="17957"/>
                  <a:pt x="17451" y="18063"/>
                </a:cubicBezTo>
                <a:cubicBezTo>
                  <a:pt x="17796" y="18175"/>
                  <a:pt x="18088" y="18419"/>
                  <a:pt x="18396" y="18604"/>
                </a:cubicBezTo>
                <a:cubicBezTo>
                  <a:pt x="18693" y="18785"/>
                  <a:pt x="19016" y="18923"/>
                  <a:pt x="19313" y="19119"/>
                </a:cubicBezTo>
                <a:cubicBezTo>
                  <a:pt x="19552" y="19268"/>
                  <a:pt x="19780" y="19437"/>
                  <a:pt x="19998" y="19607"/>
                </a:cubicBezTo>
                <a:cubicBezTo>
                  <a:pt x="20518" y="20005"/>
                  <a:pt x="21027" y="20424"/>
                  <a:pt x="21552" y="20822"/>
                </a:cubicBezTo>
                <a:cubicBezTo>
                  <a:pt x="21797" y="21008"/>
                  <a:pt x="22035" y="21188"/>
                  <a:pt x="22253" y="21401"/>
                </a:cubicBezTo>
                <a:cubicBezTo>
                  <a:pt x="22354" y="21491"/>
                  <a:pt x="22433" y="21592"/>
                  <a:pt x="22534" y="21676"/>
                </a:cubicBezTo>
                <a:cubicBezTo>
                  <a:pt x="22624" y="21650"/>
                  <a:pt x="22465" y="21125"/>
                  <a:pt x="22454" y="21040"/>
                </a:cubicBezTo>
                <a:cubicBezTo>
                  <a:pt x="22380" y="20621"/>
                  <a:pt x="22295" y="20217"/>
                  <a:pt x="22152" y="19814"/>
                </a:cubicBezTo>
                <a:cubicBezTo>
                  <a:pt x="22014" y="19400"/>
                  <a:pt x="21834" y="19029"/>
                  <a:pt x="21542" y="18705"/>
                </a:cubicBezTo>
                <a:cubicBezTo>
                  <a:pt x="21277" y="18413"/>
                  <a:pt x="20995" y="18138"/>
                  <a:pt x="20661" y="17925"/>
                </a:cubicBezTo>
                <a:cubicBezTo>
                  <a:pt x="20284" y="17676"/>
                  <a:pt x="19871" y="17485"/>
                  <a:pt x="19499" y="17225"/>
                </a:cubicBezTo>
                <a:cubicBezTo>
                  <a:pt x="19096" y="16949"/>
                  <a:pt x="18719" y="16609"/>
                  <a:pt x="18358" y="16281"/>
                </a:cubicBezTo>
                <a:cubicBezTo>
                  <a:pt x="17801" y="15766"/>
                  <a:pt x="17308" y="15156"/>
                  <a:pt x="17016" y="14455"/>
                </a:cubicBezTo>
                <a:cubicBezTo>
                  <a:pt x="16899" y="14185"/>
                  <a:pt x="16841" y="13919"/>
                  <a:pt x="16857" y="13617"/>
                </a:cubicBezTo>
                <a:cubicBezTo>
                  <a:pt x="16868" y="13315"/>
                  <a:pt x="16921" y="13007"/>
                  <a:pt x="16990" y="12710"/>
                </a:cubicBezTo>
                <a:cubicBezTo>
                  <a:pt x="17069" y="12354"/>
                  <a:pt x="17181" y="11919"/>
                  <a:pt x="16894" y="11622"/>
                </a:cubicBezTo>
                <a:cubicBezTo>
                  <a:pt x="16703" y="11426"/>
                  <a:pt x="16395" y="11442"/>
                  <a:pt x="16146" y="11436"/>
                </a:cubicBezTo>
                <a:cubicBezTo>
                  <a:pt x="16125" y="11436"/>
                  <a:pt x="16108" y="11435"/>
                  <a:pt x="16093" y="11435"/>
                </a:cubicBezTo>
                <a:cubicBezTo>
                  <a:pt x="16071" y="11435"/>
                  <a:pt x="16054" y="11439"/>
                  <a:pt x="16035" y="11458"/>
                </a:cubicBezTo>
                <a:cubicBezTo>
                  <a:pt x="15981" y="11505"/>
                  <a:pt x="15944" y="11665"/>
                  <a:pt x="15928" y="11728"/>
                </a:cubicBezTo>
                <a:cubicBezTo>
                  <a:pt x="15706" y="12354"/>
                  <a:pt x="15414" y="13028"/>
                  <a:pt x="14804" y="13346"/>
                </a:cubicBezTo>
                <a:cubicBezTo>
                  <a:pt x="14602" y="13453"/>
                  <a:pt x="14363" y="13553"/>
                  <a:pt x="14124" y="13553"/>
                </a:cubicBezTo>
                <a:cubicBezTo>
                  <a:pt x="13896" y="13553"/>
                  <a:pt x="13652" y="13479"/>
                  <a:pt x="13451" y="13400"/>
                </a:cubicBezTo>
                <a:cubicBezTo>
                  <a:pt x="13233" y="13315"/>
                  <a:pt x="13037" y="13240"/>
                  <a:pt x="12787" y="13235"/>
                </a:cubicBezTo>
                <a:cubicBezTo>
                  <a:pt x="12575" y="13230"/>
                  <a:pt x="12363" y="13230"/>
                  <a:pt x="12151" y="13193"/>
                </a:cubicBezTo>
                <a:cubicBezTo>
                  <a:pt x="11769" y="13134"/>
                  <a:pt x="11445" y="12710"/>
                  <a:pt x="11339" y="12360"/>
                </a:cubicBezTo>
                <a:cubicBezTo>
                  <a:pt x="11159" y="11749"/>
                  <a:pt x="11217" y="11113"/>
                  <a:pt x="11328" y="10497"/>
                </a:cubicBezTo>
                <a:cubicBezTo>
                  <a:pt x="11371" y="10285"/>
                  <a:pt x="11392" y="10052"/>
                  <a:pt x="11371" y="9834"/>
                </a:cubicBezTo>
                <a:cubicBezTo>
                  <a:pt x="11355" y="9712"/>
                  <a:pt x="11296" y="9632"/>
                  <a:pt x="11270" y="9526"/>
                </a:cubicBezTo>
                <a:cubicBezTo>
                  <a:pt x="11243" y="9399"/>
                  <a:pt x="11355" y="9208"/>
                  <a:pt x="11408" y="9102"/>
                </a:cubicBezTo>
                <a:cubicBezTo>
                  <a:pt x="11530" y="8868"/>
                  <a:pt x="11684" y="8667"/>
                  <a:pt x="11806" y="8439"/>
                </a:cubicBezTo>
                <a:cubicBezTo>
                  <a:pt x="12140" y="7828"/>
                  <a:pt x="12543" y="7277"/>
                  <a:pt x="12947" y="6714"/>
                </a:cubicBezTo>
                <a:cubicBezTo>
                  <a:pt x="13334" y="6178"/>
                  <a:pt x="13673" y="5589"/>
                  <a:pt x="13551" y="4905"/>
                </a:cubicBezTo>
                <a:cubicBezTo>
                  <a:pt x="13467" y="4412"/>
                  <a:pt x="13185" y="3971"/>
                  <a:pt x="13106" y="3478"/>
                </a:cubicBezTo>
                <a:cubicBezTo>
                  <a:pt x="13047" y="3106"/>
                  <a:pt x="13058" y="2730"/>
                  <a:pt x="12984" y="2353"/>
                </a:cubicBezTo>
                <a:cubicBezTo>
                  <a:pt x="12931" y="2114"/>
                  <a:pt x="12888" y="1860"/>
                  <a:pt x="12777" y="1642"/>
                </a:cubicBezTo>
                <a:cubicBezTo>
                  <a:pt x="12703" y="1504"/>
                  <a:pt x="12586" y="1435"/>
                  <a:pt x="12490" y="1329"/>
                </a:cubicBezTo>
                <a:cubicBezTo>
                  <a:pt x="12469" y="1308"/>
                  <a:pt x="12458" y="1292"/>
                  <a:pt x="12443" y="1249"/>
                </a:cubicBezTo>
                <a:cubicBezTo>
                  <a:pt x="12326" y="1085"/>
                  <a:pt x="12305" y="857"/>
                  <a:pt x="12204" y="687"/>
                </a:cubicBezTo>
                <a:cubicBezTo>
                  <a:pt x="12103" y="512"/>
                  <a:pt x="11965" y="363"/>
                  <a:pt x="11806" y="236"/>
                </a:cubicBezTo>
                <a:cubicBezTo>
                  <a:pt x="11527" y="13"/>
                  <a:pt x="11160" y="8"/>
                  <a:pt x="10818" y="8"/>
                </a:cubicBezTo>
                <a:cubicBezTo>
                  <a:pt x="10802" y="8"/>
                  <a:pt x="10787" y="8"/>
                  <a:pt x="10771" y="8"/>
                </a:cubicBezTo>
                <a:cubicBezTo>
                  <a:pt x="10672" y="8"/>
                  <a:pt x="10561" y="1"/>
                  <a:pt x="104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1"/>
          <p:cNvSpPr/>
          <p:nvPr/>
        </p:nvSpPr>
        <p:spPr>
          <a:xfrm>
            <a:off x="713225" y="-568835"/>
            <a:ext cx="1365516" cy="1468902"/>
          </a:xfrm>
          <a:custGeom>
            <a:rect b="b" l="l" r="r" t="t"/>
            <a:pathLst>
              <a:path extrusionOk="0" h="14350" w="13340">
                <a:moveTo>
                  <a:pt x="11376" y="1"/>
                </a:moveTo>
                <a:cubicBezTo>
                  <a:pt x="11260" y="32"/>
                  <a:pt x="11138" y="165"/>
                  <a:pt x="11032" y="234"/>
                </a:cubicBezTo>
                <a:cubicBezTo>
                  <a:pt x="10745" y="425"/>
                  <a:pt x="10490" y="648"/>
                  <a:pt x="10225" y="871"/>
                </a:cubicBezTo>
                <a:cubicBezTo>
                  <a:pt x="9450" y="1507"/>
                  <a:pt x="8787" y="2224"/>
                  <a:pt x="8209" y="3036"/>
                </a:cubicBezTo>
                <a:cubicBezTo>
                  <a:pt x="7721" y="3725"/>
                  <a:pt x="7434" y="4569"/>
                  <a:pt x="7291" y="5397"/>
                </a:cubicBezTo>
                <a:cubicBezTo>
                  <a:pt x="7148" y="6161"/>
                  <a:pt x="7058" y="6898"/>
                  <a:pt x="6803" y="7636"/>
                </a:cubicBezTo>
                <a:cubicBezTo>
                  <a:pt x="6633" y="8140"/>
                  <a:pt x="6416" y="8649"/>
                  <a:pt x="6166" y="9121"/>
                </a:cubicBezTo>
                <a:cubicBezTo>
                  <a:pt x="5954" y="9519"/>
                  <a:pt x="5726" y="9875"/>
                  <a:pt x="5413" y="10209"/>
                </a:cubicBezTo>
                <a:cubicBezTo>
                  <a:pt x="5121" y="10517"/>
                  <a:pt x="4813" y="10803"/>
                  <a:pt x="4479" y="11063"/>
                </a:cubicBezTo>
                <a:cubicBezTo>
                  <a:pt x="4203" y="11270"/>
                  <a:pt x="3938" y="11498"/>
                  <a:pt x="3657" y="11684"/>
                </a:cubicBezTo>
                <a:cubicBezTo>
                  <a:pt x="3036" y="12098"/>
                  <a:pt x="2341" y="12421"/>
                  <a:pt x="1842" y="12984"/>
                </a:cubicBezTo>
                <a:cubicBezTo>
                  <a:pt x="2001" y="12464"/>
                  <a:pt x="2521" y="12209"/>
                  <a:pt x="2893" y="11859"/>
                </a:cubicBezTo>
                <a:cubicBezTo>
                  <a:pt x="3195" y="11572"/>
                  <a:pt x="3471" y="11228"/>
                  <a:pt x="3736" y="10904"/>
                </a:cubicBezTo>
                <a:cubicBezTo>
                  <a:pt x="4092" y="10464"/>
                  <a:pt x="4490" y="10066"/>
                  <a:pt x="4808" y="9599"/>
                </a:cubicBezTo>
                <a:cubicBezTo>
                  <a:pt x="5206" y="9004"/>
                  <a:pt x="5657" y="8421"/>
                  <a:pt x="5922" y="7758"/>
                </a:cubicBezTo>
                <a:cubicBezTo>
                  <a:pt x="6166" y="7137"/>
                  <a:pt x="6325" y="6500"/>
                  <a:pt x="6442" y="5837"/>
                </a:cubicBezTo>
                <a:cubicBezTo>
                  <a:pt x="6575" y="5089"/>
                  <a:pt x="6665" y="4309"/>
                  <a:pt x="6983" y="3609"/>
                </a:cubicBezTo>
                <a:cubicBezTo>
                  <a:pt x="7105" y="3349"/>
                  <a:pt x="7243" y="3105"/>
                  <a:pt x="7376" y="2850"/>
                </a:cubicBezTo>
                <a:cubicBezTo>
                  <a:pt x="7429" y="2754"/>
                  <a:pt x="7519" y="2622"/>
                  <a:pt x="7556" y="2500"/>
                </a:cubicBezTo>
                <a:cubicBezTo>
                  <a:pt x="7553" y="2497"/>
                  <a:pt x="7548" y="2496"/>
                  <a:pt x="7543" y="2496"/>
                </a:cubicBezTo>
                <a:cubicBezTo>
                  <a:pt x="7484" y="2496"/>
                  <a:pt x="7340" y="2662"/>
                  <a:pt x="7296" y="2701"/>
                </a:cubicBezTo>
                <a:cubicBezTo>
                  <a:pt x="7079" y="2876"/>
                  <a:pt x="6898" y="3099"/>
                  <a:pt x="6723" y="3317"/>
                </a:cubicBezTo>
                <a:cubicBezTo>
                  <a:pt x="6240" y="3932"/>
                  <a:pt x="5922" y="4617"/>
                  <a:pt x="5699" y="5365"/>
                </a:cubicBezTo>
                <a:cubicBezTo>
                  <a:pt x="5583" y="5736"/>
                  <a:pt x="5487" y="6108"/>
                  <a:pt x="5386" y="6479"/>
                </a:cubicBezTo>
                <a:cubicBezTo>
                  <a:pt x="5301" y="6803"/>
                  <a:pt x="5259" y="7137"/>
                  <a:pt x="5195" y="7466"/>
                </a:cubicBezTo>
                <a:cubicBezTo>
                  <a:pt x="5073" y="8049"/>
                  <a:pt x="4914" y="8670"/>
                  <a:pt x="4601" y="9180"/>
                </a:cubicBezTo>
                <a:cubicBezTo>
                  <a:pt x="4033" y="10129"/>
                  <a:pt x="3163" y="10824"/>
                  <a:pt x="2383" y="11594"/>
                </a:cubicBezTo>
                <a:cubicBezTo>
                  <a:pt x="2197" y="11774"/>
                  <a:pt x="2017" y="11949"/>
                  <a:pt x="1858" y="12156"/>
                </a:cubicBezTo>
                <a:cubicBezTo>
                  <a:pt x="1746" y="12305"/>
                  <a:pt x="1630" y="12453"/>
                  <a:pt x="1508" y="12596"/>
                </a:cubicBezTo>
                <a:cubicBezTo>
                  <a:pt x="1386" y="12719"/>
                  <a:pt x="1280" y="12925"/>
                  <a:pt x="1115" y="13005"/>
                </a:cubicBezTo>
                <a:cubicBezTo>
                  <a:pt x="1152" y="12973"/>
                  <a:pt x="1163" y="12920"/>
                  <a:pt x="1179" y="12872"/>
                </a:cubicBezTo>
                <a:cubicBezTo>
                  <a:pt x="1242" y="12740"/>
                  <a:pt x="1301" y="12596"/>
                  <a:pt x="1375" y="12469"/>
                </a:cubicBezTo>
                <a:cubicBezTo>
                  <a:pt x="1550" y="12156"/>
                  <a:pt x="1773" y="11870"/>
                  <a:pt x="1964" y="11572"/>
                </a:cubicBezTo>
                <a:cubicBezTo>
                  <a:pt x="2224" y="11180"/>
                  <a:pt x="2521" y="10835"/>
                  <a:pt x="2818" y="10474"/>
                </a:cubicBezTo>
                <a:cubicBezTo>
                  <a:pt x="3216" y="9997"/>
                  <a:pt x="3460" y="9429"/>
                  <a:pt x="3720" y="8882"/>
                </a:cubicBezTo>
                <a:cubicBezTo>
                  <a:pt x="4362" y="7519"/>
                  <a:pt x="4627" y="5996"/>
                  <a:pt x="4718" y="4505"/>
                </a:cubicBezTo>
                <a:cubicBezTo>
                  <a:pt x="4755" y="3879"/>
                  <a:pt x="4813" y="3274"/>
                  <a:pt x="4930" y="2659"/>
                </a:cubicBezTo>
                <a:cubicBezTo>
                  <a:pt x="4972" y="2420"/>
                  <a:pt x="5015" y="2171"/>
                  <a:pt x="5068" y="1932"/>
                </a:cubicBezTo>
                <a:cubicBezTo>
                  <a:pt x="5089" y="1836"/>
                  <a:pt x="5158" y="1672"/>
                  <a:pt x="5147" y="1566"/>
                </a:cubicBezTo>
                <a:lnTo>
                  <a:pt x="5147" y="1566"/>
                </a:lnTo>
                <a:cubicBezTo>
                  <a:pt x="5041" y="1619"/>
                  <a:pt x="4983" y="1948"/>
                  <a:pt x="4946" y="2043"/>
                </a:cubicBezTo>
                <a:cubicBezTo>
                  <a:pt x="4850" y="2340"/>
                  <a:pt x="4750" y="2632"/>
                  <a:pt x="4627" y="2924"/>
                </a:cubicBezTo>
                <a:cubicBezTo>
                  <a:pt x="4495" y="3258"/>
                  <a:pt x="4346" y="3582"/>
                  <a:pt x="4177" y="3895"/>
                </a:cubicBezTo>
                <a:cubicBezTo>
                  <a:pt x="3959" y="4298"/>
                  <a:pt x="3683" y="4675"/>
                  <a:pt x="3444" y="5068"/>
                </a:cubicBezTo>
                <a:cubicBezTo>
                  <a:pt x="3009" y="5768"/>
                  <a:pt x="2622" y="6458"/>
                  <a:pt x="2362" y="7243"/>
                </a:cubicBezTo>
                <a:cubicBezTo>
                  <a:pt x="2266" y="7529"/>
                  <a:pt x="2203" y="7795"/>
                  <a:pt x="2176" y="8092"/>
                </a:cubicBezTo>
                <a:cubicBezTo>
                  <a:pt x="2150" y="8405"/>
                  <a:pt x="2107" y="8702"/>
                  <a:pt x="2065" y="9015"/>
                </a:cubicBezTo>
                <a:cubicBezTo>
                  <a:pt x="1906" y="10050"/>
                  <a:pt x="1752" y="11196"/>
                  <a:pt x="1195" y="12103"/>
                </a:cubicBezTo>
                <a:cubicBezTo>
                  <a:pt x="1168" y="12151"/>
                  <a:pt x="1142" y="12188"/>
                  <a:pt x="1110" y="12236"/>
                </a:cubicBezTo>
                <a:cubicBezTo>
                  <a:pt x="935" y="12480"/>
                  <a:pt x="717" y="12687"/>
                  <a:pt x="484" y="12872"/>
                </a:cubicBezTo>
                <a:cubicBezTo>
                  <a:pt x="330" y="12994"/>
                  <a:pt x="165" y="13079"/>
                  <a:pt x="102" y="13244"/>
                </a:cubicBezTo>
                <a:cubicBezTo>
                  <a:pt x="86" y="13276"/>
                  <a:pt x="80" y="13313"/>
                  <a:pt x="75" y="13345"/>
                </a:cubicBezTo>
                <a:cubicBezTo>
                  <a:pt x="38" y="13541"/>
                  <a:pt x="1" y="13700"/>
                  <a:pt x="181" y="13849"/>
                </a:cubicBezTo>
                <a:cubicBezTo>
                  <a:pt x="325" y="13960"/>
                  <a:pt x="500" y="14008"/>
                  <a:pt x="659" y="14093"/>
                </a:cubicBezTo>
                <a:cubicBezTo>
                  <a:pt x="802" y="14172"/>
                  <a:pt x="951" y="14241"/>
                  <a:pt x="1110" y="14284"/>
                </a:cubicBezTo>
                <a:cubicBezTo>
                  <a:pt x="1299" y="14341"/>
                  <a:pt x="1489" y="14349"/>
                  <a:pt x="1682" y="14349"/>
                </a:cubicBezTo>
                <a:cubicBezTo>
                  <a:pt x="1759" y="14349"/>
                  <a:pt x="1837" y="14347"/>
                  <a:pt x="1916" y="14347"/>
                </a:cubicBezTo>
                <a:cubicBezTo>
                  <a:pt x="2323" y="14347"/>
                  <a:pt x="2730" y="14350"/>
                  <a:pt x="3137" y="14350"/>
                </a:cubicBezTo>
                <a:cubicBezTo>
                  <a:pt x="3340" y="14350"/>
                  <a:pt x="3543" y="14349"/>
                  <a:pt x="3747" y="14347"/>
                </a:cubicBezTo>
                <a:cubicBezTo>
                  <a:pt x="4092" y="14347"/>
                  <a:pt x="4452" y="14294"/>
                  <a:pt x="4797" y="14252"/>
                </a:cubicBezTo>
                <a:cubicBezTo>
                  <a:pt x="5211" y="14199"/>
                  <a:pt x="5657" y="14135"/>
                  <a:pt x="6060" y="14018"/>
                </a:cubicBezTo>
                <a:cubicBezTo>
                  <a:pt x="6522" y="13896"/>
                  <a:pt x="6962" y="13695"/>
                  <a:pt x="7371" y="13461"/>
                </a:cubicBezTo>
                <a:cubicBezTo>
                  <a:pt x="7774" y="13233"/>
                  <a:pt x="8119" y="12904"/>
                  <a:pt x="8464" y="12596"/>
                </a:cubicBezTo>
                <a:cubicBezTo>
                  <a:pt x="8644" y="12427"/>
                  <a:pt x="8835" y="12278"/>
                  <a:pt x="8999" y="12098"/>
                </a:cubicBezTo>
                <a:cubicBezTo>
                  <a:pt x="9180" y="11907"/>
                  <a:pt x="9323" y="11679"/>
                  <a:pt x="9472" y="11466"/>
                </a:cubicBezTo>
                <a:cubicBezTo>
                  <a:pt x="9795" y="10989"/>
                  <a:pt x="10119" y="10527"/>
                  <a:pt x="10501" y="10092"/>
                </a:cubicBezTo>
                <a:cubicBezTo>
                  <a:pt x="10968" y="9556"/>
                  <a:pt x="11419" y="9015"/>
                  <a:pt x="11992" y="8569"/>
                </a:cubicBezTo>
                <a:cubicBezTo>
                  <a:pt x="12172" y="8421"/>
                  <a:pt x="12369" y="8299"/>
                  <a:pt x="12538" y="8140"/>
                </a:cubicBezTo>
                <a:cubicBezTo>
                  <a:pt x="12597" y="8087"/>
                  <a:pt x="12708" y="8044"/>
                  <a:pt x="12729" y="7959"/>
                </a:cubicBezTo>
                <a:lnTo>
                  <a:pt x="12729" y="7959"/>
                </a:lnTo>
                <a:cubicBezTo>
                  <a:pt x="12713" y="8023"/>
                  <a:pt x="12544" y="8092"/>
                  <a:pt x="12480" y="8124"/>
                </a:cubicBezTo>
                <a:cubicBezTo>
                  <a:pt x="12310" y="8225"/>
                  <a:pt x="12130" y="8315"/>
                  <a:pt x="11965" y="8421"/>
                </a:cubicBezTo>
                <a:cubicBezTo>
                  <a:pt x="11514" y="8713"/>
                  <a:pt x="11037" y="8962"/>
                  <a:pt x="10591" y="9259"/>
                </a:cubicBezTo>
                <a:cubicBezTo>
                  <a:pt x="9928" y="9705"/>
                  <a:pt x="9419" y="10251"/>
                  <a:pt x="8962" y="10904"/>
                </a:cubicBezTo>
                <a:cubicBezTo>
                  <a:pt x="8607" y="11408"/>
                  <a:pt x="8209" y="11976"/>
                  <a:pt x="7700" y="12331"/>
                </a:cubicBezTo>
                <a:cubicBezTo>
                  <a:pt x="7121" y="12729"/>
                  <a:pt x="6458" y="13053"/>
                  <a:pt x="5784" y="13244"/>
                </a:cubicBezTo>
                <a:cubicBezTo>
                  <a:pt x="5291" y="13392"/>
                  <a:pt x="4787" y="13552"/>
                  <a:pt x="4272" y="13552"/>
                </a:cubicBezTo>
                <a:cubicBezTo>
                  <a:pt x="4113" y="13552"/>
                  <a:pt x="3948" y="13552"/>
                  <a:pt x="3789" y="13536"/>
                </a:cubicBezTo>
                <a:cubicBezTo>
                  <a:pt x="3641" y="13525"/>
                  <a:pt x="3434" y="13530"/>
                  <a:pt x="3290" y="13504"/>
                </a:cubicBezTo>
                <a:cubicBezTo>
                  <a:pt x="3240" y="13493"/>
                  <a:pt x="3200" y="13468"/>
                  <a:pt x="3155" y="13457"/>
                </a:cubicBezTo>
                <a:lnTo>
                  <a:pt x="3155" y="13457"/>
                </a:lnTo>
                <a:cubicBezTo>
                  <a:pt x="3184" y="13451"/>
                  <a:pt x="3208" y="13435"/>
                  <a:pt x="3243" y="13419"/>
                </a:cubicBezTo>
                <a:cubicBezTo>
                  <a:pt x="3349" y="13371"/>
                  <a:pt x="3471" y="13355"/>
                  <a:pt x="3577" y="13318"/>
                </a:cubicBezTo>
                <a:cubicBezTo>
                  <a:pt x="3901" y="13207"/>
                  <a:pt x="4214" y="13079"/>
                  <a:pt x="4521" y="12931"/>
                </a:cubicBezTo>
                <a:cubicBezTo>
                  <a:pt x="4877" y="12766"/>
                  <a:pt x="5201" y="12596"/>
                  <a:pt x="5556" y="12448"/>
                </a:cubicBezTo>
                <a:cubicBezTo>
                  <a:pt x="5763" y="12363"/>
                  <a:pt x="5980" y="12347"/>
                  <a:pt x="6187" y="12278"/>
                </a:cubicBezTo>
                <a:cubicBezTo>
                  <a:pt x="6421" y="12188"/>
                  <a:pt x="6649" y="12066"/>
                  <a:pt x="6867" y="11944"/>
                </a:cubicBezTo>
                <a:cubicBezTo>
                  <a:pt x="7174" y="11779"/>
                  <a:pt x="7482" y="11626"/>
                  <a:pt x="7753" y="11387"/>
                </a:cubicBezTo>
                <a:cubicBezTo>
                  <a:pt x="8124" y="11063"/>
                  <a:pt x="8485" y="10713"/>
                  <a:pt x="8803" y="10331"/>
                </a:cubicBezTo>
                <a:cubicBezTo>
                  <a:pt x="9472" y="9546"/>
                  <a:pt x="9923" y="8622"/>
                  <a:pt x="10405" y="7715"/>
                </a:cubicBezTo>
                <a:cubicBezTo>
                  <a:pt x="10628" y="7296"/>
                  <a:pt x="10851" y="6877"/>
                  <a:pt x="11085" y="6468"/>
                </a:cubicBezTo>
                <a:cubicBezTo>
                  <a:pt x="11429" y="5858"/>
                  <a:pt x="11859" y="5290"/>
                  <a:pt x="12284" y="4728"/>
                </a:cubicBezTo>
                <a:lnTo>
                  <a:pt x="13340" y="3672"/>
                </a:lnTo>
                <a:lnTo>
                  <a:pt x="13340" y="3672"/>
                </a:lnTo>
                <a:cubicBezTo>
                  <a:pt x="13223" y="3768"/>
                  <a:pt x="13090" y="3821"/>
                  <a:pt x="12957" y="3879"/>
                </a:cubicBezTo>
                <a:cubicBezTo>
                  <a:pt x="12660" y="4006"/>
                  <a:pt x="12384" y="4139"/>
                  <a:pt x="12103" y="4309"/>
                </a:cubicBezTo>
                <a:cubicBezTo>
                  <a:pt x="11578" y="4638"/>
                  <a:pt x="11090" y="5009"/>
                  <a:pt x="10650" y="5444"/>
                </a:cubicBezTo>
                <a:cubicBezTo>
                  <a:pt x="10374" y="5715"/>
                  <a:pt x="10119" y="6028"/>
                  <a:pt x="9896" y="6346"/>
                </a:cubicBezTo>
                <a:cubicBezTo>
                  <a:pt x="9615" y="6744"/>
                  <a:pt x="9445" y="7206"/>
                  <a:pt x="9286" y="7667"/>
                </a:cubicBezTo>
                <a:cubicBezTo>
                  <a:pt x="9015" y="8421"/>
                  <a:pt x="8734" y="9180"/>
                  <a:pt x="8304" y="9853"/>
                </a:cubicBezTo>
                <a:cubicBezTo>
                  <a:pt x="7832" y="10591"/>
                  <a:pt x="7105" y="11037"/>
                  <a:pt x="6373" y="11482"/>
                </a:cubicBezTo>
                <a:cubicBezTo>
                  <a:pt x="6028" y="11684"/>
                  <a:pt x="5705" y="11917"/>
                  <a:pt x="5338" y="12092"/>
                </a:cubicBezTo>
                <a:cubicBezTo>
                  <a:pt x="5020" y="12241"/>
                  <a:pt x="4643" y="12358"/>
                  <a:pt x="4304" y="12464"/>
                </a:cubicBezTo>
                <a:cubicBezTo>
                  <a:pt x="3938" y="12575"/>
                  <a:pt x="3535" y="12586"/>
                  <a:pt x="3184" y="12745"/>
                </a:cubicBezTo>
                <a:cubicBezTo>
                  <a:pt x="3052" y="12803"/>
                  <a:pt x="2951" y="12894"/>
                  <a:pt x="2839" y="12984"/>
                </a:cubicBezTo>
                <a:cubicBezTo>
                  <a:pt x="2930" y="12798"/>
                  <a:pt x="3168" y="12639"/>
                  <a:pt x="3317" y="12485"/>
                </a:cubicBezTo>
                <a:cubicBezTo>
                  <a:pt x="3619" y="12177"/>
                  <a:pt x="3991" y="11912"/>
                  <a:pt x="4346" y="11657"/>
                </a:cubicBezTo>
                <a:cubicBezTo>
                  <a:pt x="4803" y="11339"/>
                  <a:pt x="5248" y="11010"/>
                  <a:pt x="5705" y="10692"/>
                </a:cubicBezTo>
                <a:cubicBezTo>
                  <a:pt x="6240" y="10310"/>
                  <a:pt x="6681" y="9843"/>
                  <a:pt x="7058" y="9312"/>
                </a:cubicBezTo>
                <a:cubicBezTo>
                  <a:pt x="7201" y="9100"/>
                  <a:pt x="7333" y="8882"/>
                  <a:pt x="7440" y="8649"/>
                </a:cubicBezTo>
                <a:cubicBezTo>
                  <a:pt x="7646" y="8198"/>
                  <a:pt x="7726" y="7705"/>
                  <a:pt x="7859" y="7238"/>
                </a:cubicBezTo>
                <a:cubicBezTo>
                  <a:pt x="8113" y="6325"/>
                  <a:pt x="8437" y="5444"/>
                  <a:pt x="8792" y="4574"/>
                </a:cubicBezTo>
                <a:cubicBezTo>
                  <a:pt x="9254" y="3471"/>
                  <a:pt x="9684" y="2367"/>
                  <a:pt x="10331" y="1354"/>
                </a:cubicBezTo>
                <a:cubicBezTo>
                  <a:pt x="10538" y="1030"/>
                  <a:pt x="10756" y="717"/>
                  <a:pt x="11005" y="420"/>
                </a:cubicBezTo>
                <a:cubicBezTo>
                  <a:pt x="11116" y="277"/>
                  <a:pt x="11270" y="144"/>
                  <a:pt x="1137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7" name="Google Shape;337;p11"/>
          <p:cNvGrpSpPr/>
          <p:nvPr/>
        </p:nvGrpSpPr>
        <p:grpSpPr>
          <a:xfrm rot="3556889">
            <a:off x="7829142" y="3595716"/>
            <a:ext cx="1775358" cy="2016579"/>
            <a:chOff x="5092200" y="3805625"/>
            <a:chExt cx="690175" cy="783950"/>
          </a:xfrm>
        </p:grpSpPr>
        <p:sp>
          <p:nvSpPr>
            <p:cNvPr id="338" name="Google Shape;338;p11"/>
            <p:cNvSpPr/>
            <p:nvPr/>
          </p:nvSpPr>
          <p:spPr>
            <a:xfrm>
              <a:off x="5424525" y="4071650"/>
              <a:ext cx="50025" cy="47675"/>
            </a:xfrm>
            <a:custGeom>
              <a:rect b="b" l="l" r="r" t="t"/>
              <a:pathLst>
                <a:path extrusionOk="0" h="1907" w="2001">
                  <a:moveTo>
                    <a:pt x="1302" y="1"/>
                  </a:moveTo>
                  <a:cubicBezTo>
                    <a:pt x="1275" y="1"/>
                    <a:pt x="1245" y="17"/>
                    <a:pt x="1226" y="36"/>
                  </a:cubicBezTo>
                  <a:cubicBezTo>
                    <a:pt x="1035" y="264"/>
                    <a:pt x="950" y="556"/>
                    <a:pt x="754" y="795"/>
                  </a:cubicBezTo>
                  <a:cubicBezTo>
                    <a:pt x="541" y="1055"/>
                    <a:pt x="218" y="1283"/>
                    <a:pt x="80" y="1585"/>
                  </a:cubicBezTo>
                  <a:cubicBezTo>
                    <a:pt x="1" y="1764"/>
                    <a:pt x="143" y="1907"/>
                    <a:pt x="300" y="1907"/>
                  </a:cubicBezTo>
                  <a:cubicBezTo>
                    <a:pt x="344" y="1907"/>
                    <a:pt x="389" y="1896"/>
                    <a:pt x="430" y="1872"/>
                  </a:cubicBezTo>
                  <a:cubicBezTo>
                    <a:pt x="807" y="1660"/>
                    <a:pt x="2000" y="407"/>
                    <a:pt x="1332" y="9"/>
                  </a:cubicBezTo>
                  <a:cubicBezTo>
                    <a:pt x="1323" y="3"/>
                    <a:pt x="1312" y="1"/>
                    <a:pt x="13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1"/>
            <p:cNvSpPr/>
            <p:nvPr/>
          </p:nvSpPr>
          <p:spPr>
            <a:xfrm>
              <a:off x="5389625" y="4027225"/>
              <a:ext cx="33450" cy="50550"/>
            </a:xfrm>
            <a:custGeom>
              <a:rect b="b" l="l" r="r" t="t"/>
              <a:pathLst>
                <a:path extrusionOk="0" h="2022" w="1338">
                  <a:moveTo>
                    <a:pt x="239" y="0"/>
                  </a:moveTo>
                  <a:cubicBezTo>
                    <a:pt x="116" y="0"/>
                    <a:pt x="1" y="145"/>
                    <a:pt x="54" y="264"/>
                  </a:cubicBezTo>
                  <a:cubicBezTo>
                    <a:pt x="202" y="593"/>
                    <a:pt x="409" y="885"/>
                    <a:pt x="553" y="1208"/>
                  </a:cubicBezTo>
                  <a:cubicBezTo>
                    <a:pt x="691" y="1516"/>
                    <a:pt x="770" y="1824"/>
                    <a:pt x="1078" y="2004"/>
                  </a:cubicBezTo>
                  <a:cubicBezTo>
                    <a:pt x="1098" y="2016"/>
                    <a:pt x="1120" y="2021"/>
                    <a:pt x="1142" y="2021"/>
                  </a:cubicBezTo>
                  <a:cubicBezTo>
                    <a:pt x="1219" y="2021"/>
                    <a:pt x="1297" y="1956"/>
                    <a:pt x="1301" y="1882"/>
                  </a:cubicBezTo>
                  <a:cubicBezTo>
                    <a:pt x="1338" y="1511"/>
                    <a:pt x="1126" y="1176"/>
                    <a:pt x="966" y="847"/>
                  </a:cubicBezTo>
                  <a:cubicBezTo>
                    <a:pt x="813" y="529"/>
                    <a:pt x="632" y="195"/>
                    <a:pt x="314" y="20"/>
                  </a:cubicBezTo>
                  <a:cubicBezTo>
                    <a:pt x="290" y="6"/>
                    <a:pt x="264" y="0"/>
                    <a:pt x="2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1"/>
            <p:cNvSpPr/>
            <p:nvPr/>
          </p:nvSpPr>
          <p:spPr>
            <a:xfrm>
              <a:off x="5521200" y="4072250"/>
              <a:ext cx="31600" cy="37300"/>
            </a:xfrm>
            <a:custGeom>
              <a:rect b="b" l="l" r="r" t="t"/>
              <a:pathLst>
                <a:path extrusionOk="0" h="1492" w="1264">
                  <a:moveTo>
                    <a:pt x="114" y="0"/>
                  </a:moveTo>
                  <a:cubicBezTo>
                    <a:pt x="55" y="0"/>
                    <a:pt x="0" y="42"/>
                    <a:pt x="12" y="123"/>
                  </a:cubicBezTo>
                  <a:cubicBezTo>
                    <a:pt x="54" y="410"/>
                    <a:pt x="65" y="665"/>
                    <a:pt x="176" y="930"/>
                  </a:cubicBezTo>
                  <a:cubicBezTo>
                    <a:pt x="251" y="1115"/>
                    <a:pt x="373" y="1492"/>
                    <a:pt x="621" y="1492"/>
                  </a:cubicBezTo>
                  <a:cubicBezTo>
                    <a:pt x="637" y="1492"/>
                    <a:pt x="653" y="1490"/>
                    <a:pt x="670" y="1487"/>
                  </a:cubicBezTo>
                  <a:cubicBezTo>
                    <a:pt x="1264" y="1381"/>
                    <a:pt x="282" y="314"/>
                    <a:pt x="240" y="97"/>
                  </a:cubicBezTo>
                  <a:cubicBezTo>
                    <a:pt x="222" y="32"/>
                    <a:pt x="167" y="0"/>
                    <a:pt x="1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1"/>
            <p:cNvSpPr/>
            <p:nvPr/>
          </p:nvSpPr>
          <p:spPr>
            <a:xfrm>
              <a:off x="5465100" y="4168550"/>
              <a:ext cx="46325" cy="18750"/>
            </a:xfrm>
            <a:custGeom>
              <a:rect b="b" l="l" r="r" t="t"/>
              <a:pathLst>
                <a:path extrusionOk="0" h="750" w="1853">
                  <a:moveTo>
                    <a:pt x="1457" y="1"/>
                  </a:moveTo>
                  <a:cubicBezTo>
                    <a:pt x="1284" y="1"/>
                    <a:pt x="1111" y="67"/>
                    <a:pt x="929" y="123"/>
                  </a:cubicBezTo>
                  <a:cubicBezTo>
                    <a:pt x="643" y="219"/>
                    <a:pt x="335" y="336"/>
                    <a:pt x="75" y="495"/>
                  </a:cubicBezTo>
                  <a:cubicBezTo>
                    <a:pt x="1" y="543"/>
                    <a:pt x="6" y="675"/>
                    <a:pt x="96" y="702"/>
                  </a:cubicBezTo>
                  <a:cubicBezTo>
                    <a:pt x="207" y="736"/>
                    <a:pt x="323" y="749"/>
                    <a:pt x="440" y="749"/>
                  </a:cubicBezTo>
                  <a:cubicBezTo>
                    <a:pt x="617" y="749"/>
                    <a:pt x="796" y="719"/>
                    <a:pt x="961" y="681"/>
                  </a:cubicBezTo>
                  <a:cubicBezTo>
                    <a:pt x="1248" y="606"/>
                    <a:pt x="1619" y="569"/>
                    <a:pt x="1789" y="309"/>
                  </a:cubicBezTo>
                  <a:cubicBezTo>
                    <a:pt x="1837" y="251"/>
                    <a:pt x="1852" y="134"/>
                    <a:pt x="1773" y="92"/>
                  </a:cubicBezTo>
                  <a:cubicBezTo>
                    <a:pt x="1667" y="25"/>
                    <a:pt x="1562" y="1"/>
                    <a:pt x="1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1"/>
            <p:cNvSpPr/>
            <p:nvPr/>
          </p:nvSpPr>
          <p:spPr>
            <a:xfrm>
              <a:off x="5574275" y="4161400"/>
              <a:ext cx="27475" cy="51175"/>
            </a:xfrm>
            <a:custGeom>
              <a:rect b="b" l="l" r="r" t="t"/>
              <a:pathLst>
                <a:path extrusionOk="0" h="2047" w="1099">
                  <a:moveTo>
                    <a:pt x="180" y="1"/>
                  </a:moveTo>
                  <a:cubicBezTo>
                    <a:pt x="123" y="1"/>
                    <a:pt x="66" y="41"/>
                    <a:pt x="53" y="107"/>
                  </a:cubicBezTo>
                  <a:cubicBezTo>
                    <a:pt x="0" y="415"/>
                    <a:pt x="96" y="754"/>
                    <a:pt x="149" y="1062"/>
                  </a:cubicBezTo>
                  <a:cubicBezTo>
                    <a:pt x="213" y="1396"/>
                    <a:pt x="239" y="1762"/>
                    <a:pt x="531" y="1991"/>
                  </a:cubicBezTo>
                  <a:cubicBezTo>
                    <a:pt x="579" y="2029"/>
                    <a:pt x="631" y="2046"/>
                    <a:pt x="682" y="2046"/>
                  </a:cubicBezTo>
                  <a:cubicBezTo>
                    <a:pt x="771" y="2046"/>
                    <a:pt x="857" y="1992"/>
                    <a:pt x="908" y="1900"/>
                  </a:cubicBezTo>
                  <a:cubicBezTo>
                    <a:pt x="1099" y="1577"/>
                    <a:pt x="966" y="1152"/>
                    <a:pt x="839" y="813"/>
                  </a:cubicBezTo>
                  <a:cubicBezTo>
                    <a:pt x="727" y="510"/>
                    <a:pt x="557" y="144"/>
                    <a:pt x="229" y="11"/>
                  </a:cubicBezTo>
                  <a:cubicBezTo>
                    <a:pt x="213" y="4"/>
                    <a:pt x="196" y="1"/>
                    <a:pt x="1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1"/>
            <p:cNvSpPr/>
            <p:nvPr/>
          </p:nvSpPr>
          <p:spPr>
            <a:xfrm>
              <a:off x="5642100" y="4166025"/>
              <a:ext cx="21075" cy="37975"/>
            </a:xfrm>
            <a:custGeom>
              <a:rect b="b" l="l" r="r" t="t"/>
              <a:pathLst>
                <a:path extrusionOk="0" h="1519" w="843">
                  <a:moveTo>
                    <a:pt x="262" y="1"/>
                  </a:moveTo>
                  <a:cubicBezTo>
                    <a:pt x="126" y="1"/>
                    <a:pt x="1" y="153"/>
                    <a:pt x="57" y="293"/>
                  </a:cubicBezTo>
                  <a:cubicBezTo>
                    <a:pt x="115" y="458"/>
                    <a:pt x="137" y="665"/>
                    <a:pt x="163" y="835"/>
                  </a:cubicBezTo>
                  <a:cubicBezTo>
                    <a:pt x="179" y="930"/>
                    <a:pt x="190" y="1015"/>
                    <a:pt x="200" y="1105"/>
                  </a:cubicBezTo>
                  <a:cubicBezTo>
                    <a:pt x="221" y="1238"/>
                    <a:pt x="269" y="1301"/>
                    <a:pt x="328" y="1413"/>
                  </a:cubicBezTo>
                  <a:cubicBezTo>
                    <a:pt x="369" y="1485"/>
                    <a:pt x="448" y="1518"/>
                    <a:pt x="528" y="1518"/>
                  </a:cubicBezTo>
                  <a:cubicBezTo>
                    <a:pt x="630" y="1518"/>
                    <a:pt x="735" y="1463"/>
                    <a:pt x="768" y="1365"/>
                  </a:cubicBezTo>
                  <a:cubicBezTo>
                    <a:pt x="821" y="1238"/>
                    <a:pt x="842" y="1153"/>
                    <a:pt x="832" y="1015"/>
                  </a:cubicBezTo>
                  <a:cubicBezTo>
                    <a:pt x="826" y="888"/>
                    <a:pt x="800" y="760"/>
                    <a:pt x="768" y="638"/>
                  </a:cubicBezTo>
                  <a:cubicBezTo>
                    <a:pt x="736" y="532"/>
                    <a:pt x="688" y="426"/>
                    <a:pt x="635" y="325"/>
                  </a:cubicBezTo>
                  <a:cubicBezTo>
                    <a:pt x="566" y="203"/>
                    <a:pt x="481" y="140"/>
                    <a:pt x="391" y="55"/>
                  </a:cubicBezTo>
                  <a:cubicBezTo>
                    <a:pt x="351" y="17"/>
                    <a:pt x="306" y="1"/>
                    <a:pt x="2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1"/>
            <p:cNvSpPr/>
            <p:nvPr/>
          </p:nvSpPr>
          <p:spPr>
            <a:xfrm>
              <a:off x="5526925" y="4262075"/>
              <a:ext cx="48825" cy="17575"/>
            </a:xfrm>
            <a:custGeom>
              <a:rect b="b" l="l" r="r" t="t"/>
              <a:pathLst>
                <a:path extrusionOk="0" h="703" w="1953">
                  <a:moveTo>
                    <a:pt x="1519" y="0"/>
                  </a:moveTo>
                  <a:cubicBezTo>
                    <a:pt x="1370" y="0"/>
                    <a:pt x="1213" y="41"/>
                    <a:pt x="1061" y="75"/>
                  </a:cubicBezTo>
                  <a:cubicBezTo>
                    <a:pt x="743" y="149"/>
                    <a:pt x="462" y="277"/>
                    <a:pt x="149" y="367"/>
                  </a:cubicBezTo>
                  <a:cubicBezTo>
                    <a:pt x="0" y="409"/>
                    <a:pt x="43" y="632"/>
                    <a:pt x="181" y="654"/>
                  </a:cubicBezTo>
                  <a:cubicBezTo>
                    <a:pt x="379" y="682"/>
                    <a:pt x="558" y="703"/>
                    <a:pt x="741" y="703"/>
                  </a:cubicBezTo>
                  <a:cubicBezTo>
                    <a:pt x="866" y="703"/>
                    <a:pt x="993" y="693"/>
                    <a:pt x="1130" y="669"/>
                  </a:cubicBezTo>
                  <a:cubicBezTo>
                    <a:pt x="1401" y="622"/>
                    <a:pt x="1741" y="590"/>
                    <a:pt x="1900" y="335"/>
                  </a:cubicBezTo>
                  <a:cubicBezTo>
                    <a:pt x="1947" y="272"/>
                    <a:pt x="1953" y="176"/>
                    <a:pt x="1878" y="118"/>
                  </a:cubicBezTo>
                  <a:cubicBezTo>
                    <a:pt x="1769" y="30"/>
                    <a:pt x="1646" y="0"/>
                    <a:pt x="15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1"/>
            <p:cNvSpPr/>
            <p:nvPr/>
          </p:nvSpPr>
          <p:spPr>
            <a:xfrm>
              <a:off x="5624800" y="4249350"/>
              <a:ext cx="18475" cy="46150"/>
            </a:xfrm>
            <a:custGeom>
              <a:rect b="b" l="l" r="r" t="t"/>
              <a:pathLst>
                <a:path extrusionOk="0" h="1846" w="739">
                  <a:moveTo>
                    <a:pt x="181" y="0"/>
                  </a:moveTo>
                  <a:cubicBezTo>
                    <a:pt x="106" y="0"/>
                    <a:pt x="31" y="59"/>
                    <a:pt x="38" y="149"/>
                  </a:cubicBezTo>
                  <a:cubicBezTo>
                    <a:pt x="43" y="192"/>
                    <a:pt x="11" y="276"/>
                    <a:pt x="6" y="319"/>
                  </a:cubicBezTo>
                  <a:cubicBezTo>
                    <a:pt x="1" y="393"/>
                    <a:pt x="11" y="473"/>
                    <a:pt x="11" y="547"/>
                  </a:cubicBezTo>
                  <a:lnTo>
                    <a:pt x="11" y="1009"/>
                  </a:lnTo>
                  <a:cubicBezTo>
                    <a:pt x="11" y="1311"/>
                    <a:pt x="33" y="1587"/>
                    <a:pt x="256" y="1805"/>
                  </a:cubicBezTo>
                  <a:cubicBezTo>
                    <a:pt x="284" y="1833"/>
                    <a:pt x="320" y="1845"/>
                    <a:pt x="356" y="1845"/>
                  </a:cubicBezTo>
                  <a:cubicBezTo>
                    <a:pt x="408" y="1845"/>
                    <a:pt x="460" y="1821"/>
                    <a:pt x="494" y="1783"/>
                  </a:cubicBezTo>
                  <a:cubicBezTo>
                    <a:pt x="738" y="1529"/>
                    <a:pt x="722" y="1168"/>
                    <a:pt x="675" y="844"/>
                  </a:cubicBezTo>
                  <a:cubicBezTo>
                    <a:pt x="648" y="674"/>
                    <a:pt x="611" y="526"/>
                    <a:pt x="542" y="372"/>
                  </a:cubicBezTo>
                  <a:cubicBezTo>
                    <a:pt x="478" y="213"/>
                    <a:pt x="383" y="176"/>
                    <a:pt x="287" y="54"/>
                  </a:cubicBezTo>
                  <a:cubicBezTo>
                    <a:pt x="260" y="17"/>
                    <a:pt x="220" y="0"/>
                    <a:pt x="1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1"/>
            <p:cNvSpPr/>
            <p:nvPr/>
          </p:nvSpPr>
          <p:spPr>
            <a:xfrm>
              <a:off x="5447075" y="4235950"/>
              <a:ext cx="19125" cy="41450"/>
            </a:xfrm>
            <a:custGeom>
              <a:rect b="b" l="l" r="r" t="t"/>
              <a:pathLst>
                <a:path extrusionOk="0" h="1658" w="765">
                  <a:moveTo>
                    <a:pt x="252" y="0"/>
                  </a:moveTo>
                  <a:cubicBezTo>
                    <a:pt x="182" y="0"/>
                    <a:pt x="110" y="47"/>
                    <a:pt x="106" y="123"/>
                  </a:cubicBezTo>
                  <a:cubicBezTo>
                    <a:pt x="101" y="229"/>
                    <a:pt x="53" y="319"/>
                    <a:pt x="43" y="425"/>
                  </a:cubicBezTo>
                  <a:cubicBezTo>
                    <a:pt x="37" y="521"/>
                    <a:pt x="43" y="616"/>
                    <a:pt x="37" y="712"/>
                  </a:cubicBezTo>
                  <a:cubicBezTo>
                    <a:pt x="27" y="919"/>
                    <a:pt x="0" y="1120"/>
                    <a:pt x="5" y="1332"/>
                  </a:cubicBezTo>
                  <a:cubicBezTo>
                    <a:pt x="5" y="1454"/>
                    <a:pt x="112" y="1587"/>
                    <a:pt x="218" y="1624"/>
                  </a:cubicBezTo>
                  <a:cubicBezTo>
                    <a:pt x="268" y="1643"/>
                    <a:pt x="307" y="1657"/>
                    <a:pt x="350" y="1657"/>
                  </a:cubicBezTo>
                  <a:cubicBezTo>
                    <a:pt x="367" y="1657"/>
                    <a:pt x="384" y="1655"/>
                    <a:pt x="403" y="1651"/>
                  </a:cubicBezTo>
                  <a:cubicBezTo>
                    <a:pt x="568" y="1635"/>
                    <a:pt x="701" y="1508"/>
                    <a:pt x="722" y="1348"/>
                  </a:cubicBezTo>
                  <a:cubicBezTo>
                    <a:pt x="764" y="1110"/>
                    <a:pt x="727" y="871"/>
                    <a:pt x="658" y="643"/>
                  </a:cubicBezTo>
                  <a:cubicBezTo>
                    <a:pt x="621" y="547"/>
                    <a:pt x="605" y="441"/>
                    <a:pt x="557" y="340"/>
                  </a:cubicBezTo>
                  <a:cubicBezTo>
                    <a:pt x="504" y="234"/>
                    <a:pt x="425" y="160"/>
                    <a:pt x="366" y="59"/>
                  </a:cubicBezTo>
                  <a:cubicBezTo>
                    <a:pt x="340" y="18"/>
                    <a:pt x="296" y="0"/>
                    <a:pt x="2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1"/>
            <p:cNvSpPr/>
            <p:nvPr/>
          </p:nvSpPr>
          <p:spPr>
            <a:xfrm>
              <a:off x="5327550" y="4158275"/>
              <a:ext cx="51900" cy="23650"/>
            </a:xfrm>
            <a:custGeom>
              <a:rect b="b" l="l" r="r" t="t"/>
              <a:pathLst>
                <a:path extrusionOk="0" h="946" w="2076">
                  <a:moveTo>
                    <a:pt x="490" y="1"/>
                  </a:moveTo>
                  <a:cubicBezTo>
                    <a:pt x="426" y="1"/>
                    <a:pt x="365" y="5"/>
                    <a:pt x="308" y="14"/>
                  </a:cubicBezTo>
                  <a:cubicBezTo>
                    <a:pt x="117" y="52"/>
                    <a:pt x="1" y="269"/>
                    <a:pt x="123" y="444"/>
                  </a:cubicBezTo>
                  <a:cubicBezTo>
                    <a:pt x="351" y="747"/>
                    <a:pt x="696" y="768"/>
                    <a:pt x="1046" y="832"/>
                  </a:cubicBezTo>
                  <a:cubicBezTo>
                    <a:pt x="1200" y="858"/>
                    <a:pt x="1359" y="927"/>
                    <a:pt x="1513" y="943"/>
                  </a:cubicBezTo>
                  <a:cubicBezTo>
                    <a:pt x="1527" y="945"/>
                    <a:pt x="1541" y="946"/>
                    <a:pt x="1554" y="946"/>
                  </a:cubicBezTo>
                  <a:cubicBezTo>
                    <a:pt x="1695" y="946"/>
                    <a:pt x="1766" y="850"/>
                    <a:pt x="1921" y="821"/>
                  </a:cubicBezTo>
                  <a:cubicBezTo>
                    <a:pt x="2028" y="794"/>
                    <a:pt x="2075" y="635"/>
                    <a:pt x="1953" y="582"/>
                  </a:cubicBezTo>
                  <a:cubicBezTo>
                    <a:pt x="1858" y="540"/>
                    <a:pt x="1783" y="513"/>
                    <a:pt x="1688" y="503"/>
                  </a:cubicBezTo>
                  <a:cubicBezTo>
                    <a:pt x="1435" y="190"/>
                    <a:pt x="903" y="1"/>
                    <a:pt x="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1"/>
            <p:cNvSpPr/>
            <p:nvPr/>
          </p:nvSpPr>
          <p:spPr>
            <a:xfrm>
              <a:off x="5331200" y="4089375"/>
              <a:ext cx="31000" cy="27025"/>
            </a:xfrm>
            <a:custGeom>
              <a:rect b="b" l="l" r="r" t="t"/>
              <a:pathLst>
                <a:path extrusionOk="0" h="1081" w="1240">
                  <a:moveTo>
                    <a:pt x="149" y="0"/>
                  </a:moveTo>
                  <a:cubicBezTo>
                    <a:pt x="62" y="0"/>
                    <a:pt x="0" y="89"/>
                    <a:pt x="51" y="181"/>
                  </a:cubicBezTo>
                  <a:cubicBezTo>
                    <a:pt x="109" y="282"/>
                    <a:pt x="152" y="393"/>
                    <a:pt x="226" y="484"/>
                  </a:cubicBezTo>
                  <a:cubicBezTo>
                    <a:pt x="306" y="584"/>
                    <a:pt x="401" y="680"/>
                    <a:pt x="497" y="770"/>
                  </a:cubicBezTo>
                  <a:cubicBezTo>
                    <a:pt x="645" y="918"/>
                    <a:pt x="803" y="1081"/>
                    <a:pt x="1025" y="1081"/>
                  </a:cubicBezTo>
                  <a:cubicBezTo>
                    <a:pt x="1041" y="1081"/>
                    <a:pt x="1058" y="1080"/>
                    <a:pt x="1075" y="1078"/>
                  </a:cubicBezTo>
                  <a:cubicBezTo>
                    <a:pt x="1139" y="1078"/>
                    <a:pt x="1218" y="1009"/>
                    <a:pt x="1224" y="929"/>
                  </a:cubicBezTo>
                  <a:cubicBezTo>
                    <a:pt x="1240" y="680"/>
                    <a:pt x="1075" y="510"/>
                    <a:pt x="889" y="362"/>
                  </a:cubicBezTo>
                  <a:cubicBezTo>
                    <a:pt x="794" y="287"/>
                    <a:pt x="693" y="213"/>
                    <a:pt x="587" y="155"/>
                  </a:cubicBezTo>
                  <a:cubicBezTo>
                    <a:pt x="454" y="75"/>
                    <a:pt x="332" y="54"/>
                    <a:pt x="189" y="6"/>
                  </a:cubicBezTo>
                  <a:cubicBezTo>
                    <a:pt x="175" y="2"/>
                    <a:pt x="162" y="0"/>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
            <p:cNvSpPr/>
            <p:nvPr/>
          </p:nvSpPr>
          <p:spPr>
            <a:xfrm>
              <a:off x="5575800" y="4058500"/>
              <a:ext cx="35075" cy="58250"/>
            </a:xfrm>
            <a:custGeom>
              <a:rect b="b" l="l" r="r" t="t"/>
              <a:pathLst>
                <a:path extrusionOk="0" h="2330" w="1403">
                  <a:moveTo>
                    <a:pt x="310" y="1"/>
                  </a:moveTo>
                  <a:cubicBezTo>
                    <a:pt x="42" y="1"/>
                    <a:pt x="1" y="452"/>
                    <a:pt x="300" y="535"/>
                  </a:cubicBezTo>
                  <a:cubicBezTo>
                    <a:pt x="273" y="528"/>
                    <a:pt x="261" y="524"/>
                    <a:pt x="257" y="524"/>
                  </a:cubicBezTo>
                  <a:cubicBezTo>
                    <a:pt x="251" y="524"/>
                    <a:pt x="279" y="540"/>
                    <a:pt x="300" y="578"/>
                  </a:cubicBezTo>
                  <a:cubicBezTo>
                    <a:pt x="337" y="631"/>
                    <a:pt x="369" y="684"/>
                    <a:pt x="396" y="748"/>
                  </a:cubicBezTo>
                  <a:cubicBezTo>
                    <a:pt x="475" y="912"/>
                    <a:pt x="534" y="1082"/>
                    <a:pt x="587" y="1257"/>
                  </a:cubicBezTo>
                  <a:cubicBezTo>
                    <a:pt x="687" y="1554"/>
                    <a:pt x="762" y="1851"/>
                    <a:pt x="847" y="2159"/>
                  </a:cubicBezTo>
                  <a:cubicBezTo>
                    <a:pt x="880" y="2279"/>
                    <a:pt x="967" y="2330"/>
                    <a:pt x="1060" y="2330"/>
                  </a:cubicBezTo>
                  <a:cubicBezTo>
                    <a:pt x="1223" y="2330"/>
                    <a:pt x="1403" y="2177"/>
                    <a:pt x="1345" y="1968"/>
                  </a:cubicBezTo>
                  <a:cubicBezTo>
                    <a:pt x="1229" y="1581"/>
                    <a:pt x="1138" y="1188"/>
                    <a:pt x="990" y="811"/>
                  </a:cubicBezTo>
                  <a:cubicBezTo>
                    <a:pt x="878" y="498"/>
                    <a:pt x="735" y="100"/>
                    <a:pt x="380" y="10"/>
                  </a:cubicBezTo>
                  <a:cubicBezTo>
                    <a:pt x="355" y="4"/>
                    <a:pt x="332" y="1"/>
                    <a:pt x="3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1"/>
            <p:cNvSpPr/>
            <p:nvPr/>
          </p:nvSpPr>
          <p:spPr>
            <a:xfrm>
              <a:off x="5485475" y="4000525"/>
              <a:ext cx="53500" cy="26925"/>
            </a:xfrm>
            <a:custGeom>
              <a:rect b="b" l="l" r="r" t="t"/>
              <a:pathLst>
                <a:path extrusionOk="0" h="1077" w="2140">
                  <a:moveTo>
                    <a:pt x="1810" y="1"/>
                  </a:moveTo>
                  <a:cubicBezTo>
                    <a:pt x="1794" y="1"/>
                    <a:pt x="1777" y="2"/>
                    <a:pt x="1759" y="5"/>
                  </a:cubicBezTo>
                  <a:cubicBezTo>
                    <a:pt x="1207" y="101"/>
                    <a:pt x="687" y="260"/>
                    <a:pt x="226" y="589"/>
                  </a:cubicBezTo>
                  <a:cubicBezTo>
                    <a:pt x="0" y="758"/>
                    <a:pt x="168" y="1077"/>
                    <a:pt x="388" y="1077"/>
                  </a:cubicBezTo>
                  <a:cubicBezTo>
                    <a:pt x="437" y="1077"/>
                    <a:pt x="488" y="1061"/>
                    <a:pt x="539" y="1024"/>
                  </a:cubicBezTo>
                  <a:cubicBezTo>
                    <a:pt x="926" y="743"/>
                    <a:pt x="1356" y="610"/>
                    <a:pt x="1817" y="531"/>
                  </a:cubicBezTo>
                  <a:cubicBezTo>
                    <a:pt x="2139" y="480"/>
                    <a:pt x="2108" y="1"/>
                    <a:pt x="18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1"/>
            <p:cNvSpPr/>
            <p:nvPr/>
          </p:nvSpPr>
          <p:spPr>
            <a:xfrm>
              <a:off x="5418825" y="3963825"/>
              <a:ext cx="20900" cy="35000"/>
            </a:xfrm>
            <a:custGeom>
              <a:rect b="b" l="l" r="r" t="t"/>
              <a:pathLst>
                <a:path extrusionOk="0" h="1400" w="836">
                  <a:moveTo>
                    <a:pt x="273" y="1"/>
                  </a:moveTo>
                  <a:cubicBezTo>
                    <a:pt x="262" y="1"/>
                    <a:pt x="250" y="2"/>
                    <a:pt x="239" y="4"/>
                  </a:cubicBezTo>
                  <a:cubicBezTo>
                    <a:pt x="90" y="25"/>
                    <a:pt x="0" y="147"/>
                    <a:pt x="5" y="295"/>
                  </a:cubicBezTo>
                  <a:cubicBezTo>
                    <a:pt x="5" y="640"/>
                    <a:pt x="27" y="1086"/>
                    <a:pt x="302" y="1335"/>
                  </a:cubicBezTo>
                  <a:cubicBezTo>
                    <a:pt x="353" y="1381"/>
                    <a:pt x="407" y="1400"/>
                    <a:pt x="459" y="1400"/>
                  </a:cubicBezTo>
                  <a:cubicBezTo>
                    <a:pt x="663" y="1400"/>
                    <a:pt x="836" y="1102"/>
                    <a:pt x="637" y="916"/>
                  </a:cubicBezTo>
                  <a:lnTo>
                    <a:pt x="637" y="916"/>
                  </a:lnTo>
                  <a:lnTo>
                    <a:pt x="631" y="911"/>
                  </a:lnTo>
                  <a:cubicBezTo>
                    <a:pt x="631" y="906"/>
                    <a:pt x="621" y="879"/>
                    <a:pt x="610" y="863"/>
                  </a:cubicBezTo>
                  <a:cubicBezTo>
                    <a:pt x="594" y="805"/>
                    <a:pt x="578" y="752"/>
                    <a:pt x="568" y="693"/>
                  </a:cubicBezTo>
                  <a:cubicBezTo>
                    <a:pt x="536" y="540"/>
                    <a:pt x="531" y="386"/>
                    <a:pt x="531" y="237"/>
                  </a:cubicBezTo>
                  <a:cubicBezTo>
                    <a:pt x="531" y="101"/>
                    <a:pt x="398" y="1"/>
                    <a:pt x="2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1"/>
            <p:cNvSpPr/>
            <p:nvPr/>
          </p:nvSpPr>
          <p:spPr>
            <a:xfrm>
              <a:off x="5435000" y="3986975"/>
              <a:ext cx="25" cy="25"/>
            </a:xfrm>
            <a:custGeom>
              <a:rect b="b" l="l" r="r" t="t"/>
              <a:pathLst>
                <a:path extrusionOk="0" h="1" w="1">
                  <a:moveTo>
                    <a:pt x="0" y="1"/>
                  </a:move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1"/>
            <p:cNvSpPr/>
            <p:nvPr/>
          </p:nvSpPr>
          <p:spPr>
            <a:xfrm>
              <a:off x="5453400" y="4356725"/>
              <a:ext cx="46750" cy="32650"/>
            </a:xfrm>
            <a:custGeom>
              <a:rect b="b" l="l" r="r" t="t"/>
              <a:pathLst>
                <a:path extrusionOk="0" h="1306" w="1870">
                  <a:moveTo>
                    <a:pt x="429" y="0"/>
                  </a:moveTo>
                  <a:cubicBezTo>
                    <a:pt x="156" y="0"/>
                    <a:pt x="1" y="405"/>
                    <a:pt x="299" y="497"/>
                  </a:cubicBezTo>
                  <a:cubicBezTo>
                    <a:pt x="708" y="624"/>
                    <a:pt x="1052" y="826"/>
                    <a:pt x="1291" y="1192"/>
                  </a:cubicBezTo>
                  <a:cubicBezTo>
                    <a:pt x="1348" y="1272"/>
                    <a:pt x="1422" y="1305"/>
                    <a:pt x="1495" y="1305"/>
                  </a:cubicBezTo>
                  <a:cubicBezTo>
                    <a:pt x="1685" y="1305"/>
                    <a:pt x="1869" y="1085"/>
                    <a:pt x="1732" y="879"/>
                  </a:cubicBezTo>
                  <a:cubicBezTo>
                    <a:pt x="1445" y="449"/>
                    <a:pt x="1005" y="157"/>
                    <a:pt x="517" y="14"/>
                  </a:cubicBezTo>
                  <a:cubicBezTo>
                    <a:pt x="486" y="4"/>
                    <a:pt x="457" y="0"/>
                    <a:pt x="4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1"/>
            <p:cNvSpPr/>
            <p:nvPr/>
          </p:nvSpPr>
          <p:spPr>
            <a:xfrm>
              <a:off x="5590950" y="4377250"/>
              <a:ext cx="58300" cy="15450"/>
            </a:xfrm>
            <a:custGeom>
              <a:rect b="b" l="l" r="r" t="t"/>
              <a:pathLst>
                <a:path extrusionOk="0" h="618" w="2332">
                  <a:moveTo>
                    <a:pt x="714" y="1"/>
                  </a:moveTo>
                  <a:cubicBezTo>
                    <a:pt x="581" y="1"/>
                    <a:pt x="448" y="12"/>
                    <a:pt x="315" y="42"/>
                  </a:cubicBezTo>
                  <a:cubicBezTo>
                    <a:pt x="1" y="107"/>
                    <a:pt x="29" y="578"/>
                    <a:pt x="315" y="578"/>
                  </a:cubicBezTo>
                  <a:cubicBezTo>
                    <a:pt x="333" y="578"/>
                    <a:pt x="353" y="577"/>
                    <a:pt x="373" y="572"/>
                  </a:cubicBezTo>
                  <a:cubicBezTo>
                    <a:pt x="505" y="542"/>
                    <a:pt x="638" y="531"/>
                    <a:pt x="772" y="531"/>
                  </a:cubicBezTo>
                  <a:cubicBezTo>
                    <a:pt x="1144" y="531"/>
                    <a:pt x="1520" y="617"/>
                    <a:pt x="1890" y="617"/>
                  </a:cubicBezTo>
                  <a:cubicBezTo>
                    <a:pt x="1926" y="617"/>
                    <a:pt x="1961" y="617"/>
                    <a:pt x="1997" y="615"/>
                  </a:cubicBezTo>
                  <a:cubicBezTo>
                    <a:pt x="2331" y="599"/>
                    <a:pt x="2280" y="84"/>
                    <a:pt x="1953" y="84"/>
                  </a:cubicBezTo>
                  <a:cubicBezTo>
                    <a:pt x="1948" y="84"/>
                    <a:pt x="1944" y="84"/>
                    <a:pt x="1938" y="84"/>
                  </a:cubicBezTo>
                  <a:cubicBezTo>
                    <a:pt x="1902" y="86"/>
                    <a:pt x="1866" y="87"/>
                    <a:pt x="1830" y="87"/>
                  </a:cubicBezTo>
                  <a:cubicBezTo>
                    <a:pt x="1455" y="87"/>
                    <a:pt x="1085" y="1"/>
                    <a:pt x="7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1"/>
            <p:cNvSpPr/>
            <p:nvPr/>
          </p:nvSpPr>
          <p:spPr>
            <a:xfrm>
              <a:off x="5694650" y="4262800"/>
              <a:ext cx="26050" cy="46025"/>
            </a:xfrm>
            <a:custGeom>
              <a:rect b="b" l="l" r="r" t="t"/>
              <a:pathLst>
                <a:path extrusionOk="0" h="1841" w="1042">
                  <a:moveTo>
                    <a:pt x="395" y="1"/>
                  </a:moveTo>
                  <a:cubicBezTo>
                    <a:pt x="192" y="1"/>
                    <a:pt x="1" y="215"/>
                    <a:pt x="173" y="407"/>
                  </a:cubicBezTo>
                  <a:cubicBezTo>
                    <a:pt x="465" y="736"/>
                    <a:pt x="465" y="1198"/>
                    <a:pt x="496" y="1611"/>
                  </a:cubicBezTo>
                  <a:cubicBezTo>
                    <a:pt x="511" y="1767"/>
                    <a:pt x="630" y="1841"/>
                    <a:pt x="751" y="1841"/>
                  </a:cubicBezTo>
                  <a:cubicBezTo>
                    <a:pt x="894" y="1841"/>
                    <a:pt x="1041" y="1739"/>
                    <a:pt x="1027" y="1553"/>
                  </a:cubicBezTo>
                  <a:cubicBezTo>
                    <a:pt x="985" y="1049"/>
                    <a:pt x="958" y="492"/>
                    <a:pt x="603" y="94"/>
                  </a:cubicBezTo>
                  <a:cubicBezTo>
                    <a:pt x="542" y="28"/>
                    <a:pt x="468" y="1"/>
                    <a:pt x="3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1"/>
            <p:cNvSpPr/>
            <p:nvPr/>
          </p:nvSpPr>
          <p:spPr>
            <a:xfrm>
              <a:off x="5292525" y="4279075"/>
              <a:ext cx="66600" cy="24425"/>
            </a:xfrm>
            <a:custGeom>
              <a:rect b="b" l="l" r="r" t="t"/>
              <a:pathLst>
                <a:path extrusionOk="0" h="977" w="2664">
                  <a:moveTo>
                    <a:pt x="360" y="0"/>
                  </a:moveTo>
                  <a:cubicBezTo>
                    <a:pt x="126" y="0"/>
                    <a:pt x="0" y="383"/>
                    <a:pt x="261" y="520"/>
                  </a:cubicBezTo>
                  <a:cubicBezTo>
                    <a:pt x="743" y="778"/>
                    <a:pt x="1327" y="977"/>
                    <a:pt x="1891" y="977"/>
                  </a:cubicBezTo>
                  <a:cubicBezTo>
                    <a:pt x="2047" y="977"/>
                    <a:pt x="2201" y="962"/>
                    <a:pt x="2351" y="929"/>
                  </a:cubicBezTo>
                  <a:cubicBezTo>
                    <a:pt x="2664" y="859"/>
                    <a:pt x="2638" y="391"/>
                    <a:pt x="2360" y="391"/>
                  </a:cubicBezTo>
                  <a:cubicBezTo>
                    <a:pt x="2341" y="391"/>
                    <a:pt x="2320" y="393"/>
                    <a:pt x="2298" y="398"/>
                  </a:cubicBezTo>
                  <a:cubicBezTo>
                    <a:pt x="2166" y="428"/>
                    <a:pt x="2032" y="441"/>
                    <a:pt x="1897" y="441"/>
                  </a:cubicBezTo>
                  <a:cubicBezTo>
                    <a:pt x="1404" y="441"/>
                    <a:pt x="903" y="261"/>
                    <a:pt x="479" y="32"/>
                  </a:cubicBezTo>
                  <a:cubicBezTo>
                    <a:pt x="437" y="10"/>
                    <a:pt x="397"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1"/>
            <p:cNvSpPr/>
            <p:nvPr/>
          </p:nvSpPr>
          <p:spPr>
            <a:xfrm>
              <a:off x="5280625" y="4193500"/>
              <a:ext cx="33975" cy="50250"/>
            </a:xfrm>
            <a:custGeom>
              <a:rect b="b" l="l" r="r" t="t"/>
              <a:pathLst>
                <a:path extrusionOk="0" h="2010" w="1359">
                  <a:moveTo>
                    <a:pt x="364" y="1"/>
                  </a:moveTo>
                  <a:cubicBezTo>
                    <a:pt x="185" y="1"/>
                    <a:pt x="0" y="222"/>
                    <a:pt x="122" y="431"/>
                  </a:cubicBezTo>
                  <a:cubicBezTo>
                    <a:pt x="387" y="882"/>
                    <a:pt x="615" y="1354"/>
                    <a:pt x="795" y="1847"/>
                  </a:cubicBezTo>
                  <a:cubicBezTo>
                    <a:pt x="835" y="1961"/>
                    <a:pt x="924" y="2009"/>
                    <a:pt x="1017" y="2009"/>
                  </a:cubicBezTo>
                  <a:cubicBezTo>
                    <a:pt x="1182" y="2009"/>
                    <a:pt x="1358" y="1855"/>
                    <a:pt x="1283" y="1651"/>
                  </a:cubicBezTo>
                  <a:cubicBezTo>
                    <a:pt x="1092" y="1115"/>
                    <a:pt x="838" y="611"/>
                    <a:pt x="557" y="123"/>
                  </a:cubicBezTo>
                  <a:cubicBezTo>
                    <a:pt x="506" y="36"/>
                    <a:pt x="435" y="1"/>
                    <a:pt x="3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1"/>
            <p:cNvSpPr/>
            <p:nvPr/>
          </p:nvSpPr>
          <p:spPr>
            <a:xfrm>
              <a:off x="5188650" y="4109850"/>
              <a:ext cx="69100" cy="32300"/>
            </a:xfrm>
            <a:custGeom>
              <a:rect b="b" l="l" r="r" t="t"/>
              <a:pathLst>
                <a:path extrusionOk="0" h="1292" w="2764">
                  <a:moveTo>
                    <a:pt x="2402" y="0"/>
                  </a:moveTo>
                  <a:cubicBezTo>
                    <a:pt x="2351" y="0"/>
                    <a:pt x="2298" y="19"/>
                    <a:pt x="2246" y="63"/>
                  </a:cubicBezTo>
                  <a:cubicBezTo>
                    <a:pt x="1699" y="530"/>
                    <a:pt x="877" y="487"/>
                    <a:pt x="256" y="827"/>
                  </a:cubicBezTo>
                  <a:cubicBezTo>
                    <a:pt x="0" y="966"/>
                    <a:pt x="185" y="1291"/>
                    <a:pt x="432" y="1291"/>
                  </a:cubicBezTo>
                  <a:cubicBezTo>
                    <a:pt x="476" y="1291"/>
                    <a:pt x="523" y="1281"/>
                    <a:pt x="569" y="1256"/>
                  </a:cubicBezTo>
                  <a:cubicBezTo>
                    <a:pt x="1201" y="912"/>
                    <a:pt x="1986" y="980"/>
                    <a:pt x="2559" y="492"/>
                  </a:cubicBezTo>
                  <a:cubicBezTo>
                    <a:pt x="2764" y="313"/>
                    <a:pt x="2608" y="0"/>
                    <a:pt x="24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1"/>
            <p:cNvSpPr/>
            <p:nvPr/>
          </p:nvSpPr>
          <p:spPr>
            <a:xfrm>
              <a:off x="5242100" y="4027650"/>
              <a:ext cx="59550" cy="36675"/>
            </a:xfrm>
            <a:custGeom>
              <a:rect b="b" l="l" r="r" t="t"/>
              <a:pathLst>
                <a:path extrusionOk="0" h="1467" w="2382">
                  <a:moveTo>
                    <a:pt x="2037" y="0"/>
                  </a:moveTo>
                  <a:cubicBezTo>
                    <a:pt x="2001" y="0"/>
                    <a:pt x="1963" y="9"/>
                    <a:pt x="1923" y="29"/>
                  </a:cubicBezTo>
                  <a:cubicBezTo>
                    <a:pt x="1360" y="316"/>
                    <a:pt x="819" y="639"/>
                    <a:pt x="262" y="936"/>
                  </a:cubicBezTo>
                  <a:cubicBezTo>
                    <a:pt x="0" y="1074"/>
                    <a:pt x="104" y="1466"/>
                    <a:pt x="336" y="1466"/>
                  </a:cubicBezTo>
                  <a:cubicBezTo>
                    <a:pt x="372" y="1466"/>
                    <a:pt x="411" y="1457"/>
                    <a:pt x="453" y="1435"/>
                  </a:cubicBezTo>
                  <a:cubicBezTo>
                    <a:pt x="1010" y="1138"/>
                    <a:pt x="1551" y="809"/>
                    <a:pt x="2119" y="528"/>
                  </a:cubicBezTo>
                  <a:cubicBezTo>
                    <a:pt x="2382" y="394"/>
                    <a:pt x="2272" y="0"/>
                    <a:pt x="2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1"/>
            <p:cNvSpPr/>
            <p:nvPr/>
          </p:nvSpPr>
          <p:spPr>
            <a:xfrm>
              <a:off x="5329675" y="3980125"/>
              <a:ext cx="31600" cy="54175"/>
            </a:xfrm>
            <a:custGeom>
              <a:rect b="b" l="l" r="r" t="t"/>
              <a:pathLst>
                <a:path extrusionOk="0" h="2167" w="1264">
                  <a:moveTo>
                    <a:pt x="360" y="0"/>
                  </a:moveTo>
                  <a:cubicBezTo>
                    <a:pt x="185" y="0"/>
                    <a:pt x="0" y="218"/>
                    <a:pt x="117" y="434"/>
                  </a:cubicBezTo>
                  <a:cubicBezTo>
                    <a:pt x="383" y="901"/>
                    <a:pt x="590" y="1416"/>
                    <a:pt x="696" y="1946"/>
                  </a:cubicBezTo>
                  <a:cubicBezTo>
                    <a:pt x="730" y="2096"/>
                    <a:pt x="858" y="2167"/>
                    <a:pt x="980" y="2167"/>
                  </a:cubicBezTo>
                  <a:cubicBezTo>
                    <a:pt x="1126" y="2167"/>
                    <a:pt x="1264" y="2067"/>
                    <a:pt x="1226" y="1882"/>
                  </a:cubicBezTo>
                  <a:cubicBezTo>
                    <a:pt x="1099" y="1262"/>
                    <a:pt x="860" y="678"/>
                    <a:pt x="547" y="121"/>
                  </a:cubicBezTo>
                  <a:cubicBezTo>
                    <a:pt x="500" y="36"/>
                    <a:pt x="431"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1"/>
            <p:cNvSpPr/>
            <p:nvPr/>
          </p:nvSpPr>
          <p:spPr>
            <a:xfrm>
              <a:off x="5260975" y="3935800"/>
              <a:ext cx="53500" cy="40300"/>
            </a:xfrm>
            <a:custGeom>
              <a:rect b="b" l="l" r="r" t="t"/>
              <a:pathLst>
                <a:path extrusionOk="0" h="1612" w="2140">
                  <a:moveTo>
                    <a:pt x="397" y="1"/>
                  </a:moveTo>
                  <a:cubicBezTo>
                    <a:pt x="178" y="1"/>
                    <a:pt x="1" y="296"/>
                    <a:pt x="223" y="467"/>
                  </a:cubicBezTo>
                  <a:cubicBezTo>
                    <a:pt x="706" y="838"/>
                    <a:pt x="1045" y="1385"/>
                    <a:pt x="1640" y="1592"/>
                  </a:cubicBezTo>
                  <a:cubicBezTo>
                    <a:pt x="1675" y="1605"/>
                    <a:pt x="1709" y="1611"/>
                    <a:pt x="1741" y="1611"/>
                  </a:cubicBezTo>
                  <a:cubicBezTo>
                    <a:pt x="2000" y="1611"/>
                    <a:pt x="2140" y="1217"/>
                    <a:pt x="1852" y="1109"/>
                  </a:cubicBezTo>
                  <a:cubicBezTo>
                    <a:pt x="1316" y="918"/>
                    <a:pt x="998" y="392"/>
                    <a:pt x="557" y="58"/>
                  </a:cubicBezTo>
                  <a:cubicBezTo>
                    <a:pt x="505" y="18"/>
                    <a:pt x="450" y="1"/>
                    <a:pt x="3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1"/>
            <p:cNvSpPr/>
            <p:nvPr/>
          </p:nvSpPr>
          <p:spPr>
            <a:xfrm>
              <a:off x="5328700" y="3925500"/>
              <a:ext cx="51300" cy="15475"/>
            </a:xfrm>
            <a:custGeom>
              <a:rect b="b" l="l" r="r" t="t"/>
              <a:pathLst>
                <a:path extrusionOk="0" h="619" w="2052">
                  <a:moveTo>
                    <a:pt x="1133" y="0"/>
                  </a:moveTo>
                  <a:cubicBezTo>
                    <a:pt x="867" y="0"/>
                    <a:pt x="597" y="32"/>
                    <a:pt x="331" y="56"/>
                  </a:cubicBezTo>
                  <a:cubicBezTo>
                    <a:pt x="0" y="82"/>
                    <a:pt x="43" y="588"/>
                    <a:pt x="365" y="588"/>
                  </a:cubicBezTo>
                  <a:cubicBezTo>
                    <a:pt x="373" y="588"/>
                    <a:pt x="381" y="588"/>
                    <a:pt x="390" y="587"/>
                  </a:cubicBezTo>
                  <a:cubicBezTo>
                    <a:pt x="637" y="569"/>
                    <a:pt x="882" y="536"/>
                    <a:pt x="1127" y="536"/>
                  </a:cubicBezTo>
                  <a:cubicBezTo>
                    <a:pt x="1307" y="536"/>
                    <a:pt x="1488" y="554"/>
                    <a:pt x="1668" y="608"/>
                  </a:cubicBezTo>
                  <a:cubicBezTo>
                    <a:pt x="1694" y="615"/>
                    <a:pt x="1718" y="618"/>
                    <a:pt x="1741" y="618"/>
                  </a:cubicBezTo>
                  <a:cubicBezTo>
                    <a:pt x="2007" y="618"/>
                    <a:pt x="2051" y="161"/>
                    <a:pt x="1748" y="78"/>
                  </a:cubicBezTo>
                  <a:cubicBezTo>
                    <a:pt x="1546" y="20"/>
                    <a:pt x="1341" y="0"/>
                    <a:pt x="11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1"/>
            <p:cNvSpPr/>
            <p:nvPr/>
          </p:nvSpPr>
          <p:spPr>
            <a:xfrm>
              <a:off x="5705725" y="4101775"/>
              <a:ext cx="16175" cy="52475"/>
            </a:xfrm>
            <a:custGeom>
              <a:rect b="b" l="l" r="r" t="t"/>
              <a:pathLst>
                <a:path extrusionOk="0" h="2099" w="647">
                  <a:moveTo>
                    <a:pt x="264" y="1"/>
                  </a:moveTo>
                  <a:cubicBezTo>
                    <a:pt x="149" y="1"/>
                    <a:pt x="42" y="69"/>
                    <a:pt x="32" y="221"/>
                  </a:cubicBezTo>
                  <a:cubicBezTo>
                    <a:pt x="0" y="773"/>
                    <a:pt x="53" y="1319"/>
                    <a:pt x="101" y="1871"/>
                  </a:cubicBezTo>
                  <a:cubicBezTo>
                    <a:pt x="116" y="2027"/>
                    <a:pt x="233" y="2099"/>
                    <a:pt x="354" y="2099"/>
                  </a:cubicBezTo>
                  <a:cubicBezTo>
                    <a:pt x="498" y="2099"/>
                    <a:pt x="646" y="1997"/>
                    <a:pt x="632" y="1813"/>
                  </a:cubicBezTo>
                  <a:cubicBezTo>
                    <a:pt x="584" y="1309"/>
                    <a:pt x="526" y="805"/>
                    <a:pt x="557" y="301"/>
                  </a:cubicBezTo>
                  <a:cubicBezTo>
                    <a:pt x="569" y="111"/>
                    <a:pt x="410" y="1"/>
                    <a:pt x="2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1"/>
            <p:cNvSpPr/>
            <p:nvPr/>
          </p:nvSpPr>
          <p:spPr>
            <a:xfrm>
              <a:off x="5651150" y="4057700"/>
              <a:ext cx="54625" cy="33925"/>
            </a:xfrm>
            <a:custGeom>
              <a:rect b="b" l="l" r="r" t="t"/>
              <a:pathLst>
                <a:path extrusionOk="0" h="1357" w="2185">
                  <a:moveTo>
                    <a:pt x="1812" y="0"/>
                  </a:moveTo>
                  <a:cubicBezTo>
                    <a:pt x="1781" y="0"/>
                    <a:pt x="1747" y="7"/>
                    <a:pt x="1711" y="21"/>
                  </a:cubicBezTo>
                  <a:cubicBezTo>
                    <a:pt x="1181" y="233"/>
                    <a:pt x="677" y="520"/>
                    <a:pt x="220" y="870"/>
                  </a:cubicBezTo>
                  <a:cubicBezTo>
                    <a:pt x="0" y="1038"/>
                    <a:pt x="162" y="1357"/>
                    <a:pt x="379" y="1357"/>
                  </a:cubicBezTo>
                  <a:cubicBezTo>
                    <a:pt x="429" y="1357"/>
                    <a:pt x="481" y="1340"/>
                    <a:pt x="533" y="1300"/>
                  </a:cubicBezTo>
                  <a:cubicBezTo>
                    <a:pt x="947" y="976"/>
                    <a:pt x="1409" y="711"/>
                    <a:pt x="1902" y="520"/>
                  </a:cubicBezTo>
                  <a:cubicBezTo>
                    <a:pt x="2185" y="407"/>
                    <a:pt x="2066" y="0"/>
                    <a:pt x="18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1"/>
            <p:cNvSpPr/>
            <p:nvPr/>
          </p:nvSpPr>
          <p:spPr>
            <a:xfrm>
              <a:off x="5693325" y="4357675"/>
              <a:ext cx="52900" cy="58150"/>
            </a:xfrm>
            <a:custGeom>
              <a:rect b="b" l="l" r="r" t="t"/>
              <a:pathLst>
                <a:path extrusionOk="0" h="2326" w="2116">
                  <a:moveTo>
                    <a:pt x="1757" y="1"/>
                  </a:moveTo>
                  <a:cubicBezTo>
                    <a:pt x="1665" y="1"/>
                    <a:pt x="1572" y="42"/>
                    <a:pt x="1515" y="140"/>
                  </a:cubicBezTo>
                  <a:cubicBezTo>
                    <a:pt x="1160" y="750"/>
                    <a:pt x="783" y="1392"/>
                    <a:pt x="215" y="1838"/>
                  </a:cubicBezTo>
                  <a:cubicBezTo>
                    <a:pt x="0" y="2010"/>
                    <a:pt x="162" y="2325"/>
                    <a:pt x="375" y="2325"/>
                  </a:cubicBezTo>
                  <a:cubicBezTo>
                    <a:pt x="424" y="2325"/>
                    <a:pt x="477" y="2308"/>
                    <a:pt x="528" y="2268"/>
                  </a:cubicBezTo>
                  <a:cubicBezTo>
                    <a:pt x="1170" y="1764"/>
                    <a:pt x="1595" y="1053"/>
                    <a:pt x="2003" y="358"/>
                  </a:cubicBezTo>
                  <a:cubicBezTo>
                    <a:pt x="2116" y="161"/>
                    <a:pt x="1939" y="1"/>
                    <a:pt x="17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1"/>
            <p:cNvSpPr/>
            <p:nvPr/>
          </p:nvSpPr>
          <p:spPr>
            <a:xfrm>
              <a:off x="5569800" y="4306650"/>
              <a:ext cx="24025" cy="37975"/>
            </a:xfrm>
            <a:custGeom>
              <a:rect b="b" l="l" r="r" t="t"/>
              <a:pathLst>
                <a:path extrusionOk="0" h="1519" w="961">
                  <a:moveTo>
                    <a:pt x="607" y="1"/>
                  </a:moveTo>
                  <a:cubicBezTo>
                    <a:pt x="518" y="1"/>
                    <a:pt x="430" y="44"/>
                    <a:pt x="381" y="149"/>
                  </a:cubicBezTo>
                  <a:cubicBezTo>
                    <a:pt x="232" y="489"/>
                    <a:pt x="31" y="844"/>
                    <a:pt x="10" y="1226"/>
                  </a:cubicBezTo>
                  <a:cubicBezTo>
                    <a:pt x="1" y="1411"/>
                    <a:pt x="160" y="1519"/>
                    <a:pt x="306" y="1519"/>
                  </a:cubicBezTo>
                  <a:cubicBezTo>
                    <a:pt x="420" y="1519"/>
                    <a:pt x="526" y="1453"/>
                    <a:pt x="535" y="1306"/>
                  </a:cubicBezTo>
                  <a:cubicBezTo>
                    <a:pt x="556" y="972"/>
                    <a:pt x="736" y="669"/>
                    <a:pt x="869" y="372"/>
                  </a:cubicBezTo>
                  <a:cubicBezTo>
                    <a:pt x="960" y="166"/>
                    <a:pt x="781" y="1"/>
                    <a:pt x="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1"/>
            <p:cNvSpPr/>
            <p:nvPr/>
          </p:nvSpPr>
          <p:spPr>
            <a:xfrm>
              <a:off x="5540750" y="4416150"/>
              <a:ext cx="18325" cy="48475"/>
            </a:xfrm>
            <a:custGeom>
              <a:rect b="b" l="l" r="r" t="t"/>
              <a:pathLst>
                <a:path extrusionOk="0" h="1939" w="733">
                  <a:moveTo>
                    <a:pt x="337" y="0"/>
                  </a:moveTo>
                  <a:cubicBezTo>
                    <a:pt x="174" y="0"/>
                    <a:pt x="0" y="153"/>
                    <a:pt x="68" y="359"/>
                  </a:cubicBezTo>
                  <a:cubicBezTo>
                    <a:pt x="211" y="794"/>
                    <a:pt x="158" y="1271"/>
                    <a:pt x="190" y="1712"/>
                  </a:cubicBezTo>
                  <a:cubicBezTo>
                    <a:pt x="200" y="1867"/>
                    <a:pt x="316" y="1939"/>
                    <a:pt x="437" y="1939"/>
                  </a:cubicBezTo>
                  <a:cubicBezTo>
                    <a:pt x="581" y="1939"/>
                    <a:pt x="732" y="1838"/>
                    <a:pt x="721" y="1653"/>
                  </a:cubicBezTo>
                  <a:cubicBezTo>
                    <a:pt x="689" y="1155"/>
                    <a:pt x="731" y="650"/>
                    <a:pt x="561" y="168"/>
                  </a:cubicBezTo>
                  <a:cubicBezTo>
                    <a:pt x="521" y="50"/>
                    <a:pt x="431" y="0"/>
                    <a:pt x="3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1"/>
            <p:cNvSpPr/>
            <p:nvPr/>
          </p:nvSpPr>
          <p:spPr>
            <a:xfrm>
              <a:off x="5359450" y="4315950"/>
              <a:ext cx="61450" cy="47775"/>
            </a:xfrm>
            <a:custGeom>
              <a:rect b="b" l="l" r="r" t="t"/>
              <a:pathLst>
                <a:path extrusionOk="0" h="1911" w="2458">
                  <a:moveTo>
                    <a:pt x="2071" y="1"/>
                  </a:moveTo>
                  <a:cubicBezTo>
                    <a:pt x="2022" y="1"/>
                    <a:pt x="1970" y="16"/>
                    <a:pt x="1919" y="53"/>
                  </a:cubicBezTo>
                  <a:cubicBezTo>
                    <a:pt x="1330" y="478"/>
                    <a:pt x="836" y="1024"/>
                    <a:pt x="237" y="1433"/>
                  </a:cubicBezTo>
                  <a:cubicBezTo>
                    <a:pt x="0" y="1590"/>
                    <a:pt x="172" y="1910"/>
                    <a:pt x="397" y="1910"/>
                  </a:cubicBezTo>
                  <a:cubicBezTo>
                    <a:pt x="445" y="1910"/>
                    <a:pt x="495" y="1896"/>
                    <a:pt x="545" y="1862"/>
                  </a:cubicBezTo>
                  <a:cubicBezTo>
                    <a:pt x="1149" y="1449"/>
                    <a:pt x="1643" y="907"/>
                    <a:pt x="2232" y="483"/>
                  </a:cubicBezTo>
                  <a:cubicBezTo>
                    <a:pt x="2457" y="318"/>
                    <a:pt x="2293" y="1"/>
                    <a:pt x="2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1"/>
            <p:cNvSpPr/>
            <p:nvPr/>
          </p:nvSpPr>
          <p:spPr>
            <a:xfrm>
              <a:off x="5378025" y="4212050"/>
              <a:ext cx="29725" cy="43125"/>
            </a:xfrm>
            <a:custGeom>
              <a:rect b="b" l="l" r="r" t="t"/>
              <a:pathLst>
                <a:path extrusionOk="0" h="1725" w="1189">
                  <a:moveTo>
                    <a:pt x="897" y="0"/>
                  </a:moveTo>
                  <a:cubicBezTo>
                    <a:pt x="778" y="0"/>
                    <a:pt x="653" y="66"/>
                    <a:pt x="613" y="209"/>
                  </a:cubicBezTo>
                  <a:cubicBezTo>
                    <a:pt x="491" y="607"/>
                    <a:pt x="253" y="973"/>
                    <a:pt x="88" y="1355"/>
                  </a:cubicBezTo>
                  <a:cubicBezTo>
                    <a:pt x="1" y="1560"/>
                    <a:pt x="179" y="1725"/>
                    <a:pt x="350" y="1725"/>
                  </a:cubicBezTo>
                  <a:cubicBezTo>
                    <a:pt x="439" y="1725"/>
                    <a:pt x="525" y="1680"/>
                    <a:pt x="571" y="1572"/>
                  </a:cubicBezTo>
                  <a:cubicBezTo>
                    <a:pt x="757" y="1137"/>
                    <a:pt x="1006" y="739"/>
                    <a:pt x="1139" y="288"/>
                  </a:cubicBezTo>
                  <a:cubicBezTo>
                    <a:pt x="1189" y="105"/>
                    <a:pt x="1048" y="0"/>
                    <a:pt x="8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1"/>
            <p:cNvSpPr/>
            <p:nvPr/>
          </p:nvSpPr>
          <p:spPr>
            <a:xfrm>
              <a:off x="5187200" y="4190875"/>
              <a:ext cx="56275" cy="25975"/>
            </a:xfrm>
            <a:custGeom>
              <a:rect b="b" l="l" r="r" t="t"/>
              <a:pathLst>
                <a:path extrusionOk="0" h="1039" w="2251">
                  <a:moveTo>
                    <a:pt x="1903" y="0"/>
                  </a:moveTo>
                  <a:cubicBezTo>
                    <a:pt x="1869" y="0"/>
                    <a:pt x="1833" y="8"/>
                    <a:pt x="1795" y="26"/>
                  </a:cubicBezTo>
                  <a:cubicBezTo>
                    <a:pt x="1317" y="254"/>
                    <a:pt x="818" y="398"/>
                    <a:pt x="309" y="530"/>
                  </a:cubicBezTo>
                  <a:cubicBezTo>
                    <a:pt x="1" y="609"/>
                    <a:pt x="139" y="1039"/>
                    <a:pt x="425" y="1039"/>
                  </a:cubicBezTo>
                  <a:cubicBezTo>
                    <a:pt x="449" y="1039"/>
                    <a:pt x="474" y="1036"/>
                    <a:pt x="500" y="1029"/>
                  </a:cubicBezTo>
                  <a:cubicBezTo>
                    <a:pt x="1004" y="896"/>
                    <a:pt x="1508" y="748"/>
                    <a:pt x="1986" y="525"/>
                  </a:cubicBezTo>
                  <a:cubicBezTo>
                    <a:pt x="2250" y="395"/>
                    <a:pt x="2141" y="0"/>
                    <a:pt x="19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1"/>
            <p:cNvSpPr/>
            <p:nvPr/>
          </p:nvSpPr>
          <p:spPr>
            <a:xfrm>
              <a:off x="5179400" y="4024900"/>
              <a:ext cx="17850" cy="45375"/>
            </a:xfrm>
            <a:custGeom>
              <a:rect b="b" l="l" r="r" t="t"/>
              <a:pathLst>
                <a:path extrusionOk="0" h="1815" w="714">
                  <a:moveTo>
                    <a:pt x="307" y="0"/>
                  </a:moveTo>
                  <a:cubicBezTo>
                    <a:pt x="191" y="0"/>
                    <a:pt x="77" y="69"/>
                    <a:pt x="59" y="219"/>
                  </a:cubicBezTo>
                  <a:cubicBezTo>
                    <a:pt x="0" y="686"/>
                    <a:pt x="90" y="1137"/>
                    <a:pt x="154" y="1593"/>
                  </a:cubicBezTo>
                  <a:cubicBezTo>
                    <a:pt x="178" y="1744"/>
                    <a:pt x="303" y="1814"/>
                    <a:pt x="426" y="1814"/>
                  </a:cubicBezTo>
                  <a:cubicBezTo>
                    <a:pt x="571" y="1814"/>
                    <a:pt x="713" y="1716"/>
                    <a:pt x="685" y="1535"/>
                  </a:cubicBezTo>
                  <a:cubicBezTo>
                    <a:pt x="626" y="1121"/>
                    <a:pt x="531" y="707"/>
                    <a:pt x="584" y="298"/>
                  </a:cubicBezTo>
                  <a:cubicBezTo>
                    <a:pt x="608" y="109"/>
                    <a:pt x="455"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1"/>
            <p:cNvSpPr/>
            <p:nvPr/>
          </p:nvSpPr>
          <p:spPr>
            <a:xfrm>
              <a:off x="5448525" y="4404600"/>
              <a:ext cx="33175" cy="49550"/>
            </a:xfrm>
            <a:custGeom>
              <a:rect b="b" l="l" r="r" t="t"/>
              <a:pathLst>
                <a:path extrusionOk="0" h="1982" w="1327">
                  <a:moveTo>
                    <a:pt x="346" y="0"/>
                  </a:moveTo>
                  <a:cubicBezTo>
                    <a:pt x="175" y="0"/>
                    <a:pt x="0" y="150"/>
                    <a:pt x="85" y="354"/>
                  </a:cubicBezTo>
                  <a:cubicBezTo>
                    <a:pt x="292" y="831"/>
                    <a:pt x="690" y="1240"/>
                    <a:pt x="770" y="1765"/>
                  </a:cubicBezTo>
                  <a:cubicBezTo>
                    <a:pt x="794" y="1912"/>
                    <a:pt x="916" y="1981"/>
                    <a:pt x="1037" y="1981"/>
                  </a:cubicBezTo>
                  <a:cubicBezTo>
                    <a:pt x="1182" y="1981"/>
                    <a:pt x="1327" y="1881"/>
                    <a:pt x="1300" y="1696"/>
                  </a:cubicBezTo>
                  <a:cubicBezTo>
                    <a:pt x="1216" y="1107"/>
                    <a:pt x="818" y="683"/>
                    <a:pt x="584" y="157"/>
                  </a:cubicBezTo>
                  <a:cubicBezTo>
                    <a:pt x="537" y="47"/>
                    <a:pt x="442" y="0"/>
                    <a:pt x="3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1"/>
            <p:cNvSpPr/>
            <p:nvPr/>
          </p:nvSpPr>
          <p:spPr>
            <a:xfrm>
              <a:off x="5646375" y="4483800"/>
              <a:ext cx="57675" cy="20050"/>
            </a:xfrm>
            <a:custGeom>
              <a:rect b="b" l="l" r="r" t="t"/>
              <a:pathLst>
                <a:path extrusionOk="0" h="802" w="2307">
                  <a:moveTo>
                    <a:pt x="1971" y="0"/>
                  </a:moveTo>
                  <a:cubicBezTo>
                    <a:pt x="1957" y="0"/>
                    <a:pt x="1943" y="1"/>
                    <a:pt x="1929" y="3"/>
                  </a:cubicBezTo>
                  <a:cubicBezTo>
                    <a:pt x="1448" y="74"/>
                    <a:pt x="986" y="275"/>
                    <a:pt x="494" y="275"/>
                  </a:cubicBezTo>
                  <a:cubicBezTo>
                    <a:pt x="470" y="275"/>
                    <a:pt x="446" y="275"/>
                    <a:pt x="422" y="274"/>
                  </a:cubicBezTo>
                  <a:cubicBezTo>
                    <a:pt x="418" y="274"/>
                    <a:pt x="415" y="274"/>
                    <a:pt x="412" y="274"/>
                  </a:cubicBezTo>
                  <a:cubicBezTo>
                    <a:pt x="86" y="274"/>
                    <a:pt x="1" y="783"/>
                    <a:pt x="342" y="799"/>
                  </a:cubicBezTo>
                  <a:cubicBezTo>
                    <a:pt x="376" y="801"/>
                    <a:pt x="409" y="801"/>
                    <a:pt x="442" y="801"/>
                  </a:cubicBezTo>
                  <a:cubicBezTo>
                    <a:pt x="975" y="801"/>
                    <a:pt x="1462" y="609"/>
                    <a:pt x="1987" y="534"/>
                  </a:cubicBezTo>
                  <a:cubicBezTo>
                    <a:pt x="2307" y="488"/>
                    <a:pt x="2272" y="0"/>
                    <a:pt x="19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1"/>
            <p:cNvSpPr/>
            <p:nvPr/>
          </p:nvSpPr>
          <p:spPr>
            <a:xfrm>
              <a:off x="5755800" y="4393225"/>
              <a:ext cx="26575" cy="47350"/>
            </a:xfrm>
            <a:custGeom>
              <a:rect b="b" l="l" r="r" t="t"/>
              <a:pathLst>
                <a:path extrusionOk="0" h="1894" w="1063">
                  <a:moveTo>
                    <a:pt x="714" y="0"/>
                  </a:moveTo>
                  <a:cubicBezTo>
                    <a:pt x="626" y="0"/>
                    <a:pt x="542" y="46"/>
                    <a:pt x="502" y="156"/>
                  </a:cubicBezTo>
                  <a:cubicBezTo>
                    <a:pt x="342" y="607"/>
                    <a:pt x="279" y="1085"/>
                    <a:pt x="88" y="1525"/>
                  </a:cubicBezTo>
                  <a:cubicBezTo>
                    <a:pt x="0" y="1728"/>
                    <a:pt x="180" y="1894"/>
                    <a:pt x="351" y="1894"/>
                  </a:cubicBezTo>
                  <a:cubicBezTo>
                    <a:pt x="439" y="1894"/>
                    <a:pt x="525" y="1849"/>
                    <a:pt x="571" y="1743"/>
                  </a:cubicBezTo>
                  <a:cubicBezTo>
                    <a:pt x="762" y="1297"/>
                    <a:pt x="836" y="825"/>
                    <a:pt x="990" y="374"/>
                  </a:cubicBezTo>
                  <a:cubicBezTo>
                    <a:pt x="1063" y="165"/>
                    <a:pt x="881" y="0"/>
                    <a:pt x="7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1"/>
            <p:cNvSpPr/>
            <p:nvPr/>
          </p:nvSpPr>
          <p:spPr>
            <a:xfrm>
              <a:off x="5742800" y="4248700"/>
              <a:ext cx="32850" cy="27750"/>
            </a:xfrm>
            <a:custGeom>
              <a:rect b="b" l="l" r="r" t="t"/>
              <a:pathLst>
                <a:path extrusionOk="0" h="1110" w="1314">
                  <a:moveTo>
                    <a:pt x="937" y="1"/>
                  </a:moveTo>
                  <a:cubicBezTo>
                    <a:pt x="906" y="1"/>
                    <a:pt x="872" y="7"/>
                    <a:pt x="836" y="21"/>
                  </a:cubicBezTo>
                  <a:cubicBezTo>
                    <a:pt x="486" y="159"/>
                    <a:pt x="67" y="398"/>
                    <a:pt x="24" y="812"/>
                  </a:cubicBezTo>
                  <a:cubicBezTo>
                    <a:pt x="1" y="1001"/>
                    <a:pt x="153" y="1110"/>
                    <a:pt x="300" y="1110"/>
                  </a:cubicBezTo>
                  <a:cubicBezTo>
                    <a:pt x="416" y="1110"/>
                    <a:pt x="528" y="1042"/>
                    <a:pt x="544" y="891"/>
                  </a:cubicBezTo>
                  <a:cubicBezTo>
                    <a:pt x="565" y="690"/>
                    <a:pt x="873" y="578"/>
                    <a:pt x="1022" y="515"/>
                  </a:cubicBezTo>
                  <a:cubicBezTo>
                    <a:pt x="1314" y="406"/>
                    <a:pt x="1192" y="1"/>
                    <a:pt x="9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1"/>
            <p:cNvSpPr/>
            <p:nvPr/>
          </p:nvSpPr>
          <p:spPr>
            <a:xfrm>
              <a:off x="5715525" y="4182800"/>
              <a:ext cx="29475" cy="20300"/>
            </a:xfrm>
            <a:custGeom>
              <a:rect b="b" l="l" r="r" t="t"/>
              <a:pathLst>
                <a:path extrusionOk="0" h="812" w="1179">
                  <a:moveTo>
                    <a:pt x="868" y="1"/>
                  </a:moveTo>
                  <a:cubicBezTo>
                    <a:pt x="816" y="1"/>
                    <a:pt x="764" y="16"/>
                    <a:pt x="723" y="52"/>
                  </a:cubicBezTo>
                  <a:cubicBezTo>
                    <a:pt x="675" y="89"/>
                    <a:pt x="622" y="137"/>
                    <a:pt x="569" y="169"/>
                  </a:cubicBezTo>
                  <a:cubicBezTo>
                    <a:pt x="542" y="190"/>
                    <a:pt x="521" y="206"/>
                    <a:pt x="494" y="222"/>
                  </a:cubicBezTo>
                  <a:cubicBezTo>
                    <a:pt x="484" y="233"/>
                    <a:pt x="463" y="243"/>
                    <a:pt x="452" y="248"/>
                  </a:cubicBezTo>
                  <a:cubicBezTo>
                    <a:pt x="441" y="248"/>
                    <a:pt x="441" y="248"/>
                    <a:pt x="441" y="259"/>
                  </a:cubicBezTo>
                  <a:cubicBezTo>
                    <a:pt x="441" y="259"/>
                    <a:pt x="436" y="259"/>
                    <a:pt x="431" y="264"/>
                  </a:cubicBezTo>
                  <a:cubicBezTo>
                    <a:pt x="391" y="240"/>
                    <a:pt x="343" y="228"/>
                    <a:pt x="294" y="228"/>
                  </a:cubicBezTo>
                  <a:cubicBezTo>
                    <a:pt x="238" y="228"/>
                    <a:pt x="182" y="244"/>
                    <a:pt x="139" y="275"/>
                  </a:cubicBezTo>
                  <a:cubicBezTo>
                    <a:pt x="12" y="365"/>
                    <a:pt x="1" y="524"/>
                    <a:pt x="81" y="646"/>
                  </a:cubicBezTo>
                  <a:cubicBezTo>
                    <a:pt x="152" y="764"/>
                    <a:pt x="270" y="812"/>
                    <a:pt x="392" y="812"/>
                  </a:cubicBezTo>
                  <a:cubicBezTo>
                    <a:pt x="452" y="812"/>
                    <a:pt x="513" y="800"/>
                    <a:pt x="569" y="779"/>
                  </a:cubicBezTo>
                  <a:cubicBezTo>
                    <a:pt x="744" y="721"/>
                    <a:pt x="892" y="604"/>
                    <a:pt x="1036" y="482"/>
                  </a:cubicBezTo>
                  <a:cubicBezTo>
                    <a:pt x="1142" y="392"/>
                    <a:pt x="1179" y="227"/>
                    <a:pt x="1094" y="111"/>
                  </a:cubicBezTo>
                  <a:cubicBezTo>
                    <a:pt x="1044" y="44"/>
                    <a:pt x="955" y="1"/>
                    <a:pt x="8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1"/>
            <p:cNvSpPr/>
            <p:nvPr/>
          </p:nvSpPr>
          <p:spPr>
            <a:xfrm>
              <a:off x="5610950" y="4003025"/>
              <a:ext cx="34500" cy="55425"/>
            </a:xfrm>
            <a:custGeom>
              <a:rect b="b" l="l" r="r" t="t"/>
              <a:pathLst>
                <a:path extrusionOk="0" h="2217" w="1380">
                  <a:moveTo>
                    <a:pt x="1077" y="0"/>
                  </a:moveTo>
                  <a:cubicBezTo>
                    <a:pt x="960" y="0"/>
                    <a:pt x="847" y="68"/>
                    <a:pt x="831" y="218"/>
                  </a:cubicBezTo>
                  <a:cubicBezTo>
                    <a:pt x="767" y="818"/>
                    <a:pt x="348" y="1322"/>
                    <a:pt x="99" y="1853"/>
                  </a:cubicBezTo>
                  <a:cubicBezTo>
                    <a:pt x="1" y="2055"/>
                    <a:pt x="177" y="2217"/>
                    <a:pt x="351" y="2217"/>
                  </a:cubicBezTo>
                  <a:cubicBezTo>
                    <a:pt x="441" y="2217"/>
                    <a:pt x="531" y="2173"/>
                    <a:pt x="581" y="2070"/>
                  </a:cubicBezTo>
                  <a:cubicBezTo>
                    <a:pt x="857" y="1486"/>
                    <a:pt x="1292" y="956"/>
                    <a:pt x="1356" y="298"/>
                  </a:cubicBezTo>
                  <a:cubicBezTo>
                    <a:pt x="1380" y="109"/>
                    <a:pt x="1225" y="0"/>
                    <a:pt x="10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1"/>
            <p:cNvSpPr/>
            <p:nvPr/>
          </p:nvSpPr>
          <p:spPr>
            <a:xfrm>
              <a:off x="5295050" y="3851625"/>
              <a:ext cx="27500" cy="51375"/>
            </a:xfrm>
            <a:custGeom>
              <a:rect b="b" l="l" r="r" t="t"/>
              <a:pathLst>
                <a:path extrusionOk="0" h="2055" w="1100">
                  <a:moveTo>
                    <a:pt x="850" y="0"/>
                  </a:moveTo>
                  <a:cubicBezTo>
                    <a:pt x="706" y="0"/>
                    <a:pt x="552" y="104"/>
                    <a:pt x="558" y="295"/>
                  </a:cubicBezTo>
                  <a:cubicBezTo>
                    <a:pt x="563" y="788"/>
                    <a:pt x="293" y="1239"/>
                    <a:pt x="91" y="1685"/>
                  </a:cubicBezTo>
                  <a:cubicBezTo>
                    <a:pt x="0" y="1890"/>
                    <a:pt x="178" y="2055"/>
                    <a:pt x="349" y="2055"/>
                  </a:cubicBezTo>
                  <a:cubicBezTo>
                    <a:pt x="438" y="2055"/>
                    <a:pt x="526" y="2010"/>
                    <a:pt x="574" y="1902"/>
                  </a:cubicBezTo>
                  <a:cubicBezTo>
                    <a:pt x="823" y="1356"/>
                    <a:pt x="1099" y="841"/>
                    <a:pt x="1088" y="231"/>
                  </a:cubicBezTo>
                  <a:cubicBezTo>
                    <a:pt x="1084" y="74"/>
                    <a:pt x="970" y="0"/>
                    <a:pt x="8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1"/>
            <p:cNvSpPr/>
            <p:nvPr/>
          </p:nvSpPr>
          <p:spPr>
            <a:xfrm>
              <a:off x="5179200" y="3924825"/>
              <a:ext cx="60500" cy="24100"/>
            </a:xfrm>
            <a:custGeom>
              <a:rect b="b" l="l" r="r" t="t"/>
              <a:pathLst>
                <a:path extrusionOk="0" h="964" w="2420">
                  <a:moveTo>
                    <a:pt x="1990" y="0"/>
                  </a:moveTo>
                  <a:cubicBezTo>
                    <a:pt x="1967" y="0"/>
                    <a:pt x="1943" y="3"/>
                    <a:pt x="1918" y="9"/>
                  </a:cubicBezTo>
                  <a:cubicBezTo>
                    <a:pt x="1345" y="158"/>
                    <a:pt x="714" y="78"/>
                    <a:pt x="215" y="476"/>
                  </a:cubicBezTo>
                  <a:cubicBezTo>
                    <a:pt x="0" y="648"/>
                    <a:pt x="158" y="963"/>
                    <a:pt x="373" y="963"/>
                  </a:cubicBezTo>
                  <a:cubicBezTo>
                    <a:pt x="423" y="963"/>
                    <a:pt x="476" y="946"/>
                    <a:pt x="528" y="906"/>
                  </a:cubicBezTo>
                  <a:cubicBezTo>
                    <a:pt x="958" y="561"/>
                    <a:pt x="1600" y="640"/>
                    <a:pt x="2115" y="508"/>
                  </a:cubicBezTo>
                  <a:cubicBezTo>
                    <a:pt x="2419" y="429"/>
                    <a:pt x="2278" y="0"/>
                    <a:pt x="19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1"/>
            <p:cNvSpPr/>
            <p:nvPr/>
          </p:nvSpPr>
          <p:spPr>
            <a:xfrm>
              <a:off x="5215875" y="3977625"/>
              <a:ext cx="19100" cy="41675"/>
            </a:xfrm>
            <a:custGeom>
              <a:rect b="b" l="l" r="r" t="t"/>
              <a:pathLst>
                <a:path extrusionOk="0" h="1667" w="764">
                  <a:moveTo>
                    <a:pt x="259" y="0"/>
                  </a:moveTo>
                  <a:cubicBezTo>
                    <a:pt x="143" y="0"/>
                    <a:pt x="36" y="69"/>
                    <a:pt x="27" y="221"/>
                  </a:cubicBezTo>
                  <a:cubicBezTo>
                    <a:pt x="0" y="656"/>
                    <a:pt x="90" y="1075"/>
                    <a:pt x="213" y="1500"/>
                  </a:cubicBezTo>
                  <a:cubicBezTo>
                    <a:pt x="247" y="1617"/>
                    <a:pt x="334" y="1667"/>
                    <a:pt x="426" y="1667"/>
                  </a:cubicBezTo>
                  <a:cubicBezTo>
                    <a:pt x="586" y="1667"/>
                    <a:pt x="763" y="1515"/>
                    <a:pt x="706" y="1309"/>
                  </a:cubicBezTo>
                  <a:cubicBezTo>
                    <a:pt x="610" y="980"/>
                    <a:pt x="531" y="640"/>
                    <a:pt x="552" y="301"/>
                  </a:cubicBezTo>
                  <a:cubicBezTo>
                    <a:pt x="564" y="111"/>
                    <a:pt x="405" y="0"/>
                    <a:pt x="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1"/>
            <p:cNvSpPr/>
            <p:nvPr/>
          </p:nvSpPr>
          <p:spPr>
            <a:xfrm>
              <a:off x="5208150" y="3848650"/>
              <a:ext cx="27500" cy="37275"/>
            </a:xfrm>
            <a:custGeom>
              <a:rect b="b" l="l" r="r" t="t"/>
              <a:pathLst>
                <a:path extrusionOk="0" h="1491" w="1100">
                  <a:moveTo>
                    <a:pt x="752" y="0"/>
                  </a:moveTo>
                  <a:cubicBezTo>
                    <a:pt x="661" y="0"/>
                    <a:pt x="571" y="46"/>
                    <a:pt x="522" y="154"/>
                  </a:cubicBezTo>
                  <a:lnTo>
                    <a:pt x="92" y="1119"/>
                  </a:lnTo>
                  <a:cubicBezTo>
                    <a:pt x="1" y="1326"/>
                    <a:pt x="180" y="1491"/>
                    <a:pt x="352" y="1491"/>
                  </a:cubicBezTo>
                  <a:cubicBezTo>
                    <a:pt x="441" y="1491"/>
                    <a:pt x="528" y="1447"/>
                    <a:pt x="575" y="1342"/>
                  </a:cubicBezTo>
                  <a:lnTo>
                    <a:pt x="1010" y="371"/>
                  </a:lnTo>
                  <a:cubicBezTo>
                    <a:pt x="1100" y="163"/>
                    <a:pt x="924" y="0"/>
                    <a:pt x="7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1"/>
            <p:cNvSpPr/>
            <p:nvPr/>
          </p:nvSpPr>
          <p:spPr>
            <a:xfrm>
              <a:off x="5198200" y="4283000"/>
              <a:ext cx="61050" cy="45225"/>
            </a:xfrm>
            <a:custGeom>
              <a:rect b="b" l="l" r="r" t="t"/>
              <a:pathLst>
                <a:path extrusionOk="0" h="1809" w="2442">
                  <a:moveTo>
                    <a:pt x="2034" y="0"/>
                  </a:moveTo>
                  <a:cubicBezTo>
                    <a:pt x="1968" y="0"/>
                    <a:pt x="1900" y="24"/>
                    <a:pt x="1843" y="82"/>
                  </a:cubicBezTo>
                  <a:cubicBezTo>
                    <a:pt x="1349" y="554"/>
                    <a:pt x="829" y="984"/>
                    <a:pt x="246" y="1334"/>
                  </a:cubicBezTo>
                  <a:cubicBezTo>
                    <a:pt x="1" y="1485"/>
                    <a:pt x="182" y="1808"/>
                    <a:pt x="419" y="1808"/>
                  </a:cubicBezTo>
                  <a:cubicBezTo>
                    <a:pt x="464" y="1808"/>
                    <a:pt x="512" y="1796"/>
                    <a:pt x="559" y="1769"/>
                  </a:cubicBezTo>
                  <a:cubicBezTo>
                    <a:pt x="1180" y="1398"/>
                    <a:pt x="1731" y="925"/>
                    <a:pt x="2257" y="421"/>
                  </a:cubicBezTo>
                  <a:cubicBezTo>
                    <a:pt x="2442" y="240"/>
                    <a:pt x="2245" y="0"/>
                    <a:pt x="20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1"/>
            <p:cNvSpPr/>
            <p:nvPr/>
          </p:nvSpPr>
          <p:spPr>
            <a:xfrm>
              <a:off x="5180025" y="4245650"/>
              <a:ext cx="22475" cy="35625"/>
            </a:xfrm>
            <a:custGeom>
              <a:rect b="b" l="l" r="r" t="t"/>
              <a:pathLst>
                <a:path extrusionOk="0" h="1425" w="899">
                  <a:moveTo>
                    <a:pt x="343" y="1"/>
                  </a:moveTo>
                  <a:cubicBezTo>
                    <a:pt x="174" y="1"/>
                    <a:pt x="0" y="152"/>
                    <a:pt x="81" y="355"/>
                  </a:cubicBezTo>
                  <a:cubicBezTo>
                    <a:pt x="187" y="626"/>
                    <a:pt x="288" y="897"/>
                    <a:pt x="341" y="1194"/>
                  </a:cubicBezTo>
                  <a:cubicBezTo>
                    <a:pt x="366" y="1320"/>
                    <a:pt x="461" y="1425"/>
                    <a:pt x="596" y="1425"/>
                  </a:cubicBezTo>
                  <a:cubicBezTo>
                    <a:pt x="608" y="1425"/>
                    <a:pt x="620" y="1424"/>
                    <a:pt x="633" y="1422"/>
                  </a:cubicBezTo>
                  <a:cubicBezTo>
                    <a:pt x="771" y="1411"/>
                    <a:pt x="898" y="1279"/>
                    <a:pt x="872" y="1130"/>
                  </a:cubicBezTo>
                  <a:cubicBezTo>
                    <a:pt x="808" y="801"/>
                    <a:pt x="707" y="483"/>
                    <a:pt x="580" y="164"/>
                  </a:cubicBezTo>
                  <a:cubicBezTo>
                    <a:pt x="534" y="49"/>
                    <a:pt x="439" y="1"/>
                    <a:pt x="3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1"/>
            <p:cNvSpPr/>
            <p:nvPr/>
          </p:nvSpPr>
          <p:spPr>
            <a:xfrm>
              <a:off x="5281450" y="4332550"/>
              <a:ext cx="24875" cy="41200"/>
            </a:xfrm>
            <a:custGeom>
              <a:rect b="b" l="l" r="r" t="t"/>
              <a:pathLst>
                <a:path extrusionOk="0" h="1648" w="995">
                  <a:moveTo>
                    <a:pt x="344" y="1"/>
                  </a:moveTo>
                  <a:cubicBezTo>
                    <a:pt x="170" y="1"/>
                    <a:pt x="1" y="149"/>
                    <a:pt x="99" y="349"/>
                  </a:cubicBezTo>
                  <a:cubicBezTo>
                    <a:pt x="264" y="689"/>
                    <a:pt x="423" y="1034"/>
                    <a:pt x="449" y="1416"/>
                  </a:cubicBezTo>
                  <a:cubicBezTo>
                    <a:pt x="461" y="1574"/>
                    <a:pt x="579" y="1647"/>
                    <a:pt x="701" y="1647"/>
                  </a:cubicBezTo>
                  <a:cubicBezTo>
                    <a:pt x="845" y="1647"/>
                    <a:pt x="994" y="1544"/>
                    <a:pt x="980" y="1358"/>
                  </a:cubicBezTo>
                  <a:cubicBezTo>
                    <a:pt x="948" y="933"/>
                    <a:pt x="789" y="535"/>
                    <a:pt x="598" y="158"/>
                  </a:cubicBezTo>
                  <a:cubicBezTo>
                    <a:pt x="542" y="48"/>
                    <a:pt x="442" y="1"/>
                    <a:pt x="3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1"/>
            <p:cNvSpPr/>
            <p:nvPr/>
          </p:nvSpPr>
          <p:spPr>
            <a:xfrm>
              <a:off x="5330550" y="4424100"/>
              <a:ext cx="54700" cy="38600"/>
            </a:xfrm>
            <a:custGeom>
              <a:rect b="b" l="l" r="r" t="t"/>
              <a:pathLst>
                <a:path extrusionOk="0" h="1544" w="2188">
                  <a:moveTo>
                    <a:pt x="1786" y="0"/>
                  </a:moveTo>
                  <a:cubicBezTo>
                    <a:pt x="1719" y="0"/>
                    <a:pt x="1649" y="25"/>
                    <a:pt x="1589" y="83"/>
                  </a:cubicBezTo>
                  <a:cubicBezTo>
                    <a:pt x="1186" y="476"/>
                    <a:pt x="645" y="693"/>
                    <a:pt x="215" y="1049"/>
                  </a:cubicBezTo>
                  <a:cubicBezTo>
                    <a:pt x="1" y="1229"/>
                    <a:pt x="164" y="1544"/>
                    <a:pt x="374" y="1544"/>
                  </a:cubicBezTo>
                  <a:cubicBezTo>
                    <a:pt x="424" y="1544"/>
                    <a:pt x="477" y="1526"/>
                    <a:pt x="528" y="1484"/>
                  </a:cubicBezTo>
                  <a:cubicBezTo>
                    <a:pt x="1000" y="1091"/>
                    <a:pt x="1563" y="852"/>
                    <a:pt x="2003" y="423"/>
                  </a:cubicBezTo>
                  <a:cubicBezTo>
                    <a:pt x="2187" y="234"/>
                    <a:pt x="1996" y="0"/>
                    <a:pt x="17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1"/>
            <p:cNvSpPr/>
            <p:nvPr/>
          </p:nvSpPr>
          <p:spPr>
            <a:xfrm>
              <a:off x="5409875" y="4469425"/>
              <a:ext cx="21900" cy="42400"/>
            </a:xfrm>
            <a:custGeom>
              <a:rect b="b" l="l" r="r" t="t"/>
              <a:pathLst>
                <a:path extrusionOk="0" h="1696" w="876">
                  <a:moveTo>
                    <a:pt x="345" y="1"/>
                  </a:moveTo>
                  <a:cubicBezTo>
                    <a:pt x="175" y="1"/>
                    <a:pt x="1" y="154"/>
                    <a:pt x="82" y="361"/>
                  </a:cubicBezTo>
                  <a:cubicBezTo>
                    <a:pt x="220" y="716"/>
                    <a:pt x="263" y="1093"/>
                    <a:pt x="316" y="1475"/>
                  </a:cubicBezTo>
                  <a:cubicBezTo>
                    <a:pt x="340" y="1625"/>
                    <a:pt x="464" y="1696"/>
                    <a:pt x="586" y="1696"/>
                  </a:cubicBezTo>
                  <a:cubicBezTo>
                    <a:pt x="732" y="1696"/>
                    <a:pt x="875" y="1596"/>
                    <a:pt x="846" y="1411"/>
                  </a:cubicBezTo>
                  <a:cubicBezTo>
                    <a:pt x="783" y="997"/>
                    <a:pt x="740" y="562"/>
                    <a:pt x="581" y="164"/>
                  </a:cubicBezTo>
                  <a:cubicBezTo>
                    <a:pt x="535" y="49"/>
                    <a:pt x="441" y="1"/>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1"/>
            <p:cNvSpPr/>
            <p:nvPr/>
          </p:nvSpPr>
          <p:spPr>
            <a:xfrm>
              <a:off x="5523175" y="4517400"/>
              <a:ext cx="45175" cy="30650"/>
            </a:xfrm>
            <a:custGeom>
              <a:rect b="b" l="l" r="r" t="t"/>
              <a:pathLst>
                <a:path extrusionOk="0" h="1226" w="1807">
                  <a:moveTo>
                    <a:pt x="1442" y="0"/>
                  </a:moveTo>
                  <a:cubicBezTo>
                    <a:pt x="1409" y="0"/>
                    <a:pt x="1375" y="7"/>
                    <a:pt x="1339" y="23"/>
                  </a:cubicBezTo>
                  <a:cubicBezTo>
                    <a:pt x="904" y="208"/>
                    <a:pt x="442" y="389"/>
                    <a:pt x="150" y="787"/>
                  </a:cubicBezTo>
                  <a:cubicBezTo>
                    <a:pt x="1" y="987"/>
                    <a:pt x="186" y="1226"/>
                    <a:pt x="377" y="1226"/>
                  </a:cubicBezTo>
                  <a:cubicBezTo>
                    <a:pt x="443" y="1226"/>
                    <a:pt x="510" y="1196"/>
                    <a:pt x="564" y="1126"/>
                  </a:cubicBezTo>
                  <a:cubicBezTo>
                    <a:pt x="803" y="808"/>
                    <a:pt x="1180" y="675"/>
                    <a:pt x="1530" y="521"/>
                  </a:cubicBezTo>
                  <a:cubicBezTo>
                    <a:pt x="1807" y="404"/>
                    <a:pt x="1689" y="0"/>
                    <a:pt x="14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1"/>
            <p:cNvSpPr/>
            <p:nvPr/>
          </p:nvSpPr>
          <p:spPr>
            <a:xfrm>
              <a:off x="5594350" y="4417850"/>
              <a:ext cx="17050" cy="43475"/>
            </a:xfrm>
            <a:custGeom>
              <a:rect b="b" l="l" r="r" t="t"/>
              <a:pathLst>
                <a:path extrusionOk="0" h="1739" w="682">
                  <a:moveTo>
                    <a:pt x="299" y="1"/>
                  </a:moveTo>
                  <a:cubicBezTo>
                    <a:pt x="156" y="1"/>
                    <a:pt x="1" y="104"/>
                    <a:pt x="4" y="291"/>
                  </a:cubicBezTo>
                  <a:cubicBezTo>
                    <a:pt x="9" y="705"/>
                    <a:pt x="110" y="1108"/>
                    <a:pt x="136" y="1511"/>
                  </a:cubicBezTo>
                  <a:cubicBezTo>
                    <a:pt x="149" y="1666"/>
                    <a:pt x="266" y="1738"/>
                    <a:pt x="388" y="1738"/>
                  </a:cubicBezTo>
                  <a:cubicBezTo>
                    <a:pt x="532" y="1738"/>
                    <a:pt x="681" y="1637"/>
                    <a:pt x="667" y="1453"/>
                  </a:cubicBezTo>
                  <a:cubicBezTo>
                    <a:pt x="641" y="1044"/>
                    <a:pt x="540" y="646"/>
                    <a:pt x="534" y="232"/>
                  </a:cubicBezTo>
                  <a:cubicBezTo>
                    <a:pt x="532" y="74"/>
                    <a:pt x="419" y="1"/>
                    <a:pt x="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1"/>
            <p:cNvSpPr/>
            <p:nvPr/>
          </p:nvSpPr>
          <p:spPr>
            <a:xfrm>
              <a:off x="5499275" y="4298175"/>
              <a:ext cx="22575" cy="47125"/>
            </a:xfrm>
            <a:custGeom>
              <a:rect b="b" l="l" r="r" t="t"/>
              <a:pathLst>
                <a:path extrusionOk="0" h="1885" w="903">
                  <a:moveTo>
                    <a:pt x="291" y="0"/>
                  </a:moveTo>
                  <a:cubicBezTo>
                    <a:pt x="145" y="0"/>
                    <a:pt x="0" y="102"/>
                    <a:pt x="29" y="287"/>
                  </a:cubicBezTo>
                  <a:cubicBezTo>
                    <a:pt x="98" y="769"/>
                    <a:pt x="82" y="1273"/>
                    <a:pt x="300" y="1724"/>
                  </a:cubicBezTo>
                  <a:cubicBezTo>
                    <a:pt x="357" y="1837"/>
                    <a:pt x="459" y="1885"/>
                    <a:pt x="558" y="1885"/>
                  </a:cubicBezTo>
                  <a:cubicBezTo>
                    <a:pt x="734" y="1885"/>
                    <a:pt x="902" y="1736"/>
                    <a:pt x="804" y="1539"/>
                  </a:cubicBezTo>
                  <a:cubicBezTo>
                    <a:pt x="602" y="1125"/>
                    <a:pt x="629" y="669"/>
                    <a:pt x="560" y="223"/>
                  </a:cubicBezTo>
                  <a:cubicBezTo>
                    <a:pt x="536" y="71"/>
                    <a:pt x="413" y="0"/>
                    <a:pt x="2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1"/>
            <p:cNvSpPr/>
            <p:nvPr/>
          </p:nvSpPr>
          <p:spPr>
            <a:xfrm>
              <a:off x="5627800" y="4547025"/>
              <a:ext cx="28000" cy="42550"/>
            </a:xfrm>
            <a:custGeom>
              <a:rect b="b" l="l" r="r" t="t"/>
              <a:pathLst>
                <a:path extrusionOk="0" h="1702" w="1120">
                  <a:moveTo>
                    <a:pt x="340" y="0"/>
                  </a:moveTo>
                  <a:cubicBezTo>
                    <a:pt x="178" y="0"/>
                    <a:pt x="1" y="154"/>
                    <a:pt x="61" y="366"/>
                  </a:cubicBezTo>
                  <a:cubicBezTo>
                    <a:pt x="178" y="790"/>
                    <a:pt x="279" y="1225"/>
                    <a:pt x="539" y="1591"/>
                  </a:cubicBezTo>
                  <a:cubicBezTo>
                    <a:pt x="595" y="1669"/>
                    <a:pt x="668" y="1702"/>
                    <a:pt x="742" y="1702"/>
                  </a:cubicBezTo>
                  <a:cubicBezTo>
                    <a:pt x="933" y="1702"/>
                    <a:pt x="1120" y="1482"/>
                    <a:pt x="974" y="1278"/>
                  </a:cubicBezTo>
                  <a:cubicBezTo>
                    <a:pt x="740" y="955"/>
                    <a:pt x="661" y="551"/>
                    <a:pt x="555" y="175"/>
                  </a:cubicBezTo>
                  <a:cubicBezTo>
                    <a:pt x="522" y="52"/>
                    <a:pt x="433" y="0"/>
                    <a:pt x="3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1"/>
            <p:cNvSpPr/>
            <p:nvPr/>
          </p:nvSpPr>
          <p:spPr>
            <a:xfrm>
              <a:off x="5702675" y="4541700"/>
              <a:ext cx="40625" cy="16400"/>
            </a:xfrm>
            <a:custGeom>
              <a:rect b="b" l="l" r="r" t="t"/>
              <a:pathLst>
                <a:path extrusionOk="0" h="656" w="1625">
                  <a:moveTo>
                    <a:pt x="924" y="1"/>
                  </a:moveTo>
                  <a:cubicBezTo>
                    <a:pt x="701" y="1"/>
                    <a:pt x="480" y="43"/>
                    <a:pt x="276" y="133"/>
                  </a:cubicBezTo>
                  <a:cubicBezTo>
                    <a:pt x="1" y="255"/>
                    <a:pt x="116" y="656"/>
                    <a:pt x="361" y="656"/>
                  </a:cubicBezTo>
                  <a:cubicBezTo>
                    <a:pt x="394" y="656"/>
                    <a:pt x="430" y="648"/>
                    <a:pt x="467" y="632"/>
                  </a:cubicBezTo>
                  <a:cubicBezTo>
                    <a:pt x="623" y="562"/>
                    <a:pt x="781" y="532"/>
                    <a:pt x="943" y="532"/>
                  </a:cubicBezTo>
                  <a:cubicBezTo>
                    <a:pt x="1041" y="532"/>
                    <a:pt x="1140" y="543"/>
                    <a:pt x="1242" y="563"/>
                  </a:cubicBezTo>
                  <a:cubicBezTo>
                    <a:pt x="1262" y="567"/>
                    <a:pt x="1281" y="569"/>
                    <a:pt x="1299" y="569"/>
                  </a:cubicBezTo>
                  <a:cubicBezTo>
                    <a:pt x="1574" y="569"/>
                    <a:pt x="1625" y="103"/>
                    <a:pt x="1316" y="43"/>
                  </a:cubicBezTo>
                  <a:cubicBezTo>
                    <a:pt x="1187" y="15"/>
                    <a:pt x="1055" y="1"/>
                    <a:pt x="9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1"/>
            <p:cNvSpPr/>
            <p:nvPr/>
          </p:nvSpPr>
          <p:spPr>
            <a:xfrm>
              <a:off x="5092200" y="3957125"/>
              <a:ext cx="58375" cy="26350"/>
            </a:xfrm>
            <a:custGeom>
              <a:rect b="b" l="l" r="r" t="t"/>
              <a:pathLst>
                <a:path extrusionOk="0" h="1054" w="2335">
                  <a:moveTo>
                    <a:pt x="345" y="1"/>
                  </a:moveTo>
                  <a:cubicBezTo>
                    <a:pt x="53" y="1"/>
                    <a:pt x="0" y="472"/>
                    <a:pt x="321" y="532"/>
                  </a:cubicBezTo>
                  <a:cubicBezTo>
                    <a:pt x="878" y="632"/>
                    <a:pt x="1361" y="983"/>
                    <a:pt x="1934" y="1052"/>
                  </a:cubicBezTo>
                  <a:cubicBezTo>
                    <a:pt x="1947" y="1053"/>
                    <a:pt x="1959" y="1054"/>
                    <a:pt x="1971" y="1054"/>
                  </a:cubicBezTo>
                  <a:cubicBezTo>
                    <a:pt x="2273" y="1054"/>
                    <a:pt x="2335" y="567"/>
                    <a:pt x="2013" y="532"/>
                  </a:cubicBezTo>
                  <a:cubicBezTo>
                    <a:pt x="1446" y="457"/>
                    <a:pt x="963" y="112"/>
                    <a:pt x="400" y="6"/>
                  </a:cubicBezTo>
                  <a:cubicBezTo>
                    <a:pt x="381" y="3"/>
                    <a:pt x="362" y="1"/>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1"/>
            <p:cNvSpPr/>
            <p:nvPr/>
          </p:nvSpPr>
          <p:spPr>
            <a:xfrm>
              <a:off x="5113675" y="3872200"/>
              <a:ext cx="51500" cy="32775"/>
            </a:xfrm>
            <a:custGeom>
              <a:rect b="b" l="l" r="r" t="t"/>
              <a:pathLst>
                <a:path extrusionOk="0" h="1311" w="2060">
                  <a:moveTo>
                    <a:pt x="1690" y="1"/>
                  </a:moveTo>
                  <a:cubicBezTo>
                    <a:pt x="1640" y="1"/>
                    <a:pt x="1587" y="19"/>
                    <a:pt x="1536" y="61"/>
                  </a:cubicBezTo>
                  <a:cubicBezTo>
                    <a:pt x="1160" y="374"/>
                    <a:pt x="740" y="623"/>
                    <a:pt x="284" y="798"/>
                  </a:cubicBezTo>
                  <a:cubicBezTo>
                    <a:pt x="0" y="907"/>
                    <a:pt x="117" y="1311"/>
                    <a:pt x="375" y="1311"/>
                  </a:cubicBezTo>
                  <a:cubicBezTo>
                    <a:pt x="406" y="1311"/>
                    <a:pt x="440" y="1305"/>
                    <a:pt x="475" y="1292"/>
                  </a:cubicBezTo>
                  <a:cubicBezTo>
                    <a:pt x="974" y="1101"/>
                    <a:pt x="1446" y="830"/>
                    <a:pt x="1849" y="490"/>
                  </a:cubicBezTo>
                  <a:cubicBezTo>
                    <a:pt x="2059" y="315"/>
                    <a:pt x="1899" y="1"/>
                    <a:pt x="16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1"/>
            <p:cNvSpPr/>
            <p:nvPr/>
          </p:nvSpPr>
          <p:spPr>
            <a:xfrm>
              <a:off x="5134950" y="3805625"/>
              <a:ext cx="23675" cy="35900"/>
            </a:xfrm>
            <a:custGeom>
              <a:rect b="b" l="l" r="r" t="t"/>
              <a:pathLst>
                <a:path extrusionOk="0" h="1436" w="947">
                  <a:moveTo>
                    <a:pt x="290" y="0"/>
                  </a:moveTo>
                  <a:cubicBezTo>
                    <a:pt x="163" y="0"/>
                    <a:pt x="22" y="92"/>
                    <a:pt x="17" y="230"/>
                  </a:cubicBezTo>
                  <a:cubicBezTo>
                    <a:pt x="1" y="654"/>
                    <a:pt x="38" y="1084"/>
                    <a:pt x="388" y="1376"/>
                  </a:cubicBezTo>
                  <a:cubicBezTo>
                    <a:pt x="441" y="1418"/>
                    <a:pt x="497" y="1435"/>
                    <a:pt x="550" y="1435"/>
                  </a:cubicBezTo>
                  <a:cubicBezTo>
                    <a:pt x="769" y="1435"/>
                    <a:pt x="946" y="1138"/>
                    <a:pt x="733" y="968"/>
                  </a:cubicBezTo>
                  <a:cubicBezTo>
                    <a:pt x="542" y="808"/>
                    <a:pt x="542" y="543"/>
                    <a:pt x="547" y="310"/>
                  </a:cubicBezTo>
                  <a:cubicBezTo>
                    <a:pt x="553" y="161"/>
                    <a:pt x="478" y="28"/>
                    <a:pt x="319" y="2"/>
                  </a:cubicBezTo>
                  <a:cubicBezTo>
                    <a:pt x="309" y="1"/>
                    <a:pt x="300" y="0"/>
                    <a:pt x="2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11"/>
          <p:cNvSpPr/>
          <p:nvPr/>
        </p:nvSpPr>
        <p:spPr>
          <a:xfrm>
            <a:off x="-286925" y="-217404"/>
            <a:ext cx="1365506" cy="1419411"/>
          </a:xfrm>
          <a:custGeom>
            <a:rect b="b" l="l" r="r" t="t"/>
            <a:pathLst>
              <a:path extrusionOk="0" h="21481" w="20666">
                <a:moveTo>
                  <a:pt x="3343" y="4137"/>
                </a:moveTo>
                <a:cubicBezTo>
                  <a:pt x="2855" y="4747"/>
                  <a:pt x="2430" y="5410"/>
                  <a:pt x="2069" y="6100"/>
                </a:cubicBezTo>
                <a:cubicBezTo>
                  <a:pt x="2377" y="5379"/>
                  <a:pt x="2802" y="4715"/>
                  <a:pt x="3343" y="4137"/>
                </a:cubicBezTo>
                <a:close/>
                <a:moveTo>
                  <a:pt x="8792" y="7427"/>
                </a:moveTo>
                <a:cubicBezTo>
                  <a:pt x="9168" y="7496"/>
                  <a:pt x="9535" y="7644"/>
                  <a:pt x="9879" y="7835"/>
                </a:cubicBezTo>
                <a:cubicBezTo>
                  <a:pt x="9704" y="7799"/>
                  <a:pt x="9524" y="7781"/>
                  <a:pt x="9344" y="7781"/>
                </a:cubicBezTo>
                <a:cubicBezTo>
                  <a:pt x="8442" y="7781"/>
                  <a:pt x="7523" y="8221"/>
                  <a:pt x="6988" y="8960"/>
                </a:cubicBezTo>
                <a:cubicBezTo>
                  <a:pt x="7423" y="8222"/>
                  <a:pt x="8076" y="7612"/>
                  <a:pt x="8771" y="7427"/>
                </a:cubicBezTo>
                <a:close/>
                <a:moveTo>
                  <a:pt x="7890" y="7432"/>
                </a:moveTo>
                <a:lnTo>
                  <a:pt x="7890" y="7432"/>
                </a:lnTo>
                <a:cubicBezTo>
                  <a:pt x="7497" y="7724"/>
                  <a:pt x="7152" y="8079"/>
                  <a:pt x="6871" y="8451"/>
                </a:cubicBezTo>
                <a:cubicBezTo>
                  <a:pt x="6691" y="8689"/>
                  <a:pt x="6516" y="8944"/>
                  <a:pt x="6356" y="9220"/>
                </a:cubicBezTo>
                <a:cubicBezTo>
                  <a:pt x="6500" y="8318"/>
                  <a:pt x="7046" y="7618"/>
                  <a:pt x="7890" y="7432"/>
                </a:cubicBezTo>
                <a:close/>
                <a:moveTo>
                  <a:pt x="8797" y="9365"/>
                </a:moveTo>
                <a:cubicBezTo>
                  <a:pt x="8885" y="9365"/>
                  <a:pt x="9015" y="9408"/>
                  <a:pt x="9222" y="9485"/>
                </a:cubicBezTo>
                <a:cubicBezTo>
                  <a:pt x="9248" y="9491"/>
                  <a:pt x="9275" y="9512"/>
                  <a:pt x="9301" y="9528"/>
                </a:cubicBezTo>
                <a:cubicBezTo>
                  <a:pt x="9264" y="9565"/>
                  <a:pt x="9243" y="9591"/>
                  <a:pt x="9237" y="9607"/>
                </a:cubicBezTo>
                <a:cubicBezTo>
                  <a:pt x="9179" y="9724"/>
                  <a:pt x="9110" y="9851"/>
                  <a:pt x="9052" y="9973"/>
                </a:cubicBezTo>
                <a:cubicBezTo>
                  <a:pt x="9036" y="10000"/>
                  <a:pt x="9025" y="10026"/>
                  <a:pt x="9020" y="10042"/>
                </a:cubicBezTo>
                <a:cubicBezTo>
                  <a:pt x="8900" y="10175"/>
                  <a:pt x="8746" y="10269"/>
                  <a:pt x="8634" y="10269"/>
                </a:cubicBezTo>
                <a:cubicBezTo>
                  <a:pt x="8504" y="10269"/>
                  <a:pt x="8430" y="10143"/>
                  <a:pt x="8526" y="9804"/>
                </a:cubicBezTo>
                <a:cubicBezTo>
                  <a:pt x="8614" y="9496"/>
                  <a:pt x="8642" y="9365"/>
                  <a:pt x="8797" y="9365"/>
                </a:cubicBezTo>
                <a:close/>
                <a:moveTo>
                  <a:pt x="8547" y="8580"/>
                </a:moveTo>
                <a:cubicBezTo>
                  <a:pt x="8708" y="8580"/>
                  <a:pt x="8873" y="8598"/>
                  <a:pt x="9036" y="8631"/>
                </a:cubicBezTo>
                <a:cubicBezTo>
                  <a:pt x="8733" y="8727"/>
                  <a:pt x="8436" y="8912"/>
                  <a:pt x="8187" y="9167"/>
                </a:cubicBezTo>
                <a:cubicBezTo>
                  <a:pt x="7884" y="9496"/>
                  <a:pt x="7481" y="10281"/>
                  <a:pt x="7593" y="10785"/>
                </a:cubicBezTo>
                <a:cubicBezTo>
                  <a:pt x="7158" y="10037"/>
                  <a:pt x="7036" y="9008"/>
                  <a:pt x="7953" y="8679"/>
                </a:cubicBezTo>
                <a:cubicBezTo>
                  <a:pt x="8138" y="8610"/>
                  <a:pt x="8340" y="8580"/>
                  <a:pt x="8547" y="8580"/>
                </a:cubicBezTo>
                <a:close/>
                <a:moveTo>
                  <a:pt x="9747" y="9846"/>
                </a:moveTo>
                <a:cubicBezTo>
                  <a:pt x="9826" y="9926"/>
                  <a:pt x="9906" y="10011"/>
                  <a:pt x="9964" y="10095"/>
                </a:cubicBezTo>
                <a:cubicBezTo>
                  <a:pt x="10383" y="10706"/>
                  <a:pt x="10362" y="11597"/>
                  <a:pt x="9529" y="11862"/>
                </a:cubicBezTo>
                <a:cubicBezTo>
                  <a:pt x="9429" y="11893"/>
                  <a:pt x="9326" y="11908"/>
                  <a:pt x="9223" y="11908"/>
                </a:cubicBezTo>
                <a:cubicBezTo>
                  <a:pt x="8768" y="11908"/>
                  <a:pt x="8308" y="11629"/>
                  <a:pt x="7996" y="11326"/>
                </a:cubicBezTo>
                <a:cubicBezTo>
                  <a:pt x="7938" y="11263"/>
                  <a:pt x="7874" y="11199"/>
                  <a:pt x="7816" y="11125"/>
                </a:cubicBezTo>
                <a:lnTo>
                  <a:pt x="7816" y="11125"/>
                </a:lnTo>
                <a:cubicBezTo>
                  <a:pt x="7922" y="11194"/>
                  <a:pt x="8060" y="11236"/>
                  <a:pt x="8256" y="11236"/>
                </a:cubicBezTo>
                <a:cubicBezTo>
                  <a:pt x="8266" y="11236"/>
                  <a:pt x="8276" y="11237"/>
                  <a:pt x="8286" y="11237"/>
                </a:cubicBezTo>
                <a:cubicBezTo>
                  <a:pt x="8971" y="11237"/>
                  <a:pt x="9480" y="10526"/>
                  <a:pt x="9747" y="9846"/>
                </a:cubicBezTo>
                <a:close/>
                <a:moveTo>
                  <a:pt x="6569" y="9936"/>
                </a:moveTo>
                <a:lnTo>
                  <a:pt x="6569" y="9936"/>
                </a:lnTo>
                <a:cubicBezTo>
                  <a:pt x="6286" y="11391"/>
                  <a:pt x="7440" y="12601"/>
                  <a:pt x="8691" y="12601"/>
                </a:cubicBezTo>
                <a:cubicBezTo>
                  <a:pt x="9251" y="12601"/>
                  <a:pt x="9830" y="12359"/>
                  <a:pt x="10309" y="11788"/>
                </a:cubicBezTo>
                <a:cubicBezTo>
                  <a:pt x="10511" y="11549"/>
                  <a:pt x="10691" y="11284"/>
                  <a:pt x="10813" y="10997"/>
                </a:cubicBezTo>
                <a:lnTo>
                  <a:pt x="10813" y="10997"/>
                </a:lnTo>
                <a:cubicBezTo>
                  <a:pt x="10483" y="11984"/>
                  <a:pt x="9272" y="12805"/>
                  <a:pt x="8197" y="12805"/>
                </a:cubicBezTo>
                <a:cubicBezTo>
                  <a:pt x="7630" y="12805"/>
                  <a:pt x="7102" y="12578"/>
                  <a:pt x="6760" y="12027"/>
                </a:cubicBezTo>
                <a:cubicBezTo>
                  <a:pt x="6611" y="11629"/>
                  <a:pt x="6505" y="11210"/>
                  <a:pt x="6431" y="10822"/>
                </a:cubicBezTo>
                <a:cubicBezTo>
                  <a:pt x="6431" y="10536"/>
                  <a:pt x="6484" y="10239"/>
                  <a:pt x="6569" y="9936"/>
                </a:cubicBezTo>
                <a:close/>
                <a:moveTo>
                  <a:pt x="9684" y="1543"/>
                </a:moveTo>
                <a:cubicBezTo>
                  <a:pt x="9982" y="1543"/>
                  <a:pt x="10278" y="1557"/>
                  <a:pt x="10575" y="1585"/>
                </a:cubicBezTo>
                <a:cubicBezTo>
                  <a:pt x="5545" y="2025"/>
                  <a:pt x="1125" y="6615"/>
                  <a:pt x="1778" y="11921"/>
                </a:cubicBezTo>
                <a:cubicBezTo>
                  <a:pt x="1862" y="12642"/>
                  <a:pt x="2069" y="13327"/>
                  <a:pt x="2367" y="13969"/>
                </a:cubicBezTo>
                <a:cubicBezTo>
                  <a:pt x="2234" y="13719"/>
                  <a:pt x="2122" y="13459"/>
                  <a:pt x="2016" y="13199"/>
                </a:cubicBezTo>
                <a:cubicBezTo>
                  <a:pt x="1836" y="12690"/>
                  <a:pt x="1687" y="12159"/>
                  <a:pt x="1587" y="11623"/>
                </a:cubicBezTo>
                <a:cubicBezTo>
                  <a:pt x="1560" y="11438"/>
                  <a:pt x="1534" y="11257"/>
                  <a:pt x="1523" y="11072"/>
                </a:cubicBezTo>
                <a:cubicBezTo>
                  <a:pt x="1661" y="9623"/>
                  <a:pt x="2016" y="8185"/>
                  <a:pt x="2462" y="6806"/>
                </a:cubicBezTo>
                <a:cubicBezTo>
                  <a:pt x="2664" y="6196"/>
                  <a:pt x="2908" y="5548"/>
                  <a:pt x="3226" y="4944"/>
                </a:cubicBezTo>
                <a:cubicBezTo>
                  <a:pt x="3730" y="4195"/>
                  <a:pt x="4330" y="3516"/>
                  <a:pt x="4998" y="2933"/>
                </a:cubicBezTo>
                <a:cubicBezTo>
                  <a:pt x="5370" y="2689"/>
                  <a:pt x="5768" y="2471"/>
                  <a:pt x="6150" y="2243"/>
                </a:cubicBezTo>
                <a:cubicBezTo>
                  <a:pt x="7304" y="1768"/>
                  <a:pt x="8496" y="1543"/>
                  <a:pt x="9684" y="1543"/>
                </a:cubicBezTo>
                <a:close/>
                <a:moveTo>
                  <a:pt x="11201" y="11358"/>
                </a:moveTo>
                <a:cubicBezTo>
                  <a:pt x="10919" y="12584"/>
                  <a:pt x="10118" y="13963"/>
                  <a:pt x="8893" y="13995"/>
                </a:cubicBezTo>
                <a:cubicBezTo>
                  <a:pt x="8877" y="13996"/>
                  <a:pt x="8862" y="13996"/>
                  <a:pt x="8847" y="13996"/>
                </a:cubicBezTo>
                <a:cubicBezTo>
                  <a:pt x="8459" y="13996"/>
                  <a:pt x="8133" y="13865"/>
                  <a:pt x="7842" y="13650"/>
                </a:cubicBezTo>
                <a:cubicBezTo>
                  <a:pt x="7985" y="13645"/>
                  <a:pt x="8123" y="13624"/>
                  <a:pt x="8261" y="13597"/>
                </a:cubicBezTo>
                <a:cubicBezTo>
                  <a:pt x="9243" y="13380"/>
                  <a:pt x="10521" y="12456"/>
                  <a:pt x="11201" y="11358"/>
                </a:cubicBezTo>
                <a:close/>
                <a:moveTo>
                  <a:pt x="12076" y="10122"/>
                </a:moveTo>
                <a:cubicBezTo>
                  <a:pt x="12479" y="10859"/>
                  <a:pt x="12723" y="11687"/>
                  <a:pt x="12580" y="12525"/>
                </a:cubicBezTo>
                <a:cubicBezTo>
                  <a:pt x="12315" y="13992"/>
                  <a:pt x="11080" y="14571"/>
                  <a:pt x="9817" y="14571"/>
                </a:cubicBezTo>
                <a:cubicBezTo>
                  <a:pt x="9586" y="14571"/>
                  <a:pt x="9353" y="14552"/>
                  <a:pt x="9126" y="14515"/>
                </a:cubicBezTo>
                <a:cubicBezTo>
                  <a:pt x="9195" y="14483"/>
                  <a:pt x="9269" y="14441"/>
                  <a:pt x="9344" y="14393"/>
                </a:cubicBezTo>
                <a:cubicBezTo>
                  <a:pt x="10813" y="13518"/>
                  <a:pt x="11901" y="11846"/>
                  <a:pt x="12076" y="10122"/>
                </a:cubicBezTo>
                <a:close/>
                <a:moveTo>
                  <a:pt x="10830" y="2365"/>
                </a:moveTo>
                <a:cubicBezTo>
                  <a:pt x="12563" y="2365"/>
                  <a:pt x="14280" y="2871"/>
                  <a:pt x="15657" y="3967"/>
                </a:cubicBezTo>
                <a:cubicBezTo>
                  <a:pt x="17573" y="5495"/>
                  <a:pt x="18703" y="7963"/>
                  <a:pt x="18841" y="10377"/>
                </a:cubicBezTo>
                <a:cubicBezTo>
                  <a:pt x="18931" y="12069"/>
                  <a:pt x="18517" y="13687"/>
                  <a:pt x="17711" y="15099"/>
                </a:cubicBezTo>
                <a:cubicBezTo>
                  <a:pt x="16453" y="16632"/>
                  <a:pt x="14676" y="17826"/>
                  <a:pt x="12670" y="18452"/>
                </a:cubicBezTo>
                <a:cubicBezTo>
                  <a:pt x="11772" y="18734"/>
                  <a:pt x="10877" y="18879"/>
                  <a:pt x="9997" y="18879"/>
                </a:cubicBezTo>
                <a:cubicBezTo>
                  <a:pt x="8479" y="18879"/>
                  <a:pt x="7005" y="18448"/>
                  <a:pt x="5635" y="17545"/>
                </a:cubicBezTo>
                <a:cubicBezTo>
                  <a:pt x="5311" y="17327"/>
                  <a:pt x="4993" y="17094"/>
                  <a:pt x="4696" y="16834"/>
                </a:cubicBezTo>
                <a:lnTo>
                  <a:pt x="4696" y="16834"/>
                </a:lnTo>
                <a:cubicBezTo>
                  <a:pt x="5959" y="17810"/>
                  <a:pt x="7518" y="18436"/>
                  <a:pt x="9126" y="18532"/>
                </a:cubicBezTo>
                <a:cubicBezTo>
                  <a:pt x="9276" y="18541"/>
                  <a:pt x="9425" y="18546"/>
                  <a:pt x="9574" y="18546"/>
                </a:cubicBezTo>
                <a:cubicBezTo>
                  <a:pt x="12573" y="18546"/>
                  <a:pt x="15404" y="16642"/>
                  <a:pt x="16703" y="13958"/>
                </a:cubicBezTo>
                <a:cubicBezTo>
                  <a:pt x="18358" y="10546"/>
                  <a:pt x="16692" y="6806"/>
                  <a:pt x="13742" y="4753"/>
                </a:cubicBezTo>
                <a:cubicBezTo>
                  <a:pt x="12587" y="3946"/>
                  <a:pt x="11347" y="3561"/>
                  <a:pt x="10132" y="3561"/>
                </a:cubicBezTo>
                <a:cubicBezTo>
                  <a:pt x="8366" y="3561"/>
                  <a:pt x="6653" y="4375"/>
                  <a:pt x="5332" y="5893"/>
                </a:cubicBezTo>
                <a:cubicBezTo>
                  <a:pt x="3507" y="7984"/>
                  <a:pt x="2664" y="11252"/>
                  <a:pt x="4245" y="13725"/>
                </a:cubicBezTo>
                <a:cubicBezTo>
                  <a:pt x="5330" y="15422"/>
                  <a:pt x="7572" y="16434"/>
                  <a:pt x="9705" y="16434"/>
                </a:cubicBezTo>
                <a:cubicBezTo>
                  <a:pt x="10805" y="16434"/>
                  <a:pt x="11876" y="16165"/>
                  <a:pt x="12745" y="15582"/>
                </a:cubicBezTo>
                <a:cubicBezTo>
                  <a:pt x="15259" y="13900"/>
                  <a:pt x="15525" y="10913"/>
                  <a:pt x="14262" y="8318"/>
                </a:cubicBezTo>
                <a:cubicBezTo>
                  <a:pt x="13299" y="6343"/>
                  <a:pt x="11621" y="5104"/>
                  <a:pt x="9787" y="5104"/>
                </a:cubicBezTo>
                <a:cubicBezTo>
                  <a:pt x="8822" y="5104"/>
                  <a:pt x="7814" y="5447"/>
                  <a:pt x="6845" y="6206"/>
                </a:cubicBezTo>
                <a:cubicBezTo>
                  <a:pt x="4685" y="7894"/>
                  <a:pt x="3799" y="10913"/>
                  <a:pt x="5449" y="13279"/>
                </a:cubicBezTo>
                <a:cubicBezTo>
                  <a:pt x="6351" y="14576"/>
                  <a:pt x="7804" y="15284"/>
                  <a:pt x="9241" y="15284"/>
                </a:cubicBezTo>
                <a:cubicBezTo>
                  <a:pt x="10451" y="15284"/>
                  <a:pt x="11650" y="14783"/>
                  <a:pt x="12500" y="13709"/>
                </a:cubicBezTo>
                <a:cubicBezTo>
                  <a:pt x="13928" y="11915"/>
                  <a:pt x="13307" y="9501"/>
                  <a:pt x="11790" y="7978"/>
                </a:cubicBezTo>
                <a:cubicBezTo>
                  <a:pt x="11374" y="6981"/>
                  <a:pt x="10699" y="6588"/>
                  <a:pt x="9961" y="6588"/>
                </a:cubicBezTo>
                <a:cubicBezTo>
                  <a:pt x="9784" y="6588"/>
                  <a:pt x="9604" y="6610"/>
                  <a:pt x="9423" y="6652"/>
                </a:cubicBezTo>
                <a:cubicBezTo>
                  <a:pt x="9242" y="6619"/>
                  <a:pt x="9063" y="6603"/>
                  <a:pt x="8888" y="6603"/>
                </a:cubicBezTo>
                <a:cubicBezTo>
                  <a:pt x="7195" y="6603"/>
                  <a:pt x="5822" y="8074"/>
                  <a:pt x="5635" y="9820"/>
                </a:cubicBezTo>
                <a:cubicBezTo>
                  <a:pt x="5598" y="10191"/>
                  <a:pt x="5614" y="10647"/>
                  <a:pt x="5683" y="11125"/>
                </a:cubicBezTo>
                <a:cubicBezTo>
                  <a:pt x="5656" y="11369"/>
                  <a:pt x="5656" y="11608"/>
                  <a:pt x="5688" y="11846"/>
                </a:cubicBezTo>
                <a:cubicBezTo>
                  <a:pt x="5237" y="10897"/>
                  <a:pt x="5094" y="9809"/>
                  <a:pt x="5370" y="8758"/>
                </a:cubicBezTo>
                <a:cubicBezTo>
                  <a:pt x="5876" y="6819"/>
                  <a:pt x="7474" y="5875"/>
                  <a:pt x="9128" y="5875"/>
                </a:cubicBezTo>
                <a:cubicBezTo>
                  <a:pt x="10334" y="5875"/>
                  <a:pt x="11568" y="6376"/>
                  <a:pt x="12432" y="7358"/>
                </a:cubicBezTo>
                <a:cubicBezTo>
                  <a:pt x="13933" y="9061"/>
                  <a:pt x="15228" y="12329"/>
                  <a:pt x="13593" y="14329"/>
                </a:cubicBezTo>
                <a:cubicBezTo>
                  <a:pt x="12818" y="15273"/>
                  <a:pt x="11672" y="15645"/>
                  <a:pt x="10464" y="15645"/>
                </a:cubicBezTo>
                <a:cubicBezTo>
                  <a:pt x="8933" y="15645"/>
                  <a:pt x="7303" y="15049"/>
                  <a:pt x="6197" y="14260"/>
                </a:cubicBezTo>
                <a:cubicBezTo>
                  <a:pt x="4314" y="12923"/>
                  <a:pt x="3783" y="10462"/>
                  <a:pt x="4393" y="8313"/>
                </a:cubicBezTo>
                <a:cubicBezTo>
                  <a:pt x="5089" y="5854"/>
                  <a:pt x="7207" y="4301"/>
                  <a:pt x="9521" y="4301"/>
                </a:cubicBezTo>
                <a:cubicBezTo>
                  <a:pt x="10278" y="4301"/>
                  <a:pt x="11055" y="4467"/>
                  <a:pt x="11811" y="4822"/>
                </a:cubicBezTo>
                <a:cubicBezTo>
                  <a:pt x="14050" y="5877"/>
                  <a:pt x="16050" y="8132"/>
                  <a:pt x="16528" y="10594"/>
                </a:cubicBezTo>
                <a:cubicBezTo>
                  <a:pt x="17180" y="14022"/>
                  <a:pt x="14782" y="17051"/>
                  <a:pt x="11408" y="17614"/>
                </a:cubicBezTo>
                <a:cubicBezTo>
                  <a:pt x="11032" y="17675"/>
                  <a:pt x="10656" y="17705"/>
                  <a:pt x="10283" y="17705"/>
                </a:cubicBezTo>
                <a:cubicBezTo>
                  <a:pt x="8023" y="17705"/>
                  <a:pt x="5857" y="16619"/>
                  <a:pt x="4277" y="14998"/>
                </a:cubicBezTo>
                <a:cubicBezTo>
                  <a:pt x="2536" y="13220"/>
                  <a:pt x="2160" y="10509"/>
                  <a:pt x="2711" y="8154"/>
                </a:cubicBezTo>
                <a:cubicBezTo>
                  <a:pt x="3560" y="4547"/>
                  <a:pt x="7230" y="2365"/>
                  <a:pt x="10830" y="2365"/>
                </a:cubicBezTo>
                <a:close/>
                <a:moveTo>
                  <a:pt x="16225" y="17072"/>
                </a:moveTo>
                <a:cubicBezTo>
                  <a:pt x="15535" y="17783"/>
                  <a:pt x="14734" y="18394"/>
                  <a:pt x="13848" y="18876"/>
                </a:cubicBezTo>
                <a:cubicBezTo>
                  <a:pt x="12699" y="19499"/>
                  <a:pt x="11525" y="19775"/>
                  <a:pt x="10373" y="19775"/>
                </a:cubicBezTo>
                <a:cubicBezTo>
                  <a:pt x="10120" y="19775"/>
                  <a:pt x="9869" y="19762"/>
                  <a:pt x="9619" y="19736"/>
                </a:cubicBezTo>
                <a:cubicBezTo>
                  <a:pt x="9879" y="19725"/>
                  <a:pt x="10145" y="19699"/>
                  <a:pt x="10405" y="19667"/>
                </a:cubicBezTo>
                <a:cubicBezTo>
                  <a:pt x="12522" y="19370"/>
                  <a:pt x="14538" y="18420"/>
                  <a:pt x="16225" y="17072"/>
                </a:cubicBezTo>
                <a:close/>
                <a:moveTo>
                  <a:pt x="18602" y="14621"/>
                </a:moveTo>
                <a:lnTo>
                  <a:pt x="18602" y="14621"/>
                </a:lnTo>
                <a:cubicBezTo>
                  <a:pt x="17168" y="18371"/>
                  <a:pt x="13526" y="20692"/>
                  <a:pt x="9547" y="20692"/>
                </a:cubicBezTo>
                <a:cubicBezTo>
                  <a:pt x="9095" y="20692"/>
                  <a:pt x="8639" y="20662"/>
                  <a:pt x="8182" y="20601"/>
                </a:cubicBezTo>
                <a:cubicBezTo>
                  <a:pt x="6399" y="20362"/>
                  <a:pt x="4648" y="19635"/>
                  <a:pt x="3396" y="18314"/>
                </a:cubicBezTo>
                <a:cubicBezTo>
                  <a:pt x="2531" y="17407"/>
                  <a:pt x="2006" y="16287"/>
                  <a:pt x="1730" y="15093"/>
                </a:cubicBezTo>
                <a:lnTo>
                  <a:pt x="1730" y="15093"/>
                </a:lnTo>
                <a:cubicBezTo>
                  <a:pt x="2547" y="16802"/>
                  <a:pt x="3794" y="18314"/>
                  <a:pt x="5386" y="19338"/>
                </a:cubicBezTo>
                <a:cubicBezTo>
                  <a:pt x="6719" y="20196"/>
                  <a:pt x="8152" y="20599"/>
                  <a:pt x="9583" y="20599"/>
                </a:cubicBezTo>
                <a:cubicBezTo>
                  <a:pt x="11312" y="20599"/>
                  <a:pt x="13036" y="20010"/>
                  <a:pt x="14575" y="18924"/>
                </a:cubicBezTo>
                <a:cubicBezTo>
                  <a:pt x="15928" y="17974"/>
                  <a:pt x="17127" y="16754"/>
                  <a:pt x="18018" y="15359"/>
                </a:cubicBezTo>
                <a:cubicBezTo>
                  <a:pt x="18066" y="15306"/>
                  <a:pt x="18119" y="15242"/>
                  <a:pt x="18162" y="15189"/>
                </a:cubicBezTo>
                <a:cubicBezTo>
                  <a:pt x="18316" y="15003"/>
                  <a:pt x="18464" y="14812"/>
                  <a:pt x="18602" y="14621"/>
                </a:cubicBezTo>
                <a:close/>
                <a:moveTo>
                  <a:pt x="11050" y="0"/>
                </a:moveTo>
                <a:cubicBezTo>
                  <a:pt x="8968" y="0"/>
                  <a:pt x="6980" y="833"/>
                  <a:pt x="5311" y="2158"/>
                </a:cubicBezTo>
                <a:cubicBezTo>
                  <a:pt x="2000" y="4195"/>
                  <a:pt x="0" y="8116"/>
                  <a:pt x="812" y="12308"/>
                </a:cubicBezTo>
                <a:cubicBezTo>
                  <a:pt x="849" y="12478"/>
                  <a:pt x="886" y="12658"/>
                  <a:pt x="923" y="12828"/>
                </a:cubicBezTo>
                <a:cubicBezTo>
                  <a:pt x="801" y="15502"/>
                  <a:pt x="1422" y="18171"/>
                  <a:pt x="3725" y="19842"/>
                </a:cubicBezTo>
                <a:cubicBezTo>
                  <a:pt x="5289" y="20979"/>
                  <a:pt x="7055" y="21480"/>
                  <a:pt x="8829" y="21480"/>
                </a:cubicBezTo>
                <a:cubicBezTo>
                  <a:pt x="12493" y="21480"/>
                  <a:pt x="16188" y="19339"/>
                  <a:pt x="18194" y="16239"/>
                </a:cubicBezTo>
                <a:cubicBezTo>
                  <a:pt x="18804" y="15295"/>
                  <a:pt x="19239" y="14229"/>
                  <a:pt x="19509" y="13109"/>
                </a:cubicBezTo>
                <a:cubicBezTo>
                  <a:pt x="20417" y="11220"/>
                  <a:pt x="20666" y="9082"/>
                  <a:pt x="19791" y="7018"/>
                </a:cubicBezTo>
                <a:cubicBezTo>
                  <a:pt x="19478" y="6291"/>
                  <a:pt x="19074" y="5596"/>
                  <a:pt x="18602" y="4949"/>
                </a:cubicBezTo>
                <a:cubicBezTo>
                  <a:pt x="17302" y="2317"/>
                  <a:pt x="14978" y="317"/>
                  <a:pt x="11736" y="30"/>
                </a:cubicBezTo>
                <a:cubicBezTo>
                  <a:pt x="11507" y="10"/>
                  <a:pt x="11278" y="0"/>
                  <a:pt x="110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1"/>
          <p:cNvSpPr txBox="1"/>
          <p:nvPr>
            <p:ph hasCustomPrompt="1" type="title"/>
          </p:nvPr>
        </p:nvSpPr>
        <p:spPr>
          <a:xfrm>
            <a:off x="1015650" y="1429950"/>
            <a:ext cx="7112700" cy="15741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i="1" sz="9400">
                <a:highlight>
                  <a:schemeClr val="accent2"/>
                </a:highlight>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97" name="Google Shape;397;p11"/>
          <p:cNvSpPr txBox="1"/>
          <p:nvPr>
            <p:ph idx="1" type="subTitle"/>
          </p:nvPr>
        </p:nvSpPr>
        <p:spPr>
          <a:xfrm>
            <a:off x="1015650" y="3004050"/>
            <a:ext cx="7112700" cy="70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8" name="Shape 39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399" name="Shape 399"/>
        <p:cNvGrpSpPr/>
        <p:nvPr/>
      </p:nvGrpSpPr>
      <p:grpSpPr>
        <a:xfrm>
          <a:off x="0" y="0"/>
          <a:ext cx="0" cy="0"/>
          <a:chOff x="0" y="0"/>
          <a:chExt cx="0" cy="0"/>
        </a:xfrm>
      </p:grpSpPr>
      <p:grpSp>
        <p:nvGrpSpPr>
          <p:cNvPr id="400" name="Google Shape;400;p13"/>
          <p:cNvGrpSpPr/>
          <p:nvPr/>
        </p:nvGrpSpPr>
        <p:grpSpPr>
          <a:xfrm rot="4166505">
            <a:off x="-818183" y="-346114"/>
            <a:ext cx="1676501" cy="1904289"/>
            <a:chOff x="5092200" y="3805625"/>
            <a:chExt cx="690175" cy="783950"/>
          </a:xfrm>
        </p:grpSpPr>
        <p:sp>
          <p:nvSpPr>
            <p:cNvPr id="401" name="Google Shape;401;p13"/>
            <p:cNvSpPr/>
            <p:nvPr/>
          </p:nvSpPr>
          <p:spPr>
            <a:xfrm>
              <a:off x="5424525" y="4071650"/>
              <a:ext cx="50025" cy="47675"/>
            </a:xfrm>
            <a:custGeom>
              <a:rect b="b" l="l" r="r" t="t"/>
              <a:pathLst>
                <a:path extrusionOk="0" h="1907" w="2001">
                  <a:moveTo>
                    <a:pt x="1302" y="1"/>
                  </a:moveTo>
                  <a:cubicBezTo>
                    <a:pt x="1275" y="1"/>
                    <a:pt x="1245" y="17"/>
                    <a:pt x="1226" y="36"/>
                  </a:cubicBezTo>
                  <a:cubicBezTo>
                    <a:pt x="1035" y="264"/>
                    <a:pt x="950" y="556"/>
                    <a:pt x="754" y="795"/>
                  </a:cubicBezTo>
                  <a:cubicBezTo>
                    <a:pt x="541" y="1055"/>
                    <a:pt x="218" y="1283"/>
                    <a:pt x="80" y="1585"/>
                  </a:cubicBezTo>
                  <a:cubicBezTo>
                    <a:pt x="1" y="1764"/>
                    <a:pt x="143" y="1907"/>
                    <a:pt x="300" y="1907"/>
                  </a:cubicBezTo>
                  <a:cubicBezTo>
                    <a:pt x="344" y="1907"/>
                    <a:pt x="389" y="1896"/>
                    <a:pt x="430" y="1872"/>
                  </a:cubicBezTo>
                  <a:cubicBezTo>
                    <a:pt x="807" y="1660"/>
                    <a:pt x="2000" y="407"/>
                    <a:pt x="1332" y="9"/>
                  </a:cubicBezTo>
                  <a:cubicBezTo>
                    <a:pt x="1323" y="3"/>
                    <a:pt x="1312" y="1"/>
                    <a:pt x="13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3"/>
            <p:cNvSpPr/>
            <p:nvPr/>
          </p:nvSpPr>
          <p:spPr>
            <a:xfrm>
              <a:off x="5389625" y="4027225"/>
              <a:ext cx="33450" cy="50550"/>
            </a:xfrm>
            <a:custGeom>
              <a:rect b="b" l="l" r="r" t="t"/>
              <a:pathLst>
                <a:path extrusionOk="0" h="2022" w="1338">
                  <a:moveTo>
                    <a:pt x="239" y="0"/>
                  </a:moveTo>
                  <a:cubicBezTo>
                    <a:pt x="116" y="0"/>
                    <a:pt x="1" y="145"/>
                    <a:pt x="54" y="264"/>
                  </a:cubicBezTo>
                  <a:cubicBezTo>
                    <a:pt x="202" y="593"/>
                    <a:pt x="409" y="885"/>
                    <a:pt x="553" y="1208"/>
                  </a:cubicBezTo>
                  <a:cubicBezTo>
                    <a:pt x="691" y="1516"/>
                    <a:pt x="770" y="1824"/>
                    <a:pt x="1078" y="2004"/>
                  </a:cubicBezTo>
                  <a:cubicBezTo>
                    <a:pt x="1098" y="2016"/>
                    <a:pt x="1120" y="2021"/>
                    <a:pt x="1142" y="2021"/>
                  </a:cubicBezTo>
                  <a:cubicBezTo>
                    <a:pt x="1219" y="2021"/>
                    <a:pt x="1297" y="1956"/>
                    <a:pt x="1301" y="1882"/>
                  </a:cubicBezTo>
                  <a:cubicBezTo>
                    <a:pt x="1338" y="1511"/>
                    <a:pt x="1126" y="1176"/>
                    <a:pt x="966" y="847"/>
                  </a:cubicBezTo>
                  <a:cubicBezTo>
                    <a:pt x="813" y="529"/>
                    <a:pt x="632" y="195"/>
                    <a:pt x="314" y="20"/>
                  </a:cubicBezTo>
                  <a:cubicBezTo>
                    <a:pt x="290" y="6"/>
                    <a:pt x="264" y="0"/>
                    <a:pt x="2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3"/>
            <p:cNvSpPr/>
            <p:nvPr/>
          </p:nvSpPr>
          <p:spPr>
            <a:xfrm>
              <a:off x="5521200" y="4072250"/>
              <a:ext cx="31600" cy="37300"/>
            </a:xfrm>
            <a:custGeom>
              <a:rect b="b" l="l" r="r" t="t"/>
              <a:pathLst>
                <a:path extrusionOk="0" h="1492" w="1264">
                  <a:moveTo>
                    <a:pt x="114" y="0"/>
                  </a:moveTo>
                  <a:cubicBezTo>
                    <a:pt x="55" y="0"/>
                    <a:pt x="0" y="42"/>
                    <a:pt x="12" y="123"/>
                  </a:cubicBezTo>
                  <a:cubicBezTo>
                    <a:pt x="54" y="410"/>
                    <a:pt x="65" y="665"/>
                    <a:pt x="176" y="930"/>
                  </a:cubicBezTo>
                  <a:cubicBezTo>
                    <a:pt x="251" y="1115"/>
                    <a:pt x="373" y="1492"/>
                    <a:pt x="621" y="1492"/>
                  </a:cubicBezTo>
                  <a:cubicBezTo>
                    <a:pt x="637" y="1492"/>
                    <a:pt x="653" y="1490"/>
                    <a:pt x="670" y="1487"/>
                  </a:cubicBezTo>
                  <a:cubicBezTo>
                    <a:pt x="1264" y="1381"/>
                    <a:pt x="282" y="314"/>
                    <a:pt x="240" y="97"/>
                  </a:cubicBezTo>
                  <a:cubicBezTo>
                    <a:pt x="222" y="32"/>
                    <a:pt x="167" y="0"/>
                    <a:pt x="1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3"/>
            <p:cNvSpPr/>
            <p:nvPr/>
          </p:nvSpPr>
          <p:spPr>
            <a:xfrm>
              <a:off x="5465100" y="4168550"/>
              <a:ext cx="46325" cy="18750"/>
            </a:xfrm>
            <a:custGeom>
              <a:rect b="b" l="l" r="r" t="t"/>
              <a:pathLst>
                <a:path extrusionOk="0" h="750" w="1853">
                  <a:moveTo>
                    <a:pt x="1457" y="1"/>
                  </a:moveTo>
                  <a:cubicBezTo>
                    <a:pt x="1284" y="1"/>
                    <a:pt x="1111" y="67"/>
                    <a:pt x="929" y="123"/>
                  </a:cubicBezTo>
                  <a:cubicBezTo>
                    <a:pt x="643" y="219"/>
                    <a:pt x="335" y="336"/>
                    <a:pt x="75" y="495"/>
                  </a:cubicBezTo>
                  <a:cubicBezTo>
                    <a:pt x="1" y="543"/>
                    <a:pt x="6" y="675"/>
                    <a:pt x="96" y="702"/>
                  </a:cubicBezTo>
                  <a:cubicBezTo>
                    <a:pt x="207" y="736"/>
                    <a:pt x="323" y="749"/>
                    <a:pt x="440" y="749"/>
                  </a:cubicBezTo>
                  <a:cubicBezTo>
                    <a:pt x="617" y="749"/>
                    <a:pt x="796" y="719"/>
                    <a:pt x="961" y="681"/>
                  </a:cubicBezTo>
                  <a:cubicBezTo>
                    <a:pt x="1248" y="606"/>
                    <a:pt x="1619" y="569"/>
                    <a:pt x="1789" y="309"/>
                  </a:cubicBezTo>
                  <a:cubicBezTo>
                    <a:pt x="1837" y="251"/>
                    <a:pt x="1852" y="134"/>
                    <a:pt x="1773" y="92"/>
                  </a:cubicBezTo>
                  <a:cubicBezTo>
                    <a:pt x="1667" y="25"/>
                    <a:pt x="1562" y="1"/>
                    <a:pt x="1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3"/>
            <p:cNvSpPr/>
            <p:nvPr/>
          </p:nvSpPr>
          <p:spPr>
            <a:xfrm>
              <a:off x="5574275" y="4161400"/>
              <a:ext cx="27475" cy="51175"/>
            </a:xfrm>
            <a:custGeom>
              <a:rect b="b" l="l" r="r" t="t"/>
              <a:pathLst>
                <a:path extrusionOk="0" h="2047" w="1099">
                  <a:moveTo>
                    <a:pt x="180" y="1"/>
                  </a:moveTo>
                  <a:cubicBezTo>
                    <a:pt x="123" y="1"/>
                    <a:pt x="66" y="41"/>
                    <a:pt x="53" y="107"/>
                  </a:cubicBezTo>
                  <a:cubicBezTo>
                    <a:pt x="0" y="415"/>
                    <a:pt x="96" y="754"/>
                    <a:pt x="149" y="1062"/>
                  </a:cubicBezTo>
                  <a:cubicBezTo>
                    <a:pt x="213" y="1396"/>
                    <a:pt x="239" y="1762"/>
                    <a:pt x="531" y="1991"/>
                  </a:cubicBezTo>
                  <a:cubicBezTo>
                    <a:pt x="579" y="2029"/>
                    <a:pt x="631" y="2046"/>
                    <a:pt x="682" y="2046"/>
                  </a:cubicBezTo>
                  <a:cubicBezTo>
                    <a:pt x="771" y="2046"/>
                    <a:pt x="857" y="1992"/>
                    <a:pt x="908" y="1900"/>
                  </a:cubicBezTo>
                  <a:cubicBezTo>
                    <a:pt x="1099" y="1577"/>
                    <a:pt x="966" y="1152"/>
                    <a:pt x="839" y="813"/>
                  </a:cubicBezTo>
                  <a:cubicBezTo>
                    <a:pt x="727" y="510"/>
                    <a:pt x="557" y="144"/>
                    <a:pt x="229" y="11"/>
                  </a:cubicBezTo>
                  <a:cubicBezTo>
                    <a:pt x="213" y="4"/>
                    <a:pt x="196" y="1"/>
                    <a:pt x="1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3"/>
            <p:cNvSpPr/>
            <p:nvPr/>
          </p:nvSpPr>
          <p:spPr>
            <a:xfrm>
              <a:off x="5642100" y="4166025"/>
              <a:ext cx="21075" cy="37975"/>
            </a:xfrm>
            <a:custGeom>
              <a:rect b="b" l="l" r="r" t="t"/>
              <a:pathLst>
                <a:path extrusionOk="0" h="1519" w="843">
                  <a:moveTo>
                    <a:pt x="262" y="1"/>
                  </a:moveTo>
                  <a:cubicBezTo>
                    <a:pt x="126" y="1"/>
                    <a:pt x="1" y="153"/>
                    <a:pt x="57" y="293"/>
                  </a:cubicBezTo>
                  <a:cubicBezTo>
                    <a:pt x="115" y="458"/>
                    <a:pt x="137" y="665"/>
                    <a:pt x="163" y="835"/>
                  </a:cubicBezTo>
                  <a:cubicBezTo>
                    <a:pt x="179" y="930"/>
                    <a:pt x="190" y="1015"/>
                    <a:pt x="200" y="1105"/>
                  </a:cubicBezTo>
                  <a:cubicBezTo>
                    <a:pt x="221" y="1238"/>
                    <a:pt x="269" y="1301"/>
                    <a:pt x="328" y="1413"/>
                  </a:cubicBezTo>
                  <a:cubicBezTo>
                    <a:pt x="369" y="1485"/>
                    <a:pt x="448" y="1518"/>
                    <a:pt x="528" y="1518"/>
                  </a:cubicBezTo>
                  <a:cubicBezTo>
                    <a:pt x="630" y="1518"/>
                    <a:pt x="735" y="1463"/>
                    <a:pt x="768" y="1365"/>
                  </a:cubicBezTo>
                  <a:cubicBezTo>
                    <a:pt x="821" y="1238"/>
                    <a:pt x="842" y="1153"/>
                    <a:pt x="832" y="1015"/>
                  </a:cubicBezTo>
                  <a:cubicBezTo>
                    <a:pt x="826" y="888"/>
                    <a:pt x="800" y="760"/>
                    <a:pt x="768" y="638"/>
                  </a:cubicBezTo>
                  <a:cubicBezTo>
                    <a:pt x="736" y="532"/>
                    <a:pt x="688" y="426"/>
                    <a:pt x="635" y="325"/>
                  </a:cubicBezTo>
                  <a:cubicBezTo>
                    <a:pt x="566" y="203"/>
                    <a:pt x="481" y="140"/>
                    <a:pt x="391" y="55"/>
                  </a:cubicBezTo>
                  <a:cubicBezTo>
                    <a:pt x="351" y="17"/>
                    <a:pt x="306" y="1"/>
                    <a:pt x="2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3"/>
            <p:cNvSpPr/>
            <p:nvPr/>
          </p:nvSpPr>
          <p:spPr>
            <a:xfrm>
              <a:off x="5526925" y="4262075"/>
              <a:ext cx="48825" cy="17575"/>
            </a:xfrm>
            <a:custGeom>
              <a:rect b="b" l="l" r="r" t="t"/>
              <a:pathLst>
                <a:path extrusionOk="0" h="703" w="1953">
                  <a:moveTo>
                    <a:pt x="1519" y="0"/>
                  </a:moveTo>
                  <a:cubicBezTo>
                    <a:pt x="1370" y="0"/>
                    <a:pt x="1213" y="41"/>
                    <a:pt x="1061" y="75"/>
                  </a:cubicBezTo>
                  <a:cubicBezTo>
                    <a:pt x="743" y="149"/>
                    <a:pt x="462" y="277"/>
                    <a:pt x="149" y="367"/>
                  </a:cubicBezTo>
                  <a:cubicBezTo>
                    <a:pt x="0" y="409"/>
                    <a:pt x="43" y="632"/>
                    <a:pt x="181" y="654"/>
                  </a:cubicBezTo>
                  <a:cubicBezTo>
                    <a:pt x="379" y="682"/>
                    <a:pt x="558" y="703"/>
                    <a:pt x="741" y="703"/>
                  </a:cubicBezTo>
                  <a:cubicBezTo>
                    <a:pt x="866" y="703"/>
                    <a:pt x="993" y="693"/>
                    <a:pt x="1130" y="669"/>
                  </a:cubicBezTo>
                  <a:cubicBezTo>
                    <a:pt x="1401" y="622"/>
                    <a:pt x="1741" y="590"/>
                    <a:pt x="1900" y="335"/>
                  </a:cubicBezTo>
                  <a:cubicBezTo>
                    <a:pt x="1947" y="272"/>
                    <a:pt x="1953" y="176"/>
                    <a:pt x="1878" y="118"/>
                  </a:cubicBezTo>
                  <a:cubicBezTo>
                    <a:pt x="1769" y="30"/>
                    <a:pt x="1646" y="0"/>
                    <a:pt x="15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3"/>
            <p:cNvSpPr/>
            <p:nvPr/>
          </p:nvSpPr>
          <p:spPr>
            <a:xfrm>
              <a:off x="5624800" y="4249350"/>
              <a:ext cx="18475" cy="46150"/>
            </a:xfrm>
            <a:custGeom>
              <a:rect b="b" l="l" r="r" t="t"/>
              <a:pathLst>
                <a:path extrusionOk="0" h="1846" w="739">
                  <a:moveTo>
                    <a:pt x="181" y="0"/>
                  </a:moveTo>
                  <a:cubicBezTo>
                    <a:pt x="106" y="0"/>
                    <a:pt x="31" y="59"/>
                    <a:pt x="38" y="149"/>
                  </a:cubicBezTo>
                  <a:cubicBezTo>
                    <a:pt x="43" y="192"/>
                    <a:pt x="11" y="276"/>
                    <a:pt x="6" y="319"/>
                  </a:cubicBezTo>
                  <a:cubicBezTo>
                    <a:pt x="1" y="393"/>
                    <a:pt x="11" y="473"/>
                    <a:pt x="11" y="547"/>
                  </a:cubicBezTo>
                  <a:lnTo>
                    <a:pt x="11" y="1009"/>
                  </a:lnTo>
                  <a:cubicBezTo>
                    <a:pt x="11" y="1311"/>
                    <a:pt x="33" y="1587"/>
                    <a:pt x="256" y="1805"/>
                  </a:cubicBezTo>
                  <a:cubicBezTo>
                    <a:pt x="284" y="1833"/>
                    <a:pt x="320" y="1845"/>
                    <a:pt x="356" y="1845"/>
                  </a:cubicBezTo>
                  <a:cubicBezTo>
                    <a:pt x="408" y="1845"/>
                    <a:pt x="460" y="1821"/>
                    <a:pt x="494" y="1783"/>
                  </a:cubicBezTo>
                  <a:cubicBezTo>
                    <a:pt x="738" y="1529"/>
                    <a:pt x="722" y="1168"/>
                    <a:pt x="675" y="844"/>
                  </a:cubicBezTo>
                  <a:cubicBezTo>
                    <a:pt x="648" y="674"/>
                    <a:pt x="611" y="526"/>
                    <a:pt x="542" y="372"/>
                  </a:cubicBezTo>
                  <a:cubicBezTo>
                    <a:pt x="478" y="213"/>
                    <a:pt x="383" y="176"/>
                    <a:pt x="287" y="54"/>
                  </a:cubicBezTo>
                  <a:cubicBezTo>
                    <a:pt x="260" y="17"/>
                    <a:pt x="220" y="0"/>
                    <a:pt x="1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3"/>
            <p:cNvSpPr/>
            <p:nvPr/>
          </p:nvSpPr>
          <p:spPr>
            <a:xfrm>
              <a:off x="5447075" y="4235950"/>
              <a:ext cx="19125" cy="41450"/>
            </a:xfrm>
            <a:custGeom>
              <a:rect b="b" l="l" r="r" t="t"/>
              <a:pathLst>
                <a:path extrusionOk="0" h="1658" w="765">
                  <a:moveTo>
                    <a:pt x="252" y="0"/>
                  </a:moveTo>
                  <a:cubicBezTo>
                    <a:pt x="182" y="0"/>
                    <a:pt x="110" y="47"/>
                    <a:pt x="106" y="123"/>
                  </a:cubicBezTo>
                  <a:cubicBezTo>
                    <a:pt x="101" y="229"/>
                    <a:pt x="53" y="319"/>
                    <a:pt x="43" y="425"/>
                  </a:cubicBezTo>
                  <a:cubicBezTo>
                    <a:pt x="37" y="521"/>
                    <a:pt x="43" y="616"/>
                    <a:pt x="37" y="712"/>
                  </a:cubicBezTo>
                  <a:cubicBezTo>
                    <a:pt x="27" y="919"/>
                    <a:pt x="0" y="1120"/>
                    <a:pt x="5" y="1332"/>
                  </a:cubicBezTo>
                  <a:cubicBezTo>
                    <a:pt x="5" y="1454"/>
                    <a:pt x="112" y="1587"/>
                    <a:pt x="218" y="1624"/>
                  </a:cubicBezTo>
                  <a:cubicBezTo>
                    <a:pt x="268" y="1643"/>
                    <a:pt x="307" y="1657"/>
                    <a:pt x="350" y="1657"/>
                  </a:cubicBezTo>
                  <a:cubicBezTo>
                    <a:pt x="367" y="1657"/>
                    <a:pt x="384" y="1655"/>
                    <a:pt x="403" y="1651"/>
                  </a:cubicBezTo>
                  <a:cubicBezTo>
                    <a:pt x="568" y="1635"/>
                    <a:pt x="701" y="1508"/>
                    <a:pt x="722" y="1348"/>
                  </a:cubicBezTo>
                  <a:cubicBezTo>
                    <a:pt x="764" y="1110"/>
                    <a:pt x="727" y="871"/>
                    <a:pt x="658" y="643"/>
                  </a:cubicBezTo>
                  <a:cubicBezTo>
                    <a:pt x="621" y="547"/>
                    <a:pt x="605" y="441"/>
                    <a:pt x="557" y="340"/>
                  </a:cubicBezTo>
                  <a:cubicBezTo>
                    <a:pt x="504" y="234"/>
                    <a:pt x="425" y="160"/>
                    <a:pt x="366" y="59"/>
                  </a:cubicBezTo>
                  <a:cubicBezTo>
                    <a:pt x="340" y="18"/>
                    <a:pt x="296" y="0"/>
                    <a:pt x="2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3"/>
            <p:cNvSpPr/>
            <p:nvPr/>
          </p:nvSpPr>
          <p:spPr>
            <a:xfrm>
              <a:off x="5327550" y="4158275"/>
              <a:ext cx="51900" cy="23650"/>
            </a:xfrm>
            <a:custGeom>
              <a:rect b="b" l="l" r="r" t="t"/>
              <a:pathLst>
                <a:path extrusionOk="0" h="946" w="2076">
                  <a:moveTo>
                    <a:pt x="490" y="1"/>
                  </a:moveTo>
                  <a:cubicBezTo>
                    <a:pt x="426" y="1"/>
                    <a:pt x="365" y="5"/>
                    <a:pt x="308" y="14"/>
                  </a:cubicBezTo>
                  <a:cubicBezTo>
                    <a:pt x="117" y="52"/>
                    <a:pt x="1" y="269"/>
                    <a:pt x="123" y="444"/>
                  </a:cubicBezTo>
                  <a:cubicBezTo>
                    <a:pt x="351" y="747"/>
                    <a:pt x="696" y="768"/>
                    <a:pt x="1046" y="832"/>
                  </a:cubicBezTo>
                  <a:cubicBezTo>
                    <a:pt x="1200" y="858"/>
                    <a:pt x="1359" y="927"/>
                    <a:pt x="1513" y="943"/>
                  </a:cubicBezTo>
                  <a:cubicBezTo>
                    <a:pt x="1527" y="945"/>
                    <a:pt x="1541" y="946"/>
                    <a:pt x="1554" y="946"/>
                  </a:cubicBezTo>
                  <a:cubicBezTo>
                    <a:pt x="1695" y="946"/>
                    <a:pt x="1766" y="850"/>
                    <a:pt x="1921" y="821"/>
                  </a:cubicBezTo>
                  <a:cubicBezTo>
                    <a:pt x="2028" y="794"/>
                    <a:pt x="2075" y="635"/>
                    <a:pt x="1953" y="582"/>
                  </a:cubicBezTo>
                  <a:cubicBezTo>
                    <a:pt x="1858" y="540"/>
                    <a:pt x="1783" y="513"/>
                    <a:pt x="1688" y="503"/>
                  </a:cubicBezTo>
                  <a:cubicBezTo>
                    <a:pt x="1435" y="190"/>
                    <a:pt x="903" y="1"/>
                    <a:pt x="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3"/>
            <p:cNvSpPr/>
            <p:nvPr/>
          </p:nvSpPr>
          <p:spPr>
            <a:xfrm>
              <a:off x="5331200" y="4089375"/>
              <a:ext cx="31000" cy="27025"/>
            </a:xfrm>
            <a:custGeom>
              <a:rect b="b" l="l" r="r" t="t"/>
              <a:pathLst>
                <a:path extrusionOk="0" h="1081" w="1240">
                  <a:moveTo>
                    <a:pt x="149" y="0"/>
                  </a:moveTo>
                  <a:cubicBezTo>
                    <a:pt x="62" y="0"/>
                    <a:pt x="0" y="89"/>
                    <a:pt x="51" y="181"/>
                  </a:cubicBezTo>
                  <a:cubicBezTo>
                    <a:pt x="109" y="282"/>
                    <a:pt x="152" y="393"/>
                    <a:pt x="226" y="484"/>
                  </a:cubicBezTo>
                  <a:cubicBezTo>
                    <a:pt x="306" y="584"/>
                    <a:pt x="401" y="680"/>
                    <a:pt x="497" y="770"/>
                  </a:cubicBezTo>
                  <a:cubicBezTo>
                    <a:pt x="645" y="918"/>
                    <a:pt x="803" y="1081"/>
                    <a:pt x="1025" y="1081"/>
                  </a:cubicBezTo>
                  <a:cubicBezTo>
                    <a:pt x="1041" y="1081"/>
                    <a:pt x="1058" y="1080"/>
                    <a:pt x="1075" y="1078"/>
                  </a:cubicBezTo>
                  <a:cubicBezTo>
                    <a:pt x="1139" y="1078"/>
                    <a:pt x="1218" y="1009"/>
                    <a:pt x="1224" y="929"/>
                  </a:cubicBezTo>
                  <a:cubicBezTo>
                    <a:pt x="1240" y="680"/>
                    <a:pt x="1075" y="510"/>
                    <a:pt x="889" y="362"/>
                  </a:cubicBezTo>
                  <a:cubicBezTo>
                    <a:pt x="794" y="287"/>
                    <a:pt x="693" y="213"/>
                    <a:pt x="587" y="155"/>
                  </a:cubicBezTo>
                  <a:cubicBezTo>
                    <a:pt x="454" y="75"/>
                    <a:pt x="332" y="54"/>
                    <a:pt x="189" y="6"/>
                  </a:cubicBezTo>
                  <a:cubicBezTo>
                    <a:pt x="175" y="2"/>
                    <a:pt x="162" y="0"/>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3"/>
            <p:cNvSpPr/>
            <p:nvPr/>
          </p:nvSpPr>
          <p:spPr>
            <a:xfrm>
              <a:off x="5575800" y="4058500"/>
              <a:ext cx="35075" cy="58250"/>
            </a:xfrm>
            <a:custGeom>
              <a:rect b="b" l="l" r="r" t="t"/>
              <a:pathLst>
                <a:path extrusionOk="0" h="2330" w="1403">
                  <a:moveTo>
                    <a:pt x="310" y="1"/>
                  </a:moveTo>
                  <a:cubicBezTo>
                    <a:pt x="42" y="1"/>
                    <a:pt x="1" y="452"/>
                    <a:pt x="300" y="535"/>
                  </a:cubicBezTo>
                  <a:cubicBezTo>
                    <a:pt x="273" y="528"/>
                    <a:pt x="261" y="524"/>
                    <a:pt x="257" y="524"/>
                  </a:cubicBezTo>
                  <a:cubicBezTo>
                    <a:pt x="251" y="524"/>
                    <a:pt x="279" y="540"/>
                    <a:pt x="300" y="578"/>
                  </a:cubicBezTo>
                  <a:cubicBezTo>
                    <a:pt x="337" y="631"/>
                    <a:pt x="369" y="684"/>
                    <a:pt x="396" y="748"/>
                  </a:cubicBezTo>
                  <a:cubicBezTo>
                    <a:pt x="475" y="912"/>
                    <a:pt x="534" y="1082"/>
                    <a:pt x="587" y="1257"/>
                  </a:cubicBezTo>
                  <a:cubicBezTo>
                    <a:pt x="687" y="1554"/>
                    <a:pt x="762" y="1851"/>
                    <a:pt x="847" y="2159"/>
                  </a:cubicBezTo>
                  <a:cubicBezTo>
                    <a:pt x="880" y="2279"/>
                    <a:pt x="967" y="2330"/>
                    <a:pt x="1060" y="2330"/>
                  </a:cubicBezTo>
                  <a:cubicBezTo>
                    <a:pt x="1223" y="2330"/>
                    <a:pt x="1403" y="2177"/>
                    <a:pt x="1345" y="1968"/>
                  </a:cubicBezTo>
                  <a:cubicBezTo>
                    <a:pt x="1229" y="1581"/>
                    <a:pt x="1138" y="1188"/>
                    <a:pt x="990" y="811"/>
                  </a:cubicBezTo>
                  <a:cubicBezTo>
                    <a:pt x="878" y="498"/>
                    <a:pt x="735" y="100"/>
                    <a:pt x="380" y="10"/>
                  </a:cubicBezTo>
                  <a:cubicBezTo>
                    <a:pt x="355" y="4"/>
                    <a:pt x="332" y="1"/>
                    <a:pt x="3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3"/>
            <p:cNvSpPr/>
            <p:nvPr/>
          </p:nvSpPr>
          <p:spPr>
            <a:xfrm>
              <a:off x="5485475" y="4000525"/>
              <a:ext cx="53500" cy="26925"/>
            </a:xfrm>
            <a:custGeom>
              <a:rect b="b" l="l" r="r" t="t"/>
              <a:pathLst>
                <a:path extrusionOk="0" h="1077" w="2140">
                  <a:moveTo>
                    <a:pt x="1810" y="1"/>
                  </a:moveTo>
                  <a:cubicBezTo>
                    <a:pt x="1794" y="1"/>
                    <a:pt x="1777" y="2"/>
                    <a:pt x="1759" y="5"/>
                  </a:cubicBezTo>
                  <a:cubicBezTo>
                    <a:pt x="1207" y="101"/>
                    <a:pt x="687" y="260"/>
                    <a:pt x="226" y="589"/>
                  </a:cubicBezTo>
                  <a:cubicBezTo>
                    <a:pt x="0" y="758"/>
                    <a:pt x="168" y="1077"/>
                    <a:pt x="388" y="1077"/>
                  </a:cubicBezTo>
                  <a:cubicBezTo>
                    <a:pt x="437" y="1077"/>
                    <a:pt x="488" y="1061"/>
                    <a:pt x="539" y="1024"/>
                  </a:cubicBezTo>
                  <a:cubicBezTo>
                    <a:pt x="926" y="743"/>
                    <a:pt x="1356" y="610"/>
                    <a:pt x="1817" y="531"/>
                  </a:cubicBezTo>
                  <a:cubicBezTo>
                    <a:pt x="2139" y="480"/>
                    <a:pt x="2108" y="1"/>
                    <a:pt x="18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3"/>
            <p:cNvSpPr/>
            <p:nvPr/>
          </p:nvSpPr>
          <p:spPr>
            <a:xfrm>
              <a:off x="5418825" y="3963825"/>
              <a:ext cx="20900" cy="35000"/>
            </a:xfrm>
            <a:custGeom>
              <a:rect b="b" l="l" r="r" t="t"/>
              <a:pathLst>
                <a:path extrusionOk="0" h="1400" w="836">
                  <a:moveTo>
                    <a:pt x="273" y="1"/>
                  </a:moveTo>
                  <a:cubicBezTo>
                    <a:pt x="262" y="1"/>
                    <a:pt x="250" y="2"/>
                    <a:pt x="239" y="4"/>
                  </a:cubicBezTo>
                  <a:cubicBezTo>
                    <a:pt x="90" y="25"/>
                    <a:pt x="0" y="147"/>
                    <a:pt x="5" y="295"/>
                  </a:cubicBezTo>
                  <a:cubicBezTo>
                    <a:pt x="5" y="640"/>
                    <a:pt x="27" y="1086"/>
                    <a:pt x="302" y="1335"/>
                  </a:cubicBezTo>
                  <a:cubicBezTo>
                    <a:pt x="353" y="1381"/>
                    <a:pt x="407" y="1400"/>
                    <a:pt x="459" y="1400"/>
                  </a:cubicBezTo>
                  <a:cubicBezTo>
                    <a:pt x="663" y="1400"/>
                    <a:pt x="836" y="1102"/>
                    <a:pt x="637" y="916"/>
                  </a:cubicBezTo>
                  <a:lnTo>
                    <a:pt x="637" y="916"/>
                  </a:lnTo>
                  <a:lnTo>
                    <a:pt x="631" y="911"/>
                  </a:lnTo>
                  <a:cubicBezTo>
                    <a:pt x="631" y="906"/>
                    <a:pt x="621" y="879"/>
                    <a:pt x="610" y="863"/>
                  </a:cubicBezTo>
                  <a:cubicBezTo>
                    <a:pt x="594" y="805"/>
                    <a:pt x="578" y="752"/>
                    <a:pt x="568" y="693"/>
                  </a:cubicBezTo>
                  <a:cubicBezTo>
                    <a:pt x="536" y="540"/>
                    <a:pt x="531" y="386"/>
                    <a:pt x="531" y="237"/>
                  </a:cubicBezTo>
                  <a:cubicBezTo>
                    <a:pt x="531" y="101"/>
                    <a:pt x="398" y="1"/>
                    <a:pt x="2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3"/>
            <p:cNvSpPr/>
            <p:nvPr/>
          </p:nvSpPr>
          <p:spPr>
            <a:xfrm>
              <a:off x="5435000" y="3986975"/>
              <a:ext cx="25" cy="25"/>
            </a:xfrm>
            <a:custGeom>
              <a:rect b="b" l="l" r="r" t="t"/>
              <a:pathLst>
                <a:path extrusionOk="0" h="1" w="1">
                  <a:moveTo>
                    <a:pt x="0" y="1"/>
                  </a:move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3"/>
            <p:cNvSpPr/>
            <p:nvPr/>
          </p:nvSpPr>
          <p:spPr>
            <a:xfrm>
              <a:off x="5453400" y="4356725"/>
              <a:ext cx="46750" cy="32650"/>
            </a:xfrm>
            <a:custGeom>
              <a:rect b="b" l="l" r="r" t="t"/>
              <a:pathLst>
                <a:path extrusionOk="0" h="1306" w="1870">
                  <a:moveTo>
                    <a:pt x="429" y="0"/>
                  </a:moveTo>
                  <a:cubicBezTo>
                    <a:pt x="156" y="0"/>
                    <a:pt x="1" y="405"/>
                    <a:pt x="299" y="497"/>
                  </a:cubicBezTo>
                  <a:cubicBezTo>
                    <a:pt x="708" y="624"/>
                    <a:pt x="1052" y="826"/>
                    <a:pt x="1291" y="1192"/>
                  </a:cubicBezTo>
                  <a:cubicBezTo>
                    <a:pt x="1348" y="1272"/>
                    <a:pt x="1422" y="1305"/>
                    <a:pt x="1495" y="1305"/>
                  </a:cubicBezTo>
                  <a:cubicBezTo>
                    <a:pt x="1685" y="1305"/>
                    <a:pt x="1869" y="1085"/>
                    <a:pt x="1732" y="879"/>
                  </a:cubicBezTo>
                  <a:cubicBezTo>
                    <a:pt x="1445" y="449"/>
                    <a:pt x="1005" y="157"/>
                    <a:pt x="517" y="14"/>
                  </a:cubicBezTo>
                  <a:cubicBezTo>
                    <a:pt x="486" y="4"/>
                    <a:pt x="457" y="0"/>
                    <a:pt x="4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3"/>
            <p:cNvSpPr/>
            <p:nvPr/>
          </p:nvSpPr>
          <p:spPr>
            <a:xfrm>
              <a:off x="5590950" y="4377250"/>
              <a:ext cx="58300" cy="15450"/>
            </a:xfrm>
            <a:custGeom>
              <a:rect b="b" l="l" r="r" t="t"/>
              <a:pathLst>
                <a:path extrusionOk="0" h="618" w="2332">
                  <a:moveTo>
                    <a:pt x="714" y="1"/>
                  </a:moveTo>
                  <a:cubicBezTo>
                    <a:pt x="581" y="1"/>
                    <a:pt x="448" y="12"/>
                    <a:pt x="315" y="42"/>
                  </a:cubicBezTo>
                  <a:cubicBezTo>
                    <a:pt x="1" y="107"/>
                    <a:pt x="29" y="578"/>
                    <a:pt x="315" y="578"/>
                  </a:cubicBezTo>
                  <a:cubicBezTo>
                    <a:pt x="333" y="578"/>
                    <a:pt x="353" y="577"/>
                    <a:pt x="373" y="572"/>
                  </a:cubicBezTo>
                  <a:cubicBezTo>
                    <a:pt x="505" y="542"/>
                    <a:pt x="638" y="531"/>
                    <a:pt x="772" y="531"/>
                  </a:cubicBezTo>
                  <a:cubicBezTo>
                    <a:pt x="1144" y="531"/>
                    <a:pt x="1520" y="617"/>
                    <a:pt x="1890" y="617"/>
                  </a:cubicBezTo>
                  <a:cubicBezTo>
                    <a:pt x="1926" y="617"/>
                    <a:pt x="1961" y="617"/>
                    <a:pt x="1997" y="615"/>
                  </a:cubicBezTo>
                  <a:cubicBezTo>
                    <a:pt x="2331" y="599"/>
                    <a:pt x="2280" y="84"/>
                    <a:pt x="1953" y="84"/>
                  </a:cubicBezTo>
                  <a:cubicBezTo>
                    <a:pt x="1948" y="84"/>
                    <a:pt x="1944" y="84"/>
                    <a:pt x="1938" y="84"/>
                  </a:cubicBezTo>
                  <a:cubicBezTo>
                    <a:pt x="1902" y="86"/>
                    <a:pt x="1866" y="87"/>
                    <a:pt x="1830" y="87"/>
                  </a:cubicBezTo>
                  <a:cubicBezTo>
                    <a:pt x="1455" y="87"/>
                    <a:pt x="1085" y="1"/>
                    <a:pt x="7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3"/>
            <p:cNvSpPr/>
            <p:nvPr/>
          </p:nvSpPr>
          <p:spPr>
            <a:xfrm>
              <a:off x="5694650" y="4262800"/>
              <a:ext cx="26050" cy="46025"/>
            </a:xfrm>
            <a:custGeom>
              <a:rect b="b" l="l" r="r" t="t"/>
              <a:pathLst>
                <a:path extrusionOk="0" h="1841" w="1042">
                  <a:moveTo>
                    <a:pt x="395" y="1"/>
                  </a:moveTo>
                  <a:cubicBezTo>
                    <a:pt x="192" y="1"/>
                    <a:pt x="1" y="215"/>
                    <a:pt x="173" y="407"/>
                  </a:cubicBezTo>
                  <a:cubicBezTo>
                    <a:pt x="465" y="736"/>
                    <a:pt x="465" y="1198"/>
                    <a:pt x="496" y="1611"/>
                  </a:cubicBezTo>
                  <a:cubicBezTo>
                    <a:pt x="511" y="1767"/>
                    <a:pt x="630" y="1841"/>
                    <a:pt x="751" y="1841"/>
                  </a:cubicBezTo>
                  <a:cubicBezTo>
                    <a:pt x="894" y="1841"/>
                    <a:pt x="1041" y="1739"/>
                    <a:pt x="1027" y="1553"/>
                  </a:cubicBezTo>
                  <a:cubicBezTo>
                    <a:pt x="985" y="1049"/>
                    <a:pt x="958" y="492"/>
                    <a:pt x="603" y="94"/>
                  </a:cubicBezTo>
                  <a:cubicBezTo>
                    <a:pt x="542" y="28"/>
                    <a:pt x="468" y="1"/>
                    <a:pt x="3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3"/>
            <p:cNvSpPr/>
            <p:nvPr/>
          </p:nvSpPr>
          <p:spPr>
            <a:xfrm>
              <a:off x="5292525" y="4279075"/>
              <a:ext cx="66600" cy="24425"/>
            </a:xfrm>
            <a:custGeom>
              <a:rect b="b" l="l" r="r" t="t"/>
              <a:pathLst>
                <a:path extrusionOk="0" h="977" w="2664">
                  <a:moveTo>
                    <a:pt x="360" y="0"/>
                  </a:moveTo>
                  <a:cubicBezTo>
                    <a:pt x="126" y="0"/>
                    <a:pt x="0" y="383"/>
                    <a:pt x="261" y="520"/>
                  </a:cubicBezTo>
                  <a:cubicBezTo>
                    <a:pt x="743" y="778"/>
                    <a:pt x="1327" y="977"/>
                    <a:pt x="1891" y="977"/>
                  </a:cubicBezTo>
                  <a:cubicBezTo>
                    <a:pt x="2047" y="977"/>
                    <a:pt x="2201" y="962"/>
                    <a:pt x="2351" y="929"/>
                  </a:cubicBezTo>
                  <a:cubicBezTo>
                    <a:pt x="2664" y="859"/>
                    <a:pt x="2638" y="391"/>
                    <a:pt x="2360" y="391"/>
                  </a:cubicBezTo>
                  <a:cubicBezTo>
                    <a:pt x="2341" y="391"/>
                    <a:pt x="2320" y="393"/>
                    <a:pt x="2298" y="398"/>
                  </a:cubicBezTo>
                  <a:cubicBezTo>
                    <a:pt x="2166" y="428"/>
                    <a:pt x="2032" y="441"/>
                    <a:pt x="1897" y="441"/>
                  </a:cubicBezTo>
                  <a:cubicBezTo>
                    <a:pt x="1404" y="441"/>
                    <a:pt x="903" y="261"/>
                    <a:pt x="479" y="32"/>
                  </a:cubicBezTo>
                  <a:cubicBezTo>
                    <a:pt x="437" y="10"/>
                    <a:pt x="397"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3"/>
            <p:cNvSpPr/>
            <p:nvPr/>
          </p:nvSpPr>
          <p:spPr>
            <a:xfrm>
              <a:off x="5280625" y="4193500"/>
              <a:ext cx="33975" cy="50250"/>
            </a:xfrm>
            <a:custGeom>
              <a:rect b="b" l="l" r="r" t="t"/>
              <a:pathLst>
                <a:path extrusionOk="0" h="2010" w="1359">
                  <a:moveTo>
                    <a:pt x="364" y="1"/>
                  </a:moveTo>
                  <a:cubicBezTo>
                    <a:pt x="185" y="1"/>
                    <a:pt x="0" y="222"/>
                    <a:pt x="122" y="431"/>
                  </a:cubicBezTo>
                  <a:cubicBezTo>
                    <a:pt x="387" y="882"/>
                    <a:pt x="615" y="1354"/>
                    <a:pt x="795" y="1847"/>
                  </a:cubicBezTo>
                  <a:cubicBezTo>
                    <a:pt x="835" y="1961"/>
                    <a:pt x="924" y="2009"/>
                    <a:pt x="1017" y="2009"/>
                  </a:cubicBezTo>
                  <a:cubicBezTo>
                    <a:pt x="1182" y="2009"/>
                    <a:pt x="1358" y="1855"/>
                    <a:pt x="1283" y="1651"/>
                  </a:cubicBezTo>
                  <a:cubicBezTo>
                    <a:pt x="1092" y="1115"/>
                    <a:pt x="838" y="611"/>
                    <a:pt x="557" y="123"/>
                  </a:cubicBezTo>
                  <a:cubicBezTo>
                    <a:pt x="506" y="36"/>
                    <a:pt x="435" y="1"/>
                    <a:pt x="3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3"/>
            <p:cNvSpPr/>
            <p:nvPr/>
          </p:nvSpPr>
          <p:spPr>
            <a:xfrm>
              <a:off x="5188650" y="4109850"/>
              <a:ext cx="69100" cy="32300"/>
            </a:xfrm>
            <a:custGeom>
              <a:rect b="b" l="l" r="r" t="t"/>
              <a:pathLst>
                <a:path extrusionOk="0" h="1292" w="2764">
                  <a:moveTo>
                    <a:pt x="2402" y="0"/>
                  </a:moveTo>
                  <a:cubicBezTo>
                    <a:pt x="2351" y="0"/>
                    <a:pt x="2298" y="19"/>
                    <a:pt x="2246" y="63"/>
                  </a:cubicBezTo>
                  <a:cubicBezTo>
                    <a:pt x="1699" y="530"/>
                    <a:pt x="877" y="487"/>
                    <a:pt x="256" y="827"/>
                  </a:cubicBezTo>
                  <a:cubicBezTo>
                    <a:pt x="0" y="966"/>
                    <a:pt x="185" y="1291"/>
                    <a:pt x="432" y="1291"/>
                  </a:cubicBezTo>
                  <a:cubicBezTo>
                    <a:pt x="476" y="1291"/>
                    <a:pt x="523" y="1281"/>
                    <a:pt x="569" y="1256"/>
                  </a:cubicBezTo>
                  <a:cubicBezTo>
                    <a:pt x="1201" y="912"/>
                    <a:pt x="1986" y="980"/>
                    <a:pt x="2559" y="492"/>
                  </a:cubicBezTo>
                  <a:cubicBezTo>
                    <a:pt x="2764" y="313"/>
                    <a:pt x="2608" y="0"/>
                    <a:pt x="24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3"/>
            <p:cNvSpPr/>
            <p:nvPr/>
          </p:nvSpPr>
          <p:spPr>
            <a:xfrm>
              <a:off x="5242100" y="4027650"/>
              <a:ext cx="59550" cy="36675"/>
            </a:xfrm>
            <a:custGeom>
              <a:rect b="b" l="l" r="r" t="t"/>
              <a:pathLst>
                <a:path extrusionOk="0" h="1467" w="2382">
                  <a:moveTo>
                    <a:pt x="2037" y="0"/>
                  </a:moveTo>
                  <a:cubicBezTo>
                    <a:pt x="2001" y="0"/>
                    <a:pt x="1963" y="9"/>
                    <a:pt x="1923" y="29"/>
                  </a:cubicBezTo>
                  <a:cubicBezTo>
                    <a:pt x="1360" y="316"/>
                    <a:pt x="819" y="639"/>
                    <a:pt x="262" y="936"/>
                  </a:cubicBezTo>
                  <a:cubicBezTo>
                    <a:pt x="0" y="1074"/>
                    <a:pt x="104" y="1466"/>
                    <a:pt x="336" y="1466"/>
                  </a:cubicBezTo>
                  <a:cubicBezTo>
                    <a:pt x="372" y="1466"/>
                    <a:pt x="411" y="1457"/>
                    <a:pt x="453" y="1435"/>
                  </a:cubicBezTo>
                  <a:cubicBezTo>
                    <a:pt x="1010" y="1138"/>
                    <a:pt x="1551" y="809"/>
                    <a:pt x="2119" y="528"/>
                  </a:cubicBezTo>
                  <a:cubicBezTo>
                    <a:pt x="2382" y="394"/>
                    <a:pt x="2272" y="0"/>
                    <a:pt x="2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3"/>
            <p:cNvSpPr/>
            <p:nvPr/>
          </p:nvSpPr>
          <p:spPr>
            <a:xfrm>
              <a:off x="5329675" y="3980125"/>
              <a:ext cx="31600" cy="54175"/>
            </a:xfrm>
            <a:custGeom>
              <a:rect b="b" l="l" r="r" t="t"/>
              <a:pathLst>
                <a:path extrusionOk="0" h="2167" w="1264">
                  <a:moveTo>
                    <a:pt x="360" y="0"/>
                  </a:moveTo>
                  <a:cubicBezTo>
                    <a:pt x="185" y="0"/>
                    <a:pt x="0" y="218"/>
                    <a:pt x="117" y="434"/>
                  </a:cubicBezTo>
                  <a:cubicBezTo>
                    <a:pt x="383" y="901"/>
                    <a:pt x="590" y="1416"/>
                    <a:pt x="696" y="1946"/>
                  </a:cubicBezTo>
                  <a:cubicBezTo>
                    <a:pt x="730" y="2096"/>
                    <a:pt x="858" y="2167"/>
                    <a:pt x="980" y="2167"/>
                  </a:cubicBezTo>
                  <a:cubicBezTo>
                    <a:pt x="1126" y="2167"/>
                    <a:pt x="1264" y="2067"/>
                    <a:pt x="1226" y="1882"/>
                  </a:cubicBezTo>
                  <a:cubicBezTo>
                    <a:pt x="1099" y="1262"/>
                    <a:pt x="860" y="678"/>
                    <a:pt x="547" y="121"/>
                  </a:cubicBezTo>
                  <a:cubicBezTo>
                    <a:pt x="500" y="36"/>
                    <a:pt x="431"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3"/>
            <p:cNvSpPr/>
            <p:nvPr/>
          </p:nvSpPr>
          <p:spPr>
            <a:xfrm>
              <a:off x="5260975" y="3935800"/>
              <a:ext cx="53500" cy="40300"/>
            </a:xfrm>
            <a:custGeom>
              <a:rect b="b" l="l" r="r" t="t"/>
              <a:pathLst>
                <a:path extrusionOk="0" h="1612" w="2140">
                  <a:moveTo>
                    <a:pt x="397" y="1"/>
                  </a:moveTo>
                  <a:cubicBezTo>
                    <a:pt x="178" y="1"/>
                    <a:pt x="1" y="296"/>
                    <a:pt x="223" y="467"/>
                  </a:cubicBezTo>
                  <a:cubicBezTo>
                    <a:pt x="706" y="838"/>
                    <a:pt x="1045" y="1385"/>
                    <a:pt x="1640" y="1592"/>
                  </a:cubicBezTo>
                  <a:cubicBezTo>
                    <a:pt x="1675" y="1605"/>
                    <a:pt x="1709" y="1611"/>
                    <a:pt x="1741" y="1611"/>
                  </a:cubicBezTo>
                  <a:cubicBezTo>
                    <a:pt x="2000" y="1611"/>
                    <a:pt x="2140" y="1217"/>
                    <a:pt x="1852" y="1109"/>
                  </a:cubicBezTo>
                  <a:cubicBezTo>
                    <a:pt x="1316" y="918"/>
                    <a:pt x="998" y="392"/>
                    <a:pt x="557" y="58"/>
                  </a:cubicBezTo>
                  <a:cubicBezTo>
                    <a:pt x="505" y="18"/>
                    <a:pt x="450" y="1"/>
                    <a:pt x="3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3"/>
            <p:cNvSpPr/>
            <p:nvPr/>
          </p:nvSpPr>
          <p:spPr>
            <a:xfrm>
              <a:off x="5328700" y="3925500"/>
              <a:ext cx="51300" cy="15475"/>
            </a:xfrm>
            <a:custGeom>
              <a:rect b="b" l="l" r="r" t="t"/>
              <a:pathLst>
                <a:path extrusionOk="0" h="619" w="2052">
                  <a:moveTo>
                    <a:pt x="1133" y="0"/>
                  </a:moveTo>
                  <a:cubicBezTo>
                    <a:pt x="867" y="0"/>
                    <a:pt x="597" y="32"/>
                    <a:pt x="331" y="56"/>
                  </a:cubicBezTo>
                  <a:cubicBezTo>
                    <a:pt x="0" y="82"/>
                    <a:pt x="43" y="588"/>
                    <a:pt x="365" y="588"/>
                  </a:cubicBezTo>
                  <a:cubicBezTo>
                    <a:pt x="373" y="588"/>
                    <a:pt x="381" y="588"/>
                    <a:pt x="390" y="587"/>
                  </a:cubicBezTo>
                  <a:cubicBezTo>
                    <a:pt x="637" y="569"/>
                    <a:pt x="882" y="536"/>
                    <a:pt x="1127" y="536"/>
                  </a:cubicBezTo>
                  <a:cubicBezTo>
                    <a:pt x="1307" y="536"/>
                    <a:pt x="1488" y="554"/>
                    <a:pt x="1668" y="608"/>
                  </a:cubicBezTo>
                  <a:cubicBezTo>
                    <a:pt x="1694" y="615"/>
                    <a:pt x="1718" y="618"/>
                    <a:pt x="1741" y="618"/>
                  </a:cubicBezTo>
                  <a:cubicBezTo>
                    <a:pt x="2007" y="618"/>
                    <a:pt x="2051" y="161"/>
                    <a:pt x="1748" y="78"/>
                  </a:cubicBezTo>
                  <a:cubicBezTo>
                    <a:pt x="1546" y="20"/>
                    <a:pt x="1341" y="0"/>
                    <a:pt x="11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3"/>
            <p:cNvSpPr/>
            <p:nvPr/>
          </p:nvSpPr>
          <p:spPr>
            <a:xfrm>
              <a:off x="5705725" y="4101775"/>
              <a:ext cx="16175" cy="52475"/>
            </a:xfrm>
            <a:custGeom>
              <a:rect b="b" l="l" r="r" t="t"/>
              <a:pathLst>
                <a:path extrusionOk="0" h="2099" w="647">
                  <a:moveTo>
                    <a:pt x="264" y="1"/>
                  </a:moveTo>
                  <a:cubicBezTo>
                    <a:pt x="149" y="1"/>
                    <a:pt x="42" y="69"/>
                    <a:pt x="32" y="221"/>
                  </a:cubicBezTo>
                  <a:cubicBezTo>
                    <a:pt x="0" y="773"/>
                    <a:pt x="53" y="1319"/>
                    <a:pt x="101" y="1871"/>
                  </a:cubicBezTo>
                  <a:cubicBezTo>
                    <a:pt x="116" y="2027"/>
                    <a:pt x="233" y="2099"/>
                    <a:pt x="354" y="2099"/>
                  </a:cubicBezTo>
                  <a:cubicBezTo>
                    <a:pt x="498" y="2099"/>
                    <a:pt x="646" y="1997"/>
                    <a:pt x="632" y="1813"/>
                  </a:cubicBezTo>
                  <a:cubicBezTo>
                    <a:pt x="584" y="1309"/>
                    <a:pt x="526" y="805"/>
                    <a:pt x="557" y="301"/>
                  </a:cubicBezTo>
                  <a:cubicBezTo>
                    <a:pt x="569" y="111"/>
                    <a:pt x="410" y="1"/>
                    <a:pt x="2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3"/>
            <p:cNvSpPr/>
            <p:nvPr/>
          </p:nvSpPr>
          <p:spPr>
            <a:xfrm>
              <a:off x="5651150" y="4057700"/>
              <a:ext cx="54625" cy="33925"/>
            </a:xfrm>
            <a:custGeom>
              <a:rect b="b" l="l" r="r" t="t"/>
              <a:pathLst>
                <a:path extrusionOk="0" h="1357" w="2185">
                  <a:moveTo>
                    <a:pt x="1812" y="0"/>
                  </a:moveTo>
                  <a:cubicBezTo>
                    <a:pt x="1781" y="0"/>
                    <a:pt x="1747" y="7"/>
                    <a:pt x="1711" y="21"/>
                  </a:cubicBezTo>
                  <a:cubicBezTo>
                    <a:pt x="1181" y="233"/>
                    <a:pt x="677" y="520"/>
                    <a:pt x="220" y="870"/>
                  </a:cubicBezTo>
                  <a:cubicBezTo>
                    <a:pt x="0" y="1038"/>
                    <a:pt x="162" y="1357"/>
                    <a:pt x="379" y="1357"/>
                  </a:cubicBezTo>
                  <a:cubicBezTo>
                    <a:pt x="429" y="1357"/>
                    <a:pt x="481" y="1340"/>
                    <a:pt x="533" y="1300"/>
                  </a:cubicBezTo>
                  <a:cubicBezTo>
                    <a:pt x="947" y="976"/>
                    <a:pt x="1409" y="711"/>
                    <a:pt x="1902" y="520"/>
                  </a:cubicBezTo>
                  <a:cubicBezTo>
                    <a:pt x="2185" y="407"/>
                    <a:pt x="2066" y="0"/>
                    <a:pt x="18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3"/>
            <p:cNvSpPr/>
            <p:nvPr/>
          </p:nvSpPr>
          <p:spPr>
            <a:xfrm>
              <a:off x="5693325" y="4357675"/>
              <a:ext cx="52900" cy="58150"/>
            </a:xfrm>
            <a:custGeom>
              <a:rect b="b" l="l" r="r" t="t"/>
              <a:pathLst>
                <a:path extrusionOk="0" h="2326" w="2116">
                  <a:moveTo>
                    <a:pt x="1757" y="1"/>
                  </a:moveTo>
                  <a:cubicBezTo>
                    <a:pt x="1665" y="1"/>
                    <a:pt x="1572" y="42"/>
                    <a:pt x="1515" y="140"/>
                  </a:cubicBezTo>
                  <a:cubicBezTo>
                    <a:pt x="1160" y="750"/>
                    <a:pt x="783" y="1392"/>
                    <a:pt x="215" y="1838"/>
                  </a:cubicBezTo>
                  <a:cubicBezTo>
                    <a:pt x="0" y="2010"/>
                    <a:pt x="162" y="2325"/>
                    <a:pt x="375" y="2325"/>
                  </a:cubicBezTo>
                  <a:cubicBezTo>
                    <a:pt x="424" y="2325"/>
                    <a:pt x="477" y="2308"/>
                    <a:pt x="528" y="2268"/>
                  </a:cubicBezTo>
                  <a:cubicBezTo>
                    <a:pt x="1170" y="1764"/>
                    <a:pt x="1595" y="1053"/>
                    <a:pt x="2003" y="358"/>
                  </a:cubicBezTo>
                  <a:cubicBezTo>
                    <a:pt x="2116" y="161"/>
                    <a:pt x="1939" y="1"/>
                    <a:pt x="17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3"/>
            <p:cNvSpPr/>
            <p:nvPr/>
          </p:nvSpPr>
          <p:spPr>
            <a:xfrm>
              <a:off x="5569800" y="4306650"/>
              <a:ext cx="24025" cy="37975"/>
            </a:xfrm>
            <a:custGeom>
              <a:rect b="b" l="l" r="r" t="t"/>
              <a:pathLst>
                <a:path extrusionOk="0" h="1519" w="961">
                  <a:moveTo>
                    <a:pt x="607" y="1"/>
                  </a:moveTo>
                  <a:cubicBezTo>
                    <a:pt x="518" y="1"/>
                    <a:pt x="430" y="44"/>
                    <a:pt x="381" y="149"/>
                  </a:cubicBezTo>
                  <a:cubicBezTo>
                    <a:pt x="232" y="489"/>
                    <a:pt x="31" y="844"/>
                    <a:pt x="10" y="1226"/>
                  </a:cubicBezTo>
                  <a:cubicBezTo>
                    <a:pt x="1" y="1411"/>
                    <a:pt x="160" y="1519"/>
                    <a:pt x="306" y="1519"/>
                  </a:cubicBezTo>
                  <a:cubicBezTo>
                    <a:pt x="420" y="1519"/>
                    <a:pt x="526" y="1453"/>
                    <a:pt x="535" y="1306"/>
                  </a:cubicBezTo>
                  <a:cubicBezTo>
                    <a:pt x="556" y="972"/>
                    <a:pt x="736" y="669"/>
                    <a:pt x="869" y="372"/>
                  </a:cubicBezTo>
                  <a:cubicBezTo>
                    <a:pt x="960" y="166"/>
                    <a:pt x="781" y="1"/>
                    <a:pt x="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3"/>
            <p:cNvSpPr/>
            <p:nvPr/>
          </p:nvSpPr>
          <p:spPr>
            <a:xfrm>
              <a:off x="5540750" y="4416150"/>
              <a:ext cx="18325" cy="48475"/>
            </a:xfrm>
            <a:custGeom>
              <a:rect b="b" l="l" r="r" t="t"/>
              <a:pathLst>
                <a:path extrusionOk="0" h="1939" w="733">
                  <a:moveTo>
                    <a:pt x="337" y="0"/>
                  </a:moveTo>
                  <a:cubicBezTo>
                    <a:pt x="174" y="0"/>
                    <a:pt x="0" y="153"/>
                    <a:pt x="68" y="359"/>
                  </a:cubicBezTo>
                  <a:cubicBezTo>
                    <a:pt x="211" y="794"/>
                    <a:pt x="158" y="1271"/>
                    <a:pt x="190" y="1712"/>
                  </a:cubicBezTo>
                  <a:cubicBezTo>
                    <a:pt x="200" y="1867"/>
                    <a:pt x="316" y="1939"/>
                    <a:pt x="437" y="1939"/>
                  </a:cubicBezTo>
                  <a:cubicBezTo>
                    <a:pt x="581" y="1939"/>
                    <a:pt x="732" y="1838"/>
                    <a:pt x="721" y="1653"/>
                  </a:cubicBezTo>
                  <a:cubicBezTo>
                    <a:pt x="689" y="1155"/>
                    <a:pt x="731" y="650"/>
                    <a:pt x="561" y="168"/>
                  </a:cubicBezTo>
                  <a:cubicBezTo>
                    <a:pt x="521" y="50"/>
                    <a:pt x="431" y="0"/>
                    <a:pt x="3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3"/>
            <p:cNvSpPr/>
            <p:nvPr/>
          </p:nvSpPr>
          <p:spPr>
            <a:xfrm>
              <a:off x="5359450" y="4315950"/>
              <a:ext cx="61450" cy="47775"/>
            </a:xfrm>
            <a:custGeom>
              <a:rect b="b" l="l" r="r" t="t"/>
              <a:pathLst>
                <a:path extrusionOk="0" h="1911" w="2458">
                  <a:moveTo>
                    <a:pt x="2071" y="1"/>
                  </a:moveTo>
                  <a:cubicBezTo>
                    <a:pt x="2022" y="1"/>
                    <a:pt x="1970" y="16"/>
                    <a:pt x="1919" y="53"/>
                  </a:cubicBezTo>
                  <a:cubicBezTo>
                    <a:pt x="1330" y="478"/>
                    <a:pt x="836" y="1024"/>
                    <a:pt x="237" y="1433"/>
                  </a:cubicBezTo>
                  <a:cubicBezTo>
                    <a:pt x="0" y="1590"/>
                    <a:pt x="172" y="1910"/>
                    <a:pt x="397" y="1910"/>
                  </a:cubicBezTo>
                  <a:cubicBezTo>
                    <a:pt x="445" y="1910"/>
                    <a:pt x="495" y="1896"/>
                    <a:pt x="545" y="1862"/>
                  </a:cubicBezTo>
                  <a:cubicBezTo>
                    <a:pt x="1149" y="1449"/>
                    <a:pt x="1643" y="907"/>
                    <a:pt x="2232" y="483"/>
                  </a:cubicBezTo>
                  <a:cubicBezTo>
                    <a:pt x="2457" y="318"/>
                    <a:pt x="2293" y="1"/>
                    <a:pt x="2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3"/>
            <p:cNvSpPr/>
            <p:nvPr/>
          </p:nvSpPr>
          <p:spPr>
            <a:xfrm>
              <a:off x="5378025" y="4212050"/>
              <a:ext cx="29725" cy="43125"/>
            </a:xfrm>
            <a:custGeom>
              <a:rect b="b" l="l" r="r" t="t"/>
              <a:pathLst>
                <a:path extrusionOk="0" h="1725" w="1189">
                  <a:moveTo>
                    <a:pt x="897" y="0"/>
                  </a:moveTo>
                  <a:cubicBezTo>
                    <a:pt x="778" y="0"/>
                    <a:pt x="653" y="66"/>
                    <a:pt x="613" y="209"/>
                  </a:cubicBezTo>
                  <a:cubicBezTo>
                    <a:pt x="491" y="607"/>
                    <a:pt x="253" y="973"/>
                    <a:pt x="88" y="1355"/>
                  </a:cubicBezTo>
                  <a:cubicBezTo>
                    <a:pt x="1" y="1560"/>
                    <a:pt x="179" y="1725"/>
                    <a:pt x="350" y="1725"/>
                  </a:cubicBezTo>
                  <a:cubicBezTo>
                    <a:pt x="439" y="1725"/>
                    <a:pt x="525" y="1680"/>
                    <a:pt x="571" y="1572"/>
                  </a:cubicBezTo>
                  <a:cubicBezTo>
                    <a:pt x="757" y="1137"/>
                    <a:pt x="1006" y="739"/>
                    <a:pt x="1139" y="288"/>
                  </a:cubicBezTo>
                  <a:cubicBezTo>
                    <a:pt x="1189" y="105"/>
                    <a:pt x="1048" y="0"/>
                    <a:pt x="8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3"/>
            <p:cNvSpPr/>
            <p:nvPr/>
          </p:nvSpPr>
          <p:spPr>
            <a:xfrm>
              <a:off x="5187200" y="4190875"/>
              <a:ext cx="56275" cy="25975"/>
            </a:xfrm>
            <a:custGeom>
              <a:rect b="b" l="l" r="r" t="t"/>
              <a:pathLst>
                <a:path extrusionOk="0" h="1039" w="2251">
                  <a:moveTo>
                    <a:pt x="1903" y="0"/>
                  </a:moveTo>
                  <a:cubicBezTo>
                    <a:pt x="1869" y="0"/>
                    <a:pt x="1833" y="8"/>
                    <a:pt x="1795" y="26"/>
                  </a:cubicBezTo>
                  <a:cubicBezTo>
                    <a:pt x="1317" y="254"/>
                    <a:pt x="818" y="398"/>
                    <a:pt x="309" y="530"/>
                  </a:cubicBezTo>
                  <a:cubicBezTo>
                    <a:pt x="1" y="609"/>
                    <a:pt x="139" y="1039"/>
                    <a:pt x="425" y="1039"/>
                  </a:cubicBezTo>
                  <a:cubicBezTo>
                    <a:pt x="449" y="1039"/>
                    <a:pt x="474" y="1036"/>
                    <a:pt x="500" y="1029"/>
                  </a:cubicBezTo>
                  <a:cubicBezTo>
                    <a:pt x="1004" y="896"/>
                    <a:pt x="1508" y="748"/>
                    <a:pt x="1986" y="525"/>
                  </a:cubicBezTo>
                  <a:cubicBezTo>
                    <a:pt x="2250" y="395"/>
                    <a:pt x="2141" y="0"/>
                    <a:pt x="19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3"/>
            <p:cNvSpPr/>
            <p:nvPr/>
          </p:nvSpPr>
          <p:spPr>
            <a:xfrm>
              <a:off x="5179400" y="4024900"/>
              <a:ext cx="17850" cy="45375"/>
            </a:xfrm>
            <a:custGeom>
              <a:rect b="b" l="l" r="r" t="t"/>
              <a:pathLst>
                <a:path extrusionOk="0" h="1815" w="714">
                  <a:moveTo>
                    <a:pt x="307" y="0"/>
                  </a:moveTo>
                  <a:cubicBezTo>
                    <a:pt x="191" y="0"/>
                    <a:pt x="77" y="69"/>
                    <a:pt x="59" y="219"/>
                  </a:cubicBezTo>
                  <a:cubicBezTo>
                    <a:pt x="0" y="686"/>
                    <a:pt x="90" y="1137"/>
                    <a:pt x="154" y="1593"/>
                  </a:cubicBezTo>
                  <a:cubicBezTo>
                    <a:pt x="178" y="1744"/>
                    <a:pt x="303" y="1814"/>
                    <a:pt x="426" y="1814"/>
                  </a:cubicBezTo>
                  <a:cubicBezTo>
                    <a:pt x="571" y="1814"/>
                    <a:pt x="713" y="1716"/>
                    <a:pt x="685" y="1535"/>
                  </a:cubicBezTo>
                  <a:cubicBezTo>
                    <a:pt x="626" y="1121"/>
                    <a:pt x="531" y="707"/>
                    <a:pt x="584" y="298"/>
                  </a:cubicBezTo>
                  <a:cubicBezTo>
                    <a:pt x="608" y="109"/>
                    <a:pt x="455"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3"/>
            <p:cNvSpPr/>
            <p:nvPr/>
          </p:nvSpPr>
          <p:spPr>
            <a:xfrm>
              <a:off x="5448525" y="4404600"/>
              <a:ext cx="33175" cy="49550"/>
            </a:xfrm>
            <a:custGeom>
              <a:rect b="b" l="l" r="r" t="t"/>
              <a:pathLst>
                <a:path extrusionOk="0" h="1982" w="1327">
                  <a:moveTo>
                    <a:pt x="346" y="0"/>
                  </a:moveTo>
                  <a:cubicBezTo>
                    <a:pt x="175" y="0"/>
                    <a:pt x="0" y="150"/>
                    <a:pt x="85" y="354"/>
                  </a:cubicBezTo>
                  <a:cubicBezTo>
                    <a:pt x="292" y="831"/>
                    <a:pt x="690" y="1240"/>
                    <a:pt x="770" y="1765"/>
                  </a:cubicBezTo>
                  <a:cubicBezTo>
                    <a:pt x="794" y="1912"/>
                    <a:pt x="916" y="1981"/>
                    <a:pt x="1037" y="1981"/>
                  </a:cubicBezTo>
                  <a:cubicBezTo>
                    <a:pt x="1182" y="1981"/>
                    <a:pt x="1327" y="1881"/>
                    <a:pt x="1300" y="1696"/>
                  </a:cubicBezTo>
                  <a:cubicBezTo>
                    <a:pt x="1216" y="1107"/>
                    <a:pt x="818" y="683"/>
                    <a:pt x="584" y="157"/>
                  </a:cubicBezTo>
                  <a:cubicBezTo>
                    <a:pt x="537" y="47"/>
                    <a:pt x="442" y="0"/>
                    <a:pt x="3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3"/>
            <p:cNvSpPr/>
            <p:nvPr/>
          </p:nvSpPr>
          <p:spPr>
            <a:xfrm>
              <a:off x="5646375" y="4483800"/>
              <a:ext cx="57675" cy="20050"/>
            </a:xfrm>
            <a:custGeom>
              <a:rect b="b" l="l" r="r" t="t"/>
              <a:pathLst>
                <a:path extrusionOk="0" h="802" w="2307">
                  <a:moveTo>
                    <a:pt x="1971" y="0"/>
                  </a:moveTo>
                  <a:cubicBezTo>
                    <a:pt x="1957" y="0"/>
                    <a:pt x="1943" y="1"/>
                    <a:pt x="1929" y="3"/>
                  </a:cubicBezTo>
                  <a:cubicBezTo>
                    <a:pt x="1448" y="74"/>
                    <a:pt x="986" y="275"/>
                    <a:pt x="494" y="275"/>
                  </a:cubicBezTo>
                  <a:cubicBezTo>
                    <a:pt x="470" y="275"/>
                    <a:pt x="446" y="275"/>
                    <a:pt x="422" y="274"/>
                  </a:cubicBezTo>
                  <a:cubicBezTo>
                    <a:pt x="418" y="274"/>
                    <a:pt x="415" y="274"/>
                    <a:pt x="412" y="274"/>
                  </a:cubicBezTo>
                  <a:cubicBezTo>
                    <a:pt x="86" y="274"/>
                    <a:pt x="1" y="783"/>
                    <a:pt x="342" y="799"/>
                  </a:cubicBezTo>
                  <a:cubicBezTo>
                    <a:pt x="376" y="801"/>
                    <a:pt x="409" y="801"/>
                    <a:pt x="442" y="801"/>
                  </a:cubicBezTo>
                  <a:cubicBezTo>
                    <a:pt x="975" y="801"/>
                    <a:pt x="1462" y="609"/>
                    <a:pt x="1987" y="534"/>
                  </a:cubicBezTo>
                  <a:cubicBezTo>
                    <a:pt x="2307" y="488"/>
                    <a:pt x="2272" y="0"/>
                    <a:pt x="19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3"/>
            <p:cNvSpPr/>
            <p:nvPr/>
          </p:nvSpPr>
          <p:spPr>
            <a:xfrm>
              <a:off x="5755800" y="4393225"/>
              <a:ext cx="26575" cy="47350"/>
            </a:xfrm>
            <a:custGeom>
              <a:rect b="b" l="l" r="r" t="t"/>
              <a:pathLst>
                <a:path extrusionOk="0" h="1894" w="1063">
                  <a:moveTo>
                    <a:pt x="714" y="0"/>
                  </a:moveTo>
                  <a:cubicBezTo>
                    <a:pt x="626" y="0"/>
                    <a:pt x="542" y="46"/>
                    <a:pt x="502" y="156"/>
                  </a:cubicBezTo>
                  <a:cubicBezTo>
                    <a:pt x="342" y="607"/>
                    <a:pt x="279" y="1085"/>
                    <a:pt x="88" y="1525"/>
                  </a:cubicBezTo>
                  <a:cubicBezTo>
                    <a:pt x="0" y="1728"/>
                    <a:pt x="180" y="1894"/>
                    <a:pt x="351" y="1894"/>
                  </a:cubicBezTo>
                  <a:cubicBezTo>
                    <a:pt x="439" y="1894"/>
                    <a:pt x="525" y="1849"/>
                    <a:pt x="571" y="1743"/>
                  </a:cubicBezTo>
                  <a:cubicBezTo>
                    <a:pt x="762" y="1297"/>
                    <a:pt x="836" y="825"/>
                    <a:pt x="990" y="374"/>
                  </a:cubicBezTo>
                  <a:cubicBezTo>
                    <a:pt x="1063" y="165"/>
                    <a:pt x="881" y="0"/>
                    <a:pt x="7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3"/>
            <p:cNvSpPr/>
            <p:nvPr/>
          </p:nvSpPr>
          <p:spPr>
            <a:xfrm>
              <a:off x="5742800" y="4248700"/>
              <a:ext cx="32850" cy="27750"/>
            </a:xfrm>
            <a:custGeom>
              <a:rect b="b" l="l" r="r" t="t"/>
              <a:pathLst>
                <a:path extrusionOk="0" h="1110" w="1314">
                  <a:moveTo>
                    <a:pt x="937" y="1"/>
                  </a:moveTo>
                  <a:cubicBezTo>
                    <a:pt x="906" y="1"/>
                    <a:pt x="872" y="7"/>
                    <a:pt x="836" y="21"/>
                  </a:cubicBezTo>
                  <a:cubicBezTo>
                    <a:pt x="486" y="159"/>
                    <a:pt x="67" y="398"/>
                    <a:pt x="24" y="812"/>
                  </a:cubicBezTo>
                  <a:cubicBezTo>
                    <a:pt x="1" y="1001"/>
                    <a:pt x="153" y="1110"/>
                    <a:pt x="300" y="1110"/>
                  </a:cubicBezTo>
                  <a:cubicBezTo>
                    <a:pt x="416" y="1110"/>
                    <a:pt x="528" y="1042"/>
                    <a:pt x="544" y="891"/>
                  </a:cubicBezTo>
                  <a:cubicBezTo>
                    <a:pt x="565" y="690"/>
                    <a:pt x="873" y="578"/>
                    <a:pt x="1022" y="515"/>
                  </a:cubicBezTo>
                  <a:cubicBezTo>
                    <a:pt x="1314" y="406"/>
                    <a:pt x="1192" y="1"/>
                    <a:pt x="9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3"/>
            <p:cNvSpPr/>
            <p:nvPr/>
          </p:nvSpPr>
          <p:spPr>
            <a:xfrm>
              <a:off x="5715525" y="4182800"/>
              <a:ext cx="29475" cy="20300"/>
            </a:xfrm>
            <a:custGeom>
              <a:rect b="b" l="l" r="r" t="t"/>
              <a:pathLst>
                <a:path extrusionOk="0" h="812" w="1179">
                  <a:moveTo>
                    <a:pt x="868" y="1"/>
                  </a:moveTo>
                  <a:cubicBezTo>
                    <a:pt x="816" y="1"/>
                    <a:pt x="764" y="16"/>
                    <a:pt x="723" y="52"/>
                  </a:cubicBezTo>
                  <a:cubicBezTo>
                    <a:pt x="675" y="89"/>
                    <a:pt x="622" y="137"/>
                    <a:pt x="569" y="169"/>
                  </a:cubicBezTo>
                  <a:cubicBezTo>
                    <a:pt x="542" y="190"/>
                    <a:pt x="521" y="206"/>
                    <a:pt x="494" y="222"/>
                  </a:cubicBezTo>
                  <a:cubicBezTo>
                    <a:pt x="484" y="233"/>
                    <a:pt x="463" y="243"/>
                    <a:pt x="452" y="248"/>
                  </a:cubicBezTo>
                  <a:cubicBezTo>
                    <a:pt x="441" y="248"/>
                    <a:pt x="441" y="248"/>
                    <a:pt x="441" y="259"/>
                  </a:cubicBezTo>
                  <a:cubicBezTo>
                    <a:pt x="441" y="259"/>
                    <a:pt x="436" y="259"/>
                    <a:pt x="431" y="264"/>
                  </a:cubicBezTo>
                  <a:cubicBezTo>
                    <a:pt x="391" y="240"/>
                    <a:pt x="343" y="228"/>
                    <a:pt x="294" y="228"/>
                  </a:cubicBezTo>
                  <a:cubicBezTo>
                    <a:pt x="238" y="228"/>
                    <a:pt x="182" y="244"/>
                    <a:pt x="139" y="275"/>
                  </a:cubicBezTo>
                  <a:cubicBezTo>
                    <a:pt x="12" y="365"/>
                    <a:pt x="1" y="524"/>
                    <a:pt x="81" y="646"/>
                  </a:cubicBezTo>
                  <a:cubicBezTo>
                    <a:pt x="152" y="764"/>
                    <a:pt x="270" y="812"/>
                    <a:pt x="392" y="812"/>
                  </a:cubicBezTo>
                  <a:cubicBezTo>
                    <a:pt x="452" y="812"/>
                    <a:pt x="513" y="800"/>
                    <a:pt x="569" y="779"/>
                  </a:cubicBezTo>
                  <a:cubicBezTo>
                    <a:pt x="744" y="721"/>
                    <a:pt x="892" y="604"/>
                    <a:pt x="1036" y="482"/>
                  </a:cubicBezTo>
                  <a:cubicBezTo>
                    <a:pt x="1142" y="392"/>
                    <a:pt x="1179" y="227"/>
                    <a:pt x="1094" y="111"/>
                  </a:cubicBezTo>
                  <a:cubicBezTo>
                    <a:pt x="1044" y="44"/>
                    <a:pt x="955" y="1"/>
                    <a:pt x="8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3"/>
            <p:cNvSpPr/>
            <p:nvPr/>
          </p:nvSpPr>
          <p:spPr>
            <a:xfrm>
              <a:off x="5610950" y="4003025"/>
              <a:ext cx="34500" cy="55425"/>
            </a:xfrm>
            <a:custGeom>
              <a:rect b="b" l="l" r="r" t="t"/>
              <a:pathLst>
                <a:path extrusionOk="0" h="2217" w="1380">
                  <a:moveTo>
                    <a:pt x="1077" y="0"/>
                  </a:moveTo>
                  <a:cubicBezTo>
                    <a:pt x="960" y="0"/>
                    <a:pt x="847" y="68"/>
                    <a:pt x="831" y="218"/>
                  </a:cubicBezTo>
                  <a:cubicBezTo>
                    <a:pt x="767" y="818"/>
                    <a:pt x="348" y="1322"/>
                    <a:pt x="99" y="1853"/>
                  </a:cubicBezTo>
                  <a:cubicBezTo>
                    <a:pt x="1" y="2055"/>
                    <a:pt x="177" y="2217"/>
                    <a:pt x="351" y="2217"/>
                  </a:cubicBezTo>
                  <a:cubicBezTo>
                    <a:pt x="441" y="2217"/>
                    <a:pt x="531" y="2173"/>
                    <a:pt x="581" y="2070"/>
                  </a:cubicBezTo>
                  <a:cubicBezTo>
                    <a:pt x="857" y="1486"/>
                    <a:pt x="1292" y="956"/>
                    <a:pt x="1356" y="298"/>
                  </a:cubicBezTo>
                  <a:cubicBezTo>
                    <a:pt x="1380" y="109"/>
                    <a:pt x="1225" y="0"/>
                    <a:pt x="10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3"/>
            <p:cNvSpPr/>
            <p:nvPr/>
          </p:nvSpPr>
          <p:spPr>
            <a:xfrm>
              <a:off x="5295050" y="3851625"/>
              <a:ext cx="27500" cy="51375"/>
            </a:xfrm>
            <a:custGeom>
              <a:rect b="b" l="l" r="r" t="t"/>
              <a:pathLst>
                <a:path extrusionOk="0" h="2055" w="1100">
                  <a:moveTo>
                    <a:pt x="850" y="0"/>
                  </a:moveTo>
                  <a:cubicBezTo>
                    <a:pt x="706" y="0"/>
                    <a:pt x="552" y="104"/>
                    <a:pt x="558" y="295"/>
                  </a:cubicBezTo>
                  <a:cubicBezTo>
                    <a:pt x="563" y="788"/>
                    <a:pt x="293" y="1239"/>
                    <a:pt x="91" y="1685"/>
                  </a:cubicBezTo>
                  <a:cubicBezTo>
                    <a:pt x="0" y="1890"/>
                    <a:pt x="178" y="2055"/>
                    <a:pt x="349" y="2055"/>
                  </a:cubicBezTo>
                  <a:cubicBezTo>
                    <a:pt x="438" y="2055"/>
                    <a:pt x="526" y="2010"/>
                    <a:pt x="574" y="1902"/>
                  </a:cubicBezTo>
                  <a:cubicBezTo>
                    <a:pt x="823" y="1356"/>
                    <a:pt x="1099" y="841"/>
                    <a:pt x="1088" y="231"/>
                  </a:cubicBezTo>
                  <a:cubicBezTo>
                    <a:pt x="1084" y="74"/>
                    <a:pt x="970" y="0"/>
                    <a:pt x="8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3"/>
            <p:cNvSpPr/>
            <p:nvPr/>
          </p:nvSpPr>
          <p:spPr>
            <a:xfrm>
              <a:off x="5179200" y="3924825"/>
              <a:ext cx="60500" cy="24100"/>
            </a:xfrm>
            <a:custGeom>
              <a:rect b="b" l="l" r="r" t="t"/>
              <a:pathLst>
                <a:path extrusionOk="0" h="964" w="2420">
                  <a:moveTo>
                    <a:pt x="1990" y="0"/>
                  </a:moveTo>
                  <a:cubicBezTo>
                    <a:pt x="1967" y="0"/>
                    <a:pt x="1943" y="3"/>
                    <a:pt x="1918" y="9"/>
                  </a:cubicBezTo>
                  <a:cubicBezTo>
                    <a:pt x="1345" y="158"/>
                    <a:pt x="714" y="78"/>
                    <a:pt x="215" y="476"/>
                  </a:cubicBezTo>
                  <a:cubicBezTo>
                    <a:pt x="0" y="648"/>
                    <a:pt x="158" y="963"/>
                    <a:pt x="373" y="963"/>
                  </a:cubicBezTo>
                  <a:cubicBezTo>
                    <a:pt x="423" y="963"/>
                    <a:pt x="476" y="946"/>
                    <a:pt x="528" y="906"/>
                  </a:cubicBezTo>
                  <a:cubicBezTo>
                    <a:pt x="958" y="561"/>
                    <a:pt x="1600" y="640"/>
                    <a:pt x="2115" y="508"/>
                  </a:cubicBezTo>
                  <a:cubicBezTo>
                    <a:pt x="2419" y="429"/>
                    <a:pt x="2278" y="0"/>
                    <a:pt x="19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3"/>
            <p:cNvSpPr/>
            <p:nvPr/>
          </p:nvSpPr>
          <p:spPr>
            <a:xfrm>
              <a:off x="5215875" y="3977625"/>
              <a:ext cx="19100" cy="41675"/>
            </a:xfrm>
            <a:custGeom>
              <a:rect b="b" l="l" r="r" t="t"/>
              <a:pathLst>
                <a:path extrusionOk="0" h="1667" w="764">
                  <a:moveTo>
                    <a:pt x="259" y="0"/>
                  </a:moveTo>
                  <a:cubicBezTo>
                    <a:pt x="143" y="0"/>
                    <a:pt x="36" y="69"/>
                    <a:pt x="27" y="221"/>
                  </a:cubicBezTo>
                  <a:cubicBezTo>
                    <a:pt x="0" y="656"/>
                    <a:pt x="90" y="1075"/>
                    <a:pt x="213" y="1500"/>
                  </a:cubicBezTo>
                  <a:cubicBezTo>
                    <a:pt x="247" y="1617"/>
                    <a:pt x="334" y="1667"/>
                    <a:pt x="426" y="1667"/>
                  </a:cubicBezTo>
                  <a:cubicBezTo>
                    <a:pt x="586" y="1667"/>
                    <a:pt x="763" y="1515"/>
                    <a:pt x="706" y="1309"/>
                  </a:cubicBezTo>
                  <a:cubicBezTo>
                    <a:pt x="610" y="980"/>
                    <a:pt x="531" y="640"/>
                    <a:pt x="552" y="301"/>
                  </a:cubicBezTo>
                  <a:cubicBezTo>
                    <a:pt x="564" y="111"/>
                    <a:pt x="405" y="0"/>
                    <a:pt x="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3"/>
            <p:cNvSpPr/>
            <p:nvPr/>
          </p:nvSpPr>
          <p:spPr>
            <a:xfrm>
              <a:off x="5208150" y="3848650"/>
              <a:ext cx="27500" cy="37275"/>
            </a:xfrm>
            <a:custGeom>
              <a:rect b="b" l="l" r="r" t="t"/>
              <a:pathLst>
                <a:path extrusionOk="0" h="1491" w="1100">
                  <a:moveTo>
                    <a:pt x="752" y="0"/>
                  </a:moveTo>
                  <a:cubicBezTo>
                    <a:pt x="661" y="0"/>
                    <a:pt x="571" y="46"/>
                    <a:pt x="522" y="154"/>
                  </a:cubicBezTo>
                  <a:lnTo>
                    <a:pt x="92" y="1119"/>
                  </a:lnTo>
                  <a:cubicBezTo>
                    <a:pt x="1" y="1326"/>
                    <a:pt x="180" y="1491"/>
                    <a:pt x="352" y="1491"/>
                  </a:cubicBezTo>
                  <a:cubicBezTo>
                    <a:pt x="441" y="1491"/>
                    <a:pt x="528" y="1447"/>
                    <a:pt x="575" y="1342"/>
                  </a:cubicBezTo>
                  <a:lnTo>
                    <a:pt x="1010" y="371"/>
                  </a:lnTo>
                  <a:cubicBezTo>
                    <a:pt x="1100" y="163"/>
                    <a:pt x="924" y="0"/>
                    <a:pt x="7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3"/>
            <p:cNvSpPr/>
            <p:nvPr/>
          </p:nvSpPr>
          <p:spPr>
            <a:xfrm>
              <a:off x="5198200" y="4283000"/>
              <a:ext cx="61050" cy="45225"/>
            </a:xfrm>
            <a:custGeom>
              <a:rect b="b" l="l" r="r" t="t"/>
              <a:pathLst>
                <a:path extrusionOk="0" h="1809" w="2442">
                  <a:moveTo>
                    <a:pt x="2034" y="0"/>
                  </a:moveTo>
                  <a:cubicBezTo>
                    <a:pt x="1968" y="0"/>
                    <a:pt x="1900" y="24"/>
                    <a:pt x="1843" y="82"/>
                  </a:cubicBezTo>
                  <a:cubicBezTo>
                    <a:pt x="1349" y="554"/>
                    <a:pt x="829" y="984"/>
                    <a:pt x="246" y="1334"/>
                  </a:cubicBezTo>
                  <a:cubicBezTo>
                    <a:pt x="1" y="1485"/>
                    <a:pt x="182" y="1808"/>
                    <a:pt x="419" y="1808"/>
                  </a:cubicBezTo>
                  <a:cubicBezTo>
                    <a:pt x="464" y="1808"/>
                    <a:pt x="512" y="1796"/>
                    <a:pt x="559" y="1769"/>
                  </a:cubicBezTo>
                  <a:cubicBezTo>
                    <a:pt x="1180" y="1398"/>
                    <a:pt x="1731" y="925"/>
                    <a:pt x="2257" y="421"/>
                  </a:cubicBezTo>
                  <a:cubicBezTo>
                    <a:pt x="2442" y="240"/>
                    <a:pt x="2245" y="0"/>
                    <a:pt x="20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3"/>
            <p:cNvSpPr/>
            <p:nvPr/>
          </p:nvSpPr>
          <p:spPr>
            <a:xfrm>
              <a:off x="5180025" y="4245650"/>
              <a:ext cx="22475" cy="35625"/>
            </a:xfrm>
            <a:custGeom>
              <a:rect b="b" l="l" r="r" t="t"/>
              <a:pathLst>
                <a:path extrusionOk="0" h="1425" w="899">
                  <a:moveTo>
                    <a:pt x="343" y="1"/>
                  </a:moveTo>
                  <a:cubicBezTo>
                    <a:pt x="174" y="1"/>
                    <a:pt x="0" y="152"/>
                    <a:pt x="81" y="355"/>
                  </a:cubicBezTo>
                  <a:cubicBezTo>
                    <a:pt x="187" y="626"/>
                    <a:pt x="288" y="897"/>
                    <a:pt x="341" y="1194"/>
                  </a:cubicBezTo>
                  <a:cubicBezTo>
                    <a:pt x="366" y="1320"/>
                    <a:pt x="461" y="1425"/>
                    <a:pt x="596" y="1425"/>
                  </a:cubicBezTo>
                  <a:cubicBezTo>
                    <a:pt x="608" y="1425"/>
                    <a:pt x="620" y="1424"/>
                    <a:pt x="633" y="1422"/>
                  </a:cubicBezTo>
                  <a:cubicBezTo>
                    <a:pt x="771" y="1411"/>
                    <a:pt x="898" y="1279"/>
                    <a:pt x="872" y="1130"/>
                  </a:cubicBezTo>
                  <a:cubicBezTo>
                    <a:pt x="808" y="801"/>
                    <a:pt x="707" y="483"/>
                    <a:pt x="580" y="164"/>
                  </a:cubicBezTo>
                  <a:cubicBezTo>
                    <a:pt x="534" y="49"/>
                    <a:pt x="439" y="1"/>
                    <a:pt x="3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3"/>
            <p:cNvSpPr/>
            <p:nvPr/>
          </p:nvSpPr>
          <p:spPr>
            <a:xfrm>
              <a:off x="5281450" y="4332550"/>
              <a:ext cx="24875" cy="41200"/>
            </a:xfrm>
            <a:custGeom>
              <a:rect b="b" l="l" r="r" t="t"/>
              <a:pathLst>
                <a:path extrusionOk="0" h="1648" w="995">
                  <a:moveTo>
                    <a:pt x="344" y="1"/>
                  </a:moveTo>
                  <a:cubicBezTo>
                    <a:pt x="170" y="1"/>
                    <a:pt x="1" y="149"/>
                    <a:pt x="99" y="349"/>
                  </a:cubicBezTo>
                  <a:cubicBezTo>
                    <a:pt x="264" y="689"/>
                    <a:pt x="423" y="1034"/>
                    <a:pt x="449" y="1416"/>
                  </a:cubicBezTo>
                  <a:cubicBezTo>
                    <a:pt x="461" y="1574"/>
                    <a:pt x="579" y="1647"/>
                    <a:pt x="701" y="1647"/>
                  </a:cubicBezTo>
                  <a:cubicBezTo>
                    <a:pt x="845" y="1647"/>
                    <a:pt x="994" y="1544"/>
                    <a:pt x="980" y="1358"/>
                  </a:cubicBezTo>
                  <a:cubicBezTo>
                    <a:pt x="948" y="933"/>
                    <a:pt x="789" y="535"/>
                    <a:pt x="598" y="158"/>
                  </a:cubicBezTo>
                  <a:cubicBezTo>
                    <a:pt x="542" y="48"/>
                    <a:pt x="442" y="1"/>
                    <a:pt x="3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3"/>
            <p:cNvSpPr/>
            <p:nvPr/>
          </p:nvSpPr>
          <p:spPr>
            <a:xfrm>
              <a:off x="5330550" y="4424100"/>
              <a:ext cx="54700" cy="38600"/>
            </a:xfrm>
            <a:custGeom>
              <a:rect b="b" l="l" r="r" t="t"/>
              <a:pathLst>
                <a:path extrusionOk="0" h="1544" w="2188">
                  <a:moveTo>
                    <a:pt x="1786" y="0"/>
                  </a:moveTo>
                  <a:cubicBezTo>
                    <a:pt x="1719" y="0"/>
                    <a:pt x="1649" y="25"/>
                    <a:pt x="1589" y="83"/>
                  </a:cubicBezTo>
                  <a:cubicBezTo>
                    <a:pt x="1186" y="476"/>
                    <a:pt x="645" y="693"/>
                    <a:pt x="215" y="1049"/>
                  </a:cubicBezTo>
                  <a:cubicBezTo>
                    <a:pt x="1" y="1229"/>
                    <a:pt x="164" y="1544"/>
                    <a:pt x="374" y="1544"/>
                  </a:cubicBezTo>
                  <a:cubicBezTo>
                    <a:pt x="424" y="1544"/>
                    <a:pt x="477" y="1526"/>
                    <a:pt x="528" y="1484"/>
                  </a:cubicBezTo>
                  <a:cubicBezTo>
                    <a:pt x="1000" y="1091"/>
                    <a:pt x="1563" y="852"/>
                    <a:pt x="2003" y="423"/>
                  </a:cubicBezTo>
                  <a:cubicBezTo>
                    <a:pt x="2187" y="234"/>
                    <a:pt x="1996" y="0"/>
                    <a:pt x="17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3"/>
            <p:cNvSpPr/>
            <p:nvPr/>
          </p:nvSpPr>
          <p:spPr>
            <a:xfrm>
              <a:off x="5409875" y="4469425"/>
              <a:ext cx="21900" cy="42400"/>
            </a:xfrm>
            <a:custGeom>
              <a:rect b="b" l="l" r="r" t="t"/>
              <a:pathLst>
                <a:path extrusionOk="0" h="1696" w="876">
                  <a:moveTo>
                    <a:pt x="345" y="1"/>
                  </a:moveTo>
                  <a:cubicBezTo>
                    <a:pt x="175" y="1"/>
                    <a:pt x="1" y="154"/>
                    <a:pt x="82" y="361"/>
                  </a:cubicBezTo>
                  <a:cubicBezTo>
                    <a:pt x="220" y="716"/>
                    <a:pt x="263" y="1093"/>
                    <a:pt x="316" y="1475"/>
                  </a:cubicBezTo>
                  <a:cubicBezTo>
                    <a:pt x="340" y="1625"/>
                    <a:pt x="464" y="1696"/>
                    <a:pt x="586" y="1696"/>
                  </a:cubicBezTo>
                  <a:cubicBezTo>
                    <a:pt x="732" y="1696"/>
                    <a:pt x="875" y="1596"/>
                    <a:pt x="846" y="1411"/>
                  </a:cubicBezTo>
                  <a:cubicBezTo>
                    <a:pt x="783" y="997"/>
                    <a:pt x="740" y="562"/>
                    <a:pt x="581" y="164"/>
                  </a:cubicBezTo>
                  <a:cubicBezTo>
                    <a:pt x="535" y="49"/>
                    <a:pt x="441" y="1"/>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3"/>
            <p:cNvSpPr/>
            <p:nvPr/>
          </p:nvSpPr>
          <p:spPr>
            <a:xfrm>
              <a:off x="5523175" y="4517400"/>
              <a:ext cx="45175" cy="30650"/>
            </a:xfrm>
            <a:custGeom>
              <a:rect b="b" l="l" r="r" t="t"/>
              <a:pathLst>
                <a:path extrusionOk="0" h="1226" w="1807">
                  <a:moveTo>
                    <a:pt x="1442" y="0"/>
                  </a:moveTo>
                  <a:cubicBezTo>
                    <a:pt x="1409" y="0"/>
                    <a:pt x="1375" y="7"/>
                    <a:pt x="1339" y="23"/>
                  </a:cubicBezTo>
                  <a:cubicBezTo>
                    <a:pt x="904" y="208"/>
                    <a:pt x="442" y="389"/>
                    <a:pt x="150" y="787"/>
                  </a:cubicBezTo>
                  <a:cubicBezTo>
                    <a:pt x="1" y="987"/>
                    <a:pt x="186" y="1226"/>
                    <a:pt x="377" y="1226"/>
                  </a:cubicBezTo>
                  <a:cubicBezTo>
                    <a:pt x="443" y="1226"/>
                    <a:pt x="510" y="1196"/>
                    <a:pt x="564" y="1126"/>
                  </a:cubicBezTo>
                  <a:cubicBezTo>
                    <a:pt x="803" y="808"/>
                    <a:pt x="1180" y="675"/>
                    <a:pt x="1530" y="521"/>
                  </a:cubicBezTo>
                  <a:cubicBezTo>
                    <a:pt x="1807" y="404"/>
                    <a:pt x="1689" y="0"/>
                    <a:pt x="14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3"/>
            <p:cNvSpPr/>
            <p:nvPr/>
          </p:nvSpPr>
          <p:spPr>
            <a:xfrm>
              <a:off x="5594350" y="4417850"/>
              <a:ext cx="17050" cy="43475"/>
            </a:xfrm>
            <a:custGeom>
              <a:rect b="b" l="l" r="r" t="t"/>
              <a:pathLst>
                <a:path extrusionOk="0" h="1739" w="682">
                  <a:moveTo>
                    <a:pt x="299" y="1"/>
                  </a:moveTo>
                  <a:cubicBezTo>
                    <a:pt x="156" y="1"/>
                    <a:pt x="1" y="104"/>
                    <a:pt x="4" y="291"/>
                  </a:cubicBezTo>
                  <a:cubicBezTo>
                    <a:pt x="9" y="705"/>
                    <a:pt x="110" y="1108"/>
                    <a:pt x="136" y="1511"/>
                  </a:cubicBezTo>
                  <a:cubicBezTo>
                    <a:pt x="149" y="1666"/>
                    <a:pt x="266" y="1738"/>
                    <a:pt x="388" y="1738"/>
                  </a:cubicBezTo>
                  <a:cubicBezTo>
                    <a:pt x="532" y="1738"/>
                    <a:pt x="681" y="1637"/>
                    <a:pt x="667" y="1453"/>
                  </a:cubicBezTo>
                  <a:cubicBezTo>
                    <a:pt x="641" y="1044"/>
                    <a:pt x="540" y="646"/>
                    <a:pt x="534" y="232"/>
                  </a:cubicBezTo>
                  <a:cubicBezTo>
                    <a:pt x="532" y="74"/>
                    <a:pt x="419" y="1"/>
                    <a:pt x="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3"/>
            <p:cNvSpPr/>
            <p:nvPr/>
          </p:nvSpPr>
          <p:spPr>
            <a:xfrm>
              <a:off x="5499275" y="4298175"/>
              <a:ext cx="22575" cy="47125"/>
            </a:xfrm>
            <a:custGeom>
              <a:rect b="b" l="l" r="r" t="t"/>
              <a:pathLst>
                <a:path extrusionOk="0" h="1885" w="903">
                  <a:moveTo>
                    <a:pt x="291" y="0"/>
                  </a:moveTo>
                  <a:cubicBezTo>
                    <a:pt x="145" y="0"/>
                    <a:pt x="0" y="102"/>
                    <a:pt x="29" y="287"/>
                  </a:cubicBezTo>
                  <a:cubicBezTo>
                    <a:pt x="98" y="769"/>
                    <a:pt x="82" y="1273"/>
                    <a:pt x="300" y="1724"/>
                  </a:cubicBezTo>
                  <a:cubicBezTo>
                    <a:pt x="357" y="1837"/>
                    <a:pt x="459" y="1885"/>
                    <a:pt x="558" y="1885"/>
                  </a:cubicBezTo>
                  <a:cubicBezTo>
                    <a:pt x="734" y="1885"/>
                    <a:pt x="902" y="1736"/>
                    <a:pt x="804" y="1539"/>
                  </a:cubicBezTo>
                  <a:cubicBezTo>
                    <a:pt x="602" y="1125"/>
                    <a:pt x="629" y="669"/>
                    <a:pt x="560" y="223"/>
                  </a:cubicBezTo>
                  <a:cubicBezTo>
                    <a:pt x="536" y="71"/>
                    <a:pt x="413" y="0"/>
                    <a:pt x="2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3"/>
            <p:cNvSpPr/>
            <p:nvPr/>
          </p:nvSpPr>
          <p:spPr>
            <a:xfrm>
              <a:off x="5627800" y="4547025"/>
              <a:ext cx="28000" cy="42550"/>
            </a:xfrm>
            <a:custGeom>
              <a:rect b="b" l="l" r="r" t="t"/>
              <a:pathLst>
                <a:path extrusionOk="0" h="1702" w="1120">
                  <a:moveTo>
                    <a:pt x="340" y="0"/>
                  </a:moveTo>
                  <a:cubicBezTo>
                    <a:pt x="178" y="0"/>
                    <a:pt x="1" y="154"/>
                    <a:pt x="61" y="366"/>
                  </a:cubicBezTo>
                  <a:cubicBezTo>
                    <a:pt x="178" y="790"/>
                    <a:pt x="279" y="1225"/>
                    <a:pt x="539" y="1591"/>
                  </a:cubicBezTo>
                  <a:cubicBezTo>
                    <a:pt x="595" y="1669"/>
                    <a:pt x="668" y="1702"/>
                    <a:pt x="742" y="1702"/>
                  </a:cubicBezTo>
                  <a:cubicBezTo>
                    <a:pt x="933" y="1702"/>
                    <a:pt x="1120" y="1482"/>
                    <a:pt x="974" y="1278"/>
                  </a:cubicBezTo>
                  <a:cubicBezTo>
                    <a:pt x="740" y="955"/>
                    <a:pt x="661" y="551"/>
                    <a:pt x="555" y="175"/>
                  </a:cubicBezTo>
                  <a:cubicBezTo>
                    <a:pt x="522" y="52"/>
                    <a:pt x="433" y="0"/>
                    <a:pt x="3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3"/>
            <p:cNvSpPr/>
            <p:nvPr/>
          </p:nvSpPr>
          <p:spPr>
            <a:xfrm>
              <a:off x="5702675" y="4541700"/>
              <a:ext cx="40625" cy="16400"/>
            </a:xfrm>
            <a:custGeom>
              <a:rect b="b" l="l" r="r" t="t"/>
              <a:pathLst>
                <a:path extrusionOk="0" h="656" w="1625">
                  <a:moveTo>
                    <a:pt x="924" y="1"/>
                  </a:moveTo>
                  <a:cubicBezTo>
                    <a:pt x="701" y="1"/>
                    <a:pt x="480" y="43"/>
                    <a:pt x="276" y="133"/>
                  </a:cubicBezTo>
                  <a:cubicBezTo>
                    <a:pt x="1" y="255"/>
                    <a:pt x="116" y="656"/>
                    <a:pt x="361" y="656"/>
                  </a:cubicBezTo>
                  <a:cubicBezTo>
                    <a:pt x="394" y="656"/>
                    <a:pt x="430" y="648"/>
                    <a:pt x="467" y="632"/>
                  </a:cubicBezTo>
                  <a:cubicBezTo>
                    <a:pt x="623" y="562"/>
                    <a:pt x="781" y="532"/>
                    <a:pt x="943" y="532"/>
                  </a:cubicBezTo>
                  <a:cubicBezTo>
                    <a:pt x="1041" y="532"/>
                    <a:pt x="1140" y="543"/>
                    <a:pt x="1242" y="563"/>
                  </a:cubicBezTo>
                  <a:cubicBezTo>
                    <a:pt x="1262" y="567"/>
                    <a:pt x="1281" y="569"/>
                    <a:pt x="1299" y="569"/>
                  </a:cubicBezTo>
                  <a:cubicBezTo>
                    <a:pt x="1574" y="569"/>
                    <a:pt x="1625" y="103"/>
                    <a:pt x="1316" y="43"/>
                  </a:cubicBezTo>
                  <a:cubicBezTo>
                    <a:pt x="1187" y="15"/>
                    <a:pt x="1055" y="1"/>
                    <a:pt x="9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3"/>
            <p:cNvSpPr/>
            <p:nvPr/>
          </p:nvSpPr>
          <p:spPr>
            <a:xfrm>
              <a:off x="5092200" y="3957125"/>
              <a:ext cx="58375" cy="26350"/>
            </a:xfrm>
            <a:custGeom>
              <a:rect b="b" l="l" r="r" t="t"/>
              <a:pathLst>
                <a:path extrusionOk="0" h="1054" w="2335">
                  <a:moveTo>
                    <a:pt x="345" y="1"/>
                  </a:moveTo>
                  <a:cubicBezTo>
                    <a:pt x="53" y="1"/>
                    <a:pt x="0" y="472"/>
                    <a:pt x="321" y="532"/>
                  </a:cubicBezTo>
                  <a:cubicBezTo>
                    <a:pt x="878" y="632"/>
                    <a:pt x="1361" y="983"/>
                    <a:pt x="1934" y="1052"/>
                  </a:cubicBezTo>
                  <a:cubicBezTo>
                    <a:pt x="1947" y="1053"/>
                    <a:pt x="1959" y="1054"/>
                    <a:pt x="1971" y="1054"/>
                  </a:cubicBezTo>
                  <a:cubicBezTo>
                    <a:pt x="2273" y="1054"/>
                    <a:pt x="2335" y="567"/>
                    <a:pt x="2013" y="532"/>
                  </a:cubicBezTo>
                  <a:cubicBezTo>
                    <a:pt x="1446" y="457"/>
                    <a:pt x="963" y="112"/>
                    <a:pt x="400" y="6"/>
                  </a:cubicBezTo>
                  <a:cubicBezTo>
                    <a:pt x="381" y="3"/>
                    <a:pt x="362" y="1"/>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3"/>
            <p:cNvSpPr/>
            <p:nvPr/>
          </p:nvSpPr>
          <p:spPr>
            <a:xfrm>
              <a:off x="5113675" y="3872200"/>
              <a:ext cx="51500" cy="32775"/>
            </a:xfrm>
            <a:custGeom>
              <a:rect b="b" l="l" r="r" t="t"/>
              <a:pathLst>
                <a:path extrusionOk="0" h="1311" w="2060">
                  <a:moveTo>
                    <a:pt x="1690" y="1"/>
                  </a:moveTo>
                  <a:cubicBezTo>
                    <a:pt x="1640" y="1"/>
                    <a:pt x="1587" y="19"/>
                    <a:pt x="1536" y="61"/>
                  </a:cubicBezTo>
                  <a:cubicBezTo>
                    <a:pt x="1160" y="374"/>
                    <a:pt x="740" y="623"/>
                    <a:pt x="284" y="798"/>
                  </a:cubicBezTo>
                  <a:cubicBezTo>
                    <a:pt x="0" y="907"/>
                    <a:pt x="117" y="1311"/>
                    <a:pt x="375" y="1311"/>
                  </a:cubicBezTo>
                  <a:cubicBezTo>
                    <a:pt x="406" y="1311"/>
                    <a:pt x="440" y="1305"/>
                    <a:pt x="475" y="1292"/>
                  </a:cubicBezTo>
                  <a:cubicBezTo>
                    <a:pt x="974" y="1101"/>
                    <a:pt x="1446" y="830"/>
                    <a:pt x="1849" y="490"/>
                  </a:cubicBezTo>
                  <a:cubicBezTo>
                    <a:pt x="2059" y="315"/>
                    <a:pt x="1899" y="1"/>
                    <a:pt x="16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3"/>
            <p:cNvSpPr/>
            <p:nvPr/>
          </p:nvSpPr>
          <p:spPr>
            <a:xfrm>
              <a:off x="5134950" y="3805625"/>
              <a:ext cx="23675" cy="35900"/>
            </a:xfrm>
            <a:custGeom>
              <a:rect b="b" l="l" r="r" t="t"/>
              <a:pathLst>
                <a:path extrusionOk="0" h="1436" w="947">
                  <a:moveTo>
                    <a:pt x="290" y="0"/>
                  </a:moveTo>
                  <a:cubicBezTo>
                    <a:pt x="163" y="0"/>
                    <a:pt x="22" y="92"/>
                    <a:pt x="17" y="230"/>
                  </a:cubicBezTo>
                  <a:cubicBezTo>
                    <a:pt x="1" y="654"/>
                    <a:pt x="38" y="1084"/>
                    <a:pt x="388" y="1376"/>
                  </a:cubicBezTo>
                  <a:cubicBezTo>
                    <a:pt x="441" y="1418"/>
                    <a:pt x="497" y="1435"/>
                    <a:pt x="550" y="1435"/>
                  </a:cubicBezTo>
                  <a:cubicBezTo>
                    <a:pt x="769" y="1435"/>
                    <a:pt x="946" y="1138"/>
                    <a:pt x="733" y="968"/>
                  </a:cubicBezTo>
                  <a:cubicBezTo>
                    <a:pt x="542" y="808"/>
                    <a:pt x="542" y="543"/>
                    <a:pt x="547" y="310"/>
                  </a:cubicBezTo>
                  <a:cubicBezTo>
                    <a:pt x="553" y="161"/>
                    <a:pt x="478" y="28"/>
                    <a:pt x="319" y="2"/>
                  </a:cubicBezTo>
                  <a:cubicBezTo>
                    <a:pt x="309" y="1"/>
                    <a:pt x="300" y="0"/>
                    <a:pt x="2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8" name="Google Shape;458;p13"/>
          <p:cNvSpPr/>
          <p:nvPr/>
        </p:nvSpPr>
        <p:spPr>
          <a:xfrm rot="8100000">
            <a:off x="8295788" y="2889358"/>
            <a:ext cx="1312984" cy="1364764"/>
          </a:xfrm>
          <a:custGeom>
            <a:rect b="b" l="l" r="r" t="t"/>
            <a:pathLst>
              <a:path extrusionOk="0" h="21481" w="20666">
                <a:moveTo>
                  <a:pt x="3343" y="4137"/>
                </a:moveTo>
                <a:cubicBezTo>
                  <a:pt x="2855" y="4747"/>
                  <a:pt x="2430" y="5410"/>
                  <a:pt x="2069" y="6100"/>
                </a:cubicBezTo>
                <a:cubicBezTo>
                  <a:pt x="2377" y="5379"/>
                  <a:pt x="2802" y="4715"/>
                  <a:pt x="3343" y="4137"/>
                </a:cubicBezTo>
                <a:close/>
                <a:moveTo>
                  <a:pt x="8792" y="7427"/>
                </a:moveTo>
                <a:cubicBezTo>
                  <a:pt x="9168" y="7496"/>
                  <a:pt x="9535" y="7644"/>
                  <a:pt x="9879" y="7835"/>
                </a:cubicBezTo>
                <a:cubicBezTo>
                  <a:pt x="9704" y="7799"/>
                  <a:pt x="9524" y="7781"/>
                  <a:pt x="9344" y="7781"/>
                </a:cubicBezTo>
                <a:cubicBezTo>
                  <a:pt x="8442" y="7781"/>
                  <a:pt x="7523" y="8221"/>
                  <a:pt x="6988" y="8960"/>
                </a:cubicBezTo>
                <a:cubicBezTo>
                  <a:pt x="7423" y="8222"/>
                  <a:pt x="8076" y="7612"/>
                  <a:pt x="8771" y="7427"/>
                </a:cubicBezTo>
                <a:close/>
                <a:moveTo>
                  <a:pt x="7890" y="7432"/>
                </a:moveTo>
                <a:lnTo>
                  <a:pt x="7890" y="7432"/>
                </a:lnTo>
                <a:cubicBezTo>
                  <a:pt x="7497" y="7724"/>
                  <a:pt x="7152" y="8079"/>
                  <a:pt x="6871" y="8451"/>
                </a:cubicBezTo>
                <a:cubicBezTo>
                  <a:pt x="6691" y="8689"/>
                  <a:pt x="6516" y="8944"/>
                  <a:pt x="6356" y="9220"/>
                </a:cubicBezTo>
                <a:cubicBezTo>
                  <a:pt x="6500" y="8318"/>
                  <a:pt x="7046" y="7618"/>
                  <a:pt x="7890" y="7432"/>
                </a:cubicBezTo>
                <a:close/>
                <a:moveTo>
                  <a:pt x="8797" y="9365"/>
                </a:moveTo>
                <a:cubicBezTo>
                  <a:pt x="8885" y="9365"/>
                  <a:pt x="9015" y="9408"/>
                  <a:pt x="9222" y="9485"/>
                </a:cubicBezTo>
                <a:cubicBezTo>
                  <a:pt x="9248" y="9491"/>
                  <a:pt x="9275" y="9512"/>
                  <a:pt x="9301" y="9528"/>
                </a:cubicBezTo>
                <a:cubicBezTo>
                  <a:pt x="9264" y="9565"/>
                  <a:pt x="9243" y="9591"/>
                  <a:pt x="9237" y="9607"/>
                </a:cubicBezTo>
                <a:cubicBezTo>
                  <a:pt x="9179" y="9724"/>
                  <a:pt x="9110" y="9851"/>
                  <a:pt x="9052" y="9973"/>
                </a:cubicBezTo>
                <a:cubicBezTo>
                  <a:pt x="9036" y="10000"/>
                  <a:pt x="9025" y="10026"/>
                  <a:pt x="9020" y="10042"/>
                </a:cubicBezTo>
                <a:cubicBezTo>
                  <a:pt x="8900" y="10175"/>
                  <a:pt x="8746" y="10269"/>
                  <a:pt x="8634" y="10269"/>
                </a:cubicBezTo>
                <a:cubicBezTo>
                  <a:pt x="8504" y="10269"/>
                  <a:pt x="8430" y="10143"/>
                  <a:pt x="8526" y="9804"/>
                </a:cubicBezTo>
                <a:cubicBezTo>
                  <a:pt x="8614" y="9496"/>
                  <a:pt x="8642" y="9365"/>
                  <a:pt x="8797" y="9365"/>
                </a:cubicBezTo>
                <a:close/>
                <a:moveTo>
                  <a:pt x="8547" y="8580"/>
                </a:moveTo>
                <a:cubicBezTo>
                  <a:pt x="8708" y="8580"/>
                  <a:pt x="8873" y="8598"/>
                  <a:pt x="9036" y="8631"/>
                </a:cubicBezTo>
                <a:cubicBezTo>
                  <a:pt x="8733" y="8727"/>
                  <a:pt x="8436" y="8912"/>
                  <a:pt x="8187" y="9167"/>
                </a:cubicBezTo>
                <a:cubicBezTo>
                  <a:pt x="7884" y="9496"/>
                  <a:pt x="7481" y="10281"/>
                  <a:pt x="7593" y="10785"/>
                </a:cubicBezTo>
                <a:cubicBezTo>
                  <a:pt x="7158" y="10037"/>
                  <a:pt x="7036" y="9008"/>
                  <a:pt x="7953" y="8679"/>
                </a:cubicBezTo>
                <a:cubicBezTo>
                  <a:pt x="8138" y="8610"/>
                  <a:pt x="8340" y="8580"/>
                  <a:pt x="8547" y="8580"/>
                </a:cubicBezTo>
                <a:close/>
                <a:moveTo>
                  <a:pt x="9747" y="9846"/>
                </a:moveTo>
                <a:cubicBezTo>
                  <a:pt x="9826" y="9926"/>
                  <a:pt x="9906" y="10011"/>
                  <a:pt x="9964" y="10095"/>
                </a:cubicBezTo>
                <a:cubicBezTo>
                  <a:pt x="10383" y="10706"/>
                  <a:pt x="10362" y="11597"/>
                  <a:pt x="9529" y="11862"/>
                </a:cubicBezTo>
                <a:cubicBezTo>
                  <a:pt x="9429" y="11893"/>
                  <a:pt x="9326" y="11908"/>
                  <a:pt x="9223" y="11908"/>
                </a:cubicBezTo>
                <a:cubicBezTo>
                  <a:pt x="8768" y="11908"/>
                  <a:pt x="8308" y="11629"/>
                  <a:pt x="7996" y="11326"/>
                </a:cubicBezTo>
                <a:cubicBezTo>
                  <a:pt x="7938" y="11263"/>
                  <a:pt x="7874" y="11199"/>
                  <a:pt x="7816" y="11125"/>
                </a:cubicBezTo>
                <a:lnTo>
                  <a:pt x="7816" y="11125"/>
                </a:lnTo>
                <a:cubicBezTo>
                  <a:pt x="7922" y="11194"/>
                  <a:pt x="8060" y="11236"/>
                  <a:pt x="8256" y="11236"/>
                </a:cubicBezTo>
                <a:cubicBezTo>
                  <a:pt x="8266" y="11236"/>
                  <a:pt x="8276" y="11237"/>
                  <a:pt x="8286" y="11237"/>
                </a:cubicBezTo>
                <a:cubicBezTo>
                  <a:pt x="8971" y="11237"/>
                  <a:pt x="9480" y="10526"/>
                  <a:pt x="9747" y="9846"/>
                </a:cubicBezTo>
                <a:close/>
                <a:moveTo>
                  <a:pt x="6569" y="9936"/>
                </a:moveTo>
                <a:lnTo>
                  <a:pt x="6569" y="9936"/>
                </a:lnTo>
                <a:cubicBezTo>
                  <a:pt x="6286" y="11391"/>
                  <a:pt x="7440" y="12601"/>
                  <a:pt x="8691" y="12601"/>
                </a:cubicBezTo>
                <a:cubicBezTo>
                  <a:pt x="9251" y="12601"/>
                  <a:pt x="9830" y="12359"/>
                  <a:pt x="10309" y="11788"/>
                </a:cubicBezTo>
                <a:cubicBezTo>
                  <a:pt x="10511" y="11549"/>
                  <a:pt x="10691" y="11284"/>
                  <a:pt x="10813" y="10997"/>
                </a:cubicBezTo>
                <a:lnTo>
                  <a:pt x="10813" y="10997"/>
                </a:lnTo>
                <a:cubicBezTo>
                  <a:pt x="10483" y="11984"/>
                  <a:pt x="9272" y="12805"/>
                  <a:pt x="8197" y="12805"/>
                </a:cubicBezTo>
                <a:cubicBezTo>
                  <a:pt x="7630" y="12805"/>
                  <a:pt x="7102" y="12578"/>
                  <a:pt x="6760" y="12027"/>
                </a:cubicBezTo>
                <a:cubicBezTo>
                  <a:pt x="6611" y="11629"/>
                  <a:pt x="6505" y="11210"/>
                  <a:pt x="6431" y="10822"/>
                </a:cubicBezTo>
                <a:cubicBezTo>
                  <a:pt x="6431" y="10536"/>
                  <a:pt x="6484" y="10239"/>
                  <a:pt x="6569" y="9936"/>
                </a:cubicBezTo>
                <a:close/>
                <a:moveTo>
                  <a:pt x="9684" y="1543"/>
                </a:moveTo>
                <a:cubicBezTo>
                  <a:pt x="9982" y="1543"/>
                  <a:pt x="10278" y="1557"/>
                  <a:pt x="10575" y="1585"/>
                </a:cubicBezTo>
                <a:cubicBezTo>
                  <a:pt x="5545" y="2025"/>
                  <a:pt x="1125" y="6615"/>
                  <a:pt x="1778" y="11921"/>
                </a:cubicBezTo>
                <a:cubicBezTo>
                  <a:pt x="1862" y="12642"/>
                  <a:pt x="2069" y="13327"/>
                  <a:pt x="2367" y="13969"/>
                </a:cubicBezTo>
                <a:cubicBezTo>
                  <a:pt x="2234" y="13719"/>
                  <a:pt x="2122" y="13459"/>
                  <a:pt x="2016" y="13199"/>
                </a:cubicBezTo>
                <a:cubicBezTo>
                  <a:pt x="1836" y="12690"/>
                  <a:pt x="1687" y="12159"/>
                  <a:pt x="1587" y="11623"/>
                </a:cubicBezTo>
                <a:cubicBezTo>
                  <a:pt x="1560" y="11438"/>
                  <a:pt x="1534" y="11257"/>
                  <a:pt x="1523" y="11072"/>
                </a:cubicBezTo>
                <a:cubicBezTo>
                  <a:pt x="1661" y="9623"/>
                  <a:pt x="2016" y="8185"/>
                  <a:pt x="2462" y="6806"/>
                </a:cubicBezTo>
                <a:cubicBezTo>
                  <a:pt x="2664" y="6196"/>
                  <a:pt x="2908" y="5548"/>
                  <a:pt x="3226" y="4944"/>
                </a:cubicBezTo>
                <a:cubicBezTo>
                  <a:pt x="3730" y="4195"/>
                  <a:pt x="4330" y="3516"/>
                  <a:pt x="4998" y="2933"/>
                </a:cubicBezTo>
                <a:cubicBezTo>
                  <a:pt x="5370" y="2689"/>
                  <a:pt x="5768" y="2471"/>
                  <a:pt x="6150" y="2243"/>
                </a:cubicBezTo>
                <a:cubicBezTo>
                  <a:pt x="7304" y="1768"/>
                  <a:pt x="8496" y="1543"/>
                  <a:pt x="9684" y="1543"/>
                </a:cubicBezTo>
                <a:close/>
                <a:moveTo>
                  <a:pt x="11201" y="11358"/>
                </a:moveTo>
                <a:cubicBezTo>
                  <a:pt x="10919" y="12584"/>
                  <a:pt x="10118" y="13963"/>
                  <a:pt x="8893" y="13995"/>
                </a:cubicBezTo>
                <a:cubicBezTo>
                  <a:pt x="8877" y="13996"/>
                  <a:pt x="8862" y="13996"/>
                  <a:pt x="8847" y="13996"/>
                </a:cubicBezTo>
                <a:cubicBezTo>
                  <a:pt x="8459" y="13996"/>
                  <a:pt x="8133" y="13865"/>
                  <a:pt x="7842" y="13650"/>
                </a:cubicBezTo>
                <a:cubicBezTo>
                  <a:pt x="7985" y="13645"/>
                  <a:pt x="8123" y="13624"/>
                  <a:pt x="8261" y="13597"/>
                </a:cubicBezTo>
                <a:cubicBezTo>
                  <a:pt x="9243" y="13380"/>
                  <a:pt x="10521" y="12456"/>
                  <a:pt x="11201" y="11358"/>
                </a:cubicBezTo>
                <a:close/>
                <a:moveTo>
                  <a:pt x="12076" y="10122"/>
                </a:moveTo>
                <a:cubicBezTo>
                  <a:pt x="12479" y="10859"/>
                  <a:pt x="12723" y="11687"/>
                  <a:pt x="12580" y="12525"/>
                </a:cubicBezTo>
                <a:cubicBezTo>
                  <a:pt x="12315" y="13992"/>
                  <a:pt x="11080" y="14571"/>
                  <a:pt x="9817" y="14571"/>
                </a:cubicBezTo>
                <a:cubicBezTo>
                  <a:pt x="9586" y="14571"/>
                  <a:pt x="9353" y="14552"/>
                  <a:pt x="9126" y="14515"/>
                </a:cubicBezTo>
                <a:cubicBezTo>
                  <a:pt x="9195" y="14483"/>
                  <a:pt x="9269" y="14441"/>
                  <a:pt x="9344" y="14393"/>
                </a:cubicBezTo>
                <a:cubicBezTo>
                  <a:pt x="10813" y="13518"/>
                  <a:pt x="11901" y="11846"/>
                  <a:pt x="12076" y="10122"/>
                </a:cubicBezTo>
                <a:close/>
                <a:moveTo>
                  <a:pt x="10830" y="2365"/>
                </a:moveTo>
                <a:cubicBezTo>
                  <a:pt x="12563" y="2365"/>
                  <a:pt x="14280" y="2871"/>
                  <a:pt x="15657" y="3967"/>
                </a:cubicBezTo>
                <a:cubicBezTo>
                  <a:pt x="17573" y="5495"/>
                  <a:pt x="18703" y="7963"/>
                  <a:pt x="18841" y="10377"/>
                </a:cubicBezTo>
                <a:cubicBezTo>
                  <a:pt x="18931" y="12069"/>
                  <a:pt x="18517" y="13687"/>
                  <a:pt x="17711" y="15099"/>
                </a:cubicBezTo>
                <a:cubicBezTo>
                  <a:pt x="16453" y="16632"/>
                  <a:pt x="14676" y="17826"/>
                  <a:pt x="12670" y="18452"/>
                </a:cubicBezTo>
                <a:cubicBezTo>
                  <a:pt x="11772" y="18734"/>
                  <a:pt x="10877" y="18879"/>
                  <a:pt x="9997" y="18879"/>
                </a:cubicBezTo>
                <a:cubicBezTo>
                  <a:pt x="8479" y="18879"/>
                  <a:pt x="7005" y="18448"/>
                  <a:pt x="5635" y="17545"/>
                </a:cubicBezTo>
                <a:cubicBezTo>
                  <a:pt x="5311" y="17327"/>
                  <a:pt x="4993" y="17094"/>
                  <a:pt x="4696" y="16834"/>
                </a:cubicBezTo>
                <a:lnTo>
                  <a:pt x="4696" y="16834"/>
                </a:lnTo>
                <a:cubicBezTo>
                  <a:pt x="5959" y="17810"/>
                  <a:pt x="7518" y="18436"/>
                  <a:pt x="9126" y="18532"/>
                </a:cubicBezTo>
                <a:cubicBezTo>
                  <a:pt x="9276" y="18541"/>
                  <a:pt x="9425" y="18546"/>
                  <a:pt x="9574" y="18546"/>
                </a:cubicBezTo>
                <a:cubicBezTo>
                  <a:pt x="12573" y="18546"/>
                  <a:pt x="15404" y="16642"/>
                  <a:pt x="16703" y="13958"/>
                </a:cubicBezTo>
                <a:cubicBezTo>
                  <a:pt x="18358" y="10546"/>
                  <a:pt x="16692" y="6806"/>
                  <a:pt x="13742" y="4753"/>
                </a:cubicBezTo>
                <a:cubicBezTo>
                  <a:pt x="12587" y="3946"/>
                  <a:pt x="11347" y="3561"/>
                  <a:pt x="10132" y="3561"/>
                </a:cubicBezTo>
                <a:cubicBezTo>
                  <a:pt x="8366" y="3561"/>
                  <a:pt x="6653" y="4375"/>
                  <a:pt x="5332" y="5893"/>
                </a:cubicBezTo>
                <a:cubicBezTo>
                  <a:pt x="3507" y="7984"/>
                  <a:pt x="2664" y="11252"/>
                  <a:pt x="4245" y="13725"/>
                </a:cubicBezTo>
                <a:cubicBezTo>
                  <a:pt x="5330" y="15422"/>
                  <a:pt x="7572" y="16434"/>
                  <a:pt x="9705" y="16434"/>
                </a:cubicBezTo>
                <a:cubicBezTo>
                  <a:pt x="10805" y="16434"/>
                  <a:pt x="11876" y="16165"/>
                  <a:pt x="12745" y="15582"/>
                </a:cubicBezTo>
                <a:cubicBezTo>
                  <a:pt x="15259" y="13900"/>
                  <a:pt x="15525" y="10913"/>
                  <a:pt x="14262" y="8318"/>
                </a:cubicBezTo>
                <a:cubicBezTo>
                  <a:pt x="13299" y="6343"/>
                  <a:pt x="11621" y="5104"/>
                  <a:pt x="9787" y="5104"/>
                </a:cubicBezTo>
                <a:cubicBezTo>
                  <a:pt x="8822" y="5104"/>
                  <a:pt x="7814" y="5447"/>
                  <a:pt x="6845" y="6206"/>
                </a:cubicBezTo>
                <a:cubicBezTo>
                  <a:pt x="4685" y="7894"/>
                  <a:pt x="3799" y="10913"/>
                  <a:pt x="5449" y="13279"/>
                </a:cubicBezTo>
                <a:cubicBezTo>
                  <a:pt x="6351" y="14576"/>
                  <a:pt x="7804" y="15284"/>
                  <a:pt x="9241" y="15284"/>
                </a:cubicBezTo>
                <a:cubicBezTo>
                  <a:pt x="10451" y="15284"/>
                  <a:pt x="11650" y="14783"/>
                  <a:pt x="12500" y="13709"/>
                </a:cubicBezTo>
                <a:cubicBezTo>
                  <a:pt x="13928" y="11915"/>
                  <a:pt x="13307" y="9501"/>
                  <a:pt x="11790" y="7978"/>
                </a:cubicBezTo>
                <a:cubicBezTo>
                  <a:pt x="11374" y="6981"/>
                  <a:pt x="10699" y="6588"/>
                  <a:pt x="9961" y="6588"/>
                </a:cubicBezTo>
                <a:cubicBezTo>
                  <a:pt x="9784" y="6588"/>
                  <a:pt x="9604" y="6610"/>
                  <a:pt x="9423" y="6652"/>
                </a:cubicBezTo>
                <a:cubicBezTo>
                  <a:pt x="9242" y="6619"/>
                  <a:pt x="9063" y="6603"/>
                  <a:pt x="8888" y="6603"/>
                </a:cubicBezTo>
                <a:cubicBezTo>
                  <a:pt x="7195" y="6603"/>
                  <a:pt x="5822" y="8074"/>
                  <a:pt x="5635" y="9820"/>
                </a:cubicBezTo>
                <a:cubicBezTo>
                  <a:pt x="5598" y="10191"/>
                  <a:pt x="5614" y="10647"/>
                  <a:pt x="5683" y="11125"/>
                </a:cubicBezTo>
                <a:cubicBezTo>
                  <a:pt x="5656" y="11369"/>
                  <a:pt x="5656" y="11608"/>
                  <a:pt x="5688" y="11846"/>
                </a:cubicBezTo>
                <a:cubicBezTo>
                  <a:pt x="5237" y="10897"/>
                  <a:pt x="5094" y="9809"/>
                  <a:pt x="5370" y="8758"/>
                </a:cubicBezTo>
                <a:cubicBezTo>
                  <a:pt x="5876" y="6819"/>
                  <a:pt x="7474" y="5875"/>
                  <a:pt x="9128" y="5875"/>
                </a:cubicBezTo>
                <a:cubicBezTo>
                  <a:pt x="10334" y="5875"/>
                  <a:pt x="11568" y="6376"/>
                  <a:pt x="12432" y="7358"/>
                </a:cubicBezTo>
                <a:cubicBezTo>
                  <a:pt x="13933" y="9061"/>
                  <a:pt x="15228" y="12329"/>
                  <a:pt x="13593" y="14329"/>
                </a:cubicBezTo>
                <a:cubicBezTo>
                  <a:pt x="12818" y="15273"/>
                  <a:pt x="11672" y="15645"/>
                  <a:pt x="10464" y="15645"/>
                </a:cubicBezTo>
                <a:cubicBezTo>
                  <a:pt x="8933" y="15645"/>
                  <a:pt x="7303" y="15049"/>
                  <a:pt x="6197" y="14260"/>
                </a:cubicBezTo>
                <a:cubicBezTo>
                  <a:pt x="4314" y="12923"/>
                  <a:pt x="3783" y="10462"/>
                  <a:pt x="4393" y="8313"/>
                </a:cubicBezTo>
                <a:cubicBezTo>
                  <a:pt x="5089" y="5854"/>
                  <a:pt x="7207" y="4301"/>
                  <a:pt x="9521" y="4301"/>
                </a:cubicBezTo>
                <a:cubicBezTo>
                  <a:pt x="10278" y="4301"/>
                  <a:pt x="11055" y="4467"/>
                  <a:pt x="11811" y="4822"/>
                </a:cubicBezTo>
                <a:cubicBezTo>
                  <a:pt x="14050" y="5877"/>
                  <a:pt x="16050" y="8132"/>
                  <a:pt x="16528" y="10594"/>
                </a:cubicBezTo>
                <a:cubicBezTo>
                  <a:pt x="17180" y="14022"/>
                  <a:pt x="14782" y="17051"/>
                  <a:pt x="11408" y="17614"/>
                </a:cubicBezTo>
                <a:cubicBezTo>
                  <a:pt x="11032" y="17675"/>
                  <a:pt x="10656" y="17705"/>
                  <a:pt x="10283" y="17705"/>
                </a:cubicBezTo>
                <a:cubicBezTo>
                  <a:pt x="8023" y="17705"/>
                  <a:pt x="5857" y="16619"/>
                  <a:pt x="4277" y="14998"/>
                </a:cubicBezTo>
                <a:cubicBezTo>
                  <a:pt x="2536" y="13220"/>
                  <a:pt x="2160" y="10509"/>
                  <a:pt x="2711" y="8154"/>
                </a:cubicBezTo>
                <a:cubicBezTo>
                  <a:pt x="3560" y="4547"/>
                  <a:pt x="7230" y="2365"/>
                  <a:pt x="10830" y="2365"/>
                </a:cubicBezTo>
                <a:close/>
                <a:moveTo>
                  <a:pt x="16225" y="17072"/>
                </a:moveTo>
                <a:cubicBezTo>
                  <a:pt x="15535" y="17783"/>
                  <a:pt x="14734" y="18394"/>
                  <a:pt x="13848" y="18876"/>
                </a:cubicBezTo>
                <a:cubicBezTo>
                  <a:pt x="12699" y="19499"/>
                  <a:pt x="11525" y="19775"/>
                  <a:pt x="10373" y="19775"/>
                </a:cubicBezTo>
                <a:cubicBezTo>
                  <a:pt x="10120" y="19775"/>
                  <a:pt x="9869" y="19762"/>
                  <a:pt x="9619" y="19736"/>
                </a:cubicBezTo>
                <a:cubicBezTo>
                  <a:pt x="9879" y="19725"/>
                  <a:pt x="10145" y="19699"/>
                  <a:pt x="10405" y="19667"/>
                </a:cubicBezTo>
                <a:cubicBezTo>
                  <a:pt x="12522" y="19370"/>
                  <a:pt x="14538" y="18420"/>
                  <a:pt x="16225" y="17072"/>
                </a:cubicBezTo>
                <a:close/>
                <a:moveTo>
                  <a:pt x="18602" y="14621"/>
                </a:moveTo>
                <a:lnTo>
                  <a:pt x="18602" y="14621"/>
                </a:lnTo>
                <a:cubicBezTo>
                  <a:pt x="17168" y="18371"/>
                  <a:pt x="13526" y="20692"/>
                  <a:pt x="9547" y="20692"/>
                </a:cubicBezTo>
                <a:cubicBezTo>
                  <a:pt x="9095" y="20692"/>
                  <a:pt x="8639" y="20662"/>
                  <a:pt x="8182" y="20601"/>
                </a:cubicBezTo>
                <a:cubicBezTo>
                  <a:pt x="6399" y="20362"/>
                  <a:pt x="4648" y="19635"/>
                  <a:pt x="3396" y="18314"/>
                </a:cubicBezTo>
                <a:cubicBezTo>
                  <a:pt x="2531" y="17407"/>
                  <a:pt x="2006" y="16287"/>
                  <a:pt x="1730" y="15093"/>
                </a:cubicBezTo>
                <a:lnTo>
                  <a:pt x="1730" y="15093"/>
                </a:lnTo>
                <a:cubicBezTo>
                  <a:pt x="2547" y="16802"/>
                  <a:pt x="3794" y="18314"/>
                  <a:pt x="5386" y="19338"/>
                </a:cubicBezTo>
                <a:cubicBezTo>
                  <a:pt x="6719" y="20196"/>
                  <a:pt x="8152" y="20599"/>
                  <a:pt x="9583" y="20599"/>
                </a:cubicBezTo>
                <a:cubicBezTo>
                  <a:pt x="11312" y="20599"/>
                  <a:pt x="13036" y="20010"/>
                  <a:pt x="14575" y="18924"/>
                </a:cubicBezTo>
                <a:cubicBezTo>
                  <a:pt x="15928" y="17974"/>
                  <a:pt x="17127" y="16754"/>
                  <a:pt x="18018" y="15359"/>
                </a:cubicBezTo>
                <a:cubicBezTo>
                  <a:pt x="18066" y="15306"/>
                  <a:pt x="18119" y="15242"/>
                  <a:pt x="18162" y="15189"/>
                </a:cubicBezTo>
                <a:cubicBezTo>
                  <a:pt x="18316" y="15003"/>
                  <a:pt x="18464" y="14812"/>
                  <a:pt x="18602" y="14621"/>
                </a:cubicBezTo>
                <a:close/>
                <a:moveTo>
                  <a:pt x="11050" y="0"/>
                </a:moveTo>
                <a:cubicBezTo>
                  <a:pt x="8968" y="0"/>
                  <a:pt x="6980" y="833"/>
                  <a:pt x="5311" y="2158"/>
                </a:cubicBezTo>
                <a:cubicBezTo>
                  <a:pt x="2000" y="4195"/>
                  <a:pt x="0" y="8116"/>
                  <a:pt x="812" y="12308"/>
                </a:cubicBezTo>
                <a:cubicBezTo>
                  <a:pt x="849" y="12478"/>
                  <a:pt x="886" y="12658"/>
                  <a:pt x="923" y="12828"/>
                </a:cubicBezTo>
                <a:cubicBezTo>
                  <a:pt x="801" y="15502"/>
                  <a:pt x="1422" y="18171"/>
                  <a:pt x="3725" y="19842"/>
                </a:cubicBezTo>
                <a:cubicBezTo>
                  <a:pt x="5289" y="20979"/>
                  <a:pt x="7055" y="21480"/>
                  <a:pt x="8829" y="21480"/>
                </a:cubicBezTo>
                <a:cubicBezTo>
                  <a:pt x="12493" y="21480"/>
                  <a:pt x="16188" y="19339"/>
                  <a:pt x="18194" y="16239"/>
                </a:cubicBezTo>
                <a:cubicBezTo>
                  <a:pt x="18804" y="15295"/>
                  <a:pt x="19239" y="14229"/>
                  <a:pt x="19509" y="13109"/>
                </a:cubicBezTo>
                <a:cubicBezTo>
                  <a:pt x="20417" y="11220"/>
                  <a:pt x="20666" y="9082"/>
                  <a:pt x="19791" y="7018"/>
                </a:cubicBezTo>
                <a:cubicBezTo>
                  <a:pt x="19478" y="6291"/>
                  <a:pt x="19074" y="5596"/>
                  <a:pt x="18602" y="4949"/>
                </a:cubicBezTo>
                <a:cubicBezTo>
                  <a:pt x="17302" y="2317"/>
                  <a:pt x="14978" y="317"/>
                  <a:pt x="11736" y="30"/>
                </a:cubicBezTo>
                <a:cubicBezTo>
                  <a:pt x="11507" y="10"/>
                  <a:pt x="11278" y="0"/>
                  <a:pt x="110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3"/>
          <p:cNvSpPr/>
          <p:nvPr/>
        </p:nvSpPr>
        <p:spPr>
          <a:xfrm rot="-3334971">
            <a:off x="7985402" y="3479997"/>
            <a:ext cx="1933780" cy="1660442"/>
          </a:xfrm>
          <a:custGeom>
            <a:rect b="b" l="l" r="r" t="t"/>
            <a:pathLst>
              <a:path extrusionOk="0" h="8816" w="10267">
                <a:moveTo>
                  <a:pt x="4333" y="0"/>
                </a:moveTo>
                <a:cubicBezTo>
                  <a:pt x="4262" y="0"/>
                  <a:pt x="4125" y="103"/>
                  <a:pt x="4096" y="122"/>
                </a:cubicBezTo>
                <a:cubicBezTo>
                  <a:pt x="3926" y="239"/>
                  <a:pt x="3767" y="403"/>
                  <a:pt x="3645" y="579"/>
                </a:cubicBezTo>
                <a:cubicBezTo>
                  <a:pt x="3460" y="854"/>
                  <a:pt x="3327" y="1210"/>
                  <a:pt x="3300" y="1539"/>
                </a:cubicBezTo>
                <a:cubicBezTo>
                  <a:pt x="3290" y="1725"/>
                  <a:pt x="3332" y="1905"/>
                  <a:pt x="3401" y="2075"/>
                </a:cubicBezTo>
                <a:cubicBezTo>
                  <a:pt x="3502" y="2351"/>
                  <a:pt x="3751" y="2515"/>
                  <a:pt x="3852" y="2780"/>
                </a:cubicBezTo>
                <a:cubicBezTo>
                  <a:pt x="3916" y="2950"/>
                  <a:pt x="3953" y="3152"/>
                  <a:pt x="3937" y="3332"/>
                </a:cubicBezTo>
                <a:cubicBezTo>
                  <a:pt x="3916" y="3560"/>
                  <a:pt x="3836" y="3794"/>
                  <a:pt x="3810" y="4027"/>
                </a:cubicBezTo>
                <a:cubicBezTo>
                  <a:pt x="3783" y="4234"/>
                  <a:pt x="3794" y="4452"/>
                  <a:pt x="3852" y="4648"/>
                </a:cubicBezTo>
                <a:cubicBezTo>
                  <a:pt x="3916" y="4871"/>
                  <a:pt x="4049" y="5062"/>
                  <a:pt x="4208" y="5221"/>
                </a:cubicBezTo>
                <a:cubicBezTo>
                  <a:pt x="4314" y="5332"/>
                  <a:pt x="4436" y="5428"/>
                  <a:pt x="4526" y="5545"/>
                </a:cubicBezTo>
                <a:cubicBezTo>
                  <a:pt x="4632" y="5693"/>
                  <a:pt x="4722" y="5895"/>
                  <a:pt x="4733" y="6075"/>
                </a:cubicBezTo>
                <a:cubicBezTo>
                  <a:pt x="4754" y="6287"/>
                  <a:pt x="4712" y="6553"/>
                  <a:pt x="4643" y="6760"/>
                </a:cubicBezTo>
                <a:cubicBezTo>
                  <a:pt x="4600" y="6866"/>
                  <a:pt x="4547" y="6972"/>
                  <a:pt x="4494" y="7073"/>
                </a:cubicBezTo>
                <a:cubicBezTo>
                  <a:pt x="4446" y="7163"/>
                  <a:pt x="4393" y="7264"/>
                  <a:pt x="4335" y="7349"/>
                </a:cubicBezTo>
                <a:cubicBezTo>
                  <a:pt x="4245" y="7476"/>
                  <a:pt x="4096" y="7593"/>
                  <a:pt x="4043" y="7747"/>
                </a:cubicBezTo>
                <a:cubicBezTo>
                  <a:pt x="4011" y="7693"/>
                  <a:pt x="4017" y="7609"/>
                  <a:pt x="4017" y="7550"/>
                </a:cubicBezTo>
                <a:cubicBezTo>
                  <a:pt x="4017" y="7391"/>
                  <a:pt x="4064" y="7237"/>
                  <a:pt x="4112" y="7083"/>
                </a:cubicBezTo>
                <a:cubicBezTo>
                  <a:pt x="4197" y="6770"/>
                  <a:pt x="4404" y="6452"/>
                  <a:pt x="4234" y="6134"/>
                </a:cubicBezTo>
                <a:cubicBezTo>
                  <a:pt x="4155" y="5985"/>
                  <a:pt x="4033" y="5890"/>
                  <a:pt x="3911" y="5783"/>
                </a:cubicBezTo>
                <a:cubicBezTo>
                  <a:pt x="3778" y="5667"/>
                  <a:pt x="3645" y="5534"/>
                  <a:pt x="3534" y="5391"/>
                </a:cubicBezTo>
                <a:cubicBezTo>
                  <a:pt x="3322" y="5126"/>
                  <a:pt x="3200" y="4823"/>
                  <a:pt x="3253" y="4478"/>
                </a:cubicBezTo>
                <a:cubicBezTo>
                  <a:pt x="3274" y="4330"/>
                  <a:pt x="3316" y="4186"/>
                  <a:pt x="3316" y="4038"/>
                </a:cubicBezTo>
                <a:cubicBezTo>
                  <a:pt x="3322" y="3873"/>
                  <a:pt x="3263" y="3757"/>
                  <a:pt x="3157" y="3624"/>
                </a:cubicBezTo>
                <a:cubicBezTo>
                  <a:pt x="3040" y="3470"/>
                  <a:pt x="2876" y="3412"/>
                  <a:pt x="2711" y="3337"/>
                </a:cubicBezTo>
                <a:cubicBezTo>
                  <a:pt x="2473" y="3237"/>
                  <a:pt x="2234" y="3136"/>
                  <a:pt x="2016" y="3003"/>
                </a:cubicBezTo>
                <a:cubicBezTo>
                  <a:pt x="1539" y="2727"/>
                  <a:pt x="1114" y="2313"/>
                  <a:pt x="860" y="1825"/>
                </a:cubicBezTo>
                <a:cubicBezTo>
                  <a:pt x="780" y="1677"/>
                  <a:pt x="722" y="1518"/>
                  <a:pt x="674" y="1358"/>
                </a:cubicBezTo>
                <a:cubicBezTo>
                  <a:pt x="663" y="1327"/>
                  <a:pt x="669" y="1252"/>
                  <a:pt x="637" y="1236"/>
                </a:cubicBezTo>
                <a:cubicBezTo>
                  <a:pt x="541" y="1274"/>
                  <a:pt x="478" y="1380"/>
                  <a:pt x="425" y="1454"/>
                </a:cubicBezTo>
                <a:cubicBezTo>
                  <a:pt x="308" y="1613"/>
                  <a:pt x="218" y="1778"/>
                  <a:pt x="186" y="1979"/>
                </a:cubicBezTo>
                <a:cubicBezTo>
                  <a:pt x="149" y="2202"/>
                  <a:pt x="165" y="2409"/>
                  <a:pt x="334" y="2573"/>
                </a:cubicBezTo>
                <a:cubicBezTo>
                  <a:pt x="457" y="2695"/>
                  <a:pt x="610" y="2786"/>
                  <a:pt x="743" y="2892"/>
                </a:cubicBezTo>
                <a:cubicBezTo>
                  <a:pt x="1019" y="3120"/>
                  <a:pt x="1258" y="3438"/>
                  <a:pt x="1316" y="3799"/>
                </a:cubicBezTo>
                <a:cubicBezTo>
                  <a:pt x="1353" y="4011"/>
                  <a:pt x="1316" y="4224"/>
                  <a:pt x="1343" y="4436"/>
                </a:cubicBezTo>
                <a:cubicBezTo>
                  <a:pt x="1364" y="4611"/>
                  <a:pt x="1443" y="4765"/>
                  <a:pt x="1555" y="4897"/>
                </a:cubicBezTo>
                <a:cubicBezTo>
                  <a:pt x="1836" y="5205"/>
                  <a:pt x="2234" y="5359"/>
                  <a:pt x="2600" y="5550"/>
                </a:cubicBezTo>
                <a:cubicBezTo>
                  <a:pt x="2929" y="5725"/>
                  <a:pt x="3300" y="5895"/>
                  <a:pt x="3460" y="6256"/>
                </a:cubicBezTo>
                <a:cubicBezTo>
                  <a:pt x="3544" y="6452"/>
                  <a:pt x="3518" y="6664"/>
                  <a:pt x="3507" y="6876"/>
                </a:cubicBezTo>
                <a:cubicBezTo>
                  <a:pt x="3491" y="7115"/>
                  <a:pt x="3518" y="7343"/>
                  <a:pt x="3592" y="7577"/>
                </a:cubicBezTo>
                <a:cubicBezTo>
                  <a:pt x="3645" y="7741"/>
                  <a:pt x="3698" y="7932"/>
                  <a:pt x="3810" y="8070"/>
                </a:cubicBezTo>
                <a:cubicBezTo>
                  <a:pt x="3847" y="8113"/>
                  <a:pt x="3884" y="8144"/>
                  <a:pt x="3916" y="8187"/>
                </a:cubicBezTo>
                <a:cubicBezTo>
                  <a:pt x="3879" y="8166"/>
                  <a:pt x="3831" y="8118"/>
                  <a:pt x="3794" y="8091"/>
                </a:cubicBezTo>
                <a:cubicBezTo>
                  <a:pt x="3725" y="8044"/>
                  <a:pt x="3661" y="7985"/>
                  <a:pt x="3592" y="7932"/>
                </a:cubicBezTo>
                <a:cubicBezTo>
                  <a:pt x="3433" y="7794"/>
                  <a:pt x="3290" y="7619"/>
                  <a:pt x="3200" y="7428"/>
                </a:cubicBezTo>
                <a:cubicBezTo>
                  <a:pt x="3109" y="7232"/>
                  <a:pt x="3120" y="6998"/>
                  <a:pt x="3067" y="6792"/>
                </a:cubicBezTo>
                <a:cubicBezTo>
                  <a:pt x="3040" y="6691"/>
                  <a:pt x="3009" y="6606"/>
                  <a:pt x="2956" y="6521"/>
                </a:cubicBezTo>
                <a:cubicBezTo>
                  <a:pt x="2897" y="6420"/>
                  <a:pt x="2839" y="6293"/>
                  <a:pt x="2759" y="6208"/>
                </a:cubicBezTo>
                <a:cubicBezTo>
                  <a:pt x="2669" y="6118"/>
                  <a:pt x="2552" y="6043"/>
                  <a:pt x="2446" y="5974"/>
                </a:cubicBezTo>
                <a:cubicBezTo>
                  <a:pt x="2308" y="5890"/>
                  <a:pt x="2160" y="5863"/>
                  <a:pt x="2000" y="5836"/>
                </a:cubicBezTo>
                <a:cubicBezTo>
                  <a:pt x="1820" y="5810"/>
                  <a:pt x="1634" y="5789"/>
                  <a:pt x="1459" y="5736"/>
                </a:cubicBezTo>
                <a:cubicBezTo>
                  <a:pt x="1284" y="5683"/>
                  <a:pt x="1125" y="5603"/>
                  <a:pt x="961" y="5523"/>
                </a:cubicBezTo>
                <a:cubicBezTo>
                  <a:pt x="817" y="5460"/>
                  <a:pt x="653" y="5401"/>
                  <a:pt x="531" y="5301"/>
                </a:cubicBezTo>
                <a:cubicBezTo>
                  <a:pt x="409" y="5200"/>
                  <a:pt x="334" y="5072"/>
                  <a:pt x="255" y="4940"/>
                </a:cubicBezTo>
                <a:cubicBezTo>
                  <a:pt x="197" y="4850"/>
                  <a:pt x="143" y="4754"/>
                  <a:pt x="96" y="4648"/>
                </a:cubicBezTo>
                <a:cubicBezTo>
                  <a:pt x="85" y="4621"/>
                  <a:pt x="80" y="4584"/>
                  <a:pt x="53" y="4568"/>
                </a:cubicBezTo>
                <a:cubicBezTo>
                  <a:pt x="27" y="4616"/>
                  <a:pt x="27" y="4685"/>
                  <a:pt x="21" y="4738"/>
                </a:cubicBezTo>
                <a:cubicBezTo>
                  <a:pt x="0" y="4871"/>
                  <a:pt x="0" y="4993"/>
                  <a:pt x="6" y="5126"/>
                </a:cubicBezTo>
                <a:cubicBezTo>
                  <a:pt x="32" y="5465"/>
                  <a:pt x="154" y="5773"/>
                  <a:pt x="324" y="6054"/>
                </a:cubicBezTo>
                <a:cubicBezTo>
                  <a:pt x="403" y="6181"/>
                  <a:pt x="483" y="6314"/>
                  <a:pt x="594" y="6420"/>
                </a:cubicBezTo>
                <a:cubicBezTo>
                  <a:pt x="695" y="6521"/>
                  <a:pt x="844" y="6585"/>
                  <a:pt x="976" y="6632"/>
                </a:cubicBezTo>
                <a:cubicBezTo>
                  <a:pt x="1231" y="6728"/>
                  <a:pt x="1534" y="6707"/>
                  <a:pt x="1804" y="6733"/>
                </a:cubicBezTo>
                <a:cubicBezTo>
                  <a:pt x="2069" y="6760"/>
                  <a:pt x="2319" y="6781"/>
                  <a:pt x="2520" y="6967"/>
                </a:cubicBezTo>
                <a:cubicBezTo>
                  <a:pt x="2759" y="7189"/>
                  <a:pt x="2823" y="7524"/>
                  <a:pt x="2945" y="7816"/>
                </a:cubicBezTo>
                <a:cubicBezTo>
                  <a:pt x="2998" y="7948"/>
                  <a:pt x="3051" y="8081"/>
                  <a:pt x="3141" y="8192"/>
                </a:cubicBezTo>
                <a:cubicBezTo>
                  <a:pt x="3216" y="8282"/>
                  <a:pt x="3311" y="8357"/>
                  <a:pt x="3407" y="8415"/>
                </a:cubicBezTo>
                <a:cubicBezTo>
                  <a:pt x="3559" y="8510"/>
                  <a:pt x="3738" y="8547"/>
                  <a:pt x="3907" y="8625"/>
                </a:cubicBezTo>
                <a:lnTo>
                  <a:pt x="3907" y="8625"/>
                </a:lnTo>
                <a:cubicBezTo>
                  <a:pt x="3907" y="8626"/>
                  <a:pt x="3908" y="8627"/>
                  <a:pt x="3911" y="8627"/>
                </a:cubicBezTo>
                <a:cubicBezTo>
                  <a:pt x="4095" y="8715"/>
                  <a:pt x="4262" y="8816"/>
                  <a:pt x="4464" y="8816"/>
                </a:cubicBezTo>
                <a:cubicBezTo>
                  <a:pt x="4483" y="8816"/>
                  <a:pt x="4502" y="8815"/>
                  <a:pt x="4521" y="8813"/>
                </a:cubicBezTo>
                <a:cubicBezTo>
                  <a:pt x="4706" y="8802"/>
                  <a:pt x="4855" y="8670"/>
                  <a:pt x="5014" y="8574"/>
                </a:cubicBezTo>
                <a:cubicBezTo>
                  <a:pt x="5232" y="8452"/>
                  <a:pt x="5476" y="8373"/>
                  <a:pt x="5715" y="8293"/>
                </a:cubicBezTo>
                <a:cubicBezTo>
                  <a:pt x="6012" y="8192"/>
                  <a:pt x="6341" y="8219"/>
                  <a:pt x="6643" y="8160"/>
                </a:cubicBezTo>
                <a:cubicBezTo>
                  <a:pt x="6792" y="8123"/>
                  <a:pt x="6914" y="8070"/>
                  <a:pt x="7009" y="7959"/>
                </a:cubicBezTo>
                <a:cubicBezTo>
                  <a:pt x="7094" y="7853"/>
                  <a:pt x="7142" y="7736"/>
                  <a:pt x="7189" y="7614"/>
                </a:cubicBezTo>
                <a:cubicBezTo>
                  <a:pt x="7306" y="7290"/>
                  <a:pt x="7418" y="6919"/>
                  <a:pt x="7704" y="6707"/>
                </a:cubicBezTo>
                <a:cubicBezTo>
                  <a:pt x="7975" y="6505"/>
                  <a:pt x="8293" y="6388"/>
                  <a:pt x="8580" y="6213"/>
                </a:cubicBezTo>
                <a:cubicBezTo>
                  <a:pt x="8733" y="6123"/>
                  <a:pt x="8893" y="6022"/>
                  <a:pt x="8993" y="5868"/>
                </a:cubicBezTo>
                <a:cubicBezTo>
                  <a:pt x="9078" y="5746"/>
                  <a:pt x="9126" y="5598"/>
                  <a:pt x="9163" y="5454"/>
                </a:cubicBezTo>
                <a:cubicBezTo>
                  <a:pt x="9275" y="5041"/>
                  <a:pt x="9291" y="4606"/>
                  <a:pt x="9471" y="4208"/>
                </a:cubicBezTo>
                <a:cubicBezTo>
                  <a:pt x="9614" y="3879"/>
                  <a:pt x="9800" y="3550"/>
                  <a:pt x="10097" y="3343"/>
                </a:cubicBezTo>
                <a:cubicBezTo>
                  <a:pt x="10124" y="3322"/>
                  <a:pt x="10267" y="3306"/>
                  <a:pt x="10214" y="3258"/>
                </a:cubicBezTo>
                <a:cubicBezTo>
                  <a:pt x="10193" y="3242"/>
                  <a:pt x="10065" y="3215"/>
                  <a:pt x="10055" y="3210"/>
                </a:cubicBezTo>
                <a:cubicBezTo>
                  <a:pt x="10002" y="3189"/>
                  <a:pt x="9948" y="3178"/>
                  <a:pt x="9895" y="3162"/>
                </a:cubicBezTo>
                <a:cubicBezTo>
                  <a:pt x="9851" y="3153"/>
                  <a:pt x="9807" y="3148"/>
                  <a:pt x="9763" y="3148"/>
                </a:cubicBezTo>
                <a:cubicBezTo>
                  <a:pt x="9688" y="3148"/>
                  <a:pt x="9614" y="3162"/>
                  <a:pt x="9540" y="3189"/>
                </a:cubicBezTo>
                <a:cubicBezTo>
                  <a:pt x="9227" y="3322"/>
                  <a:pt x="9105" y="3709"/>
                  <a:pt x="9009" y="4006"/>
                </a:cubicBezTo>
                <a:cubicBezTo>
                  <a:pt x="8898" y="4383"/>
                  <a:pt x="8670" y="4770"/>
                  <a:pt x="8330" y="4988"/>
                </a:cubicBezTo>
                <a:cubicBezTo>
                  <a:pt x="8044" y="5168"/>
                  <a:pt x="7694" y="5242"/>
                  <a:pt x="7449" y="5470"/>
                </a:cubicBezTo>
                <a:cubicBezTo>
                  <a:pt x="7200" y="5699"/>
                  <a:pt x="7221" y="6070"/>
                  <a:pt x="7174" y="6383"/>
                </a:cubicBezTo>
                <a:cubicBezTo>
                  <a:pt x="7126" y="6685"/>
                  <a:pt x="7036" y="7052"/>
                  <a:pt x="6845" y="7296"/>
                </a:cubicBezTo>
                <a:cubicBezTo>
                  <a:pt x="6749" y="7402"/>
                  <a:pt x="6659" y="7481"/>
                  <a:pt x="6521" y="7524"/>
                </a:cubicBezTo>
                <a:cubicBezTo>
                  <a:pt x="6208" y="7609"/>
                  <a:pt x="5868" y="7593"/>
                  <a:pt x="5571" y="7720"/>
                </a:cubicBezTo>
                <a:cubicBezTo>
                  <a:pt x="5476" y="7762"/>
                  <a:pt x="5412" y="7821"/>
                  <a:pt x="5332" y="7879"/>
                </a:cubicBezTo>
                <a:cubicBezTo>
                  <a:pt x="5306" y="7906"/>
                  <a:pt x="5264" y="7948"/>
                  <a:pt x="5226" y="7948"/>
                </a:cubicBezTo>
                <a:cubicBezTo>
                  <a:pt x="5200" y="7900"/>
                  <a:pt x="5248" y="7816"/>
                  <a:pt x="5269" y="7773"/>
                </a:cubicBezTo>
                <a:cubicBezTo>
                  <a:pt x="5332" y="7672"/>
                  <a:pt x="5423" y="7556"/>
                  <a:pt x="5513" y="7481"/>
                </a:cubicBezTo>
                <a:cubicBezTo>
                  <a:pt x="5720" y="7301"/>
                  <a:pt x="6022" y="7327"/>
                  <a:pt x="6234" y="7158"/>
                </a:cubicBezTo>
                <a:cubicBezTo>
                  <a:pt x="6473" y="6967"/>
                  <a:pt x="6585" y="6685"/>
                  <a:pt x="6638" y="6399"/>
                </a:cubicBezTo>
                <a:cubicBezTo>
                  <a:pt x="6691" y="6123"/>
                  <a:pt x="6744" y="5842"/>
                  <a:pt x="6850" y="5577"/>
                </a:cubicBezTo>
                <a:cubicBezTo>
                  <a:pt x="6919" y="5417"/>
                  <a:pt x="6988" y="5279"/>
                  <a:pt x="7078" y="5136"/>
                </a:cubicBezTo>
                <a:cubicBezTo>
                  <a:pt x="7216" y="4897"/>
                  <a:pt x="7386" y="4685"/>
                  <a:pt x="7545" y="4457"/>
                </a:cubicBezTo>
                <a:cubicBezTo>
                  <a:pt x="7694" y="4245"/>
                  <a:pt x="7821" y="4011"/>
                  <a:pt x="7837" y="3746"/>
                </a:cubicBezTo>
                <a:cubicBezTo>
                  <a:pt x="7858" y="3375"/>
                  <a:pt x="7577" y="3078"/>
                  <a:pt x="7391" y="2786"/>
                </a:cubicBezTo>
                <a:cubicBezTo>
                  <a:pt x="7258" y="2568"/>
                  <a:pt x="7200" y="2340"/>
                  <a:pt x="7152" y="2091"/>
                </a:cubicBezTo>
                <a:cubicBezTo>
                  <a:pt x="7110" y="1857"/>
                  <a:pt x="7083" y="1634"/>
                  <a:pt x="7083" y="1401"/>
                </a:cubicBezTo>
                <a:cubicBezTo>
                  <a:pt x="7083" y="1215"/>
                  <a:pt x="7057" y="998"/>
                  <a:pt x="7142" y="823"/>
                </a:cubicBezTo>
                <a:cubicBezTo>
                  <a:pt x="7132" y="816"/>
                  <a:pt x="7121" y="814"/>
                  <a:pt x="7109" y="814"/>
                </a:cubicBezTo>
                <a:cubicBezTo>
                  <a:pt x="7061" y="814"/>
                  <a:pt x="7007" y="860"/>
                  <a:pt x="6977" y="881"/>
                </a:cubicBezTo>
                <a:cubicBezTo>
                  <a:pt x="6818" y="982"/>
                  <a:pt x="6670" y="1088"/>
                  <a:pt x="6579" y="1263"/>
                </a:cubicBezTo>
                <a:cubicBezTo>
                  <a:pt x="6410" y="1560"/>
                  <a:pt x="6484" y="1969"/>
                  <a:pt x="6616" y="2276"/>
                </a:cubicBezTo>
                <a:cubicBezTo>
                  <a:pt x="6696" y="2457"/>
                  <a:pt x="6754" y="2627"/>
                  <a:pt x="6701" y="2833"/>
                </a:cubicBezTo>
                <a:cubicBezTo>
                  <a:pt x="6648" y="3030"/>
                  <a:pt x="6516" y="3215"/>
                  <a:pt x="6378" y="3369"/>
                </a:cubicBezTo>
                <a:cubicBezTo>
                  <a:pt x="6128" y="3640"/>
                  <a:pt x="5810" y="3873"/>
                  <a:pt x="5709" y="4250"/>
                </a:cubicBezTo>
                <a:cubicBezTo>
                  <a:pt x="5614" y="4590"/>
                  <a:pt x="5783" y="4935"/>
                  <a:pt x="5900" y="5248"/>
                </a:cubicBezTo>
                <a:cubicBezTo>
                  <a:pt x="5974" y="5433"/>
                  <a:pt x="6065" y="5619"/>
                  <a:pt x="6086" y="5815"/>
                </a:cubicBezTo>
                <a:cubicBezTo>
                  <a:pt x="6107" y="6043"/>
                  <a:pt x="6065" y="6282"/>
                  <a:pt x="5969" y="6489"/>
                </a:cubicBezTo>
                <a:cubicBezTo>
                  <a:pt x="5890" y="6648"/>
                  <a:pt x="5789" y="6754"/>
                  <a:pt x="5640" y="6845"/>
                </a:cubicBezTo>
                <a:cubicBezTo>
                  <a:pt x="5508" y="6924"/>
                  <a:pt x="5370" y="6993"/>
                  <a:pt x="5242" y="7089"/>
                </a:cubicBezTo>
                <a:cubicBezTo>
                  <a:pt x="5110" y="7195"/>
                  <a:pt x="4993" y="7322"/>
                  <a:pt x="4882" y="7455"/>
                </a:cubicBezTo>
                <a:cubicBezTo>
                  <a:pt x="4834" y="7502"/>
                  <a:pt x="4791" y="7561"/>
                  <a:pt x="4759" y="7619"/>
                </a:cubicBezTo>
                <a:cubicBezTo>
                  <a:pt x="4765" y="7646"/>
                  <a:pt x="4754" y="7667"/>
                  <a:pt x="4733" y="7672"/>
                </a:cubicBezTo>
                <a:cubicBezTo>
                  <a:pt x="4701" y="7640"/>
                  <a:pt x="4706" y="7577"/>
                  <a:pt x="4712" y="7534"/>
                </a:cubicBezTo>
                <a:cubicBezTo>
                  <a:pt x="4733" y="7423"/>
                  <a:pt x="4807" y="7285"/>
                  <a:pt x="4866" y="7184"/>
                </a:cubicBezTo>
                <a:cubicBezTo>
                  <a:pt x="4950" y="7046"/>
                  <a:pt x="5067" y="6919"/>
                  <a:pt x="5173" y="6792"/>
                </a:cubicBezTo>
                <a:cubicBezTo>
                  <a:pt x="5253" y="6701"/>
                  <a:pt x="5332" y="6611"/>
                  <a:pt x="5364" y="6494"/>
                </a:cubicBezTo>
                <a:cubicBezTo>
                  <a:pt x="5396" y="6388"/>
                  <a:pt x="5375" y="6282"/>
                  <a:pt x="5359" y="6176"/>
                </a:cubicBezTo>
                <a:cubicBezTo>
                  <a:pt x="5332" y="6012"/>
                  <a:pt x="5285" y="5858"/>
                  <a:pt x="5216" y="5699"/>
                </a:cubicBezTo>
                <a:cubicBezTo>
                  <a:pt x="5147" y="5523"/>
                  <a:pt x="5099" y="5354"/>
                  <a:pt x="5046" y="5179"/>
                </a:cubicBezTo>
                <a:cubicBezTo>
                  <a:pt x="4998" y="5041"/>
                  <a:pt x="4966" y="4908"/>
                  <a:pt x="4977" y="4765"/>
                </a:cubicBezTo>
                <a:cubicBezTo>
                  <a:pt x="5019" y="4393"/>
                  <a:pt x="5306" y="4102"/>
                  <a:pt x="5269" y="3714"/>
                </a:cubicBezTo>
                <a:cubicBezTo>
                  <a:pt x="5253" y="3491"/>
                  <a:pt x="5147" y="3332"/>
                  <a:pt x="5004" y="3162"/>
                </a:cubicBezTo>
                <a:cubicBezTo>
                  <a:pt x="4839" y="2966"/>
                  <a:pt x="4706" y="2759"/>
                  <a:pt x="4600" y="2515"/>
                </a:cubicBezTo>
                <a:cubicBezTo>
                  <a:pt x="4383" y="2016"/>
                  <a:pt x="4192" y="1486"/>
                  <a:pt x="4165" y="934"/>
                </a:cubicBezTo>
                <a:cubicBezTo>
                  <a:pt x="4149" y="605"/>
                  <a:pt x="4224" y="308"/>
                  <a:pt x="4356" y="5"/>
                </a:cubicBezTo>
                <a:cubicBezTo>
                  <a:pt x="4350" y="2"/>
                  <a:pt x="4342" y="0"/>
                  <a:pt x="43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3"/>
          <p:cNvSpPr/>
          <p:nvPr/>
        </p:nvSpPr>
        <p:spPr>
          <a:xfrm rot="-8303988">
            <a:off x="-57437" y="4238335"/>
            <a:ext cx="1330988" cy="848527"/>
          </a:xfrm>
          <a:custGeom>
            <a:rect b="b" l="l" r="r" t="t"/>
            <a:pathLst>
              <a:path extrusionOk="0" h="10811" w="16958">
                <a:moveTo>
                  <a:pt x="16656" y="0"/>
                </a:moveTo>
                <a:cubicBezTo>
                  <a:pt x="16619" y="0"/>
                  <a:pt x="16580" y="9"/>
                  <a:pt x="16539" y="28"/>
                </a:cubicBezTo>
                <a:cubicBezTo>
                  <a:pt x="16301" y="145"/>
                  <a:pt x="16168" y="373"/>
                  <a:pt x="16088" y="612"/>
                </a:cubicBezTo>
                <a:cubicBezTo>
                  <a:pt x="16014" y="824"/>
                  <a:pt x="15929" y="1021"/>
                  <a:pt x="15934" y="1243"/>
                </a:cubicBezTo>
                <a:cubicBezTo>
                  <a:pt x="15945" y="1482"/>
                  <a:pt x="15934" y="1721"/>
                  <a:pt x="15934" y="1960"/>
                </a:cubicBezTo>
                <a:cubicBezTo>
                  <a:pt x="15934" y="2342"/>
                  <a:pt x="15977" y="2756"/>
                  <a:pt x="15929" y="3138"/>
                </a:cubicBezTo>
                <a:cubicBezTo>
                  <a:pt x="15881" y="3477"/>
                  <a:pt x="15775" y="3854"/>
                  <a:pt x="15653" y="4178"/>
                </a:cubicBezTo>
                <a:cubicBezTo>
                  <a:pt x="15537" y="4464"/>
                  <a:pt x="15393" y="4745"/>
                  <a:pt x="15245" y="5011"/>
                </a:cubicBezTo>
                <a:cubicBezTo>
                  <a:pt x="15096" y="5281"/>
                  <a:pt x="15001" y="5578"/>
                  <a:pt x="14815" y="5833"/>
                </a:cubicBezTo>
                <a:cubicBezTo>
                  <a:pt x="14597" y="6125"/>
                  <a:pt x="14364" y="6448"/>
                  <a:pt x="14072" y="6671"/>
                </a:cubicBezTo>
                <a:cubicBezTo>
                  <a:pt x="13902" y="6804"/>
                  <a:pt x="13717" y="6894"/>
                  <a:pt x="13520" y="6990"/>
                </a:cubicBezTo>
                <a:cubicBezTo>
                  <a:pt x="13382" y="7064"/>
                  <a:pt x="13266" y="7165"/>
                  <a:pt x="13122" y="7228"/>
                </a:cubicBezTo>
                <a:cubicBezTo>
                  <a:pt x="12878" y="7350"/>
                  <a:pt x="12613" y="7541"/>
                  <a:pt x="12342" y="7594"/>
                </a:cubicBezTo>
                <a:cubicBezTo>
                  <a:pt x="12136" y="7637"/>
                  <a:pt x="11934" y="7663"/>
                  <a:pt x="11769" y="7807"/>
                </a:cubicBezTo>
                <a:cubicBezTo>
                  <a:pt x="11552" y="8019"/>
                  <a:pt x="11435" y="8300"/>
                  <a:pt x="11170" y="8459"/>
                </a:cubicBezTo>
                <a:cubicBezTo>
                  <a:pt x="10990" y="8565"/>
                  <a:pt x="10745" y="8608"/>
                  <a:pt x="10554" y="8682"/>
                </a:cubicBezTo>
                <a:cubicBezTo>
                  <a:pt x="10321" y="8767"/>
                  <a:pt x="10093" y="8857"/>
                  <a:pt x="9891" y="9000"/>
                </a:cubicBezTo>
                <a:cubicBezTo>
                  <a:pt x="9743" y="9101"/>
                  <a:pt x="9610" y="9213"/>
                  <a:pt x="9461" y="9298"/>
                </a:cubicBezTo>
                <a:cubicBezTo>
                  <a:pt x="9244" y="9430"/>
                  <a:pt x="9016" y="9494"/>
                  <a:pt x="8766" y="9552"/>
                </a:cubicBezTo>
                <a:cubicBezTo>
                  <a:pt x="8558" y="9601"/>
                  <a:pt x="8358" y="9642"/>
                  <a:pt x="8146" y="9642"/>
                </a:cubicBezTo>
                <a:cubicBezTo>
                  <a:pt x="8104" y="9642"/>
                  <a:pt x="8061" y="9641"/>
                  <a:pt x="8018" y="9637"/>
                </a:cubicBezTo>
                <a:cubicBezTo>
                  <a:pt x="7535" y="9600"/>
                  <a:pt x="7074" y="9483"/>
                  <a:pt x="6724" y="9128"/>
                </a:cubicBezTo>
                <a:cubicBezTo>
                  <a:pt x="6522" y="8916"/>
                  <a:pt x="6374" y="8650"/>
                  <a:pt x="6167" y="8438"/>
                </a:cubicBezTo>
                <a:cubicBezTo>
                  <a:pt x="6055" y="8316"/>
                  <a:pt x="5944" y="8226"/>
                  <a:pt x="5822" y="8120"/>
                </a:cubicBezTo>
                <a:cubicBezTo>
                  <a:pt x="5705" y="8014"/>
                  <a:pt x="5599" y="7892"/>
                  <a:pt x="5472" y="7785"/>
                </a:cubicBezTo>
                <a:cubicBezTo>
                  <a:pt x="5387" y="7716"/>
                  <a:pt x="5307" y="7669"/>
                  <a:pt x="5254" y="7568"/>
                </a:cubicBezTo>
                <a:cubicBezTo>
                  <a:pt x="5169" y="7398"/>
                  <a:pt x="5259" y="7186"/>
                  <a:pt x="5291" y="7006"/>
                </a:cubicBezTo>
                <a:cubicBezTo>
                  <a:pt x="5318" y="6846"/>
                  <a:pt x="5318" y="6687"/>
                  <a:pt x="5275" y="6539"/>
                </a:cubicBezTo>
                <a:cubicBezTo>
                  <a:pt x="5238" y="6443"/>
                  <a:pt x="5196" y="6337"/>
                  <a:pt x="5180" y="6236"/>
                </a:cubicBezTo>
                <a:cubicBezTo>
                  <a:pt x="5159" y="6077"/>
                  <a:pt x="5206" y="5897"/>
                  <a:pt x="5228" y="5743"/>
                </a:cubicBezTo>
                <a:cubicBezTo>
                  <a:pt x="5265" y="5419"/>
                  <a:pt x="5365" y="5080"/>
                  <a:pt x="5339" y="4756"/>
                </a:cubicBezTo>
                <a:cubicBezTo>
                  <a:pt x="5328" y="4522"/>
                  <a:pt x="5254" y="4305"/>
                  <a:pt x="5259" y="4066"/>
                </a:cubicBezTo>
                <a:cubicBezTo>
                  <a:pt x="5265" y="3790"/>
                  <a:pt x="5328" y="3514"/>
                  <a:pt x="5381" y="3244"/>
                </a:cubicBezTo>
                <a:cubicBezTo>
                  <a:pt x="5434" y="2978"/>
                  <a:pt x="5525" y="2718"/>
                  <a:pt x="5583" y="2453"/>
                </a:cubicBezTo>
                <a:cubicBezTo>
                  <a:pt x="5631" y="2252"/>
                  <a:pt x="5631" y="2055"/>
                  <a:pt x="5657" y="1854"/>
                </a:cubicBezTo>
                <a:cubicBezTo>
                  <a:pt x="5700" y="1482"/>
                  <a:pt x="5758" y="1121"/>
                  <a:pt x="5726" y="750"/>
                </a:cubicBezTo>
                <a:cubicBezTo>
                  <a:pt x="5716" y="649"/>
                  <a:pt x="5726" y="219"/>
                  <a:pt x="5530" y="209"/>
                </a:cubicBezTo>
                <a:cubicBezTo>
                  <a:pt x="5527" y="209"/>
                  <a:pt x="5525" y="208"/>
                  <a:pt x="5522" y="208"/>
                </a:cubicBezTo>
                <a:cubicBezTo>
                  <a:pt x="5426" y="208"/>
                  <a:pt x="5263" y="396"/>
                  <a:pt x="5212" y="448"/>
                </a:cubicBezTo>
                <a:cubicBezTo>
                  <a:pt x="5116" y="538"/>
                  <a:pt x="5010" y="633"/>
                  <a:pt x="4920" y="739"/>
                </a:cubicBezTo>
                <a:cubicBezTo>
                  <a:pt x="4702" y="994"/>
                  <a:pt x="4745" y="1259"/>
                  <a:pt x="4835" y="1562"/>
                </a:cubicBezTo>
                <a:cubicBezTo>
                  <a:pt x="4909" y="1801"/>
                  <a:pt x="4941" y="2066"/>
                  <a:pt x="4941" y="2315"/>
                </a:cubicBezTo>
                <a:cubicBezTo>
                  <a:pt x="4941" y="2496"/>
                  <a:pt x="4936" y="2708"/>
                  <a:pt x="4909" y="2888"/>
                </a:cubicBezTo>
                <a:cubicBezTo>
                  <a:pt x="4888" y="3010"/>
                  <a:pt x="4835" y="3132"/>
                  <a:pt x="4808" y="3260"/>
                </a:cubicBezTo>
                <a:cubicBezTo>
                  <a:pt x="4729" y="3636"/>
                  <a:pt x="4729" y="4008"/>
                  <a:pt x="4750" y="4390"/>
                </a:cubicBezTo>
                <a:cubicBezTo>
                  <a:pt x="4761" y="4676"/>
                  <a:pt x="4777" y="4968"/>
                  <a:pt x="4808" y="5255"/>
                </a:cubicBezTo>
                <a:cubicBezTo>
                  <a:pt x="4840" y="5520"/>
                  <a:pt x="4909" y="5785"/>
                  <a:pt x="4904" y="6050"/>
                </a:cubicBezTo>
                <a:cubicBezTo>
                  <a:pt x="4893" y="6295"/>
                  <a:pt x="4840" y="6618"/>
                  <a:pt x="4612" y="6761"/>
                </a:cubicBezTo>
                <a:cubicBezTo>
                  <a:pt x="4550" y="6799"/>
                  <a:pt x="4488" y="6821"/>
                  <a:pt x="4429" y="6821"/>
                </a:cubicBezTo>
                <a:cubicBezTo>
                  <a:pt x="4362" y="6821"/>
                  <a:pt x="4300" y="6792"/>
                  <a:pt x="4246" y="6724"/>
                </a:cubicBezTo>
                <a:cubicBezTo>
                  <a:pt x="4140" y="6592"/>
                  <a:pt x="4124" y="6454"/>
                  <a:pt x="4002" y="6337"/>
                </a:cubicBezTo>
                <a:cubicBezTo>
                  <a:pt x="3853" y="6204"/>
                  <a:pt x="3827" y="6050"/>
                  <a:pt x="3726" y="5891"/>
                </a:cubicBezTo>
                <a:cubicBezTo>
                  <a:pt x="3657" y="5764"/>
                  <a:pt x="3535" y="5684"/>
                  <a:pt x="3450" y="5568"/>
                </a:cubicBezTo>
                <a:cubicBezTo>
                  <a:pt x="3339" y="5414"/>
                  <a:pt x="3323" y="5212"/>
                  <a:pt x="3222" y="5064"/>
                </a:cubicBezTo>
                <a:cubicBezTo>
                  <a:pt x="3164" y="4963"/>
                  <a:pt x="3084" y="4857"/>
                  <a:pt x="3010" y="4756"/>
                </a:cubicBezTo>
                <a:cubicBezTo>
                  <a:pt x="2967" y="4682"/>
                  <a:pt x="2914" y="4644"/>
                  <a:pt x="2845" y="4602"/>
                </a:cubicBezTo>
                <a:cubicBezTo>
                  <a:pt x="2713" y="4517"/>
                  <a:pt x="2569" y="4432"/>
                  <a:pt x="2415" y="4374"/>
                </a:cubicBezTo>
                <a:cubicBezTo>
                  <a:pt x="2092" y="4247"/>
                  <a:pt x="1588" y="4098"/>
                  <a:pt x="1487" y="3716"/>
                </a:cubicBezTo>
                <a:cubicBezTo>
                  <a:pt x="1460" y="3620"/>
                  <a:pt x="1482" y="3530"/>
                  <a:pt x="1445" y="3429"/>
                </a:cubicBezTo>
                <a:cubicBezTo>
                  <a:pt x="1413" y="3323"/>
                  <a:pt x="1386" y="3223"/>
                  <a:pt x="1349" y="3127"/>
                </a:cubicBezTo>
                <a:cubicBezTo>
                  <a:pt x="1174" y="2692"/>
                  <a:pt x="1009" y="2252"/>
                  <a:pt x="797" y="1832"/>
                </a:cubicBezTo>
                <a:cubicBezTo>
                  <a:pt x="691" y="1626"/>
                  <a:pt x="596" y="1403"/>
                  <a:pt x="436" y="1228"/>
                </a:cubicBezTo>
                <a:cubicBezTo>
                  <a:pt x="394" y="1169"/>
                  <a:pt x="320" y="1063"/>
                  <a:pt x="261" y="1021"/>
                </a:cubicBezTo>
                <a:cubicBezTo>
                  <a:pt x="228" y="1001"/>
                  <a:pt x="200" y="992"/>
                  <a:pt x="178" y="992"/>
                </a:cubicBezTo>
                <a:cubicBezTo>
                  <a:pt x="1" y="992"/>
                  <a:pt x="115" y="1530"/>
                  <a:pt x="134" y="1615"/>
                </a:cubicBezTo>
                <a:cubicBezTo>
                  <a:pt x="192" y="1864"/>
                  <a:pt x="341" y="2108"/>
                  <a:pt x="452" y="2342"/>
                </a:cubicBezTo>
                <a:cubicBezTo>
                  <a:pt x="543" y="2527"/>
                  <a:pt x="622" y="2734"/>
                  <a:pt x="744" y="2904"/>
                </a:cubicBezTo>
                <a:cubicBezTo>
                  <a:pt x="803" y="2994"/>
                  <a:pt x="872" y="3063"/>
                  <a:pt x="909" y="3164"/>
                </a:cubicBezTo>
                <a:cubicBezTo>
                  <a:pt x="1015" y="3424"/>
                  <a:pt x="988" y="3748"/>
                  <a:pt x="1009" y="4018"/>
                </a:cubicBezTo>
                <a:cubicBezTo>
                  <a:pt x="1031" y="4326"/>
                  <a:pt x="1057" y="4613"/>
                  <a:pt x="1216" y="4883"/>
                </a:cubicBezTo>
                <a:cubicBezTo>
                  <a:pt x="1322" y="5064"/>
                  <a:pt x="1460" y="5196"/>
                  <a:pt x="1604" y="5329"/>
                </a:cubicBezTo>
                <a:cubicBezTo>
                  <a:pt x="1964" y="5658"/>
                  <a:pt x="2341" y="5997"/>
                  <a:pt x="2729" y="6300"/>
                </a:cubicBezTo>
                <a:cubicBezTo>
                  <a:pt x="3031" y="6549"/>
                  <a:pt x="3339" y="6772"/>
                  <a:pt x="3530" y="7122"/>
                </a:cubicBezTo>
                <a:cubicBezTo>
                  <a:pt x="3694" y="7414"/>
                  <a:pt x="3827" y="7679"/>
                  <a:pt x="4055" y="7929"/>
                </a:cubicBezTo>
                <a:cubicBezTo>
                  <a:pt x="4294" y="8194"/>
                  <a:pt x="4623" y="8390"/>
                  <a:pt x="4909" y="8603"/>
                </a:cubicBezTo>
                <a:cubicBezTo>
                  <a:pt x="5100" y="8741"/>
                  <a:pt x="5275" y="8910"/>
                  <a:pt x="5466" y="9054"/>
                </a:cubicBezTo>
                <a:cubicBezTo>
                  <a:pt x="5583" y="9154"/>
                  <a:pt x="5705" y="9239"/>
                  <a:pt x="5816" y="9351"/>
                </a:cubicBezTo>
                <a:cubicBezTo>
                  <a:pt x="5869" y="9404"/>
                  <a:pt x="5928" y="9473"/>
                  <a:pt x="5992" y="9520"/>
                </a:cubicBezTo>
                <a:cubicBezTo>
                  <a:pt x="6071" y="9579"/>
                  <a:pt x="6161" y="9600"/>
                  <a:pt x="6241" y="9653"/>
                </a:cubicBezTo>
                <a:cubicBezTo>
                  <a:pt x="6320" y="9711"/>
                  <a:pt x="6368" y="9786"/>
                  <a:pt x="6427" y="9865"/>
                </a:cubicBezTo>
                <a:cubicBezTo>
                  <a:pt x="6580" y="10056"/>
                  <a:pt x="6750" y="10263"/>
                  <a:pt x="6936" y="10412"/>
                </a:cubicBezTo>
                <a:cubicBezTo>
                  <a:pt x="7122" y="10566"/>
                  <a:pt x="7429" y="10608"/>
                  <a:pt x="7652" y="10666"/>
                </a:cubicBezTo>
                <a:cubicBezTo>
                  <a:pt x="7923" y="10740"/>
                  <a:pt x="8166" y="10811"/>
                  <a:pt x="8425" y="10811"/>
                </a:cubicBezTo>
                <a:cubicBezTo>
                  <a:pt x="8522" y="10811"/>
                  <a:pt x="8620" y="10801"/>
                  <a:pt x="8724" y="10778"/>
                </a:cubicBezTo>
                <a:cubicBezTo>
                  <a:pt x="9074" y="10704"/>
                  <a:pt x="9451" y="10640"/>
                  <a:pt x="9775" y="10481"/>
                </a:cubicBezTo>
                <a:cubicBezTo>
                  <a:pt x="10167" y="10290"/>
                  <a:pt x="10523" y="10030"/>
                  <a:pt x="10905" y="9812"/>
                </a:cubicBezTo>
                <a:cubicBezTo>
                  <a:pt x="11419" y="9510"/>
                  <a:pt x="11844" y="9101"/>
                  <a:pt x="12268" y="8682"/>
                </a:cubicBezTo>
                <a:cubicBezTo>
                  <a:pt x="12714" y="8247"/>
                  <a:pt x="13207" y="7653"/>
                  <a:pt x="13855" y="7547"/>
                </a:cubicBezTo>
                <a:cubicBezTo>
                  <a:pt x="14099" y="7510"/>
                  <a:pt x="14295" y="7478"/>
                  <a:pt x="14513" y="7345"/>
                </a:cubicBezTo>
                <a:cubicBezTo>
                  <a:pt x="14672" y="7244"/>
                  <a:pt x="14810" y="7117"/>
                  <a:pt x="14948" y="6990"/>
                </a:cubicBezTo>
                <a:cubicBezTo>
                  <a:pt x="15255" y="6708"/>
                  <a:pt x="15547" y="6390"/>
                  <a:pt x="15786" y="6045"/>
                </a:cubicBezTo>
                <a:cubicBezTo>
                  <a:pt x="16030" y="5684"/>
                  <a:pt x="16290" y="5281"/>
                  <a:pt x="16454" y="4878"/>
                </a:cubicBezTo>
                <a:cubicBezTo>
                  <a:pt x="16566" y="4597"/>
                  <a:pt x="16651" y="4268"/>
                  <a:pt x="16677" y="3960"/>
                </a:cubicBezTo>
                <a:cubicBezTo>
                  <a:pt x="16698" y="3785"/>
                  <a:pt x="16672" y="3605"/>
                  <a:pt x="16672" y="3424"/>
                </a:cubicBezTo>
                <a:cubicBezTo>
                  <a:pt x="16672" y="2841"/>
                  <a:pt x="16762" y="2257"/>
                  <a:pt x="16868" y="1689"/>
                </a:cubicBezTo>
                <a:cubicBezTo>
                  <a:pt x="16905" y="1482"/>
                  <a:pt x="16889" y="1318"/>
                  <a:pt x="16884" y="1111"/>
                </a:cubicBezTo>
                <a:cubicBezTo>
                  <a:pt x="16884" y="984"/>
                  <a:pt x="16900" y="856"/>
                  <a:pt x="16911" y="734"/>
                </a:cubicBezTo>
                <a:cubicBezTo>
                  <a:pt x="16927" y="607"/>
                  <a:pt x="16937" y="479"/>
                  <a:pt x="16953" y="357"/>
                </a:cubicBezTo>
                <a:cubicBezTo>
                  <a:pt x="16958" y="191"/>
                  <a:pt x="16829" y="0"/>
                  <a:pt x="166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1" name="Google Shape;461;p13"/>
          <p:cNvGrpSpPr/>
          <p:nvPr/>
        </p:nvGrpSpPr>
        <p:grpSpPr>
          <a:xfrm rot="2301730">
            <a:off x="8297977" y="-220780"/>
            <a:ext cx="1676534" cy="1904327"/>
            <a:chOff x="5092200" y="3805625"/>
            <a:chExt cx="690175" cy="783950"/>
          </a:xfrm>
        </p:grpSpPr>
        <p:sp>
          <p:nvSpPr>
            <p:cNvPr id="462" name="Google Shape;462;p13"/>
            <p:cNvSpPr/>
            <p:nvPr/>
          </p:nvSpPr>
          <p:spPr>
            <a:xfrm>
              <a:off x="5424525" y="4071650"/>
              <a:ext cx="50025" cy="47675"/>
            </a:xfrm>
            <a:custGeom>
              <a:rect b="b" l="l" r="r" t="t"/>
              <a:pathLst>
                <a:path extrusionOk="0" h="1907" w="2001">
                  <a:moveTo>
                    <a:pt x="1302" y="1"/>
                  </a:moveTo>
                  <a:cubicBezTo>
                    <a:pt x="1275" y="1"/>
                    <a:pt x="1245" y="17"/>
                    <a:pt x="1226" y="36"/>
                  </a:cubicBezTo>
                  <a:cubicBezTo>
                    <a:pt x="1035" y="264"/>
                    <a:pt x="950" y="556"/>
                    <a:pt x="754" y="795"/>
                  </a:cubicBezTo>
                  <a:cubicBezTo>
                    <a:pt x="541" y="1055"/>
                    <a:pt x="218" y="1283"/>
                    <a:pt x="80" y="1585"/>
                  </a:cubicBezTo>
                  <a:cubicBezTo>
                    <a:pt x="1" y="1764"/>
                    <a:pt x="143" y="1907"/>
                    <a:pt x="300" y="1907"/>
                  </a:cubicBezTo>
                  <a:cubicBezTo>
                    <a:pt x="344" y="1907"/>
                    <a:pt x="389" y="1896"/>
                    <a:pt x="430" y="1872"/>
                  </a:cubicBezTo>
                  <a:cubicBezTo>
                    <a:pt x="807" y="1660"/>
                    <a:pt x="2000" y="407"/>
                    <a:pt x="1332" y="9"/>
                  </a:cubicBezTo>
                  <a:cubicBezTo>
                    <a:pt x="1323" y="3"/>
                    <a:pt x="1312" y="1"/>
                    <a:pt x="13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3"/>
            <p:cNvSpPr/>
            <p:nvPr/>
          </p:nvSpPr>
          <p:spPr>
            <a:xfrm>
              <a:off x="5389625" y="4027225"/>
              <a:ext cx="33450" cy="50550"/>
            </a:xfrm>
            <a:custGeom>
              <a:rect b="b" l="l" r="r" t="t"/>
              <a:pathLst>
                <a:path extrusionOk="0" h="2022" w="1338">
                  <a:moveTo>
                    <a:pt x="239" y="0"/>
                  </a:moveTo>
                  <a:cubicBezTo>
                    <a:pt x="116" y="0"/>
                    <a:pt x="1" y="145"/>
                    <a:pt x="54" y="264"/>
                  </a:cubicBezTo>
                  <a:cubicBezTo>
                    <a:pt x="202" y="593"/>
                    <a:pt x="409" y="885"/>
                    <a:pt x="553" y="1208"/>
                  </a:cubicBezTo>
                  <a:cubicBezTo>
                    <a:pt x="691" y="1516"/>
                    <a:pt x="770" y="1824"/>
                    <a:pt x="1078" y="2004"/>
                  </a:cubicBezTo>
                  <a:cubicBezTo>
                    <a:pt x="1098" y="2016"/>
                    <a:pt x="1120" y="2021"/>
                    <a:pt x="1142" y="2021"/>
                  </a:cubicBezTo>
                  <a:cubicBezTo>
                    <a:pt x="1219" y="2021"/>
                    <a:pt x="1297" y="1956"/>
                    <a:pt x="1301" y="1882"/>
                  </a:cubicBezTo>
                  <a:cubicBezTo>
                    <a:pt x="1338" y="1511"/>
                    <a:pt x="1126" y="1176"/>
                    <a:pt x="966" y="847"/>
                  </a:cubicBezTo>
                  <a:cubicBezTo>
                    <a:pt x="813" y="529"/>
                    <a:pt x="632" y="195"/>
                    <a:pt x="314" y="20"/>
                  </a:cubicBezTo>
                  <a:cubicBezTo>
                    <a:pt x="290" y="6"/>
                    <a:pt x="264" y="0"/>
                    <a:pt x="23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3"/>
            <p:cNvSpPr/>
            <p:nvPr/>
          </p:nvSpPr>
          <p:spPr>
            <a:xfrm>
              <a:off x="5521200" y="4072250"/>
              <a:ext cx="31600" cy="37300"/>
            </a:xfrm>
            <a:custGeom>
              <a:rect b="b" l="l" r="r" t="t"/>
              <a:pathLst>
                <a:path extrusionOk="0" h="1492" w="1264">
                  <a:moveTo>
                    <a:pt x="114" y="0"/>
                  </a:moveTo>
                  <a:cubicBezTo>
                    <a:pt x="55" y="0"/>
                    <a:pt x="0" y="42"/>
                    <a:pt x="12" y="123"/>
                  </a:cubicBezTo>
                  <a:cubicBezTo>
                    <a:pt x="54" y="410"/>
                    <a:pt x="65" y="665"/>
                    <a:pt x="176" y="930"/>
                  </a:cubicBezTo>
                  <a:cubicBezTo>
                    <a:pt x="251" y="1115"/>
                    <a:pt x="373" y="1492"/>
                    <a:pt x="621" y="1492"/>
                  </a:cubicBezTo>
                  <a:cubicBezTo>
                    <a:pt x="637" y="1492"/>
                    <a:pt x="653" y="1490"/>
                    <a:pt x="670" y="1487"/>
                  </a:cubicBezTo>
                  <a:cubicBezTo>
                    <a:pt x="1264" y="1381"/>
                    <a:pt x="282" y="314"/>
                    <a:pt x="240" y="97"/>
                  </a:cubicBezTo>
                  <a:cubicBezTo>
                    <a:pt x="222" y="32"/>
                    <a:pt x="167" y="0"/>
                    <a:pt x="11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3"/>
            <p:cNvSpPr/>
            <p:nvPr/>
          </p:nvSpPr>
          <p:spPr>
            <a:xfrm>
              <a:off x="5465100" y="4168550"/>
              <a:ext cx="46325" cy="18750"/>
            </a:xfrm>
            <a:custGeom>
              <a:rect b="b" l="l" r="r" t="t"/>
              <a:pathLst>
                <a:path extrusionOk="0" h="750" w="1853">
                  <a:moveTo>
                    <a:pt x="1457" y="1"/>
                  </a:moveTo>
                  <a:cubicBezTo>
                    <a:pt x="1284" y="1"/>
                    <a:pt x="1111" y="67"/>
                    <a:pt x="929" y="123"/>
                  </a:cubicBezTo>
                  <a:cubicBezTo>
                    <a:pt x="643" y="219"/>
                    <a:pt x="335" y="336"/>
                    <a:pt x="75" y="495"/>
                  </a:cubicBezTo>
                  <a:cubicBezTo>
                    <a:pt x="1" y="543"/>
                    <a:pt x="6" y="675"/>
                    <a:pt x="96" y="702"/>
                  </a:cubicBezTo>
                  <a:cubicBezTo>
                    <a:pt x="207" y="736"/>
                    <a:pt x="323" y="749"/>
                    <a:pt x="440" y="749"/>
                  </a:cubicBezTo>
                  <a:cubicBezTo>
                    <a:pt x="617" y="749"/>
                    <a:pt x="796" y="719"/>
                    <a:pt x="961" y="681"/>
                  </a:cubicBezTo>
                  <a:cubicBezTo>
                    <a:pt x="1248" y="606"/>
                    <a:pt x="1619" y="569"/>
                    <a:pt x="1789" y="309"/>
                  </a:cubicBezTo>
                  <a:cubicBezTo>
                    <a:pt x="1837" y="251"/>
                    <a:pt x="1852" y="134"/>
                    <a:pt x="1773" y="92"/>
                  </a:cubicBezTo>
                  <a:cubicBezTo>
                    <a:pt x="1667" y="25"/>
                    <a:pt x="1562" y="1"/>
                    <a:pt x="145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3"/>
            <p:cNvSpPr/>
            <p:nvPr/>
          </p:nvSpPr>
          <p:spPr>
            <a:xfrm>
              <a:off x="5574275" y="4161400"/>
              <a:ext cx="27475" cy="51175"/>
            </a:xfrm>
            <a:custGeom>
              <a:rect b="b" l="l" r="r" t="t"/>
              <a:pathLst>
                <a:path extrusionOk="0" h="2047" w="1099">
                  <a:moveTo>
                    <a:pt x="180" y="1"/>
                  </a:moveTo>
                  <a:cubicBezTo>
                    <a:pt x="123" y="1"/>
                    <a:pt x="66" y="41"/>
                    <a:pt x="53" y="107"/>
                  </a:cubicBezTo>
                  <a:cubicBezTo>
                    <a:pt x="0" y="415"/>
                    <a:pt x="96" y="754"/>
                    <a:pt x="149" y="1062"/>
                  </a:cubicBezTo>
                  <a:cubicBezTo>
                    <a:pt x="213" y="1396"/>
                    <a:pt x="239" y="1762"/>
                    <a:pt x="531" y="1991"/>
                  </a:cubicBezTo>
                  <a:cubicBezTo>
                    <a:pt x="579" y="2029"/>
                    <a:pt x="631" y="2046"/>
                    <a:pt x="682" y="2046"/>
                  </a:cubicBezTo>
                  <a:cubicBezTo>
                    <a:pt x="771" y="2046"/>
                    <a:pt x="857" y="1992"/>
                    <a:pt x="908" y="1900"/>
                  </a:cubicBezTo>
                  <a:cubicBezTo>
                    <a:pt x="1099" y="1577"/>
                    <a:pt x="966" y="1152"/>
                    <a:pt x="839" y="813"/>
                  </a:cubicBezTo>
                  <a:cubicBezTo>
                    <a:pt x="727" y="510"/>
                    <a:pt x="557" y="144"/>
                    <a:pt x="229" y="11"/>
                  </a:cubicBezTo>
                  <a:cubicBezTo>
                    <a:pt x="213" y="4"/>
                    <a:pt x="196" y="1"/>
                    <a:pt x="18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3"/>
            <p:cNvSpPr/>
            <p:nvPr/>
          </p:nvSpPr>
          <p:spPr>
            <a:xfrm>
              <a:off x="5642100" y="4166025"/>
              <a:ext cx="21075" cy="37975"/>
            </a:xfrm>
            <a:custGeom>
              <a:rect b="b" l="l" r="r" t="t"/>
              <a:pathLst>
                <a:path extrusionOk="0" h="1519" w="843">
                  <a:moveTo>
                    <a:pt x="262" y="1"/>
                  </a:moveTo>
                  <a:cubicBezTo>
                    <a:pt x="126" y="1"/>
                    <a:pt x="1" y="153"/>
                    <a:pt x="57" y="293"/>
                  </a:cubicBezTo>
                  <a:cubicBezTo>
                    <a:pt x="115" y="458"/>
                    <a:pt x="137" y="665"/>
                    <a:pt x="163" y="835"/>
                  </a:cubicBezTo>
                  <a:cubicBezTo>
                    <a:pt x="179" y="930"/>
                    <a:pt x="190" y="1015"/>
                    <a:pt x="200" y="1105"/>
                  </a:cubicBezTo>
                  <a:cubicBezTo>
                    <a:pt x="221" y="1238"/>
                    <a:pt x="269" y="1301"/>
                    <a:pt x="328" y="1413"/>
                  </a:cubicBezTo>
                  <a:cubicBezTo>
                    <a:pt x="369" y="1485"/>
                    <a:pt x="448" y="1518"/>
                    <a:pt x="528" y="1518"/>
                  </a:cubicBezTo>
                  <a:cubicBezTo>
                    <a:pt x="630" y="1518"/>
                    <a:pt x="735" y="1463"/>
                    <a:pt x="768" y="1365"/>
                  </a:cubicBezTo>
                  <a:cubicBezTo>
                    <a:pt x="821" y="1238"/>
                    <a:pt x="842" y="1153"/>
                    <a:pt x="832" y="1015"/>
                  </a:cubicBezTo>
                  <a:cubicBezTo>
                    <a:pt x="826" y="888"/>
                    <a:pt x="800" y="760"/>
                    <a:pt x="768" y="638"/>
                  </a:cubicBezTo>
                  <a:cubicBezTo>
                    <a:pt x="736" y="532"/>
                    <a:pt x="688" y="426"/>
                    <a:pt x="635" y="325"/>
                  </a:cubicBezTo>
                  <a:cubicBezTo>
                    <a:pt x="566" y="203"/>
                    <a:pt x="481" y="140"/>
                    <a:pt x="391" y="55"/>
                  </a:cubicBezTo>
                  <a:cubicBezTo>
                    <a:pt x="351" y="17"/>
                    <a:pt x="306" y="1"/>
                    <a:pt x="26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3"/>
            <p:cNvSpPr/>
            <p:nvPr/>
          </p:nvSpPr>
          <p:spPr>
            <a:xfrm>
              <a:off x="5526925" y="4262075"/>
              <a:ext cx="48825" cy="17575"/>
            </a:xfrm>
            <a:custGeom>
              <a:rect b="b" l="l" r="r" t="t"/>
              <a:pathLst>
                <a:path extrusionOk="0" h="703" w="1953">
                  <a:moveTo>
                    <a:pt x="1519" y="0"/>
                  </a:moveTo>
                  <a:cubicBezTo>
                    <a:pt x="1370" y="0"/>
                    <a:pt x="1213" y="41"/>
                    <a:pt x="1061" y="75"/>
                  </a:cubicBezTo>
                  <a:cubicBezTo>
                    <a:pt x="743" y="149"/>
                    <a:pt x="462" y="277"/>
                    <a:pt x="149" y="367"/>
                  </a:cubicBezTo>
                  <a:cubicBezTo>
                    <a:pt x="0" y="409"/>
                    <a:pt x="43" y="632"/>
                    <a:pt x="181" y="654"/>
                  </a:cubicBezTo>
                  <a:cubicBezTo>
                    <a:pt x="379" y="682"/>
                    <a:pt x="558" y="703"/>
                    <a:pt x="741" y="703"/>
                  </a:cubicBezTo>
                  <a:cubicBezTo>
                    <a:pt x="866" y="703"/>
                    <a:pt x="993" y="693"/>
                    <a:pt x="1130" y="669"/>
                  </a:cubicBezTo>
                  <a:cubicBezTo>
                    <a:pt x="1401" y="622"/>
                    <a:pt x="1741" y="590"/>
                    <a:pt x="1900" y="335"/>
                  </a:cubicBezTo>
                  <a:cubicBezTo>
                    <a:pt x="1947" y="272"/>
                    <a:pt x="1953" y="176"/>
                    <a:pt x="1878" y="118"/>
                  </a:cubicBezTo>
                  <a:cubicBezTo>
                    <a:pt x="1769" y="30"/>
                    <a:pt x="1646" y="0"/>
                    <a:pt x="151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3"/>
            <p:cNvSpPr/>
            <p:nvPr/>
          </p:nvSpPr>
          <p:spPr>
            <a:xfrm>
              <a:off x="5624800" y="4249350"/>
              <a:ext cx="18475" cy="46150"/>
            </a:xfrm>
            <a:custGeom>
              <a:rect b="b" l="l" r="r" t="t"/>
              <a:pathLst>
                <a:path extrusionOk="0" h="1846" w="739">
                  <a:moveTo>
                    <a:pt x="181" y="0"/>
                  </a:moveTo>
                  <a:cubicBezTo>
                    <a:pt x="106" y="0"/>
                    <a:pt x="31" y="59"/>
                    <a:pt x="38" y="149"/>
                  </a:cubicBezTo>
                  <a:cubicBezTo>
                    <a:pt x="43" y="192"/>
                    <a:pt x="11" y="276"/>
                    <a:pt x="6" y="319"/>
                  </a:cubicBezTo>
                  <a:cubicBezTo>
                    <a:pt x="1" y="393"/>
                    <a:pt x="11" y="473"/>
                    <a:pt x="11" y="547"/>
                  </a:cubicBezTo>
                  <a:lnTo>
                    <a:pt x="11" y="1009"/>
                  </a:lnTo>
                  <a:cubicBezTo>
                    <a:pt x="11" y="1311"/>
                    <a:pt x="33" y="1587"/>
                    <a:pt x="256" y="1805"/>
                  </a:cubicBezTo>
                  <a:cubicBezTo>
                    <a:pt x="284" y="1833"/>
                    <a:pt x="320" y="1845"/>
                    <a:pt x="356" y="1845"/>
                  </a:cubicBezTo>
                  <a:cubicBezTo>
                    <a:pt x="408" y="1845"/>
                    <a:pt x="460" y="1821"/>
                    <a:pt x="494" y="1783"/>
                  </a:cubicBezTo>
                  <a:cubicBezTo>
                    <a:pt x="738" y="1529"/>
                    <a:pt x="722" y="1168"/>
                    <a:pt x="675" y="844"/>
                  </a:cubicBezTo>
                  <a:cubicBezTo>
                    <a:pt x="648" y="674"/>
                    <a:pt x="611" y="526"/>
                    <a:pt x="542" y="372"/>
                  </a:cubicBezTo>
                  <a:cubicBezTo>
                    <a:pt x="478" y="213"/>
                    <a:pt x="383" y="176"/>
                    <a:pt x="287" y="54"/>
                  </a:cubicBezTo>
                  <a:cubicBezTo>
                    <a:pt x="260" y="17"/>
                    <a:pt x="220" y="0"/>
                    <a:pt x="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3"/>
            <p:cNvSpPr/>
            <p:nvPr/>
          </p:nvSpPr>
          <p:spPr>
            <a:xfrm>
              <a:off x="5447075" y="4235950"/>
              <a:ext cx="19125" cy="41450"/>
            </a:xfrm>
            <a:custGeom>
              <a:rect b="b" l="l" r="r" t="t"/>
              <a:pathLst>
                <a:path extrusionOk="0" h="1658" w="765">
                  <a:moveTo>
                    <a:pt x="252" y="0"/>
                  </a:moveTo>
                  <a:cubicBezTo>
                    <a:pt x="182" y="0"/>
                    <a:pt x="110" y="47"/>
                    <a:pt x="106" y="123"/>
                  </a:cubicBezTo>
                  <a:cubicBezTo>
                    <a:pt x="101" y="229"/>
                    <a:pt x="53" y="319"/>
                    <a:pt x="43" y="425"/>
                  </a:cubicBezTo>
                  <a:cubicBezTo>
                    <a:pt x="37" y="521"/>
                    <a:pt x="43" y="616"/>
                    <a:pt x="37" y="712"/>
                  </a:cubicBezTo>
                  <a:cubicBezTo>
                    <a:pt x="27" y="919"/>
                    <a:pt x="0" y="1120"/>
                    <a:pt x="5" y="1332"/>
                  </a:cubicBezTo>
                  <a:cubicBezTo>
                    <a:pt x="5" y="1454"/>
                    <a:pt x="112" y="1587"/>
                    <a:pt x="218" y="1624"/>
                  </a:cubicBezTo>
                  <a:cubicBezTo>
                    <a:pt x="268" y="1643"/>
                    <a:pt x="307" y="1657"/>
                    <a:pt x="350" y="1657"/>
                  </a:cubicBezTo>
                  <a:cubicBezTo>
                    <a:pt x="367" y="1657"/>
                    <a:pt x="384" y="1655"/>
                    <a:pt x="403" y="1651"/>
                  </a:cubicBezTo>
                  <a:cubicBezTo>
                    <a:pt x="568" y="1635"/>
                    <a:pt x="701" y="1508"/>
                    <a:pt x="722" y="1348"/>
                  </a:cubicBezTo>
                  <a:cubicBezTo>
                    <a:pt x="764" y="1110"/>
                    <a:pt x="727" y="871"/>
                    <a:pt x="658" y="643"/>
                  </a:cubicBezTo>
                  <a:cubicBezTo>
                    <a:pt x="621" y="547"/>
                    <a:pt x="605" y="441"/>
                    <a:pt x="557" y="340"/>
                  </a:cubicBezTo>
                  <a:cubicBezTo>
                    <a:pt x="504" y="234"/>
                    <a:pt x="425" y="160"/>
                    <a:pt x="366" y="59"/>
                  </a:cubicBezTo>
                  <a:cubicBezTo>
                    <a:pt x="340" y="18"/>
                    <a:pt x="296" y="0"/>
                    <a:pt x="2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3"/>
            <p:cNvSpPr/>
            <p:nvPr/>
          </p:nvSpPr>
          <p:spPr>
            <a:xfrm>
              <a:off x="5327550" y="4158275"/>
              <a:ext cx="51900" cy="23650"/>
            </a:xfrm>
            <a:custGeom>
              <a:rect b="b" l="l" r="r" t="t"/>
              <a:pathLst>
                <a:path extrusionOk="0" h="946" w="2076">
                  <a:moveTo>
                    <a:pt x="490" y="1"/>
                  </a:moveTo>
                  <a:cubicBezTo>
                    <a:pt x="426" y="1"/>
                    <a:pt x="365" y="5"/>
                    <a:pt x="308" y="14"/>
                  </a:cubicBezTo>
                  <a:cubicBezTo>
                    <a:pt x="117" y="52"/>
                    <a:pt x="1" y="269"/>
                    <a:pt x="123" y="444"/>
                  </a:cubicBezTo>
                  <a:cubicBezTo>
                    <a:pt x="351" y="747"/>
                    <a:pt x="696" y="768"/>
                    <a:pt x="1046" y="832"/>
                  </a:cubicBezTo>
                  <a:cubicBezTo>
                    <a:pt x="1200" y="858"/>
                    <a:pt x="1359" y="927"/>
                    <a:pt x="1513" y="943"/>
                  </a:cubicBezTo>
                  <a:cubicBezTo>
                    <a:pt x="1527" y="945"/>
                    <a:pt x="1541" y="946"/>
                    <a:pt x="1554" y="946"/>
                  </a:cubicBezTo>
                  <a:cubicBezTo>
                    <a:pt x="1695" y="946"/>
                    <a:pt x="1766" y="850"/>
                    <a:pt x="1921" y="821"/>
                  </a:cubicBezTo>
                  <a:cubicBezTo>
                    <a:pt x="2028" y="794"/>
                    <a:pt x="2075" y="635"/>
                    <a:pt x="1953" y="582"/>
                  </a:cubicBezTo>
                  <a:cubicBezTo>
                    <a:pt x="1858" y="540"/>
                    <a:pt x="1783" y="513"/>
                    <a:pt x="1688" y="503"/>
                  </a:cubicBezTo>
                  <a:cubicBezTo>
                    <a:pt x="1435" y="190"/>
                    <a:pt x="903" y="1"/>
                    <a:pt x="49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3"/>
            <p:cNvSpPr/>
            <p:nvPr/>
          </p:nvSpPr>
          <p:spPr>
            <a:xfrm>
              <a:off x="5331200" y="4089375"/>
              <a:ext cx="31000" cy="27025"/>
            </a:xfrm>
            <a:custGeom>
              <a:rect b="b" l="l" r="r" t="t"/>
              <a:pathLst>
                <a:path extrusionOk="0" h="1081" w="1240">
                  <a:moveTo>
                    <a:pt x="149" y="0"/>
                  </a:moveTo>
                  <a:cubicBezTo>
                    <a:pt x="62" y="0"/>
                    <a:pt x="0" y="89"/>
                    <a:pt x="51" y="181"/>
                  </a:cubicBezTo>
                  <a:cubicBezTo>
                    <a:pt x="109" y="282"/>
                    <a:pt x="152" y="393"/>
                    <a:pt x="226" y="484"/>
                  </a:cubicBezTo>
                  <a:cubicBezTo>
                    <a:pt x="306" y="584"/>
                    <a:pt x="401" y="680"/>
                    <a:pt x="497" y="770"/>
                  </a:cubicBezTo>
                  <a:cubicBezTo>
                    <a:pt x="645" y="918"/>
                    <a:pt x="803" y="1081"/>
                    <a:pt x="1025" y="1081"/>
                  </a:cubicBezTo>
                  <a:cubicBezTo>
                    <a:pt x="1041" y="1081"/>
                    <a:pt x="1058" y="1080"/>
                    <a:pt x="1075" y="1078"/>
                  </a:cubicBezTo>
                  <a:cubicBezTo>
                    <a:pt x="1139" y="1078"/>
                    <a:pt x="1218" y="1009"/>
                    <a:pt x="1224" y="929"/>
                  </a:cubicBezTo>
                  <a:cubicBezTo>
                    <a:pt x="1240" y="680"/>
                    <a:pt x="1075" y="510"/>
                    <a:pt x="889" y="362"/>
                  </a:cubicBezTo>
                  <a:cubicBezTo>
                    <a:pt x="794" y="287"/>
                    <a:pt x="693" y="213"/>
                    <a:pt x="587" y="155"/>
                  </a:cubicBezTo>
                  <a:cubicBezTo>
                    <a:pt x="454" y="75"/>
                    <a:pt x="332" y="54"/>
                    <a:pt x="189" y="6"/>
                  </a:cubicBezTo>
                  <a:cubicBezTo>
                    <a:pt x="175" y="2"/>
                    <a:pt x="162" y="0"/>
                    <a:pt x="14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3"/>
            <p:cNvSpPr/>
            <p:nvPr/>
          </p:nvSpPr>
          <p:spPr>
            <a:xfrm>
              <a:off x="5575800" y="4058500"/>
              <a:ext cx="35075" cy="58250"/>
            </a:xfrm>
            <a:custGeom>
              <a:rect b="b" l="l" r="r" t="t"/>
              <a:pathLst>
                <a:path extrusionOk="0" h="2330" w="1403">
                  <a:moveTo>
                    <a:pt x="310" y="1"/>
                  </a:moveTo>
                  <a:cubicBezTo>
                    <a:pt x="42" y="1"/>
                    <a:pt x="1" y="452"/>
                    <a:pt x="300" y="535"/>
                  </a:cubicBezTo>
                  <a:cubicBezTo>
                    <a:pt x="273" y="528"/>
                    <a:pt x="261" y="524"/>
                    <a:pt x="257" y="524"/>
                  </a:cubicBezTo>
                  <a:cubicBezTo>
                    <a:pt x="251" y="524"/>
                    <a:pt x="279" y="540"/>
                    <a:pt x="300" y="578"/>
                  </a:cubicBezTo>
                  <a:cubicBezTo>
                    <a:pt x="337" y="631"/>
                    <a:pt x="369" y="684"/>
                    <a:pt x="396" y="748"/>
                  </a:cubicBezTo>
                  <a:cubicBezTo>
                    <a:pt x="475" y="912"/>
                    <a:pt x="534" y="1082"/>
                    <a:pt x="587" y="1257"/>
                  </a:cubicBezTo>
                  <a:cubicBezTo>
                    <a:pt x="687" y="1554"/>
                    <a:pt x="762" y="1851"/>
                    <a:pt x="847" y="2159"/>
                  </a:cubicBezTo>
                  <a:cubicBezTo>
                    <a:pt x="880" y="2279"/>
                    <a:pt x="967" y="2330"/>
                    <a:pt x="1060" y="2330"/>
                  </a:cubicBezTo>
                  <a:cubicBezTo>
                    <a:pt x="1223" y="2330"/>
                    <a:pt x="1403" y="2177"/>
                    <a:pt x="1345" y="1968"/>
                  </a:cubicBezTo>
                  <a:cubicBezTo>
                    <a:pt x="1229" y="1581"/>
                    <a:pt x="1138" y="1188"/>
                    <a:pt x="990" y="811"/>
                  </a:cubicBezTo>
                  <a:cubicBezTo>
                    <a:pt x="878" y="498"/>
                    <a:pt x="735" y="100"/>
                    <a:pt x="380" y="10"/>
                  </a:cubicBezTo>
                  <a:cubicBezTo>
                    <a:pt x="355" y="4"/>
                    <a:pt x="332" y="1"/>
                    <a:pt x="31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3"/>
            <p:cNvSpPr/>
            <p:nvPr/>
          </p:nvSpPr>
          <p:spPr>
            <a:xfrm>
              <a:off x="5485475" y="4000525"/>
              <a:ext cx="53500" cy="26925"/>
            </a:xfrm>
            <a:custGeom>
              <a:rect b="b" l="l" r="r" t="t"/>
              <a:pathLst>
                <a:path extrusionOk="0" h="1077" w="2140">
                  <a:moveTo>
                    <a:pt x="1810" y="1"/>
                  </a:moveTo>
                  <a:cubicBezTo>
                    <a:pt x="1794" y="1"/>
                    <a:pt x="1777" y="2"/>
                    <a:pt x="1759" y="5"/>
                  </a:cubicBezTo>
                  <a:cubicBezTo>
                    <a:pt x="1207" y="101"/>
                    <a:pt x="687" y="260"/>
                    <a:pt x="226" y="589"/>
                  </a:cubicBezTo>
                  <a:cubicBezTo>
                    <a:pt x="0" y="758"/>
                    <a:pt x="168" y="1077"/>
                    <a:pt x="388" y="1077"/>
                  </a:cubicBezTo>
                  <a:cubicBezTo>
                    <a:pt x="437" y="1077"/>
                    <a:pt x="488" y="1061"/>
                    <a:pt x="539" y="1024"/>
                  </a:cubicBezTo>
                  <a:cubicBezTo>
                    <a:pt x="926" y="743"/>
                    <a:pt x="1356" y="610"/>
                    <a:pt x="1817" y="531"/>
                  </a:cubicBezTo>
                  <a:cubicBezTo>
                    <a:pt x="2139" y="480"/>
                    <a:pt x="2108" y="1"/>
                    <a:pt x="181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3"/>
            <p:cNvSpPr/>
            <p:nvPr/>
          </p:nvSpPr>
          <p:spPr>
            <a:xfrm>
              <a:off x="5418825" y="3963825"/>
              <a:ext cx="20900" cy="35000"/>
            </a:xfrm>
            <a:custGeom>
              <a:rect b="b" l="l" r="r" t="t"/>
              <a:pathLst>
                <a:path extrusionOk="0" h="1400" w="836">
                  <a:moveTo>
                    <a:pt x="273" y="1"/>
                  </a:moveTo>
                  <a:cubicBezTo>
                    <a:pt x="262" y="1"/>
                    <a:pt x="250" y="2"/>
                    <a:pt x="239" y="4"/>
                  </a:cubicBezTo>
                  <a:cubicBezTo>
                    <a:pt x="90" y="25"/>
                    <a:pt x="0" y="147"/>
                    <a:pt x="5" y="295"/>
                  </a:cubicBezTo>
                  <a:cubicBezTo>
                    <a:pt x="5" y="640"/>
                    <a:pt x="27" y="1086"/>
                    <a:pt x="302" y="1335"/>
                  </a:cubicBezTo>
                  <a:cubicBezTo>
                    <a:pt x="353" y="1381"/>
                    <a:pt x="407" y="1400"/>
                    <a:pt x="459" y="1400"/>
                  </a:cubicBezTo>
                  <a:cubicBezTo>
                    <a:pt x="663" y="1400"/>
                    <a:pt x="836" y="1102"/>
                    <a:pt x="637" y="916"/>
                  </a:cubicBezTo>
                  <a:lnTo>
                    <a:pt x="637" y="916"/>
                  </a:lnTo>
                  <a:lnTo>
                    <a:pt x="631" y="911"/>
                  </a:lnTo>
                  <a:cubicBezTo>
                    <a:pt x="631" y="906"/>
                    <a:pt x="621" y="879"/>
                    <a:pt x="610" y="863"/>
                  </a:cubicBezTo>
                  <a:cubicBezTo>
                    <a:pt x="594" y="805"/>
                    <a:pt x="578" y="752"/>
                    <a:pt x="568" y="693"/>
                  </a:cubicBezTo>
                  <a:cubicBezTo>
                    <a:pt x="536" y="540"/>
                    <a:pt x="531" y="386"/>
                    <a:pt x="531" y="237"/>
                  </a:cubicBezTo>
                  <a:cubicBezTo>
                    <a:pt x="531" y="101"/>
                    <a:pt x="398" y="1"/>
                    <a:pt x="2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3"/>
            <p:cNvSpPr/>
            <p:nvPr/>
          </p:nvSpPr>
          <p:spPr>
            <a:xfrm>
              <a:off x="5435000" y="3986975"/>
              <a:ext cx="25" cy="25"/>
            </a:xfrm>
            <a:custGeom>
              <a:rect b="b" l="l" r="r" t="t"/>
              <a:pathLst>
                <a:path extrusionOk="0" h="1" w="1">
                  <a:moveTo>
                    <a:pt x="0" y="1"/>
                  </a:move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3"/>
            <p:cNvSpPr/>
            <p:nvPr/>
          </p:nvSpPr>
          <p:spPr>
            <a:xfrm>
              <a:off x="5453400" y="4356725"/>
              <a:ext cx="46750" cy="32650"/>
            </a:xfrm>
            <a:custGeom>
              <a:rect b="b" l="l" r="r" t="t"/>
              <a:pathLst>
                <a:path extrusionOk="0" h="1306" w="1870">
                  <a:moveTo>
                    <a:pt x="429" y="0"/>
                  </a:moveTo>
                  <a:cubicBezTo>
                    <a:pt x="156" y="0"/>
                    <a:pt x="1" y="405"/>
                    <a:pt x="299" y="497"/>
                  </a:cubicBezTo>
                  <a:cubicBezTo>
                    <a:pt x="708" y="624"/>
                    <a:pt x="1052" y="826"/>
                    <a:pt x="1291" y="1192"/>
                  </a:cubicBezTo>
                  <a:cubicBezTo>
                    <a:pt x="1348" y="1272"/>
                    <a:pt x="1422" y="1305"/>
                    <a:pt x="1495" y="1305"/>
                  </a:cubicBezTo>
                  <a:cubicBezTo>
                    <a:pt x="1685" y="1305"/>
                    <a:pt x="1869" y="1085"/>
                    <a:pt x="1732" y="879"/>
                  </a:cubicBezTo>
                  <a:cubicBezTo>
                    <a:pt x="1445" y="449"/>
                    <a:pt x="1005" y="157"/>
                    <a:pt x="517" y="14"/>
                  </a:cubicBezTo>
                  <a:cubicBezTo>
                    <a:pt x="486" y="4"/>
                    <a:pt x="457" y="0"/>
                    <a:pt x="4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3"/>
            <p:cNvSpPr/>
            <p:nvPr/>
          </p:nvSpPr>
          <p:spPr>
            <a:xfrm>
              <a:off x="5590950" y="4377250"/>
              <a:ext cx="58300" cy="15450"/>
            </a:xfrm>
            <a:custGeom>
              <a:rect b="b" l="l" r="r" t="t"/>
              <a:pathLst>
                <a:path extrusionOk="0" h="618" w="2332">
                  <a:moveTo>
                    <a:pt x="714" y="1"/>
                  </a:moveTo>
                  <a:cubicBezTo>
                    <a:pt x="581" y="1"/>
                    <a:pt x="448" y="12"/>
                    <a:pt x="315" y="42"/>
                  </a:cubicBezTo>
                  <a:cubicBezTo>
                    <a:pt x="1" y="107"/>
                    <a:pt x="29" y="578"/>
                    <a:pt x="315" y="578"/>
                  </a:cubicBezTo>
                  <a:cubicBezTo>
                    <a:pt x="333" y="578"/>
                    <a:pt x="353" y="577"/>
                    <a:pt x="373" y="572"/>
                  </a:cubicBezTo>
                  <a:cubicBezTo>
                    <a:pt x="505" y="542"/>
                    <a:pt x="638" y="531"/>
                    <a:pt x="772" y="531"/>
                  </a:cubicBezTo>
                  <a:cubicBezTo>
                    <a:pt x="1144" y="531"/>
                    <a:pt x="1520" y="617"/>
                    <a:pt x="1890" y="617"/>
                  </a:cubicBezTo>
                  <a:cubicBezTo>
                    <a:pt x="1926" y="617"/>
                    <a:pt x="1961" y="617"/>
                    <a:pt x="1997" y="615"/>
                  </a:cubicBezTo>
                  <a:cubicBezTo>
                    <a:pt x="2331" y="599"/>
                    <a:pt x="2280" y="84"/>
                    <a:pt x="1953" y="84"/>
                  </a:cubicBezTo>
                  <a:cubicBezTo>
                    <a:pt x="1948" y="84"/>
                    <a:pt x="1944" y="84"/>
                    <a:pt x="1938" y="84"/>
                  </a:cubicBezTo>
                  <a:cubicBezTo>
                    <a:pt x="1902" y="86"/>
                    <a:pt x="1866" y="87"/>
                    <a:pt x="1830" y="87"/>
                  </a:cubicBezTo>
                  <a:cubicBezTo>
                    <a:pt x="1455" y="87"/>
                    <a:pt x="1085" y="1"/>
                    <a:pt x="7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3"/>
            <p:cNvSpPr/>
            <p:nvPr/>
          </p:nvSpPr>
          <p:spPr>
            <a:xfrm>
              <a:off x="5694650" y="4262800"/>
              <a:ext cx="26050" cy="46025"/>
            </a:xfrm>
            <a:custGeom>
              <a:rect b="b" l="l" r="r" t="t"/>
              <a:pathLst>
                <a:path extrusionOk="0" h="1841" w="1042">
                  <a:moveTo>
                    <a:pt x="395" y="1"/>
                  </a:moveTo>
                  <a:cubicBezTo>
                    <a:pt x="192" y="1"/>
                    <a:pt x="1" y="215"/>
                    <a:pt x="173" y="407"/>
                  </a:cubicBezTo>
                  <a:cubicBezTo>
                    <a:pt x="465" y="736"/>
                    <a:pt x="465" y="1198"/>
                    <a:pt x="496" y="1611"/>
                  </a:cubicBezTo>
                  <a:cubicBezTo>
                    <a:pt x="511" y="1767"/>
                    <a:pt x="630" y="1841"/>
                    <a:pt x="751" y="1841"/>
                  </a:cubicBezTo>
                  <a:cubicBezTo>
                    <a:pt x="894" y="1841"/>
                    <a:pt x="1041" y="1739"/>
                    <a:pt x="1027" y="1553"/>
                  </a:cubicBezTo>
                  <a:cubicBezTo>
                    <a:pt x="985" y="1049"/>
                    <a:pt x="958" y="492"/>
                    <a:pt x="603" y="94"/>
                  </a:cubicBezTo>
                  <a:cubicBezTo>
                    <a:pt x="542" y="28"/>
                    <a:pt x="468" y="1"/>
                    <a:pt x="39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3"/>
            <p:cNvSpPr/>
            <p:nvPr/>
          </p:nvSpPr>
          <p:spPr>
            <a:xfrm>
              <a:off x="5292525" y="4279075"/>
              <a:ext cx="66600" cy="24425"/>
            </a:xfrm>
            <a:custGeom>
              <a:rect b="b" l="l" r="r" t="t"/>
              <a:pathLst>
                <a:path extrusionOk="0" h="977" w="2664">
                  <a:moveTo>
                    <a:pt x="360" y="0"/>
                  </a:moveTo>
                  <a:cubicBezTo>
                    <a:pt x="126" y="0"/>
                    <a:pt x="0" y="383"/>
                    <a:pt x="261" y="520"/>
                  </a:cubicBezTo>
                  <a:cubicBezTo>
                    <a:pt x="743" y="778"/>
                    <a:pt x="1327" y="977"/>
                    <a:pt x="1891" y="977"/>
                  </a:cubicBezTo>
                  <a:cubicBezTo>
                    <a:pt x="2047" y="977"/>
                    <a:pt x="2201" y="962"/>
                    <a:pt x="2351" y="929"/>
                  </a:cubicBezTo>
                  <a:cubicBezTo>
                    <a:pt x="2664" y="859"/>
                    <a:pt x="2638" y="391"/>
                    <a:pt x="2360" y="391"/>
                  </a:cubicBezTo>
                  <a:cubicBezTo>
                    <a:pt x="2341" y="391"/>
                    <a:pt x="2320" y="393"/>
                    <a:pt x="2298" y="398"/>
                  </a:cubicBezTo>
                  <a:cubicBezTo>
                    <a:pt x="2166" y="428"/>
                    <a:pt x="2032" y="441"/>
                    <a:pt x="1897" y="441"/>
                  </a:cubicBezTo>
                  <a:cubicBezTo>
                    <a:pt x="1404" y="441"/>
                    <a:pt x="903" y="261"/>
                    <a:pt x="479" y="32"/>
                  </a:cubicBezTo>
                  <a:cubicBezTo>
                    <a:pt x="437" y="10"/>
                    <a:pt x="397" y="0"/>
                    <a:pt x="36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3"/>
            <p:cNvSpPr/>
            <p:nvPr/>
          </p:nvSpPr>
          <p:spPr>
            <a:xfrm>
              <a:off x="5280625" y="4193500"/>
              <a:ext cx="33975" cy="50250"/>
            </a:xfrm>
            <a:custGeom>
              <a:rect b="b" l="l" r="r" t="t"/>
              <a:pathLst>
                <a:path extrusionOk="0" h="2010" w="1359">
                  <a:moveTo>
                    <a:pt x="364" y="1"/>
                  </a:moveTo>
                  <a:cubicBezTo>
                    <a:pt x="185" y="1"/>
                    <a:pt x="0" y="222"/>
                    <a:pt x="122" y="431"/>
                  </a:cubicBezTo>
                  <a:cubicBezTo>
                    <a:pt x="387" y="882"/>
                    <a:pt x="615" y="1354"/>
                    <a:pt x="795" y="1847"/>
                  </a:cubicBezTo>
                  <a:cubicBezTo>
                    <a:pt x="835" y="1961"/>
                    <a:pt x="924" y="2009"/>
                    <a:pt x="1017" y="2009"/>
                  </a:cubicBezTo>
                  <a:cubicBezTo>
                    <a:pt x="1182" y="2009"/>
                    <a:pt x="1358" y="1855"/>
                    <a:pt x="1283" y="1651"/>
                  </a:cubicBezTo>
                  <a:cubicBezTo>
                    <a:pt x="1092" y="1115"/>
                    <a:pt x="838" y="611"/>
                    <a:pt x="557" y="123"/>
                  </a:cubicBezTo>
                  <a:cubicBezTo>
                    <a:pt x="506" y="36"/>
                    <a:pt x="435" y="1"/>
                    <a:pt x="36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3"/>
            <p:cNvSpPr/>
            <p:nvPr/>
          </p:nvSpPr>
          <p:spPr>
            <a:xfrm>
              <a:off x="5188650" y="4109850"/>
              <a:ext cx="69100" cy="32300"/>
            </a:xfrm>
            <a:custGeom>
              <a:rect b="b" l="l" r="r" t="t"/>
              <a:pathLst>
                <a:path extrusionOk="0" h="1292" w="2764">
                  <a:moveTo>
                    <a:pt x="2402" y="0"/>
                  </a:moveTo>
                  <a:cubicBezTo>
                    <a:pt x="2351" y="0"/>
                    <a:pt x="2298" y="19"/>
                    <a:pt x="2246" y="63"/>
                  </a:cubicBezTo>
                  <a:cubicBezTo>
                    <a:pt x="1699" y="530"/>
                    <a:pt x="877" y="487"/>
                    <a:pt x="256" y="827"/>
                  </a:cubicBezTo>
                  <a:cubicBezTo>
                    <a:pt x="0" y="966"/>
                    <a:pt x="185" y="1291"/>
                    <a:pt x="432" y="1291"/>
                  </a:cubicBezTo>
                  <a:cubicBezTo>
                    <a:pt x="476" y="1291"/>
                    <a:pt x="523" y="1281"/>
                    <a:pt x="569" y="1256"/>
                  </a:cubicBezTo>
                  <a:cubicBezTo>
                    <a:pt x="1201" y="912"/>
                    <a:pt x="1986" y="980"/>
                    <a:pt x="2559" y="492"/>
                  </a:cubicBezTo>
                  <a:cubicBezTo>
                    <a:pt x="2764" y="313"/>
                    <a:pt x="2608" y="0"/>
                    <a:pt x="24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3"/>
            <p:cNvSpPr/>
            <p:nvPr/>
          </p:nvSpPr>
          <p:spPr>
            <a:xfrm>
              <a:off x="5242100" y="4027650"/>
              <a:ext cx="59550" cy="36675"/>
            </a:xfrm>
            <a:custGeom>
              <a:rect b="b" l="l" r="r" t="t"/>
              <a:pathLst>
                <a:path extrusionOk="0" h="1467" w="2382">
                  <a:moveTo>
                    <a:pt x="2037" y="0"/>
                  </a:moveTo>
                  <a:cubicBezTo>
                    <a:pt x="2001" y="0"/>
                    <a:pt x="1963" y="9"/>
                    <a:pt x="1923" y="29"/>
                  </a:cubicBezTo>
                  <a:cubicBezTo>
                    <a:pt x="1360" y="316"/>
                    <a:pt x="819" y="639"/>
                    <a:pt x="262" y="936"/>
                  </a:cubicBezTo>
                  <a:cubicBezTo>
                    <a:pt x="0" y="1074"/>
                    <a:pt x="104" y="1466"/>
                    <a:pt x="336" y="1466"/>
                  </a:cubicBezTo>
                  <a:cubicBezTo>
                    <a:pt x="372" y="1466"/>
                    <a:pt x="411" y="1457"/>
                    <a:pt x="453" y="1435"/>
                  </a:cubicBezTo>
                  <a:cubicBezTo>
                    <a:pt x="1010" y="1138"/>
                    <a:pt x="1551" y="809"/>
                    <a:pt x="2119" y="528"/>
                  </a:cubicBezTo>
                  <a:cubicBezTo>
                    <a:pt x="2382" y="394"/>
                    <a:pt x="2272" y="0"/>
                    <a:pt x="20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3"/>
            <p:cNvSpPr/>
            <p:nvPr/>
          </p:nvSpPr>
          <p:spPr>
            <a:xfrm>
              <a:off x="5329675" y="3980125"/>
              <a:ext cx="31600" cy="54175"/>
            </a:xfrm>
            <a:custGeom>
              <a:rect b="b" l="l" r="r" t="t"/>
              <a:pathLst>
                <a:path extrusionOk="0" h="2167" w="1264">
                  <a:moveTo>
                    <a:pt x="360" y="0"/>
                  </a:moveTo>
                  <a:cubicBezTo>
                    <a:pt x="185" y="0"/>
                    <a:pt x="0" y="218"/>
                    <a:pt x="117" y="434"/>
                  </a:cubicBezTo>
                  <a:cubicBezTo>
                    <a:pt x="383" y="901"/>
                    <a:pt x="590" y="1416"/>
                    <a:pt x="696" y="1946"/>
                  </a:cubicBezTo>
                  <a:cubicBezTo>
                    <a:pt x="730" y="2096"/>
                    <a:pt x="858" y="2167"/>
                    <a:pt x="980" y="2167"/>
                  </a:cubicBezTo>
                  <a:cubicBezTo>
                    <a:pt x="1126" y="2167"/>
                    <a:pt x="1264" y="2067"/>
                    <a:pt x="1226" y="1882"/>
                  </a:cubicBezTo>
                  <a:cubicBezTo>
                    <a:pt x="1099" y="1262"/>
                    <a:pt x="860" y="678"/>
                    <a:pt x="547" y="121"/>
                  </a:cubicBezTo>
                  <a:cubicBezTo>
                    <a:pt x="500" y="36"/>
                    <a:pt x="431" y="0"/>
                    <a:pt x="36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3"/>
            <p:cNvSpPr/>
            <p:nvPr/>
          </p:nvSpPr>
          <p:spPr>
            <a:xfrm>
              <a:off x="5260975" y="3935800"/>
              <a:ext cx="53500" cy="40300"/>
            </a:xfrm>
            <a:custGeom>
              <a:rect b="b" l="l" r="r" t="t"/>
              <a:pathLst>
                <a:path extrusionOk="0" h="1612" w="2140">
                  <a:moveTo>
                    <a:pt x="397" y="1"/>
                  </a:moveTo>
                  <a:cubicBezTo>
                    <a:pt x="178" y="1"/>
                    <a:pt x="1" y="296"/>
                    <a:pt x="223" y="467"/>
                  </a:cubicBezTo>
                  <a:cubicBezTo>
                    <a:pt x="706" y="838"/>
                    <a:pt x="1045" y="1385"/>
                    <a:pt x="1640" y="1592"/>
                  </a:cubicBezTo>
                  <a:cubicBezTo>
                    <a:pt x="1675" y="1605"/>
                    <a:pt x="1709" y="1611"/>
                    <a:pt x="1741" y="1611"/>
                  </a:cubicBezTo>
                  <a:cubicBezTo>
                    <a:pt x="2000" y="1611"/>
                    <a:pt x="2140" y="1217"/>
                    <a:pt x="1852" y="1109"/>
                  </a:cubicBezTo>
                  <a:cubicBezTo>
                    <a:pt x="1316" y="918"/>
                    <a:pt x="998" y="392"/>
                    <a:pt x="557" y="58"/>
                  </a:cubicBezTo>
                  <a:cubicBezTo>
                    <a:pt x="505" y="18"/>
                    <a:pt x="450" y="1"/>
                    <a:pt x="3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3"/>
            <p:cNvSpPr/>
            <p:nvPr/>
          </p:nvSpPr>
          <p:spPr>
            <a:xfrm>
              <a:off x="5328700" y="3925500"/>
              <a:ext cx="51300" cy="15475"/>
            </a:xfrm>
            <a:custGeom>
              <a:rect b="b" l="l" r="r" t="t"/>
              <a:pathLst>
                <a:path extrusionOk="0" h="619" w="2052">
                  <a:moveTo>
                    <a:pt x="1133" y="0"/>
                  </a:moveTo>
                  <a:cubicBezTo>
                    <a:pt x="867" y="0"/>
                    <a:pt x="597" y="32"/>
                    <a:pt x="331" y="56"/>
                  </a:cubicBezTo>
                  <a:cubicBezTo>
                    <a:pt x="0" y="82"/>
                    <a:pt x="43" y="588"/>
                    <a:pt x="365" y="588"/>
                  </a:cubicBezTo>
                  <a:cubicBezTo>
                    <a:pt x="373" y="588"/>
                    <a:pt x="381" y="588"/>
                    <a:pt x="390" y="587"/>
                  </a:cubicBezTo>
                  <a:cubicBezTo>
                    <a:pt x="637" y="569"/>
                    <a:pt x="882" y="536"/>
                    <a:pt x="1127" y="536"/>
                  </a:cubicBezTo>
                  <a:cubicBezTo>
                    <a:pt x="1307" y="536"/>
                    <a:pt x="1488" y="554"/>
                    <a:pt x="1668" y="608"/>
                  </a:cubicBezTo>
                  <a:cubicBezTo>
                    <a:pt x="1694" y="615"/>
                    <a:pt x="1718" y="618"/>
                    <a:pt x="1741" y="618"/>
                  </a:cubicBezTo>
                  <a:cubicBezTo>
                    <a:pt x="2007" y="618"/>
                    <a:pt x="2051" y="161"/>
                    <a:pt x="1748" y="78"/>
                  </a:cubicBezTo>
                  <a:cubicBezTo>
                    <a:pt x="1546" y="20"/>
                    <a:pt x="1341" y="0"/>
                    <a:pt x="11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3"/>
            <p:cNvSpPr/>
            <p:nvPr/>
          </p:nvSpPr>
          <p:spPr>
            <a:xfrm>
              <a:off x="5705725" y="4101775"/>
              <a:ext cx="16175" cy="52475"/>
            </a:xfrm>
            <a:custGeom>
              <a:rect b="b" l="l" r="r" t="t"/>
              <a:pathLst>
                <a:path extrusionOk="0" h="2099" w="647">
                  <a:moveTo>
                    <a:pt x="264" y="1"/>
                  </a:moveTo>
                  <a:cubicBezTo>
                    <a:pt x="149" y="1"/>
                    <a:pt x="42" y="69"/>
                    <a:pt x="32" y="221"/>
                  </a:cubicBezTo>
                  <a:cubicBezTo>
                    <a:pt x="0" y="773"/>
                    <a:pt x="53" y="1319"/>
                    <a:pt x="101" y="1871"/>
                  </a:cubicBezTo>
                  <a:cubicBezTo>
                    <a:pt x="116" y="2027"/>
                    <a:pt x="233" y="2099"/>
                    <a:pt x="354" y="2099"/>
                  </a:cubicBezTo>
                  <a:cubicBezTo>
                    <a:pt x="498" y="2099"/>
                    <a:pt x="646" y="1997"/>
                    <a:pt x="632" y="1813"/>
                  </a:cubicBezTo>
                  <a:cubicBezTo>
                    <a:pt x="584" y="1309"/>
                    <a:pt x="526" y="805"/>
                    <a:pt x="557" y="301"/>
                  </a:cubicBezTo>
                  <a:cubicBezTo>
                    <a:pt x="569" y="111"/>
                    <a:pt x="410" y="1"/>
                    <a:pt x="26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3"/>
            <p:cNvSpPr/>
            <p:nvPr/>
          </p:nvSpPr>
          <p:spPr>
            <a:xfrm>
              <a:off x="5651150" y="4057700"/>
              <a:ext cx="54625" cy="33925"/>
            </a:xfrm>
            <a:custGeom>
              <a:rect b="b" l="l" r="r" t="t"/>
              <a:pathLst>
                <a:path extrusionOk="0" h="1357" w="2185">
                  <a:moveTo>
                    <a:pt x="1812" y="0"/>
                  </a:moveTo>
                  <a:cubicBezTo>
                    <a:pt x="1781" y="0"/>
                    <a:pt x="1747" y="7"/>
                    <a:pt x="1711" y="21"/>
                  </a:cubicBezTo>
                  <a:cubicBezTo>
                    <a:pt x="1181" y="233"/>
                    <a:pt x="677" y="520"/>
                    <a:pt x="220" y="870"/>
                  </a:cubicBezTo>
                  <a:cubicBezTo>
                    <a:pt x="0" y="1038"/>
                    <a:pt x="162" y="1357"/>
                    <a:pt x="379" y="1357"/>
                  </a:cubicBezTo>
                  <a:cubicBezTo>
                    <a:pt x="429" y="1357"/>
                    <a:pt x="481" y="1340"/>
                    <a:pt x="533" y="1300"/>
                  </a:cubicBezTo>
                  <a:cubicBezTo>
                    <a:pt x="947" y="976"/>
                    <a:pt x="1409" y="711"/>
                    <a:pt x="1902" y="520"/>
                  </a:cubicBezTo>
                  <a:cubicBezTo>
                    <a:pt x="2185" y="407"/>
                    <a:pt x="2066" y="0"/>
                    <a:pt x="18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3"/>
            <p:cNvSpPr/>
            <p:nvPr/>
          </p:nvSpPr>
          <p:spPr>
            <a:xfrm>
              <a:off x="5693325" y="4357675"/>
              <a:ext cx="52900" cy="58150"/>
            </a:xfrm>
            <a:custGeom>
              <a:rect b="b" l="l" r="r" t="t"/>
              <a:pathLst>
                <a:path extrusionOk="0" h="2326" w="2116">
                  <a:moveTo>
                    <a:pt x="1757" y="1"/>
                  </a:moveTo>
                  <a:cubicBezTo>
                    <a:pt x="1665" y="1"/>
                    <a:pt x="1572" y="42"/>
                    <a:pt x="1515" y="140"/>
                  </a:cubicBezTo>
                  <a:cubicBezTo>
                    <a:pt x="1160" y="750"/>
                    <a:pt x="783" y="1392"/>
                    <a:pt x="215" y="1838"/>
                  </a:cubicBezTo>
                  <a:cubicBezTo>
                    <a:pt x="0" y="2010"/>
                    <a:pt x="162" y="2325"/>
                    <a:pt x="375" y="2325"/>
                  </a:cubicBezTo>
                  <a:cubicBezTo>
                    <a:pt x="424" y="2325"/>
                    <a:pt x="477" y="2308"/>
                    <a:pt x="528" y="2268"/>
                  </a:cubicBezTo>
                  <a:cubicBezTo>
                    <a:pt x="1170" y="1764"/>
                    <a:pt x="1595" y="1053"/>
                    <a:pt x="2003" y="358"/>
                  </a:cubicBezTo>
                  <a:cubicBezTo>
                    <a:pt x="2116" y="161"/>
                    <a:pt x="1939" y="1"/>
                    <a:pt x="175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3"/>
            <p:cNvSpPr/>
            <p:nvPr/>
          </p:nvSpPr>
          <p:spPr>
            <a:xfrm>
              <a:off x="5569800" y="4306650"/>
              <a:ext cx="24025" cy="37975"/>
            </a:xfrm>
            <a:custGeom>
              <a:rect b="b" l="l" r="r" t="t"/>
              <a:pathLst>
                <a:path extrusionOk="0" h="1519" w="961">
                  <a:moveTo>
                    <a:pt x="607" y="1"/>
                  </a:moveTo>
                  <a:cubicBezTo>
                    <a:pt x="518" y="1"/>
                    <a:pt x="430" y="44"/>
                    <a:pt x="381" y="149"/>
                  </a:cubicBezTo>
                  <a:cubicBezTo>
                    <a:pt x="232" y="489"/>
                    <a:pt x="31" y="844"/>
                    <a:pt x="10" y="1226"/>
                  </a:cubicBezTo>
                  <a:cubicBezTo>
                    <a:pt x="1" y="1411"/>
                    <a:pt x="160" y="1519"/>
                    <a:pt x="306" y="1519"/>
                  </a:cubicBezTo>
                  <a:cubicBezTo>
                    <a:pt x="420" y="1519"/>
                    <a:pt x="526" y="1453"/>
                    <a:pt x="535" y="1306"/>
                  </a:cubicBezTo>
                  <a:cubicBezTo>
                    <a:pt x="556" y="972"/>
                    <a:pt x="736" y="669"/>
                    <a:pt x="869" y="372"/>
                  </a:cubicBezTo>
                  <a:cubicBezTo>
                    <a:pt x="960" y="166"/>
                    <a:pt x="781" y="1"/>
                    <a:pt x="60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3"/>
            <p:cNvSpPr/>
            <p:nvPr/>
          </p:nvSpPr>
          <p:spPr>
            <a:xfrm>
              <a:off x="5540750" y="4416150"/>
              <a:ext cx="18325" cy="48475"/>
            </a:xfrm>
            <a:custGeom>
              <a:rect b="b" l="l" r="r" t="t"/>
              <a:pathLst>
                <a:path extrusionOk="0" h="1939" w="733">
                  <a:moveTo>
                    <a:pt x="337" y="0"/>
                  </a:moveTo>
                  <a:cubicBezTo>
                    <a:pt x="174" y="0"/>
                    <a:pt x="0" y="153"/>
                    <a:pt x="68" y="359"/>
                  </a:cubicBezTo>
                  <a:cubicBezTo>
                    <a:pt x="211" y="794"/>
                    <a:pt x="158" y="1271"/>
                    <a:pt x="190" y="1712"/>
                  </a:cubicBezTo>
                  <a:cubicBezTo>
                    <a:pt x="200" y="1867"/>
                    <a:pt x="316" y="1939"/>
                    <a:pt x="437" y="1939"/>
                  </a:cubicBezTo>
                  <a:cubicBezTo>
                    <a:pt x="581" y="1939"/>
                    <a:pt x="732" y="1838"/>
                    <a:pt x="721" y="1653"/>
                  </a:cubicBezTo>
                  <a:cubicBezTo>
                    <a:pt x="689" y="1155"/>
                    <a:pt x="731" y="650"/>
                    <a:pt x="561" y="168"/>
                  </a:cubicBezTo>
                  <a:cubicBezTo>
                    <a:pt x="521" y="50"/>
                    <a:pt x="431" y="0"/>
                    <a:pt x="3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3"/>
            <p:cNvSpPr/>
            <p:nvPr/>
          </p:nvSpPr>
          <p:spPr>
            <a:xfrm>
              <a:off x="5359450" y="4315950"/>
              <a:ext cx="61450" cy="47775"/>
            </a:xfrm>
            <a:custGeom>
              <a:rect b="b" l="l" r="r" t="t"/>
              <a:pathLst>
                <a:path extrusionOk="0" h="1911" w="2458">
                  <a:moveTo>
                    <a:pt x="2071" y="1"/>
                  </a:moveTo>
                  <a:cubicBezTo>
                    <a:pt x="2022" y="1"/>
                    <a:pt x="1970" y="16"/>
                    <a:pt x="1919" y="53"/>
                  </a:cubicBezTo>
                  <a:cubicBezTo>
                    <a:pt x="1330" y="478"/>
                    <a:pt x="836" y="1024"/>
                    <a:pt x="237" y="1433"/>
                  </a:cubicBezTo>
                  <a:cubicBezTo>
                    <a:pt x="0" y="1590"/>
                    <a:pt x="172" y="1910"/>
                    <a:pt x="397" y="1910"/>
                  </a:cubicBezTo>
                  <a:cubicBezTo>
                    <a:pt x="445" y="1910"/>
                    <a:pt x="495" y="1896"/>
                    <a:pt x="545" y="1862"/>
                  </a:cubicBezTo>
                  <a:cubicBezTo>
                    <a:pt x="1149" y="1449"/>
                    <a:pt x="1643" y="907"/>
                    <a:pt x="2232" y="483"/>
                  </a:cubicBezTo>
                  <a:cubicBezTo>
                    <a:pt x="2457" y="318"/>
                    <a:pt x="2293" y="1"/>
                    <a:pt x="207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3"/>
            <p:cNvSpPr/>
            <p:nvPr/>
          </p:nvSpPr>
          <p:spPr>
            <a:xfrm>
              <a:off x="5378025" y="4212050"/>
              <a:ext cx="29725" cy="43125"/>
            </a:xfrm>
            <a:custGeom>
              <a:rect b="b" l="l" r="r" t="t"/>
              <a:pathLst>
                <a:path extrusionOk="0" h="1725" w="1189">
                  <a:moveTo>
                    <a:pt x="897" y="0"/>
                  </a:moveTo>
                  <a:cubicBezTo>
                    <a:pt x="778" y="0"/>
                    <a:pt x="653" y="66"/>
                    <a:pt x="613" y="209"/>
                  </a:cubicBezTo>
                  <a:cubicBezTo>
                    <a:pt x="491" y="607"/>
                    <a:pt x="253" y="973"/>
                    <a:pt x="88" y="1355"/>
                  </a:cubicBezTo>
                  <a:cubicBezTo>
                    <a:pt x="1" y="1560"/>
                    <a:pt x="179" y="1725"/>
                    <a:pt x="350" y="1725"/>
                  </a:cubicBezTo>
                  <a:cubicBezTo>
                    <a:pt x="439" y="1725"/>
                    <a:pt x="525" y="1680"/>
                    <a:pt x="571" y="1572"/>
                  </a:cubicBezTo>
                  <a:cubicBezTo>
                    <a:pt x="757" y="1137"/>
                    <a:pt x="1006" y="739"/>
                    <a:pt x="1139" y="288"/>
                  </a:cubicBezTo>
                  <a:cubicBezTo>
                    <a:pt x="1189" y="105"/>
                    <a:pt x="1048" y="0"/>
                    <a:pt x="8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3"/>
            <p:cNvSpPr/>
            <p:nvPr/>
          </p:nvSpPr>
          <p:spPr>
            <a:xfrm>
              <a:off x="5187200" y="4190875"/>
              <a:ext cx="56275" cy="25975"/>
            </a:xfrm>
            <a:custGeom>
              <a:rect b="b" l="l" r="r" t="t"/>
              <a:pathLst>
                <a:path extrusionOk="0" h="1039" w="2251">
                  <a:moveTo>
                    <a:pt x="1903" y="0"/>
                  </a:moveTo>
                  <a:cubicBezTo>
                    <a:pt x="1869" y="0"/>
                    <a:pt x="1833" y="8"/>
                    <a:pt x="1795" y="26"/>
                  </a:cubicBezTo>
                  <a:cubicBezTo>
                    <a:pt x="1317" y="254"/>
                    <a:pt x="818" y="398"/>
                    <a:pt x="309" y="530"/>
                  </a:cubicBezTo>
                  <a:cubicBezTo>
                    <a:pt x="1" y="609"/>
                    <a:pt x="139" y="1039"/>
                    <a:pt x="425" y="1039"/>
                  </a:cubicBezTo>
                  <a:cubicBezTo>
                    <a:pt x="449" y="1039"/>
                    <a:pt x="474" y="1036"/>
                    <a:pt x="500" y="1029"/>
                  </a:cubicBezTo>
                  <a:cubicBezTo>
                    <a:pt x="1004" y="896"/>
                    <a:pt x="1508" y="748"/>
                    <a:pt x="1986" y="525"/>
                  </a:cubicBezTo>
                  <a:cubicBezTo>
                    <a:pt x="2250" y="395"/>
                    <a:pt x="2141" y="0"/>
                    <a:pt x="19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3"/>
            <p:cNvSpPr/>
            <p:nvPr/>
          </p:nvSpPr>
          <p:spPr>
            <a:xfrm>
              <a:off x="5179400" y="4024900"/>
              <a:ext cx="17850" cy="45375"/>
            </a:xfrm>
            <a:custGeom>
              <a:rect b="b" l="l" r="r" t="t"/>
              <a:pathLst>
                <a:path extrusionOk="0" h="1815" w="714">
                  <a:moveTo>
                    <a:pt x="307" y="0"/>
                  </a:moveTo>
                  <a:cubicBezTo>
                    <a:pt x="191" y="0"/>
                    <a:pt x="77" y="69"/>
                    <a:pt x="59" y="219"/>
                  </a:cubicBezTo>
                  <a:cubicBezTo>
                    <a:pt x="0" y="686"/>
                    <a:pt x="90" y="1137"/>
                    <a:pt x="154" y="1593"/>
                  </a:cubicBezTo>
                  <a:cubicBezTo>
                    <a:pt x="178" y="1744"/>
                    <a:pt x="303" y="1814"/>
                    <a:pt x="426" y="1814"/>
                  </a:cubicBezTo>
                  <a:cubicBezTo>
                    <a:pt x="571" y="1814"/>
                    <a:pt x="713" y="1716"/>
                    <a:pt x="685" y="1535"/>
                  </a:cubicBezTo>
                  <a:cubicBezTo>
                    <a:pt x="626" y="1121"/>
                    <a:pt x="531" y="707"/>
                    <a:pt x="584" y="298"/>
                  </a:cubicBezTo>
                  <a:cubicBezTo>
                    <a:pt x="608" y="109"/>
                    <a:pt x="455" y="0"/>
                    <a:pt x="30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3"/>
            <p:cNvSpPr/>
            <p:nvPr/>
          </p:nvSpPr>
          <p:spPr>
            <a:xfrm>
              <a:off x="5448525" y="4404600"/>
              <a:ext cx="33175" cy="49550"/>
            </a:xfrm>
            <a:custGeom>
              <a:rect b="b" l="l" r="r" t="t"/>
              <a:pathLst>
                <a:path extrusionOk="0" h="1982" w="1327">
                  <a:moveTo>
                    <a:pt x="346" y="0"/>
                  </a:moveTo>
                  <a:cubicBezTo>
                    <a:pt x="175" y="0"/>
                    <a:pt x="0" y="150"/>
                    <a:pt x="85" y="354"/>
                  </a:cubicBezTo>
                  <a:cubicBezTo>
                    <a:pt x="292" y="831"/>
                    <a:pt x="690" y="1240"/>
                    <a:pt x="770" y="1765"/>
                  </a:cubicBezTo>
                  <a:cubicBezTo>
                    <a:pt x="794" y="1912"/>
                    <a:pt x="916" y="1981"/>
                    <a:pt x="1037" y="1981"/>
                  </a:cubicBezTo>
                  <a:cubicBezTo>
                    <a:pt x="1182" y="1981"/>
                    <a:pt x="1327" y="1881"/>
                    <a:pt x="1300" y="1696"/>
                  </a:cubicBezTo>
                  <a:cubicBezTo>
                    <a:pt x="1216" y="1107"/>
                    <a:pt x="818" y="683"/>
                    <a:pt x="584" y="157"/>
                  </a:cubicBezTo>
                  <a:cubicBezTo>
                    <a:pt x="537" y="47"/>
                    <a:pt x="442" y="0"/>
                    <a:pt x="34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3"/>
            <p:cNvSpPr/>
            <p:nvPr/>
          </p:nvSpPr>
          <p:spPr>
            <a:xfrm>
              <a:off x="5646375" y="4483800"/>
              <a:ext cx="57675" cy="20050"/>
            </a:xfrm>
            <a:custGeom>
              <a:rect b="b" l="l" r="r" t="t"/>
              <a:pathLst>
                <a:path extrusionOk="0" h="802" w="2307">
                  <a:moveTo>
                    <a:pt x="1971" y="0"/>
                  </a:moveTo>
                  <a:cubicBezTo>
                    <a:pt x="1957" y="0"/>
                    <a:pt x="1943" y="1"/>
                    <a:pt x="1929" y="3"/>
                  </a:cubicBezTo>
                  <a:cubicBezTo>
                    <a:pt x="1448" y="74"/>
                    <a:pt x="986" y="275"/>
                    <a:pt x="494" y="275"/>
                  </a:cubicBezTo>
                  <a:cubicBezTo>
                    <a:pt x="470" y="275"/>
                    <a:pt x="446" y="275"/>
                    <a:pt x="422" y="274"/>
                  </a:cubicBezTo>
                  <a:cubicBezTo>
                    <a:pt x="418" y="274"/>
                    <a:pt x="415" y="274"/>
                    <a:pt x="412" y="274"/>
                  </a:cubicBezTo>
                  <a:cubicBezTo>
                    <a:pt x="86" y="274"/>
                    <a:pt x="1" y="783"/>
                    <a:pt x="342" y="799"/>
                  </a:cubicBezTo>
                  <a:cubicBezTo>
                    <a:pt x="376" y="801"/>
                    <a:pt x="409" y="801"/>
                    <a:pt x="442" y="801"/>
                  </a:cubicBezTo>
                  <a:cubicBezTo>
                    <a:pt x="975" y="801"/>
                    <a:pt x="1462" y="609"/>
                    <a:pt x="1987" y="534"/>
                  </a:cubicBezTo>
                  <a:cubicBezTo>
                    <a:pt x="2307" y="488"/>
                    <a:pt x="2272" y="0"/>
                    <a:pt x="19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3"/>
            <p:cNvSpPr/>
            <p:nvPr/>
          </p:nvSpPr>
          <p:spPr>
            <a:xfrm>
              <a:off x="5755800" y="4393225"/>
              <a:ext cx="26575" cy="47350"/>
            </a:xfrm>
            <a:custGeom>
              <a:rect b="b" l="l" r="r" t="t"/>
              <a:pathLst>
                <a:path extrusionOk="0" h="1894" w="1063">
                  <a:moveTo>
                    <a:pt x="714" y="0"/>
                  </a:moveTo>
                  <a:cubicBezTo>
                    <a:pt x="626" y="0"/>
                    <a:pt x="542" y="46"/>
                    <a:pt x="502" y="156"/>
                  </a:cubicBezTo>
                  <a:cubicBezTo>
                    <a:pt x="342" y="607"/>
                    <a:pt x="279" y="1085"/>
                    <a:pt x="88" y="1525"/>
                  </a:cubicBezTo>
                  <a:cubicBezTo>
                    <a:pt x="0" y="1728"/>
                    <a:pt x="180" y="1894"/>
                    <a:pt x="351" y="1894"/>
                  </a:cubicBezTo>
                  <a:cubicBezTo>
                    <a:pt x="439" y="1894"/>
                    <a:pt x="525" y="1849"/>
                    <a:pt x="571" y="1743"/>
                  </a:cubicBezTo>
                  <a:cubicBezTo>
                    <a:pt x="762" y="1297"/>
                    <a:pt x="836" y="825"/>
                    <a:pt x="990" y="374"/>
                  </a:cubicBezTo>
                  <a:cubicBezTo>
                    <a:pt x="1063" y="165"/>
                    <a:pt x="881" y="0"/>
                    <a:pt x="71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3"/>
            <p:cNvSpPr/>
            <p:nvPr/>
          </p:nvSpPr>
          <p:spPr>
            <a:xfrm>
              <a:off x="5742800" y="4248700"/>
              <a:ext cx="32850" cy="27750"/>
            </a:xfrm>
            <a:custGeom>
              <a:rect b="b" l="l" r="r" t="t"/>
              <a:pathLst>
                <a:path extrusionOk="0" h="1110" w="1314">
                  <a:moveTo>
                    <a:pt x="937" y="1"/>
                  </a:moveTo>
                  <a:cubicBezTo>
                    <a:pt x="906" y="1"/>
                    <a:pt x="872" y="7"/>
                    <a:pt x="836" y="21"/>
                  </a:cubicBezTo>
                  <a:cubicBezTo>
                    <a:pt x="486" y="159"/>
                    <a:pt x="67" y="398"/>
                    <a:pt x="24" y="812"/>
                  </a:cubicBezTo>
                  <a:cubicBezTo>
                    <a:pt x="1" y="1001"/>
                    <a:pt x="153" y="1110"/>
                    <a:pt x="300" y="1110"/>
                  </a:cubicBezTo>
                  <a:cubicBezTo>
                    <a:pt x="416" y="1110"/>
                    <a:pt x="528" y="1042"/>
                    <a:pt x="544" y="891"/>
                  </a:cubicBezTo>
                  <a:cubicBezTo>
                    <a:pt x="565" y="690"/>
                    <a:pt x="873" y="578"/>
                    <a:pt x="1022" y="515"/>
                  </a:cubicBezTo>
                  <a:cubicBezTo>
                    <a:pt x="1314" y="406"/>
                    <a:pt x="1192" y="1"/>
                    <a:pt x="93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3"/>
            <p:cNvSpPr/>
            <p:nvPr/>
          </p:nvSpPr>
          <p:spPr>
            <a:xfrm>
              <a:off x="5715525" y="4182800"/>
              <a:ext cx="29475" cy="20300"/>
            </a:xfrm>
            <a:custGeom>
              <a:rect b="b" l="l" r="r" t="t"/>
              <a:pathLst>
                <a:path extrusionOk="0" h="812" w="1179">
                  <a:moveTo>
                    <a:pt x="868" y="1"/>
                  </a:moveTo>
                  <a:cubicBezTo>
                    <a:pt x="816" y="1"/>
                    <a:pt x="764" y="16"/>
                    <a:pt x="723" y="52"/>
                  </a:cubicBezTo>
                  <a:cubicBezTo>
                    <a:pt x="675" y="89"/>
                    <a:pt x="622" y="137"/>
                    <a:pt x="569" y="169"/>
                  </a:cubicBezTo>
                  <a:cubicBezTo>
                    <a:pt x="542" y="190"/>
                    <a:pt x="521" y="206"/>
                    <a:pt x="494" y="222"/>
                  </a:cubicBezTo>
                  <a:cubicBezTo>
                    <a:pt x="484" y="233"/>
                    <a:pt x="463" y="243"/>
                    <a:pt x="452" y="248"/>
                  </a:cubicBezTo>
                  <a:cubicBezTo>
                    <a:pt x="441" y="248"/>
                    <a:pt x="441" y="248"/>
                    <a:pt x="441" y="259"/>
                  </a:cubicBezTo>
                  <a:cubicBezTo>
                    <a:pt x="441" y="259"/>
                    <a:pt x="436" y="259"/>
                    <a:pt x="431" y="264"/>
                  </a:cubicBezTo>
                  <a:cubicBezTo>
                    <a:pt x="391" y="240"/>
                    <a:pt x="343" y="228"/>
                    <a:pt x="294" y="228"/>
                  </a:cubicBezTo>
                  <a:cubicBezTo>
                    <a:pt x="238" y="228"/>
                    <a:pt x="182" y="244"/>
                    <a:pt x="139" y="275"/>
                  </a:cubicBezTo>
                  <a:cubicBezTo>
                    <a:pt x="12" y="365"/>
                    <a:pt x="1" y="524"/>
                    <a:pt x="81" y="646"/>
                  </a:cubicBezTo>
                  <a:cubicBezTo>
                    <a:pt x="152" y="764"/>
                    <a:pt x="270" y="812"/>
                    <a:pt x="392" y="812"/>
                  </a:cubicBezTo>
                  <a:cubicBezTo>
                    <a:pt x="452" y="812"/>
                    <a:pt x="513" y="800"/>
                    <a:pt x="569" y="779"/>
                  </a:cubicBezTo>
                  <a:cubicBezTo>
                    <a:pt x="744" y="721"/>
                    <a:pt x="892" y="604"/>
                    <a:pt x="1036" y="482"/>
                  </a:cubicBezTo>
                  <a:cubicBezTo>
                    <a:pt x="1142" y="392"/>
                    <a:pt x="1179" y="227"/>
                    <a:pt x="1094" y="111"/>
                  </a:cubicBezTo>
                  <a:cubicBezTo>
                    <a:pt x="1044" y="44"/>
                    <a:pt x="955" y="1"/>
                    <a:pt x="8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3"/>
            <p:cNvSpPr/>
            <p:nvPr/>
          </p:nvSpPr>
          <p:spPr>
            <a:xfrm>
              <a:off x="5610950" y="4003025"/>
              <a:ext cx="34500" cy="55425"/>
            </a:xfrm>
            <a:custGeom>
              <a:rect b="b" l="l" r="r" t="t"/>
              <a:pathLst>
                <a:path extrusionOk="0" h="2217" w="1380">
                  <a:moveTo>
                    <a:pt x="1077" y="0"/>
                  </a:moveTo>
                  <a:cubicBezTo>
                    <a:pt x="960" y="0"/>
                    <a:pt x="847" y="68"/>
                    <a:pt x="831" y="218"/>
                  </a:cubicBezTo>
                  <a:cubicBezTo>
                    <a:pt x="767" y="818"/>
                    <a:pt x="348" y="1322"/>
                    <a:pt x="99" y="1853"/>
                  </a:cubicBezTo>
                  <a:cubicBezTo>
                    <a:pt x="1" y="2055"/>
                    <a:pt x="177" y="2217"/>
                    <a:pt x="351" y="2217"/>
                  </a:cubicBezTo>
                  <a:cubicBezTo>
                    <a:pt x="441" y="2217"/>
                    <a:pt x="531" y="2173"/>
                    <a:pt x="581" y="2070"/>
                  </a:cubicBezTo>
                  <a:cubicBezTo>
                    <a:pt x="857" y="1486"/>
                    <a:pt x="1292" y="956"/>
                    <a:pt x="1356" y="298"/>
                  </a:cubicBezTo>
                  <a:cubicBezTo>
                    <a:pt x="1380" y="109"/>
                    <a:pt x="1225" y="0"/>
                    <a:pt x="107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3"/>
            <p:cNvSpPr/>
            <p:nvPr/>
          </p:nvSpPr>
          <p:spPr>
            <a:xfrm>
              <a:off x="5295050" y="3851625"/>
              <a:ext cx="27500" cy="51375"/>
            </a:xfrm>
            <a:custGeom>
              <a:rect b="b" l="l" r="r" t="t"/>
              <a:pathLst>
                <a:path extrusionOk="0" h="2055" w="1100">
                  <a:moveTo>
                    <a:pt x="850" y="0"/>
                  </a:moveTo>
                  <a:cubicBezTo>
                    <a:pt x="706" y="0"/>
                    <a:pt x="552" y="104"/>
                    <a:pt x="558" y="295"/>
                  </a:cubicBezTo>
                  <a:cubicBezTo>
                    <a:pt x="563" y="788"/>
                    <a:pt x="293" y="1239"/>
                    <a:pt x="91" y="1685"/>
                  </a:cubicBezTo>
                  <a:cubicBezTo>
                    <a:pt x="0" y="1890"/>
                    <a:pt x="178" y="2055"/>
                    <a:pt x="349" y="2055"/>
                  </a:cubicBezTo>
                  <a:cubicBezTo>
                    <a:pt x="438" y="2055"/>
                    <a:pt x="526" y="2010"/>
                    <a:pt x="574" y="1902"/>
                  </a:cubicBezTo>
                  <a:cubicBezTo>
                    <a:pt x="823" y="1356"/>
                    <a:pt x="1099" y="841"/>
                    <a:pt x="1088" y="231"/>
                  </a:cubicBezTo>
                  <a:cubicBezTo>
                    <a:pt x="1084" y="74"/>
                    <a:pt x="970" y="0"/>
                    <a:pt x="85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3"/>
            <p:cNvSpPr/>
            <p:nvPr/>
          </p:nvSpPr>
          <p:spPr>
            <a:xfrm>
              <a:off x="5179200" y="3924825"/>
              <a:ext cx="60500" cy="24100"/>
            </a:xfrm>
            <a:custGeom>
              <a:rect b="b" l="l" r="r" t="t"/>
              <a:pathLst>
                <a:path extrusionOk="0" h="964" w="2420">
                  <a:moveTo>
                    <a:pt x="1990" y="0"/>
                  </a:moveTo>
                  <a:cubicBezTo>
                    <a:pt x="1967" y="0"/>
                    <a:pt x="1943" y="3"/>
                    <a:pt x="1918" y="9"/>
                  </a:cubicBezTo>
                  <a:cubicBezTo>
                    <a:pt x="1345" y="158"/>
                    <a:pt x="714" y="78"/>
                    <a:pt x="215" y="476"/>
                  </a:cubicBezTo>
                  <a:cubicBezTo>
                    <a:pt x="0" y="648"/>
                    <a:pt x="158" y="963"/>
                    <a:pt x="373" y="963"/>
                  </a:cubicBezTo>
                  <a:cubicBezTo>
                    <a:pt x="423" y="963"/>
                    <a:pt x="476" y="946"/>
                    <a:pt x="528" y="906"/>
                  </a:cubicBezTo>
                  <a:cubicBezTo>
                    <a:pt x="958" y="561"/>
                    <a:pt x="1600" y="640"/>
                    <a:pt x="2115" y="508"/>
                  </a:cubicBezTo>
                  <a:cubicBezTo>
                    <a:pt x="2419" y="429"/>
                    <a:pt x="2278" y="0"/>
                    <a:pt x="199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3"/>
            <p:cNvSpPr/>
            <p:nvPr/>
          </p:nvSpPr>
          <p:spPr>
            <a:xfrm>
              <a:off x="5215875" y="3977625"/>
              <a:ext cx="19100" cy="41675"/>
            </a:xfrm>
            <a:custGeom>
              <a:rect b="b" l="l" r="r" t="t"/>
              <a:pathLst>
                <a:path extrusionOk="0" h="1667" w="764">
                  <a:moveTo>
                    <a:pt x="259" y="0"/>
                  </a:moveTo>
                  <a:cubicBezTo>
                    <a:pt x="143" y="0"/>
                    <a:pt x="36" y="69"/>
                    <a:pt x="27" y="221"/>
                  </a:cubicBezTo>
                  <a:cubicBezTo>
                    <a:pt x="0" y="656"/>
                    <a:pt x="90" y="1075"/>
                    <a:pt x="213" y="1500"/>
                  </a:cubicBezTo>
                  <a:cubicBezTo>
                    <a:pt x="247" y="1617"/>
                    <a:pt x="334" y="1667"/>
                    <a:pt x="426" y="1667"/>
                  </a:cubicBezTo>
                  <a:cubicBezTo>
                    <a:pt x="586" y="1667"/>
                    <a:pt x="763" y="1515"/>
                    <a:pt x="706" y="1309"/>
                  </a:cubicBezTo>
                  <a:cubicBezTo>
                    <a:pt x="610" y="980"/>
                    <a:pt x="531" y="640"/>
                    <a:pt x="552" y="301"/>
                  </a:cubicBezTo>
                  <a:cubicBezTo>
                    <a:pt x="564" y="111"/>
                    <a:pt x="405" y="0"/>
                    <a:pt x="25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3"/>
            <p:cNvSpPr/>
            <p:nvPr/>
          </p:nvSpPr>
          <p:spPr>
            <a:xfrm>
              <a:off x="5208150" y="3848650"/>
              <a:ext cx="27500" cy="37275"/>
            </a:xfrm>
            <a:custGeom>
              <a:rect b="b" l="l" r="r" t="t"/>
              <a:pathLst>
                <a:path extrusionOk="0" h="1491" w="1100">
                  <a:moveTo>
                    <a:pt x="752" y="0"/>
                  </a:moveTo>
                  <a:cubicBezTo>
                    <a:pt x="661" y="0"/>
                    <a:pt x="571" y="46"/>
                    <a:pt x="522" y="154"/>
                  </a:cubicBezTo>
                  <a:lnTo>
                    <a:pt x="92" y="1119"/>
                  </a:lnTo>
                  <a:cubicBezTo>
                    <a:pt x="1" y="1326"/>
                    <a:pt x="180" y="1491"/>
                    <a:pt x="352" y="1491"/>
                  </a:cubicBezTo>
                  <a:cubicBezTo>
                    <a:pt x="441" y="1491"/>
                    <a:pt x="528" y="1447"/>
                    <a:pt x="575" y="1342"/>
                  </a:cubicBezTo>
                  <a:lnTo>
                    <a:pt x="1010" y="371"/>
                  </a:lnTo>
                  <a:cubicBezTo>
                    <a:pt x="1100" y="163"/>
                    <a:pt x="924" y="0"/>
                    <a:pt x="7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3"/>
            <p:cNvSpPr/>
            <p:nvPr/>
          </p:nvSpPr>
          <p:spPr>
            <a:xfrm>
              <a:off x="5198200" y="4283000"/>
              <a:ext cx="61050" cy="45225"/>
            </a:xfrm>
            <a:custGeom>
              <a:rect b="b" l="l" r="r" t="t"/>
              <a:pathLst>
                <a:path extrusionOk="0" h="1809" w="2442">
                  <a:moveTo>
                    <a:pt x="2034" y="0"/>
                  </a:moveTo>
                  <a:cubicBezTo>
                    <a:pt x="1968" y="0"/>
                    <a:pt x="1900" y="24"/>
                    <a:pt x="1843" y="82"/>
                  </a:cubicBezTo>
                  <a:cubicBezTo>
                    <a:pt x="1349" y="554"/>
                    <a:pt x="829" y="984"/>
                    <a:pt x="246" y="1334"/>
                  </a:cubicBezTo>
                  <a:cubicBezTo>
                    <a:pt x="1" y="1485"/>
                    <a:pt x="182" y="1808"/>
                    <a:pt x="419" y="1808"/>
                  </a:cubicBezTo>
                  <a:cubicBezTo>
                    <a:pt x="464" y="1808"/>
                    <a:pt x="512" y="1796"/>
                    <a:pt x="559" y="1769"/>
                  </a:cubicBezTo>
                  <a:cubicBezTo>
                    <a:pt x="1180" y="1398"/>
                    <a:pt x="1731" y="925"/>
                    <a:pt x="2257" y="421"/>
                  </a:cubicBezTo>
                  <a:cubicBezTo>
                    <a:pt x="2442" y="240"/>
                    <a:pt x="2245" y="0"/>
                    <a:pt x="20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3"/>
            <p:cNvSpPr/>
            <p:nvPr/>
          </p:nvSpPr>
          <p:spPr>
            <a:xfrm>
              <a:off x="5180025" y="4245650"/>
              <a:ext cx="22475" cy="35625"/>
            </a:xfrm>
            <a:custGeom>
              <a:rect b="b" l="l" r="r" t="t"/>
              <a:pathLst>
                <a:path extrusionOk="0" h="1425" w="899">
                  <a:moveTo>
                    <a:pt x="343" y="1"/>
                  </a:moveTo>
                  <a:cubicBezTo>
                    <a:pt x="174" y="1"/>
                    <a:pt x="0" y="152"/>
                    <a:pt x="81" y="355"/>
                  </a:cubicBezTo>
                  <a:cubicBezTo>
                    <a:pt x="187" y="626"/>
                    <a:pt x="288" y="897"/>
                    <a:pt x="341" y="1194"/>
                  </a:cubicBezTo>
                  <a:cubicBezTo>
                    <a:pt x="366" y="1320"/>
                    <a:pt x="461" y="1425"/>
                    <a:pt x="596" y="1425"/>
                  </a:cubicBezTo>
                  <a:cubicBezTo>
                    <a:pt x="608" y="1425"/>
                    <a:pt x="620" y="1424"/>
                    <a:pt x="633" y="1422"/>
                  </a:cubicBezTo>
                  <a:cubicBezTo>
                    <a:pt x="771" y="1411"/>
                    <a:pt x="898" y="1279"/>
                    <a:pt x="872" y="1130"/>
                  </a:cubicBezTo>
                  <a:cubicBezTo>
                    <a:pt x="808" y="801"/>
                    <a:pt x="707" y="483"/>
                    <a:pt x="580" y="164"/>
                  </a:cubicBezTo>
                  <a:cubicBezTo>
                    <a:pt x="534" y="49"/>
                    <a:pt x="439" y="1"/>
                    <a:pt x="34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3"/>
            <p:cNvSpPr/>
            <p:nvPr/>
          </p:nvSpPr>
          <p:spPr>
            <a:xfrm>
              <a:off x="5281450" y="4332550"/>
              <a:ext cx="24875" cy="41200"/>
            </a:xfrm>
            <a:custGeom>
              <a:rect b="b" l="l" r="r" t="t"/>
              <a:pathLst>
                <a:path extrusionOk="0" h="1648" w="995">
                  <a:moveTo>
                    <a:pt x="344" y="1"/>
                  </a:moveTo>
                  <a:cubicBezTo>
                    <a:pt x="170" y="1"/>
                    <a:pt x="1" y="149"/>
                    <a:pt x="99" y="349"/>
                  </a:cubicBezTo>
                  <a:cubicBezTo>
                    <a:pt x="264" y="689"/>
                    <a:pt x="423" y="1034"/>
                    <a:pt x="449" y="1416"/>
                  </a:cubicBezTo>
                  <a:cubicBezTo>
                    <a:pt x="461" y="1574"/>
                    <a:pt x="579" y="1647"/>
                    <a:pt x="701" y="1647"/>
                  </a:cubicBezTo>
                  <a:cubicBezTo>
                    <a:pt x="845" y="1647"/>
                    <a:pt x="994" y="1544"/>
                    <a:pt x="980" y="1358"/>
                  </a:cubicBezTo>
                  <a:cubicBezTo>
                    <a:pt x="948" y="933"/>
                    <a:pt x="789" y="535"/>
                    <a:pt x="598" y="158"/>
                  </a:cubicBezTo>
                  <a:cubicBezTo>
                    <a:pt x="542" y="48"/>
                    <a:pt x="442" y="1"/>
                    <a:pt x="34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3"/>
            <p:cNvSpPr/>
            <p:nvPr/>
          </p:nvSpPr>
          <p:spPr>
            <a:xfrm>
              <a:off x="5330550" y="4424100"/>
              <a:ext cx="54700" cy="38600"/>
            </a:xfrm>
            <a:custGeom>
              <a:rect b="b" l="l" r="r" t="t"/>
              <a:pathLst>
                <a:path extrusionOk="0" h="1544" w="2188">
                  <a:moveTo>
                    <a:pt x="1786" y="0"/>
                  </a:moveTo>
                  <a:cubicBezTo>
                    <a:pt x="1719" y="0"/>
                    <a:pt x="1649" y="25"/>
                    <a:pt x="1589" y="83"/>
                  </a:cubicBezTo>
                  <a:cubicBezTo>
                    <a:pt x="1186" y="476"/>
                    <a:pt x="645" y="693"/>
                    <a:pt x="215" y="1049"/>
                  </a:cubicBezTo>
                  <a:cubicBezTo>
                    <a:pt x="1" y="1229"/>
                    <a:pt x="164" y="1544"/>
                    <a:pt x="374" y="1544"/>
                  </a:cubicBezTo>
                  <a:cubicBezTo>
                    <a:pt x="424" y="1544"/>
                    <a:pt x="477" y="1526"/>
                    <a:pt x="528" y="1484"/>
                  </a:cubicBezTo>
                  <a:cubicBezTo>
                    <a:pt x="1000" y="1091"/>
                    <a:pt x="1563" y="852"/>
                    <a:pt x="2003" y="423"/>
                  </a:cubicBezTo>
                  <a:cubicBezTo>
                    <a:pt x="2187" y="234"/>
                    <a:pt x="1996" y="0"/>
                    <a:pt x="178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3"/>
            <p:cNvSpPr/>
            <p:nvPr/>
          </p:nvSpPr>
          <p:spPr>
            <a:xfrm>
              <a:off x="5409875" y="4469425"/>
              <a:ext cx="21900" cy="42400"/>
            </a:xfrm>
            <a:custGeom>
              <a:rect b="b" l="l" r="r" t="t"/>
              <a:pathLst>
                <a:path extrusionOk="0" h="1696" w="876">
                  <a:moveTo>
                    <a:pt x="345" y="1"/>
                  </a:moveTo>
                  <a:cubicBezTo>
                    <a:pt x="175" y="1"/>
                    <a:pt x="1" y="154"/>
                    <a:pt x="82" y="361"/>
                  </a:cubicBezTo>
                  <a:cubicBezTo>
                    <a:pt x="220" y="716"/>
                    <a:pt x="263" y="1093"/>
                    <a:pt x="316" y="1475"/>
                  </a:cubicBezTo>
                  <a:cubicBezTo>
                    <a:pt x="340" y="1625"/>
                    <a:pt x="464" y="1696"/>
                    <a:pt x="586" y="1696"/>
                  </a:cubicBezTo>
                  <a:cubicBezTo>
                    <a:pt x="732" y="1696"/>
                    <a:pt x="875" y="1596"/>
                    <a:pt x="846" y="1411"/>
                  </a:cubicBezTo>
                  <a:cubicBezTo>
                    <a:pt x="783" y="997"/>
                    <a:pt x="740" y="562"/>
                    <a:pt x="581" y="164"/>
                  </a:cubicBezTo>
                  <a:cubicBezTo>
                    <a:pt x="535" y="49"/>
                    <a:pt x="441" y="1"/>
                    <a:pt x="34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3"/>
            <p:cNvSpPr/>
            <p:nvPr/>
          </p:nvSpPr>
          <p:spPr>
            <a:xfrm>
              <a:off x="5523175" y="4517400"/>
              <a:ext cx="45175" cy="30650"/>
            </a:xfrm>
            <a:custGeom>
              <a:rect b="b" l="l" r="r" t="t"/>
              <a:pathLst>
                <a:path extrusionOk="0" h="1226" w="1807">
                  <a:moveTo>
                    <a:pt x="1442" y="0"/>
                  </a:moveTo>
                  <a:cubicBezTo>
                    <a:pt x="1409" y="0"/>
                    <a:pt x="1375" y="7"/>
                    <a:pt x="1339" y="23"/>
                  </a:cubicBezTo>
                  <a:cubicBezTo>
                    <a:pt x="904" y="208"/>
                    <a:pt x="442" y="389"/>
                    <a:pt x="150" y="787"/>
                  </a:cubicBezTo>
                  <a:cubicBezTo>
                    <a:pt x="1" y="987"/>
                    <a:pt x="186" y="1226"/>
                    <a:pt x="377" y="1226"/>
                  </a:cubicBezTo>
                  <a:cubicBezTo>
                    <a:pt x="443" y="1226"/>
                    <a:pt x="510" y="1196"/>
                    <a:pt x="564" y="1126"/>
                  </a:cubicBezTo>
                  <a:cubicBezTo>
                    <a:pt x="803" y="808"/>
                    <a:pt x="1180" y="675"/>
                    <a:pt x="1530" y="521"/>
                  </a:cubicBezTo>
                  <a:cubicBezTo>
                    <a:pt x="1807" y="404"/>
                    <a:pt x="1689" y="0"/>
                    <a:pt x="144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3"/>
            <p:cNvSpPr/>
            <p:nvPr/>
          </p:nvSpPr>
          <p:spPr>
            <a:xfrm>
              <a:off x="5594350" y="4417850"/>
              <a:ext cx="17050" cy="43475"/>
            </a:xfrm>
            <a:custGeom>
              <a:rect b="b" l="l" r="r" t="t"/>
              <a:pathLst>
                <a:path extrusionOk="0" h="1739" w="682">
                  <a:moveTo>
                    <a:pt x="299" y="1"/>
                  </a:moveTo>
                  <a:cubicBezTo>
                    <a:pt x="156" y="1"/>
                    <a:pt x="1" y="104"/>
                    <a:pt x="4" y="291"/>
                  </a:cubicBezTo>
                  <a:cubicBezTo>
                    <a:pt x="9" y="705"/>
                    <a:pt x="110" y="1108"/>
                    <a:pt x="136" y="1511"/>
                  </a:cubicBezTo>
                  <a:cubicBezTo>
                    <a:pt x="149" y="1666"/>
                    <a:pt x="266" y="1738"/>
                    <a:pt x="388" y="1738"/>
                  </a:cubicBezTo>
                  <a:cubicBezTo>
                    <a:pt x="532" y="1738"/>
                    <a:pt x="681" y="1637"/>
                    <a:pt x="667" y="1453"/>
                  </a:cubicBezTo>
                  <a:cubicBezTo>
                    <a:pt x="641" y="1044"/>
                    <a:pt x="540" y="646"/>
                    <a:pt x="534" y="232"/>
                  </a:cubicBezTo>
                  <a:cubicBezTo>
                    <a:pt x="532" y="74"/>
                    <a:pt x="419" y="1"/>
                    <a:pt x="29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3"/>
            <p:cNvSpPr/>
            <p:nvPr/>
          </p:nvSpPr>
          <p:spPr>
            <a:xfrm>
              <a:off x="5499275" y="4298175"/>
              <a:ext cx="22575" cy="47125"/>
            </a:xfrm>
            <a:custGeom>
              <a:rect b="b" l="l" r="r" t="t"/>
              <a:pathLst>
                <a:path extrusionOk="0" h="1885" w="903">
                  <a:moveTo>
                    <a:pt x="291" y="0"/>
                  </a:moveTo>
                  <a:cubicBezTo>
                    <a:pt x="145" y="0"/>
                    <a:pt x="0" y="102"/>
                    <a:pt x="29" y="287"/>
                  </a:cubicBezTo>
                  <a:cubicBezTo>
                    <a:pt x="98" y="769"/>
                    <a:pt x="82" y="1273"/>
                    <a:pt x="300" y="1724"/>
                  </a:cubicBezTo>
                  <a:cubicBezTo>
                    <a:pt x="357" y="1837"/>
                    <a:pt x="459" y="1885"/>
                    <a:pt x="558" y="1885"/>
                  </a:cubicBezTo>
                  <a:cubicBezTo>
                    <a:pt x="734" y="1885"/>
                    <a:pt x="902" y="1736"/>
                    <a:pt x="804" y="1539"/>
                  </a:cubicBezTo>
                  <a:cubicBezTo>
                    <a:pt x="602" y="1125"/>
                    <a:pt x="629" y="669"/>
                    <a:pt x="560" y="223"/>
                  </a:cubicBezTo>
                  <a:cubicBezTo>
                    <a:pt x="536" y="71"/>
                    <a:pt x="413" y="0"/>
                    <a:pt x="2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3"/>
            <p:cNvSpPr/>
            <p:nvPr/>
          </p:nvSpPr>
          <p:spPr>
            <a:xfrm>
              <a:off x="5627800" y="4547025"/>
              <a:ext cx="28000" cy="42550"/>
            </a:xfrm>
            <a:custGeom>
              <a:rect b="b" l="l" r="r" t="t"/>
              <a:pathLst>
                <a:path extrusionOk="0" h="1702" w="1120">
                  <a:moveTo>
                    <a:pt x="340" y="0"/>
                  </a:moveTo>
                  <a:cubicBezTo>
                    <a:pt x="178" y="0"/>
                    <a:pt x="1" y="154"/>
                    <a:pt x="61" y="366"/>
                  </a:cubicBezTo>
                  <a:cubicBezTo>
                    <a:pt x="178" y="790"/>
                    <a:pt x="279" y="1225"/>
                    <a:pt x="539" y="1591"/>
                  </a:cubicBezTo>
                  <a:cubicBezTo>
                    <a:pt x="595" y="1669"/>
                    <a:pt x="668" y="1702"/>
                    <a:pt x="742" y="1702"/>
                  </a:cubicBezTo>
                  <a:cubicBezTo>
                    <a:pt x="933" y="1702"/>
                    <a:pt x="1120" y="1482"/>
                    <a:pt x="974" y="1278"/>
                  </a:cubicBezTo>
                  <a:cubicBezTo>
                    <a:pt x="740" y="955"/>
                    <a:pt x="661" y="551"/>
                    <a:pt x="555" y="175"/>
                  </a:cubicBezTo>
                  <a:cubicBezTo>
                    <a:pt x="522" y="52"/>
                    <a:pt x="433" y="0"/>
                    <a:pt x="34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3"/>
            <p:cNvSpPr/>
            <p:nvPr/>
          </p:nvSpPr>
          <p:spPr>
            <a:xfrm>
              <a:off x="5702675" y="4541700"/>
              <a:ext cx="40625" cy="16400"/>
            </a:xfrm>
            <a:custGeom>
              <a:rect b="b" l="l" r="r" t="t"/>
              <a:pathLst>
                <a:path extrusionOk="0" h="656" w="1625">
                  <a:moveTo>
                    <a:pt x="924" y="1"/>
                  </a:moveTo>
                  <a:cubicBezTo>
                    <a:pt x="701" y="1"/>
                    <a:pt x="480" y="43"/>
                    <a:pt x="276" y="133"/>
                  </a:cubicBezTo>
                  <a:cubicBezTo>
                    <a:pt x="1" y="255"/>
                    <a:pt x="116" y="656"/>
                    <a:pt x="361" y="656"/>
                  </a:cubicBezTo>
                  <a:cubicBezTo>
                    <a:pt x="394" y="656"/>
                    <a:pt x="430" y="648"/>
                    <a:pt x="467" y="632"/>
                  </a:cubicBezTo>
                  <a:cubicBezTo>
                    <a:pt x="623" y="562"/>
                    <a:pt x="781" y="532"/>
                    <a:pt x="943" y="532"/>
                  </a:cubicBezTo>
                  <a:cubicBezTo>
                    <a:pt x="1041" y="532"/>
                    <a:pt x="1140" y="543"/>
                    <a:pt x="1242" y="563"/>
                  </a:cubicBezTo>
                  <a:cubicBezTo>
                    <a:pt x="1262" y="567"/>
                    <a:pt x="1281" y="569"/>
                    <a:pt x="1299" y="569"/>
                  </a:cubicBezTo>
                  <a:cubicBezTo>
                    <a:pt x="1574" y="569"/>
                    <a:pt x="1625" y="103"/>
                    <a:pt x="1316" y="43"/>
                  </a:cubicBezTo>
                  <a:cubicBezTo>
                    <a:pt x="1187" y="15"/>
                    <a:pt x="1055" y="1"/>
                    <a:pt x="92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3"/>
            <p:cNvSpPr/>
            <p:nvPr/>
          </p:nvSpPr>
          <p:spPr>
            <a:xfrm>
              <a:off x="5092200" y="3957125"/>
              <a:ext cx="58375" cy="26350"/>
            </a:xfrm>
            <a:custGeom>
              <a:rect b="b" l="l" r="r" t="t"/>
              <a:pathLst>
                <a:path extrusionOk="0" h="1054" w="2335">
                  <a:moveTo>
                    <a:pt x="345" y="1"/>
                  </a:moveTo>
                  <a:cubicBezTo>
                    <a:pt x="53" y="1"/>
                    <a:pt x="0" y="472"/>
                    <a:pt x="321" y="532"/>
                  </a:cubicBezTo>
                  <a:cubicBezTo>
                    <a:pt x="878" y="632"/>
                    <a:pt x="1361" y="983"/>
                    <a:pt x="1934" y="1052"/>
                  </a:cubicBezTo>
                  <a:cubicBezTo>
                    <a:pt x="1947" y="1053"/>
                    <a:pt x="1959" y="1054"/>
                    <a:pt x="1971" y="1054"/>
                  </a:cubicBezTo>
                  <a:cubicBezTo>
                    <a:pt x="2273" y="1054"/>
                    <a:pt x="2335" y="567"/>
                    <a:pt x="2013" y="532"/>
                  </a:cubicBezTo>
                  <a:cubicBezTo>
                    <a:pt x="1446" y="457"/>
                    <a:pt x="963" y="112"/>
                    <a:pt x="400" y="6"/>
                  </a:cubicBezTo>
                  <a:cubicBezTo>
                    <a:pt x="381" y="3"/>
                    <a:pt x="362" y="1"/>
                    <a:pt x="34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3"/>
            <p:cNvSpPr/>
            <p:nvPr/>
          </p:nvSpPr>
          <p:spPr>
            <a:xfrm>
              <a:off x="5113675" y="3872200"/>
              <a:ext cx="51500" cy="32775"/>
            </a:xfrm>
            <a:custGeom>
              <a:rect b="b" l="l" r="r" t="t"/>
              <a:pathLst>
                <a:path extrusionOk="0" h="1311" w="2060">
                  <a:moveTo>
                    <a:pt x="1690" y="1"/>
                  </a:moveTo>
                  <a:cubicBezTo>
                    <a:pt x="1640" y="1"/>
                    <a:pt x="1587" y="19"/>
                    <a:pt x="1536" y="61"/>
                  </a:cubicBezTo>
                  <a:cubicBezTo>
                    <a:pt x="1160" y="374"/>
                    <a:pt x="740" y="623"/>
                    <a:pt x="284" y="798"/>
                  </a:cubicBezTo>
                  <a:cubicBezTo>
                    <a:pt x="0" y="907"/>
                    <a:pt x="117" y="1311"/>
                    <a:pt x="375" y="1311"/>
                  </a:cubicBezTo>
                  <a:cubicBezTo>
                    <a:pt x="406" y="1311"/>
                    <a:pt x="440" y="1305"/>
                    <a:pt x="475" y="1292"/>
                  </a:cubicBezTo>
                  <a:cubicBezTo>
                    <a:pt x="974" y="1101"/>
                    <a:pt x="1446" y="830"/>
                    <a:pt x="1849" y="490"/>
                  </a:cubicBezTo>
                  <a:cubicBezTo>
                    <a:pt x="2059" y="315"/>
                    <a:pt x="1899" y="1"/>
                    <a:pt x="169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3"/>
            <p:cNvSpPr/>
            <p:nvPr/>
          </p:nvSpPr>
          <p:spPr>
            <a:xfrm>
              <a:off x="5134950" y="3805625"/>
              <a:ext cx="23675" cy="35900"/>
            </a:xfrm>
            <a:custGeom>
              <a:rect b="b" l="l" r="r" t="t"/>
              <a:pathLst>
                <a:path extrusionOk="0" h="1436" w="947">
                  <a:moveTo>
                    <a:pt x="290" y="0"/>
                  </a:moveTo>
                  <a:cubicBezTo>
                    <a:pt x="163" y="0"/>
                    <a:pt x="22" y="92"/>
                    <a:pt x="17" y="230"/>
                  </a:cubicBezTo>
                  <a:cubicBezTo>
                    <a:pt x="1" y="654"/>
                    <a:pt x="38" y="1084"/>
                    <a:pt x="388" y="1376"/>
                  </a:cubicBezTo>
                  <a:cubicBezTo>
                    <a:pt x="441" y="1418"/>
                    <a:pt x="497" y="1435"/>
                    <a:pt x="550" y="1435"/>
                  </a:cubicBezTo>
                  <a:cubicBezTo>
                    <a:pt x="769" y="1435"/>
                    <a:pt x="946" y="1138"/>
                    <a:pt x="733" y="968"/>
                  </a:cubicBezTo>
                  <a:cubicBezTo>
                    <a:pt x="542" y="808"/>
                    <a:pt x="542" y="543"/>
                    <a:pt x="547" y="310"/>
                  </a:cubicBezTo>
                  <a:cubicBezTo>
                    <a:pt x="553" y="161"/>
                    <a:pt x="478" y="28"/>
                    <a:pt x="319" y="2"/>
                  </a:cubicBezTo>
                  <a:cubicBezTo>
                    <a:pt x="309" y="1"/>
                    <a:pt x="300" y="0"/>
                    <a:pt x="29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9" name="Google Shape;519;p13"/>
          <p:cNvSpPr txBox="1"/>
          <p:nvPr>
            <p:ph type="title"/>
          </p:nvPr>
        </p:nvSpPr>
        <p:spPr>
          <a:xfrm>
            <a:off x="720000" y="448056"/>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20" name="Google Shape;520;p13"/>
          <p:cNvSpPr txBox="1"/>
          <p:nvPr>
            <p:ph idx="1" type="subTitle"/>
          </p:nvPr>
        </p:nvSpPr>
        <p:spPr>
          <a:xfrm>
            <a:off x="2030163" y="1725250"/>
            <a:ext cx="2129700" cy="586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Playfair Display"/>
              <a:buNone/>
              <a:defRPr sz="2600">
                <a:latin typeface="DM Serif Display"/>
                <a:ea typeface="DM Serif Display"/>
                <a:cs typeface="DM Serif Display"/>
                <a:sym typeface="DM Serif Display"/>
              </a:defRPr>
            </a:lvl1pPr>
            <a:lvl2pPr lvl="1" rtl="0" algn="ctr">
              <a:spcBef>
                <a:spcPts val="0"/>
              </a:spcBef>
              <a:spcAft>
                <a:spcPts val="0"/>
              </a:spcAft>
              <a:buSzPts val="2100"/>
              <a:buFont typeface="Playfair Display"/>
              <a:buNone/>
              <a:defRPr b="1" sz="2100">
                <a:latin typeface="Playfair Display"/>
                <a:ea typeface="Playfair Display"/>
                <a:cs typeface="Playfair Display"/>
                <a:sym typeface="Playfair Display"/>
              </a:defRPr>
            </a:lvl2pPr>
            <a:lvl3pPr lvl="2"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3pPr>
            <a:lvl4pPr lvl="3"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4pPr>
            <a:lvl5pPr lvl="4"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5pPr>
            <a:lvl6pPr lvl="5"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6pPr>
            <a:lvl7pPr lvl="6"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7pPr>
            <a:lvl8pPr lvl="7"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8pPr>
            <a:lvl9pPr lvl="8" rtl="0" algn="ctr">
              <a:spcBef>
                <a:spcPts val="1600"/>
              </a:spcBef>
              <a:spcAft>
                <a:spcPts val="1600"/>
              </a:spcAft>
              <a:buSzPts val="2100"/>
              <a:buFont typeface="Playfair Display"/>
              <a:buNone/>
              <a:defRPr b="1" sz="2100">
                <a:latin typeface="Playfair Display"/>
                <a:ea typeface="Playfair Display"/>
                <a:cs typeface="Playfair Display"/>
                <a:sym typeface="Playfair Display"/>
              </a:defRPr>
            </a:lvl9pPr>
          </a:lstStyle>
          <a:p/>
        </p:txBody>
      </p:sp>
      <p:sp>
        <p:nvSpPr>
          <p:cNvPr id="521" name="Google Shape;521;p13"/>
          <p:cNvSpPr txBox="1"/>
          <p:nvPr>
            <p:ph hasCustomPrompt="1" idx="2" type="title"/>
          </p:nvPr>
        </p:nvSpPr>
        <p:spPr>
          <a:xfrm>
            <a:off x="1125360" y="1725250"/>
            <a:ext cx="904800" cy="527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000"/>
              <a:buNone/>
              <a:defRPr i="1" sz="4300">
                <a:highlight>
                  <a:schemeClr val="accent2"/>
                </a:highlight>
              </a:defRPr>
            </a:lvl1pPr>
            <a:lvl2pPr lvl="1" rtl="0" algn="ctr">
              <a:spcBef>
                <a:spcPts val="0"/>
              </a:spcBef>
              <a:spcAft>
                <a:spcPts val="0"/>
              </a:spcAft>
              <a:buSzPts val="4000"/>
              <a:buNone/>
              <a:defRPr b="1" sz="4000"/>
            </a:lvl2pPr>
            <a:lvl3pPr lvl="2" rtl="0" algn="ctr">
              <a:spcBef>
                <a:spcPts val="0"/>
              </a:spcBef>
              <a:spcAft>
                <a:spcPts val="0"/>
              </a:spcAft>
              <a:buSzPts val="4000"/>
              <a:buNone/>
              <a:defRPr b="1" sz="4000"/>
            </a:lvl3pPr>
            <a:lvl4pPr lvl="3" rtl="0" algn="ctr">
              <a:spcBef>
                <a:spcPts val="0"/>
              </a:spcBef>
              <a:spcAft>
                <a:spcPts val="0"/>
              </a:spcAft>
              <a:buSzPts val="4000"/>
              <a:buNone/>
              <a:defRPr b="1" sz="4000"/>
            </a:lvl4pPr>
            <a:lvl5pPr lvl="4" rtl="0" algn="ctr">
              <a:spcBef>
                <a:spcPts val="0"/>
              </a:spcBef>
              <a:spcAft>
                <a:spcPts val="0"/>
              </a:spcAft>
              <a:buSzPts val="4000"/>
              <a:buNone/>
              <a:defRPr b="1" sz="4000"/>
            </a:lvl5pPr>
            <a:lvl6pPr lvl="5" rtl="0" algn="ctr">
              <a:spcBef>
                <a:spcPts val="0"/>
              </a:spcBef>
              <a:spcAft>
                <a:spcPts val="0"/>
              </a:spcAft>
              <a:buSzPts val="4000"/>
              <a:buNone/>
              <a:defRPr b="1" sz="4000"/>
            </a:lvl6pPr>
            <a:lvl7pPr lvl="6" rtl="0" algn="ctr">
              <a:spcBef>
                <a:spcPts val="0"/>
              </a:spcBef>
              <a:spcAft>
                <a:spcPts val="0"/>
              </a:spcAft>
              <a:buSzPts val="4000"/>
              <a:buNone/>
              <a:defRPr b="1" sz="4000"/>
            </a:lvl7pPr>
            <a:lvl8pPr lvl="7" rtl="0" algn="ctr">
              <a:spcBef>
                <a:spcPts val="0"/>
              </a:spcBef>
              <a:spcAft>
                <a:spcPts val="0"/>
              </a:spcAft>
              <a:buSzPts val="4000"/>
              <a:buNone/>
              <a:defRPr b="1" sz="4000"/>
            </a:lvl8pPr>
            <a:lvl9pPr lvl="8" rtl="0" algn="ctr">
              <a:spcBef>
                <a:spcPts val="0"/>
              </a:spcBef>
              <a:spcAft>
                <a:spcPts val="0"/>
              </a:spcAft>
              <a:buSzPts val="4000"/>
              <a:buNone/>
              <a:defRPr b="1" sz="4000"/>
            </a:lvl9pPr>
          </a:lstStyle>
          <a:p>
            <a:r>
              <a:t>xx%</a:t>
            </a:r>
          </a:p>
        </p:txBody>
      </p:sp>
      <p:sp>
        <p:nvSpPr>
          <p:cNvPr id="522" name="Google Shape;522;p13"/>
          <p:cNvSpPr txBox="1"/>
          <p:nvPr>
            <p:ph idx="3" type="subTitle"/>
          </p:nvPr>
        </p:nvSpPr>
        <p:spPr>
          <a:xfrm>
            <a:off x="2030163" y="3190901"/>
            <a:ext cx="2129700" cy="586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Playfair Display"/>
              <a:buNone/>
              <a:defRPr sz="2600">
                <a:latin typeface="DM Serif Display"/>
                <a:ea typeface="DM Serif Display"/>
                <a:cs typeface="DM Serif Display"/>
                <a:sym typeface="DM Serif Display"/>
              </a:defRPr>
            </a:lvl1pPr>
            <a:lvl2pPr lvl="1" rtl="0" algn="ctr">
              <a:spcBef>
                <a:spcPts val="0"/>
              </a:spcBef>
              <a:spcAft>
                <a:spcPts val="0"/>
              </a:spcAft>
              <a:buSzPts val="2100"/>
              <a:buFont typeface="Playfair Display"/>
              <a:buNone/>
              <a:defRPr b="1" sz="2100">
                <a:latin typeface="Playfair Display"/>
                <a:ea typeface="Playfair Display"/>
                <a:cs typeface="Playfair Display"/>
                <a:sym typeface="Playfair Display"/>
              </a:defRPr>
            </a:lvl2pPr>
            <a:lvl3pPr lvl="2"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3pPr>
            <a:lvl4pPr lvl="3"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4pPr>
            <a:lvl5pPr lvl="4"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5pPr>
            <a:lvl6pPr lvl="5"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6pPr>
            <a:lvl7pPr lvl="6"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7pPr>
            <a:lvl8pPr lvl="7"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8pPr>
            <a:lvl9pPr lvl="8" rtl="0" algn="ctr">
              <a:spcBef>
                <a:spcPts val="1600"/>
              </a:spcBef>
              <a:spcAft>
                <a:spcPts val="1600"/>
              </a:spcAft>
              <a:buSzPts val="2100"/>
              <a:buFont typeface="Playfair Display"/>
              <a:buNone/>
              <a:defRPr b="1" sz="2100">
                <a:latin typeface="Playfair Display"/>
                <a:ea typeface="Playfair Display"/>
                <a:cs typeface="Playfair Display"/>
                <a:sym typeface="Playfair Display"/>
              </a:defRPr>
            </a:lvl9pPr>
          </a:lstStyle>
          <a:p/>
        </p:txBody>
      </p:sp>
      <p:sp>
        <p:nvSpPr>
          <p:cNvPr id="523" name="Google Shape;523;p13"/>
          <p:cNvSpPr txBox="1"/>
          <p:nvPr>
            <p:ph hasCustomPrompt="1" idx="4" type="title"/>
          </p:nvPr>
        </p:nvSpPr>
        <p:spPr>
          <a:xfrm>
            <a:off x="1125360" y="3206000"/>
            <a:ext cx="904800" cy="527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000"/>
              <a:buNone/>
              <a:defRPr i="1" sz="4300">
                <a:highlight>
                  <a:schemeClr val="accent2"/>
                </a:highlight>
              </a:defRPr>
            </a:lvl1pPr>
            <a:lvl2pPr lvl="1" rtl="0" algn="ctr">
              <a:spcBef>
                <a:spcPts val="0"/>
              </a:spcBef>
              <a:spcAft>
                <a:spcPts val="0"/>
              </a:spcAft>
              <a:buSzPts val="4000"/>
              <a:buNone/>
              <a:defRPr b="1" sz="4000"/>
            </a:lvl2pPr>
            <a:lvl3pPr lvl="2" rtl="0" algn="ctr">
              <a:spcBef>
                <a:spcPts val="0"/>
              </a:spcBef>
              <a:spcAft>
                <a:spcPts val="0"/>
              </a:spcAft>
              <a:buSzPts val="4000"/>
              <a:buNone/>
              <a:defRPr b="1" sz="4000"/>
            </a:lvl3pPr>
            <a:lvl4pPr lvl="3" rtl="0" algn="ctr">
              <a:spcBef>
                <a:spcPts val="0"/>
              </a:spcBef>
              <a:spcAft>
                <a:spcPts val="0"/>
              </a:spcAft>
              <a:buSzPts val="4000"/>
              <a:buNone/>
              <a:defRPr b="1" sz="4000"/>
            </a:lvl4pPr>
            <a:lvl5pPr lvl="4" rtl="0" algn="ctr">
              <a:spcBef>
                <a:spcPts val="0"/>
              </a:spcBef>
              <a:spcAft>
                <a:spcPts val="0"/>
              </a:spcAft>
              <a:buSzPts val="4000"/>
              <a:buNone/>
              <a:defRPr b="1" sz="4000"/>
            </a:lvl5pPr>
            <a:lvl6pPr lvl="5" rtl="0" algn="ctr">
              <a:spcBef>
                <a:spcPts val="0"/>
              </a:spcBef>
              <a:spcAft>
                <a:spcPts val="0"/>
              </a:spcAft>
              <a:buSzPts val="4000"/>
              <a:buNone/>
              <a:defRPr b="1" sz="4000"/>
            </a:lvl6pPr>
            <a:lvl7pPr lvl="6" rtl="0" algn="ctr">
              <a:spcBef>
                <a:spcPts val="0"/>
              </a:spcBef>
              <a:spcAft>
                <a:spcPts val="0"/>
              </a:spcAft>
              <a:buSzPts val="4000"/>
              <a:buNone/>
              <a:defRPr b="1" sz="4000"/>
            </a:lvl7pPr>
            <a:lvl8pPr lvl="7" rtl="0" algn="ctr">
              <a:spcBef>
                <a:spcPts val="0"/>
              </a:spcBef>
              <a:spcAft>
                <a:spcPts val="0"/>
              </a:spcAft>
              <a:buSzPts val="4000"/>
              <a:buNone/>
              <a:defRPr b="1" sz="4000"/>
            </a:lvl8pPr>
            <a:lvl9pPr lvl="8" rtl="0" algn="ctr">
              <a:spcBef>
                <a:spcPts val="0"/>
              </a:spcBef>
              <a:spcAft>
                <a:spcPts val="0"/>
              </a:spcAft>
              <a:buSzPts val="4000"/>
              <a:buNone/>
              <a:defRPr b="1" sz="4000"/>
            </a:lvl9pPr>
          </a:lstStyle>
          <a:p>
            <a:r>
              <a:t>xx%</a:t>
            </a:r>
          </a:p>
        </p:txBody>
      </p:sp>
      <p:sp>
        <p:nvSpPr>
          <p:cNvPr id="524" name="Google Shape;524;p13"/>
          <p:cNvSpPr txBox="1"/>
          <p:nvPr>
            <p:ph idx="5" type="subTitle"/>
          </p:nvPr>
        </p:nvSpPr>
        <p:spPr>
          <a:xfrm>
            <a:off x="5888938" y="1725250"/>
            <a:ext cx="2129700" cy="586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Playfair Display"/>
              <a:buNone/>
              <a:defRPr sz="2600">
                <a:solidFill>
                  <a:schemeClr val="dk1"/>
                </a:solidFill>
                <a:latin typeface="DM Serif Display"/>
                <a:ea typeface="DM Serif Display"/>
                <a:cs typeface="DM Serif Display"/>
                <a:sym typeface="DM Serif Display"/>
              </a:defRPr>
            </a:lvl1pPr>
            <a:lvl2pPr lvl="1" rtl="0" algn="ctr">
              <a:spcBef>
                <a:spcPts val="0"/>
              </a:spcBef>
              <a:spcAft>
                <a:spcPts val="0"/>
              </a:spcAft>
              <a:buSzPts val="2100"/>
              <a:buFont typeface="Playfair Display"/>
              <a:buNone/>
              <a:defRPr b="1" sz="2100">
                <a:latin typeface="Playfair Display"/>
                <a:ea typeface="Playfair Display"/>
                <a:cs typeface="Playfair Display"/>
                <a:sym typeface="Playfair Display"/>
              </a:defRPr>
            </a:lvl2pPr>
            <a:lvl3pPr lvl="2"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3pPr>
            <a:lvl4pPr lvl="3"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4pPr>
            <a:lvl5pPr lvl="4"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5pPr>
            <a:lvl6pPr lvl="5"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6pPr>
            <a:lvl7pPr lvl="6"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7pPr>
            <a:lvl8pPr lvl="7"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8pPr>
            <a:lvl9pPr lvl="8" rtl="0" algn="ctr">
              <a:spcBef>
                <a:spcPts val="1600"/>
              </a:spcBef>
              <a:spcAft>
                <a:spcPts val="1600"/>
              </a:spcAft>
              <a:buSzPts val="2100"/>
              <a:buFont typeface="Playfair Display"/>
              <a:buNone/>
              <a:defRPr b="1" sz="2100">
                <a:latin typeface="Playfair Display"/>
                <a:ea typeface="Playfair Display"/>
                <a:cs typeface="Playfair Display"/>
                <a:sym typeface="Playfair Display"/>
              </a:defRPr>
            </a:lvl9pPr>
          </a:lstStyle>
          <a:p/>
        </p:txBody>
      </p:sp>
      <p:sp>
        <p:nvSpPr>
          <p:cNvPr id="525" name="Google Shape;525;p13"/>
          <p:cNvSpPr txBox="1"/>
          <p:nvPr>
            <p:ph idx="6" type="subTitle"/>
          </p:nvPr>
        </p:nvSpPr>
        <p:spPr>
          <a:xfrm>
            <a:off x="5888938" y="3190900"/>
            <a:ext cx="2129700" cy="586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Playfair Display"/>
              <a:buNone/>
              <a:defRPr sz="2600">
                <a:latin typeface="DM Serif Display"/>
                <a:ea typeface="DM Serif Display"/>
                <a:cs typeface="DM Serif Display"/>
                <a:sym typeface="DM Serif Display"/>
              </a:defRPr>
            </a:lvl1pPr>
            <a:lvl2pPr lvl="1" rtl="0" algn="ctr">
              <a:spcBef>
                <a:spcPts val="0"/>
              </a:spcBef>
              <a:spcAft>
                <a:spcPts val="0"/>
              </a:spcAft>
              <a:buSzPts val="2100"/>
              <a:buFont typeface="Playfair Display"/>
              <a:buNone/>
              <a:defRPr b="1" sz="2100">
                <a:latin typeface="Playfair Display"/>
                <a:ea typeface="Playfair Display"/>
                <a:cs typeface="Playfair Display"/>
                <a:sym typeface="Playfair Display"/>
              </a:defRPr>
            </a:lvl2pPr>
            <a:lvl3pPr lvl="2"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3pPr>
            <a:lvl4pPr lvl="3"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4pPr>
            <a:lvl5pPr lvl="4"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5pPr>
            <a:lvl6pPr lvl="5"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6pPr>
            <a:lvl7pPr lvl="6"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7pPr>
            <a:lvl8pPr lvl="7"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8pPr>
            <a:lvl9pPr lvl="8" rtl="0" algn="ctr">
              <a:spcBef>
                <a:spcPts val="1600"/>
              </a:spcBef>
              <a:spcAft>
                <a:spcPts val="1600"/>
              </a:spcAft>
              <a:buSzPts val="2100"/>
              <a:buFont typeface="Playfair Display"/>
              <a:buNone/>
              <a:defRPr b="1" sz="2100">
                <a:latin typeface="Playfair Display"/>
                <a:ea typeface="Playfair Display"/>
                <a:cs typeface="Playfair Display"/>
                <a:sym typeface="Playfair Display"/>
              </a:defRPr>
            </a:lvl9pPr>
          </a:lstStyle>
          <a:p/>
        </p:txBody>
      </p:sp>
      <p:sp>
        <p:nvSpPr>
          <p:cNvPr id="526" name="Google Shape;526;p13"/>
          <p:cNvSpPr txBox="1"/>
          <p:nvPr>
            <p:ph hasCustomPrompt="1" idx="7" type="title"/>
          </p:nvPr>
        </p:nvSpPr>
        <p:spPr>
          <a:xfrm>
            <a:off x="4984135" y="3206000"/>
            <a:ext cx="904800" cy="527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000"/>
              <a:buNone/>
              <a:defRPr i="1" sz="4300">
                <a:highlight>
                  <a:schemeClr val="accent2"/>
                </a:highlight>
              </a:defRPr>
            </a:lvl1pPr>
            <a:lvl2pPr lvl="1" rtl="0" algn="ctr">
              <a:spcBef>
                <a:spcPts val="0"/>
              </a:spcBef>
              <a:spcAft>
                <a:spcPts val="0"/>
              </a:spcAft>
              <a:buSzPts val="4000"/>
              <a:buNone/>
              <a:defRPr b="1" sz="4000"/>
            </a:lvl2pPr>
            <a:lvl3pPr lvl="2" rtl="0" algn="ctr">
              <a:spcBef>
                <a:spcPts val="0"/>
              </a:spcBef>
              <a:spcAft>
                <a:spcPts val="0"/>
              </a:spcAft>
              <a:buSzPts val="4000"/>
              <a:buNone/>
              <a:defRPr b="1" sz="4000"/>
            </a:lvl3pPr>
            <a:lvl4pPr lvl="3" rtl="0" algn="ctr">
              <a:spcBef>
                <a:spcPts val="0"/>
              </a:spcBef>
              <a:spcAft>
                <a:spcPts val="0"/>
              </a:spcAft>
              <a:buSzPts val="4000"/>
              <a:buNone/>
              <a:defRPr b="1" sz="4000"/>
            </a:lvl4pPr>
            <a:lvl5pPr lvl="4" rtl="0" algn="ctr">
              <a:spcBef>
                <a:spcPts val="0"/>
              </a:spcBef>
              <a:spcAft>
                <a:spcPts val="0"/>
              </a:spcAft>
              <a:buSzPts val="4000"/>
              <a:buNone/>
              <a:defRPr b="1" sz="4000"/>
            </a:lvl5pPr>
            <a:lvl6pPr lvl="5" rtl="0" algn="ctr">
              <a:spcBef>
                <a:spcPts val="0"/>
              </a:spcBef>
              <a:spcAft>
                <a:spcPts val="0"/>
              </a:spcAft>
              <a:buSzPts val="4000"/>
              <a:buNone/>
              <a:defRPr b="1" sz="4000"/>
            </a:lvl6pPr>
            <a:lvl7pPr lvl="6" rtl="0" algn="ctr">
              <a:spcBef>
                <a:spcPts val="0"/>
              </a:spcBef>
              <a:spcAft>
                <a:spcPts val="0"/>
              </a:spcAft>
              <a:buSzPts val="4000"/>
              <a:buNone/>
              <a:defRPr b="1" sz="4000"/>
            </a:lvl7pPr>
            <a:lvl8pPr lvl="7" rtl="0" algn="ctr">
              <a:spcBef>
                <a:spcPts val="0"/>
              </a:spcBef>
              <a:spcAft>
                <a:spcPts val="0"/>
              </a:spcAft>
              <a:buSzPts val="4000"/>
              <a:buNone/>
              <a:defRPr b="1" sz="4000"/>
            </a:lvl8pPr>
            <a:lvl9pPr lvl="8" rtl="0" algn="ctr">
              <a:spcBef>
                <a:spcPts val="0"/>
              </a:spcBef>
              <a:spcAft>
                <a:spcPts val="0"/>
              </a:spcAft>
              <a:buSzPts val="4000"/>
              <a:buNone/>
              <a:defRPr b="1" sz="4000"/>
            </a:lvl9pPr>
          </a:lstStyle>
          <a:p>
            <a:r>
              <a:t>xx%</a:t>
            </a:r>
          </a:p>
        </p:txBody>
      </p:sp>
      <p:sp>
        <p:nvSpPr>
          <p:cNvPr id="527" name="Google Shape;527;p13"/>
          <p:cNvSpPr txBox="1"/>
          <p:nvPr>
            <p:ph hasCustomPrompt="1" idx="8" type="title"/>
          </p:nvPr>
        </p:nvSpPr>
        <p:spPr>
          <a:xfrm>
            <a:off x="4984135" y="1725250"/>
            <a:ext cx="904800" cy="527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000"/>
              <a:buNone/>
              <a:defRPr i="1" sz="4300">
                <a:highlight>
                  <a:schemeClr val="accent2"/>
                </a:highlight>
              </a:defRPr>
            </a:lvl1pPr>
            <a:lvl2pPr lvl="1" rtl="0" algn="ctr">
              <a:spcBef>
                <a:spcPts val="0"/>
              </a:spcBef>
              <a:spcAft>
                <a:spcPts val="0"/>
              </a:spcAft>
              <a:buSzPts val="4000"/>
              <a:buNone/>
              <a:defRPr b="1" sz="4000"/>
            </a:lvl2pPr>
            <a:lvl3pPr lvl="2" rtl="0" algn="ctr">
              <a:spcBef>
                <a:spcPts val="0"/>
              </a:spcBef>
              <a:spcAft>
                <a:spcPts val="0"/>
              </a:spcAft>
              <a:buSzPts val="4000"/>
              <a:buNone/>
              <a:defRPr b="1" sz="4000"/>
            </a:lvl3pPr>
            <a:lvl4pPr lvl="3" rtl="0" algn="ctr">
              <a:spcBef>
                <a:spcPts val="0"/>
              </a:spcBef>
              <a:spcAft>
                <a:spcPts val="0"/>
              </a:spcAft>
              <a:buSzPts val="4000"/>
              <a:buNone/>
              <a:defRPr b="1" sz="4000"/>
            </a:lvl4pPr>
            <a:lvl5pPr lvl="4" rtl="0" algn="ctr">
              <a:spcBef>
                <a:spcPts val="0"/>
              </a:spcBef>
              <a:spcAft>
                <a:spcPts val="0"/>
              </a:spcAft>
              <a:buSzPts val="4000"/>
              <a:buNone/>
              <a:defRPr b="1" sz="4000"/>
            </a:lvl5pPr>
            <a:lvl6pPr lvl="5" rtl="0" algn="ctr">
              <a:spcBef>
                <a:spcPts val="0"/>
              </a:spcBef>
              <a:spcAft>
                <a:spcPts val="0"/>
              </a:spcAft>
              <a:buSzPts val="4000"/>
              <a:buNone/>
              <a:defRPr b="1" sz="4000"/>
            </a:lvl6pPr>
            <a:lvl7pPr lvl="6" rtl="0" algn="ctr">
              <a:spcBef>
                <a:spcPts val="0"/>
              </a:spcBef>
              <a:spcAft>
                <a:spcPts val="0"/>
              </a:spcAft>
              <a:buSzPts val="4000"/>
              <a:buNone/>
              <a:defRPr b="1" sz="4000"/>
            </a:lvl7pPr>
            <a:lvl8pPr lvl="7" rtl="0" algn="ctr">
              <a:spcBef>
                <a:spcPts val="0"/>
              </a:spcBef>
              <a:spcAft>
                <a:spcPts val="0"/>
              </a:spcAft>
              <a:buSzPts val="4000"/>
              <a:buNone/>
              <a:defRPr b="1" sz="4000"/>
            </a:lvl8pPr>
            <a:lvl9pPr lvl="8" rtl="0" algn="ctr">
              <a:spcBef>
                <a:spcPts val="0"/>
              </a:spcBef>
              <a:spcAft>
                <a:spcPts val="0"/>
              </a:spcAft>
              <a:buSzPts val="4000"/>
              <a:buNone/>
              <a:defRPr b="1" sz="4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28" name="Shape 528"/>
        <p:cNvGrpSpPr/>
        <p:nvPr/>
      </p:nvGrpSpPr>
      <p:grpSpPr>
        <a:xfrm>
          <a:off x="0" y="0"/>
          <a:ext cx="0" cy="0"/>
          <a:chOff x="0" y="0"/>
          <a:chExt cx="0" cy="0"/>
        </a:xfrm>
      </p:grpSpPr>
      <p:grpSp>
        <p:nvGrpSpPr>
          <p:cNvPr id="529" name="Google Shape;529;p14"/>
          <p:cNvGrpSpPr/>
          <p:nvPr/>
        </p:nvGrpSpPr>
        <p:grpSpPr>
          <a:xfrm rot="2301730">
            <a:off x="-707785" y="4085170"/>
            <a:ext cx="1676534" cy="1904327"/>
            <a:chOff x="5092200" y="3805625"/>
            <a:chExt cx="690175" cy="783950"/>
          </a:xfrm>
        </p:grpSpPr>
        <p:sp>
          <p:nvSpPr>
            <p:cNvPr id="530" name="Google Shape;530;p14"/>
            <p:cNvSpPr/>
            <p:nvPr/>
          </p:nvSpPr>
          <p:spPr>
            <a:xfrm>
              <a:off x="5424525" y="4071650"/>
              <a:ext cx="50025" cy="47675"/>
            </a:xfrm>
            <a:custGeom>
              <a:rect b="b" l="l" r="r" t="t"/>
              <a:pathLst>
                <a:path extrusionOk="0" h="1907" w="2001">
                  <a:moveTo>
                    <a:pt x="1302" y="1"/>
                  </a:moveTo>
                  <a:cubicBezTo>
                    <a:pt x="1275" y="1"/>
                    <a:pt x="1245" y="17"/>
                    <a:pt x="1226" y="36"/>
                  </a:cubicBezTo>
                  <a:cubicBezTo>
                    <a:pt x="1035" y="264"/>
                    <a:pt x="950" y="556"/>
                    <a:pt x="754" y="795"/>
                  </a:cubicBezTo>
                  <a:cubicBezTo>
                    <a:pt x="541" y="1055"/>
                    <a:pt x="218" y="1283"/>
                    <a:pt x="80" y="1585"/>
                  </a:cubicBezTo>
                  <a:cubicBezTo>
                    <a:pt x="1" y="1764"/>
                    <a:pt x="143" y="1907"/>
                    <a:pt x="300" y="1907"/>
                  </a:cubicBezTo>
                  <a:cubicBezTo>
                    <a:pt x="344" y="1907"/>
                    <a:pt x="389" y="1896"/>
                    <a:pt x="430" y="1872"/>
                  </a:cubicBezTo>
                  <a:cubicBezTo>
                    <a:pt x="807" y="1660"/>
                    <a:pt x="2000" y="407"/>
                    <a:pt x="1332" y="9"/>
                  </a:cubicBezTo>
                  <a:cubicBezTo>
                    <a:pt x="1323" y="3"/>
                    <a:pt x="1312" y="1"/>
                    <a:pt x="130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4"/>
            <p:cNvSpPr/>
            <p:nvPr/>
          </p:nvSpPr>
          <p:spPr>
            <a:xfrm>
              <a:off x="5389625" y="4027225"/>
              <a:ext cx="33450" cy="50550"/>
            </a:xfrm>
            <a:custGeom>
              <a:rect b="b" l="l" r="r" t="t"/>
              <a:pathLst>
                <a:path extrusionOk="0" h="2022" w="1338">
                  <a:moveTo>
                    <a:pt x="239" y="0"/>
                  </a:moveTo>
                  <a:cubicBezTo>
                    <a:pt x="116" y="0"/>
                    <a:pt x="1" y="145"/>
                    <a:pt x="54" y="264"/>
                  </a:cubicBezTo>
                  <a:cubicBezTo>
                    <a:pt x="202" y="593"/>
                    <a:pt x="409" y="885"/>
                    <a:pt x="553" y="1208"/>
                  </a:cubicBezTo>
                  <a:cubicBezTo>
                    <a:pt x="691" y="1516"/>
                    <a:pt x="770" y="1824"/>
                    <a:pt x="1078" y="2004"/>
                  </a:cubicBezTo>
                  <a:cubicBezTo>
                    <a:pt x="1098" y="2016"/>
                    <a:pt x="1120" y="2021"/>
                    <a:pt x="1142" y="2021"/>
                  </a:cubicBezTo>
                  <a:cubicBezTo>
                    <a:pt x="1219" y="2021"/>
                    <a:pt x="1297" y="1956"/>
                    <a:pt x="1301" y="1882"/>
                  </a:cubicBezTo>
                  <a:cubicBezTo>
                    <a:pt x="1338" y="1511"/>
                    <a:pt x="1126" y="1176"/>
                    <a:pt x="966" y="847"/>
                  </a:cubicBezTo>
                  <a:cubicBezTo>
                    <a:pt x="813" y="529"/>
                    <a:pt x="632" y="195"/>
                    <a:pt x="314" y="20"/>
                  </a:cubicBezTo>
                  <a:cubicBezTo>
                    <a:pt x="290" y="6"/>
                    <a:pt x="264" y="0"/>
                    <a:pt x="2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4"/>
            <p:cNvSpPr/>
            <p:nvPr/>
          </p:nvSpPr>
          <p:spPr>
            <a:xfrm>
              <a:off x="5521200" y="4072250"/>
              <a:ext cx="31600" cy="37300"/>
            </a:xfrm>
            <a:custGeom>
              <a:rect b="b" l="l" r="r" t="t"/>
              <a:pathLst>
                <a:path extrusionOk="0" h="1492" w="1264">
                  <a:moveTo>
                    <a:pt x="114" y="0"/>
                  </a:moveTo>
                  <a:cubicBezTo>
                    <a:pt x="55" y="0"/>
                    <a:pt x="0" y="42"/>
                    <a:pt x="12" y="123"/>
                  </a:cubicBezTo>
                  <a:cubicBezTo>
                    <a:pt x="54" y="410"/>
                    <a:pt x="65" y="665"/>
                    <a:pt x="176" y="930"/>
                  </a:cubicBezTo>
                  <a:cubicBezTo>
                    <a:pt x="251" y="1115"/>
                    <a:pt x="373" y="1492"/>
                    <a:pt x="621" y="1492"/>
                  </a:cubicBezTo>
                  <a:cubicBezTo>
                    <a:pt x="637" y="1492"/>
                    <a:pt x="653" y="1490"/>
                    <a:pt x="670" y="1487"/>
                  </a:cubicBezTo>
                  <a:cubicBezTo>
                    <a:pt x="1264" y="1381"/>
                    <a:pt x="282" y="314"/>
                    <a:pt x="240" y="97"/>
                  </a:cubicBezTo>
                  <a:cubicBezTo>
                    <a:pt x="222" y="32"/>
                    <a:pt x="167" y="0"/>
                    <a:pt x="11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4"/>
            <p:cNvSpPr/>
            <p:nvPr/>
          </p:nvSpPr>
          <p:spPr>
            <a:xfrm>
              <a:off x="5465100" y="4168550"/>
              <a:ext cx="46325" cy="18750"/>
            </a:xfrm>
            <a:custGeom>
              <a:rect b="b" l="l" r="r" t="t"/>
              <a:pathLst>
                <a:path extrusionOk="0" h="750" w="1853">
                  <a:moveTo>
                    <a:pt x="1457" y="1"/>
                  </a:moveTo>
                  <a:cubicBezTo>
                    <a:pt x="1284" y="1"/>
                    <a:pt x="1111" y="67"/>
                    <a:pt x="929" y="123"/>
                  </a:cubicBezTo>
                  <a:cubicBezTo>
                    <a:pt x="643" y="219"/>
                    <a:pt x="335" y="336"/>
                    <a:pt x="75" y="495"/>
                  </a:cubicBezTo>
                  <a:cubicBezTo>
                    <a:pt x="1" y="543"/>
                    <a:pt x="6" y="675"/>
                    <a:pt x="96" y="702"/>
                  </a:cubicBezTo>
                  <a:cubicBezTo>
                    <a:pt x="207" y="736"/>
                    <a:pt x="323" y="749"/>
                    <a:pt x="440" y="749"/>
                  </a:cubicBezTo>
                  <a:cubicBezTo>
                    <a:pt x="617" y="749"/>
                    <a:pt x="796" y="719"/>
                    <a:pt x="961" y="681"/>
                  </a:cubicBezTo>
                  <a:cubicBezTo>
                    <a:pt x="1248" y="606"/>
                    <a:pt x="1619" y="569"/>
                    <a:pt x="1789" y="309"/>
                  </a:cubicBezTo>
                  <a:cubicBezTo>
                    <a:pt x="1837" y="251"/>
                    <a:pt x="1852" y="134"/>
                    <a:pt x="1773" y="92"/>
                  </a:cubicBezTo>
                  <a:cubicBezTo>
                    <a:pt x="1667" y="25"/>
                    <a:pt x="1562" y="1"/>
                    <a:pt x="14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4"/>
            <p:cNvSpPr/>
            <p:nvPr/>
          </p:nvSpPr>
          <p:spPr>
            <a:xfrm>
              <a:off x="5574275" y="4161400"/>
              <a:ext cx="27475" cy="51175"/>
            </a:xfrm>
            <a:custGeom>
              <a:rect b="b" l="l" r="r" t="t"/>
              <a:pathLst>
                <a:path extrusionOk="0" h="2047" w="1099">
                  <a:moveTo>
                    <a:pt x="180" y="1"/>
                  </a:moveTo>
                  <a:cubicBezTo>
                    <a:pt x="123" y="1"/>
                    <a:pt x="66" y="41"/>
                    <a:pt x="53" y="107"/>
                  </a:cubicBezTo>
                  <a:cubicBezTo>
                    <a:pt x="0" y="415"/>
                    <a:pt x="96" y="754"/>
                    <a:pt x="149" y="1062"/>
                  </a:cubicBezTo>
                  <a:cubicBezTo>
                    <a:pt x="213" y="1396"/>
                    <a:pt x="239" y="1762"/>
                    <a:pt x="531" y="1991"/>
                  </a:cubicBezTo>
                  <a:cubicBezTo>
                    <a:pt x="579" y="2029"/>
                    <a:pt x="631" y="2046"/>
                    <a:pt x="682" y="2046"/>
                  </a:cubicBezTo>
                  <a:cubicBezTo>
                    <a:pt x="771" y="2046"/>
                    <a:pt x="857" y="1992"/>
                    <a:pt x="908" y="1900"/>
                  </a:cubicBezTo>
                  <a:cubicBezTo>
                    <a:pt x="1099" y="1577"/>
                    <a:pt x="966" y="1152"/>
                    <a:pt x="839" y="813"/>
                  </a:cubicBezTo>
                  <a:cubicBezTo>
                    <a:pt x="727" y="510"/>
                    <a:pt x="557" y="144"/>
                    <a:pt x="229" y="11"/>
                  </a:cubicBezTo>
                  <a:cubicBezTo>
                    <a:pt x="213" y="4"/>
                    <a:pt x="196" y="1"/>
                    <a:pt x="1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4"/>
            <p:cNvSpPr/>
            <p:nvPr/>
          </p:nvSpPr>
          <p:spPr>
            <a:xfrm>
              <a:off x="5642100" y="4166025"/>
              <a:ext cx="21075" cy="37975"/>
            </a:xfrm>
            <a:custGeom>
              <a:rect b="b" l="l" r="r" t="t"/>
              <a:pathLst>
                <a:path extrusionOk="0" h="1519" w="843">
                  <a:moveTo>
                    <a:pt x="262" y="1"/>
                  </a:moveTo>
                  <a:cubicBezTo>
                    <a:pt x="126" y="1"/>
                    <a:pt x="1" y="153"/>
                    <a:pt x="57" y="293"/>
                  </a:cubicBezTo>
                  <a:cubicBezTo>
                    <a:pt x="115" y="458"/>
                    <a:pt x="137" y="665"/>
                    <a:pt x="163" y="835"/>
                  </a:cubicBezTo>
                  <a:cubicBezTo>
                    <a:pt x="179" y="930"/>
                    <a:pt x="190" y="1015"/>
                    <a:pt x="200" y="1105"/>
                  </a:cubicBezTo>
                  <a:cubicBezTo>
                    <a:pt x="221" y="1238"/>
                    <a:pt x="269" y="1301"/>
                    <a:pt x="328" y="1413"/>
                  </a:cubicBezTo>
                  <a:cubicBezTo>
                    <a:pt x="369" y="1485"/>
                    <a:pt x="448" y="1518"/>
                    <a:pt x="528" y="1518"/>
                  </a:cubicBezTo>
                  <a:cubicBezTo>
                    <a:pt x="630" y="1518"/>
                    <a:pt x="735" y="1463"/>
                    <a:pt x="768" y="1365"/>
                  </a:cubicBezTo>
                  <a:cubicBezTo>
                    <a:pt x="821" y="1238"/>
                    <a:pt x="842" y="1153"/>
                    <a:pt x="832" y="1015"/>
                  </a:cubicBezTo>
                  <a:cubicBezTo>
                    <a:pt x="826" y="888"/>
                    <a:pt x="800" y="760"/>
                    <a:pt x="768" y="638"/>
                  </a:cubicBezTo>
                  <a:cubicBezTo>
                    <a:pt x="736" y="532"/>
                    <a:pt x="688" y="426"/>
                    <a:pt x="635" y="325"/>
                  </a:cubicBezTo>
                  <a:cubicBezTo>
                    <a:pt x="566" y="203"/>
                    <a:pt x="481" y="140"/>
                    <a:pt x="391" y="55"/>
                  </a:cubicBezTo>
                  <a:cubicBezTo>
                    <a:pt x="351" y="17"/>
                    <a:pt x="306" y="1"/>
                    <a:pt x="2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4"/>
            <p:cNvSpPr/>
            <p:nvPr/>
          </p:nvSpPr>
          <p:spPr>
            <a:xfrm>
              <a:off x="5526925" y="4262075"/>
              <a:ext cx="48825" cy="17575"/>
            </a:xfrm>
            <a:custGeom>
              <a:rect b="b" l="l" r="r" t="t"/>
              <a:pathLst>
                <a:path extrusionOk="0" h="703" w="1953">
                  <a:moveTo>
                    <a:pt x="1519" y="0"/>
                  </a:moveTo>
                  <a:cubicBezTo>
                    <a:pt x="1370" y="0"/>
                    <a:pt x="1213" y="41"/>
                    <a:pt x="1061" y="75"/>
                  </a:cubicBezTo>
                  <a:cubicBezTo>
                    <a:pt x="743" y="149"/>
                    <a:pt x="462" y="277"/>
                    <a:pt x="149" y="367"/>
                  </a:cubicBezTo>
                  <a:cubicBezTo>
                    <a:pt x="0" y="409"/>
                    <a:pt x="43" y="632"/>
                    <a:pt x="181" y="654"/>
                  </a:cubicBezTo>
                  <a:cubicBezTo>
                    <a:pt x="379" y="682"/>
                    <a:pt x="558" y="703"/>
                    <a:pt x="741" y="703"/>
                  </a:cubicBezTo>
                  <a:cubicBezTo>
                    <a:pt x="866" y="703"/>
                    <a:pt x="993" y="693"/>
                    <a:pt x="1130" y="669"/>
                  </a:cubicBezTo>
                  <a:cubicBezTo>
                    <a:pt x="1401" y="622"/>
                    <a:pt x="1741" y="590"/>
                    <a:pt x="1900" y="335"/>
                  </a:cubicBezTo>
                  <a:cubicBezTo>
                    <a:pt x="1947" y="272"/>
                    <a:pt x="1953" y="176"/>
                    <a:pt x="1878" y="118"/>
                  </a:cubicBezTo>
                  <a:cubicBezTo>
                    <a:pt x="1769" y="30"/>
                    <a:pt x="1646" y="0"/>
                    <a:pt x="15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4"/>
            <p:cNvSpPr/>
            <p:nvPr/>
          </p:nvSpPr>
          <p:spPr>
            <a:xfrm>
              <a:off x="5624800" y="4249350"/>
              <a:ext cx="18475" cy="46150"/>
            </a:xfrm>
            <a:custGeom>
              <a:rect b="b" l="l" r="r" t="t"/>
              <a:pathLst>
                <a:path extrusionOk="0" h="1846" w="739">
                  <a:moveTo>
                    <a:pt x="181" y="0"/>
                  </a:moveTo>
                  <a:cubicBezTo>
                    <a:pt x="106" y="0"/>
                    <a:pt x="31" y="59"/>
                    <a:pt x="38" y="149"/>
                  </a:cubicBezTo>
                  <a:cubicBezTo>
                    <a:pt x="43" y="192"/>
                    <a:pt x="11" y="276"/>
                    <a:pt x="6" y="319"/>
                  </a:cubicBezTo>
                  <a:cubicBezTo>
                    <a:pt x="1" y="393"/>
                    <a:pt x="11" y="473"/>
                    <a:pt x="11" y="547"/>
                  </a:cubicBezTo>
                  <a:lnTo>
                    <a:pt x="11" y="1009"/>
                  </a:lnTo>
                  <a:cubicBezTo>
                    <a:pt x="11" y="1311"/>
                    <a:pt x="33" y="1587"/>
                    <a:pt x="256" y="1805"/>
                  </a:cubicBezTo>
                  <a:cubicBezTo>
                    <a:pt x="284" y="1833"/>
                    <a:pt x="320" y="1845"/>
                    <a:pt x="356" y="1845"/>
                  </a:cubicBezTo>
                  <a:cubicBezTo>
                    <a:pt x="408" y="1845"/>
                    <a:pt x="460" y="1821"/>
                    <a:pt x="494" y="1783"/>
                  </a:cubicBezTo>
                  <a:cubicBezTo>
                    <a:pt x="738" y="1529"/>
                    <a:pt x="722" y="1168"/>
                    <a:pt x="675" y="844"/>
                  </a:cubicBezTo>
                  <a:cubicBezTo>
                    <a:pt x="648" y="674"/>
                    <a:pt x="611" y="526"/>
                    <a:pt x="542" y="372"/>
                  </a:cubicBezTo>
                  <a:cubicBezTo>
                    <a:pt x="478" y="213"/>
                    <a:pt x="383" y="176"/>
                    <a:pt x="287" y="54"/>
                  </a:cubicBezTo>
                  <a:cubicBezTo>
                    <a:pt x="260" y="17"/>
                    <a:pt x="220" y="0"/>
                    <a:pt x="1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4"/>
            <p:cNvSpPr/>
            <p:nvPr/>
          </p:nvSpPr>
          <p:spPr>
            <a:xfrm>
              <a:off x="5447075" y="4235950"/>
              <a:ext cx="19125" cy="41450"/>
            </a:xfrm>
            <a:custGeom>
              <a:rect b="b" l="l" r="r" t="t"/>
              <a:pathLst>
                <a:path extrusionOk="0" h="1658" w="765">
                  <a:moveTo>
                    <a:pt x="252" y="0"/>
                  </a:moveTo>
                  <a:cubicBezTo>
                    <a:pt x="182" y="0"/>
                    <a:pt x="110" y="47"/>
                    <a:pt x="106" y="123"/>
                  </a:cubicBezTo>
                  <a:cubicBezTo>
                    <a:pt x="101" y="229"/>
                    <a:pt x="53" y="319"/>
                    <a:pt x="43" y="425"/>
                  </a:cubicBezTo>
                  <a:cubicBezTo>
                    <a:pt x="37" y="521"/>
                    <a:pt x="43" y="616"/>
                    <a:pt x="37" y="712"/>
                  </a:cubicBezTo>
                  <a:cubicBezTo>
                    <a:pt x="27" y="919"/>
                    <a:pt x="0" y="1120"/>
                    <a:pt x="5" y="1332"/>
                  </a:cubicBezTo>
                  <a:cubicBezTo>
                    <a:pt x="5" y="1454"/>
                    <a:pt x="112" y="1587"/>
                    <a:pt x="218" y="1624"/>
                  </a:cubicBezTo>
                  <a:cubicBezTo>
                    <a:pt x="268" y="1643"/>
                    <a:pt x="307" y="1657"/>
                    <a:pt x="350" y="1657"/>
                  </a:cubicBezTo>
                  <a:cubicBezTo>
                    <a:pt x="367" y="1657"/>
                    <a:pt x="384" y="1655"/>
                    <a:pt x="403" y="1651"/>
                  </a:cubicBezTo>
                  <a:cubicBezTo>
                    <a:pt x="568" y="1635"/>
                    <a:pt x="701" y="1508"/>
                    <a:pt x="722" y="1348"/>
                  </a:cubicBezTo>
                  <a:cubicBezTo>
                    <a:pt x="764" y="1110"/>
                    <a:pt x="727" y="871"/>
                    <a:pt x="658" y="643"/>
                  </a:cubicBezTo>
                  <a:cubicBezTo>
                    <a:pt x="621" y="547"/>
                    <a:pt x="605" y="441"/>
                    <a:pt x="557" y="340"/>
                  </a:cubicBezTo>
                  <a:cubicBezTo>
                    <a:pt x="504" y="234"/>
                    <a:pt x="425" y="160"/>
                    <a:pt x="366" y="59"/>
                  </a:cubicBezTo>
                  <a:cubicBezTo>
                    <a:pt x="340" y="18"/>
                    <a:pt x="296" y="0"/>
                    <a:pt x="2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4"/>
            <p:cNvSpPr/>
            <p:nvPr/>
          </p:nvSpPr>
          <p:spPr>
            <a:xfrm>
              <a:off x="5327550" y="4158275"/>
              <a:ext cx="51900" cy="23650"/>
            </a:xfrm>
            <a:custGeom>
              <a:rect b="b" l="l" r="r" t="t"/>
              <a:pathLst>
                <a:path extrusionOk="0" h="946" w="2076">
                  <a:moveTo>
                    <a:pt x="490" y="1"/>
                  </a:moveTo>
                  <a:cubicBezTo>
                    <a:pt x="426" y="1"/>
                    <a:pt x="365" y="5"/>
                    <a:pt x="308" y="14"/>
                  </a:cubicBezTo>
                  <a:cubicBezTo>
                    <a:pt x="117" y="52"/>
                    <a:pt x="1" y="269"/>
                    <a:pt x="123" y="444"/>
                  </a:cubicBezTo>
                  <a:cubicBezTo>
                    <a:pt x="351" y="747"/>
                    <a:pt x="696" y="768"/>
                    <a:pt x="1046" y="832"/>
                  </a:cubicBezTo>
                  <a:cubicBezTo>
                    <a:pt x="1200" y="858"/>
                    <a:pt x="1359" y="927"/>
                    <a:pt x="1513" y="943"/>
                  </a:cubicBezTo>
                  <a:cubicBezTo>
                    <a:pt x="1527" y="945"/>
                    <a:pt x="1541" y="946"/>
                    <a:pt x="1554" y="946"/>
                  </a:cubicBezTo>
                  <a:cubicBezTo>
                    <a:pt x="1695" y="946"/>
                    <a:pt x="1766" y="850"/>
                    <a:pt x="1921" y="821"/>
                  </a:cubicBezTo>
                  <a:cubicBezTo>
                    <a:pt x="2028" y="794"/>
                    <a:pt x="2075" y="635"/>
                    <a:pt x="1953" y="582"/>
                  </a:cubicBezTo>
                  <a:cubicBezTo>
                    <a:pt x="1858" y="540"/>
                    <a:pt x="1783" y="513"/>
                    <a:pt x="1688" y="503"/>
                  </a:cubicBezTo>
                  <a:cubicBezTo>
                    <a:pt x="1435" y="190"/>
                    <a:pt x="903" y="1"/>
                    <a:pt x="49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4"/>
            <p:cNvSpPr/>
            <p:nvPr/>
          </p:nvSpPr>
          <p:spPr>
            <a:xfrm>
              <a:off x="5331200" y="4089375"/>
              <a:ext cx="31000" cy="27025"/>
            </a:xfrm>
            <a:custGeom>
              <a:rect b="b" l="l" r="r" t="t"/>
              <a:pathLst>
                <a:path extrusionOk="0" h="1081" w="1240">
                  <a:moveTo>
                    <a:pt x="149" y="0"/>
                  </a:moveTo>
                  <a:cubicBezTo>
                    <a:pt x="62" y="0"/>
                    <a:pt x="0" y="89"/>
                    <a:pt x="51" y="181"/>
                  </a:cubicBezTo>
                  <a:cubicBezTo>
                    <a:pt x="109" y="282"/>
                    <a:pt x="152" y="393"/>
                    <a:pt x="226" y="484"/>
                  </a:cubicBezTo>
                  <a:cubicBezTo>
                    <a:pt x="306" y="584"/>
                    <a:pt x="401" y="680"/>
                    <a:pt x="497" y="770"/>
                  </a:cubicBezTo>
                  <a:cubicBezTo>
                    <a:pt x="645" y="918"/>
                    <a:pt x="803" y="1081"/>
                    <a:pt x="1025" y="1081"/>
                  </a:cubicBezTo>
                  <a:cubicBezTo>
                    <a:pt x="1041" y="1081"/>
                    <a:pt x="1058" y="1080"/>
                    <a:pt x="1075" y="1078"/>
                  </a:cubicBezTo>
                  <a:cubicBezTo>
                    <a:pt x="1139" y="1078"/>
                    <a:pt x="1218" y="1009"/>
                    <a:pt x="1224" y="929"/>
                  </a:cubicBezTo>
                  <a:cubicBezTo>
                    <a:pt x="1240" y="680"/>
                    <a:pt x="1075" y="510"/>
                    <a:pt x="889" y="362"/>
                  </a:cubicBezTo>
                  <a:cubicBezTo>
                    <a:pt x="794" y="287"/>
                    <a:pt x="693" y="213"/>
                    <a:pt x="587" y="155"/>
                  </a:cubicBezTo>
                  <a:cubicBezTo>
                    <a:pt x="454" y="75"/>
                    <a:pt x="332" y="54"/>
                    <a:pt x="189" y="6"/>
                  </a:cubicBezTo>
                  <a:cubicBezTo>
                    <a:pt x="175" y="2"/>
                    <a:pt x="162" y="0"/>
                    <a:pt x="14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4"/>
            <p:cNvSpPr/>
            <p:nvPr/>
          </p:nvSpPr>
          <p:spPr>
            <a:xfrm>
              <a:off x="5575800" y="4058500"/>
              <a:ext cx="35075" cy="58250"/>
            </a:xfrm>
            <a:custGeom>
              <a:rect b="b" l="l" r="r" t="t"/>
              <a:pathLst>
                <a:path extrusionOk="0" h="2330" w="1403">
                  <a:moveTo>
                    <a:pt x="310" y="1"/>
                  </a:moveTo>
                  <a:cubicBezTo>
                    <a:pt x="42" y="1"/>
                    <a:pt x="1" y="452"/>
                    <a:pt x="300" y="535"/>
                  </a:cubicBezTo>
                  <a:cubicBezTo>
                    <a:pt x="273" y="528"/>
                    <a:pt x="261" y="524"/>
                    <a:pt x="257" y="524"/>
                  </a:cubicBezTo>
                  <a:cubicBezTo>
                    <a:pt x="251" y="524"/>
                    <a:pt x="279" y="540"/>
                    <a:pt x="300" y="578"/>
                  </a:cubicBezTo>
                  <a:cubicBezTo>
                    <a:pt x="337" y="631"/>
                    <a:pt x="369" y="684"/>
                    <a:pt x="396" y="748"/>
                  </a:cubicBezTo>
                  <a:cubicBezTo>
                    <a:pt x="475" y="912"/>
                    <a:pt x="534" y="1082"/>
                    <a:pt x="587" y="1257"/>
                  </a:cubicBezTo>
                  <a:cubicBezTo>
                    <a:pt x="687" y="1554"/>
                    <a:pt x="762" y="1851"/>
                    <a:pt x="847" y="2159"/>
                  </a:cubicBezTo>
                  <a:cubicBezTo>
                    <a:pt x="880" y="2279"/>
                    <a:pt x="967" y="2330"/>
                    <a:pt x="1060" y="2330"/>
                  </a:cubicBezTo>
                  <a:cubicBezTo>
                    <a:pt x="1223" y="2330"/>
                    <a:pt x="1403" y="2177"/>
                    <a:pt x="1345" y="1968"/>
                  </a:cubicBezTo>
                  <a:cubicBezTo>
                    <a:pt x="1229" y="1581"/>
                    <a:pt x="1138" y="1188"/>
                    <a:pt x="990" y="811"/>
                  </a:cubicBezTo>
                  <a:cubicBezTo>
                    <a:pt x="878" y="498"/>
                    <a:pt x="735" y="100"/>
                    <a:pt x="380" y="10"/>
                  </a:cubicBezTo>
                  <a:cubicBezTo>
                    <a:pt x="355" y="4"/>
                    <a:pt x="332" y="1"/>
                    <a:pt x="3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4"/>
            <p:cNvSpPr/>
            <p:nvPr/>
          </p:nvSpPr>
          <p:spPr>
            <a:xfrm>
              <a:off x="5485475" y="4000525"/>
              <a:ext cx="53500" cy="26925"/>
            </a:xfrm>
            <a:custGeom>
              <a:rect b="b" l="l" r="r" t="t"/>
              <a:pathLst>
                <a:path extrusionOk="0" h="1077" w="2140">
                  <a:moveTo>
                    <a:pt x="1810" y="1"/>
                  </a:moveTo>
                  <a:cubicBezTo>
                    <a:pt x="1794" y="1"/>
                    <a:pt x="1777" y="2"/>
                    <a:pt x="1759" y="5"/>
                  </a:cubicBezTo>
                  <a:cubicBezTo>
                    <a:pt x="1207" y="101"/>
                    <a:pt x="687" y="260"/>
                    <a:pt x="226" y="589"/>
                  </a:cubicBezTo>
                  <a:cubicBezTo>
                    <a:pt x="0" y="758"/>
                    <a:pt x="168" y="1077"/>
                    <a:pt x="388" y="1077"/>
                  </a:cubicBezTo>
                  <a:cubicBezTo>
                    <a:pt x="437" y="1077"/>
                    <a:pt x="488" y="1061"/>
                    <a:pt x="539" y="1024"/>
                  </a:cubicBezTo>
                  <a:cubicBezTo>
                    <a:pt x="926" y="743"/>
                    <a:pt x="1356" y="610"/>
                    <a:pt x="1817" y="531"/>
                  </a:cubicBezTo>
                  <a:cubicBezTo>
                    <a:pt x="2139" y="480"/>
                    <a:pt x="2108"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4"/>
            <p:cNvSpPr/>
            <p:nvPr/>
          </p:nvSpPr>
          <p:spPr>
            <a:xfrm>
              <a:off x="5418825" y="3963825"/>
              <a:ext cx="20900" cy="35000"/>
            </a:xfrm>
            <a:custGeom>
              <a:rect b="b" l="l" r="r" t="t"/>
              <a:pathLst>
                <a:path extrusionOk="0" h="1400" w="836">
                  <a:moveTo>
                    <a:pt x="273" y="1"/>
                  </a:moveTo>
                  <a:cubicBezTo>
                    <a:pt x="262" y="1"/>
                    <a:pt x="250" y="2"/>
                    <a:pt x="239" y="4"/>
                  </a:cubicBezTo>
                  <a:cubicBezTo>
                    <a:pt x="90" y="25"/>
                    <a:pt x="0" y="147"/>
                    <a:pt x="5" y="295"/>
                  </a:cubicBezTo>
                  <a:cubicBezTo>
                    <a:pt x="5" y="640"/>
                    <a:pt x="27" y="1086"/>
                    <a:pt x="302" y="1335"/>
                  </a:cubicBezTo>
                  <a:cubicBezTo>
                    <a:pt x="353" y="1381"/>
                    <a:pt x="407" y="1400"/>
                    <a:pt x="459" y="1400"/>
                  </a:cubicBezTo>
                  <a:cubicBezTo>
                    <a:pt x="663" y="1400"/>
                    <a:pt x="836" y="1102"/>
                    <a:pt x="637" y="916"/>
                  </a:cubicBezTo>
                  <a:lnTo>
                    <a:pt x="637" y="916"/>
                  </a:lnTo>
                  <a:lnTo>
                    <a:pt x="631" y="911"/>
                  </a:lnTo>
                  <a:cubicBezTo>
                    <a:pt x="631" y="906"/>
                    <a:pt x="621" y="879"/>
                    <a:pt x="610" y="863"/>
                  </a:cubicBezTo>
                  <a:cubicBezTo>
                    <a:pt x="594" y="805"/>
                    <a:pt x="578" y="752"/>
                    <a:pt x="568" y="693"/>
                  </a:cubicBezTo>
                  <a:cubicBezTo>
                    <a:pt x="536" y="540"/>
                    <a:pt x="531" y="386"/>
                    <a:pt x="531" y="237"/>
                  </a:cubicBezTo>
                  <a:cubicBezTo>
                    <a:pt x="531" y="101"/>
                    <a:pt x="398" y="1"/>
                    <a:pt x="2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4"/>
            <p:cNvSpPr/>
            <p:nvPr/>
          </p:nvSpPr>
          <p:spPr>
            <a:xfrm>
              <a:off x="5435000" y="3986975"/>
              <a:ext cx="25" cy="25"/>
            </a:xfrm>
            <a:custGeom>
              <a:rect b="b" l="l" r="r" t="t"/>
              <a:pathLst>
                <a:path extrusionOk="0" h="1" w="1">
                  <a:moveTo>
                    <a:pt x="0" y="1"/>
                  </a:move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4"/>
            <p:cNvSpPr/>
            <p:nvPr/>
          </p:nvSpPr>
          <p:spPr>
            <a:xfrm>
              <a:off x="5453400" y="4356725"/>
              <a:ext cx="46750" cy="32650"/>
            </a:xfrm>
            <a:custGeom>
              <a:rect b="b" l="l" r="r" t="t"/>
              <a:pathLst>
                <a:path extrusionOk="0" h="1306" w="1870">
                  <a:moveTo>
                    <a:pt x="429" y="0"/>
                  </a:moveTo>
                  <a:cubicBezTo>
                    <a:pt x="156" y="0"/>
                    <a:pt x="1" y="405"/>
                    <a:pt x="299" y="497"/>
                  </a:cubicBezTo>
                  <a:cubicBezTo>
                    <a:pt x="708" y="624"/>
                    <a:pt x="1052" y="826"/>
                    <a:pt x="1291" y="1192"/>
                  </a:cubicBezTo>
                  <a:cubicBezTo>
                    <a:pt x="1348" y="1272"/>
                    <a:pt x="1422" y="1305"/>
                    <a:pt x="1495" y="1305"/>
                  </a:cubicBezTo>
                  <a:cubicBezTo>
                    <a:pt x="1685" y="1305"/>
                    <a:pt x="1869" y="1085"/>
                    <a:pt x="1732" y="879"/>
                  </a:cubicBezTo>
                  <a:cubicBezTo>
                    <a:pt x="1445" y="449"/>
                    <a:pt x="1005" y="157"/>
                    <a:pt x="517" y="14"/>
                  </a:cubicBezTo>
                  <a:cubicBezTo>
                    <a:pt x="486" y="4"/>
                    <a:pt x="457" y="0"/>
                    <a:pt x="4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4"/>
            <p:cNvSpPr/>
            <p:nvPr/>
          </p:nvSpPr>
          <p:spPr>
            <a:xfrm>
              <a:off x="5590950" y="4377250"/>
              <a:ext cx="58300" cy="15450"/>
            </a:xfrm>
            <a:custGeom>
              <a:rect b="b" l="l" r="r" t="t"/>
              <a:pathLst>
                <a:path extrusionOk="0" h="618" w="2332">
                  <a:moveTo>
                    <a:pt x="714" y="1"/>
                  </a:moveTo>
                  <a:cubicBezTo>
                    <a:pt x="581" y="1"/>
                    <a:pt x="448" y="12"/>
                    <a:pt x="315" y="42"/>
                  </a:cubicBezTo>
                  <a:cubicBezTo>
                    <a:pt x="1" y="107"/>
                    <a:pt x="29" y="578"/>
                    <a:pt x="315" y="578"/>
                  </a:cubicBezTo>
                  <a:cubicBezTo>
                    <a:pt x="333" y="578"/>
                    <a:pt x="353" y="577"/>
                    <a:pt x="373" y="572"/>
                  </a:cubicBezTo>
                  <a:cubicBezTo>
                    <a:pt x="505" y="542"/>
                    <a:pt x="638" y="531"/>
                    <a:pt x="772" y="531"/>
                  </a:cubicBezTo>
                  <a:cubicBezTo>
                    <a:pt x="1144" y="531"/>
                    <a:pt x="1520" y="617"/>
                    <a:pt x="1890" y="617"/>
                  </a:cubicBezTo>
                  <a:cubicBezTo>
                    <a:pt x="1926" y="617"/>
                    <a:pt x="1961" y="617"/>
                    <a:pt x="1997" y="615"/>
                  </a:cubicBezTo>
                  <a:cubicBezTo>
                    <a:pt x="2331" y="599"/>
                    <a:pt x="2280" y="84"/>
                    <a:pt x="1953" y="84"/>
                  </a:cubicBezTo>
                  <a:cubicBezTo>
                    <a:pt x="1948" y="84"/>
                    <a:pt x="1944" y="84"/>
                    <a:pt x="1938" y="84"/>
                  </a:cubicBezTo>
                  <a:cubicBezTo>
                    <a:pt x="1902" y="86"/>
                    <a:pt x="1866" y="87"/>
                    <a:pt x="1830" y="87"/>
                  </a:cubicBezTo>
                  <a:cubicBezTo>
                    <a:pt x="1455" y="87"/>
                    <a:pt x="1085" y="1"/>
                    <a:pt x="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4"/>
            <p:cNvSpPr/>
            <p:nvPr/>
          </p:nvSpPr>
          <p:spPr>
            <a:xfrm>
              <a:off x="5694650" y="4262800"/>
              <a:ext cx="26050" cy="46025"/>
            </a:xfrm>
            <a:custGeom>
              <a:rect b="b" l="l" r="r" t="t"/>
              <a:pathLst>
                <a:path extrusionOk="0" h="1841" w="1042">
                  <a:moveTo>
                    <a:pt x="395" y="1"/>
                  </a:moveTo>
                  <a:cubicBezTo>
                    <a:pt x="192" y="1"/>
                    <a:pt x="1" y="215"/>
                    <a:pt x="173" y="407"/>
                  </a:cubicBezTo>
                  <a:cubicBezTo>
                    <a:pt x="465" y="736"/>
                    <a:pt x="465" y="1198"/>
                    <a:pt x="496" y="1611"/>
                  </a:cubicBezTo>
                  <a:cubicBezTo>
                    <a:pt x="511" y="1767"/>
                    <a:pt x="630" y="1841"/>
                    <a:pt x="751" y="1841"/>
                  </a:cubicBezTo>
                  <a:cubicBezTo>
                    <a:pt x="894" y="1841"/>
                    <a:pt x="1041" y="1739"/>
                    <a:pt x="1027" y="1553"/>
                  </a:cubicBezTo>
                  <a:cubicBezTo>
                    <a:pt x="985" y="1049"/>
                    <a:pt x="958" y="492"/>
                    <a:pt x="603" y="94"/>
                  </a:cubicBezTo>
                  <a:cubicBezTo>
                    <a:pt x="542" y="28"/>
                    <a:pt x="468" y="1"/>
                    <a:pt x="39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4"/>
            <p:cNvSpPr/>
            <p:nvPr/>
          </p:nvSpPr>
          <p:spPr>
            <a:xfrm>
              <a:off x="5292525" y="4279075"/>
              <a:ext cx="66600" cy="24425"/>
            </a:xfrm>
            <a:custGeom>
              <a:rect b="b" l="l" r="r" t="t"/>
              <a:pathLst>
                <a:path extrusionOk="0" h="977" w="2664">
                  <a:moveTo>
                    <a:pt x="360" y="0"/>
                  </a:moveTo>
                  <a:cubicBezTo>
                    <a:pt x="126" y="0"/>
                    <a:pt x="0" y="383"/>
                    <a:pt x="261" y="520"/>
                  </a:cubicBezTo>
                  <a:cubicBezTo>
                    <a:pt x="743" y="778"/>
                    <a:pt x="1327" y="977"/>
                    <a:pt x="1891" y="977"/>
                  </a:cubicBezTo>
                  <a:cubicBezTo>
                    <a:pt x="2047" y="977"/>
                    <a:pt x="2201" y="962"/>
                    <a:pt x="2351" y="929"/>
                  </a:cubicBezTo>
                  <a:cubicBezTo>
                    <a:pt x="2664" y="859"/>
                    <a:pt x="2638" y="391"/>
                    <a:pt x="2360" y="391"/>
                  </a:cubicBezTo>
                  <a:cubicBezTo>
                    <a:pt x="2341" y="391"/>
                    <a:pt x="2320" y="393"/>
                    <a:pt x="2298" y="398"/>
                  </a:cubicBezTo>
                  <a:cubicBezTo>
                    <a:pt x="2166" y="428"/>
                    <a:pt x="2032" y="441"/>
                    <a:pt x="1897" y="441"/>
                  </a:cubicBezTo>
                  <a:cubicBezTo>
                    <a:pt x="1404" y="441"/>
                    <a:pt x="903" y="261"/>
                    <a:pt x="479" y="32"/>
                  </a:cubicBezTo>
                  <a:cubicBezTo>
                    <a:pt x="437" y="10"/>
                    <a:pt x="397" y="0"/>
                    <a:pt x="3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4"/>
            <p:cNvSpPr/>
            <p:nvPr/>
          </p:nvSpPr>
          <p:spPr>
            <a:xfrm>
              <a:off x="5280625" y="4193500"/>
              <a:ext cx="33975" cy="50250"/>
            </a:xfrm>
            <a:custGeom>
              <a:rect b="b" l="l" r="r" t="t"/>
              <a:pathLst>
                <a:path extrusionOk="0" h="2010" w="1359">
                  <a:moveTo>
                    <a:pt x="364" y="1"/>
                  </a:moveTo>
                  <a:cubicBezTo>
                    <a:pt x="185" y="1"/>
                    <a:pt x="0" y="222"/>
                    <a:pt x="122" y="431"/>
                  </a:cubicBezTo>
                  <a:cubicBezTo>
                    <a:pt x="387" y="882"/>
                    <a:pt x="615" y="1354"/>
                    <a:pt x="795" y="1847"/>
                  </a:cubicBezTo>
                  <a:cubicBezTo>
                    <a:pt x="835" y="1961"/>
                    <a:pt x="924" y="2009"/>
                    <a:pt x="1017" y="2009"/>
                  </a:cubicBezTo>
                  <a:cubicBezTo>
                    <a:pt x="1182" y="2009"/>
                    <a:pt x="1358" y="1855"/>
                    <a:pt x="1283" y="1651"/>
                  </a:cubicBezTo>
                  <a:cubicBezTo>
                    <a:pt x="1092" y="1115"/>
                    <a:pt x="838" y="611"/>
                    <a:pt x="557" y="123"/>
                  </a:cubicBezTo>
                  <a:cubicBezTo>
                    <a:pt x="506" y="36"/>
                    <a:pt x="435" y="1"/>
                    <a:pt x="36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4"/>
            <p:cNvSpPr/>
            <p:nvPr/>
          </p:nvSpPr>
          <p:spPr>
            <a:xfrm>
              <a:off x="5188650" y="4109850"/>
              <a:ext cx="69100" cy="32300"/>
            </a:xfrm>
            <a:custGeom>
              <a:rect b="b" l="l" r="r" t="t"/>
              <a:pathLst>
                <a:path extrusionOk="0" h="1292" w="2764">
                  <a:moveTo>
                    <a:pt x="2402" y="0"/>
                  </a:moveTo>
                  <a:cubicBezTo>
                    <a:pt x="2351" y="0"/>
                    <a:pt x="2298" y="19"/>
                    <a:pt x="2246" y="63"/>
                  </a:cubicBezTo>
                  <a:cubicBezTo>
                    <a:pt x="1699" y="530"/>
                    <a:pt x="877" y="487"/>
                    <a:pt x="256" y="827"/>
                  </a:cubicBezTo>
                  <a:cubicBezTo>
                    <a:pt x="0" y="966"/>
                    <a:pt x="185" y="1291"/>
                    <a:pt x="432" y="1291"/>
                  </a:cubicBezTo>
                  <a:cubicBezTo>
                    <a:pt x="476" y="1291"/>
                    <a:pt x="523" y="1281"/>
                    <a:pt x="569" y="1256"/>
                  </a:cubicBezTo>
                  <a:cubicBezTo>
                    <a:pt x="1201" y="912"/>
                    <a:pt x="1986" y="980"/>
                    <a:pt x="2559" y="492"/>
                  </a:cubicBezTo>
                  <a:cubicBezTo>
                    <a:pt x="2764" y="313"/>
                    <a:pt x="2608" y="0"/>
                    <a:pt x="240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4"/>
            <p:cNvSpPr/>
            <p:nvPr/>
          </p:nvSpPr>
          <p:spPr>
            <a:xfrm>
              <a:off x="5242100" y="4027650"/>
              <a:ext cx="59550" cy="36675"/>
            </a:xfrm>
            <a:custGeom>
              <a:rect b="b" l="l" r="r" t="t"/>
              <a:pathLst>
                <a:path extrusionOk="0" h="1467" w="2382">
                  <a:moveTo>
                    <a:pt x="2037" y="0"/>
                  </a:moveTo>
                  <a:cubicBezTo>
                    <a:pt x="2001" y="0"/>
                    <a:pt x="1963" y="9"/>
                    <a:pt x="1923" y="29"/>
                  </a:cubicBezTo>
                  <a:cubicBezTo>
                    <a:pt x="1360" y="316"/>
                    <a:pt x="819" y="639"/>
                    <a:pt x="262" y="936"/>
                  </a:cubicBezTo>
                  <a:cubicBezTo>
                    <a:pt x="0" y="1074"/>
                    <a:pt x="104" y="1466"/>
                    <a:pt x="336" y="1466"/>
                  </a:cubicBezTo>
                  <a:cubicBezTo>
                    <a:pt x="372" y="1466"/>
                    <a:pt x="411" y="1457"/>
                    <a:pt x="453" y="1435"/>
                  </a:cubicBezTo>
                  <a:cubicBezTo>
                    <a:pt x="1010" y="1138"/>
                    <a:pt x="1551" y="809"/>
                    <a:pt x="2119" y="528"/>
                  </a:cubicBezTo>
                  <a:cubicBezTo>
                    <a:pt x="2382" y="394"/>
                    <a:pt x="2272" y="0"/>
                    <a:pt x="20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4"/>
            <p:cNvSpPr/>
            <p:nvPr/>
          </p:nvSpPr>
          <p:spPr>
            <a:xfrm>
              <a:off x="5329675" y="3980125"/>
              <a:ext cx="31600" cy="54175"/>
            </a:xfrm>
            <a:custGeom>
              <a:rect b="b" l="l" r="r" t="t"/>
              <a:pathLst>
                <a:path extrusionOk="0" h="2167" w="1264">
                  <a:moveTo>
                    <a:pt x="360" y="0"/>
                  </a:moveTo>
                  <a:cubicBezTo>
                    <a:pt x="185" y="0"/>
                    <a:pt x="0" y="218"/>
                    <a:pt x="117" y="434"/>
                  </a:cubicBezTo>
                  <a:cubicBezTo>
                    <a:pt x="383" y="901"/>
                    <a:pt x="590" y="1416"/>
                    <a:pt x="696" y="1946"/>
                  </a:cubicBezTo>
                  <a:cubicBezTo>
                    <a:pt x="730" y="2096"/>
                    <a:pt x="858" y="2167"/>
                    <a:pt x="980" y="2167"/>
                  </a:cubicBezTo>
                  <a:cubicBezTo>
                    <a:pt x="1126" y="2167"/>
                    <a:pt x="1264" y="2067"/>
                    <a:pt x="1226" y="1882"/>
                  </a:cubicBezTo>
                  <a:cubicBezTo>
                    <a:pt x="1099" y="1262"/>
                    <a:pt x="860" y="678"/>
                    <a:pt x="547" y="121"/>
                  </a:cubicBezTo>
                  <a:cubicBezTo>
                    <a:pt x="500" y="36"/>
                    <a:pt x="431" y="0"/>
                    <a:pt x="3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4"/>
            <p:cNvSpPr/>
            <p:nvPr/>
          </p:nvSpPr>
          <p:spPr>
            <a:xfrm>
              <a:off x="5260975" y="3935800"/>
              <a:ext cx="53500" cy="40300"/>
            </a:xfrm>
            <a:custGeom>
              <a:rect b="b" l="l" r="r" t="t"/>
              <a:pathLst>
                <a:path extrusionOk="0" h="1612" w="2140">
                  <a:moveTo>
                    <a:pt x="397" y="1"/>
                  </a:moveTo>
                  <a:cubicBezTo>
                    <a:pt x="178" y="1"/>
                    <a:pt x="1" y="296"/>
                    <a:pt x="223" y="467"/>
                  </a:cubicBezTo>
                  <a:cubicBezTo>
                    <a:pt x="706" y="838"/>
                    <a:pt x="1045" y="1385"/>
                    <a:pt x="1640" y="1592"/>
                  </a:cubicBezTo>
                  <a:cubicBezTo>
                    <a:pt x="1675" y="1605"/>
                    <a:pt x="1709" y="1611"/>
                    <a:pt x="1741" y="1611"/>
                  </a:cubicBezTo>
                  <a:cubicBezTo>
                    <a:pt x="2000" y="1611"/>
                    <a:pt x="2140" y="1217"/>
                    <a:pt x="1852" y="1109"/>
                  </a:cubicBezTo>
                  <a:cubicBezTo>
                    <a:pt x="1316" y="918"/>
                    <a:pt x="998" y="392"/>
                    <a:pt x="557" y="58"/>
                  </a:cubicBezTo>
                  <a:cubicBezTo>
                    <a:pt x="505" y="18"/>
                    <a:pt x="450" y="1"/>
                    <a:pt x="3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4"/>
            <p:cNvSpPr/>
            <p:nvPr/>
          </p:nvSpPr>
          <p:spPr>
            <a:xfrm>
              <a:off x="5328700" y="3925500"/>
              <a:ext cx="51300" cy="15475"/>
            </a:xfrm>
            <a:custGeom>
              <a:rect b="b" l="l" r="r" t="t"/>
              <a:pathLst>
                <a:path extrusionOk="0" h="619" w="2052">
                  <a:moveTo>
                    <a:pt x="1133" y="0"/>
                  </a:moveTo>
                  <a:cubicBezTo>
                    <a:pt x="867" y="0"/>
                    <a:pt x="597" y="32"/>
                    <a:pt x="331" y="56"/>
                  </a:cubicBezTo>
                  <a:cubicBezTo>
                    <a:pt x="0" y="82"/>
                    <a:pt x="43" y="588"/>
                    <a:pt x="365" y="588"/>
                  </a:cubicBezTo>
                  <a:cubicBezTo>
                    <a:pt x="373" y="588"/>
                    <a:pt x="381" y="588"/>
                    <a:pt x="390" y="587"/>
                  </a:cubicBezTo>
                  <a:cubicBezTo>
                    <a:pt x="637" y="569"/>
                    <a:pt x="882" y="536"/>
                    <a:pt x="1127" y="536"/>
                  </a:cubicBezTo>
                  <a:cubicBezTo>
                    <a:pt x="1307" y="536"/>
                    <a:pt x="1488" y="554"/>
                    <a:pt x="1668" y="608"/>
                  </a:cubicBezTo>
                  <a:cubicBezTo>
                    <a:pt x="1694" y="615"/>
                    <a:pt x="1718" y="618"/>
                    <a:pt x="1741" y="618"/>
                  </a:cubicBezTo>
                  <a:cubicBezTo>
                    <a:pt x="2007" y="618"/>
                    <a:pt x="2051" y="161"/>
                    <a:pt x="1748" y="78"/>
                  </a:cubicBezTo>
                  <a:cubicBezTo>
                    <a:pt x="1546" y="20"/>
                    <a:pt x="1341" y="0"/>
                    <a:pt x="11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4"/>
            <p:cNvSpPr/>
            <p:nvPr/>
          </p:nvSpPr>
          <p:spPr>
            <a:xfrm>
              <a:off x="5705725" y="4101775"/>
              <a:ext cx="16175" cy="52475"/>
            </a:xfrm>
            <a:custGeom>
              <a:rect b="b" l="l" r="r" t="t"/>
              <a:pathLst>
                <a:path extrusionOk="0" h="2099" w="647">
                  <a:moveTo>
                    <a:pt x="264" y="1"/>
                  </a:moveTo>
                  <a:cubicBezTo>
                    <a:pt x="149" y="1"/>
                    <a:pt x="42" y="69"/>
                    <a:pt x="32" y="221"/>
                  </a:cubicBezTo>
                  <a:cubicBezTo>
                    <a:pt x="0" y="773"/>
                    <a:pt x="53" y="1319"/>
                    <a:pt x="101" y="1871"/>
                  </a:cubicBezTo>
                  <a:cubicBezTo>
                    <a:pt x="116" y="2027"/>
                    <a:pt x="233" y="2099"/>
                    <a:pt x="354" y="2099"/>
                  </a:cubicBezTo>
                  <a:cubicBezTo>
                    <a:pt x="498" y="2099"/>
                    <a:pt x="646" y="1997"/>
                    <a:pt x="632" y="1813"/>
                  </a:cubicBezTo>
                  <a:cubicBezTo>
                    <a:pt x="584" y="1309"/>
                    <a:pt x="526" y="805"/>
                    <a:pt x="557" y="301"/>
                  </a:cubicBezTo>
                  <a:cubicBezTo>
                    <a:pt x="569" y="111"/>
                    <a:pt x="410" y="1"/>
                    <a:pt x="26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4"/>
            <p:cNvSpPr/>
            <p:nvPr/>
          </p:nvSpPr>
          <p:spPr>
            <a:xfrm>
              <a:off x="5651150" y="4057700"/>
              <a:ext cx="54625" cy="33925"/>
            </a:xfrm>
            <a:custGeom>
              <a:rect b="b" l="l" r="r" t="t"/>
              <a:pathLst>
                <a:path extrusionOk="0" h="1357" w="2185">
                  <a:moveTo>
                    <a:pt x="1812" y="0"/>
                  </a:moveTo>
                  <a:cubicBezTo>
                    <a:pt x="1781" y="0"/>
                    <a:pt x="1747" y="7"/>
                    <a:pt x="1711" y="21"/>
                  </a:cubicBezTo>
                  <a:cubicBezTo>
                    <a:pt x="1181" y="233"/>
                    <a:pt x="677" y="520"/>
                    <a:pt x="220" y="870"/>
                  </a:cubicBezTo>
                  <a:cubicBezTo>
                    <a:pt x="0" y="1038"/>
                    <a:pt x="162" y="1357"/>
                    <a:pt x="379" y="1357"/>
                  </a:cubicBezTo>
                  <a:cubicBezTo>
                    <a:pt x="429" y="1357"/>
                    <a:pt x="481" y="1340"/>
                    <a:pt x="533" y="1300"/>
                  </a:cubicBezTo>
                  <a:cubicBezTo>
                    <a:pt x="947" y="976"/>
                    <a:pt x="1409" y="711"/>
                    <a:pt x="1902" y="520"/>
                  </a:cubicBezTo>
                  <a:cubicBezTo>
                    <a:pt x="2185" y="407"/>
                    <a:pt x="2066" y="0"/>
                    <a:pt x="18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4"/>
            <p:cNvSpPr/>
            <p:nvPr/>
          </p:nvSpPr>
          <p:spPr>
            <a:xfrm>
              <a:off x="5693325" y="4357675"/>
              <a:ext cx="52900" cy="58150"/>
            </a:xfrm>
            <a:custGeom>
              <a:rect b="b" l="l" r="r" t="t"/>
              <a:pathLst>
                <a:path extrusionOk="0" h="2326" w="2116">
                  <a:moveTo>
                    <a:pt x="1757" y="1"/>
                  </a:moveTo>
                  <a:cubicBezTo>
                    <a:pt x="1665" y="1"/>
                    <a:pt x="1572" y="42"/>
                    <a:pt x="1515" y="140"/>
                  </a:cubicBezTo>
                  <a:cubicBezTo>
                    <a:pt x="1160" y="750"/>
                    <a:pt x="783" y="1392"/>
                    <a:pt x="215" y="1838"/>
                  </a:cubicBezTo>
                  <a:cubicBezTo>
                    <a:pt x="0" y="2010"/>
                    <a:pt x="162" y="2325"/>
                    <a:pt x="375" y="2325"/>
                  </a:cubicBezTo>
                  <a:cubicBezTo>
                    <a:pt x="424" y="2325"/>
                    <a:pt x="477" y="2308"/>
                    <a:pt x="528" y="2268"/>
                  </a:cubicBezTo>
                  <a:cubicBezTo>
                    <a:pt x="1170" y="1764"/>
                    <a:pt x="1595" y="1053"/>
                    <a:pt x="2003" y="358"/>
                  </a:cubicBezTo>
                  <a:cubicBezTo>
                    <a:pt x="2116" y="161"/>
                    <a:pt x="1939" y="1"/>
                    <a:pt x="17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4"/>
            <p:cNvSpPr/>
            <p:nvPr/>
          </p:nvSpPr>
          <p:spPr>
            <a:xfrm>
              <a:off x="5569800" y="4306650"/>
              <a:ext cx="24025" cy="37975"/>
            </a:xfrm>
            <a:custGeom>
              <a:rect b="b" l="l" r="r" t="t"/>
              <a:pathLst>
                <a:path extrusionOk="0" h="1519" w="961">
                  <a:moveTo>
                    <a:pt x="607" y="1"/>
                  </a:moveTo>
                  <a:cubicBezTo>
                    <a:pt x="518" y="1"/>
                    <a:pt x="430" y="44"/>
                    <a:pt x="381" y="149"/>
                  </a:cubicBezTo>
                  <a:cubicBezTo>
                    <a:pt x="232" y="489"/>
                    <a:pt x="31" y="844"/>
                    <a:pt x="10" y="1226"/>
                  </a:cubicBezTo>
                  <a:cubicBezTo>
                    <a:pt x="1" y="1411"/>
                    <a:pt x="160" y="1519"/>
                    <a:pt x="306" y="1519"/>
                  </a:cubicBezTo>
                  <a:cubicBezTo>
                    <a:pt x="420" y="1519"/>
                    <a:pt x="526" y="1453"/>
                    <a:pt x="535" y="1306"/>
                  </a:cubicBezTo>
                  <a:cubicBezTo>
                    <a:pt x="556" y="972"/>
                    <a:pt x="736" y="669"/>
                    <a:pt x="869" y="372"/>
                  </a:cubicBezTo>
                  <a:cubicBezTo>
                    <a:pt x="960" y="166"/>
                    <a:pt x="781" y="1"/>
                    <a:pt x="6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4"/>
            <p:cNvSpPr/>
            <p:nvPr/>
          </p:nvSpPr>
          <p:spPr>
            <a:xfrm>
              <a:off x="5540750" y="4416150"/>
              <a:ext cx="18325" cy="48475"/>
            </a:xfrm>
            <a:custGeom>
              <a:rect b="b" l="l" r="r" t="t"/>
              <a:pathLst>
                <a:path extrusionOk="0" h="1939" w="733">
                  <a:moveTo>
                    <a:pt x="337" y="0"/>
                  </a:moveTo>
                  <a:cubicBezTo>
                    <a:pt x="174" y="0"/>
                    <a:pt x="0" y="153"/>
                    <a:pt x="68" y="359"/>
                  </a:cubicBezTo>
                  <a:cubicBezTo>
                    <a:pt x="211" y="794"/>
                    <a:pt x="158" y="1271"/>
                    <a:pt x="190" y="1712"/>
                  </a:cubicBezTo>
                  <a:cubicBezTo>
                    <a:pt x="200" y="1867"/>
                    <a:pt x="316" y="1939"/>
                    <a:pt x="437" y="1939"/>
                  </a:cubicBezTo>
                  <a:cubicBezTo>
                    <a:pt x="581" y="1939"/>
                    <a:pt x="732" y="1838"/>
                    <a:pt x="721" y="1653"/>
                  </a:cubicBezTo>
                  <a:cubicBezTo>
                    <a:pt x="689" y="1155"/>
                    <a:pt x="731" y="650"/>
                    <a:pt x="561" y="168"/>
                  </a:cubicBezTo>
                  <a:cubicBezTo>
                    <a:pt x="521" y="50"/>
                    <a:pt x="431" y="0"/>
                    <a:pt x="3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4"/>
            <p:cNvSpPr/>
            <p:nvPr/>
          </p:nvSpPr>
          <p:spPr>
            <a:xfrm>
              <a:off x="5359450" y="4315950"/>
              <a:ext cx="61450" cy="47775"/>
            </a:xfrm>
            <a:custGeom>
              <a:rect b="b" l="l" r="r" t="t"/>
              <a:pathLst>
                <a:path extrusionOk="0" h="1911" w="2458">
                  <a:moveTo>
                    <a:pt x="2071" y="1"/>
                  </a:moveTo>
                  <a:cubicBezTo>
                    <a:pt x="2022" y="1"/>
                    <a:pt x="1970" y="16"/>
                    <a:pt x="1919" y="53"/>
                  </a:cubicBezTo>
                  <a:cubicBezTo>
                    <a:pt x="1330" y="478"/>
                    <a:pt x="836" y="1024"/>
                    <a:pt x="237" y="1433"/>
                  </a:cubicBezTo>
                  <a:cubicBezTo>
                    <a:pt x="0" y="1590"/>
                    <a:pt x="172" y="1910"/>
                    <a:pt x="397" y="1910"/>
                  </a:cubicBezTo>
                  <a:cubicBezTo>
                    <a:pt x="445" y="1910"/>
                    <a:pt x="495" y="1896"/>
                    <a:pt x="545" y="1862"/>
                  </a:cubicBezTo>
                  <a:cubicBezTo>
                    <a:pt x="1149" y="1449"/>
                    <a:pt x="1643" y="907"/>
                    <a:pt x="2232" y="483"/>
                  </a:cubicBezTo>
                  <a:cubicBezTo>
                    <a:pt x="2457" y="318"/>
                    <a:pt x="2293" y="1"/>
                    <a:pt x="20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4"/>
            <p:cNvSpPr/>
            <p:nvPr/>
          </p:nvSpPr>
          <p:spPr>
            <a:xfrm>
              <a:off x="5378025" y="4212050"/>
              <a:ext cx="29725" cy="43125"/>
            </a:xfrm>
            <a:custGeom>
              <a:rect b="b" l="l" r="r" t="t"/>
              <a:pathLst>
                <a:path extrusionOk="0" h="1725" w="1189">
                  <a:moveTo>
                    <a:pt x="897" y="0"/>
                  </a:moveTo>
                  <a:cubicBezTo>
                    <a:pt x="778" y="0"/>
                    <a:pt x="653" y="66"/>
                    <a:pt x="613" y="209"/>
                  </a:cubicBezTo>
                  <a:cubicBezTo>
                    <a:pt x="491" y="607"/>
                    <a:pt x="253" y="973"/>
                    <a:pt x="88" y="1355"/>
                  </a:cubicBezTo>
                  <a:cubicBezTo>
                    <a:pt x="1" y="1560"/>
                    <a:pt x="179" y="1725"/>
                    <a:pt x="350" y="1725"/>
                  </a:cubicBezTo>
                  <a:cubicBezTo>
                    <a:pt x="439" y="1725"/>
                    <a:pt x="525" y="1680"/>
                    <a:pt x="571" y="1572"/>
                  </a:cubicBezTo>
                  <a:cubicBezTo>
                    <a:pt x="757" y="1137"/>
                    <a:pt x="1006" y="739"/>
                    <a:pt x="1139" y="288"/>
                  </a:cubicBezTo>
                  <a:cubicBezTo>
                    <a:pt x="1189" y="105"/>
                    <a:pt x="1048" y="0"/>
                    <a:pt x="8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4"/>
            <p:cNvSpPr/>
            <p:nvPr/>
          </p:nvSpPr>
          <p:spPr>
            <a:xfrm>
              <a:off x="5187200" y="4190875"/>
              <a:ext cx="56275" cy="25975"/>
            </a:xfrm>
            <a:custGeom>
              <a:rect b="b" l="l" r="r" t="t"/>
              <a:pathLst>
                <a:path extrusionOk="0" h="1039" w="2251">
                  <a:moveTo>
                    <a:pt x="1903" y="0"/>
                  </a:moveTo>
                  <a:cubicBezTo>
                    <a:pt x="1869" y="0"/>
                    <a:pt x="1833" y="8"/>
                    <a:pt x="1795" y="26"/>
                  </a:cubicBezTo>
                  <a:cubicBezTo>
                    <a:pt x="1317" y="254"/>
                    <a:pt x="818" y="398"/>
                    <a:pt x="309" y="530"/>
                  </a:cubicBezTo>
                  <a:cubicBezTo>
                    <a:pt x="1" y="609"/>
                    <a:pt x="139" y="1039"/>
                    <a:pt x="425" y="1039"/>
                  </a:cubicBezTo>
                  <a:cubicBezTo>
                    <a:pt x="449" y="1039"/>
                    <a:pt x="474" y="1036"/>
                    <a:pt x="500" y="1029"/>
                  </a:cubicBezTo>
                  <a:cubicBezTo>
                    <a:pt x="1004" y="896"/>
                    <a:pt x="1508" y="748"/>
                    <a:pt x="1986" y="525"/>
                  </a:cubicBezTo>
                  <a:cubicBezTo>
                    <a:pt x="2250" y="395"/>
                    <a:pt x="2141" y="0"/>
                    <a:pt x="19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4"/>
            <p:cNvSpPr/>
            <p:nvPr/>
          </p:nvSpPr>
          <p:spPr>
            <a:xfrm>
              <a:off x="5179400" y="4024900"/>
              <a:ext cx="17850" cy="45375"/>
            </a:xfrm>
            <a:custGeom>
              <a:rect b="b" l="l" r="r" t="t"/>
              <a:pathLst>
                <a:path extrusionOk="0" h="1815" w="714">
                  <a:moveTo>
                    <a:pt x="307" y="0"/>
                  </a:moveTo>
                  <a:cubicBezTo>
                    <a:pt x="191" y="0"/>
                    <a:pt x="77" y="69"/>
                    <a:pt x="59" y="219"/>
                  </a:cubicBezTo>
                  <a:cubicBezTo>
                    <a:pt x="0" y="686"/>
                    <a:pt x="90" y="1137"/>
                    <a:pt x="154" y="1593"/>
                  </a:cubicBezTo>
                  <a:cubicBezTo>
                    <a:pt x="178" y="1744"/>
                    <a:pt x="303" y="1814"/>
                    <a:pt x="426" y="1814"/>
                  </a:cubicBezTo>
                  <a:cubicBezTo>
                    <a:pt x="571" y="1814"/>
                    <a:pt x="713" y="1716"/>
                    <a:pt x="685" y="1535"/>
                  </a:cubicBezTo>
                  <a:cubicBezTo>
                    <a:pt x="626" y="1121"/>
                    <a:pt x="531" y="707"/>
                    <a:pt x="584" y="298"/>
                  </a:cubicBezTo>
                  <a:cubicBezTo>
                    <a:pt x="608" y="109"/>
                    <a:pt x="455" y="0"/>
                    <a:pt x="3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4"/>
            <p:cNvSpPr/>
            <p:nvPr/>
          </p:nvSpPr>
          <p:spPr>
            <a:xfrm>
              <a:off x="5448525" y="4404600"/>
              <a:ext cx="33175" cy="49550"/>
            </a:xfrm>
            <a:custGeom>
              <a:rect b="b" l="l" r="r" t="t"/>
              <a:pathLst>
                <a:path extrusionOk="0" h="1982" w="1327">
                  <a:moveTo>
                    <a:pt x="346" y="0"/>
                  </a:moveTo>
                  <a:cubicBezTo>
                    <a:pt x="175" y="0"/>
                    <a:pt x="0" y="150"/>
                    <a:pt x="85" y="354"/>
                  </a:cubicBezTo>
                  <a:cubicBezTo>
                    <a:pt x="292" y="831"/>
                    <a:pt x="690" y="1240"/>
                    <a:pt x="770" y="1765"/>
                  </a:cubicBezTo>
                  <a:cubicBezTo>
                    <a:pt x="794" y="1912"/>
                    <a:pt x="916" y="1981"/>
                    <a:pt x="1037" y="1981"/>
                  </a:cubicBezTo>
                  <a:cubicBezTo>
                    <a:pt x="1182" y="1981"/>
                    <a:pt x="1327" y="1881"/>
                    <a:pt x="1300" y="1696"/>
                  </a:cubicBezTo>
                  <a:cubicBezTo>
                    <a:pt x="1216" y="1107"/>
                    <a:pt x="818" y="683"/>
                    <a:pt x="584" y="157"/>
                  </a:cubicBezTo>
                  <a:cubicBezTo>
                    <a:pt x="537" y="47"/>
                    <a:pt x="442" y="0"/>
                    <a:pt x="3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4"/>
            <p:cNvSpPr/>
            <p:nvPr/>
          </p:nvSpPr>
          <p:spPr>
            <a:xfrm>
              <a:off x="5646375" y="4483800"/>
              <a:ext cx="57675" cy="20050"/>
            </a:xfrm>
            <a:custGeom>
              <a:rect b="b" l="l" r="r" t="t"/>
              <a:pathLst>
                <a:path extrusionOk="0" h="802" w="2307">
                  <a:moveTo>
                    <a:pt x="1971" y="0"/>
                  </a:moveTo>
                  <a:cubicBezTo>
                    <a:pt x="1957" y="0"/>
                    <a:pt x="1943" y="1"/>
                    <a:pt x="1929" y="3"/>
                  </a:cubicBezTo>
                  <a:cubicBezTo>
                    <a:pt x="1448" y="74"/>
                    <a:pt x="986" y="275"/>
                    <a:pt x="494" y="275"/>
                  </a:cubicBezTo>
                  <a:cubicBezTo>
                    <a:pt x="470" y="275"/>
                    <a:pt x="446" y="275"/>
                    <a:pt x="422" y="274"/>
                  </a:cubicBezTo>
                  <a:cubicBezTo>
                    <a:pt x="418" y="274"/>
                    <a:pt x="415" y="274"/>
                    <a:pt x="412" y="274"/>
                  </a:cubicBezTo>
                  <a:cubicBezTo>
                    <a:pt x="86" y="274"/>
                    <a:pt x="1" y="783"/>
                    <a:pt x="342" y="799"/>
                  </a:cubicBezTo>
                  <a:cubicBezTo>
                    <a:pt x="376" y="801"/>
                    <a:pt x="409" y="801"/>
                    <a:pt x="442" y="801"/>
                  </a:cubicBezTo>
                  <a:cubicBezTo>
                    <a:pt x="975" y="801"/>
                    <a:pt x="1462" y="609"/>
                    <a:pt x="1987" y="534"/>
                  </a:cubicBezTo>
                  <a:cubicBezTo>
                    <a:pt x="2307" y="488"/>
                    <a:pt x="2272" y="0"/>
                    <a:pt x="19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4"/>
            <p:cNvSpPr/>
            <p:nvPr/>
          </p:nvSpPr>
          <p:spPr>
            <a:xfrm>
              <a:off x="5755800" y="4393225"/>
              <a:ext cx="26575" cy="47350"/>
            </a:xfrm>
            <a:custGeom>
              <a:rect b="b" l="l" r="r" t="t"/>
              <a:pathLst>
                <a:path extrusionOk="0" h="1894" w="1063">
                  <a:moveTo>
                    <a:pt x="714" y="0"/>
                  </a:moveTo>
                  <a:cubicBezTo>
                    <a:pt x="626" y="0"/>
                    <a:pt x="542" y="46"/>
                    <a:pt x="502" y="156"/>
                  </a:cubicBezTo>
                  <a:cubicBezTo>
                    <a:pt x="342" y="607"/>
                    <a:pt x="279" y="1085"/>
                    <a:pt x="88" y="1525"/>
                  </a:cubicBezTo>
                  <a:cubicBezTo>
                    <a:pt x="0" y="1728"/>
                    <a:pt x="180" y="1894"/>
                    <a:pt x="351" y="1894"/>
                  </a:cubicBezTo>
                  <a:cubicBezTo>
                    <a:pt x="439" y="1894"/>
                    <a:pt x="525" y="1849"/>
                    <a:pt x="571" y="1743"/>
                  </a:cubicBezTo>
                  <a:cubicBezTo>
                    <a:pt x="762" y="1297"/>
                    <a:pt x="836" y="825"/>
                    <a:pt x="990" y="374"/>
                  </a:cubicBezTo>
                  <a:cubicBezTo>
                    <a:pt x="1063" y="165"/>
                    <a:pt x="881" y="0"/>
                    <a:pt x="71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4"/>
            <p:cNvSpPr/>
            <p:nvPr/>
          </p:nvSpPr>
          <p:spPr>
            <a:xfrm>
              <a:off x="5742800" y="4248700"/>
              <a:ext cx="32850" cy="27750"/>
            </a:xfrm>
            <a:custGeom>
              <a:rect b="b" l="l" r="r" t="t"/>
              <a:pathLst>
                <a:path extrusionOk="0" h="1110" w="1314">
                  <a:moveTo>
                    <a:pt x="937" y="1"/>
                  </a:moveTo>
                  <a:cubicBezTo>
                    <a:pt x="906" y="1"/>
                    <a:pt x="872" y="7"/>
                    <a:pt x="836" y="21"/>
                  </a:cubicBezTo>
                  <a:cubicBezTo>
                    <a:pt x="486" y="159"/>
                    <a:pt x="67" y="398"/>
                    <a:pt x="24" y="812"/>
                  </a:cubicBezTo>
                  <a:cubicBezTo>
                    <a:pt x="1" y="1001"/>
                    <a:pt x="153" y="1110"/>
                    <a:pt x="300" y="1110"/>
                  </a:cubicBezTo>
                  <a:cubicBezTo>
                    <a:pt x="416" y="1110"/>
                    <a:pt x="528" y="1042"/>
                    <a:pt x="544" y="891"/>
                  </a:cubicBezTo>
                  <a:cubicBezTo>
                    <a:pt x="565" y="690"/>
                    <a:pt x="873" y="578"/>
                    <a:pt x="1022" y="515"/>
                  </a:cubicBezTo>
                  <a:cubicBezTo>
                    <a:pt x="1314" y="406"/>
                    <a:pt x="1192" y="1"/>
                    <a:pt x="9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4"/>
            <p:cNvSpPr/>
            <p:nvPr/>
          </p:nvSpPr>
          <p:spPr>
            <a:xfrm>
              <a:off x="5715525" y="4182800"/>
              <a:ext cx="29475" cy="20300"/>
            </a:xfrm>
            <a:custGeom>
              <a:rect b="b" l="l" r="r" t="t"/>
              <a:pathLst>
                <a:path extrusionOk="0" h="812" w="1179">
                  <a:moveTo>
                    <a:pt x="868" y="1"/>
                  </a:moveTo>
                  <a:cubicBezTo>
                    <a:pt x="816" y="1"/>
                    <a:pt x="764" y="16"/>
                    <a:pt x="723" y="52"/>
                  </a:cubicBezTo>
                  <a:cubicBezTo>
                    <a:pt x="675" y="89"/>
                    <a:pt x="622" y="137"/>
                    <a:pt x="569" y="169"/>
                  </a:cubicBezTo>
                  <a:cubicBezTo>
                    <a:pt x="542" y="190"/>
                    <a:pt x="521" y="206"/>
                    <a:pt x="494" y="222"/>
                  </a:cubicBezTo>
                  <a:cubicBezTo>
                    <a:pt x="484" y="233"/>
                    <a:pt x="463" y="243"/>
                    <a:pt x="452" y="248"/>
                  </a:cubicBezTo>
                  <a:cubicBezTo>
                    <a:pt x="441" y="248"/>
                    <a:pt x="441" y="248"/>
                    <a:pt x="441" y="259"/>
                  </a:cubicBezTo>
                  <a:cubicBezTo>
                    <a:pt x="441" y="259"/>
                    <a:pt x="436" y="259"/>
                    <a:pt x="431" y="264"/>
                  </a:cubicBezTo>
                  <a:cubicBezTo>
                    <a:pt x="391" y="240"/>
                    <a:pt x="343" y="228"/>
                    <a:pt x="294" y="228"/>
                  </a:cubicBezTo>
                  <a:cubicBezTo>
                    <a:pt x="238" y="228"/>
                    <a:pt x="182" y="244"/>
                    <a:pt x="139" y="275"/>
                  </a:cubicBezTo>
                  <a:cubicBezTo>
                    <a:pt x="12" y="365"/>
                    <a:pt x="1" y="524"/>
                    <a:pt x="81" y="646"/>
                  </a:cubicBezTo>
                  <a:cubicBezTo>
                    <a:pt x="152" y="764"/>
                    <a:pt x="270" y="812"/>
                    <a:pt x="392" y="812"/>
                  </a:cubicBezTo>
                  <a:cubicBezTo>
                    <a:pt x="452" y="812"/>
                    <a:pt x="513" y="800"/>
                    <a:pt x="569" y="779"/>
                  </a:cubicBezTo>
                  <a:cubicBezTo>
                    <a:pt x="744" y="721"/>
                    <a:pt x="892" y="604"/>
                    <a:pt x="1036" y="482"/>
                  </a:cubicBezTo>
                  <a:cubicBezTo>
                    <a:pt x="1142" y="392"/>
                    <a:pt x="1179" y="227"/>
                    <a:pt x="1094" y="111"/>
                  </a:cubicBezTo>
                  <a:cubicBezTo>
                    <a:pt x="1044" y="44"/>
                    <a:pt x="955" y="1"/>
                    <a:pt x="8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4"/>
            <p:cNvSpPr/>
            <p:nvPr/>
          </p:nvSpPr>
          <p:spPr>
            <a:xfrm>
              <a:off x="5610950" y="4003025"/>
              <a:ext cx="34500" cy="55425"/>
            </a:xfrm>
            <a:custGeom>
              <a:rect b="b" l="l" r="r" t="t"/>
              <a:pathLst>
                <a:path extrusionOk="0" h="2217" w="1380">
                  <a:moveTo>
                    <a:pt x="1077" y="0"/>
                  </a:moveTo>
                  <a:cubicBezTo>
                    <a:pt x="960" y="0"/>
                    <a:pt x="847" y="68"/>
                    <a:pt x="831" y="218"/>
                  </a:cubicBezTo>
                  <a:cubicBezTo>
                    <a:pt x="767" y="818"/>
                    <a:pt x="348" y="1322"/>
                    <a:pt x="99" y="1853"/>
                  </a:cubicBezTo>
                  <a:cubicBezTo>
                    <a:pt x="1" y="2055"/>
                    <a:pt x="177" y="2217"/>
                    <a:pt x="351" y="2217"/>
                  </a:cubicBezTo>
                  <a:cubicBezTo>
                    <a:pt x="441" y="2217"/>
                    <a:pt x="531" y="2173"/>
                    <a:pt x="581" y="2070"/>
                  </a:cubicBezTo>
                  <a:cubicBezTo>
                    <a:pt x="857" y="1486"/>
                    <a:pt x="1292" y="956"/>
                    <a:pt x="1356" y="298"/>
                  </a:cubicBezTo>
                  <a:cubicBezTo>
                    <a:pt x="1380" y="109"/>
                    <a:pt x="1225" y="0"/>
                    <a:pt x="1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4"/>
            <p:cNvSpPr/>
            <p:nvPr/>
          </p:nvSpPr>
          <p:spPr>
            <a:xfrm>
              <a:off x="5295050" y="3851625"/>
              <a:ext cx="27500" cy="51375"/>
            </a:xfrm>
            <a:custGeom>
              <a:rect b="b" l="l" r="r" t="t"/>
              <a:pathLst>
                <a:path extrusionOk="0" h="2055" w="1100">
                  <a:moveTo>
                    <a:pt x="850" y="0"/>
                  </a:moveTo>
                  <a:cubicBezTo>
                    <a:pt x="706" y="0"/>
                    <a:pt x="552" y="104"/>
                    <a:pt x="558" y="295"/>
                  </a:cubicBezTo>
                  <a:cubicBezTo>
                    <a:pt x="563" y="788"/>
                    <a:pt x="293" y="1239"/>
                    <a:pt x="91" y="1685"/>
                  </a:cubicBezTo>
                  <a:cubicBezTo>
                    <a:pt x="0" y="1890"/>
                    <a:pt x="178" y="2055"/>
                    <a:pt x="349" y="2055"/>
                  </a:cubicBezTo>
                  <a:cubicBezTo>
                    <a:pt x="438" y="2055"/>
                    <a:pt x="526" y="2010"/>
                    <a:pt x="574" y="1902"/>
                  </a:cubicBezTo>
                  <a:cubicBezTo>
                    <a:pt x="823" y="1356"/>
                    <a:pt x="1099" y="841"/>
                    <a:pt x="1088" y="231"/>
                  </a:cubicBezTo>
                  <a:cubicBezTo>
                    <a:pt x="1084" y="74"/>
                    <a:pt x="970" y="0"/>
                    <a:pt x="8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4"/>
            <p:cNvSpPr/>
            <p:nvPr/>
          </p:nvSpPr>
          <p:spPr>
            <a:xfrm>
              <a:off x="5179200" y="3924825"/>
              <a:ext cx="60500" cy="24100"/>
            </a:xfrm>
            <a:custGeom>
              <a:rect b="b" l="l" r="r" t="t"/>
              <a:pathLst>
                <a:path extrusionOk="0" h="964" w="2420">
                  <a:moveTo>
                    <a:pt x="1990" y="0"/>
                  </a:moveTo>
                  <a:cubicBezTo>
                    <a:pt x="1967" y="0"/>
                    <a:pt x="1943" y="3"/>
                    <a:pt x="1918" y="9"/>
                  </a:cubicBezTo>
                  <a:cubicBezTo>
                    <a:pt x="1345" y="158"/>
                    <a:pt x="714" y="78"/>
                    <a:pt x="215" y="476"/>
                  </a:cubicBezTo>
                  <a:cubicBezTo>
                    <a:pt x="0" y="648"/>
                    <a:pt x="158" y="963"/>
                    <a:pt x="373" y="963"/>
                  </a:cubicBezTo>
                  <a:cubicBezTo>
                    <a:pt x="423" y="963"/>
                    <a:pt x="476" y="946"/>
                    <a:pt x="528" y="906"/>
                  </a:cubicBezTo>
                  <a:cubicBezTo>
                    <a:pt x="958" y="561"/>
                    <a:pt x="1600" y="640"/>
                    <a:pt x="2115" y="508"/>
                  </a:cubicBezTo>
                  <a:cubicBezTo>
                    <a:pt x="2419" y="429"/>
                    <a:pt x="2278" y="0"/>
                    <a:pt x="19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4"/>
            <p:cNvSpPr/>
            <p:nvPr/>
          </p:nvSpPr>
          <p:spPr>
            <a:xfrm>
              <a:off x="5215875" y="3977625"/>
              <a:ext cx="19100" cy="41675"/>
            </a:xfrm>
            <a:custGeom>
              <a:rect b="b" l="l" r="r" t="t"/>
              <a:pathLst>
                <a:path extrusionOk="0" h="1667" w="764">
                  <a:moveTo>
                    <a:pt x="259" y="0"/>
                  </a:moveTo>
                  <a:cubicBezTo>
                    <a:pt x="143" y="0"/>
                    <a:pt x="36" y="69"/>
                    <a:pt x="27" y="221"/>
                  </a:cubicBezTo>
                  <a:cubicBezTo>
                    <a:pt x="0" y="656"/>
                    <a:pt x="90" y="1075"/>
                    <a:pt x="213" y="1500"/>
                  </a:cubicBezTo>
                  <a:cubicBezTo>
                    <a:pt x="247" y="1617"/>
                    <a:pt x="334" y="1667"/>
                    <a:pt x="426" y="1667"/>
                  </a:cubicBezTo>
                  <a:cubicBezTo>
                    <a:pt x="586" y="1667"/>
                    <a:pt x="763" y="1515"/>
                    <a:pt x="706" y="1309"/>
                  </a:cubicBezTo>
                  <a:cubicBezTo>
                    <a:pt x="610" y="980"/>
                    <a:pt x="531" y="640"/>
                    <a:pt x="552" y="301"/>
                  </a:cubicBezTo>
                  <a:cubicBezTo>
                    <a:pt x="564" y="111"/>
                    <a:pt x="405"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4"/>
            <p:cNvSpPr/>
            <p:nvPr/>
          </p:nvSpPr>
          <p:spPr>
            <a:xfrm>
              <a:off x="5208150" y="3848650"/>
              <a:ext cx="27500" cy="37275"/>
            </a:xfrm>
            <a:custGeom>
              <a:rect b="b" l="l" r="r" t="t"/>
              <a:pathLst>
                <a:path extrusionOk="0" h="1491" w="1100">
                  <a:moveTo>
                    <a:pt x="752" y="0"/>
                  </a:moveTo>
                  <a:cubicBezTo>
                    <a:pt x="661" y="0"/>
                    <a:pt x="571" y="46"/>
                    <a:pt x="522" y="154"/>
                  </a:cubicBezTo>
                  <a:lnTo>
                    <a:pt x="92" y="1119"/>
                  </a:lnTo>
                  <a:cubicBezTo>
                    <a:pt x="1" y="1326"/>
                    <a:pt x="180" y="1491"/>
                    <a:pt x="352" y="1491"/>
                  </a:cubicBezTo>
                  <a:cubicBezTo>
                    <a:pt x="441" y="1491"/>
                    <a:pt x="528" y="1447"/>
                    <a:pt x="575" y="1342"/>
                  </a:cubicBezTo>
                  <a:lnTo>
                    <a:pt x="1010" y="371"/>
                  </a:lnTo>
                  <a:cubicBezTo>
                    <a:pt x="1100" y="163"/>
                    <a:pt x="924" y="0"/>
                    <a:pt x="7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4"/>
            <p:cNvSpPr/>
            <p:nvPr/>
          </p:nvSpPr>
          <p:spPr>
            <a:xfrm>
              <a:off x="5198200" y="4283000"/>
              <a:ext cx="61050" cy="45225"/>
            </a:xfrm>
            <a:custGeom>
              <a:rect b="b" l="l" r="r" t="t"/>
              <a:pathLst>
                <a:path extrusionOk="0" h="1809" w="2442">
                  <a:moveTo>
                    <a:pt x="2034" y="0"/>
                  </a:moveTo>
                  <a:cubicBezTo>
                    <a:pt x="1968" y="0"/>
                    <a:pt x="1900" y="24"/>
                    <a:pt x="1843" y="82"/>
                  </a:cubicBezTo>
                  <a:cubicBezTo>
                    <a:pt x="1349" y="554"/>
                    <a:pt x="829" y="984"/>
                    <a:pt x="246" y="1334"/>
                  </a:cubicBezTo>
                  <a:cubicBezTo>
                    <a:pt x="1" y="1485"/>
                    <a:pt x="182" y="1808"/>
                    <a:pt x="419" y="1808"/>
                  </a:cubicBezTo>
                  <a:cubicBezTo>
                    <a:pt x="464" y="1808"/>
                    <a:pt x="512" y="1796"/>
                    <a:pt x="559" y="1769"/>
                  </a:cubicBezTo>
                  <a:cubicBezTo>
                    <a:pt x="1180" y="1398"/>
                    <a:pt x="1731" y="925"/>
                    <a:pt x="2257" y="421"/>
                  </a:cubicBezTo>
                  <a:cubicBezTo>
                    <a:pt x="2442" y="240"/>
                    <a:pt x="2245" y="0"/>
                    <a:pt x="20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4"/>
            <p:cNvSpPr/>
            <p:nvPr/>
          </p:nvSpPr>
          <p:spPr>
            <a:xfrm>
              <a:off x="5180025" y="4245650"/>
              <a:ext cx="22475" cy="35625"/>
            </a:xfrm>
            <a:custGeom>
              <a:rect b="b" l="l" r="r" t="t"/>
              <a:pathLst>
                <a:path extrusionOk="0" h="1425" w="899">
                  <a:moveTo>
                    <a:pt x="343" y="1"/>
                  </a:moveTo>
                  <a:cubicBezTo>
                    <a:pt x="174" y="1"/>
                    <a:pt x="0" y="152"/>
                    <a:pt x="81" y="355"/>
                  </a:cubicBezTo>
                  <a:cubicBezTo>
                    <a:pt x="187" y="626"/>
                    <a:pt x="288" y="897"/>
                    <a:pt x="341" y="1194"/>
                  </a:cubicBezTo>
                  <a:cubicBezTo>
                    <a:pt x="366" y="1320"/>
                    <a:pt x="461" y="1425"/>
                    <a:pt x="596" y="1425"/>
                  </a:cubicBezTo>
                  <a:cubicBezTo>
                    <a:pt x="608" y="1425"/>
                    <a:pt x="620" y="1424"/>
                    <a:pt x="633" y="1422"/>
                  </a:cubicBezTo>
                  <a:cubicBezTo>
                    <a:pt x="771" y="1411"/>
                    <a:pt x="898" y="1279"/>
                    <a:pt x="872" y="1130"/>
                  </a:cubicBezTo>
                  <a:cubicBezTo>
                    <a:pt x="808" y="801"/>
                    <a:pt x="707" y="483"/>
                    <a:pt x="580" y="164"/>
                  </a:cubicBezTo>
                  <a:cubicBezTo>
                    <a:pt x="534" y="49"/>
                    <a:pt x="439" y="1"/>
                    <a:pt x="3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4"/>
            <p:cNvSpPr/>
            <p:nvPr/>
          </p:nvSpPr>
          <p:spPr>
            <a:xfrm>
              <a:off x="5281450" y="4332550"/>
              <a:ext cx="24875" cy="41200"/>
            </a:xfrm>
            <a:custGeom>
              <a:rect b="b" l="l" r="r" t="t"/>
              <a:pathLst>
                <a:path extrusionOk="0" h="1648" w="995">
                  <a:moveTo>
                    <a:pt x="344" y="1"/>
                  </a:moveTo>
                  <a:cubicBezTo>
                    <a:pt x="170" y="1"/>
                    <a:pt x="1" y="149"/>
                    <a:pt x="99" y="349"/>
                  </a:cubicBezTo>
                  <a:cubicBezTo>
                    <a:pt x="264" y="689"/>
                    <a:pt x="423" y="1034"/>
                    <a:pt x="449" y="1416"/>
                  </a:cubicBezTo>
                  <a:cubicBezTo>
                    <a:pt x="461" y="1574"/>
                    <a:pt x="579" y="1647"/>
                    <a:pt x="701" y="1647"/>
                  </a:cubicBezTo>
                  <a:cubicBezTo>
                    <a:pt x="845" y="1647"/>
                    <a:pt x="994" y="1544"/>
                    <a:pt x="980" y="1358"/>
                  </a:cubicBezTo>
                  <a:cubicBezTo>
                    <a:pt x="948" y="933"/>
                    <a:pt x="789" y="535"/>
                    <a:pt x="598" y="158"/>
                  </a:cubicBezTo>
                  <a:cubicBezTo>
                    <a:pt x="542" y="48"/>
                    <a:pt x="442" y="1"/>
                    <a:pt x="3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4"/>
            <p:cNvSpPr/>
            <p:nvPr/>
          </p:nvSpPr>
          <p:spPr>
            <a:xfrm>
              <a:off x="5330550" y="4424100"/>
              <a:ext cx="54700" cy="38600"/>
            </a:xfrm>
            <a:custGeom>
              <a:rect b="b" l="l" r="r" t="t"/>
              <a:pathLst>
                <a:path extrusionOk="0" h="1544" w="2188">
                  <a:moveTo>
                    <a:pt x="1786" y="0"/>
                  </a:moveTo>
                  <a:cubicBezTo>
                    <a:pt x="1719" y="0"/>
                    <a:pt x="1649" y="25"/>
                    <a:pt x="1589" y="83"/>
                  </a:cubicBezTo>
                  <a:cubicBezTo>
                    <a:pt x="1186" y="476"/>
                    <a:pt x="645" y="693"/>
                    <a:pt x="215" y="1049"/>
                  </a:cubicBezTo>
                  <a:cubicBezTo>
                    <a:pt x="1" y="1229"/>
                    <a:pt x="164" y="1544"/>
                    <a:pt x="374" y="1544"/>
                  </a:cubicBezTo>
                  <a:cubicBezTo>
                    <a:pt x="424" y="1544"/>
                    <a:pt x="477" y="1526"/>
                    <a:pt x="528" y="1484"/>
                  </a:cubicBezTo>
                  <a:cubicBezTo>
                    <a:pt x="1000" y="1091"/>
                    <a:pt x="1563" y="852"/>
                    <a:pt x="2003" y="423"/>
                  </a:cubicBezTo>
                  <a:cubicBezTo>
                    <a:pt x="2187" y="234"/>
                    <a:pt x="1996" y="0"/>
                    <a:pt x="17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4"/>
            <p:cNvSpPr/>
            <p:nvPr/>
          </p:nvSpPr>
          <p:spPr>
            <a:xfrm>
              <a:off x="5409875" y="4469425"/>
              <a:ext cx="21900" cy="42400"/>
            </a:xfrm>
            <a:custGeom>
              <a:rect b="b" l="l" r="r" t="t"/>
              <a:pathLst>
                <a:path extrusionOk="0" h="1696" w="876">
                  <a:moveTo>
                    <a:pt x="345" y="1"/>
                  </a:moveTo>
                  <a:cubicBezTo>
                    <a:pt x="175" y="1"/>
                    <a:pt x="1" y="154"/>
                    <a:pt x="82" y="361"/>
                  </a:cubicBezTo>
                  <a:cubicBezTo>
                    <a:pt x="220" y="716"/>
                    <a:pt x="263" y="1093"/>
                    <a:pt x="316" y="1475"/>
                  </a:cubicBezTo>
                  <a:cubicBezTo>
                    <a:pt x="340" y="1625"/>
                    <a:pt x="464" y="1696"/>
                    <a:pt x="586" y="1696"/>
                  </a:cubicBezTo>
                  <a:cubicBezTo>
                    <a:pt x="732" y="1696"/>
                    <a:pt x="875" y="1596"/>
                    <a:pt x="846" y="1411"/>
                  </a:cubicBezTo>
                  <a:cubicBezTo>
                    <a:pt x="783" y="997"/>
                    <a:pt x="740" y="562"/>
                    <a:pt x="581" y="164"/>
                  </a:cubicBezTo>
                  <a:cubicBezTo>
                    <a:pt x="535" y="49"/>
                    <a:pt x="441" y="1"/>
                    <a:pt x="3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4"/>
            <p:cNvSpPr/>
            <p:nvPr/>
          </p:nvSpPr>
          <p:spPr>
            <a:xfrm>
              <a:off x="5523175" y="4517400"/>
              <a:ext cx="45175" cy="30650"/>
            </a:xfrm>
            <a:custGeom>
              <a:rect b="b" l="l" r="r" t="t"/>
              <a:pathLst>
                <a:path extrusionOk="0" h="1226" w="1807">
                  <a:moveTo>
                    <a:pt x="1442" y="0"/>
                  </a:moveTo>
                  <a:cubicBezTo>
                    <a:pt x="1409" y="0"/>
                    <a:pt x="1375" y="7"/>
                    <a:pt x="1339" y="23"/>
                  </a:cubicBezTo>
                  <a:cubicBezTo>
                    <a:pt x="904" y="208"/>
                    <a:pt x="442" y="389"/>
                    <a:pt x="150" y="787"/>
                  </a:cubicBezTo>
                  <a:cubicBezTo>
                    <a:pt x="1" y="987"/>
                    <a:pt x="186" y="1226"/>
                    <a:pt x="377" y="1226"/>
                  </a:cubicBezTo>
                  <a:cubicBezTo>
                    <a:pt x="443" y="1226"/>
                    <a:pt x="510" y="1196"/>
                    <a:pt x="564" y="1126"/>
                  </a:cubicBezTo>
                  <a:cubicBezTo>
                    <a:pt x="803" y="808"/>
                    <a:pt x="1180" y="675"/>
                    <a:pt x="1530" y="521"/>
                  </a:cubicBezTo>
                  <a:cubicBezTo>
                    <a:pt x="1807" y="404"/>
                    <a:pt x="1689" y="0"/>
                    <a:pt x="14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4"/>
            <p:cNvSpPr/>
            <p:nvPr/>
          </p:nvSpPr>
          <p:spPr>
            <a:xfrm>
              <a:off x="5594350" y="4417850"/>
              <a:ext cx="17050" cy="43475"/>
            </a:xfrm>
            <a:custGeom>
              <a:rect b="b" l="l" r="r" t="t"/>
              <a:pathLst>
                <a:path extrusionOk="0" h="1739" w="682">
                  <a:moveTo>
                    <a:pt x="299" y="1"/>
                  </a:moveTo>
                  <a:cubicBezTo>
                    <a:pt x="156" y="1"/>
                    <a:pt x="1" y="104"/>
                    <a:pt x="4" y="291"/>
                  </a:cubicBezTo>
                  <a:cubicBezTo>
                    <a:pt x="9" y="705"/>
                    <a:pt x="110" y="1108"/>
                    <a:pt x="136" y="1511"/>
                  </a:cubicBezTo>
                  <a:cubicBezTo>
                    <a:pt x="149" y="1666"/>
                    <a:pt x="266" y="1738"/>
                    <a:pt x="388" y="1738"/>
                  </a:cubicBezTo>
                  <a:cubicBezTo>
                    <a:pt x="532" y="1738"/>
                    <a:pt x="681" y="1637"/>
                    <a:pt x="667" y="1453"/>
                  </a:cubicBezTo>
                  <a:cubicBezTo>
                    <a:pt x="641" y="1044"/>
                    <a:pt x="540" y="646"/>
                    <a:pt x="534" y="232"/>
                  </a:cubicBezTo>
                  <a:cubicBezTo>
                    <a:pt x="532" y="74"/>
                    <a:pt x="419" y="1"/>
                    <a:pt x="2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4"/>
            <p:cNvSpPr/>
            <p:nvPr/>
          </p:nvSpPr>
          <p:spPr>
            <a:xfrm>
              <a:off x="5499275" y="4298175"/>
              <a:ext cx="22575" cy="47125"/>
            </a:xfrm>
            <a:custGeom>
              <a:rect b="b" l="l" r="r" t="t"/>
              <a:pathLst>
                <a:path extrusionOk="0" h="1885" w="903">
                  <a:moveTo>
                    <a:pt x="291" y="0"/>
                  </a:moveTo>
                  <a:cubicBezTo>
                    <a:pt x="145" y="0"/>
                    <a:pt x="0" y="102"/>
                    <a:pt x="29" y="287"/>
                  </a:cubicBezTo>
                  <a:cubicBezTo>
                    <a:pt x="98" y="769"/>
                    <a:pt x="82" y="1273"/>
                    <a:pt x="300" y="1724"/>
                  </a:cubicBezTo>
                  <a:cubicBezTo>
                    <a:pt x="357" y="1837"/>
                    <a:pt x="459" y="1885"/>
                    <a:pt x="558" y="1885"/>
                  </a:cubicBezTo>
                  <a:cubicBezTo>
                    <a:pt x="734" y="1885"/>
                    <a:pt x="902" y="1736"/>
                    <a:pt x="804" y="1539"/>
                  </a:cubicBezTo>
                  <a:cubicBezTo>
                    <a:pt x="602" y="1125"/>
                    <a:pt x="629" y="669"/>
                    <a:pt x="560" y="223"/>
                  </a:cubicBezTo>
                  <a:cubicBezTo>
                    <a:pt x="536" y="71"/>
                    <a:pt x="413"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4"/>
            <p:cNvSpPr/>
            <p:nvPr/>
          </p:nvSpPr>
          <p:spPr>
            <a:xfrm>
              <a:off x="5627800" y="4547025"/>
              <a:ext cx="28000" cy="42550"/>
            </a:xfrm>
            <a:custGeom>
              <a:rect b="b" l="l" r="r" t="t"/>
              <a:pathLst>
                <a:path extrusionOk="0" h="1702" w="1120">
                  <a:moveTo>
                    <a:pt x="340" y="0"/>
                  </a:moveTo>
                  <a:cubicBezTo>
                    <a:pt x="178" y="0"/>
                    <a:pt x="1" y="154"/>
                    <a:pt x="61" y="366"/>
                  </a:cubicBezTo>
                  <a:cubicBezTo>
                    <a:pt x="178" y="790"/>
                    <a:pt x="279" y="1225"/>
                    <a:pt x="539" y="1591"/>
                  </a:cubicBezTo>
                  <a:cubicBezTo>
                    <a:pt x="595" y="1669"/>
                    <a:pt x="668" y="1702"/>
                    <a:pt x="742" y="1702"/>
                  </a:cubicBezTo>
                  <a:cubicBezTo>
                    <a:pt x="933" y="1702"/>
                    <a:pt x="1120" y="1482"/>
                    <a:pt x="974" y="1278"/>
                  </a:cubicBezTo>
                  <a:cubicBezTo>
                    <a:pt x="740" y="955"/>
                    <a:pt x="661" y="551"/>
                    <a:pt x="555" y="175"/>
                  </a:cubicBezTo>
                  <a:cubicBezTo>
                    <a:pt x="522" y="52"/>
                    <a:pt x="433" y="0"/>
                    <a:pt x="3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4"/>
            <p:cNvSpPr/>
            <p:nvPr/>
          </p:nvSpPr>
          <p:spPr>
            <a:xfrm>
              <a:off x="5702675" y="4541700"/>
              <a:ext cx="40625" cy="16400"/>
            </a:xfrm>
            <a:custGeom>
              <a:rect b="b" l="l" r="r" t="t"/>
              <a:pathLst>
                <a:path extrusionOk="0" h="656" w="1625">
                  <a:moveTo>
                    <a:pt x="924" y="1"/>
                  </a:moveTo>
                  <a:cubicBezTo>
                    <a:pt x="701" y="1"/>
                    <a:pt x="480" y="43"/>
                    <a:pt x="276" y="133"/>
                  </a:cubicBezTo>
                  <a:cubicBezTo>
                    <a:pt x="1" y="255"/>
                    <a:pt x="116" y="656"/>
                    <a:pt x="361" y="656"/>
                  </a:cubicBezTo>
                  <a:cubicBezTo>
                    <a:pt x="394" y="656"/>
                    <a:pt x="430" y="648"/>
                    <a:pt x="467" y="632"/>
                  </a:cubicBezTo>
                  <a:cubicBezTo>
                    <a:pt x="623" y="562"/>
                    <a:pt x="781" y="532"/>
                    <a:pt x="943" y="532"/>
                  </a:cubicBezTo>
                  <a:cubicBezTo>
                    <a:pt x="1041" y="532"/>
                    <a:pt x="1140" y="543"/>
                    <a:pt x="1242" y="563"/>
                  </a:cubicBezTo>
                  <a:cubicBezTo>
                    <a:pt x="1262" y="567"/>
                    <a:pt x="1281" y="569"/>
                    <a:pt x="1299" y="569"/>
                  </a:cubicBezTo>
                  <a:cubicBezTo>
                    <a:pt x="1574" y="569"/>
                    <a:pt x="1625" y="103"/>
                    <a:pt x="1316" y="43"/>
                  </a:cubicBezTo>
                  <a:cubicBezTo>
                    <a:pt x="1187" y="15"/>
                    <a:pt x="1055" y="1"/>
                    <a:pt x="92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4"/>
            <p:cNvSpPr/>
            <p:nvPr/>
          </p:nvSpPr>
          <p:spPr>
            <a:xfrm>
              <a:off x="5092200" y="3957125"/>
              <a:ext cx="58375" cy="26350"/>
            </a:xfrm>
            <a:custGeom>
              <a:rect b="b" l="l" r="r" t="t"/>
              <a:pathLst>
                <a:path extrusionOk="0" h="1054" w="2335">
                  <a:moveTo>
                    <a:pt x="345" y="1"/>
                  </a:moveTo>
                  <a:cubicBezTo>
                    <a:pt x="53" y="1"/>
                    <a:pt x="0" y="472"/>
                    <a:pt x="321" y="532"/>
                  </a:cubicBezTo>
                  <a:cubicBezTo>
                    <a:pt x="878" y="632"/>
                    <a:pt x="1361" y="983"/>
                    <a:pt x="1934" y="1052"/>
                  </a:cubicBezTo>
                  <a:cubicBezTo>
                    <a:pt x="1947" y="1053"/>
                    <a:pt x="1959" y="1054"/>
                    <a:pt x="1971" y="1054"/>
                  </a:cubicBezTo>
                  <a:cubicBezTo>
                    <a:pt x="2273" y="1054"/>
                    <a:pt x="2335" y="567"/>
                    <a:pt x="2013" y="532"/>
                  </a:cubicBezTo>
                  <a:cubicBezTo>
                    <a:pt x="1446" y="457"/>
                    <a:pt x="963" y="112"/>
                    <a:pt x="400" y="6"/>
                  </a:cubicBezTo>
                  <a:cubicBezTo>
                    <a:pt x="381" y="3"/>
                    <a:pt x="362" y="1"/>
                    <a:pt x="3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4"/>
            <p:cNvSpPr/>
            <p:nvPr/>
          </p:nvSpPr>
          <p:spPr>
            <a:xfrm>
              <a:off x="5113675" y="3872200"/>
              <a:ext cx="51500" cy="32775"/>
            </a:xfrm>
            <a:custGeom>
              <a:rect b="b" l="l" r="r" t="t"/>
              <a:pathLst>
                <a:path extrusionOk="0" h="1311" w="2060">
                  <a:moveTo>
                    <a:pt x="1690" y="1"/>
                  </a:moveTo>
                  <a:cubicBezTo>
                    <a:pt x="1640" y="1"/>
                    <a:pt x="1587" y="19"/>
                    <a:pt x="1536" y="61"/>
                  </a:cubicBezTo>
                  <a:cubicBezTo>
                    <a:pt x="1160" y="374"/>
                    <a:pt x="740" y="623"/>
                    <a:pt x="284" y="798"/>
                  </a:cubicBezTo>
                  <a:cubicBezTo>
                    <a:pt x="0" y="907"/>
                    <a:pt x="117" y="1311"/>
                    <a:pt x="375" y="1311"/>
                  </a:cubicBezTo>
                  <a:cubicBezTo>
                    <a:pt x="406" y="1311"/>
                    <a:pt x="440" y="1305"/>
                    <a:pt x="475" y="1292"/>
                  </a:cubicBezTo>
                  <a:cubicBezTo>
                    <a:pt x="974" y="1101"/>
                    <a:pt x="1446" y="830"/>
                    <a:pt x="1849" y="490"/>
                  </a:cubicBezTo>
                  <a:cubicBezTo>
                    <a:pt x="2059" y="315"/>
                    <a:pt x="1899" y="1"/>
                    <a:pt x="169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4"/>
            <p:cNvSpPr/>
            <p:nvPr/>
          </p:nvSpPr>
          <p:spPr>
            <a:xfrm>
              <a:off x="5134950" y="3805625"/>
              <a:ext cx="23675" cy="35900"/>
            </a:xfrm>
            <a:custGeom>
              <a:rect b="b" l="l" r="r" t="t"/>
              <a:pathLst>
                <a:path extrusionOk="0" h="1436" w="947">
                  <a:moveTo>
                    <a:pt x="290" y="0"/>
                  </a:moveTo>
                  <a:cubicBezTo>
                    <a:pt x="163" y="0"/>
                    <a:pt x="22" y="92"/>
                    <a:pt x="17" y="230"/>
                  </a:cubicBezTo>
                  <a:cubicBezTo>
                    <a:pt x="1" y="654"/>
                    <a:pt x="38" y="1084"/>
                    <a:pt x="388" y="1376"/>
                  </a:cubicBezTo>
                  <a:cubicBezTo>
                    <a:pt x="441" y="1418"/>
                    <a:pt x="497" y="1435"/>
                    <a:pt x="550" y="1435"/>
                  </a:cubicBezTo>
                  <a:cubicBezTo>
                    <a:pt x="769" y="1435"/>
                    <a:pt x="946" y="1138"/>
                    <a:pt x="733" y="968"/>
                  </a:cubicBezTo>
                  <a:cubicBezTo>
                    <a:pt x="542" y="808"/>
                    <a:pt x="542" y="543"/>
                    <a:pt x="547" y="310"/>
                  </a:cubicBezTo>
                  <a:cubicBezTo>
                    <a:pt x="553" y="161"/>
                    <a:pt x="478" y="28"/>
                    <a:pt x="319" y="2"/>
                  </a:cubicBezTo>
                  <a:cubicBezTo>
                    <a:pt x="309" y="1"/>
                    <a:pt x="300"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7" name="Google Shape;587;p14"/>
          <p:cNvSpPr/>
          <p:nvPr/>
        </p:nvSpPr>
        <p:spPr>
          <a:xfrm rot="8100000">
            <a:off x="8534006" y="4311906"/>
            <a:ext cx="980975" cy="1019662"/>
          </a:xfrm>
          <a:custGeom>
            <a:rect b="b" l="l" r="r" t="t"/>
            <a:pathLst>
              <a:path extrusionOk="0" h="21481" w="20666">
                <a:moveTo>
                  <a:pt x="3343" y="4137"/>
                </a:moveTo>
                <a:cubicBezTo>
                  <a:pt x="2855" y="4747"/>
                  <a:pt x="2430" y="5410"/>
                  <a:pt x="2069" y="6100"/>
                </a:cubicBezTo>
                <a:cubicBezTo>
                  <a:pt x="2377" y="5379"/>
                  <a:pt x="2802" y="4715"/>
                  <a:pt x="3343" y="4137"/>
                </a:cubicBezTo>
                <a:close/>
                <a:moveTo>
                  <a:pt x="8792" y="7427"/>
                </a:moveTo>
                <a:cubicBezTo>
                  <a:pt x="9168" y="7496"/>
                  <a:pt x="9535" y="7644"/>
                  <a:pt x="9879" y="7835"/>
                </a:cubicBezTo>
                <a:cubicBezTo>
                  <a:pt x="9704" y="7799"/>
                  <a:pt x="9524" y="7781"/>
                  <a:pt x="9344" y="7781"/>
                </a:cubicBezTo>
                <a:cubicBezTo>
                  <a:pt x="8442" y="7781"/>
                  <a:pt x="7523" y="8221"/>
                  <a:pt x="6988" y="8960"/>
                </a:cubicBezTo>
                <a:cubicBezTo>
                  <a:pt x="7423" y="8222"/>
                  <a:pt x="8076" y="7612"/>
                  <a:pt x="8771" y="7427"/>
                </a:cubicBezTo>
                <a:close/>
                <a:moveTo>
                  <a:pt x="7890" y="7432"/>
                </a:moveTo>
                <a:lnTo>
                  <a:pt x="7890" y="7432"/>
                </a:lnTo>
                <a:cubicBezTo>
                  <a:pt x="7497" y="7724"/>
                  <a:pt x="7152" y="8079"/>
                  <a:pt x="6871" y="8451"/>
                </a:cubicBezTo>
                <a:cubicBezTo>
                  <a:pt x="6691" y="8689"/>
                  <a:pt x="6516" y="8944"/>
                  <a:pt x="6356" y="9220"/>
                </a:cubicBezTo>
                <a:cubicBezTo>
                  <a:pt x="6500" y="8318"/>
                  <a:pt x="7046" y="7618"/>
                  <a:pt x="7890" y="7432"/>
                </a:cubicBezTo>
                <a:close/>
                <a:moveTo>
                  <a:pt x="8797" y="9365"/>
                </a:moveTo>
                <a:cubicBezTo>
                  <a:pt x="8885" y="9365"/>
                  <a:pt x="9015" y="9408"/>
                  <a:pt x="9222" y="9485"/>
                </a:cubicBezTo>
                <a:cubicBezTo>
                  <a:pt x="9248" y="9491"/>
                  <a:pt x="9275" y="9512"/>
                  <a:pt x="9301" y="9528"/>
                </a:cubicBezTo>
                <a:cubicBezTo>
                  <a:pt x="9264" y="9565"/>
                  <a:pt x="9243" y="9591"/>
                  <a:pt x="9237" y="9607"/>
                </a:cubicBezTo>
                <a:cubicBezTo>
                  <a:pt x="9179" y="9724"/>
                  <a:pt x="9110" y="9851"/>
                  <a:pt x="9052" y="9973"/>
                </a:cubicBezTo>
                <a:cubicBezTo>
                  <a:pt x="9036" y="10000"/>
                  <a:pt x="9025" y="10026"/>
                  <a:pt x="9020" y="10042"/>
                </a:cubicBezTo>
                <a:cubicBezTo>
                  <a:pt x="8900" y="10175"/>
                  <a:pt x="8746" y="10269"/>
                  <a:pt x="8634" y="10269"/>
                </a:cubicBezTo>
                <a:cubicBezTo>
                  <a:pt x="8504" y="10269"/>
                  <a:pt x="8430" y="10143"/>
                  <a:pt x="8526" y="9804"/>
                </a:cubicBezTo>
                <a:cubicBezTo>
                  <a:pt x="8614" y="9496"/>
                  <a:pt x="8642" y="9365"/>
                  <a:pt x="8797" y="9365"/>
                </a:cubicBezTo>
                <a:close/>
                <a:moveTo>
                  <a:pt x="8547" y="8580"/>
                </a:moveTo>
                <a:cubicBezTo>
                  <a:pt x="8708" y="8580"/>
                  <a:pt x="8873" y="8598"/>
                  <a:pt x="9036" y="8631"/>
                </a:cubicBezTo>
                <a:cubicBezTo>
                  <a:pt x="8733" y="8727"/>
                  <a:pt x="8436" y="8912"/>
                  <a:pt x="8187" y="9167"/>
                </a:cubicBezTo>
                <a:cubicBezTo>
                  <a:pt x="7884" y="9496"/>
                  <a:pt x="7481" y="10281"/>
                  <a:pt x="7593" y="10785"/>
                </a:cubicBezTo>
                <a:cubicBezTo>
                  <a:pt x="7158" y="10037"/>
                  <a:pt x="7036" y="9008"/>
                  <a:pt x="7953" y="8679"/>
                </a:cubicBezTo>
                <a:cubicBezTo>
                  <a:pt x="8138" y="8610"/>
                  <a:pt x="8340" y="8580"/>
                  <a:pt x="8547" y="8580"/>
                </a:cubicBezTo>
                <a:close/>
                <a:moveTo>
                  <a:pt x="9747" y="9846"/>
                </a:moveTo>
                <a:cubicBezTo>
                  <a:pt x="9826" y="9926"/>
                  <a:pt x="9906" y="10011"/>
                  <a:pt x="9964" y="10095"/>
                </a:cubicBezTo>
                <a:cubicBezTo>
                  <a:pt x="10383" y="10706"/>
                  <a:pt x="10362" y="11597"/>
                  <a:pt x="9529" y="11862"/>
                </a:cubicBezTo>
                <a:cubicBezTo>
                  <a:pt x="9429" y="11893"/>
                  <a:pt x="9326" y="11908"/>
                  <a:pt x="9223" y="11908"/>
                </a:cubicBezTo>
                <a:cubicBezTo>
                  <a:pt x="8768" y="11908"/>
                  <a:pt x="8308" y="11629"/>
                  <a:pt x="7996" y="11326"/>
                </a:cubicBezTo>
                <a:cubicBezTo>
                  <a:pt x="7938" y="11263"/>
                  <a:pt x="7874" y="11199"/>
                  <a:pt x="7816" y="11125"/>
                </a:cubicBezTo>
                <a:lnTo>
                  <a:pt x="7816" y="11125"/>
                </a:lnTo>
                <a:cubicBezTo>
                  <a:pt x="7922" y="11194"/>
                  <a:pt x="8060" y="11236"/>
                  <a:pt x="8256" y="11236"/>
                </a:cubicBezTo>
                <a:cubicBezTo>
                  <a:pt x="8266" y="11236"/>
                  <a:pt x="8276" y="11237"/>
                  <a:pt x="8286" y="11237"/>
                </a:cubicBezTo>
                <a:cubicBezTo>
                  <a:pt x="8971" y="11237"/>
                  <a:pt x="9480" y="10526"/>
                  <a:pt x="9747" y="9846"/>
                </a:cubicBezTo>
                <a:close/>
                <a:moveTo>
                  <a:pt x="6569" y="9936"/>
                </a:moveTo>
                <a:lnTo>
                  <a:pt x="6569" y="9936"/>
                </a:lnTo>
                <a:cubicBezTo>
                  <a:pt x="6286" y="11391"/>
                  <a:pt x="7440" y="12601"/>
                  <a:pt x="8691" y="12601"/>
                </a:cubicBezTo>
                <a:cubicBezTo>
                  <a:pt x="9251" y="12601"/>
                  <a:pt x="9830" y="12359"/>
                  <a:pt x="10309" y="11788"/>
                </a:cubicBezTo>
                <a:cubicBezTo>
                  <a:pt x="10511" y="11549"/>
                  <a:pt x="10691" y="11284"/>
                  <a:pt x="10813" y="10997"/>
                </a:cubicBezTo>
                <a:lnTo>
                  <a:pt x="10813" y="10997"/>
                </a:lnTo>
                <a:cubicBezTo>
                  <a:pt x="10483" y="11984"/>
                  <a:pt x="9272" y="12805"/>
                  <a:pt x="8197" y="12805"/>
                </a:cubicBezTo>
                <a:cubicBezTo>
                  <a:pt x="7630" y="12805"/>
                  <a:pt x="7102" y="12578"/>
                  <a:pt x="6760" y="12027"/>
                </a:cubicBezTo>
                <a:cubicBezTo>
                  <a:pt x="6611" y="11629"/>
                  <a:pt x="6505" y="11210"/>
                  <a:pt x="6431" y="10822"/>
                </a:cubicBezTo>
                <a:cubicBezTo>
                  <a:pt x="6431" y="10536"/>
                  <a:pt x="6484" y="10239"/>
                  <a:pt x="6569" y="9936"/>
                </a:cubicBezTo>
                <a:close/>
                <a:moveTo>
                  <a:pt x="9684" y="1543"/>
                </a:moveTo>
                <a:cubicBezTo>
                  <a:pt x="9982" y="1543"/>
                  <a:pt x="10278" y="1557"/>
                  <a:pt x="10575" y="1585"/>
                </a:cubicBezTo>
                <a:cubicBezTo>
                  <a:pt x="5545" y="2025"/>
                  <a:pt x="1125" y="6615"/>
                  <a:pt x="1778" y="11921"/>
                </a:cubicBezTo>
                <a:cubicBezTo>
                  <a:pt x="1862" y="12642"/>
                  <a:pt x="2069" y="13327"/>
                  <a:pt x="2367" y="13969"/>
                </a:cubicBezTo>
                <a:cubicBezTo>
                  <a:pt x="2234" y="13719"/>
                  <a:pt x="2122" y="13459"/>
                  <a:pt x="2016" y="13199"/>
                </a:cubicBezTo>
                <a:cubicBezTo>
                  <a:pt x="1836" y="12690"/>
                  <a:pt x="1687" y="12159"/>
                  <a:pt x="1587" y="11623"/>
                </a:cubicBezTo>
                <a:cubicBezTo>
                  <a:pt x="1560" y="11438"/>
                  <a:pt x="1534" y="11257"/>
                  <a:pt x="1523" y="11072"/>
                </a:cubicBezTo>
                <a:cubicBezTo>
                  <a:pt x="1661" y="9623"/>
                  <a:pt x="2016" y="8185"/>
                  <a:pt x="2462" y="6806"/>
                </a:cubicBezTo>
                <a:cubicBezTo>
                  <a:pt x="2664" y="6196"/>
                  <a:pt x="2908" y="5548"/>
                  <a:pt x="3226" y="4944"/>
                </a:cubicBezTo>
                <a:cubicBezTo>
                  <a:pt x="3730" y="4195"/>
                  <a:pt x="4330" y="3516"/>
                  <a:pt x="4998" y="2933"/>
                </a:cubicBezTo>
                <a:cubicBezTo>
                  <a:pt x="5370" y="2689"/>
                  <a:pt x="5768" y="2471"/>
                  <a:pt x="6150" y="2243"/>
                </a:cubicBezTo>
                <a:cubicBezTo>
                  <a:pt x="7304" y="1768"/>
                  <a:pt x="8496" y="1543"/>
                  <a:pt x="9684" y="1543"/>
                </a:cubicBezTo>
                <a:close/>
                <a:moveTo>
                  <a:pt x="11201" y="11358"/>
                </a:moveTo>
                <a:cubicBezTo>
                  <a:pt x="10919" y="12584"/>
                  <a:pt x="10118" y="13963"/>
                  <a:pt x="8893" y="13995"/>
                </a:cubicBezTo>
                <a:cubicBezTo>
                  <a:pt x="8877" y="13996"/>
                  <a:pt x="8862" y="13996"/>
                  <a:pt x="8847" y="13996"/>
                </a:cubicBezTo>
                <a:cubicBezTo>
                  <a:pt x="8459" y="13996"/>
                  <a:pt x="8133" y="13865"/>
                  <a:pt x="7842" y="13650"/>
                </a:cubicBezTo>
                <a:cubicBezTo>
                  <a:pt x="7985" y="13645"/>
                  <a:pt x="8123" y="13624"/>
                  <a:pt x="8261" y="13597"/>
                </a:cubicBezTo>
                <a:cubicBezTo>
                  <a:pt x="9243" y="13380"/>
                  <a:pt x="10521" y="12456"/>
                  <a:pt x="11201" y="11358"/>
                </a:cubicBezTo>
                <a:close/>
                <a:moveTo>
                  <a:pt x="12076" y="10122"/>
                </a:moveTo>
                <a:cubicBezTo>
                  <a:pt x="12479" y="10859"/>
                  <a:pt x="12723" y="11687"/>
                  <a:pt x="12580" y="12525"/>
                </a:cubicBezTo>
                <a:cubicBezTo>
                  <a:pt x="12315" y="13992"/>
                  <a:pt x="11080" y="14571"/>
                  <a:pt x="9817" y="14571"/>
                </a:cubicBezTo>
                <a:cubicBezTo>
                  <a:pt x="9586" y="14571"/>
                  <a:pt x="9353" y="14552"/>
                  <a:pt x="9126" y="14515"/>
                </a:cubicBezTo>
                <a:cubicBezTo>
                  <a:pt x="9195" y="14483"/>
                  <a:pt x="9269" y="14441"/>
                  <a:pt x="9344" y="14393"/>
                </a:cubicBezTo>
                <a:cubicBezTo>
                  <a:pt x="10813" y="13518"/>
                  <a:pt x="11901" y="11846"/>
                  <a:pt x="12076" y="10122"/>
                </a:cubicBezTo>
                <a:close/>
                <a:moveTo>
                  <a:pt x="10830" y="2365"/>
                </a:moveTo>
                <a:cubicBezTo>
                  <a:pt x="12563" y="2365"/>
                  <a:pt x="14280" y="2871"/>
                  <a:pt x="15657" y="3967"/>
                </a:cubicBezTo>
                <a:cubicBezTo>
                  <a:pt x="17573" y="5495"/>
                  <a:pt x="18703" y="7963"/>
                  <a:pt x="18841" y="10377"/>
                </a:cubicBezTo>
                <a:cubicBezTo>
                  <a:pt x="18931" y="12069"/>
                  <a:pt x="18517" y="13687"/>
                  <a:pt x="17711" y="15099"/>
                </a:cubicBezTo>
                <a:cubicBezTo>
                  <a:pt x="16453" y="16632"/>
                  <a:pt x="14676" y="17826"/>
                  <a:pt x="12670" y="18452"/>
                </a:cubicBezTo>
                <a:cubicBezTo>
                  <a:pt x="11772" y="18734"/>
                  <a:pt x="10877" y="18879"/>
                  <a:pt x="9997" y="18879"/>
                </a:cubicBezTo>
                <a:cubicBezTo>
                  <a:pt x="8479" y="18879"/>
                  <a:pt x="7005" y="18448"/>
                  <a:pt x="5635" y="17545"/>
                </a:cubicBezTo>
                <a:cubicBezTo>
                  <a:pt x="5311" y="17327"/>
                  <a:pt x="4993" y="17094"/>
                  <a:pt x="4696" y="16834"/>
                </a:cubicBezTo>
                <a:lnTo>
                  <a:pt x="4696" y="16834"/>
                </a:lnTo>
                <a:cubicBezTo>
                  <a:pt x="5959" y="17810"/>
                  <a:pt x="7518" y="18436"/>
                  <a:pt x="9126" y="18532"/>
                </a:cubicBezTo>
                <a:cubicBezTo>
                  <a:pt x="9276" y="18541"/>
                  <a:pt x="9425" y="18546"/>
                  <a:pt x="9574" y="18546"/>
                </a:cubicBezTo>
                <a:cubicBezTo>
                  <a:pt x="12573" y="18546"/>
                  <a:pt x="15404" y="16642"/>
                  <a:pt x="16703" y="13958"/>
                </a:cubicBezTo>
                <a:cubicBezTo>
                  <a:pt x="18358" y="10546"/>
                  <a:pt x="16692" y="6806"/>
                  <a:pt x="13742" y="4753"/>
                </a:cubicBezTo>
                <a:cubicBezTo>
                  <a:pt x="12587" y="3946"/>
                  <a:pt x="11347" y="3561"/>
                  <a:pt x="10132" y="3561"/>
                </a:cubicBezTo>
                <a:cubicBezTo>
                  <a:pt x="8366" y="3561"/>
                  <a:pt x="6653" y="4375"/>
                  <a:pt x="5332" y="5893"/>
                </a:cubicBezTo>
                <a:cubicBezTo>
                  <a:pt x="3507" y="7984"/>
                  <a:pt x="2664" y="11252"/>
                  <a:pt x="4245" y="13725"/>
                </a:cubicBezTo>
                <a:cubicBezTo>
                  <a:pt x="5330" y="15422"/>
                  <a:pt x="7572" y="16434"/>
                  <a:pt x="9705" y="16434"/>
                </a:cubicBezTo>
                <a:cubicBezTo>
                  <a:pt x="10805" y="16434"/>
                  <a:pt x="11876" y="16165"/>
                  <a:pt x="12745" y="15582"/>
                </a:cubicBezTo>
                <a:cubicBezTo>
                  <a:pt x="15259" y="13900"/>
                  <a:pt x="15525" y="10913"/>
                  <a:pt x="14262" y="8318"/>
                </a:cubicBezTo>
                <a:cubicBezTo>
                  <a:pt x="13299" y="6343"/>
                  <a:pt x="11621" y="5104"/>
                  <a:pt x="9787" y="5104"/>
                </a:cubicBezTo>
                <a:cubicBezTo>
                  <a:pt x="8822" y="5104"/>
                  <a:pt x="7814" y="5447"/>
                  <a:pt x="6845" y="6206"/>
                </a:cubicBezTo>
                <a:cubicBezTo>
                  <a:pt x="4685" y="7894"/>
                  <a:pt x="3799" y="10913"/>
                  <a:pt x="5449" y="13279"/>
                </a:cubicBezTo>
                <a:cubicBezTo>
                  <a:pt x="6351" y="14576"/>
                  <a:pt x="7804" y="15284"/>
                  <a:pt x="9241" y="15284"/>
                </a:cubicBezTo>
                <a:cubicBezTo>
                  <a:pt x="10451" y="15284"/>
                  <a:pt x="11650" y="14783"/>
                  <a:pt x="12500" y="13709"/>
                </a:cubicBezTo>
                <a:cubicBezTo>
                  <a:pt x="13928" y="11915"/>
                  <a:pt x="13307" y="9501"/>
                  <a:pt x="11790" y="7978"/>
                </a:cubicBezTo>
                <a:cubicBezTo>
                  <a:pt x="11374" y="6981"/>
                  <a:pt x="10699" y="6588"/>
                  <a:pt x="9961" y="6588"/>
                </a:cubicBezTo>
                <a:cubicBezTo>
                  <a:pt x="9784" y="6588"/>
                  <a:pt x="9604" y="6610"/>
                  <a:pt x="9423" y="6652"/>
                </a:cubicBezTo>
                <a:cubicBezTo>
                  <a:pt x="9242" y="6619"/>
                  <a:pt x="9063" y="6603"/>
                  <a:pt x="8888" y="6603"/>
                </a:cubicBezTo>
                <a:cubicBezTo>
                  <a:pt x="7195" y="6603"/>
                  <a:pt x="5822" y="8074"/>
                  <a:pt x="5635" y="9820"/>
                </a:cubicBezTo>
                <a:cubicBezTo>
                  <a:pt x="5598" y="10191"/>
                  <a:pt x="5614" y="10647"/>
                  <a:pt x="5683" y="11125"/>
                </a:cubicBezTo>
                <a:cubicBezTo>
                  <a:pt x="5656" y="11369"/>
                  <a:pt x="5656" y="11608"/>
                  <a:pt x="5688" y="11846"/>
                </a:cubicBezTo>
                <a:cubicBezTo>
                  <a:pt x="5237" y="10897"/>
                  <a:pt x="5094" y="9809"/>
                  <a:pt x="5370" y="8758"/>
                </a:cubicBezTo>
                <a:cubicBezTo>
                  <a:pt x="5876" y="6819"/>
                  <a:pt x="7474" y="5875"/>
                  <a:pt x="9128" y="5875"/>
                </a:cubicBezTo>
                <a:cubicBezTo>
                  <a:pt x="10334" y="5875"/>
                  <a:pt x="11568" y="6376"/>
                  <a:pt x="12432" y="7358"/>
                </a:cubicBezTo>
                <a:cubicBezTo>
                  <a:pt x="13933" y="9061"/>
                  <a:pt x="15228" y="12329"/>
                  <a:pt x="13593" y="14329"/>
                </a:cubicBezTo>
                <a:cubicBezTo>
                  <a:pt x="12818" y="15273"/>
                  <a:pt x="11672" y="15645"/>
                  <a:pt x="10464" y="15645"/>
                </a:cubicBezTo>
                <a:cubicBezTo>
                  <a:pt x="8933" y="15645"/>
                  <a:pt x="7303" y="15049"/>
                  <a:pt x="6197" y="14260"/>
                </a:cubicBezTo>
                <a:cubicBezTo>
                  <a:pt x="4314" y="12923"/>
                  <a:pt x="3783" y="10462"/>
                  <a:pt x="4393" y="8313"/>
                </a:cubicBezTo>
                <a:cubicBezTo>
                  <a:pt x="5089" y="5854"/>
                  <a:pt x="7207" y="4301"/>
                  <a:pt x="9521" y="4301"/>
                </a:cubicBezTo>
                <a:cubicBezTo>
                  <a:pt x="10278" y="4301"/>
                  <a:pt x="11055" y="4467"/>
                  <a:pt x="11811" y="4822"/>
                </a:cubicBezTo>
                <a:cubicBezTo>
                  <a:pt x="14050" y="5877"/>
                  <a:pt x="16050" y="8132"/>
                  <a:pt x="16528" y="10594"/>
                </a:cubicBezTo>
                <a:cubicBezTo>
                  <a:pt x="17180" y="14022"/>
                  <a:pt x="14782" y="17051"/>
                  <a:pt x="11408" y="17614"/>
                </a:cubicBezTo>
                <a:cubicBezTo>
                  <a:pt x="11032" y="17675"/>
                  <a:pt x="10656" y="17705"/>
                  <a:pt x="10283" y="17705"/>
                </a:cubicBezTo>
                <a:cubicBezTo>
                  <a:pt x="8023" y="17705"/>
                  <a:pt x="5857" y="16619"/>
                  <a:pt x="4277" y="14998"/>
                </a:cubicBezTo>
                <a:cubicBezTo>
                  <a:pt x="2536" y="13220"/>
                  <a:pt x="2160" y="10509"/>
                  <a:pt x="2711" y="8154"/>
                </a:cubicBezTo>
                <a:cubicBezTo>
                  <a:pt x="3560" y="4547"/>
                  <a:pt x="7230" y="2365"/>
                  <a:pt x="10830" y="2365"/>
                </a:cubicBezTo>
                <a:close/>
                <a:moveTo>
                  <a:pt x="16225" y="17072"/>
                </a:moveTo>
                <a:cubicBezTo>
                  <a:pt x="15535" y="17783"/>
                  <a:pt x="14734" y="18394"/>
                  <a:pt x="13848" y="18876"/>
                </a:cubicBezTo>
                <a:cubicBezTo>
                  <a:pt x="12699" y="19499"/>
                  <a:pt x="11525" y="19775"/>
                  <a:pt x="10373" y="19775"/>
                </a:cubicBezTo>
                <a:cubicBezTo>
                  <a:pt x="10120" y="19775"/>
                  <a:pt x="9869" y="19762"/>
                  <a:pt x="9619" y="19736"/>
                </a:cubicBezTo>
                <a:cubicBezTo>
                  <a:pt x="9879" y="19725"/>
                  <a:pt x="10145" y="19699"/>
                  <a:pt x="10405" y="19667"/>
                </a:cubicBezTo>
                <a:cubicBezTo>
                  <a:pt x="12522" y="19370"/>
                  <a:pt x="14538" y="18420"/>
                  <a:pt x="16225" y="17072"/>
                </a:cubicBezTo>
                <a:close/>
                <a:moveTo>
                  <a:pt x="18602" y="14621"/>
                </a:moveTo>
                <a:lnTo>
                  <a:pt x="18602" y="14621"/>
                </a:lnTo>
                <a:cubicBezTo>
                  <a:pt x="17168" y="18371"/>
                  <a:pt x="13526" y="20692"/>
                  <a:pt x="9547" y="20692"/>
                </a:cubicBezTo>
                <a:cubicBezTo>
                  <a:pt x="9095" y="20692"/>
                  <a:pt x="8639" y="20662"/>
                  <a:pt x="8182" y="20601"/>
                </a:cubicBezTo>
                <a:cubicBezTo>
                  <a:pt x="6399" y="20362"/>
                  <a:pt x="4648" y="19635"/>
                  <a:pt x="3396" y="18314"/>
                </a:cubicBezTo>
                <a:cubicBezTo>
                  <a:pt x="2531" y="17407"/>
                  <a:pt x="2006" y="16287"/>
                  <a:pt x="1730" y="15093"/>
                </a:cubicBezTo>
                <a:lnTo>
                  <a:pt x="1730" y="15093"/>
                </a:lnTo>
                <a:cubicBezTo>
                  <a:pt x="2547" y="16802"/>
                  <a:pt x="3794" y="18314"/>
                  <a:pt x="5386" y="19338"/>
                </a:cubicBezTo>
                <a:cubicBezTo>
                  <a:pt x="6719" y="20196"/>
                  <a:pt x="8152" y="20599"/>
                  <a:pt x="9583" y="20599"/>
                </a:cubicBezTo>
                <a:cubicBezTo>
                  <a:pt x="11312" y="20599"/>
                  <a:pt x="13036" y="20010"/>
                  <a:pt x="14575" y="18924"/>
                </a:cubicBezTo>
                <a:cubicBezTo>
                  <a:pt x="15928" y="17974"/>
                  <a:pt x="17127" y="16754"/>
                  <a:pt x="18018" y="15359"/>
                </a:cubicBezTo>
                <a:cubicBezTo>
                  <a:pt x="18066" y="15306"/>
                  <a:pt x="18119" y="15242"/>
                  <a:pt x="18162" y="15189"/>
                </a:cubicBezTo>
                <a:cubicBezTo>
                  <a:pt x="18316" y="15003"/>
                  <a:pt x="18464" y="14812"/>
                  <a:pt x="18602" y="14621"/>
                </a:cubicBezTo>
                <a:close/>
                <a:moveTo>
                  <a:pt x="11050" y="0"/>
                </a:moveTo>
                <a:cubicBezTo>
                  <a:pt x="8968" y="0"/>
                  <a:pt x="6980" y="833"/>
                  <a:pt x="5311" y="2158"/>
                </a:cubicBezTo>
                <a:cubicBezTo>
                  <a:pt x="2000" y="4195"/>
                  <a:pt x="0" y="8116"/>
                  <a:pt x="812" y="12308"/>
                </a:cubicBezTo>
                <a:cubicBezTo>
                  <a:pt x="849" y="12478"/>
                  <a:pt x="886" y="12658"/>
                  <a:pt x="923" y="12828"/>
                </a:cubicBezTo>
                <a:cubicBezTo>
                  <a:pt x="801" y="15502"/>
                  <a:pt x="1422" y="18171"/>
                  <a:pt x="3725" y="19842"/>
                </a:cubicBezTo>
                <a:cubicBezTo>
                  <a:pt x="5289" y="20979"/>
                  <a:pt x="7055" y="21480"/>
                  <a:pt x="8829" y="21480"/>
                </a:cubicBezTo>
                <a:cubicBezTo>
                  <a:pt x="12493" y="21480"/>
                  <a:pt x="16188" y="19339"/>
                  <a:pt x="18194" y="16239"/>
                </a:cubicBezTo>
                <a:cubicBezTo>
                  <a:pt x="18804" y="15295"/>
                  <a:pt x="19239" y="14229"/>
                  <a:pt x="19509" y="13109"/>
                </a:cubicBezTo>
                <a:cubicBezTo>
                  <a:pt x="20417" y="11220"/>
                  <a:pt x="20666" y="9082"/>
                  <a:pt x="19791" y="7018"/>
                </a:cubicBezTo>
                <a:cubicBezTo>
                  <a:pt x="19478" y="6291"/>
                  <a:pt x="19074" y="5596"/>
                  <a:pt x="18602" y="4949"/>
                </a:cubicBezTo>
                <a:cubicBezTo>
                  <a:pt x="17302" y="2317"/>
                  <a:pt x="14978" y="317"/>
                  <a:pt x="11736" y="30"/>
                </a:cubicBezTo>
                <a:cubicBezTo>
                  <a:pt x="11507" y="10"/>
                  <a:pt x="11278" y="0"/>
                  <a:pt x="110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4"/>
          <p:cNvSpPr/>
          <p:nvPr/>
        </p:nvSpPr>
        <p:spPr>
          <a:xfrm rot="-8099935">
            <a:off x="8318113" y="-51598"/>
            <a:ext cx="1933774" cy="1660449"/>
          </a:xfrm>
          <a:custGeom>
            <a:rect b="b" l="l" r="r" t="t"/>
            <a:pathLst>
              <a:path extrusionOk="0" h="8816" w="10267">
                <a:moveTo>
                  <a:pt x="4333" y="0"/>
                </a:moveTo>
                <a:cubicBezTo>
                  <a:pt x="4262" y="0"/>
                  <a:pt x="4125" y="103"/>
                  <a:pt x="4096" y="122"/>
                </a:cubicBezTo>
                <a:cubicBezTo>
                  <a:pt x="3926" y="239"/>
                  <a:pt x="3767" y="403"/>
                  <a:pt x="3645" y="579"/>
                </a:cubicBezTo>
                <a:cubicBezTo>
                  <a:pt x="3460" y="854"/>
                  <a:pt x="3327" y="1210"/>
                  <a:pt x="3300" y="1539"/>
                </a:cubicBezTo>
                <a:cubicBezTo>
                  <a:pt x="3290" y="1725"/>
                  <a:pt x="3332" y="1905"/>
                  <a:pt x="3401" y="2075"/>
                </a:cubicBezTo>
                <a:cubicBezTo>
                  <a:pt x="3502" y="2351"/>
                  <a:pt x="3751" y="2515"/>
                  <a:pt x="3852" y="2780"/>
                </a:cubicBezTo>
                <a:cubicBezTo>
                  <a:pt x="3916" y="2950"/>
                  <a:pt x="3953" y="3152"/>
                  <a:pt x="3937" y="3332"/>
                </a:cubicBezTo>
                <a:cubicBezTo>
                  <a:pt x="3916" y="3560"/>
                  <a:pt x="3836" y="3794"/>
                  <a:pt x="3810" y="4027"/>
                </a:cubicBezTo>
                <a:cubicBezTo>
                  <a:pt x="3783" y="4234"/>
                  <a:pt x="3794" y="4452"/>
                  <a:pt x="3852" y="4648"/>
                </a:cubicBezTo>
                <a:cubicBezTo>
                  <a:pt x="3916" y="4871"/>
                  <a:pt x="4049" y="5062"/>
                  <a:pt x="4208" y="5221"/>
                </a:cubicBezTo>
                <a:cubicBezTo>
                  <a:pt x="4314" y="5332"/>
                  <a:pt x="4436" y="5428"/>
                  <a:pt x="4526" y="5545"/>
                </a:cubicBezTo>
                <a:cubicBezTo>
                  <a:pt x="4632" y="5693"/>
                  <a:pt x="4722" y="5895"/>
                  <a:pt x="4733" y="6075"/>
                </a:cubicBezTo>
                <a:cubicBezTo>
                  <a:pt x="4754" y="6287"/>
                  <a:pt x="4712" y="6553"/>
                  <a:pt x="4643" y="6760"/>
                </a:cubicBezTo>
                <a:cubicBezTo>
                  <a:pt x="4600" y="6866"/>
                  <a:pt x="4547" y="6972"/>
                  <a:pt x="4494" y="7073"/>
                </a:cubicBezTo>
                <a:cubicBezTo>
                  <a:pt x="4446" y="7163"/>
                  <a:pt x="4393" y="7264"/>
                  <a:pt x="4335" y="7349"/>
                </a:cubicBezTo>
                <a:cubicBezTo>
                  <a:pt x="4245" y="7476"/>
                  <a:pt x="4096" y="7593"/>
                  <a:pt x="4043" y="7747"/>
                </a:cubicBezTo>
                <a:cubicBezTo>
                  <a:pt x="4011" y="7693"/>
                  <a:pt x="4017" y="7609"/>
                  <a:pt x="4017" y="7550"/>
                </a:cubicBezTo>
                <a:cubicBezTo>
                  <a:pt x="4017" y="7391"/>
                  <a:pt x="4064" y="7237"/>
                  <a:pt x="4112" y="7083"/>
                </a:cubicBezTo>
                <a:cubicBezTo>
                  <a:pt x="4197" y="6770"/>
                  <a:pt x="4404" y="6452"/>
                  <a:pt x="4234" y="6134"/>
                </a:cubicBezTo>
                <a:cubicBezTo>
                  <a:pt x="4155" y="5985"/>
                  <a:pt x="4033" y="5890"/>
                  <a:pt x="3911" y="5783"/>
                </a:cubicBezTo>
                <a:cubicBezTo>
                  <a:pt x="3778" y="5667"/>
                  <a:pt x="3645" y="5534"/>
                  <a:pt x="3534" y="5391"/>
                </a:cubicBezTo>
                <a:cubicBezTo>
                  <a:pt x="3322" y="5126"/>
                  <a:pt x="3200" y="4823"/>
                  <a:pt x="3253" y="4478"/>
                </a:cubicBezTo>
                <a:cubicBezTo>
                  <a:pt x="3274" y="4330"/>
                  <a:pt x="3316" y="4186"/>
                  <a:pt x="3316" y="4038"/>
                </a:cubicBezTo>
                <a:cubicBezTo>
                  <a:pt x="3322" y="3873"/>
                  <a:pt x="3263" y="3757"/>
                  <a:pt x="3157" y="3624"/>
                </a:cubicBezTo>
                <a:cubicBezTo>
                  <a:pt x="3040" y="3470"/>
                  <a:pt x="2876" y="3412"/>
                  <a:pt x="2711" y="3337"/>
                </a:cubicBezTo>
                <a:cubicBezTo>
                  <a:pt x="2473" y="3237"/>
                  <a:pt x="2234" y="3136"/>
                  <a:pt x="2016" y="3003"/>
                </a:cubicBezTo>
                <a:cubicBezTo>
                  <a:pt x="1539" y="2727"/>
                  <a:pt x="1114" y="2313"/>
                  <a:pt x="860" y="1825"/>
                </a:cubicBezTo>
                <a:cubicBezTo>
                  <a:pt x="780" y="1677"/>
                  <a:pt x="722" y="1518"/>
                  <a:pt x="674" y="1358"/>
                </a:cubicBezTo>
                <a:cubicBezTo>
                  <a:pt x="663" y="1327"/>
                  <a:pt x="669" y="1252"/>
                  <a:pt x="637" y="1236"/>
                </a:cubicBezTo>
                <a:cubicBezTo>
                  <a:pt x="541" y="1274"/>
                  <a:pt x="478" y="1380"/>
                  <a:pt x="425" y="1454"/>
                </a:cubicBezTo>
                <a:cubicBezTo>
                  <a:pt x="308" y="1613"/>
                  <a:pt x="218" y="1778"/>
                  <a:pt x="186" y="1979"/>
                </a:cubicBezTo>
                <a:cubicBezTo>
                  <a:pt x="149" y="2202"/>
                  <a:pt x="165" y="2409"/>
                  <a:pt x="334" y="2573"/>
                </a:cubicBezTo>
                <a:cubicBezTo>
                  <a:pt x="457" y="2695"/>
                  <a:pt x="610" y="2786"/>
                  <a:pt x="743" y="2892"/>
                </a:cubicBezTo>
                <a:cubicBezTo>
                  <a:pt x="1019" y="3120"/>
                  <a:pt x="1258" y="3438"/>
                  <a:pt x="1316" y="3799"/>
                </a:cubicBezTo>
                <a:cubicBezTo>
                  <a:pt x="1353" y="4011"/>
                  <a:pt x="1316" y="4224"/>
                  <a:pt x="1343" y="4436"/>
                </a:cubicBezTo>
                <a:cubicBezTo>
                  <a:pt x="1364" y="4611"/>
                  <a:pt x="1443" y="4765"/>
                  <a:pt x="1555" y="4897"/>
                </a:cubicBezTo>
                <a:cubicBezTo>
                  <a:pt x="1836" y="5205"/>
                  <a:pt x="2234" y="5359"/>
                  <a:pt x="2600" y="5550"/>
                </a:cubicBezTo>
                <a:cubicBezTo>
                  <a:pt x="2929" y="5725"/>
                  <a:pt x="3300" y="5895"/>
                  <a:pt x="3460" y="6256"/>
                </a:cubicBezTo>
                <a:cubicBezTo>
                  <a:pt x="3544" y="6452"/>
                  <a:pt x="3518" y="6664"/>
                  <a:pt x="3507" y="6876"/>
                </a:cubicBezTo>
                <a:cubicBezTo>
                  <a:pt x="3491" y="7115"/>
                  <a:pt x="3518" y="7343"/>
                  <a:pt x="3592" y="7577"/>
                </a:cubicBezTo>
                <a:cubicBezTo>
                  <a:pt x="3645" y="7741"/>
                  <a:pt x="3698" y="7932"/>
                  <a:pt x="3810" y="8070"/>
                </a:cubicBezTo>
                <a:cubicBezTo>
                  <a:pt x="3847" y="8113"/>
                  <a:pt x="3884" y="8144"/>
                  <a:pt x="3916" y="8187"/>
                </a:cubicBezTo>
                <a:cubicBezTo>
                  <a:pt x="3879" y="8166"/>
                  <a:pt x="3831" y="8118"/>
                  <a:pt x="3794" y="8091"/>
                </a:cubicBezTo>
                <a:cubicBezTo>
                  <a:pt x="3725" y="8044"/>
                  <a:pt x="3661" y="7985"/>
                  <a:pt x="3592" y="7932"/>
                </a:cubicBezTo>
                <a:cubicBezTo>
                  <a:pt x="3433" y="7794"/>
                  <a:pt x="3290" y="7619"/>
                  <a:pt x="3200" y="7428"/>
                </a:cubicBezTo>
                <a:cubicBezTo>
                  <a:pt x="3109" y="7232"/>
                  <a:pt x="3120" y="6998"/>
                  <a:pt x="3067" y="6792"/>
                </a:cubicBezTo>
                <a:cubicBezTo>
                  <a:pt x="3040" y="6691"/>
                  <a:pt x="3009" y="6606"/>
                  <a:pt x="2956" y="6521"/>
                </a:cubicBezTo>
                <a:cubicBezTo>
                  <a:pt x="2897" y="6420"/>
                  <a:pt x="2839" y="6293"/>
                  <a:pt x="2759" y="6208"/>
                </a:cubicBezTo>
                <a:cubicBezTo>
                  <a:pt x="2669" y="6118"/>
                  <a:pt x="2552" y="6043"/>
                  <a:pt x="2446" y="5974"/>
                </a:cubicBezTo>
                <a:cubicBezTo>
                  <a:pt x="2308" y="5890"/>
                  <a:pt x="2160" y="5863"/>
                  <a:pt x="2000" y="5836"/>
                </a:cubicBezTo>
                <a:cubicBezTo>
                  <a:pt x="1820" y="5810"/>
                  <a:pt x="1634" y="5789"/>
                  <a:pt x="1459" y="5736"/>
                </a:cubicBezTo>
                <a:cubicBezTo>
                  <a:pt x="1284" y="5683"/>
                  <a:pt x="1125" y="5603"/>
                  <a:pt x="961" y="5523"/>
                </a:cubicBezTo>
                <a:cubicBezTo>
                  <a:pt x="817" y="5460"/>
                  <a:pt x="653" y="5401"/>
                  <a:pt x="531" y="5301"/>
                </a:cubicBezTo>
                <a:cubicBezTo>
                  <a:pt x="409" y="5200"/>
                  <a:pt x="334" y="5072"/>
                  <a:pt x="255" y="4940"/>
                </a:cubicBezTo>
                <a:cubicBezTo>
                  <a:pt x="197" y="4850"/>
                  <a:pt x="143" y="4754"/>
                  <a:pt x="96" y="4648"/>
                </a:cubicBezTo>
                <a:cubicBezTo>
                  <a:pt x="85" y="4621"/>
                  <a:pt x="80" y="4584"/>
                  <a:pt x="53" y="4568"/>
                </a:cubicBezTo>
                <a:cubicBezTo>
                  <a:pt x="27" y="4616"/>
                  <a:pt x="27" y="4685"/>
                  <a:pt x="21" y="4738"/>
                </a:cubicBezTo>
                <a:cubicBezTo>
                  <a:pt x="0" y="4871"/>
                  <a:pt x="0" y="4993"/>
                  <a:pt x="6" y="5126"/>
                </a:cubicBezTo>
                <a:cubicBezTo>
                  <a:pt x="32" y="5465"/>
                  <a:pt x="154" y="5773"/>
                  <a:pt x="324" y="6054"/>
                </a:cubicBezTo>
                <a:cubicBezTo>
                  <a:pt x="403" y="6181"/>
                  <a:pt x="483" y="6314"/>
                  <a:pt x="594" y="6420"/>
                </a:cubicBezTo>
                <a:cubicBezTo>
                  <a:pt x="695" y="6521"/>
                  <a:pt x="844" y="6585"/>
                  <a:pt x="976" y="6632"/>
                </a:cubicBezTo>
                <a:cubicBezTo>
                  <a:pt x="1231" y="6728"/>
                  <a:pt x="1534" y="6707"/>
                  <a:pt x="1804" y="6733"/>
                </a:cubicBezTo>
                <a:cubicBezTo>
                  <a:pt x="2069" y="6760"/>
                  <a:pt x="2319" y="6781"/>
                  <a:pt x="2520" y="6967"/>
                </a:cubicBezTo>
                <a:cubicBezTo>
                  <a:pt x="2759" y="7189"/>
                  <a:pt x="2823" y="7524"/>
                  <a:pt x="2945" y="7816"/>
                </a:cubicBezTo>
                <a:cubicBezTo>
                  <a:pt x="2998" y="7948"/>
                  <a:pt x="3051" y="8081"/>
                  <a:pt x="3141" y="8192"/>
                </a:cubicBezTo>
                <a:cubicBezTo>
                  <a:pt x="3216" y="8282"/>
                  <a:pt x="3311" y="8357"/>
                  <a:pt x="3407" y="8415"/>
                </a:cubicBezTo>
                <a:cubicBezTo>
                  <a:pt x="3559" y="8510"/>
                  <a:pt x="3738" y="8547"/>
                  <a:pt x="3907" y="8625"/>
                </a:cubicBezTo>
                <a:lnTo>
                  <a:pt x="3907" y="8625"/>
                </a:lnTo>
                <a:cubicBezTo>
                  <a:pt x="3907" y="8626"/>
                  <a:pt x="3908" y="8627"/>
                  <a:pt x="3911" y="8627"/>
                </a:cubicBezTo>
                <a:cubicBezTo>
                  <a:pt x="4095" y="8715"/>
                  <a:pt x="4262" y="8816"/>
                  <a:pt x="4464" y="8816"/>
                </a:cubicBezTo>
                <a:cubicBezTo>
                  <a:pt x="4483" y="8816"/>
                  <a:pt x="4502" y="8815"/>
                  <a:pt x="4521" y="8813"/>
                </a:cubicBezTo>
                <a:cubicBezTo>
                  <a:pt x="4706" y="8802"/>
                  <a:pt x="4855" y="8670"/>
                  <a:pt x="5014" y="8574"/>
                </a:cubicBezTo>
                <a:cubicBezTo>
                  <a:pt x="5232" y="8452"/>
                  <a:pt x="5476" y="8373"/>
                  <a:pt x="5715" y="8293"/>
                </a:cubicBezTo>
                <a:cubicBezTo>
                  <a:pt x="6012" y="8192"/>
                  <a:pt x="6341" y="8219"/>
                  <a:pt x="6643" y="8160"/>
                </a:cubicBezTo>
                <a:cubicBezTo>
                  <a:pt x="6792" y="8123"/>
                  <a:pt x="6914" y="8070"/>
                  <a:pt x="7009" y="7959"/>
                </a:cubicBezTo>
                <a:cubicBezTo>
                  <a:pt x="7094" y="7853"/>
                  <a:pt x="7142" y="7736"/>
                  <a:pt x="7189" y="7614"/>
                </a:cubicBezTo>
                <a:cubicBezTo>
                  <a:pt x="7306" y="7290"/>
                  <a:pt x="7418" y="6919"/>
                  <a:pt x="7704" y="6707"/>
                </a:cubicBezTo>
                <a:cubicBezTo>
                  <a:pt x="7975" y="6505"/>
                  <a:pt x="8293" y="6388"/>
                  <a:pt x="8580" y="6213"/>
                </a:cubicBezTo>
                <a:cubicBezTo>
                  <a:pt x="8733" y="6123"/>
                  <a:pt x="8893" y="6022"/>
                  <a:pt x="8993" y="5868"/>
                </a:cubicBezTo>
                <a:cubicBezTo>
                  <a:pt x="9078" y="5746"/>
                  <a:pt x="9126" y="5598"/>
                  <a:pt x="9163" y="5454"/>
                </a:cubicBezTo>
                <a:cubicBezTo>
                  <a:pt x="9275" y="5041"/>
                  <a:pt x="9291" y="4606"/>
                  <a:pt x="9471" y="4208"/>
                </a:cubicBezTo>
                <a:cubicBezTo>
                  <a:pt x="9614" y="3879"/>
                  <a:pt x="9800" y="3550"/>
                  <a:pt x="10097" y="3343"/>
                </a:cubicBezTo>
                <a:cubicBezTo>
                  <a:pt x="10124" y="3322"/>
                  <a:pt x="10267" y="3306"/>
                  <a:pt x="10214" y="3258"/>
                </a:cubicBezTo>
                <a:cubicBezTo>
                  <a:pt x="10193" y="3242"/>
                  <a:pt x="10065" y="3215"/>
                  <a:pt x="10055" y="3210"/>
                </a:cubicBezTo>
                <a:cubicBezTo>
                  <a:pt x="10002" y="3189"/>
                  <a:pt x="9948" y="3178"/>
                  <a:pt x="9895" y="3162"/>
                </a:cubicBezTo>
                <a:cubicBezTo>
                  <a:pt x="9851" y="3153"/>
                  <a:pt x="9807" y="3148"/>
                  <a:pt x="9763" y="3148"/>
                </a:cubicBezTo>
                <a:cubicBezTo>
                  <a:pt x="9688" y="3148"/>
                  <a:pt x="9614" y="3162"/>
                  <a:pt x="9540" y="3189"/>
                </a:cubicBezTo>
                <a:cubicBezTo>
                  <a:pt x="9227" y="3322"/>
                  <a:pt x="9105" y="3709"/>
                  <a:pt x="9009" y="4006"/>
                </a:cubicBezTo>
                <a:cubicBezTo>
                  <a:pt x="8898" y="4383"/>
                  <a:pt x="8670" y="4770"/>
                  <a:pt x="8330" y="4988"/>
                </a:cubicBezTo>
                <a:cubicBezTo>
                  <a:pt x="8044" y="5168"/>
                  <a:pt x="7694" y="5242"/>
                  <a:pt x="7449" y="5470"/>
                </a:cubicBezTo>
                <a:cubicBezTo>
                  <a:pt x="7200" y="5699"/>
                  <a:pt x="7221" y="6070"/>
                  <a:pt x="7174" y="6383"/>
                </a:cubicBezTo>
                <a:cubicBezTo>
                  <a:pt x="7126" y="6685"/>
                  <a:pt x="7036" y="7052"/>
                  <a:pt x="6845" y="7296"/>
                </a:cubicBezTo>
                <a:cubicBezTo>
                  <a:pt x="6749" y="7402"/>
                  <a:pt x="6659" y="7481"/>
                  <a:pt x="6521" y="7524"/>
                </a:cubicBezTo>
                <a:cubicBezTo>
                  <a:pt x="6208" y="7609"/>
                  <a:pt x="5868" y="7593"/>
                  <a:pt x="5571" y="7720"/>
                </a:cubicBezTo>
                <a:cubicBezTo>
                  <a:pt x="5476" y="7762"/>
                  <a:pt x="5412" y="7821"/>
                  <a:pt x="5332" y="7879"/>
                </a:cubicBezTo>
                <a:cubicBezTo>
                  <a:pt x="5306" y="7906"/>
                  <a:pt x="5264" y="7948"/>
                  <a:pt x="5226" y="7948"/>
                </a:cubicBezTo>
                <a:cubicBezTo>
                  <a:pt x="5200" y="7900"/>
                  <a:pt x="5248" y="7816"/>
                  <a:pt x="5269" y="7773"/>
                </a:cubicBezTo>
                <a:cubicBezTo>
                  <a:pt x="5332" y="7672"/>
                  <a:pt x="5423" y="7556"/>
                  <a:pt x="5513" y="7481"/>
                </a:cubicBezTo>
                <a:cubicBezTo>
                  <a:pt x="5720" y="7301"/>
                  <a:pt x="6022" y="7327"/>
                  <a:pt x="6234" y="7158"/>
                </a:cubicBezTo>
                <a:cubicBezTo>
                  <a:pt x="6473" y="6967"/>
                  <a:pt x="6585" y="6685"/>
                  <a:pt x="6638" y="6399"/>
                </a:cubicBezTo>
                <a:cubicBezTo>
                  <a:pt x="6691" y="6123"/>
                  <a:pt x="6744" y="5842"/>
                  <a:pt x="6850" y="5577"/>
                </a:cubicBezTo>
                <a:cubicBezTo>
                  <a:pt x="6919" y="5417"/>
                  <a:pt x="6988" y="5279"/>
                  <a:pt x="7078" y="5136"/>
                </a:cubicBezTo>
                <a:cubicBezTo>
                  <a:pt x="7216" y="4897"/>
                  <a:pt x="7386" y="4685"/>
                  <a:pt x="7545" y="4457"/>
                </a:cubicBezTo>
                <a:cubicBezTo>
                  <a:pt x="7694" y="4245"/>
                  <a:pt x="7821" y="4011"/>
                  <a:pt x="7837" y="3746"/>
                </a:cubicBezTo>
                <a:cubicBezTo>
                  <a:pt x="7858" y="3375"/>
                  <a:pt x="7577" y="3078"/>
                  <a:pt x="7391" y="2786"/>
                </a:cubicBezTo>
                <a:cubicBezTo>
                  <a:pt x="7258" y="2568"/>
                  <a:pt x="7200" y="2340"/>
                  <a:pt x="7152" y="2091"/>
                </a:cubicBezTo>
                <a:cubicBezTo>
                  <a:pt x="7110" y="1857"/>
                  <a:pt x="7083" y="1634"/>
                  <a:pt x="7083" y="1401"/>
                </a:cubicBezTo>
                <a:cubicBezTo>
                  <a:pt x="7083" y="1215"/>
                  <a:pt x="7057" y="998"/>
                  <a:pt x="7142" y="823"/>
                </a:cubicBezTo>
                <a:cubicBezTo>
                  <a:pt x="7132" y="816"/>
                  <a:pt x="7121" y="814"/>
                  <a:pt x="7109" y="814"/>
                </a:cubicBezTo>
                <a:cubicBezTo>
                  <a:pt x="7061" y="814"/>
                  <a:pt x="7007" y="860"/>
                  <a:pt x="6977" y="881"/>
                </a:cubicBezTo>
                <a:cubicBezTo>
                  <a:pt x="6818" y="982"/>
                  <a:pt x="6670" y="1088"/>
                  <a:pt x="6579" y="1263"/>
                </a:cubicBezTo>
                <a:cubicBezTo>
                  <a:pt x="6410" y="1560"/>
                  <a:pt x="6484" y="1969"/>
                  <a:pt x="6616" y="2276"/>
                </a:cubicBezTo>
                <a:cubicBezTo>
                  <a:pt x="6696" y="2457"/>
                  <a:pt x="6754" y="2627"/>
                  <a:pt x="6701" y="2833"/>
                </a:cubicBezTo>
                <a:cubicBezTo>
                  <a:pt x="6648" y="3030"/>
                  <a:pt x="6516" y="3215"/>
                  <a:pt x="6378" y="3369"/>
                </a:cubicBezTo>
                <a:cubicBezTo>
                  <a:pt x="6128" y="3640"/>
                  <a:pt x="5810" y="3873"/>
                  <a:pt x="5709" y="4250"/>
                </a:cubicBezTo>
                <a:cubicBezTo>
                  <a:pt x="5614" y="4590"/>
                  <a:pt x="5783" y="4935"/>
                  <a:pt x="5900" y="5248"/>
                </a:cubicBezTo>
                <a:cubicBezTo>
                  <a:pt x="5974" y="5433"/>
                  <a:pt x="6065" y="5619"/>
                  <a:pt x="6086" y="5815"/>
                </a:cubicBezTo>
                <a:cubicBezTo>
                  <a:pt x="6107" y="6043"/>
                  <a:pt x="6065" y="6282"/>
                  <a:pt x="5969" y="6489"/>
                </a:cubicBezTo>
                <a:cubicBezTo>
                  <a:pt x="5890" y="6648"/>
                  <a:pt x="5789" y="6754"/>
                  <a:pt x="5640" y="6845"/>
                </a:cubicBezTo>
                <a:cubicBezTo>
                  <a:pt x="5508" y="6924"/>
                  <a:pt x="5370" y="6993"/>
                  <a:pt x="5242" y="7089"/>
                </a:cubicBezTo>
                <a:cubicBezTo>
                  <a:pt x="5110" y="7195"/>
                  <a:pt x="4993" y="7322"/>
                  <a:pt x="4882" y="7455"/>
                </a:cubicBezTo>
                <a:cubicBezTo>
                  <a:pt x="4834" y="7502"/>
                  <a:pt x="4791" y="7561"/>
                  <a:pt x="4759" y="7619"/>
                </a:cubicBezTo>
                <a:cubicBezTo>
                  <a:pt x="4765" y="7646"/>
                  <a:pt x="4754" y="7667"/>
                  <a:pt x="4733" y="7672"/>
                </a:cubicBezTo>
                <a:cubicBezTo>
                  <a:pt x="4701" y="7640"/>
                  <a:pt x="4706" y="7577"/>
                  <a:pt x="4712" y="7534"/>
                </a:cubicBezTo>
                <a:cubicBezTo>
                  <a:pt x="4733" y="7423"/>
                  <a:pt x="4807" y="7285"/>
                  <a:pt x="4866" y="7184"/>
                </a:cubicBezTo>
                <a:cubicBezTo>
                  <a:pt x="4950" y="7046"/>
                  <a:pt x="5067" y="6919"/>
                  <a:pt x="5173" y="6792"/>
                </a:cubicBezTo>
                <a:cubicBezTo>
                  <a:pt x="5253" y="6701"/>
                  <a:pt x="5332" y="6611"/>
                  <a:pt x="5364" y="6494"/>
                </a:cubicBezTo>
                <a:cubicBezTo>
                  <a:pt x="5396" y="6388"/>
                  <a:pt x="5375" y="6282"/>
                  <a:pt x="5359" y="6176"/>
                </a:cubicBezTo>
                <a:cubicBezTo>
                  <a:pt x="5332" y="6012"/>
                  <a:pt x="5285" y="5858"/>
                  <a:pt x="5216" y="5699"/>
                </a:cubicBezTo>
                <a:cubicBezTo>
                  <a:pt x="5147" y="5523"/>
                  <a:pt x="5099" y="5354"/>
                  <a:pt x="5046" y="5179"/>
                </a:cubicBezTo>
                <a:cubicBezTo>
                  <a:pt x="4998" y="5041"/>
                  <a:pt x="4966" y="4908"/>
                  <a:pt x="4977" y="4765"/>
                </a:cubicBezTo>
                <a:cubicBezTo>
                  <a:pt x="5019" y="4393"/>
                  <a:pt x="5306" y="4102"/>
                  <a:pt x="5269" y="3714"/>
                </a:cubicBezTo>
                <a:cubicBezTo>
                  <a:pt x="5253" y="3491"/>
                  <a:pt x="5147" y="3332"/>
                  <a:pt x="5004" y="3162"/>
                </a:cubicBezTo>
                <a:cubicBezTo>
                  <a:pt x="4839" y="2966"/>
                  <a:pt x="4706" y="2759"/>
                  <a:pt x="4600" y="2515"/>
                </a:cubicBezTo>
                <a:cubicBezTo>
                  <a:pt x="4383" y="2016"/>
                  <a:pt x="4192" y="1486"/>
                  <a:pt x="4165" y="934"/>
                </a:cubicBezTo>
                <a:cubicBezTo>
                  <a:pt x="4149" y="605"/>
                  <a:pt x="4224" y="308"/>
                  <a:pt x="4356" y="5"/>
                </a:cubicBezTo>
                <a:cubicBezTo>
                  <a:pt x="4350" y="2"/>
                  <a:pt x="4342" y="0"/>
                  <a:pt x="43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4"/>
          <p:cNvSpPr/>
          <p:nvPr/>
        </p:nvSpPr>
        <p:spPr>
          <a:xfrm rot="-5601753">
            <a:off x="-380533" y="603866"/>
            <a:ext cx="1022038" cy="651566"/>
          </a:xfrm>
          <a:custGeom>
            <a:rect b="b" l="l" r="r" t="t"/>
            <a:pathLst>
              <a:path extrusionOk="0" h="10811" w="16958">
                <a:moveTo>
                  <a:pt x="16656" y="0"/>
                </a:moveTo>
                <a:cubicBezTo>
                  <a:pt x="16619" y="0"/>
                  <a:pt x="16580" y="9"/>
                  <a:pt x="16539" y="28"/>
                </a:cubicBezTo>
                <a:cubicBezTo>
                  <a:pt x="16301" y="145"/>
                  <a:pt x="16168" y="373"/>
                  <a:pt x="16088" y="612"/>
                </a:cubicBezTo>
                <a:cubicBezTo>
                  <a:pt x="16014" y="824"/>
                  <a:pt x="15929" y="1021"/>
                  <a:pt x="15934" y="1243"/>
                </a:cubicBezTo>
                <a:cubicBezTo>
                  <a:pt x="15945" y="1482"/>
                  <a:pt x="15934" y="1721"/>
                  <a:pt x="15934" y="1960"/>
                </a:cubicBezTo>
                <a:cubicBezTo>
                  <a:pt x="15934" y="2342"/>
                  <a:pt x="15977" y="2756"/>
                  <a:pt x="15929" y="3138"/>
                </a:cubicBezTo>
                <a:cubicBezTo>
                  <a:pt x="15881" y="3477"/>
                  <a:pt x="15775" y="3854"/>
                  <a:pt x="15653" y="4178"/>
                </a:cubicBezTo>
                <a:cubicBezTo>
                  <a:pt x="15537" y="4464"/>
                  <a:pt x="15393" y="4745"/>
                  <a:pt x="15245" y="5011"/>
                </a:cubicBezTo>
                <a:cubicBezTo>
                  <a:pt x="15096" y="5281"/>
                  <a:pt x="15001" y="5578"/>
                  <a:pt x="14815" y="5833"/>
                </a:cubicBezTo>
                <a:cubicBezTo>
                  <a:pt x="14597" y="6125"/>
                  <a:pt x="14364" y="6448"/>
                  <a:pt x="14072" y="6671"/>
                </a:cubicBezTo>
                <a:cubicBezTo>
                  <a:pt x="13902" y="6804"/>
                  <a:pt x="13717" y="6894"/>
                  <a:pt x="13520" y="6990"/>
                </a:cubicBezTo>
                <a:cubicBezTo>
                  <a:pt x="13382" y="7064"/>
                  <a:pt x="13266" y="7165"/>
                  <a:pt x="13122" y="7228"/>
                </a:cubicBezTo>
                <a:cubicBezTo>
                  <a:pt x="12878" y="7350"/>
                  <a:pt x="12613" y="7541"/>
                  <a:pt x="12342" y="7594"/>
                </a:cubicBezTo>
                <a:cubicBezTo>
                  <a:pt x="12136" y="7637"/>
                  <a:pt x="11934" y="7663"/>
                  <a:pt x="11769" y="7807"/>
                </a:cubicBezTo>
                <a:cubicBezTo>
                  <a:pt x="11552" y="8019"/>
                  <a:pt x="11435" y="8300"/>
                  <a:pt x="11170" y="8459"/>
                </a:cubicBezTo>
                <a:cubicBezTo>
                  <a:pt x="10990" y="8565"/>
                  <a:pt x="10745" y="8608"/>
                  <a:pt x="10554" y="8682"/>
                </a:cubicBezTo>
                <a:cubicBezTo>
                  <a:pt x="10321" y="8767"/>
                  <a:pt x="10093" y="8857"/>
                  <a:pt x="9891" y="9000"/>
                </a:cubicBezTo>
                <a:cubicBezTo>
                  <a:pt x="9743" y="9101"/>
                  <a:pt x="9610" y="9213"/>
                  <a:pt x="9461" y="9298"/>
                </a:cubicBezTo>
                <a:cubicBezTo>
                  <a:pt x="9244" y="9430"/>
                  <a:pt x="9016" y="9494"/>
                  <a:pt x="8766" y="9552"/>
                </a:cubicBezTo>
                <a:cubicBezTo>
                  <a:pt x="8558" y="9601"/>
                  <a:pt x="8358" y="9642"/>
                  <a:pt x="8146" y="9642"/>
                </a:cubicBezTo>
                <a:cubicBezTo>
                  <a:pt x="8104" y="9642"/>
                  <a:pt x="8061" y="9641"/>
                  <a:pt x="8018" y="9637"/>
                </a:cubicBezTo>
                <a:cubicBezTo>
                  <a:pt x="7535" y="9600"/>
                  <a:pt x="7074" y="9483"/>
                  <a:pt x="6724" y="9128"/>
                </a:cubicBezTo>
                <a:cubicBezTo>
                  <a:pt x="6522" y="8916"/>
                  <a:pt x="6374" y="8650"/>
                  <a:pt x="6167" y="8438"/>
                </a:cubicBezTo>
                <a:cubicBezTo>
                  <a:pt x="6055" y="8316"/>
                  <a:pt x="5944" y="8226"/>
                  <a:pt x="5822" y="8120"/>
                </a:cubicBezTo>
                <a:cubicBezTo>
                  <a:pt x="5705" y="8014"/>
                  <a:pt x="5599" y="7892"/>
                  <a:pt x="5472" y="7785"/>
                </a:cubicBezTo>
                <a:cubicBezTo>
                  <a:pt x="5387" y="7716"/>
                  <a:pt x="5307" y="7669"/>
                  <a:pt x="5254" y="7568"/>
                </a:cubicBezTo>
                <a:cubicBezTo>
                  <a:pt x="5169" y="7398"/>
                  <a:pt x="5259" y="7186"/>
                  <a:pt x="5291" y="7006"/>
                </a:cubicBezTo>
                <a:cubicBezTo>
                  <a:pt x="5318" y="6846"/>
                  <a:pt x="5318" y="6687"/>
                  <a:pt x="5275" y="6539"/>
                </a:cubicBezTo>
                <a:cubicBezTo>
                  <a:pt x="5238" y="6443"/>
                  <a:pt x="5196" y="6337"/>
                  <a:pt x="5180" y="6236"/>
                </a:cubicBezTo>
                <a:cubicBezTo>
                  <a:pt x="5159" y="6077"/>
                  <a:pt x="5206" y="5897"/>
                  <a:pt x="5228" y="5743"/>
                </a:cubicBezTo>
                <a:cubicBezTo>
                  <a:pt x="5265" y="5419"/>
                  <a:pt x="5365" y="5080"/>
                  <a:pt x="5339" y="4756"/>
                </a:cubicBezTo>
                <a:cubicBezTo>
                  <a:pt x="5328" y="4522"/>
                  <a:pt x="5254" y="4305"/>
                  <a:pt x="5259" y="4066"/>
                </a:cubicBezTo>
                <a:cubicBezTo>
                  <a:pt x="5265" y="3790"/>
                  <a:pt x="5328" y="3514"/>
                  <a:pt x="5381" y="3244"/>
                </a:cubicBezTo>
                <a:cubicBezTo>
                  <a:pt x="5434" y="2978"/>
                  <a:pt x="5525" y="2718"/>
                  <a:pt x="5583" y="2453"/>
                </a:cubicBezTo>
                <a:cubicBezTo>
                  <a:pt x="5631" y="2252"/>
                  <a:pt x="5631" y="2055"/>
                  <a:pt x="5657" y="1854"/>
                </a:cubicBezTo>
                <a:cubicBezTo>
                  <a:pt x="5700" y="1482"/>
                  <a:pt x="5758" y="1121"/>
                  <a:pt x="5726" y="750"/>
                </a:cubicBezTo>
                <a:cubicBezTo>
                  <a:pt x="5716" y="649"/>
                  <a:pt x="5726" y="219"/>
                  <a:pt x="5530" y="209"/>
                </a:cubicBezTo>
                <a:cubicBezTo>
                  <a:pt x="5527" y="209"/>
                  <a:pt x="5525" y="208"/>
                  <a:pt x="5522" y="208"/>
                </a:cubicBezTo>
                <a:cubicBezTo>
                  <a:pt x="5426" y="208"/>
                  <a:pt x="5263" y="396"/>
                  <a:pt x="5212" y="448"/>
                </a:cubicBezTo>
                <a:cubicBezTo>
                  <a:pt x="5116" y="538"/>
                  <a:pt x="5010" y="633"/>
                  <a:pt x="4920" y="739"/>
                </a:cubicBezTo>
                <a:cubicBezTo>
                  <a:pt x="4702" y="994"/>
                  <a:pt x="4745" y="1259"/>
                  <a:pt x="4835" y="1562"/>
                </a:cubicBezTo>
                <a:cubicBezTo>
                  <a:pt x="4909" y="1801"/>
                  <a:pt x="4941" y="2066"/>
                  <a:pt x="4941" y="2315"/>
                </a:cubicBezTo>
                <a:cubicBezTo>
                  <a:pt x="4941" y="2496"/>
                  <a:pt x="4936" y="2708"/>
                  <a:pt x="4909" y="2888"/>
                </a:cubicBezTo>
                <a:cubicBezTo>
                  <a:pt x="4888" y="3010"/>
                  <a:pt x="4835" y="3132"/>
                  <a:pt x="4808" y="3260"/>
                </a:cubicBezTo>
                <a:cubicBezTo>
                  <a:pt x="4729" y="3636"/>
                  <a:pt x="4729" y="4008"/>
                  <a:pt x="4750" y="4390"/>
                </a:cubicBezTo>
                <a:cubicBezTo>
                  <a:pt x="4761" y="4676"/>
                  <a:pt x="4777" y="4968"/>
                  <a:pt x="4808" y="5255"/>
                </a:cubicBezTo>
                <a:cubicBezTo>
                  <a:pt x="4840" y="5520"/>
                  <a:pt x="4909" y="5785"/>
                  <a:pt x="4904" y="6050"/>
                </a:cubicBezTo>
                <a:cubicBezTo>
                  <a:pt x="4893" y="6295"/>
                  <a:pt x="4840" y="6618"/>
                  <a:pt x="4612" y="6761"/>
                </a:cubicBezTo>
                <a:cubicBezTo>
                  <a:pt x="4550" y="6799"/>
                  <a:pt x="4488" y="6821"/>
                  <a:pt x="4429" y="6821"/>
                </a:cubicBezTo>
                <a:cubicBezTo>
                  <a:pt x="4362" y="6821"/>
                  <a:pt x="4300" y="6792"/>
                  <a:pt x="4246" y="6724"/>
                </a:cubicBezTo>
                <a:cubicBezTo>
                  <a:pt x="4140" y="6592"/>
                  <a:pt x="4124" y="6454"/>
                  <a:pt x="4002" y="6337"/>
                </a:cubicBezTo>
                <a:cubicBezTo>
                  <a:pt x="3853" y="6204"/>
                  <a:pt x="3827" y="6050"/>
                  <a:pt x="3726" y="5891"/>
                </a:cubicBezTo>
                <a:cubicBezTo>
                  <a:pt x="3657" y="5764"/>
                  <a:pt x="3535" y="5684"/>
                  <a:pt x="3450" y="5568"/>
                </a:cubicBezTo>
                <a:cubicBezTo>
                  <a:pt x="3339" y="5414"/>
                  <a:pt x="3323" y="5212"/>
                  <a:pt x="3222" y="5064"/>
                </a:cubicBezTo>
                <a:cubicBezTo>
                  <a:pt x="3164" y="4963"/>
                  <a:pt x="3084" y="4857"/>
                  <a:pt x="3010" y="4756"/>
                </a:cubicBezTo>
                <a:cubicBezTo>
                  <a:pt x="2967" y="4682"/>
                  <a:pt x="2914" y="4644"/>
                  <a:pt x="2845" y="4602"/>
                </a:cubicBezTo>
                <a:cubicBezTo>
                  <a:pt x="2713" y="4517"/>
                  <a:pt x="2569" y="4432"/>
                  <a:pt x="2415" y="4374"/>
                </a:cubicBezTo>
                <a:cubicBezTo>
                  <a:pt x="2092" y="4247"/>
                  <a:pt x="1588" y="4098"/>
                  <a:pt x="1487" y="3716"/>
                </a:cubicBezTo>
                <a:cubicBezTo>
                  <a:pt x="1460" y="3620"/>
                  <a:pt x="1482" y="3530"/>
                  <a:pt x="1445" y="3429"/>
                </a:cubicBezTo>
                <a:cubicBezTo>
                  <a:pt x="1413" y="3323"/>
                  <a:pt x="1386" y="3223"/>
                  <a:pt x="1349" y="3127"/>
                </a:cubicBezTo>
                <a:cubicBezTo>
                  <a:pt x="1174" y="2692"/>
                  <a:pt x="1009" y="2252"/>
                  <a:pt x="797" y="1832"/>
                </a:cubicBezTo>
                <a:cubicBezTo>
                  <a:pt x="691" y="1626"/>
                  <a:pt x="596" y="1403"/>
                  <a:pt x="436" y="1228"/>
                </a:cubicBezTo>
                <a:cubicBezTo>
                  <a:pt x="394" y="1169"/>
                  <a:pt x="320" y="1063"/>
                  <a:pt x="261" y="1021"/>
                </a:cubicBezTo>
                <a:cubicBezTo>
                  <a:pt x="228" y="1001"/>
                  <a:pt x="200" y="992"/>
                  <a:pt x="178" y="992"/>
                </a:cubicBezTo>
                <a:cubicBezTo>
                  <a:pt x="1" y="992"/>
                  <a:pt x="115" y="1530"/>
                  <a:pt x="134" y="1615"/>
                </a:cubicBezTo>
                <a:cubicBezTo>
                  <a:pt x="192" y="1864"/>
                  <a:pt x="341" y="2108"/>
                  <a:pt x="452" y="2342"/>
                </a:cubicBezTo>
                <a:cubicBezTo>
                  <a:pt x="543" y="2527"/>
                  <a:pt x="622" y="2734"/>
                  <a:pt x="744" y="2904"/>
                </a:cubicBezTo>
                <a:cubicBezTo>
                  <a:pt x="803" y="2994"/>
                  <a:pt x="872" y="3063"/>
                  <a:pt x="909" y="3164"/>
                </a:cubicBezTo>
                <a:cubicBezTo>
                  <a:pt x="1015" y="3424"/>
                  <a:pt x="988" y="3748"/>
                  <a:pt x="1009" y="4018"/>
                </a:cubicBezTo>
                <a:cubicBezTo>
                  <a:pt x="1031" y="4326"/>
                  <a:pt x="1057" y="4613"/>
                  <a:pt x="1216" y="4883"/>
                </a:cubicBezTo>
                <a:cubicBezTo>
                  <a:pt x="1322" y="5064"/>
                  <a:pt x="1460" y="5196"/>
                  <a:pt x="1604" y="5329"/>
                </a:cubicBezTo>
                <a:cubicBezTo>
                  <a:pt x="1964" y="5658"/>
                  <a:pt x="2341" y="5997"/>
                  <a:pt x="2729" y="6300"/>
                </a:cubicBezTo>
                <a:cubicBezTo>
                  <a:pt x="3031" y="6549"/>
                  <a:pt x="3339" y="6772"/>
                  <a:pt x="3530" y="7122"/>
                </a:cubicBezTo>
                <a:cubicBezTo>
                  <a:pt x="3694" y="7414"/>
                  <a:pt x="3827" y="7679"/>
                  <a:pt x="4055" y="7929"/>
                </a:cubicBezTo>
                <a:cubicBezTo>
                  <a:pt x="4294" y="8194"/>
                  <a:pt x="4623" y="8390"/>
                  <a:pt x="4909" y="8603"/>
                </a:cubicBezTo>
                <a:cubicBezTo>
                  <a:pt x="5100" y="8741"/>
                  <a:pt x="5275" y="8910"/>
                  <a:pt x="5466" y="9054"/>
                </a:cubicBezTo>
                <a:cubicBezTo>
                  <a:pt x="5583" y="9154"/>
                  <a:pt x="5705" y="9239"/>
                  <a:pt x="5816" y="9351"/>
                </a:cubicBezTo>
                <a:cubicBezTo>
                  <a:pt x="5869" y="9404"/>
                  <a:pt x="5928" y="9473"/>
                  <a:pt x="5992" y="9520"/>
                </a:cubicBezTo>
                <a:cubicBezTo>
                  <a:pt x="6071" y="9579"/>
                  <a:pt x="6161" y="9600"/>
                  <a:pt x="6241" y="9653"/>
                </a:cubicBezTo>
                <a:cubicBezTo>
                  <a:pt x="6320" y="9711"/>
                  <a:pt x="6368" y="9786"/>
                  <a:pt x="6427" y="9865"/>
                </a:cubicBezTo>
                <a:cubicBezTo>
                  <a:pt x="6580" y="10056"/>
                  <a:pt x="6750" y="10263"/>
                  <a:pt x="6936" y="10412"/>
                </a:cubicBezTo>
                <a:cubicBezTo>
                  <a:pt x="7122" y="10566"/>
                  <a:pt x="7429" y="10608"/>
                  <a:pt x="7652" y="10666"/>
                </a:cubicBezTo>
                <a:cubicBezTo>
                  <a:pt x="7923" y="10740"/>
                  <a:pt x="8166" y="10811"/>
                  <a:pt x="8425" y="10811"/>
                </a:cubicBezTo>
                <a:cubicBezTo>
                  <a:pt x="8522" y="10811"/>
                  <a:pt x="8620" y="10801"/>
                  <a:pt x="8724" y="10778"/>
                </a:cubicBezTo>
                <a:cubicBezTo>
                  <a:pt x="9074" y="10704"/>
                  <a:pt x="9451" y="10640"/>
                  <a:pt x="9775" y="10481"/>
                </a:cubicBezTo>
                <a:cubicBezTo>
                  <a:pt x="10167" y="10290"/>
                  <a:pt x="10523" y="10030"/>
                  <a:pt x="10905" y="9812"/>
                </a:cubicBezTo>
                <a:cubicBezTo>
                  <a:pt x="11419" y="9510"/>
                  <a:pt x="11844" y="9101"/>
                  <a:pt x="12268" y="8682"/>
                </a:cubicBezTo>
                <a:cubicBezTo>
                  <a:pt x="12714" y="8247"/>
                  <a:pt x="13207" y="7653"/>
                  <a:pt x="13855" y="7547"/>
                </a:cubicBezTo>
                <a:cubicBezTo>
                  <a:pt x="14099" y="7510"/>
                  <a:pt x="14295" y="7478"/>
                  <a:pt x="14513" y="7345"/>
                </a:cubicBezTo>
                <a:cubicBezTo>
                  <a:pt x="14672" y="7244"/>
                  <a:pt x="14810" y="7117"/>
                  <a:pt x="14948" y="6990"/>
                </a:cubicBezTo>
                <a:cubicBezTo>
                  <a:pt x="15255" y="6708"/>
                  <a:pt x="15547" y="6390"/>
                  <a:pt x="15786" y="6045"/>
                </a:cubicBezTo>
                <a:cubicBezTo>
                  <a:pt x="16030" y="5684"/>
                  <a:pt x="16290" y="5281"/>
                  <a:pt x="16454" y="4878"/>
                </a:cubicBezTo>
                <a:cubicBezTo>
                  <a:pt x="16566" y="4597"/>
                  <a:pt x="16651" y="4268"/>
                  <a:pt x="16677" y="3960"/>
                </a:cubicBezTo>
                <a:cubicBezTo>
                  <a:pt x="16698" y="3785"/>
                  <a:pt x="16672" y="3605"/>
                  <a:pt x="16672" y="3424"/>
                </a:cubicBezTo>
                <a:cubicBezTo>
                  <a:pt x="16672" y="2841"/>
                  <a:pt x="16762" y="2257"/>
                  <a:pt x="16868" y="1689"/>
                </a:cubicBezTo>
                <a:cubicBezTo>
                  <a:pt x="16905" y="1482"/>
                  <a:pt x="16889" y="1318"/>
                  <a:pt x="16884" y="1111"/>
                </a:cubicBezTo>
                <a:cubicBezTo>
                  <a:pt x="16884" y="984"/>
                  <a:pt x="16900" y="856"/>
                  <a:pt x="16911" y="734"/>
                </a:cubicBezTo>
                <a:cubicBezTo>
                  <a:pt x="16927" y="607"/>
                  <a:pt x="16937" y="479"/>
                  <a:pt x="16953" y="357"/>
                </a:cubicBezTo>
                <a:cubicBezTo>
                  <a:pt x="16958" y="191"/>
                  <a:pt x="16829" y="0"/>
                  <a:pt x="166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4"/>
          <p:cNvSpPr txBox="1"/>
          <p:nvPr>
            <p:ph type="title"/>
          </p:nvPr>
        </p:nvSpPr>
        <p:spPr>
          <a:xfrm>
            <a:off x="720000" y="448056"/>
            <a:ext cx="7704000" cy="5727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AND_BODY_1">
    <p:spTree>
      <p:nvGrpSpPr>
        <p:cNvPr id="591" name="Shape 591"/>
        <p:cNvGrpSpPr/>
        <p:nvPr/>
      </p:nvGrpSpPr>
      <p:grpSpPr>
        <a:xfrm>
          <a:off x="0" y="0"/>
          <a:ext cx="0" cy="0"/>
          <a:chOff x="0" y="0"/>
          <a:chExt cx="0" cy="0"/>
        </a:xfrm>
      </p:grpSpPr>
      <p:grpSp>
        <p:nvGrpSpPr>
          <p:cNvPr id="592" name="Google Shape;592;p15"/>
          <p:cNvGrpSpPr/>
          <p:nvPr/>
        </p:nvGrpSpPr>
        <p:grpSpPr>
          <a:xfrm flipH="1" rot="6975797">
            <a:off x="8160114" y="3796239"/>
            <a:ext cx="1949820" cy="918925"/>
            <a:chOff x="4122775" y="3013225"/>
            <a:chExt cx="681400" cy="321125"/>
          </a:xfrm>
        </p:grpSpPr>
        <p:sp>
          <p:nvSpPr>
            <p:cNvPr id="593" name="Google Shape;593;p15"/>
            <p:cNvSpPr/>
            <p:nvPr/>
          </p:nvSpPr>
          <p:spPr>
            <a:xfrm>
              <a:off x="4197025" y="3013225"/>
              <a:ext cx="344375" cy="255950"/>
            </a:xfrm>
            <a:custGeom>
              <a:rect b="b" l="l" r="r" t="t"/>
              <a:pathLst>
                <a:path extrusionOk="0" h="10238" w="13775">
                  <a:moveTo>
                    <a:pt x="2157" y="0"/>
                  </a:moveTo>
                  <a:cubicBezTo>
                    <a:pt x="1917" y="0"/>
                    <a:pt x="1667" y="44"/>
                    <a:pt x="1407" y="86"/>
                  </a:cubicBezTo>
                  <a:cubicBezTo>
                    <a:pt x="1089" y="139"/>
                    <a:pt x="627" y="177"/>
                    <a:pt x="431" y="484"/>
                  </a:cubicBezTo>
                  <a:cubicBezTo>
                    <a:pt x="112" y="972"/>
                    <a:pt x="1" y="1572"/>
                    <a:pt x="6" y="2156"/>
                  </a:cubicBezTo>
                  <a:cubicBezTo>
                    <a:pt x="6" y="2325"/>
                    <a:pt x="22" y="2500"/>
                    <a:pt x="38" y="2670"/>
                  </a:cubicBezTo>
                  <a:cubicBezTo>
                    <a:pt x="171" y="3763"/>
                    <a:pt x="526" y="4867"/>
                    <a:pt x="919" y="5907"/>
                  </a:cubicBezTo>
                  <a:cubicBezTo>
                    <a:pt x="1147" y="6522"/>
                    <a:pt x="1317" y="7201"/>
                    <a:pt x="1678" y="7748"/>
                  </a:cubicBezTo>
                  <a:cubicBezTo>
                    <a:pt x="1858" y="8013"/>
                    <a:pt x="2060" y="8262"/>
                    <a:pt x="2314" y="8459"/>
                  </a:cubicBezTo>
                  <a:cubicBezTo>
                    <a:pt x="2654" y="8724"/>
                    <a:pt x="3004" y="9011"/>
                    <a:pt x="3418" y="9143"/>
                  </a:cubicBezTo>
                  <a:cubicBezTo>
                    <a:pt x="3773" y="9260"/>
                    <a:pt x="4155" y="9297"/>
                    <a:pt x="4516" y="9393"/>
                  </a:cubicBezTo>
                  <a:cubicBezTo>
                    <a:pt x="4888" y="9488"/>
                    <a:pt x="5259" y="9589"/>
                    <a:pt x="5630" y="9695"/>
                  </a:cubicBezTo>
                  <a:cubicBezTo>
                    <a:pt x="6050" y="9812"/>
                    <a:pt x="6469" y="9960"/>
                    <a:pt x="6893" y="10040"/>
                  </a:cubicBezTo>
                  <a:cubicBezTo>
                    <a:pt x="7392" y="10130"/>
                    <a:pt x="7880" y="10178"/>
                    <a:pt x="8384" y="10210"/>
                  </a:cubicBezTo>
                  <a:cubicBezTo>
                    <a:pt x="8601" y="10225"/>
                    <a:pt x="8827" y="10238"/>
                    <a:pt x="9054" y="10238"/>
                  </a:cubicBezTo>
                  <a:cubicBezTo>
                    <a:pt x="9554" y="10238"/>
                    <a:pt x="10058" y="10173"/>
                    <a:pt x="10485" y="9918"/>
                  </a:cubicBezTo>
                  <a:cubicBezTo>
                    <a:pt x="10793" y="9737"/>
                    <a:pt x="11032" y="9483"/>
                    <a:pt x="11239" y="9196"/>
                  </a:cubicBezTo>
                  <a:cubicBezTo>
                    <a:pt x="11594" y="8698"/>
                    <a:pt x="11886" y="8156"/>
                    <a:pt x="12093" y="7583"/>
                  </a:cubicBezTo>
                  <a:cubicBezTo>
                    <a:pt x="12278" y="7047"/>
                    <a:pt x="12385" y="6490"/>
                    <a:pt x="12528" y="5939"/>
                  </a:cubicBezTo>
                  <a:cubicBezTo>
                    <a:pt x="12671" y="5408"/>
                    <a:pt x="12804" y="4867"/>
                    <a:pt x="12963" y="4336"/>
                  </a:cubicBezTo>
                  <a:cubicBezTo>
                    <a:pt x="13080" y="3928"/>
                    <a:pt x="13228" y="3546"/>
                    <a:pt x="13393" y="3158"/>
                  </a:cubicBezTo>
                  <a:cubicBezTo>
                    <a:pt x="13520" y="2861"/>
                    <a:pt x="13600" y="2564"/>
                    <a:pt x="13695" y="2256"/>
                  </a:cubicBezTo>
                  <a:cubicBezTo>
                    <a:pt x="13732" y="2166"/>
                    <a:pt x="13775" y="2071"/>
                    <a:pt x="13716" y="1986"/>
                  </a:cubicBezTo>
                  <a:cubicBezTo>
                    <a:pt x="13663" y="1906"/>
                    <a:pt x="13520" y="1821"/>
                    <a:pt x="13440" y="1768"/>
                  </a:cubicBezTo>
                  <a:cubicBezTo>
                    <a:pt x="13281" y="1656"/>
                    <a:pt x="12882" y="1400"/>
                    <a:pt x="12616" y="1400"/>
                  </a:cubicBezTo>
                  <a:cubicBezTo>
                    <a:pt x="12555" y="1400"/>
                    <a:pt x="12501" y="1413"/>
                    <a:pt x="12459" y="1445"/>
                  </a:cubicBezTo>
                  <a:cubicBezTo>
                    <a:pt x="12316" y="1535"/>
                    <a:pt x="12257" y="1726"/>
                    <a:pt x="12199" y="1874"/>
                  </a:cubicBezTo>
                  <a:lnTo>
                    <a:pt x="11758" y="2946"/>
                  </a:lnTo>
                  <a:cubicBezTo>
                    <a:pt x="11318" y="4044"/>
                    <a:pt x="10947" y="5143"/>
                    <a:pt x="10666" y="6289"/>
                  </a:cubicBezTo>
                  <a:cubicBezTo>
                    <a:pt x="10586" y="6618"/>
                    <a:pt x="10533" y="7000"/>
                    <a:pt x="10374" y="7307"/>
                  </a:cubicBezTo>
                  <a:cubicBezTo>
                    <a:pt x="10283" y="7477"/>
                    <a:pt x="10130" y="7546"/>
                    <a:pt x="9949" y="7605"/>
                  </a:cubicBezTo>
                  <a:cubicBezTo>
                    <a:pt x="9684" y="7689"/>
                    <a:pt x="9408" y="7742"/>
                    <a:pt x="9132" y="7822"/>
                  </a:cubicBezTo>
                  <a:cubicBezTo>
                    <a:pt x="8665" y="7971"/>
                    <a:pt x="8188" y="8061"/>
                    <a:pt x="7700" y="8119"/>
                  </a:cubicBezTo>
                  <a:cubicBezTo>
                    <a:pt x="7158" y="8188"/>
                    <a:pt x="6607" y="8241"/>
                    <a:pt x="6055" y="8294"/>
                  </a:cubicBezTo>
                  <a:cubicBezTo>
                    <a:pt x="5740" y="8323"/>
                    <a:pt x="5408" y="8345"/>
                    <a:pt x="5078" y="8345"/>
                  </a:cubicBezTo>
                  <a:cubicBezTo>
                    <a:pt x="4868" y="8345"/>
                    <a:pt x="4660" y="8336"/>
                    <a:pt x="4458" y="8316"/>
                  </a:cubicBezTo>
                  <a:cubicBezTo>
                    <a:pt x="4129" y="8278"/>
                    <a:pt x="3826" y="8188"/>
                    <a:pt x="3519" y="8077"/>
                  </a:cubicBezTo>
                  <a:cubicBezTo>
                    <a:pt x="3153" y="7944"/>
                    <a:pt x="2840" y="7811"/>
                    <a:pt x="2617" y="7477"/>
                  </a:cubicBezTo>
                  <a:cubicBezTo>
                    <a:pt x="2038" y="6644"/>
                    <a:pt x="1747" y="5625"/>
                    <a:pt x="1487" y="4660"/>
                  </a:cubicBezTo>
                  <a:cubicBezTo>
                    <a:pt x="1343" y="4124"/>
                    <a:pt x="1216" y="3577"/>
                    <a:pt x="1094" y="3026"/>
                  </a:cubicBezTo>
                  <a:cubicBezTo>
                    <a:pt x="1057" y="2856"/>
                    <a:pt x="1025" y="2681"/>
                    <a:pt x="988" y="2516"/>
                  </a:cubicBezTo>
                  <a:cubicBezTo>
                    <a:pt x="961" y="2389"/>
                    <a:pt x="876" y="2193"/>
                    <a:pt x="898" y="2065"/>
                  </a:cubicBezTo>
                  <a:cubicBezTo>
                    <a:pt x="951" y="1795"/>
                    <a:pt x="1455" y="1657"/>
                    <a:pt x="1699" y="1630"/>
                  </a:cubicBezTo>
                  <a:cubicBezTo>
                    <a:pt x="1938" y="1598"/>
                    <a:pt x="2198" y="1583"/>
                    <a:pt x="2436" y="1567"/>
                  </a:cubicBezTo>
                  <a:cubicBezTo>
                    <a:pt x="2452" y="1566"/>
                    <a:pt x="2467" y="1566"/>
                    <a:pt x="2481" y="1566"/>
                  </a:cubicBezTo>
                  <a:cubicBezTo>
                    <a:pt x="2716" y="1566"/>
                    <a:pt x="2787" y="1649"/>
                    <a:pt x="2887" y="1869"/>
                  </a:cubicBezTo>
                  <a:cubicBezTo>
                    <a:pt x="3031" y="2187"/>
                    <a:pt x="3094" y="2516"/>
                    <a:pt x="3163" y="2861"/>
                  </a:cubicBezTo>
                  <a:cubicBezTo>
                    <a:pt x="3264" y="3333"/>
                    <a:pt x="3397" y="3795"/>
                    <a:pt x="3577" y="4241"/>
                  </a:cubicBezTo>
                  <a:cubicBezTo>
                    <a:pt x="3742" y="4639"/>
                    <a:pt x="3895" y="5052"/>
                    <a:pt x="4076" y="5440"/>
                  </a:cubicBezTo>
                  <a:cubicBezTo>
                    <a:pt x="4219" y="5758"/>
                    <a:pt x="4357" y="6114"/>
                    <a:pt x="4580" y="6384"/>
                  </a:cubicBezTo>
                  <a:cubicBezTo>
                    <a:pt x="4797" y="6660"/>
                    <a:pt x="5068" y="6803"/>
                    <a:pt x="5418" y="6814"/>
                  </a:cubicBezTo>
                  <a:cubicBezTo>
                    <a:pt x="5431" y="6814"/>
                    <a:pt x="5445" y="6814"/>
                    <a:pt x="5458" y="6814"/>
                  </a:cubicBezTo>
                  <a:cubicBezTo>
                    <a:pt x="5728" y="6814"/>
                    <a:pt x="6015" y="6765"/>
                    <a:pt x="6283" y="6740"/>
                  </a:cubicBezTo>
                  <a:cubicBezTo>
                    <a:pt x="6654" y="6703"/>
                    <a:pt x="7026" y="6596"/>
                    <a:pt x="7392" y="6490"/>
                  </a:cubicBezTo>
                  <a:cubicBezTo>
                    <a:pt x="7875" y="6352"/>
                    <a:pt x="8464" y="6130"/>
                    <a:pt x="8867" y="5811"/>
                  </a:cubicBezTo>
                  <a:cubicBezTo>
                    <a:pt x="9148" y="5594"/>
                    <a:pt x="9286" y="5270"/>
                    <a:pt x="9440" y="4957"/>
                  </a:cubicBezTo>
                  <a:cubicBezTo>
                    <a:pt x="9679" y="4448"/>
                    <a:pt x="9753" y="3864"/>
                    <a:pt x="9785" y="3307"/>
                  </a:cubicBezTo>
                  <a:cubicBezTo>
                    <a:pt x="9806" y="2861"/>
                    <a:pt x="9806" y="2405"/>
                    <a:pt x="9764" y="1959"/>
                  </a:cubicBezTo>
                  <a:cubicBezTo>
                    <a:pt x="9737" y="1662"/>
                    <a:pt x="9657" y="1376"/>
                    <a:pt x="9604" y="1078"/>
                  </a:cubicBezTo>
                  <a:cubicBezTo>
                    <a:pt x="9557" y="834"/>
                    <a:pt x="9419" y="734"/>
                    <a:pt x="9175" y="675"/>
                  </a:cubicBezTo>
                  <a:cubicBezTo>
                    <a:pt x="9142" y="667"/>
                    <a:pt x="9111" y="664"/>
                    <a:pt x="9081" y="664"/>
                  </a:cubicBezTo>
                  <a:cubicBezTo>
                    <a:pt x="8771" y="664"/>
                    <a:pt x="8584" y="1059"/>
                    <a:pt x="8453" y="1291"/>
                  </a:cubicBezTo>
                  <a:cubicBezTo>
                    <a:pt x="8304" y="1540"/>
                    <a:pt x="8113" y="1779"/>
                    <a:pt x="8013" y="2060"/>
                  </a:cubicBezTo>
                  <a:cubicBezTo>
                    <a:pt x="7912" y="2347"/>
                    <a:pt x="7907" y="2622"/>
                    <a:pt x="7907" y="2930"/>
                  </a:cubicBezTo>
                  <a:cubicBezTo>
                    <a:pt x="7912" y="3493"/>
                    <a:pt x="7869" y="4007"/>
                    <a:pt x="7365" y="4347"/>
                  </a:cubicBezTo>
                  <a:cubicBezTo>
                    <a:pt x="7033" y="4566"/>
                    <a:pt x="6698" y="4686"/>
                    <a:pt x="6347" y="4686"/>
                  </a:cubicBezTo>
                  <a:cubicBezTo>
                    <a:pt x="6154" y="4686"/>
                    <a:pt x="5957" y="4650"/>
                    <a:pt x="5752" y="4575"/>
                  </a:cubicBezTo>
                  <a:cubicBezTo>
                    <a:pt x="5514" y="4485"/>
                    <a:pt x="5280" y="4416"/>
                    <a:pt x="5094" y="4230"/>
                  </a:cubicBezTo>
                  <a:cubicBezTo>
                    <a:pt x="4808" y="3944"/>
                    <a:pt x="4665" y="3493"/>
                    <a:pt x="4506" y="3126"/>
                  </a:cubicBezTo>
                  <a:cubicBezTo>
                    <a:pt x="4277" y="2591"/>
                    <a:pt x="4060" y="2055"/>
                    <a:pt x="3826" y="1524"/>
                  </a:cubicBezTo>
                  <a:cubicBezTo>
                    <a:pt x="3657" y="1126"/>
                    <a:pt x="3413" y="659"/>
                    <a:pt x="3084" y="357"/>
                  </a:cubicBezTo>
                  <a:cubicBezTo>
                    <a:pt x="2793" y="81"/>
                    <a:pt x="2484" y="0"/>
                    <a:pt x="21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5"/>
            <p:cNvSpPr/>
            <p:nvPr/>
          </p:nvSpPr>
          <p:spPr>
            <a:xfrm>
              <a:off x="4122775" y="3052950"/>
              <a:ext cx="681400" cy="281400"/>
            </a:xfrm>
            <a:custGeom>
              <a:rect b="b" l="l" r="r" t="t"/>
              <a:pathLst>
                <a:path extrusionOk="0" h="11256" w="27256">
                  <a:moveTo>
                    <a:pt x="27052" y="1"/>
                  </a:moveTo>
                  <a:cubicBezTo>
                    <a:pt x="27006" y="1"/>
                    <a:pt x="26961" y="22"/>
                    <a:pt x="26932" y="73"/>
                  </a:cubicBezTo>
                  <a:cubicBezTo>
                    <a:pt x="26719" y="471"/>
                    <a:pt x="26205" y="519"/>
                    <a:pt x="26019" y="964"/>
                  </a:cubicBezTo>
                  <a:cubicBezTo>
                    <a:pt x="25812" y="1453"/>
                    <a:pt x="25918" y="2111"/>
                    <a:pt x="25913" y="2625"/>
                  </a:cubicBezTo>
                  <a:cubicBezTo>
                    <a:pt x="25897" y="3331"/>
                    <a:pt x="25939" y="4031"/>
                    <a:pt x="25945" y="4737"/>
                  </a:cubicBezTo>
                  <a:cubicBezTo>
                    <a:pt x="25950" y="5453"/>
                    <a:pt x="25987" y="6201"/>
                    <a:pt x="25499" y="6785"/>
                  </a:cubicBezTo>
                  <a:cubicBezTo>
                    <a:pt x="25149" y="7204"/>
                    <a:pt x="24650" y="7469"/>
                    <a:pt x="24173" y="7713"/>
                  </a:cubicBezTo>
                  <a:cubicBezTo>
                    <a:pt x="23578" y="8021"/>
                    <a:pt x="22968" y="8318"/>
                    <a:pt x="22379" y="8631"/>
                  </a:cubicBezTo>
                  <a:cubicBezTo>
                    <a:pt x="21774" y="8955"/>
                    <a:pt x="21170" y="9284"/>
                    <a:pt x="20570" y="9623"/>
                  </a:cubicBezTo>
                  <a:cubicBezTo>
                    <a:pt x="19933" y="9990"/>
                    <a:pt x="19265" y="10520"/>
                    <a:pt x="18511" y="10600"/>
                  </a:cubicBezTo>
                  <a:cubicBezTo>
                    <a:pt x="18456" y="10605"/>
                    <a:pt x="18400" y="10608"/>
                    <a:pt x="18346" y="10608"/>
                  </a:cubicBezTo>
                  <a:cubicBezTo>
                    <a:pt x="17800" y="10608"/>
                    <a:pt x="17297" y="10356"/>
                    <a:pt x="16824" y="10096"/>
                  </a:cubicBezTo>
                  <a:cubicBezTo>
                    <a:pt x="16241" y="9772"/>
                    <a:pt x="15678" y="9560"/>
                    <a:pt x="14999" y="9549"/>
                  </a:cubicBezTo>
                  <a:cubicBezTo>
                    <a:pt x="14983" y="9549"/>
                    <a:pt x="14967" y="9549"/>
                    <a:pt x="14951" y="9549"/>
                  </a:cubicBezTo>
                  <a:cubicBezTo>
                    <a:pt x="13763" y="9549"/>
                    <a:pt x="12581" y="9936"/>
                    <a:pt x="11460" y="10303"/>
                  </a:cubicBezTo>
                  <a:cubicBezTo>
                    <a:pt x="10507" y="10614"/>
                    <a:pt x="9477" y="10965"/>
                    <a:pt x="8454" y="10965"/>
                  </a:cubicBezTo>
                  <a:cubicBezTo>
                    <a:pt x="8133" y="10965"/>
                    <a:pt x="7813" y="10930"/>
                    <a:pt x="7497" y="10849"/>
                  </a:cubicBezTo>
                  <a:cubicBezTo>
                    <a:pt x="6207" y="10520"/>
                    <a:pt x="5226" y="9438"/>
                    <a:pt x="4536" y="8355"/>
                  </a:cubicBezTo>
                  <a:cubicBezTo>
                    <a:pt x="3772" y="7156"/>
                    <a:pt x="3194" y="5830"/>
                    <a:pt x="2520" y="4583"/>
                  </a:cubicBezTo>
                  <a:cubicBezTo>
                    <a:pt x="2143" y="3872"/>
                    <a:pt x="1767" y="3172"/>
                    <a:pt x="1432" y="2439"/>
                  </a:cubicBezTo>
                  <a:cubicBezTo>
                    <a:pt x="1109" y="1739"/>
                    <a:pt x="801" y="1028"/>
                    <a:pt x="339" y="407"/>
                  </a:cubicBezTo>
                  <a:cubicBezTo>
                    <a:pt x="305" y="362"/>
                    <a:pt x="259" y="344"/>
                    <a:pt x="213" y="344"/>
                  </a:cubicBezTo>
                  <a:cubicBezTo>
                    <a:pt x="105" y="344"/>
                    <a:pt x="1" y="451"/>
                    <a:pt x="79" y="556"/>
                  </a:cubicBezTo>
                  <a:cubicBezTo>
                    <a:pt x="934" y="1697"/>
                    <a:pt x="1411" y="3140"/>
                    <a:pt x="2085" y="4397"/>
                  </a:cubicBezTo>
                  <a:cubicBezTo>
                    <a:pt x="2738" y="5634"/>
                    <a:pt x="3337" y="6912"/>
                    <a:pt x="4048" y="8127"/>
                  </a:cubicBezTo>
                  <a:cubicBezTo>
                    <a:pt x="4648" y="9167"/>
                    <a:pt x="5433" y="10149"/>
                    <a:pt x="6489" y="10759"/>
                  </a:cubicBezTo>
                  <a:cubicBezTo>
                    <a:pt x="7106" y="11117"/>
                    <a:pt x="7780" y="11256"/>
                    <a:pt x="8466" y="11256"/>
                  </a:cubicBezTo>
                  <a:cubicBezTo>
                    <a:pt x="8970" y="11256"/>
                    <a:pt x="9481" y="11180"/>
                    <a:pt x="9980" y="11061"/>
                  </a:cubicBezTo>
                  <a:cubicBezTo>
                    <a:pt x="11301" y="10743"/>
                    <a:pt x="12548" y="10207"/>
                    <a:pt x="13890" y="9968"/>
                  </a:cubicBezTo>
                  <a:cubicBezTo>
                    <a:pt x="14240" y="9909"/>
                    <a:pt x="14593" y="9866"/>
                    <a:pt x="14943" y="9866"/>
                  </a:cubicBezTo>
                  <a:cubicBezTo>
                    <a:pt x="15432" y="9866"/>
                    <a:pt x="15913" y="9949"/>
                    <a:pt x="16368" y="10181"/>
                  </a:cubicBezTo>
                  <a:cubicBezTo>
                    <a:pt x="16904" y="10462"/>
                    <a:pt x="17397" y="10796"/>
                    <a:pt x="18007" y="10892"/>
                  </a:cubicBezTo>
                  <a:cubicBezTo>
                    <a:pt x="18109" y="10907"/>
                    <a:pt x="18211" y="10914"/>
                    <a:pt x="18311" y="10914"/>
                  </a:cubicBezTo>
                  <a:cubicBezTo>
                    <a:pt x="18702" y="10914"/>
                    <a:pt x="19081" y="10805"/>
                    <a:pt x="19440" y="10632"/>
                  </a:cubicBezTo>
                  <a:cubicBezTo>
                    <a:pt x="20130" y="10292"/>
                    <a:pt x="20777" y="9857"/>
                    <a:pt x="21451" y="9485"/>
                  </a:cubicBezTo>
                  <a:cubicBezTo>
                    <a:pt x="22125" y="9109"/>
                    <a:pt x="22814" y="8743"/>
                    <a:pt x="23504" y="8393"/>
                  </a:cubicBezTo>
                  <a:cubicBezTo>
                    <a:pt x="24029" y="8127"/>
                    <a:pt x="24571" y="7894"/>
                    <a:pt x="25059" y="7560"/>
                  </a:cubicBezTo>
                  <a:cubicBezTo>
                    <a:pt x="25483" y="7278"/>
                    <a:pt x="25860" y="6912"/>
                    <a:pt x="26051" y="6435"/>
                  </a:cubicBezTo>
                  <a:cubicBezTo>
                    <a:pt x="26322" y="5771"/>
                    <a:pt x="26237" y="4976"/>
                    <a:pt x="26226" y="4270"/>
                  </a:cubicBezTo>
                  <a:cubicBezTo>
                    <a:pt x="26205" y="3442"/>
                    <a:pt x="26215" y="2609"/>
                    <a:pt x="26210" y="1776"/>
                  </a:cubicBezTo>
                  <a:cubicBezTo>
                    <a:pt x="26210" y="1299"/>
                    <a:pt x="26263" y="975"/>
                    <a:pt x="26682" y="699"/>
                  </a:cubicBezTo>
                  <a:cubicBezTo>
                    <a:pt x="26895" y="556"/>
                    <a:pt x="27059" y="460"/>
                    <a:pt x="27186" y="232"/>
                  </a:cubicBezTo>
                  <a:cubicBezTo>
                    <a:pt x="27256" y="108"/>
                    <a:pt x="27153" y="1"/>
                    <a:pt x="270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15"/>
          <p:cNvSpPr/>
          <p:nvPr/>
        </p:nvSpPr>
        <p:spPr>
          <a:xfrm flipH="1" rot="-10618920">
            <a:off x="8499087" y="129906"/>
            <a:ext cx="1180361" cy="1291118"/>
          </a:xfrm>
          <a:custGeom>
            <a:rect b="b" l="l" r="r" t="t"/>
            <a:pathLst>
              <a:path extrusionOk="0" h="18225" w="16661">
                <a:moveTo>
                  <a:pt x="8770" y="17239"/>
                </a:moveTo>
                <a:cubicBezTo>
                  <a:pt x="8768" y="17244"/>
                  <a:pt x="8767" y="17249"/>
                  <a:pt x="8765" y="17254"/>
                </a:cubicBezTo>
                <a:cubicBezTo>
                  <a:pt x="8768" y="17249"/>
                  <a:pt x="8769" y="17244"/>
                  <a:pt x="8770" y="17239"/>
                </a:cubicBezTo>
                <a:close/>
                <a:moveTo>
                  <a:pt x="13625" y="1"/>
                </a:moveTo>
                <a:cubicBezTo>
                  <a:pt x="13600" y="1"/>
                  <a:pt x="13575" y="21"/>
                  <a:pt x="13541" y="42"/>
                </a:cubicBezTo>
                <a:cubicBezTo>
                  <a:pt x="13461" y="97"/>
                  <a:pt x="13386" y="149"/>
                  <a:pt x="13360" y="149"/>
                </a:cubicBezTo>
                <a:cubicBezTo>
                  <a:pt x="13348" y="149"/>
                  <a:pt x="13347" y="138"/>
                  <a:pt x="13360" y="111"/>
                </a:cubicBezTo>
                <a:lnTo>
                  <a:pt x="13360" y="111"/>
                </a:lnTo>
                <a:cubicBezTo>
                  <a:pt x="13339" y="143"/>
                  <a:pt x="13312" y="159"/>
                  <a:pt x="13286" y="175"/>
                </a:cubicBezTo>
                <a:cubicBezTo>
                  <a:pt x="13169" y="281"/>
                  <a:pt x="13090" y="430"/>
                  <a:pt x="12973" y="541"/>
                </a:cubicBezTo>
                <a:cubicBezTo>
                  <a:pt x="12745" y="780"/>
                  <a:pt x="12464" y="987"/>
                  <a:pt x="12193" y="1178"/>
                </a:cubicBezTo>
                <a:cubicBezTo>
                  <a:pt x="11859" y="1406"/>
                  <a:pt x="11524" y="1613"/>
                  <a:pt x="11158" y="1783"/>
                </a:cubicBezTo>
                <a:cubicBezTo>
                  <a:pt x="10744" y="1968"/>
                  <a:pt x="10309" y="2053"/>
                  <a:pt x="9858" y="2080"/>
                </a:cubicBezTo>
                <a:cubicBezTo>
                  <a:pt x="9807" y="2083"/>
                  <a:pt x="9755" y="2084"/>
                  <a:pt x="9704" y="2084"/>
                </a:cubicBezTo>
                <a:cubicBezTo>
                  <a:pt x="9399" y="2084"/>
                  <a:pt x="9103" y="2034"/>
                  <a:pt x="8808" y="1984"/>
                </a:cubicBezTo>
                <a:cubicBezTo>
                  <a:pt x="8330" y="1915"/>
                  <a:pt x="7853" y="1841"/>
                  <a:pt x="7375" y="1788"/>
                </a:cubicBezTo>
                <a:cubicBezTo>
                  <a:pt x="6935" y="1735"/>
                  <a:pt x="6468" y="1661"/>
                  <a:pt x="6017" y="1655"/>
                </a:cubicBezTo>
                <a:cubicBezTo>
                  <a:pt x="5950" y="1653"/>
                  <a:pt x="5882" y="1652"/>
                  <a:pt x="5814" y="1652"/>
                </a:cubicBezTo>
                <a:cubicBezTo>
                  <a:pt x="5373" y="1652"/>
                  <a:pt x="4924" y="1701"/>
                  <a:pt x="4510" y="1862"/>
                </a:cubicBezTo>
                <a:cubicBezTo>
                  <a:pt x="4149" y="2000"/>
                  <a:pt x="3821" y="2191"/>
                  <a:pt x="3497" y="2419"/>
                </a:cubicBezTo>
                <a:cubicBezTo>
                  <a:pt x="2743" y="2960"/>
                  <a:pt x="2096" y="3613"/>
                  <a:pt x="1497" y="4329"/>
                </a:cubicBezTo>
                <a:cubicBezTo>
                  <a:pt x="1051" y="4860"/>
                  <a:pt x="557" y="5369"/>
                  <a:pt x="175" y="5948"/>
                </a:cubicBezTo>
                <a:cubicBezTo>
                  <a:pt x="154" y="5979"/>
                  <a:pt x="75" y="6107"/>
                  <a:pt x="0" y="6197"/>
                </a:cubicBezTo>
                <a:cubicBezTo>
                  <a:pt x="48" y="6165"/>
                  <a:pt x="101" y="6139"/>
                  <a:pt x="149" y="6101"/>
                </a:cubicBezTo>
                <a:cubicBezTo>
                  <a:pt x="547" y="5762"/>
                  <a:pt x="966" y="5465"/>
                  <a:pt x="1406" y="5205"/>
                </a:cubicBezTo>
                <a:cubicBezTo>
                  <a:pt x="1751" y="5003"/>
                  <a:pt x="2117" y="4828"/>
                  <a:pt x="2478" y="4648"/>
                </a:cubicBezTo>
                <a:cubicBezTo>
                  <a:pt x="2643" y="4568"/>
                  <a:pt x="2802" y="4483"/>
                  <a:pt x="2972" y="4409"/>
                </a:cubicBezTo>
                <a:cubicBezTo>
                  <a:pt x="3210" y="4313"/>
                  <a:pt x="3476" y="4282"/>
                  <a:pt x="3736" y="4255"/>
                </a:cubicBezTo>
                <a:cubicBezTo>
                  <a:pt x="4035" y="4225"/>
                  <a:pt x="4332" y="4200"/>
                  <a:pt x="4630" y="4200"/>
                </a:cubicBezTo>
                <a:cubicBezTo>
                  <a:pt x="4814" y="4200"/>
                  <a:pt x="4998" y="4210"/>
                  <a:pt x="5184" y="4234"/>
                </a:cubicBezTo>
                <a:cubicBezTo>
                  <a:pt x="5688" y="4303"/>
                  <a:pt x="6176" y="4340"/>
                  <a:pt x="6680" y="4340"/>
                </a:cubicBezTo>
                <a:cubicBezTo>
                  <a:pt x="7110" y="4340"/>
                  <a:pt x="7508" y="4223"/>
                  <a:pt x="7927" y="4128"/>
                </a:cubicBezTo>
                <a:cubicBezTo>
                  <a:pt x="8320" y="4037"/>
                  <a:pt x="8739" y="3942"/>
                  <a:pt x="9116" y="3799"/>
                </a:cubicBezTo>
                <a:cubicBezTo>
                  <a:pt x="9376" y="3693"/>
                  <a:pt x="9646" y="3555"/>
                  <a:pt x="9880" y="3401"/>
                </a:cubicBezTo>
                <a:cubicBezTo>
                  <a:pt x="10081" y="3268"/>
                  <a:pt x="10293" y="3146"/>
                  <a:pt x="10506" y="3013"/>
                </a:cubicBezTo>
                <a:cubicBezTo>
                  <a:pt x="10930" y="2743"/>
                  <a:pt x="11355" y="2456"/>
                  <a:pt x="11721" y="2106"/>
                </a:cubicBezTo>
                <a:cubicBezTo>
                  <a:pt x="11896" y="1936"/>
                  <a:pt x="12071" y="1767"/>
                  <a:pt x="12251" y="1602"/>
                </a:cubicBezTo>
                <a:cubicBezTo>
                  <a:pt x="12343" y="1520"/>
                  <a:pt x="12462" y="1446"/>
                  <a:pt x="12543" y="1353"/>
                </a:cubicBezTo>
                <a:lnTo>
                  <a:pt x="12543" y="1353"/>
                </a:lnTo>
                <a:cubicBezTo>
                  <a:pt x="12535" y="1370"/>
                  <a:pt x="12532" y="1390"/>
                  <a:pt x="12522" y="1406"/>
                </a:cubicBezTo>
                <a:cubicBezTo>
                  <a:pt x="12464" y="1523"/>
                  <a:pt x="12384" y="1634"/>
                  <a:pt x="12304" y="1740"/>
                </a:cubicBezTo>
                <a:cubicBezTo>
                  <a:pt x="11906" y="2308"/>
                  <a:pt x="11418" y="2807"/>
                  <a:pt x="10909" y="3279"/>
                </a:cubicBezTo>
                <a:cubicBezTo>
                  <a:pt x="10585" y="3581"/>
                  <a:pt x="10240" y="3852"/>
                  <a:pt x="9880" y="4096"/>
                </a:cubicBezTo>
                <a:cubicBezTo>
                  <a:pt x="9498" y="4351"/>
                  <a:pt x="9089" y="4552"/>
                  <a:pt x="8696" y="4775"/>
                </a:cubicBezTo>
                <a:cubicBezTo>
                  <a:pt x="7832" y="5258"/>
                  <a:pt x="6903" y="5581"/>
                  <a:pt x="5975" y="5932"/>
                </a:cubicBezTo>
                <a:cubicBezTo>
                  <a:pt x="5189" y="6234"/>
                  <a:pt x="4425" y="6531"/>
                  <a:pt x="3720" y="6993"/>
                </a:cubicBezTo>
                <a:cubicBezTo>
                  <a:pt x="3163" y="7364"/>
                  <a:pt x="2722" y="7884"/>
                  <a:pt x="2314" y="8409"/>
                </a:cubicBezTo>
                <a:cubicBezTo>
                  <a:pt x="1900" y="8940"/>
                  <a:pt x="1560" y="9497"/>
                  <a:pt x="1242" y="10091"/>
                </a:cubicBezTo>
                <a:cubicBezTo>
                  <a:pt x="1131" y="10298"/>
                  <a:pt x="1014" y="10510"/>
                  <a:pt x="908" y="10723"/>
                </a:cubicBezTo>
                <a:cubicBezTo>
                  <a:pt x="855" y="10834"/>
                  <a:pt x="775" y="10961"/>
                  <a:pt x="770" y="11089"/>
                </a:cubicBezTo>
                <a:cubicBezTo>
                  <a:pt x="771" y="11089"/>
                  <a:pt x="771" y="11089"/>
                  <a:pt x="772" y="11089"/>
                </a:cubicBezTo>
                <a:cubicBezTo>
                  <a:pt x="825" y="11089"/>
                  <a:pt x="898" y="10918"/>
                  <a:pt x="929" y="10882"/>
                </a:cubicBezTo>
                <a:cubicBezTo>
                  <a:pt x="1067" y="10680"/>
                  <a:pt x="1215" y="10484"/>
                  <a:pt x="1375" y="10304"/>
                </a:cubicBezTo>
                <a:cubicBezTo>
                  <a:pt x="1746" y="9879"/>
                  <a:pt x="2202" y="9524"/>
                  <a:pt x="2696" y="9237"/>
                </a:cubicBezTo>
                <a:cubicBezTo>
                  <a:pt x="3072" y="9020"/>
                  <a:pt x="3492" y="8818"/>
                  <a:pt x="3905" y="8691"/>
                </a:cubicBezTo>
                <a:cubicBezTo>
                  <a:pt x="4240" y="8595"/>
                  <a:pt x="4579" y="8526"/>
                  <a:pt x="4903" y="8425"/>
                </a:cubicBezTo>
                <a:cubicBezTo>
                  <a:pt x="5221" y="8330"/>
                  <a:pt x="5540" y="8229"/>
                  <a:pt x="5858" y="8144"/>
                </a:cubicBezTo>
                <a:cubicBezTo>
                  <a:pt x="6192" y="8054"/>
                  <a:pt x="6511" y="7969"/>
                  <a:pt x="6818" y="7826"/>
                </a:cubicBezTo>
                <a:cubicBezTo>
                  <a:pt x="7391" y="7560"/>
                  <a:pt x="7906" y="7173"/>
                  <a:pt x="8383" y="6770"/>
                </a:cubicBezTo>
                <a:cubicBezTo>
                  <a:pt x="8872" y="6351"/>
                  <a:pt x="9349" y="5921"/>
                  <a:pt x="9789" y="5454"/>
                </a:cubicBezTo>
                <a:cubicBezTo>
                  <a:pt x="10107" y="5121"/>
                  <a:pt x="10392" y="4735"/>
                  <a:pt x="10625" y="4334"/>
                </a:cubicBezTo>
                <a:lnTo>
                  <a:pt x="10625" y="4334"/>
                </a:lnTo>
                <a:cubicBezTo>
                  <a:pt x="10611" y="4359"/>
                  <a:pt x="10606" y="4383"/>
                  <a:pt x="10591" y="4404"/>
                </a:cubicBezTo>
                <a:cubicBezTo>
                  <a:pt x="10341" y="4998"/>
                  <a:pt x="10060" y="5571"/>
                  <a:pt x="9683" y="6101"/>
                </a:cubicBezTo>
                <a:cubicBezTo>
                  <a:pt x="9216" y="6749"/>
                  <a:pt x="8654" y="7359"/>
                  <a:pt x="8023" y="7842"/>
                </a:cubicBezTo>
                <a:cubicBezTo>
                  <a:pt x="7694" y="8091"/>
                  <a:pt x="7349" y="8293"/>
                  <a:pt x="6999" y="8494"/>
                </a:cubicBezTo>
                <a:cubicBezTo>
                  <a:pt x="6611" y="8717"/>
                  <a:pt x="6235" y="8951"/>
                  <a:pt x="5858" y="9184"/>
                </a:cubicBezTo>
                <a:cubicBezTo>
                  <a:pt x="5540" y="9375"/>
                  <a:pt x="5221" y="9561"/>
                  <a:pt x="4929" y="9794"/>
                </a:cubicBezTo>
                <a:cubicBezTo>
                  <a:pt x="4616" y="10038"/>
                  <a:pt x="4378" y="10309"/>
                  <a:pt x="4165" y="10648"/>
                </a:cubicBezTo>
                <a:cubicBezTo>
                  <a:pt x="4001" y="10919"/>
                  <a:pt x="3815" y="11184"/>
                  <a:pt x="3688" y="11476"/>
                </a:cubicBezTo>
                <a:cubicBezTo>
                  <a:pt x="3555" y="11784"/>
                  <a:pt x="3444" y="12097"/>
                  <a:pt x="3316" y="12399"/>
                </a:cubicBezTo>
                <a:cubicBezTo>
                  <a:pt x="3072" y="12999"/>
                  <a:pt x="2940" y="13625"/>
                  <a:pt x="2743" y="14246"/>
                </a:cubicBezTo>
                <a:cubicBezTo>
                  <a:pt x="2674" y="14447"/>
                  <a:pt x="2600" y="14654"/>
                  <a:pt x="2521" y="14861"/>
                </a:cubicBezTo>
                <a:cubicBezTo>
                  <a:pt x="2483" y="14967"/>
                  <a:pt x="2425" y="15105"/>
                  <a:pt x="2430" y="15227"/>
                </a:cubicBezTo>
                <a:cubicBezTo>
                  <a:pt x="2494" y="15190"/>
                  <a:pt x="2537" y="15084"/>
                  <a:pt x="2574" y="15020"/>
                </a:cubicBezTo>
                <a:cubicBezTo>
                  <a:pt x="2701" y="14813"/>
                  <a:pt x="2812" y="14596"/>
                  <a:pt x="2940" y="14384"/>
                </a:cubicBezTo>
                <a:cubicBezTo>
                  <a:pt x="3232" y="13885"/>
                  <a:pt x="3603" y="13413"/>
                  <a:pt x="3969" y="12972"/>
                </a:cubicBezTo>
                <a:cubicBezTo>
                  <a:pt x="4362" y="12484"/>
                  <a:pt x="4717" y="12001"/>
                  <a:pt x="5195" y="11609"/>
                </a:cubicBezTo>
                <a:cubicBezTo>
                  <a:pt x="5449" y="11407"/>
                  <a:pt x="5699" y="11195"/>
                  <a:pt x="5964" y="11015"/>
                </a:cubicBezTo>
                <a:cubicBezTo>
                  <a:pt x="6277" y="10802"/>
                  <a:pt x="6606" y="10643"/>
                  <a:pt x="6930" y="10452"/>
                </a:cubicBezTo>
                <a:cubicBezTo>
                  <a:pt x="7370" y="10197"/>
                  <a:pt x="7768" y="9906"/>
                  <a:pt x="8145" y="9566"/>
                </a:cubicBezTo>
                <a:cubicBezTo>
                  <a:pt x="8511" y="9242"/>
                  <a:pt x="8824" y="8850"/>
                  <a:pt x="9110" y="8462"/>
                </a:cubicBezTo>
                <a:cubicBezTo>
                  <a:pt x="9275" y="8234"/>
                  <a:pt x="9407" y="7990"/>
                  <a:pt x="9460" y="7720"/>
                </a:cubicBezTo>
                <a:cubicBezTo>
                  <a:pt x="9482" y="7603"/>
                  <a:pt x="9514" y="7492"/>
                  <a:pt x="9545" y="7380"/>
                </a:cubicBezTo>
                <a:cubicBezTo>
                  <a:pt x="9567" y="7322"/>
                  <a:pt x="9572" y="7226"/>
                  <a:pt x="9620" y="7189"/>
                </a:cubicBezTo>
                <a:lnTo>
                  <a:pt x="9620" y="7189"/>
                </a:lnTo>
                <a:cubicBezTo>
                  <a:pt x="9641" y="7216"/>
                  <a:pt x="9625" y="7232"/>
                  <a:pt x="9614" y="7274"/>
                </a:cubicBezTo>
                <a:lnTo>
                  <a:pt x="9535" y="7592"/>
                </a:lnTo>
                <a:cubicBezTo>
                  <a:pt x="9487" y="7751"/>
                  <a:pt x="9460" y="7911"/>
                  <a:pt x="9407" y="8065"/>
                </a:cubicBezTo>
                <a:cubicBezTo>
                  <a:pt x="9349" y="8234"/>
                  <a:pt x="9275" y="8399"/>
                  <a:pt x="9195" y="8569"/>
                </a:cubicBezTo>
                <a:cubicBezTo>
                  <a:pt x="8962" y="9057"/>
                  <a:pt x="8691" y="9497"/>
                  <a:pt x="8330" y="9906"/>
                </a:cubicBezTo>
                <a:cubicBezTo>
                  <a:pt x="7731" y="10595"/>
                  <a:pt x="6988" y="11158"/>
                  <a:pt x="6378" y="11848"/>
                </a:cubicBezTo>
                <a:cubicBezTo>
                  <a:pt x="5884" y="12415"/>
                  <a:pt x="5455" y="13036"/>
                  <a:pt x="5269" y="13773"/>
                </a:cubicBezTo>
                <a:cubicBezTo>
                  <a:pt x="5115" y="14368"/>
                  <a:pt x="5062" y="14978"/>
                  <a:pt x="5036" y="15599"/>
                </a:cubicBezTo>
                <a:cubicBezTo>
                  <a:pt x="5025" y="15933"/>
                  <a:pt x="5009" y="16272"/>
                  <a:pt x="4956" y="16607"/>
                </a:cubicBezTo>
                <a:cubicBezTo>
                  <a:pt x="4919" y="16872"/>
                  <a:pt x="4845" y="17127"/>
                  <a:pt x="4813" y="17392"/>
                </a:cubicBezTo>
                <a:cubicBezTo>
                  <a:pt x="4786" y="17594"/>
                  <a:pt x="4760" y="17801"/>
                  <a:pt x="4733" y="17997"/>
                </a:cubicBezTo>
                <a:cubicBezTo>
                  <a:pt x="4722" y="18071"/>
                  <a:pt x="4696" y="18151"/>
                  <a:pt x="4707" y="18225"/>
                </a:cubicBezTo>
                <a:cubicBezTo>
                  <a:pt x="4776" y="18177"/>
                  <a:pt x="4823" y="17944"/>
                  <a:pt x="4845" y="17885"/>
                </a:cubicBezTo>
                <a:cubicBezTo>
                  <a:pt x="4924" y="17599"/>
                  <a:pt x="5025" y="17328"/>
                  <a:pt x="5131" y="17047"/>
                </a:cubicBezTo>
                <a:cubicBezTo>
                  <a:pt x="5221" y="16792"/>
                  <a:pt x="5317" y="16517"/>
                  <a:pt x="5460" y="16288"/>
                </a:cubicBezTo>
                <a:cubicBezTo>
                  <a:pt x="5609" y="16055"/>
                  <a:pt x="5800" y="15837"/>
                  <a:pt x="6006" y="15657"/>
                </a:cubicBezTo>
                <a:cubicBezTo>
                  <a:pt x="6282" y="15413"/>
                  <a:pt x="6574" y="15148"/>
                  <a:pt x="6829" y="14872"/>
                </a:cubicBezTo>
                <a:cubicBezTo>
                  <a:pt x="7126" y="14553"/>
                  <a:pt x="7444" y="14235"/>
                  <a:pt x="7710" y="13885"/>
                </a:cubicBezTo>
                <a:cubicBezTo>
                  <a:pt x="7970" y="13540"/>
                  <a:pt x="8208" y="13169"/>
                  <a:pt x="8431" y="12797"/>
                </a:cubicBezTo>
                <a:cubicBezTo>
                  <a:pt x="8675" y="12399"/>
                  <a:pt x="8845" y="11964"/>
                  <a:pt x="8967" y="11513"/>
                </a:cubicBezTo>
                <a:cubicBezTo>
                  <a:pt x="9047" y="11211"/>
                  <a:pt x="9100" y="10908"/>
                  <a:pt x="9195" y="10617"/>
                </a:cubicBezTo>
                <a:cubicBezTo>
                  <a:pt x="9254" y="10410"/>
                  <a:pt x="9312" y="10203"/>
                  <a:pt x="9354" y="10001"/>
                </a:cubicBezTo>
                <a:cubicBezTo>
                  <a:pt x="9402" y="9778"/>
                  <a:pt x="9434" y="9566"/>
                  <a:pt x="9445" y="9349"/>
                </a:cubicBezTo>
                <a:cubicBezTo>
                  <a:pt x="9455" y="9295"/>
                  <a:pt x="9482" y="9258"/>
                  <a:pt x="9487" y="9211"/>
                </a:cubicBezTo>
                <a:cubicBezTo>
                  <a:pt x="9492" y="9179"/>
                  <a:pt x="9487" y="9152"/>
                  <a:pt x="9487" y="9115"/>
                </a:cubicBezTo>
                <a:lnTo>
                  <a:pt x="9487" y="8993"/>
                </a:lnTo>
                <a:cubicBezTo>
                  <a:pt x="9492" y="8958"/>
                  <a:pt x="9511" y="8929"/>
                  <a:pt x="9513" y="8895"/>
                </a:cubicBezTo>
                <a:lnTo>
                  <a:pt x="9513" y="8895"/>
                </a:lnTo>
                <a:cubicBezTo>
                  <a:pt x="9510" y="9008"/>
                  <a:pt x="9541" y="9102"/>
                  <a:pt x="9572" y="9211"/>
                </a:cubicBezTo>
                <a:cubicBezTo>
                  <a:pt x="9652" y="9508"/>
                  <a:pt x="9705" y="9815"/>
                  <a:pt x="9789" y="10118"/>
                </a:cubicBezTo>
                <a:cubicBezTo>
                  <a:pt x="9869" y="10383"/>
                  <a:pt x="9959" y="10643"/>
                  <a:pt x="10018" y="10914"/>
                </a:cubicBezTo>
                <a:cubicBezTo>
                  <a:pt x="10081" y="11227"/>
                  <a:pt x="10129" y="11556"/>
                  <a:pt x="10129" y="11874"/>
                </a:cubicBezTo>
                <a:cubicBezTo>
                  <a:pt x="10124" y="12521"/>
                  <a:pt x="9986" y="13132"/>
                  <a:pt x="9758" y="13726"/>
                </a:cubicBezTo>
                <a:cubicBezTo>
                  <a:pt x="9561" y="14251"/>
                  <a:pt x="9254" y="14729"/>
                  <a:pt x="9068" y="15259"/>
                </a:cubicBezTo>
                <a:cubicBezTo>
                  <a:pt x="8935" y="15636"/>
                  <a:pt x="8856" y="16050"/>
                  <a:pt x="8808" y="16448"/>
                </a:cubicBezTo>
                <a:cubicBezTo>
                  <a:pt x="8781" y="16702"/>
                  <a:pt x="8792" y="16962"/>
                  <a:pt x="8771" y="17222"/>
                </a:cubicBezTo>
                <a:cubicBezTo>
                  <a:pt x="8771" y="17228"/>
                  <a:pt x="8771" y="17234"/>
                  <a:pt x="8770" y="17239"/>
                </a:cubicBezTo>
                <a:lnTo>
                  <a:pt x="8770" y="17239"/>
                </a:lnTo>
                <a:cubicBezTo>
                  <a:pt x="8805" y="17133"/>
                  <a:pt x="8884" y="17028"/>
                  <a:pt x="8930" y="16952"/>
                </a:cubicBezTo>
                <a:cubicBezTo>
                  <a:pt x="9153" y="16586"/>
                  <a:pt x="9386" y="16219"/>
                  <a:pt x="9646" y="15875"/>
                </a:cubicBezTo>
                <a:cubicBezTo>
                  <a:pt x="10002" y="15402"/>
                  <a:pt x="10341" y="14925"/>
                  <a:pt x="10622" y="14405"/>
                </a:cubicBezTo>
                <a:cubicBezTo>
                  <a:pt x="10813" y="14039"/>
                  <a:pt x="11010" y="13646"/>
                  <a:pt x="11073" y="13227"/>
                </a:cubicBezTo>
                <a:cubicBezTo>
                  <a:pt x="11126" y="12856"/>
                  <a:pt x="11105" y="12484"/>
                  <a:pt x="11073" y="12107"/>
                </a:cubicBezTo>
                <a:cubicBezTo>
                  <a:pt x="11026" y="11503"/>
                  <a:pt x="10867" y="10946"/>
                  <a:pt x="10686" y="10373"/>
                </a:cubicBezTo>
                <a:cubicBezTo>
                  <a:pt x="10532" y="9874"/>
                  <a:pt x="10410" y="9396"/>
                  <a:pt x="10331" y="8887"/>
                </a:cubicBezTo>
                <a:cubicBezTo>
                  <a:pt x="10267" y="8489"/>
                  <a:pt x="10225" y="8080"/>
                  <a:pt x="10225" y="7677"/>
                </a:cubicBezTo>
                <a:cubicBezTo>
                  <a:pt x="10225" y="7417"/>
                  <a:pt x="10262" y="7163"/>
                  <a:pt x="10304" y="6903"/>
                </a:cubicBezTo>
                <a:cubicBezTo>
                  <a:pt x="10320" y="6743"/>
                  <a:pt x="10357" y="6590"/>
                  <a:pt x="10389" y="6430"/>
                </a:cubicBezTo>
                <a:cubicBezTo>
                  <a:pt x="10389" y="6542"/>
                  <a:pt x="10400" y="6669"/>
                  <a:pt x="10416" y="6770"/>
                </a:cubicBezTo>
                <a:cubicBezTo>
                  <a:pt x="10447" y="7062"/>
                  <a:pt x="10532" y="7354"/>
                  <a:pt x="10660" y="7619"/>
                </a:cubicBezTo>
                <a:cubicBezTo>
                  <a:pt x="10840" y="8001"/>
                  <a:pt x="11089" y="8340"/>
                  <a:pt x="11302" y="8707"/>
                </a:cubicBezTo>
                <a:cubicBezTo>
                  <a:pt x="11583" y="9184"/>
                  <a:pt x="11779" y="9699"/>
                  <a:pt x="11981" y="10213"/>
                </a:cubicBezTo>
                <a:cubicBezTo>
                  <a:pt x="12066" y="10431"/>
                  <a:pt x="12151" y="10648"/>
                  <a:pt x="12214" y="10882"/>
                </a:cubicBezTo>
                <a:cubicBezTo>
                  <a:pt x="12278" y="11142"/>
                  <a:pt x="12294" y="11397"/>
                  <a:pt x="12304" y="11662"/>
                </a:cubicBezTo>
                <a:cubicBezTo>
                  <a:pt x="12326" y="12044"/>
                  <a:pt x="12320" y="12421"/>
                  <a:pt x="12273" y="12792"/>
                </a:cubicBezTo>
                <a:cubicBezTo>
                  <a:pt x="12230" y="13078"/>
                  <a:pt x="12172" y="13354"/>
                  <a:pt x="12135" y="13641"/>
                </a:cubicBezTo>
                <a:cubicBezTo>
                  <a:pt x="12066" y="14076"/>
                  <a:pt x="12066" y="14474"/>
                  <a:pt x="12219" y="14893"/>
                </a:cubicBezTo>
                <a:cubicBezTo>
                  <a:pt x="12299" y="15111"/>
                  <a:pt x="12416" y="15339"/>
                  <a:pt x="12548" y="15524"/>
                </a:cubicBezTo>
                <a:cubicBezTo>
                  <a:pt x="12543" y="15471"/>
                  <a:pt x="12543" y="15439"/>
                  <a:pt x="12559" y="15376"/>
                </a:cubicBezTo>
                <a:cubicBezTo>
                  <a:pt x="12575" y="15254"/>
                  <a:pt x="12543" y="15111"/>
                  <a:pt x="12559" y="14989"/>
                </a:cubicBezTo>
                <a:cubicBezTo>
                  <a:pt x="12596" y="14384"/>
                  <a:pt x="12729" y="13795"/>
                  <a:pt x="12946" y="13238"/>
                </a:cubicBezTo>
                <a:cubicBezTo>
                  <a:pt x="13079" y="12898"/>
                  <a:pt x="13228" y="12564"/>
                  <a:pt x="13334" y="12219"/>
                </a:cubicBezTo>
                <a:cubicBezTo>
                  <a:pt x="13472" y="11763"/>
                  <a:pt x="13477" y="11290"/>
                  <a:pt x="13371" y="10829"/>
                </a:cubicBezTo>
                <a:cubicBezTo>
                  <a:pt x="13281" y="10457"/>
                  <a:pt x="13148" y="10107"/>
                  <a:pt x="12962" y="9773"/>
                </a:cubicBezTo>
                <a:cubicBezTo>
                  <a:pt x="12771" y="9428"/>
                  <a:pt x="12517" y="9126"/>
                  <a:pt x="12310" y="8786"/>
                </a:cubicBezTo>
                <a:cubicBezTo>
                  <a:pt x="12140" y="8505"/>
                  <a:pt x="11959" y="8229"/>
                  <a:pt x="11795" y="7942"/>
                </a:cubicBezTo>
                <a:cubicBezTo>
                  <a:pt x="11673" y="7736"/>
                  <a:pt x="11588" y="7497"/>
                  <a:pt x="11498" y="7279"/>
                </a:cubicBezTo>
                <a:cubicBezTo>
                  <a:pt x="11381" y="7009"/>
                  <a:pt x="11302" y="6722"/>
                  <a:pt x="11243" y="6436"/>
                </a:cubicBezTo>
                <a:cubicBezTo>
                  <a:pt x="11206" y="6239"/>
                  <a:pt x="11206" y="6048"/>
                  <a:pt x="11206" y="5847"/>
                </a:cubicBezTo>
                <a:cubicBezTo>
                  <a:pt x="11195" y="5693"/>
                  <a:pt x="11169" y="5555"/>
                  <a:pt x="11158" y="5401"/>
                </a:cubicBezTo>
                <a:cubicBezTo>
                  <a:pt x="11137" y="5210"/>
                  <a:pt x="11153" y="5030"/>
                  <a:pt x="11185" y="4839"/>
                </a:cubicBezTo>
                <a:cubicBezTo>
                  <a:pt x="11217" y="4632"/>
                  <a:pt x="11264" y="4435"/>
                  <a:pt x="11312" y="4228"/>
                </a:cubicBezTo>
                <a:cubicBezTo>
                  <a:pt x="11328" y="4144"/>
                  <a:pt x="11344" y="3884"/>
                  <a:pt x="11418" y="3804"/>
                </a:cubicBezTo>
                <a:cubicBezTo>
                  <a:pt x="11434" y="3910"/>
                  <a:pt x="11434" y="4032"/>
                  <a:pt x="11445" y="4138"/>
                </a:cubicBezTo>
                <a:cubicBezTo>
                  <a:pt x="11471" y="4388"/>
                  <a:pt x="11487" y="4632"/>
                  <a:pt x="11556" y="4881"/>
                </a:cubicBezTo>
                <a:cubicBezTo>
                  <a:pt x="11700" y="5470"/>
                  <a:pt x="11901" y="6032"/>
                  <a:pt x="12230" y="6552"/>
                </a:cubicBezTo>
                <a:cubicBezTo>
                  <a:pt x="12453" y="6887"/>
                  <a:pt x="12724" y="7178"/>
                  <a:pt x="12984" y="7486"/>
                </a:cubicBezTo>
                <a:cubicBezTo>
                  <a:pt x="13281" y="7836"/>
                  <a:pt x="13541" y="8202"/>
                  <a:pt x="13753" y="8606"/>
                </a:cubicBezTo>
                <a:cubicBezTo>
                  <a:pt x="13928" y="8945"/>
                  <a:pt x="14087" y="9274"/>
                  <a:pt x="14177" y="9646"/>
                </a:cubicBezTo>
                <a:cubicBezTo>
                  <a:pt x="14267" y="10070"/>
                  <a:pt x="14267" y="10505"/>
                  <a:pt x="14336" y="10930"/>
                </a:cubicBezTo>
                <a:cubicBezTo>
                  <a:pt x="14374" y="11174"/>
                  <a:pt x="14432" y="11412"/>
                  <a:pt x="14501" y="11651"/>
                </a:cubicBezTo>
                <a:cubicBezTo>
                  <a:pt x="14549" y="11816"/>
                  <a:pt x="14607" y="12023"/>
                  <a:pt x="14713" y="12166"/>
                </a:cubicBezTo>
                <a:cubicBezTo>
                  <a:pt x="14766" y="12240"/>
                  <a:pt x="14846" y="12272"/>
                  <a:pt x="14909" y="12336"/>
                </a:cubicBezTo>
                <a:cubicBezTo>
                  <a:pt x="14984" y="12394"/>
                  <a:pt x="15090" y="12426"/>
                  <a:pt x="15185" y="12447"/>
                </a:cubicBezTo>
                <a:cubicBezTo>
                  <a:pt x="15318" y="12479"/>
                  <a:pt x="15477" y="12495"/>
                  <a:pt x="15610" y="12505"/>
                </a:cubicBezTo>
                <a:cubicBezTo>
                  <a:pt x="15687" y="12510"/>
                  <a:pt x="15761" y="12522"/>
                  <a:pt x="15841" y="12522"/>
                </a:cubicBezTo>
                <a:cubicBezTo>
                  <a:pt x="15854" y="12522"/>
                  <a:pt x="15867" y="12522"/>
                  <a:pt x="15880" y="12521"/>
                </a:cubicBezTo>
                <a:cubicBezTo>
                  <a:pt x="15859" y="12442"/>
                  <a:pt x="15806" y="12346"/>
                  <a:pt x="15774" y="12272"/>
                </a:cubicBezTo>
                <a:cubicBezTo>
                  <a:pt x="15642" y="11964"/>
                  <a:pt x="15509" y="11646"/>
                  <a:pt x="15387" y="11328"/>
                </a:cubicBezTo>
                <a:cubicBezTo>
                  <a:pt x="15334" y="11168"/>
                  <a:pt x="15276" y="11009"/>
                  <a:pt x="15223" y="10850"/>
                </a:cubicBezTo>
                <a:cubicBezTo>
                  <a:pt x="15148" y="10590"/>
                  <a:pt x="15122" y="10325"/>
                  <a:pt x="15143" y="10059"/>
                </a:cubicBezTo>
                <a:cubicBezTo>
                  <a:pt x="15148" y="9566"/>
                  <a:pt x="15244" y="9099"/>
                  <a:pt x="15270" y="8611"/>
                </a:cubicBezTo>
                <a:cubicBezTo>
                  <a:pt x="15291" y="8282"/>
                  <a:pt x="15297" y="7958"/>
                  <a:pt x="15201" y="7629"/>
                </a:cubicBezTo>
                <a:cubicBezTo>
                  <a:pt x="15106" y="7285"/>
                  <a:pt x="14825" y="6977"/>
                  <a:pt x="14559" y="6738"/>
                </a:cubicBezTo>
                <a:cubicBezTo>
                  <a:pt x="14294" y="6489"/>
                  <a:pt x="14002" y="6276"/>
                  <a:pt x="13732" y="6048"/>
                </a:cubicBezTo>
                <a:cubicBezTo>
                  <a:pt x="13488" y="5836"/>
                  <a:pt x="13249" y="5613"/>
                  <a:pt x="13015" y="5396"/>
                </a:cubicBezTo>
                <a:cubicBezTo>
                  <a:pt x="12708" y="5104"/>
                  <a:pt x="12432" y="4828"/>
                  <a:pt x="12299" y="4419"/>
                </a:cubicBezTo>
                <a:cubicBezTo>
                  <a:pt x="12214" y="4170"/>
                  <a:pt x="12177" y="3942"/>
                  <a:pt x="12278" y="3693"/>
                </a:cubicBezTo>
                <a:cubicBezTo>
                  <a:pt x="12389" y="3385"/>
                  <a:pt x="12522" y="3104"/>
                  <a:pt x="12649" y="2801"/>
                </a:cubicBezTo>
                <a:cubicBezTo>
                  <a:pt x="12761" y="2536"/>
                  <a:pt x="12861" y="2265"/>
                  <a:pt x="12904" y="1979"/>
                </a:cubicBezTo>
                <a:lnTo>
                  <a:pt x="12904" y="1979"/>
                </a:lnTo>
                <a:cubicBezTo>
                  <a:pt x="12861" y="2287"/>
                  <a:pt x="12920" y="2637"/>
                  <a:pt x="12994" y="2929"/>
                </a:cubicBezTo>
                <a:cubicBezTo>
                  <a:pt x="13068" y="3236"/>
                  <a:pt x="13196" y="3544"/>
                  <a:pt x="13339" y="3825"/>
                </a:cubicBezTo>
                <a:cubicBezTo>
                  <a:pt x="13541" y="4207"/>
                  <a:pt x="13811" y="4526"/>
                  <a:pt x="14108" y="4839"/>
                </a:cubicBezTo>
                <a:cubicBezTo>
                  <a:pt x="14469" y="5205"/>
                  <a:pt x="14798" y="5587"/>
                  <a:pt x="15106" y="6001"/>
                </a:cubicBezTo>
                <a:cubicBezTo>
                  <a:pt x="15291" y="6218"/>
                  <a:pt x="15451" y="6457"/>
                  <a:pt x="15567" y="6722"/>
                </a:cubicBezTo>
                <a:cubicBezTo>
                  <a:pt x="15705" y="6924"/>
                  <a:pt x="15806" y="7147"/>
                  <a:pt x="15854" y="7385"/>
                </a:cubicBezTo>
                <a:cubicBezTo>
                  <a:pt x="15971" y="7773"/>
                  <a:pt x="16034" y="8155"/>
                  <a:pt x="16077" y="8553"/>
                </a:cubicBezTo>
                <a:cubicBezTo>
                  <a:pt x="16114" y="8807"/>
                  <a:pt x="16124" y="9062"/>
                  <a:pt x="16231" y="9295"/>
                </a:cubicBezTo>
                <a:cubicBezTo>
                  <a:pt x="16342" y="9274"/>
                  <a:pt x="16406" y="9195"/>
                  <a:pt x="16406" y="9062"/>
                </a:cubicBezTo>
                <a:cubicBezTo>
                  <a:pt x="16438" y="8951"/>
                  <a:pt x="16464" y="8834"/>
                  <a:pt x="16496" y="8717"/>
                </a:cubicBezTo>
                <a:cubicBezTo>
                  <a:pt x="16644" y="8149"/>
                  <a:pt x="16660" y="7566"/>
                  <a:pt x="16623" y="6982"/>
                </a:cubicBezTo>
                <a:cubicBezTo>
                  <a:pt x="16581" y="6372"/>
                  <a:pt x="16443" y="5772"/>
                  <a:pt x="16209" y="5210"/>
                </a:cubicBezTo>
                <a:cubicBezTo>
                  <a:pt x="15981" y="4648"/>
                  <a:pt x="15615" y="4133"/>
                  <a:pt x="15217" y="3671"/>
                </a:cubicBezTo>
                <a:cubicBezTo>
                  <a:pt x="14697" y="3067"/>
                  <a:pt x="14018" y="2578"/>
                  <a:pt x="13689" y="1830"/>
                </a:cubicBezTo>
                <a:cubicBezTo>
                  <a:pt x="13567" y="1533"/>
                  <a:pt x="13498" y="1178"/>
                  <a:pt x="13514" y="859"/>
                </a:cubicBezTo>
                <a:cubicBezTo>
                  <a:pt x="13519" y="674"/>
                  <a:pt x="13572" y="493"/>
                  <a:pt x="13647" y="323"/>
                </a:cubicBezTo>
                <a:cubicBezTo>
                  <a:pt x="13679" y="239"/>
                  <a:pt x="13753" y="122"/>
                  <a:pt x="13684" y="37"/>
                </a:cubicBezTo>
                <a:cubicBezTo>
                  <a:pt x="13662" y="11"/>
                  <a:pt x="13644" y="1"/>
                  <a:pt x="136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5"/>
          <p:cNvSpPr/>
          <p:nvPr/>
        </p:nvSpPr>
        <p:spPr>
          <a:xfrm flipH="1" rot="-3844182">
            <a:off x="-440624" y="423847"/>
            <a:ext cx="1274435" cy="703234"/>
          </a:xfrm>
          <a:custGeom>
            <a:rect b="b" l="l" r="r" t="t"/>
            <a:pathLst>
              <a:path extrusionOk="0" h="14250" w="25824">
                <a:moveTo>
                  <a:pt x="12017" y="0"/>
                </a:moveTo>
                <a:cubicBezTo>
                  <a:pt x="11106" y="0"/>
                  <a:pt x="10248" y="159"/>
                  <a:pt x="9349" y="404"/>
                </a:cubicBezTo>
                <a:cubicBezTo>
                  <a:pt x="7805" y="818"/>
                  <a:pt x="6155" y="1301"/>
                  <a:pt x="4903" y="2346"/>
                </a:cubicBezTo>
                <a:cubicBezTo>
                  <a:pt x="4723" y="2494"/>
                  <a:pt x="4542" y="2648"/>
                  <a:pt x="4373" y="2807"/>
                </a:cubicBezTo>
                <a:cubicBezTo>
                  <a:pt x="3534" y="3577"/>
                  <a:pt x="2786" y="4442"/>
                  <a:pt x="2128" y="5370"/>
                </a:cubicBezTo>
                <a:cubicBezTo>
                  <a:pt x="1974" y="5588"/>
                  <a:pt x="1805" y="5805"/>
                  <a:pt x="1677" y="6044"/>
                </a:cubicBezTo>
                <a:cubicBezTo>
                  <a:pt x="1598" y="6192"/>
                  <a:pt x="1577" y="6352"/>
                  <a:pt x="1518" y="6505"/>
                </a:cubicBezTo>
                <a:cubicBezTo>
                  <a:pt x="1354" y="6946"/>
                  <a:pt x="892" y="7317"/>
                  <a:pt x="621" y="7705"/>
                </a:cubicBezTo>
                <a:cubicBezTo>
                  <a:pt x="515" y="7858"/>
                  <a:pt x="340" y="8103"/>
                  <a:pt x="208" y="8362"/>
                </a:cubicBezTo>
                <a:cubicBezTo>
                  <a:pt x="80" y="8617"/>
                  <a:pt x="1" y="8893"/>
                  <a:pt x="86" y="9105"/>
                </a:cubicBezTo>
                <a:cubicBezTo>
                  <a:pt x="144" y="9217"/>
                  <a:pt x="314" y="9291"/>
                  <a:pt x="420" y="9344"/>
                </a:cubicBezTo>
                <a:cubicBezTo>
                  <a:pt x="791" y="9540"/>
                  <a:pt x="1194" y="9599"/>
                  <a:pt x="1592" y="9726"/>
                </a:cubicBezTo>
                <a:cubicBezTo>
                  <a:pt x="2171" y="9912"/>
                  <a:pt x="2707" y="10113"/>
                  <a:pt x="3205" y="10469"/>
                </a:cubicBezTo>
                <a:cubicBezTo>
                  <a:pt x="3693" y="10819"/>
                  <a:pt x="4203" y="11137"/>
                  <a:pt x="4696" y="11493"/>
                </a:cubicBezTo>
                <a:cubicBezTo>
                  <a:pt x="4893" y="11631"/>
                  <a:pt x="5100" y="11763"/>
                  <a:pt x="5291" y="11901"/>
                </a:cubicBezTo>
                <a:cubicBezTo>
                  <a:pt x="5333" y="11928"/>
                  <a:pt x="5476" y="12082"/>
                  <a:pt x="5524" y="12082"/>
                </a:cubicBezTo>
                <a:cubicBezTo>
                  <a:pt x="5525" y="12082"/>
                  <a:pt x="5527" y="12082"/>
                  <a:pt x="5528" y="12082"/>
                </a:cubicBezTo>
                <a:cubicBezTo>
                  <a:pt x="5690" y="12082"/>
                  <a:pt x="5784" y="11794"/>
                  <a:pt x="5842" y="11684"/>
                </a:cubicBezTo>
                <a:cubicBezTo>
                  <a:pt x="6086" y="11190"/>
                  <a:pt x="6214" y="10655"/>
                  <a:pt x="6521" y="10198"/>
                </a:cubicBezTo>
                <a:cubicBezTo>
                  <a:pt x="6845" y="9721"/>
                  <a:pt x="7169" y="9227"/>
                  <a:pt x="7556" y="8803"/>
                </a:cubicBezTo>
                <a:cubicBezTo>
                  <a:pt x="8394" y="7874"/>
                  <a:pt x="9567" y="7052"/>
                  <a:pt x="10840" y="6866"/>
                </a:cubicBezTo>
                <a:cubicBezTo>
                  <a:pt x="11005" y="6843"/>
                  <a:pt x="11168" y="6832"/>
                  <a:pt x="11329" y="6832"/>
                </a:cubicBezTo>
                <a:cubicBezTo>
                  <a:pt x="11962" y="6832"/>
                  <a:pt x="12568" y="7001"/>
                  <a:pt x="13164" y="7238"/>
                </a:cubicBezTo>
                <a:cubicBezTo>
                  <a:pt x="13679" y="7445"/>
                  <a:pt x="14225" y="7699"/>
                  <a:pt x="14676" y="8028"/>
                </a:cubicBezTo>
                <a:cubicBezTo>
                  <a:pt x="14968" y="8240"/>
                  <a:pt x="15228" y="8591"/>
                  <a:pt x="15456" y="8867"/>
                </a:cubicBezTo>
                <a:cubicBezTo>
                  <a:pt x="15737" y="9185"/>
                  <a:pt x="15987" y="9519"/>
                  <a:pt x="16236" y="9864"/>
                </a:cubicBezTo>
                <a:cubicBezTo>
                  <a:pt x="16634" y="10421"/>
                  <a:pt x="16931" y="11026"/>
                  <a:pt x="17234" y="11636"/>
                </a:cubicBezTo>
                <a:cubicBezTo>
                  <a:pt x="17536" y="12220"/>
                  <a:pt x="17839" y="12798"/>
                  <a:pt x="18014" y="13435"/>
                </a:cubicBezTo>
                <a:cubicBezTo>
                  <a:pt x="18077" y="13674"/>
                  <a:pt x="18125" y="13971"/>
                  <a:pt x="18332" y="14130"/>
                </a:cubicBezTo>
                <a:cubicBezTo>
                  <a:pt x="18440" y="14217"/>
                  <a:pt x="18568" y="14249"/>
                  <a:pt x="18705" y="14249"/>
                </a:cubicBezTo>
                <a:cubicBezTo>
                  <a:pt x="19010" y="14249"/>
                  <a:pt x="19356" y="14085"/>
                  <a:pt x="19605" y="13997"/>
                </a:cubicBezTo>
                <a:cubicBezTo>
                  <a:pt x="20035" y="13843"/>
                  <a:pt x="20407" y="13594"/>
                  <a:pt x="20831" y="13435"/>
                </a:cubicBezTo>
                <a:cubicBezTo>
                  <a:pt x="21096" y="13334"/>
                  <a:pt x="21372" y="13276"/>
                  <a:pt x="21637" y="13180"/>
                </a:cubicBezTo>
                <a:cubicBezTo>
                  <a:pt x="21924" y="13085"/>
                  <a:pt x="22195" y="12957"/>
                  <a:pt x="22481" y="12862"/>
                </a:cubicBezTo>
                <a:cubicBezTo>
                  <a:pt x="23489" y="12533"/>
                  <a:pt x="24476" y="12140"/>
                  <a:pt x="25484" y="11817"/>
                </a:cubicBezTo>
                <a:cubicBezTo>
                  <a:pt x="25691" y="11748"/>
                  <a:pt x="25824" y="11817"/>
                  <a:pt x="25824" y="11557"/>
                </a:cubicBezTo>
                <a:cubicBezTo>
                  <a:pt x="25824" y="11318"/>
                  <a:pt x="25733" y="11052"/>
                  <a:pt x="25654" y="10835"/>
                </a:cubicBezTo>
                <a:cubicBezTo>
                  <a:pt x="25452" y="10267"/>
                  <a:pt x="25283" y="9721"/>
                  <a:pt x="25001" y="9180"/>
                </a:cubicBezTo>
                <a:cubicBezTo>
                  <a:pt x="24656" y="8516"/>
                  <a:pt x="24317" y="7853"/>
                  <a:pt x="23935" y="7211"/>
                </a:cubicBezTo>
                <a:cubicBezTo>
                  <a:pt x="23484" y="6447"/>
                  <a:pt x="22927" y="5731"/>
                  <a:pt x="22401" y="5015"/>
                </a:cubicBezTo>
                <a:cubicBezTo>
                  <a:pt x="21924" y="4367"/>
                  <a:pt x="21367" y="3810"/>
                  <a:pt x="20783" y="3258"/>
                </a:cubicBezTo>
                <a:cubicBezTo>
                  <a:pt x="20210" y="2717"/>
                  <a:pt x="19611" y="2192"/>
                  <a:pt x="18953" y="1746"/>
                </a:cubicBezTo>
                <a:cubicBezTo>
                  <a:pt x="18146" y="1200"/>
                  <a:pt x="17144" y="786"/>
                  <a:pt x="16210" y="537"/>
                </a:cubicBezTo>
                <a:cubicBezTo>
                  <a:pt x="15027" y="218"/>
                  <a:pt x="13812" y="107"/>
                  <a:pt x="12602" y="22"/>
                </a:cubicBezTo>
                <a:cubicBezTo>
                  <a:pt x="12404" y="7"/>
                  <a:pt x="12209" y="0"/>
                  <a:pt x="12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7" name="Google Shape;597;p15"/>
          <p:cNvGrpSpPr/>
          <p:nvPr/>
        </p:nvGrpSpPr>
        <p:grpSpPr>
          <a:xfrm flipH="1" rot="4961087">
            <a:off x="-844680" y="3954863"/>
            <a:ext cx="2082536" cy="703501"/>
            <a:chOff x="3383275" y="4013225"/>
            <a:chExt cx="1175900" cy="397275"/>
          </a:xfrm>
        </p:grpSpPr>
        <p:sp>
          <p:nvSpPr>
            <p:cNvPr id="598" name="Google Shape;598;p15"/>
            <p:cNvSpPr/>
            <p:nvPr/>
          </p:nvSpPr>
          <p:spPr>
            <a:xfrm>
              <a:off x="3383275" y="4013225"/>
              <a:ext cx="1175900" cy="306375"/>
            </a:xfrm>
            <a:custGeom>
              <a:rect b="b" l="l" r="r" t="t"/>
              <a:pathLst>
                <a:path extrusionOk="0" h="12255" w="47036">
                  <a:moveTo>
                    <a:pt x="17407" y="0"/>
                  </a:moveTo>
                  <a:cubicBezTo>
                    <a:pt x="17242" y="0"/>
                    <a:pt x="17075" y="14"/>
                    <a:pt x="16910" y="44"/>
                  </a:cubicBezTo>
                  <a:cubicBezTo>
                    <a:pt x="16289" y="161"/>
                    <a:pt x="15673" y="240"/>
                    <a:pt x="15037" y="277"/>
                  </a:cubicBezTo>
                  <a:cubicBezTo>
                    <a:pt x="14384" y="309"/>
                    <a:pt x="13747" y="267"/>
                    <a:pt x="13159" y="596"/>
                  </a:cubicBezTo>
                  <a:cubicBezTo>
                    <a:pt x="12580" y="914"/>
                    <a:pt x="12209" y="1487"/>
                    <a:pt x="11593" y="1742"/>
                  </a:cubicBezTo>
                  <a:cubicBezTo>
                    <a:pt x="11296" y="1858"/>
                    <a:pt x="10978" y="1896"/>
                    <a:pt x="10686" y="2033"/>
                  </a:cubicBezTo>
                  <a:cubicBezTo>
                    <a:pt x="10394" y="2177"/>
                    <a:pt x="10102" y="2346"/>
                    <a:pt x="9837" y="2532"/>
                  </a:cubicBezTo>
                  <a:cubicBezTo>
                    <a:pt x="9349" y="2877"/>
                    <a:pt x="8994" y="3344"/>
                    <a:pt x="8569" y="3763"/>
                  </a:cubicBezTo>
                  <a:cubicBezTo>
                    <a:pt x="8171" y="4156"/>
                    <a:pt x="7757" y="4538"/>
                    <a:pt x="7370" y="4930"/>
                  </a:cubicBezTo>
                  <a:cubicBezTo>
                    <a:pt x="6908" y="5387"/>
                    <a:pt x="6447" y="5907"/>
                    <a:pt x="5863" y="6209"/>
                  </a:cubicBezTo>
                  <a:cubicBezTo>
                    <a:pt x="5502" y="6405"/>
                    <a:pt x="5104" y="6490"/>
                    <a:pt x="4733" y="6660"/>
                  </a:cubicBezTo>
                  <a:cubicBezTo>
                    <a:pt x="4303" y="6862"/>
                    <a:pt x="3980" y="7153"/>
                    <a:pt x="3635" y="7472"/>
                  </a:cubicBezTo>
                  <a:cubicBezTo>
                    <a:pt x="2605" y="8427"/>
                    <a:pt x="1332" y="9095"/>
                    <a:pt x="483" y="10236"/>
                  </a:cubicBezTo>
                  <a:cubicBezTo>
                    <a:pt x="218" y="10597"/>
                    <a:pt x="0" y="11090"/>
                    <a:pt x="59" y="11552"/>
                  </a:cubicBezTo>
                  <a:cubicBezTo>
                    <a:pt x="80" y="11711"/>
                    <a:pt x="170" y="12056"/>
                    <a:pt x="303" y="12173"/>
                  </a:cubicBezTo>
                  <a:cubicBezTo>
                    <a:pt x="353" y="12216"/>
                    <a:pt x="406" y="12234"/>
                    <a:pt x="460" y="12234"/>
                  </a:cubicBezTo>
                  <a:cubicBezTo>
                    <a:pt x="589" y="12234"/>
                    <a:pt x="721" y="12132"/>
                    <a:pt x="807" y="12045"/>
                  </a:cubicBezTo>
                  <a:cubicBezTo>
                    <a:pt x="1189" y="11701"/>
                    <a:pt x="1470" y="11223"/>
                    <a:pt x="1804" y="10841"/>
                  </a:cubicBezTo>
                  <a:cubicBezTo>
                    <a:pt x="2202" y="10374"/>
                    <a:pt x="2637" y="9976"/>
                    <a:pt x="3099" y="9573"/>
                  </a:cubicBezTo>
                  <a:cubicBezTo>
                    <a:pt x="3645" y="9090"/>
                    <a:pt x="4160" y="8634"/>
                    <a:pt x="4839" y="8353"/>
                  </a:cubicBezTo>
                  <a:cubicBezTo>
                    <a:pt x="5184" y="8215"/>
                    <a:pt x="5518" y="8167"/>
                    <a:pt x="5868" y="8066"/>
                  </a:cubicBezTo>
                  <a:cubicBezTo>
                    <a:pt x="6229" y="7960"/>
                    <a:pt x="6579" y="7811"/>
                    <a:pt x="6882" y="7589"/>
                  </a:cubicBezTo>
                  <a:cubicBezTo>
                    <a:pt x="7397" y="7233"/>
                    <a:pt x="7810" y="6734"/>
                    <a:pt x="8198" y="6252"/>
                  </a:cubicBezTo>
                  <a:cubicBezTo>
                    <a:pt x="8500" y="5859"/>
                    <a:pt x="8834" y="5503"/>
                    <a:pt x="9179" y="5148"/>
                  </a:cubicBezTo>
                  <a:cubicBezTo>
                    <a:pt x="9482" y="4840"/>
                    <a:pt x="9731" y="4511"/>
                    <a:pt x="10060" y="4219"/>
                  </a:cubicBezTo>
                  <a:cubicBezTo>
                    <a:pt x="10617" y="3726"/>
                    <a:pt x="11153" y="3233"/>
                    <a:pt x="11784" y="2824"/>
                  </a:cubicBezTo>
                  <a:cubicBezTo>
                    <a:pt x="12315" y="2479"/>
                    <a:pt x="12914" y="2325"/>
                    <a:pt x="13498" y="2097"/>
                  </a:cubicBezTo>
                  <a:cubicBezTo>
                    <a:pt x="13737" y="2012"/>
                    <a:pt x="13954" y="1927"/>
                    <a:pt x="14204" y="1896"/>
                  </a:cubicBezTo>
                  <a:cubicBezTo>
                    <a:pt x="14437" y="1858"/>
                    <a:pt x="14671" y="1874"/>
                    <a:pt x="14909" y="1853"/>
                  </a:cubicBezTo>
                  <a:cubicBezTo>
                    <a:pt x="15398" y="1805"/>
                    <a:pt x="15859" y="1630"/>
                    <a:pt x="16363" y="1620"/>
                  </a:cubicBezTo>
                  <a:cubicBezTo>
                    <a:pt x="16399" y="1619"/>
                    <a:pt x="16435" y="1619"/>
                    <a:pt x="16471" y="1619"/>
                  </a:cubicBezTo>
                  <a:cubicBezTo>
                    <a:pt x="16835" y="1619"/>
                    <a:pt x="17198" y="1649"/>
                    <a:pt x="17563" y="1649"/>
                  </a:cubicBezTo>
                  <a:cubicBezTo>
                    <a:pt x="17756" y="1649"/>
                    <a:pt x="17951" y="1640"/>
                    <a:pt x="18146" y="1614"/>
                  </a:cubicBezTo>
                  <a:cubicBezTo>
                    <a:pt x="18606" y="1554"/>
                    <a:pt x="19038" y="1503"/>
                    <a:pt x="19509" y="1503"/>
                  </a:cubicBezTo>
                  <a:cubicBezTo>
                    <a:pt x="19532" y="1503"/>
                    <a:pt x="19555" y="1503"/>
                    <a:pt x="19578" y="1503"/>
                  </a:cubicBezTo>
                  <a:cubicBezTo>
                    <a:pt x="20008" y="1508"/>
                    <a:pt x="20369" y="1715"/>
                    <a:pt x="20756" y="1885"/>
                  </a:cubicBezTo>
                  <a:cubicBezTo>
                    <a:pt x="21048" y="2012"/>
                    <a:pt x="21361" y="2203"/>
                    <a:pt x="21600" y="2410"/>
                  </a:cubicBezTo>
                  <a:cubicBezTo>
                    <a:pt x="21727" y="2516"/>
                    <a:pt x="21802" y="2649"/>
                    <a:pt x="21908" y="2771"/>
                  </a:cubicBezTo>
                  <a:cubicBezTo>
                    <a:pt x="22056" y="2941"/>
                    <a:pt x="22242" y="3063"/>
                    <a:pt x="22438" y="3185"/>
                  </a:cubicBezTo>
                  <a:cubicBezTo>
                    <a:pt x="22704" y="3355"/>
                    <a:pt x="23011" y="3439"/>
                    <a:pt x="23224" y="3678"/>
                  </a:cubicBezTo>
                  <a:cubicBezTo>
                    <a:pt x="23473" y="3949"/>
                    <a:pt x="23595" y="4315"/>
                    <a:pt x="23881" y="4538"/>
                  </a:cubicBezTo>
                  <a:cubicBezTo>
                    <a:pt x="24110" y="4713"/>
                    <a:pt x="24385" y="4771"/>
                    <a:pt x="24614" y="4952"/>
                  </a:cubicBezTo>
                  <a:cubicBezTo>
                    <a:pt x="24879" y="5164"/>
                    <a:pt x="25017" y="5482"/>
                    <a:pt x="25303" y="5668"/>
                  </a:cubicBezTo>
                  <a:cubicBezTo>
                    <a:pt x="25547" y="5827"/>
                    <a:pt x="25691" y="6045"/>
                    <a:pt x="25929" y="6209"/>
                  </a:cubicBezTo>
                  <a:cubicBezTo>
                    <a:pt x="26205" y="6395"/>
                    <a:pt x="26508" y="6501"/>
                    <a:pt x="26800" y="6655"/>
                  </a:cubicBezTo>
                  <a:cubicBezTo>
                    <a:pt x="27091" y="6814"/>
                    <a:pt x="27346" y="7042"/>
                    <a:pt x="27595" y="7244"/>
                  </a:cubicBezTo>
                  <a:cubicBezTo>
                    <a:pt x="27834" y="7440"/>
                    <a:pt x="27999" y="7551"/>
                    <a:pt x="28306" y="7626"/>
                  </a:cubicBezTo>
                  <a:cubicBezTo>
                    <a:pt x="28513" y="7668"/>
                    <a:pt x="28662" y="7758"/>
                    <a:pt x="28842" y="7849"/>
                  </a:cubicBezTo>
                  <a:cubicBezTo>
                    <a:pt x="29076" y="7971"/>
                    <a:pt x="29256" y="8013"/>
                    <a:pt x="29505" y="8029"/>
                  </a:cubicBezTo>
                  <a:cubicBezTo>
                    <a:pt x="30116" y="8061"/>
                    <a:pt x="30715" y="8305"/>
                    <a:pt x="31315" y="8379"/>
                  </a:cubicBezTo>
                  <a:cubicBezTo>
                    <a:pt x="31471" y="8398"/>
                    <a:pt x="31632" y="8420"/>
                    <a:pt x="31789" y="8420"/>
                  </a:cubicBezTo>
                  <a:cubicBezTo>
                    <a:pt x="31898" y="8420"/>
                    <a:pt x="32006" y="8410"/>
                    <a:pt x="32111" y="8379"/>
                  </a:cubicBezTo>
                  <a:cubicBezTo>
                    <a:pt x="32392" y="8305"/>
                    <a:pt x="32657" y="8199"/>
                    <a:pt x="32944" y="8162"/>
                  </a:cubicBezTo>
                  <a:cubicBezTo>
                    <a:pt x="33046" y="8146"/>
                    <a:pt x="33149" y="8141"/>
                    <a:pt x="33253" y="8141"/>
                  </a:cubicBezTo>
                  <a:cubicBezTo>
                    <a:pt x="33442" y="8141"/>
                    <a:pt x="33633" y="8158"/>
                    <a:pt x="33822" y="8158"/>
                  </a:cubicBezTo>
                  <a:cubicBezTo>
                    <a:pt x="33853" y="8158"/>
                    <a:pt x="33884" y="8157"/>
                    <a:pt x="33915" y="8156"/>
                  </a:cubicBezTo>
                  <a:cubicBezTo>
                    <a:pt x="34259" y="8140"/>
                    <a:pt x="34594" y="8087"/>
                    <a:pt x="34944" y="8087"/>
                  </a:cubicBezTo>
                  <a:cubicBezTo>
                    <a:pt x="35153" y="8087"/>
                    <a:pt x="35364" y="8095"/>
                    <a:pt x="35572" y="8095"/>
                  </a:cubicBezTo>
                  <a:cubicBezTo>
                    <a:pt x="35702" y="8095"/>
                    <a:pt x="35831" y="8092"/>
                    <a:pt x="35957" y="8082"/>
                  </a:cubicBezTo>
                  <a:cubicBezTo>
                    <a:pt x="36320" y="8058"/>
                    <a:pt x="36679" y="8024"/>
                    <a:pt x="37038" y="8024"/>
                  </a:cubicBezTo>
                  <a:cubicBezTo>
                    <a:pt x="37146" y="8024"/>
                    <a:pt x="37255" y="8027"/>
                    <a:pt x="37363" y="8034"/>
                  </a:cubicBezTo>
                  <a:cubicBezTo>
                    <a:pt x="37920" y="8077"/>
                    <a:pt x="38477" y="8215"/>
                    <a:pt x="38982" y="8448"/>
                  </a:cubicBezTo>
                  <a:cubicBezTo>
                    <a:pt x="39390" y="8639"/>
                    <a:pt x="39815" y="8798"/>
                    <a:pt x="40255" y="8857"/>
                  </a:cubicBezTo>
                  <a:cubicBezTo>
                    <a:pt x="40322" y="8865"/>
                    <a:pt x="40391" y="8868"/>
                    <a:pt x="40460" y="8868"/>
                  </a:cubicBezTo>
                  <a:cubicBezTo>
                    <a:pt x="40650" y="8868"/>
                    <a:pt x="40846" y="8844"/>
                    <a:pt x="41034" y="8844"/>
                  </a:cubicBezTo>
                  <a:cubicBezTo>
                    <a:pt x="41198" y="8844"/>
                    <a:pt x="41357" y="8863"/>
                    <a:pt x="41502" y="8931"/>
                  </a:cubicBezTo>
                  <a:cubicBezTo>
                    <a:pt x="41788" y="9064"/>
                    <a:pt x="42069" y="9010"/>
                    <a:pt x="42372" y="9064"/>
                  </a:cubicBezTo>
                  <a:cubicBezTo>
                    <a:pt x="42696" y="9117"/>
                    <a:pt x="42855" y="9339"/>
                    <a:pt x="43093" y="9536"/>
                  </a:cubicBezTo>
                  <a:cubicBezTo>
                    <a:pt x="43428" y="9801"/>
                    <a:pt x="43873" y="9833"/>
                    <a:pt x="44202" y="10082"/>
                  </a:cubicBezTo>
                  <a:cubicBezTo>
                    <a:pt x="44494" y="10310"/>
                    <a:pt x="44653" y="10676"/>
                    <a:pt x="44828" y="10995"/>
                  </a:cubicBezTo>
                  <a:cubicBezTo>
                    <a:pt x="44998" y="11303"/>
                    <a:pt x="45253" y="11552"/>
                    <a:pt x="45465" y="11833"/>
                  </a:cubicBezTo>
                  <a:cubicBezTo>
                    <a:pt x="45637" y="12069"/>
                    <a:pt x="45727" y="12218"/>
                    <a:pt x="45996" y="12218"/>
                  </a:cubicBezTo>
                  <a:cubicBezTo>
                    <a:pt x="46018" y="12218"/>
                    <a:pt x="46040" y="12217"/>
                    <a:pt x="46065" y="12215"/>
                  </a:cubicBezTo>
                  <a:cubicBezTo>
                    <a:pt x="46122" y="12207"/>
                    <a:pt x="46163" y="12196"/>
                    <a:pt x="46215" y="12196"/>
                  </a:cubicBezTo>
                  <a:cubicBezTo>
                    <a:pt x="46231" y="12196"/>
                    <a:pt x="46248" y="12197"/>
                    <a:pt x="46266" y="12199"/>
                  </a:cubicBezTo>
                  <a:cubicBezTo>
                    <a:pt x="46339" y="12216"/>
                    <a:pt x="46367" y="12254"/>
                    <a:pt x="46428" y="12254"/>
                  </a:cubicBezTo>
                  <a:cubicBezTo>
                    <a:pt x="46443" y="12254"/>
                    <a:pt x="46459" y="12252"/>
                    <a:pt x="46479" y="12247"/>
                  </a:cubicBezTo>
                  <a:cubicBezTo>
                    <a:pt x="46579" y="12220"/>
                    <a:pt x="46712" y="12088"/>
                    <a:pt x="46776" y="12019"/>
                  </a:cubicBezTo>
                  <a:cubicBezTo>
                    <a:pt x="46945" y="11844"/>
                    <a:pt x="47036" y="11525"/>
                    <a:pt x="46908" y="11292"/>
                  </a:cubicBezTo>
                  <a:cubicBezTo>
                    <a:pt x="46908" y="11250"/>
                    <a:pt x="46876" y="11207"/>
                    <a:pt x="46845" y="11154"/>
                  </a:cubicBezTo>
                  <a:cubicBezTo>
                    <a:pt x="46739" y="11011"/>
                    <a:pt x="46601" y="10889"/>
                    <a:pt x="46500" y="10745"/>
                  </a:cubicBezTo>
                  <a:cubicBezTo>
                    <a:pt x="46256" y="10395"/>
                    <a:pt x="45895" y="10188"/>
                    <a:pt x="45592" y="9897"/>
                  </a:cubicBezTo>
                  <a:cubicBezTo>
                    <a:pt x="45152" y="9488"/>
                    <a:pt x="44701" y="9170"/>
                    <a:pt x="44202" y="8835"/>
                  </a:cubicBezTo>
                  <a:cubicBezTo>
                    <a:pt x="43980" y="8692"/>
                    <a:pt x="43767" y="8570"/>
                    <a:pt x="43502" y="8506"/>
                  </a:cubicBezTo>
                  <a:cubicBezTo>
                    <a:pt x="43231" y="8437"/>
                    <a:pt x="42956" y="8411"/>
                    <a:pt x="42690" y="8310"/>
                  </a:cubicBezTo>
                  <a:cubicBezTo>
                    <a:pt x="42181" y="8124"/>
                    <a:pt x="41746" y="7822"/>
                    <a:pt x="41194" y="7721"/>
                  </a:cubicBezTo>
                  <a:cubicBezTo>
                    <a:pt x="40653" y="7620"/>
                    <a:pt x="40112" y="7604"/>
                    <a:pt x="39576" y="7477"/>
                  </a:cubicBezTo>
                  <a:cubicBezTo>
                    <a:pt x="39029" y="7344"/>
                    <a:pt x="38515" y="7138"/>
                    <a:pt x="37973" y="6984"/>
                  </a:cubicBezTo>
                  <a:cubicBezTo>
                    <a:pt x="37644" y="6894"/>
                    <a:pt x="37321" y="6825"/>
                    <a:pt x="36981" y="6761"/>
                  </a:cubicBezTo>
                  <a:cubicBezTo>
                    <a:pt x="36732" y="6708"/>
                    <a:pt x="36461" y="6607"/>
                    <a:pt x="36207" y="6602"/>
                  </a:cubicBezTo>
                  <a:cubicBezTo>
                    <a:pt x="36198" y="6602"/>
                    <a:pt x="36189" y="6601"/>
                    <a:pt x="36180" y="6601"/>
                  </a:cubicBezTo>
                  <a:cubicBezTo>
                    <a:pt x="35914" y="6601"/>
                    <a:pt x="35667" y="6676"/>
                    <a:pt x="35400" y="6692"/>
                  </a:cubicBezTo>
                  <a:cubicBezTo>
                    <a:pt x="35359" y="6695"/>
                    <a:pt x="35319" y="6697"/>
                    <a:pt x="35279" y="6697"/>
                  </a:cubicBezTo>
                  <a:cubicBezTo>
                    <a:pt x="35128" y="6697"/>
                    <a:pt x="34982" y="6676"/>
                    <a:pt x="34827" y="6655"/>
                  </a:cubicBezTo>
                  <a:cubicBezTo>
                    <a:pt x="34679" y="6639"/>
                    <a:pt x="34528" y="6629"/>
                    <a:pt x="34377" y="6629"/>
                  </a:cubicBezTo>
                  <a:cubicBezTo>
                    <a:pt x="34077" y="6629"/>
                    <a:pt x="33778" y="6669"/>
                    <a:pt x="33506" y="6782"/>
                  </a:cubicBezTo>
                  <a:cubicBezTo>
                    <a:pt x="33113" y="6934"/>
                    <a:pt x="32793" y="7304"/>
                    <a:pt x="32353" y="7304"/>
                  </a:cubicBezTo>
                  <a:cubicBezTo>
                    <a:pt x="32317" y="7304"/>
                    <a:pt x="32281" y="7302"/>
                    <a:pt x="32243" y="7297"/>
                  </a:cubicBezTo>
                  <a:cubicBezTo>
                    <a:pt x="32055" y="7272"/>
                    <a:pt x="31885" y="7238"/>
                    <a:pt x="31690" y="7238"/>
                  </a:cubicBezTo>
                  <a:cubicBezTo>
                    <a:pt x="31677" y="7238"/>
                    <a:pt x="31663" y="7238"/>
                    <a:pt x="31649" y="7238"/>
                  </a:cubicBezTo>
                  <a:cubicBezTo>
                    <a:pt x="31416" y="7244"/>
                    <a:pt x="31193" y="7297"/>
                    <a:pt x="30954" y="7307"/>
                  </a:cubicBezTo>
                  <a:cubicBezTo>
                    <a:pt x="30928" y="7308"/>
                    <a:pt x="30903" y="7309"/>
                    <a:pt x="30877" y="7309"/>
                  </a:cubicBezTo>
                  <a:cubicBezTo>
                    <a:pt x="30448" y="7309"/>
                    <a:pt x="30070" y="7187"/>
                    <a:pt x="29654" y="7132"/>
                  </a:cubicBezTo>
                  <a:cubicBezTo>
                    <a:pt x="29155" y="7069"/>
                    <a:pt x="28683" y="7010"/>
                    <a:pt x="28248" y="6740"/>
                  </a:cubicBezTo>
                  <a:cubicBezTo>
                    <a:pt x="27675" y="6384"/>
                    <a:pt x="27240" y="5806"/>
                    <a:pt x="26725" y="5371"/>
                  </a:cubicBezTo>
                  <a:cubicBezTo>
                    <a:pt x="25951" y="4697"/>
                    <a:pt x="25118" y="4135"/>
                    <a:pt x="24301" y="3514"/>
                  </a:cubicBezTo>
                  <a:cubicBezTo>
                    <a:pt x="23669" y="3036"/>
                    <a:pt x="23112" y="2516"/>
                    <a:pt x="22412" y="2134"/>
                  </a:cubicBezTo>
                  <a:cubicBezTo>
                    <a:pt x="21839" y="1821"/>
                    <a:pt x="21298" y="1482"/>
                    <a:pt x="20714" y="1195"/>
                  </a:cubicBezTo>
                  <a:cubicBezTo>
                    <a:pt x="20141" y="919"/>
                    <a:pt x="19563" y="612"/>
                    <a:pt x="18979" y="362"/>
                  </a:cubicBezTo>
                  <a:cubicBezTo>
                    <a:pt x="18484" y="147"/>
                    <a:pt x="17948" y="0"/>
                    <a:pt x="1740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5"/>
            <p:cNvSpPr/>
            <p:nvPr/>
          </p:nvSpPr>
          <p:spPr>
            <a:xfrm>
              <a:off x="3500125" y="4116225"/>
              <a:ext cx="917250" cy="294275"/>
            </a:xfrm>
            <a:custGeom>
              <a:rect b="b" l="l" r="r" t="t"/>
              <a:pathLst>
                <a:path extrusionOk="0" h="11771" w="36690">
                  <a:moveTo>
                    <a:pt x="14087" y="0"/>
                  </a:moveTo>
                  <a:cubicBezTo>
                    <a:pt x="13530" y="0"/>
                    <a:pt x="12977" y="152"/>
                    <a:pt x="12411" y="296"/>
                  </a:cubicBezTo>
                  <a:cubicBezTo>
                    <a:pt x="11753" y="460"/>
                    <a:pt x="11090" y="593"/>
                    <a:pt x="10432" y="752"/>
                  </a:cubicBezTo>
                  <a:cubicBezTo>
                    <a:pt x="9514" y="975"/>
                    <a:pt x="8622" y="1320"/>
                    <a:pt x="7752" y="1702"/>
                  </a:cubicBezTo>
                  <a:cubicBezTo>
                    <a:pt x="5922" y="2503"/>
                    <a:pt x="4129" y="3548"/>
                    <a:pt x="2569" y="4811"/>
                  </a:cubicBezTo>
                  <a:cubicBezTo>
                    <a:pt x="1375" y="5787"/>
                    <a:pt x="1" y="7305"/>
                    <a:pt x="600" y="8981"/>
                  </a:cubicBezTo>
                  <a:cubicBezTo>
                    <a:pt x="1322" y="11013"/>
                    <a:pt x="3794" y="11337"/>
                    <a:pt x="5662" y="11337"/>
                  </a:cubicBezTo>
                  <a:cubicBezTo>
                    <a:pt x="6761" y="11337"/>
                    <a:pt x="7858" y="11297"/>
                    <a:pt x="8958" y="11297"/>
                  </a:cubicBezTo>
                  <a:cubicBezTo>
                    <a:pt x="9297" y="11297"/>
                    <a:pt x="9636" y="11300"/>
                    <a:pt x="9975" y="11310"/>
                  </a:cubicBezTo>
                  <a:cubicBezTo>
                    <a:pt x="12077" y="11369"/>
                    <a:pt x="14178" y="11544"/>
                    <a:pt x="16279" y="11634"/>
                  </a:cubicBezTo>
                  <a:cubicBezTo>
                    <a:pt x="17690" y="11692"/>
                    <a:pt x="19101" y="11740"/>
                    <a:pt x="20513" y="11767"/>
                  </a:cubicBezTo>
                  <a:cubicBezTo>
                    <a:pt x="20681" y="11769"/>
                    <a:pt x="20848" y="11770"/>
                    <a:pt x="21016" y="11770"/>
                  </a:cubicBezTo>
                  <a:cubicBezTo>
                    <a:pt x="22299" y="11770"/>
                    <a:pt x="23572" y="11701"/>
                    <a:pt x="24858" y="11608"/>
                  </a:cubicBezTo>
                  <a:cubicBezTo>
                    <a:pt x="25967" y="11523"/>
                    <a:pt x="27076" y="11401"/>
                    <a:pt x="28174" y="11295"/>
                  </a:cubicBezTo>
                  <a:cubicBezTo>
                    <a:pt x="29267" y="11188"/>
                    <a:pt x="30371" y="11135"/>
                    <a:pt x="31464" y="11045"/>
                  </a:cubicBezTo>
                  <a:cubicBezTo>
                    <a:pt x="32228" y="10976"/>
                    <a:pt x="33002" y="10907"/>
                    <a:pt x="33735" y="10684"/>
                  </a:cubicBezTo>
                  <a:cubicBezTo>
                    <a:pt x="34164" y="10552"/>
                    <a:pt x="34583" y="10382"/>
                    <a:pt x="34992" y="10196"/>
                  </a:cubicBezTo>
                  <a:cubicBezTo>
                    <a:pt x="35300" y="10058"/>
                    <a:pt x="35597" y="9936"/>
                    <a:pt x="35915" y="9830"/>
                  </a:cubicBezTo>
                  <a:cubicBezTo>
                    <a:pt x="36064" y="9777"/>
                    <a:pt x="36180" y="9713"/>
                    <a:pt x="36276" y="9586"/>
                  </a:cubicBezTo>
                  <a:cubicBezTo>
                    <a:pt x="36504" y="9262"/>
                    <a:pt x="36318" y="8864"/>
                    <a:pt x="36382" y="8498"/>
                  </a:cubicBezTo>
                  <a:cubicBezTo>
                    <a:pt x="36414" y="8291"/>
                    <a:pt x="36568" y="8201"/>
                    <a:pt x="36631" y="8021"/>
                  </a:cubicBezTo>
                  <a:cubicBezTo>
                    <a:pt x="36679" y="7899"/>
                    <a:pt x="36690" y="7740"/>
                    <a:pt x="36663" y="7618"/>
                  </a:cubicBezTo>
                  <a:cubicBezTo>
                    <a:pt x="36663" y="7602"/>
                    <a:pt x="36658" y="7591"/>
                    <a:pt x="36653" y="7581"/>
                  </a:cubicBezTo>
                  <a:cubicBezTo>
                    <a:pt x="36557" y="7305"/>
                    <a:pt x="36212" y="7130"/>
                    <a:pt x="35989" y="6981"/>
                  </a:cubicBezTo>
                  <a:cubicBezTo>
                    <a:pt x="35602" y="6716"/>
                    <a:pt x="35204" y="6461"/>
                    <a:pt x="34801" y="6228"/>
                  </a:cubicBezTo>
                  <a:cubicBezTo>
                    <a:pt x="34408" y="6010"/>
                    <a:pt x="34010" y="5803"/>
                    <a:pt x="33602" y="5617"/>
                  </a:cubicBezTo>
                  <a:cubicBezTo>
                    <a:pt x="33135" y="5405"/>
                    <a:pt x="32594" y="5193"/>
                    <a:pt x="32074" y="5135"/>
                  </a:cubicBezTo>
                  <a:cubicBezTo>
                    <a:pt x="31933" y="5121"/>
                    <a:pt x="31789" y="5116"/>
                    <a:pt x="31642" y="5116"/>
                  </a:cubicBezTo>
                  <a:cubicBezTo>
                    <a:pt x="31396" y="5116"/>
                    <a:pt x="31146" y="5130"/>
                    <a:pt x="30907" y="5140"/>
                  </a:cubicBezTo>
                  <a:cubicBezTo>
                    <a:pt x="30429" y="5166"/>
                    <a:pt x="29952" y="5267"/>
                    <a:pt x="29474" y="5347"/>
                  </a:cubicBezTo>
                  <a:cubicBezTo>
                    <a:pt x="28853" y="5448"/>
                    <a:pt x="28232" y="5501"/>
                    <a:pt x="27606" y="5501"/>
                  </a:cubicBezTo>
                  <a:cubicBezTo>
                    <a:pt x="26455" y="5495"/>
                    <a:pt x="25309" y="5448"/>
                    <a:pt x="24184" y="5230"/>
                  </a:cubicBezTo>
                  <a:cubicBezTo>
                    <a:pt x="23638" y="5124"/>
                    <a:pt x="23102" y="4981"/>
                    <a:pt x="22566" y="4843"/>
                  </a:cubicBezTo>
                  <a:cubicBezTo>
                    <a:pt x="21935" y="4678"/>
                    <a:pt x="21282" y="4556"/>
                    <a:pt x="20693" y="4254"/>
                  </a:cubicBezTo>
                  <a:cubicBezTo>
                    <a:pt x="19632" y="3707"/>
                    <a:pt x="18932" y="2699"/>
                    <a:pt x="17982" y="1999"/>
                  </a:cubicBezTo>
                  <a:cubicBezTo>
                    <a:pt x="17048" y="1309"/>
                    <a:pt x="16119" y="582"/>
                    <a:pt x="15021" y="168"/>
                  </a:cubicBezTo>
                  <a:cubicBezTo>
                    <a:pt x="14707" y="47"/>
                    <a:pt x="14397" y="0"/>
                    <a:pt x="140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 name="Google Shape;600;p15"/>
          <p:cNvSpPr txBox="1"/>
          <p:nvPr>
            <p:ph type="title"/>
          </p:nvPr>
        </p:nvSpPr>
        <p:spPr>
          <a:xfrm>
            <a:off x="720000" y="445025"/>
            <a:ext cx="7704000" cy="6609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spTree>
      <p:nvGrpSpPr>
        <p:cNvPr id="601" name="Shape 601"/>
        <p:cNvGrpSpPr/>
        <p:nvPr/>
      </p:nvGrpSpPr>
      <p:grpSpPr>
        <a:xfrm>
          <a:off x="0" y="0"/>
          <a:ext cx="0" cy="0"/>
          <a:chOff x="0" y="0"/>
          <a:chExt cx="0" cy="0"/>
        </a:xfrm>
      </p:grpSpPr>
      <p:sp>
        <p:nvSpPr>
          <p:cNvPr id="602" name="Google Shape;602;p16"/>
          <p:cNvSpPr txBox="1"/>
          <p:nvPr>
            <p:ph type="title"/>
          </p:nvPr>
        </p:nvSpPr>
        <p:spPr>
          <a:xfrm>
            <a:off x="3832375" y="3251375"/>
            <a:ext cx="4598400" cy="6288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03" name="Google Shape;603;p16"/>
          <p:cNvSpPr txBox="1"/>
          <p:nvPr>
            <p:ph idx="1" type="subTitle"/>
          </p:nvPr>
        </p:nvSpPr>
        <p:spPr>
          <a:xfrm>
            <a:off x="3832375" y="3755000"/>
            <a:ext cx="4598400" cy="628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0">
    <p:spTree>
      <p:nvGrpSpPr>
        <p:cNvPr id="604" name="Shape 604"/>
        <p:cNvGrpSpPr/>
        <p:nvPr/>
      </p:nvGrpSpPr>
      <p:grpSpPr>
        <a:xfrm>
          <a:off x="0" y="0"/>
          <a:ext cx="0" cy="0"/>
          <a:chOff x="0" y="0"/>
          <a:chExt cx="0" cy="0"/>
        </a:xfrm>
      </p:grpSpPr>
      <p:grpSp>
        <p:nvGrpSpPr>
          <p:cNvPr id="605" name="Google Shape;605;p17"/>
          <p:cNvGrpSpPr/>
          <p:nvPr/>
        </p:nvGrpSpPr>
        <p:grpSpPr>
          <a:xfrm rot="1823702">
            <a:off x="-640909" y="3017627"/>
            <a:ext cx="1279519" cy="1453369"/>
            <a:chOff x="5092200" y="3805625"/>
            <a:chExt cx="690175" cy="783950"/>
          </a:xfrm>
        </p:grpSpPr>
        <p:sp>
          <p:nvSpPr>
            <p:cNvPr id="606" name="Google Shape;606;p17"/>
            <p:cNvSpPr/>
            <p:nvPr/>
          </p:nvSpPr>
          <p:spPr>
            <a:xfrm>
              <a:off x="5424525" y="4071650"/>
              <a:ext cx="50025" cy="47675"/>
            </a:xfrm>
            <a:custGeom>
              <a:rect b="b" l="l" r="r" t="t"/>
              <a:pathLst>
                <a:path extrusionOk="0" h="1907" w="2001">
                  <a:moveTo>
                    <a:pt x="1302" y="1"/>
                  </a:moveTo>
                  <a:cubicBezTo>
                    <a:pt x="1275" y="1"/>
                    <a:pt x="1245" y="17"/>
                    <a:pt x="1226" y="36"/>
                  </a:cubicBezTo>
                  <a:cubicBezTo>
                    <a:pt x="1035" y="264"/>
                    <a:pt x="950" y="556"/>
                    <a:pt x="754" y="795"/>
                  </a:cubicBezTo>
                  <a:cubicBezTo>
                    <a:pt x="541" y="1055"/>
                    <a:pt x="218" y="1283"/>
                    <a:pt x="80" y="1585"/>
                  </a:cubicBezTo>
                  <a:cubicBezTo>
                    <a:pt x="1" y="1764"/>
                    <a:pt x="143" y="1907"/>
                    <a:pt x="300" y="1907"/>
                  </a:cubicBezTo>
                  <a:cubicBezTo>
                    <a:pt x="344" y="1907"/>
                    <a:pt x="389" y="1896"/>
                    <a:pt x="430" y="1872"/>
                  </a:cubicBezTo>
                  <a:cubicBezTo>
                    <a:pt x="807" y="1660"/>
                    <a:pt x="2000" y="407"/>
                    <a:pt x="1332" y="9"/>
                  </a:cubicBezTo>
                  <a:cubicBezTo>
                    <a:pt x="1323" y="3"/>
                    <a:pt x="1312" y="1"/>
                    <a:pt x="13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7"/>
            <p:cNvSpPr/>
            <p:nvPr/>
          </p:nvSpPr>
          <p:spPr>
            <a:xfrm>
              <a:off x="5389625" y="4027225"/>
              <a:ext cx="33450" cy="50550"/>
            </a:xfrm>
            <a:custGeom>
              <a:rect b="b" l="l" r="r" t="t"/>
              <a:pathLst>
                <a:path extrusionOk="0" h="2022" w="1338">
                  <a:moveTo>
                    <a:pt x="239" y="0"/>
                  </a:moveTo>
                  <a:cubicBezTo>
                    <a:pt x="116" y="0"/>
                    <a:pt x="1" y="145"/>
                    <a:pt x="54" y="264"/>
                  </a:cubicBezTo>
                  <a:cubicBezTo>
                    <a:pt x="202" y="593"/>
                    <a:pt x="409" y="885"/>
                    <a:pt x="553" y="1208"/>
                  </a:cubicBezTo>
                  <a:cubicBezTo>
                    <a:pt x="691" y="1516"/>
                    <a:pt x="770" y="1824"/>
                    <a:pt x="1078" y="2004"/>
                  </a:cubicBezTo>
                  <a:cubicBezTo>
                    <a:pt x="1098" y="2016"/>
                    <a:pt x="1120" y="2021"/>
                    <a:pt x="1142" y="2021"/>
                  </a:cubicBezTo>
                  <a:cubicBezTo>
                    <a:pt x="1219" y="2021"/>
                    <a:pt x="1297" y="1956"/>
                    <a:pt x="1301" y="1882"/>
                  </a:cubicBezTo>
                  <a:cubicBezTo>
                    <a:pt x="1338" y="1511"/>
                    <a:pt x="1126" y="1176"/>
                    <a:pt x="966" y="847"/>
                  </a:cubicBezTo>
                  <a:cubicBezTo>
                    <a:pt x="813" y="529"/>
                    <a:pt x="632" y="195"/>
                    <a:pt x="314" y="20"/>
                  </a:cubicBezTo>
                  <a:cubicBezTo>
                    <a:pt x="290" y="6"/>
                    <a:pt x="264" y="0"/>
                    <a:pt x="2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7"/>
            <p:cNvSpPr/>
            <p:nvPr/>
          </p:nvSpPr>
          <p:spPr>
            <a:xfrm>
              <a:off x="5521200" y="4072250"/>
              <a:ext cx="31600" cy="37300"/>
            </a:xfrm>
            <a:custGeom>
              <a:rect b="b" l="l" r="r" t="t"/>
              <a:pathLst>
                <a:path extrusionOk="0" h="1492" w="1264">
                  <a:moveTo>
                    <a:pt x="114" y="0"/>
                  </a:moveTo>
                  <a:cubicBezTo>
                    <a:pt x="55" y="0"/>
                    <a:pt x="0" y="42"/>
                    <a:pt x="12" y="123"/>
                  </a:cubicBezTo>
                  <a:cubicBezTo>
                    <a:pt x="54" y="410"/>
                    <a:pt x="65" y="665"/>
                    <a:pt x="176" y="930"/>
                  </a:cubicBezTo>
                  <a:cubicBezTo>
                    <a:pt x="251" y="1115"/>
                    <a:pt x="373" y="1492"/>
                    <a:pt x="621" y="1492"/>
                  </a:cubicBezTo>
                  <a:cubicBezTo>
                    <a:pt x="637" y="1492"/>
                    <a:pt x="653" y="1490"/>
                    <a:pt x="670" y="1487"/>
                  </a:cubicBezTo>
                  <a:cubicBezTo>
                    <a:pt x="1264" y="1381"/>
                    <a:pt x="282" y="314"/>
                    <a:pt x="240" y="97"/>
                  </a:cubicBezTo>
                  <a:cubicBezTo>
                    <a:pt x="222" y="32"/>
                    <a:pt x="167" y="0"/>
                    <a:pt x="1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7"/>
            <p:cNvSpPr/>
            <p:nvPr/>
          </p:nvSpPr>
          <p:spPr>
            <a:xfrm>
              <a:off x="5465100" y="4168550"/>
              <a:ext cx="46325" cy="18750"/>
            </a:xfrm>
            <a:custGeom>
              <a:rect b="b" l="l" r="r" t="t"/>
              <a:pathLst>
                <a:path extrusionOk="0" h="750" w="1853">
                  <a:moveTo>
                    <a:pt x="1457" y="1"/>
                  </a:moveTo>
                  <a:cubicBezTo>
                    <a:pt x="1284" y="1"/>
                    <a:pt x="1111" y="67"/>
                    <a:pt x="929" y="123"/>
                  </a:cubicBezTo>
                  <a:cubicBezTo>
                    <a:pt x="643" y="219"/>
                    <a:pt x="335" y="336"/>
                    <a:pt x="75" y="495"/>
                  </a:cubicBezTo>
                  <a:cubicBezTo>
                    <a:pt x="1" y="543"/>
                    <a:pt x="6" y="675"/>
                    <a:pt x="96" y="702"/>
                  </a:cubicBezTo>
                  <a:cubicBezTo>
                    <a:pt x="207" y="736"/>
                    <a:pt x="323" y="749"/>
                    <a:pt x="440" y="749"/>
                  </a:cubicBezTo>
                  <a:cubicBezTo>
                    <a:pt x="617" y="749"/>
                    <a:pt x="796" y="719"/>
                    <a:pt x="961" y="681"/>
                  </a:cubicBezTo>
                  <a:cubicBezTo>
                    <a:pt x="1248" y="606"/>
                    <a:pt x="1619" y="569"/>
                    <a:pt x="1789" y="309"/>
                  </a:cubicBezTo>
                  <a:cubicBezTo>
                    <a:pt x="1837" y="251"/>
                    <a:pt x="1852" y="134"/>
                    <a:pt x="1773" y="92"/>
                  </a:cubicBezTo>
                  <a:cubicBezTo>
                    <a:pt x="1667" y="25"/>
                    <a:pt x="1562" y="1"/>
                    <a:pt x="1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7"/>
            <p:cNvSpPr/>
            <p:nvPr/>
          </p:nvSpPr>
          <p:spPr>
            <a:xfrm>
              <a:off x="5574275" y="4161400"/>
              <a:ext cx="27475" cy="51175"/>
            </a:xfrm>
            <a:custGeom>
              <a:rect b="b" l="l" r="r" t="t"/>
              <a:pathLst>
                <a:path extrusionOk="0" h="2047" w="1099">
                  <a:moveTo>
                    <a:pt x="180" y="1"/>
                  </a:moveTo>
                  <a:cubicBezTo>
                    <a:pt x="123" y="1"/>
                    <a:pt x="66" y="41"/>
                    <a:pt x="53" y="107"/>
                  </a:cubicBezTo>
                  <a:cubicBezTo>
                    <a:pt x="0" y="415"/>
                    <a:pt x="96" y="754"/>
                    <a:pt x="149" y="1062"/>
                  </a:cubicBezTo>
                  <a:cubicBezTo>
                    <a:pt x="213" y="1396"/>
                    <a:pt x="239" y="1762"/>
                    <a:pt x="531" y="1991"/>
                  </a:cubicBezTo>
                  <a:cubicBezTo>
                    <a:pt x="579" y="2029"/>
                    <a:pt x="631" y="2046"/>
                    <a:pt x="682" y="2046"/>
                  </a:cubicBezTo>
                  <a:cubicBezTo>
                    <a:pt x="771" y="2046"/>
                    <a:pt x="857" y="1992"/>
                    <a:pt x="908" y="1900"/>
                  </a:cubicBezTo>
                  <a:cubicBezTo>
                    <a:pt x="1099" y="1577"/>
                    <a:pt x="966" y="1152"/>
                    <a:pt x="839" y="813"/>
                  </a:cubicBezTo>
                  <a:cubicBezTo>
                    <a:pt x="727" y="510"/>
                    <a:pt x="557" y="144"/>
                    <a:pt x="229" y="11"/>
                  </a:cubicBezTo>
                  <a:cubicBezTo>
                    <a:pt x="213" y="4"/>
                    <a:pt x="196" y="1"/>
                    <a:pt x="1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7"/>
            <p:cNvSpPr/>
            <p:nvPr/>
          </p:nvSpPr>
          <p:spPr>
            <a:xfrm>
              <a:off x="5642100" y="4166025"/>
              <a:ext cx="21075" cy="37975"/>
            </a:xfrm>
            <a:custGeom>
              <a:rect b="b" l="l" r="r" t="t"/>
              <a:pathLst>
                <a:path extrusionOk="0" h="1519" w="843">
                  <a:moveTo>
                    <a:pt x="262" y="1"/>
                  </a:moveTo>
                  <a:cubicBezTo>
                    <a:pt x="126" y="1"/>
                    <a:pt x="1" y="153"/>
                    <a:pt x="57" y="293"/>
                  </a:cubicBezTo>
                  <a:cubicBezTo>
                    <a:pt x="115" y="458"/>
                    <a:pt x="137" y="665"/>
                    <a:pt x="163" y="835"/>
                  </a:cubicBezTo>
                  <a:cubicBezTo>
                    <a:pt x="179" y="930"/>
                    <a:pt x="190" y="1015"/>
                    <a:pt x="200" y="1105"/>
                  </a:cubicBezTo>
                  <a:cubicBezTo>
                    <a:pt x="221" y="1238"/>
                    <a:pt x="269" y="1301"/>
                    <a:pt x="328" y="1413"/>
                  </a:cubicBezTo>
                  <a:cubicBezTo>
                    <a:pt x="369" y="1485"/>
                    <a:pt x="448" y="1518"/>
                    <a:pt x="528" y="1518"/>
                  </a:cubicBezTo>
                  <a:cubicBezTo>
                    <a:pt x="630" y="1518"/>
                    <a:pt x="735" y="1463"/>
                    <a:pt x="768" y="1365"/>
                  </a:cubicBezTo>
                  <a:cubicBezTo>
                    <a:pt x="821" y="1238"/>
                    <a:pt x="842" y="1153"/>
                    <a:pt x="832" y="1015"/>
                  </a:cubicBezTo>
                  <a:cubicBezTo>
                    <a:pt x="826" y="888"/>
                    <a:pt x="800" y="760"/>
                    <a:pt x="768" y="638"/>
                  </a:cubicBezTo>
                  <a:cubicBezTo>
                    <a:pt x="736" y="532"/>
                    <a:pt x="688" y="426"/>
                    <a:pt x="635" y="325"/>
                  </a:cubicBezTo>
                  <a:cubicBezTo>
                    <a:pt x="566" y="203"/>
                    <a:pt x="481" y="140"/>
                    <a:pt x="391" y="55"/>
                  </a:cubicBezTo>
                  <a:cubicBezTo>
                    <a:pt x="351" y="17"/>
                    <a:pt x="306" y="1"/>
                    <a:pt x="2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7"/>
            <p:cNvSpPr/>
            <p:nvPr/>
          </p:nvSpPr>
          <p:spPr>
            <a:xfrm>
              <a:off x="5526925" y="4262075"/>
              <a:ext cx="48825" cy="17575"/>
            </a:xfrm>
            <a:custGeom>
              <a:rect b="b" l="l" r="r" t="t"/>
              <a:pathLst>
                <a:path extrusionOk="0" h="703" w="1953">
                  <a:moveTo>
                    <a:pt x="1519" y="0"/>
                  </a:moveTo>
                  <a:cubicBezTo>
                    <a:pt x="1370" y="0"/>
                    <a:pt x="1213" y="41"/>
                    <a:pt x="1061" y="75"/>
                  </a:cubicBezTo>
                  <a:cubicBezTo>
                    <a:pt x="743" y="149"/>
                    <a:pt x="462" y="277"/>
                    <a:pt x="149" y="367"/>
                  </a:cubicBezTo>
                  <a:cubicBezTo>
                    <a:pt x="0" y="409"/>
                    <a:pt x="43" y="632"/>
                    <a:pt x="181" y="654"/>
                  </a:cubicBezTo>
                  <a:cubicBezTo>
                    <a:pt x="379" y="682"/>
                    <a:pt x="558" y="703"/>
                    <a:pt x="741" y="703"/>
                  </a:cubicBezTo>
                  <a:cubicBezTo>
                    <a:pt x="866" y="703"/>
                    <a:pt x="993" y="693"/>
                    <a:pt x="1130" y="669"/>
                  </a:cubicBezTo>
                  <a:cubicBezTo>
                    <a:pt x="1401" y="622"/>
                    <a:pt x="1741" y="590"/>
                    <a:pt x="1900" y="335"/>
                  </a:cubicBezTo>
                  <a:cubicBezTo>
                    <a:pt x="1947" y="272"/>
                    <a:pt x="1953" y="176"/>
                    <a:pt x="1878" y="118"/>
                  </a:cubicBezTo>
                  <a:cubicBezTo>
                    <a:pt x="1769" y="30"/>
                    <a:pt x="1646" y="0"/>
                    <a:pt x="15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7"/>
            <p:cNvSpPr/>
            <p:nvPr/>
          </p:nvSpPr>
          <p:spPr>
            <a:xfrm>
              <a:off x="5624800" y="4249350"/>
              <a:ext cx="18475" cy="46150"/>
            </a:xfrm>
            <a:custGeom>
              <a:rect b="b" l="l" r="r" t="t"/>
              <a:pathLst>
                <a:path extrusionOk="0" h="1846" w="739">
                  <a:moveTo>
                    <a:pt x="181" y="0"/>
                  </a:moveTo>
                  <a:cubicBezTo>
                    <a:pt x="106" y="0"/>
                    <a:pt x="31" y="59"/>
                    <a:pt x="38" y="149"/>
                  </a:cubicBezTo>
                  <a:cubicBezTo>
                    <a:pt x="43" y="192"/>
                    <a:pt x="11" y="276"/>
                    <a:pt x="6" y="319"/>
                  </a:cubicBezTo>
                  <a:cubicBezTo>
                    <a:pt x="1" y="393"/>
                    <a:pt x="11" y="473"/>
                    <a:pt x="11" y="547"/>
                  </a:cubicBezTo>
                  <a:lnTo>
                    <a:pt x="11" y="1009"/>
                  </a:lnTo>
                  <a:cubicBezTo>
                    <a:pt x="11" y="1311"/>
                    <a:pt x="33" y="1587"/>
                    <a:pt x="256" y="1805"/>
                  </a:cubicBezTo>
                  <a:cubicBezTo>
                    <a:pt x="284" y="1833"/>
                    <a:pt x="320" y="1845"/>
                    <a:pt x="356" y="1845"/>
                  </a:cubicBezTo>
                  <a:cubicBezTo>
                    <a:pt x="408" y="1845"/>
                    <a:pt x="460" y="1821"/>
                    <a:pt x="494" y="1783"/>
                  </a:cubicBezTo>
                  <a:cubicBezTo>
                    <a:pt x="738" y="1529"/>
                    <a:pt x="722" y="1168"/>
                    <a:pt x="675" y="844"/>
                  </a:cubicBezTo>
                  <a:cubicBezTo>
                    <a:pt x="648" y="674"/>
                    <a:pt x="611" y="526"/>
                    <a:pt x="542" y="372"/>
                  </a:cubicBezTo>
                  <a:cubicBezTo>
                    <a:pt x="478" y="213"/>
                    <a:pt x="383" y="176"/>
                    <a:pt x="287" y="54"/>
                  </a:cubicBezTo>
                  <a:cubicBezTo>
                    <a:pt x="260" y="17"/>
                    <a:pt x="220" y="0"/>
                    <a:pt x="1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7"/>
            <p:cNvSpPr/>
            <p:nvPr/>
          </p:nvSpPr>
          <p:spPr>
            <a:xfrm>
              <a:off x="5447075" y="4235950"/>
              <a:ext cx="19125" cy="41450"/>
            </a:xfrm>
            <a:custGeom>
              <a:rect b="b" l="l" r="r" t="t"/>
              <a:pathLst>
                <a:path extrusionOk="0" h="1658" w="765">
                  <a:moveTo>
                    <a:pt x="252" y="0"/>
                  </a:moveTo>
                  <a:cubicBezTo>
                    <a:pt x="182" y="0"/>
                    <a:pt x="110" y="47"/>
                    <a:pt x="106" y="123"/>
                  </a:cubicBezTo>
                  <a:cubicBezTo>
                    <a:pt x="101" y="229"/>
                    <a:pt x="53" y="319"/>
                    <a:pt x="43" y="425"/>
                  </a:cubicBezTo>
                  <a:cubicBezTo>
                    <a:pt x="37" y="521"/>
                    <a:pt x="43" y="616"/>
                    <a:pt x="37" y="712"/>
                  </a:cubicBezTo>
                  <a:cubicBezTo>
                    <a:pt x="27" y="919"/>
                    <a:pt x="0" y="1120"/>
                    <a:pt x="5" y="1332"/>
                  </a:cubicBezTo>
                  <a:cubicBezTo>
                    <a:pt x="5" y="1454"/>
                    <a:pt x="112" y="1587"/>
                    <a:pt x="218" y="1624"/>
                  </a:cubicBezTo>
                  <a:cubicBezTo>
                    <a:pt x="268" y="1643"/>
                    <a:pt x="307" y="1657"/>
                    <a:pt x="350" y="1657"/>
                  </a:cubicBezTo>
                  <a:cubicBezTo>
                    <a:pt x="367" y="1657"/>
                    <a:pt x="384" y="1655"/>
                    <a:pt x="403" y="1651"/>
                  </a:cubicBezTo>
                  <a:cubicBezTo>
                    <a:pt x="568" y="1635"/>
                    <a:pt x="701" y="1508"/>
                    <a:pt x="722" y="1348"/>
                  </a:cubicBezTo>
                  <a:cubicBezTo>
                    <a:pt x="764" y="1110"/>
                    <a:pt x="727" y="871"/>
                    <a:pt x="658" y="643"/>
                  </a:cubicBezTo>
                  <a:cubicBezTo>
                    <a:pt x="621" y="547"/>
                    <a:pt x="605" y="441"/>
                    <a:pt x="557" y="340"/>
                  </a:cubicBezTo>
                  <a:cubicBezTo>
                    <a:pt x="504" y="234"/>
                    <a:pt x="425" y="160"/>
                    <a:pt x="366" y="59"/>
                  </a:cubicBezTo>
                  <a:cubicBezTo>
                    <a:pt x="340" y="18"/>
                    <a:pt x="296" y="0"/>
                    <a:pt x="2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7"/>
            <p:cNvSpPr/>
            <p:nvPr/>
          </p:nvSpPr>
          <p:spPr>
            <a:xfrm>
              <a:off x="5327550" y="4158275"/>
              <a:ext cx="51900" cy="23650"/>
            </a:xfrm>
            <a:custGeom>
              <a:rect b="b" l="l" r="r" t="t"/>
              <a:pathLst>
                <a:path extrusionOk="0" h="946" w="2076">
                  <a:moveTo>
                    <a:pt x="490" y="1"/>
                  </a:moveTo>
                  <a:cubicBezTo>
                    <a:pt x="426" y="1"/>
                    <a:pt x="365" y="5"/>
                    <a:pt x="308" y="14"/>
                  </a:cubicBezTo>
                  <a:cubicBezTo>
                    <a:pt x="117" y="52"/>
                    <a:pt x="1" y="269"/>
                    <a:pt x="123" y="444"/>
                  </a:cubicBezTo>
                  <a:cubicBezTo>
                    <a:pt x="351" y="747"/>
                    <a:pt x="696" y="768"/>
                    <a:pt x="1046" y="832"/>
                  </a:cubicBezTo>
                  <a:cubicBezTo>
                    <a:pt x="1200" y="858"/>
                    <a:pt x="1359" y="927"/>
                    <a:pt x="1513" y="943"/>
                  </a:cubicBezTo>
                  <a:cubicBezTo>
                    <a:pt x="1527" y="945"/>
                    <a:pt x="1541" y="946"/>
                    <a:pt x="1554" y="946"/>
                  </a:cubicBezTo>
                  <a:cubicBezTo>
                    <a:pt x="1695" y="946"/>
                    <a:pt x="1766" y="850"/>
                    <a:pt x="1921" y="821"/>
                  </a:cubicBezTo>
                  <a:cubicBezTo>
                    <a:pt x="2028" y="794"/>
                    <a:pt x="2075" y="635"/>
                    <a:pt x="1953" y="582"/>
                  </a:cubicBezTo>
                  <a:cubicBezTo>
                    <a:pt x="1858" y="540"/>
                    <a:pt x="1783" y="513"/>
                    <a:pt x="1688" y="503"/>
                  </a:cubicBezTo>
                  <a:cubicBezTo>
                    <a:pt x="1435" y="190"/>
                    <a:pt x="903" y="1"/>
                    <a:pt x="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7"/>
            <p:cNvSpPr/>
            <p:nvPr/>
          </p:nvSpPr>
          <p:spPr>
            <a:xfrm>
              <a:off x="5331200" y="4089375"/>
              <a:ext cx="31000" cy="27025"/>
            </a:xfrm>
            <a:custGeom>
              <a:rect b="b" l="l" r="r" t="t"/>
              <a:pathLst>
                <a:path extrusionOk="0" h="1081" w="1240">
                  <a:moveTo>
                    <a:pt x="149" y="0"/>
                  </a:moveTo>
                  <a:cubicBezTo>
                    <a:pt x="62" y="0"/>
                    <a:pt x="0" y="89"/>
                    <a:pt x="51" y="181"/>
                  </a:cubicBezTo>
                  <a:cubicBezTo>
                    <a:pt x="109" y="282"/>
                    <a:pt x="152" y="393"/>
                    <a:pt x="226" y="484"/>
                  </a:cubicBezTo>
                  <a:cubicBezTo>
                    <a:pt x="306" y="584"/>
                    <a:pt x="401" y="680"/>
                    <a:pt x="497" y="770"/>
                  </a:cubicBezTo>
                  <a:cubicBezTo>
                    <a:pt x="645" y="918"/>
                    <a:pt x="803" y="1081"/>
                    <a:pt x="1025" y="1081"/>
                  </a:cubicBezTo>
                  <a:cubicBezTo>
                    <a:pt x="1041" y="1081"/>
                    <a:pt x="1058" y="1080"/>
                    <a:pt x="1075" y="1078"/>
                  </a:cubicBezTo>
                  <a:cubicBezTo>
                    <a:pt x="1139" y="1078"/>
                    <a:pt x="1218" y="1009"/>
                    <a:pt x="1224" y="929"/>
                  </a:cubicBezTo>
                  <a:cubicBezTo>
                    <a:pt x="1240" y="680"/>
                    <a:pt x="1075" y="510"/>
                    <a:pt x="889" y="362"/>
                  </a:cubicBezTo>
                  <a:cubicBezTo>
                    <a:pt x="794" y="287"/>
                    <a:pt x="693" y="213"/>
                    <a:pt x="587" y="155"/>
                  </a:cubicBezTo>
                  <a:cubicBezTo>
                    <a:pt x="454" y="75"/>
                    <a:pt x="332" y="54"/>
                    <a:pt x="189" y="6"/>
                  </a:cubicBezTo>
                  <a:cubicBezTo>
                    <a:pt x="175" y="2"/>
                    <a:pt x="162" y="0"/>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7"/>
            <p:cNvSpPr/>
            <p:nvPr/>
          </p:nvSpPr>
          <p:spPr>
            <a:xfrm>
              <a:off x="5575800" y="4058500"/>
              <a:ext cx="35075" cy="58250"/>
            </a:xfrm>
            <a:custGeom>
              <a:rect b="b" l="l" r="r" t="t"/>
              <a:pathLst>
                <a:path extrusionOk="0" h="2330" w="1403">
                  <a:moveTo>
                    <a:pt x="310" y="1"/>
                  </a:moveTo>
                  <a:cubicBezTo>
                    <a:pt x="42" y="1"/>
                    <a:pt x="1" y="452"/>
                    <a:pt x="300" y="535"/>
                  </a:cubicBezTo>
                  <a:cubicBezTo>
                    <a:pt x="273" y="528"/>
                    <a:pt x="261" y="524"/>
                    <a:pt x="257" y="524"/>
                  </a:cubicBezTo>
                  <a:cubicBezTo>
                    <a:pt x="251" y="524"/>
                    <a:pt x="279" y="540"/>
                    <a:pt x="300" y="578"/>
                  </a:cubicBezTo>
                  <a:cubicBezTo>
                    <a:pt x="337" y="631"/>
                    <a:pt x="369" y="684"/>
                    <a:pt x="396" y="748"/>
                  </a:cubicBezTo>
                  <a:cubicBezTo>
                    <a:pt x="475" y="912"/>
                    <a:pt x="534" y="1082"/>
                    <a:pt x="587" y="1257"/>
                  </a:cubicBezTo>
                  <a:cubicBezTo>
                    <a:pt x="687" y="1554"/>
                    <a:pt x="762" y="1851"/>
                    <a:pt x="847" y="2159"/>
                  </a:cubicBezTo>
                  <a:cubicBezTo>
                    <a:pt x="880" y="2279"/>
                    <a:pt x="967" y="2330"/>
                    <a:pt x="1060" y="2330"/>
                  </a:cubicBezTo>
                  <a:cubicBezTo>
                    <a:pt x="1223" y="2330"/>
                    <a:pt x="1403" y="2177"/>
                    <a:pt x="1345" y="1968"/>
                  </a:cubicBezTo>
                  <a:cubicBezTo>
                    <a:pt x="1229" y="1581"/>
                    <a:pt x="1138" y="1188"/>
                    <a:pt x="990" y="811"/>
                  </a:cubicBezTo>
                  <a:cubicBezTo>
                    <a:pt x="878" y="498"/>
                    <a:pt x="735" y="100"/>
                    <a:pt x="380" y="10"/>
                  </a:cubicBezTo>
                  <a:cubicBezTo>
                    <a:pt x="355" y="4"/>
                    <a:pt x="332" y="1"/>
                    <a:pt x="3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7"/>
            <p:cNvSpPr/>
            <p:nvPr/>
          </p:nvSpPr>
          <p:spPr>
            <a:xfrm>
              <a:off x="5485475" y="4000525"/>
              <a:ext cx="53500" cy="26925"/>
            </a:xfrm>
            <a:custGeom>
              <a:rect b="b" l="l" r="r" t="t"/>
              <a:pathLst>
                <a:path extrusionOk="0" h="1077" w="2140">
                  <a:moveTo>
                    <a:pt x="1810" y="1"/>
                  </a:moveTo>
                  <a:cubicBezTo>
                    <a:pt x="1794" y="1"/>
                    <a:pt x="1777" y="2"/>
                    <a:pt x="1759" y="5"/>
                  </a:cubicBezTo>
                  <a:cubicBezTo>
                    <a:pt x="1207" y="101"/>
                    <a:pt x="687" y="260"/>
                    <a:pt x="226" y="589"/>
                  </a:cubicBezTo>
                  <a:cubicBezTo>
                    <a:pt x="0" y="758"/>
                    <a:pt x="168" y="1077"/>
                    <a:pt x="388" y="1077"/>
                  </a:cubicBezTo>
                  <a:cubicBezTo>
                    <a:pt x="437" y="1077"/>
                    <a:pt x="488" y="1061"/>
                    <a:pt x="539" y="1024"/>
                  </a:cubicBezTo>
                  <a:cubicBezTo>
                    <a:pt x="926" y="743"/>
                    <a:pt x="1356" y="610"/>
                    <a:pt x="1817" y="531"/>
                  </a:cubicBezTo>
                  <a:cubicBezTo>
                    <a:pt x="2139" y="480"/>
                    <a:pt x="2108" y="1"/>
                    <a:pt x="18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7"/>
            <p:cNvSpPr/>
            <p:nvPr/>
          </p:nvSpPr>
          <p:spPr>
            <a:xfrm>
              <a:off x="5418825" y="3963825"/>
              <a:ext cx="20900" cy="35000"/>
            </a:xfrm>
            <a:custGeom>
              <a:rect b="b" l="l" r="r" t="t"/>
              <a:pathLst>
                <a:path extrusionOk="0" h="1400" w="836">
                  <a:moveTo>
                    <a:pt x="273" y="1"/>
                  </a:moveTo>
                  <a:cubicBezTo>
                    <a:pt x="262" y="1"/>
                    <a:pt x="250" y="2"/>
                    <a:pt x="239" y="4"/>
                  </a:cubicBezTo>
                  <a:cubicBezTo>
                    <a:pt x="90" y="25"/>
                    <a:pt x="0" y="147"/>
                    <a:pt x="5" y="295"/>
                  </a:cubicBezTo>
                  <a:cubicBezTo>
                    <a:pt x="5" y="640"/>
                    <a:pt x="27" y="1086"/>
                    <a:pt x="302" y="1335"/>
                  </a:cubicBezTo>
                  <a:cubicBezTo>
                    <a:pt x="353" y="1381"/>
                    <a:pt x="407" y="1400"/>
                    <a:pt x="459" y="1400"/>
                  </a:cubicBezTo>
                  <a:cubicBezTo>
                    <a:pt x="663" y="1400"/>
                    <a:pt x="836" y="1102"/>
                    <a:pt x="637" y="916"/>
                  </a:cubicBezTo>
                  <a:lnTo>
                    <a:pt x="637" y="916"/>
                  </a:lnTo>
                  <a:lnTo>
                    <a:pt x="631" y="911"/>
                  </a:lnTo>
                  <a:cubicBezTo>
                    <a:pt x="631" y="906"/>
                    <a:pt x="621" y="879"/>
                    <a:pt x="610" y="863"/>
                  </a:cubicBezTo>
                  <a:cubicBezTo>
                    <a:pt x="594" y="805"/>
                    <a:pt x="578" y="752"/>
                    <a:pt x="568" y="693"/>
                  </a:cubicBezTo>
                  <a:cubicBezTo>
                    <a:pt x="536" y="540"/>
                    <a:pt x="531" y="386"/>
                    <a:pt x="531" y="237"/>
                  </a:cubicBezTo>
                  <a:cubicBezTo>
                    <a:pt x="531" y="101"/>
                    <a:pt x="398" y="1"/>
                    <a:pt x="2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7"/>
            <p:cNvSpPr/>
            <p:nvPr/>
          </p:nvSpPr>
          <p:spPr>
            <a:xfrm>
              <a:off x="5435000" y="3986975"/>
              <a:ext cx="25" cy="25"/>
            </a:xfrm>
            <a:custGeom>
              <a:rect b="b" l="l" r="r" t="t"/>
              <a:pathLst>
                <a:path extrusionOk="0" h="1" w="1">
                  <a:moveTo>
                    <a:pt x="0" y="1"/>
                  </a:move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7"/>
            <p:cNvSpPr/>
            <p:nvPr/>
          </p:nvSpPr>
          <p:spPr>
            <a:xfrm>
              <a:off x="5453400" y="4356725"/>
              <a:ext cx="46750" cy="32650"/>
            </a:xfrm>
            <a:custGeom>
              <a:rect b="b" l="l" r="r" t="t"/>
              <a:pathLst>
                <a:path extrusionOk="0" h="1306" w="1870">
                  <a:moveTo>
                    <a:pt x="429" y="0"/>
                  </a:moveTo>
                  <a:cubicBezTo>
                    <a:pt x="156" y="0"/>
                    <a:pt x="1" y="405"/>
                    <a:pt x="299" y="497"/>
                  </a:cubicBezTo>
                  <a:cubicBezTo>
                    <a:pt x="708" y="624"/>
                    <a:pt x="1052" y="826"/>
                    <a:pt x="1291" y="1192"/>
                  </a:cubicBezTo>
                  <a:cubicBezTo>
                    <a:pt x="1348" y="1272"/>
                    <a:pt x="1422" y="1305"/>
                    <a:pt x="1495" y="1305"/>
                  </a:cubicBezTo>
                  <a:cubicBezTo>
                    <a:pt x="1685" y="1305"/>
                    <a:pt x="1869" y="1085"/>
                    <a:pt x="1732" y="879"/>
                  </a:cubicBezTo>
                  <a:cubicBezTo>
                    <a:pt x="1445" y="449"/>
                    <a:pt x="1005" y="157"/>
                    <a:pt x="517" y="14"/>
                  </a:cubicBezTo>
                  <a:cubicBezTo>
                    <a:pt x="486" y="4"/>
                    <a:pt x="457" y="0"/>
                    <a:pt x="4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7"/>
            <p:cNvSpPr/>
            <p:nvPr/>
          </p:nvSpPr>
          <p:spPr>
            <a:xfrm>
              <a:off x="5590950" y="4377250"/>
              <a:ext cx="58300" cy="15450"/>
            </a:xfrm>
            <a:custGeom>
              <a:rect b="b" l="l" r="r" t="t"/>
              <a:pathLst>
                <a:path extrusionOk="0" h="618" w="2332">
                  <a:moveTo>
                    <a:pt x="714" y="1"/>
                  </a:moveTo>
                  <a:cubicBezTo>
                    <a:pt x="581" y="1"/>
                    <a:pt x="448" y="12"/>
                    <a:pt x="315" y="42"/>
                  </a:cubicBezTo>
                  <a:cubicBezTo>
                    <a:pt x="1" y="107"/>
                    <a:pt x="29" y="578"/>
                    <a:pt x="315" y="578"/>
                  </a:cubicBezTo>
                  <a:cubicBezTo>
                    <a:pt x="333" y="578"/>
                    <a:pt x="353" y="577"/>
                    <a:pt x="373" y="572"/>
                  </a:cubicBezTo>
                  <a:cubicBezTo>
                    <a:pt x="505" y="542"/>
                    <a:pt x="638" y="531"/>
                    <a:pt x="772" y="531"/>
                  </a:cubicBezTo>
                  <a:cubicBezTo>
                    <a:pt x="1144" y="531"/>
                    <a:pt x="1520" y="617"/>
                    <a:pt x="1890" y="617"/>
                  </a:cubicBezTo>
                  <a:cubicBezTo>
                    <a:pt x="1926" y="617"/>
                    <a:pt x="1961" y="617"/>
                    <a:pt x="1997" y="615"/>
                  </a:cubicBezTo>
                  <a:cubicBezTo>
                    <a:pt x="2331" y="599"/>
                    <a:pt x="2280" y="84"/>
                    <a:pt x="1953" y="84"/>
                  </a:cubicBezTo>
                  <a:cubicBezTo>
                    <a:pt x="1948" y="84"/>
                    <a:pt x="1944" y="84"/>
                    <a:pt x="1938" y="84"/>
                  </a:cubicBezTo>
                  <a:cubicBezTo>
                    <a:pt x="1902" y="86"/>
                    <a:pt x="1866" y="87"/>
                    <a:pt x="1830" y="87"/>
                  </a:cubicBezTo>
                  <a:cubicBezTo>
                    <a:pt x="1455" y="87"/>
                    <a:pt x="1085" y="1"/>
                    <a:pt x="7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7"/>
            <p:cNvSpPr/>
            <p:nvPr/>
          </p:nvSpPr>
          <p:spPr>
            <a:xfrm>
              <a:off x="5694650" y="4262800"/>
              <a:ext cx="26050" cy="46025"/>
            </a:xfrm>
            <a:custGeom>
              <a:rect b="b" l="l" r="r" t="t"/>
              <a:pathLst>
                <a:path extrusionOk="0" h="1841" w="1042">
                  <a:moveTo>
                    <a:pt x="395" y="1"/>
                  </a:moveTo>
                  <a:cubicBezTo>
                    <a:pt x="192" y="1"/>
                    <a:pt x="1" y="215"/>
                    <a:pt x="173" y="407"/>
                  </a:cubicBezTo>
                  <a:cubicBezTo>
                    <a:pt x="465" y="736"/>
                    <a:pt x="465" y="1198"/>
                    <a:pt x="496" y="1611"/>
                  </a:cubicBezTo>
                  <a:cubicBezTo>
                    <a:pt x="511" y="1767"/>
                    <a:pt x="630" y="1841"/>
                    <a:pt x="751" y="1841"/>
                  </a:cubicBezTo>
                  <a:cubicBezTo>
                    <a:pt x="894" y="1841"/>
                    <a:pt x="1041" y="1739"/>
                    <a:pt x="1027" y="1553"/>
                  </a:cubicBezTo>
                  <a:cubicBezTo>
                    <a:pt x="985" y="1049"/>
                    <a:pt x="958" y="492"/>
                    <a:pt x="603" y="94"/>
                  </a:cubicBezTo>
                  <a:cubicBezTo>
                    <a:pt x="542" y="28"/>
                    <a:pt x="468" y="1"/>
                    <a:pt x="3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7"/>
            <p:cNvSpPr/>
            <p:nvPr/>
          </p:nvSpPr>
          <p:spPr>
            <a:xfrm>
              <a:off x="5292525" y="4279075"/>
              <a:ext cx="66600" cy="24425"/>
            </a:xfrm>
            <a:custGeom>
              <a:rect b="b" l="l" r="r" t="t"/>
              <a:pathLst>
                <a:path extrusionOk="0" h="977" w="2664">
                  <a:moveTo>
                    <a:pt x="360" y="0"/>
                  </a:moveTo>
                  <a:cubicBezTo>
                    <a:pt x="126" y="0"/>
                    <a:pt x="0" y="383"/>
                    <a:pt x="261" y="520"/>
                  </a:cubicBezTo>
                  <a:cubicBezTo>
                    <a:pt x="743" y="778"/>
                    <a:pt x="1327" y="977"/>
                    <a:pt x="1891" y="977"/>
                  </a:cubicBezTo>
                  <a:cubicBezTo>
                    <a:pt x="2047" y="977"/>
                    <a:pt x="2201" y="962"/>
                    <a:pt x="2351" y="929"/>
                  </a:cubicBezTo>
                  <a:cubicBezTo>
                    <a:pt x="2664" y="859"/>
                    <a:pt x="2638" y="391"/>
                    <a:pt x="2360" y="391"/>
                  </a:cubicBezTo>
                  <a:cubicBezTo>
                    <a:pt x="2341" y="391"/>
                    <a:pt x="2320" y="393"/>
                    <a:pt x="2298" y="398"/>
                  </a:cubicBezTo>
                  <a:cubicBezTo>
                    <a:pt x="2166" y="428"/>
                    <a:pt x="2032" y="441"/>
                    <a:pt x="1897" y="441"/>
                  </a:cubicBezTo>
                  <a:cubicBezTo>
                    <a:pt x="1404" y="441"/>
                    <a:pt x="903" y="261"/>
                    <a:pt x="479" y="32"/>
                  </a:cubicBezTo>
                  <a:cubicBezTo>
                    <a:pt x="437" y="10"/>
                    <a:pt x="397"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7"/>
            <p:cNvSpPr/>
            <p:nvPr/>
          </p:nvSpPr>
          <p:spPr>
            <a:xfrm>
              <a:off x="5280625" y="4193500"/>
              <a:ext cx="33975" cy="50250"/>
            </a:xfrm>
            <a:custGeom>
              <a:rect b="b" l="l" r="r" t="t"/>
              <a:pathLst>
                <a:path extrusionOk="0" h="2010" w="1359">
                  <a:moveTo>
                    <a:pt x="364" y="1"/>
                  </a:moveTo>
                  <a:cubicBezTo>
                    <a:pt x="185" y="1"/>
                    <a:pt x="0" y="222"/>
                    <a:pt x="122" y="431"/>
                  </a:cubicBezTo>
                  <a:cubicBezTo>
                    <a:pt x="387" y="882"/>
                    <a:pt x="615" y="1354"/>
                    <a:pt x="795" y="1847"/>
                  </a:cubicBezTo>
                  <a:cubicBezTo>
                    <a:pt x="835" y="1961"/>
                    <a:pt x="924" y="2009"/>
                    <a:pt x="1017" y="2009"/>
                  </a:cubicBezTo>
                  <a:cubicBezTo>
                    <a:pt x="1182" y="2009"/>
                    <a:pt x="1358" y="1855"/>
                    <a:pt x="1283" y="1651"/>
                  </a:cubicBezTo>
                  <a:cubicBezTo>
                    <a:pt x="1092" y="1115"/>
                    <a:pt x="838" y="611"/>
                    <a:pt x="557" y="123"/>
                  </a:cubicBezTo>
                  <a:cubicBezTo>
                    <a:pt x="506" y="36"/>
                    <a:pt x="435" y="1"/>
                    <a:pt x="3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7"/>
            <p:cNvSpPr/>
            <p:nvPr/>
          </p:nvSpPr>
          <p:spPr>
            <a:xfrm>
              <a:off x="5188650" y="4109850"/>
              <a:ext cx="69100" cy="32300"/>
            </a:xfrm>
            <a:custGeom>
              <a:rect b="b" l="l" r="r" t="t"/>
              <a:pathLst>
                <a:path extrusionOk="0" h="1292" w="2764">
                  <a:moveTo>
                    <a:pt x="2402" y="0"/>
                  </a:moveTo>
                  <a:cubicBezTo>
                    <a:pt x="2351" y="0"/>
                    <a:pt x="2298" y="19"/>
                    <a:pt x="2246" y="63"/>
                  </a:cubicBezTo>
                  <a:cubicBezTo>
                    <a:pt x="1699" y="530"/>
                    <a:pt x="877" y="487"/>
                    <a:pt x="256" y="827"/>
                  </a:cubicBezTo>
                  <a:cubicBezTo>
                    <a:pt x="0" y="966"/>
                    <a:pt x="185" y="1291"/>
                    <a:pt x="432" y="1291"/>
                  </a:cubicBezTo>
                  <a:cubicBezTo>
                    <a:pt x="476" y="1291"/>
                    <a:pt x="523" y="1281"/>
                    <a:pt x="569" y="1256"/>
                  </a:cubicBezTo>
                  <a:cubicBezTo>
                    <a:pt x="1201" y="912"/>
                    <a:pt x="1986" y="980"/>
                    <a:pt x="2559" y="492"/>
                  </a:cubicBezTo>
                  <a:cubicBezTo>
                    <a:pt x="2764" y="313"/>
                    <a:pt x="2608" y="0"/>
                    <a:pt x="24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7"/>
            <p:cNvSpPr/>
            <p:nvPr/>
          </p:nvSpPr>
          <p:spPr>
            <a:xfrm>
              <a:off x="5242100" y="4027650"/>
              <a:ext cx="59550" cy="36675"/>
            </a:xfrm>
            <a:custGeom>
              <a:rect b="b" l="l" r="r" t="t"/>
              <a:pathLst>
                <a:path extrusionOk="0" h="1467" w="2382">
                  <a:moveTo>
                    <a:pt x="2037" y="0"/>
                  </a:moveTo>
                  <a:cubicBezTo>
                    <a:pt x="2001" y="0"/>
                    <a:pt x="1963" y="9"/>
                    <a:pt x="1923" y="29"/>
                  </a:cubicBezTo>
                  <a:cubicBezTo>
                    <a:pt x="1360" y="316"/>
                    <a:pt x="819" y="639"/>
                    <a:pt x="262" y="936"/>
                  </a:cubicBezTo>
                  <a:cubicBezTo>
                    <a:pt x="0" y="1074"/>
                    <a:pt x="104" y="1466"/>
                    <a:pt x="336" y="1466"/>
                  </a:cubicBezTo>
                  <a:cubicBezTo>
                    <a:pt x="372" y="1466"/>
                    <a:pt x="411" y="1457"/>
                    <a:pt x="453" y="1435"/>
                  </a:cubicBezTo>
                  <a:cubicBezTo>
                    <a:pt x="1010" y="1138"/>
                    <a:pt x="1551" y="809"/>
                    <a:pt x="2119" y="528"/>
                  </a:cubicBezTo>
                  <a:cubicBezTo>
                    <a:pt x="2382" y="394"/>
                    <a:pt x="2272" y="0"/>
                    <a:pt x="2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7"/>
            <p:cNvSpPr/>
            <p:nvPr/>
          </p:nvSpPr>
          <p:spPr>
            <a:xfrm>
              <a:off x="5329675" y="3980125"/>
              <a:ext cx="31600" cy="54175"/>
            </a:xfrm>
            <a:custGeom>
              <a:rect b="b" l="l" r="r" t="t"/>
              <a:pathLst>
                <a:path extrusionOk="0" h="2167" w="1264">
                  <a:moveTo>
                    <a:pt x="360" y="0"/>
                  </a:moveTo>
                  <a:cubicBezTo>
                    <a:pt x="185" y="0"/>
                    <a:pt x="0" y="218"/>
                    <a:pt x="117" y="434"/>
                  </a:cubicBezTo>
                  <a:cubicBezTo>
                    <a:pt x="383" y="901"/>
                    <a:pt x="590" y="1416"/>
                    <a:pt x="696" y="1946"/>
                  </a:cubicBezTo>
                  <a:cubicBezTo>
                    <a:pt x="730" y="2096"/>
                    <a:pt x="858" y="2167"/>
                    <a:pt x="980" y="2167"/>
                  </a:cubicBezTo>
                  <a:cubicBezTo>
                    <a:pt x="1126" y="2167"/>
                    <a:pt x="1264" y="2067"/>
                    <a:pt x="1226" y="1882"/>
                  </a:cubicBezTo>
                  <a:cubicBezTo>
                    <a:pt x="1099" y="1262"/>
                    <a:pt x="860" y="678"/>
                    <a:pt x="547" y="121"/>
                  </a:cubicBezTo>
                  <a:cubicBezTo>
                    <a:pt x="500" y="36"/>
                    <a:pt x="431"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7"/>
            <p:cNvSpPr/>
            <p:nvPr/>
          </p:nvSpPr>
          <p:spPr>
            <a:xfrm>
              <a:off x="5260975" y="3935800"/>
              <a:ext cx="53500" cy="40300"/>
            </a:xfrm>
            <a:custGeom>
              <a:rect b="b" l="l" r="r" t="t"/>
              <a:pathLst>
                <a:path extrusionOk="0" h="1612" w="2140">
                  <a:moveTo>
                    <a:pt x="397" y="1"/>
                  </a:moveTo>
                  <a:cubicBezTo>
                    <a:pt x="178" y="1"/>
                    <a:pt x="1" y="296"/>
                    <a:pt x="223" y="467"/>
                  </a:cubicBezTo>
                  <a:cubicBezTo>
                    <a:pt x="706" y="838"/>
                    <a:pt x="1045" y="1385"/>
                    <a:pt x="1640" y="1592"/>
                  </a:cubicBezTo>
                  <a:cubicBezTo>
                    <a:pt x="1675" y="1605"/>
                    <a:pt x="1709" y="1611"/>
                    <a:pt x="1741" y="1611"/>
                  </a:cubicBezTo>
                  <a:cubicBezTo>
                    <a:pt x="2000" y="1611"/>
                    <a:pt x="2140" y="1217"/>
                    <a:pt x="1852" y="1109"/>
                  </a:cubicBezTo>
                  <a:cubicBezTo>
                    <a:pt x="1316" y="918"/>
                    <a:pt x="998" y="392"/>
                    <a:pt x="557" y="58"/>
                  </a:cubicBezTo>
                  <a:cubicBezTo>
                    <a:pt x="505" y="18"/>
                    <a:pt x="450" y="1"/>
                    <a:pt x="3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7"/>
            <p:cNvSpPr/>
            <p:nvPr/>
          </p:nvSpPr>
          <p:spPr>
            <a:xfrm>
              <a:off x="5328700" y="3925500"/>
              <a:ext cx="51300" cy="15475"/>
            </a:xfrm>
            <a:custGeom>
              <a:rect b="b" l="l" r="r" t="t"/>
              <a:pathLst>
                <a:path extrusionOk="0" h="619" w="2052">
                  <a:moveTo>
                    <a:pt x="1133" y="0"/>
                  </a:moveTo>
                  <a:cubicBezTo>
                    <a:pt x="867" y="0"/>
                    <a:pt x="597" y="32"/>
                    <a:pt x="331" y="56"/>
                  </a:cubicBezTo>
                  <a:cubicBezTo>
                    <a:pt x="0" y="82"/>
                    <a:pt x="43" y="588"/>
                    <a:pt x="365" y="588"/>
                  </a:cubicBezTo>
                  <a:cubicBezTo>
                    <a:pt x="373" y="588"/>
                    <a:pt x="381" y="588"/>
                    <a:pt x="390" y="587"/>
                  </a:cubicBezTo>
                  <a:cubicBezTo>
                    <a:pt x="637" y="569"/>
                    <a:pt x="882" y="536"/>
                    <a:pt x="1127" y="536"/>
                  </a:cubicBezTo>
                  <a:cubicBezTo>
                    <a:pt x="1307" y="536"/>
                    <a:pt x="1488" y="554"/>
                    <a:pt x="1668" y="608"/>
                  </a:cubicBezTo>
                  <a:cubicBezTo>
                    <a:pt x="1694" y="615"/>
                    <a:pt x="1718" y="618"/>
                    <a:pt x="1741" y="618"/>
                  </a:cubicBezTo>
                  <a:cubicBezTo>
                    <a:pt x="2007" y="618"/>
                    <a:pt x="2051" y="161"/>
                    <a:pt x="1748" y="78"/>
                  </a:cubicBezTo>
                  <a:cubicBezTo>
                    <a:pt x="1546" y="20"/>
                    <a:pt x="1341" y="0"/>
                    <a:pt x="11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7"/>
            <p:cNvSpPr/>
            <p:nvPr/>
          </p:nvSpPr>
          <p:spPr>
            <a:xfrm>
              <a:off x="5705725" y="4101775"/>
              <a:ext cx="16175" cy="52475"/>
            </a:xfrm>
            <a:custGeom>
              <a:rect b="b" l="l" r="r" t="t"/>
              <a:pathLst>
                <a:path extrusionOk="0" h="2099" w="647">
                  <a:moveTo>
                    <a:pt x="264" y="1"/>
                  </a:moveTo>
                  <a:cubicBezTo>
                    <a:pt x="149" y="1"/>
                    <a:pt x="42" y="69"/>
                    <a:pt x="32" y="221"/>
                  </a:cubicBezTo>
                  <a:cubicBezTo>
                    <a:pt x="0" y="773"/>
                    <a:pt x="53" y="1319"/>
                    <a:pt x="101" y="1871"/>
                  </a:cubicBezTo>
                  <a:cubicBezTo>
                    <a:pt x="116" y="2027"/>
                    <a:pt x="233" y="2099"/>
                    <a:pt x="354" y="2099"/>
                  </a:cubicBezTo>
                  <a:cubicBezTo>
                    <a:pt x="498" y="2099"/>
                    <a:pt x="646" y="1997"/>
                    <a:pt x="632" y="1813"/>
                  </a:cubicBezTo>
                  <a:cubicBezTo>
                    <a:pt x="584" y="1309"/>
                    <a:pt x="526" y="805"/>
                    <a:pt x="557" y="301"/>
                  </a:cubicBezTo>
                  <a:cubicBezTo>
                    <a:pt x="569" y="111"/>
                    <a:pt x="410" y="1"/>
                    <a:pt x="2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7"/>
            <p:cNvSpPr/>
            <p:nvPr/>
          </p:nvSpPr>
          <p:spPr>
            <a:xfrm>
              <a:off x="5651150" y="4057700"/>
              <a:ext cx="54625" cy="33925"/>
            </a:xfrm>
            <a:custGeom>
              <a:rect b="b" l="l" r="r" t="t"/>
              <a:pathLst>
                <a:path extrusionOk="0" h="1357" w="2185">
                  <a:moveTo>
                    <a:pt x="1812" y="0"/>
                  </a:moveTo>
                  <a:cubicBezTo>
                    <a:pt x="1781" y="0"/>
                    <a:pt x="1747" y="7"/>
                    <a:pt x="1711" y="21"/>
                  </a:cubicBezTo>
                  <a:cubicBezTo>
                    <a:pt x="1181" y="233"/>
                    <a:pt x="677" y="520"/>
                    <a:pt x="220" y="870"/>
                  </a:cubicBezTo>
                  <a:cubicBezTo>
                    <a:pt x="0" y="1038"/>
                    <a:pt x="162" y="1357"/>
                    <a:pt x="379" y="1357"/>
                  </a:cubicBezTo>
                  <a:cubicBezTo>
                    <a:pt x="429" y="1357"/>
                    <a:pt x="481" y="1340"/>
                    <a:pt x="533" y="1300"/>
                  </a:cubicBezTo>
                  <a:cubicBezTo>
                    <a:pt x="947" y="976"/>
                    <a:pt x="1409" y="711"/>
                    <a:pt x="1902" y="520"/>
                  </a:cubicBezTo>
                  <a:cubicBezTo>
                    <a:pt x="2185" y="407"/>
                    <a:pt x="2066" y="0"/>
                    <a:pt x="18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7"/>
            <p:cNvSpPr/>
            <p:nvPr/>
          </p:nvSpPr>
          <p:spPr>
            <a:xfrm>
              <a:off x="5693325" y="4357675"/>
              <a:ext cx="52900" cy="58150"/>
            </a:xfrm>
            <a:custGeom>
              <a:rect b="b" l="l" r="r" t="t"/>
              <a:pathLst>
                <a:path extrusionOk="0" h="2326" w="2116">
                  <a:moveTo>
                    <a:pt x="1757" y="1"/>
                  </a:moveTo>
                  <a:cubicBezTo>
                    <a:pt x="1665" y="1"/>
                    <a:pt x="1572" y="42"/>
                    <a:pt x="1515" y="140"/>
                  </a:cubicBezTo>
                  <a:cubicBezTo>
                    <a:pt x="1160" y="750"/>
                    <a:pt x="783" y="1392"/>
                    <a:pt x="215" y="1838"/>
                  </a:cubicBezTo>
                  <a:cubicBezTo>
                    <a:pt x="0" y="2010"/>
                    <a:pt x="162" y="2325"/>
                    <a:pt x="375" y="2325"/>
                  </a:cubicBezTo>
                  <a:cubicBezTo>
                    <a:pt x="424" y="2325"/>
                    <a:pt x="477" y="2308"/>
                    <a:pt x="528" y="2268"/>
                  </a:cubicBezTo>
                  <a:cubicBezTo>
                    <a:pt x="1170" y="1764"/>
                    <a:pt x="1595" y="1053"/>
                    <a:pt x="2003" y="358"/>
                  </a:cubicBezTo>
                  <a:cubicBezTo>
                    <a:pt x="2116" y="161"/>
                    <a:pt x="1939" y="1"/>
                    <a:pt x="17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7"/>
            <p:cNvSpPr/>
            <p:nvPr/>
          </p:nvSpPr>
          <p:spPr>
            <a:xfrm>
              <a:off x="5569800" y="4306650"/>
              <a:ext cx="24025" cy="37975"/>
            </a:xfrm>
            <a:custGeom>
              <a:rect b="b" l="l" r="r" t="t"/>
              <a:pathLst>
                <a:path extrusionOk="0" h="1519" w="961">
                  <a:moveTo>
                    <a:pt x="607" y="1"/>
                  </a:moveTo>
                  <a:cubicBezTo>
                    <a:pt x="518" y="1"/>
                    <a:pt x="430" y="44"/>
                    <a:pt x="381" y="149"/>
                  </a:cubicBezTo>
                  <a:cubicBezTo>
                    <a:pt x="232" y="489"/>
                    <a:pt x="31" y="844"/>
                    <a:pt x="10" y="1226"/>
                  </a:cubicBezTo>
                  <a:cubicBezTo>
                    <a:pt x="1" y="1411"/>
                    <a:pt x="160" y="1519"/>
                    <a:pt x="306" y="1519"/>
                  </a:cubicBezTo>
                  <a:cubicBezTo>
                    <a:pt x="420" y="1519"/>
                    <a:pt x="526" y="1453"/>
                    <a:pt x="535" y="1306"/>
                  </a:cubicBezTo>
                  <a:cubicBezTo>
                    <a:pt x="556" y="972"/>
                    <a:pt x="736" y="669"/>
                    <a:pt x="869" y="372"/>
                  </a:cubicBezTo>
                  <a:cubicBezTo>
                    <a:pt x="960" y="166"/>
                    <a:pt x="781" y="1"/>
                    <a:pt x="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7"/>
            <p:cNvSpPr/>
            <p:nvPr/>
          </p:nvSpPr>
          <p:spPr>
            <a:xfrm>
              <a:off x="5540750" y="4416150"/>
              <a:ext cx="18325" cy="48475"/>
            </a:xfrm>
            <a:custGeom>
              <a:rect b="b" l="l" r="r" t="t"/>
              <a:pathLst>
                <a:path extrusionOk="0" h="1939" w="733">
                  <a:moveTo>
                    <a:pt x="337" y="0"/>
                  </a:moveTo>
                  <a:cubicBezTo>
                    <a:pt x="174" y="0"/>
                    <a:pt x="0" y="153"/>
                    <a:pt x="68" y="359"/>
                  </a:cubicBezTo>
                  <a:cubicBezTo>
                    <a:pt x="211" y="794"/>
                    <a:pt x="158" y="1271"/>
                    <a:pt x="190" y="1712"/>
                  </a:cubicBezTo>
                  <a:cubicBezTo>
                    <a:pt x="200" y="1867"/>
                    <a:pt x="316" y="1939"/>
                    <a:pt x="437" y="1939"/>
                  </a:cubicBezTo>
                  <a:cubicBezTo>
                    <a:pt x="581" y="1939"/>
                    <a:pt x="732" y="1838"/>
                    <a:pt x="721" y="1653"/>
                  </a:cubicBezTo>
                  <a:cubicBezTo>
                    <a:pt x="689" y="1155"/>
                    <a:pt x="731" y="650"/>
                    <a:pt x="561" y="168"/>
                  </a:cubicBezTo>
                  <a:cubicBezTo>
                    <a:pt x="521" y="50"/>
                    <a:pt x="431" y="0"/>
                    <a:pt x="3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7"/>
            <p:cNvSpPr/>
            <p:nvPr/>
          </p:nvSpPr>
          <p:spPr>
            <a:xfrm>
              <a:off x="5359450" y="4315950"/>
              <a:ext cx="61450" cy="47775"/>
            </a:xfrm>
            <a:custGeom>
              <a:rect b="b" l="l" r="r" t="t"/>
              <a:pathLst>
                <a:path extrusionOk="0" h="1911" w="2458">
                  <a:moveTo>
                    <a:pt x="2071" y="1"/>
                  </a:moveTo>
                  <a:cubicBezTo>
                    <a:pt x="2022" y="1"/>
                    <a:pt x="1970" y="16"/>
                    <a:pt x="1919" y="53"/>
                  </a:cubicBezTo>
                  <a:cubicBezTo>
                    <a:pt x="1330" y="478"/>
                    <a:pt x="836" y="1024"/>
                    <a:pt x="237" y="1433"/>
                  </a:cubicBezTo>
                  <a:cubicBezTo>
                    <a:pt x="0" y="1590"/>
                    <a:pt x="172" y="1910"/>
                    <a:pt x="397" y="1910"/>
                  </a:cubicBezTo>
                  <a:cubicBezTo>
                    <a:pt x="445" y="1910"/>
                    <a:pt x="495" y="1896"/>
                    <a:pt x="545" y="1862"/>
                  </a:cubicBezTo>
                  <a:cubicBezTo>
                    <a:pt x="1149" y="1449"/>
                    <a:pt x="1643" y="907"/>
                    <a:pt x="2232" y="483"/>
                  </a:cubicBezTo>
                  <a:cubicBezTo>
                    <a:pt x="2457" y="318"/>
                    <a:pt x="2293" y="1"/>
                    <a:pt x="2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7"/>
            <p:cNvSpPr/>
            <p:nvPr/>
          </p:nvSpPr>
          <p:spPr>
            <a:xfrm>
              <a:off x="5378025" y="4212050"/>
              <a:ext cx="29725" cy="43125"/>
            </a:xfrm>
            <a:custGeom>
              <a:rect b="b" l="l" r="r" t="t"/>
              <a:pathLst>
                <a:path extrusionOk="0" h="1725" w="1189">
                  <a:moveTo>
                    <a:pt x="897" y="0"/>
                  </a:moveTo>
                  <a:cubicBezTo>
                    <a:pt x="778" y="0"/>
                    <a:pt x="653" y="66"/>
                    <a:pt x="613" y="209"/>
                  </a:cubicBezTo>
                  <a:cubicBezTo>
                    <a:pt x="491" y="607"/>
                    <a:pt x="253" y="973"/>
                    <a:pt x="88" y="1355"/>
                  </a:cubicBezTo>
                  <a:cubicBezTo>
                    <a:pt x="1" y="1560"/>
                    <a:pt x="179" y="1725"/>
                    <a:pt x="350" y="1725"/>
                  </a:cubicBezTo>
                  <a:cubicBezTo>
                    <a:pt x="439" y="1725"/>
                    <a:pt x="525" y="1680"/>
                    <a:pt x="571" y="1572"/>
                  </a:cubicBezTo>
                  <a:cubicBezTo>
                    <a:pt x="757" y="1137"/>
                    <a:pt x="1006" y="739"/>
                    <a:pt x="1139" y="288"/>
                  </a:cubicBezTo>
                  <a:cubicBezTo>
                    <a:pt x="1189" y="105"/>
                    <a:pt x="1048" y="0"/>
                    <a:pt x="8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7"/>
            <p:cNvSpPr/>
            <p:nvPr/>
          </p:nvSpPr>
          <p:spPr>
            <a:xfrm>
              <a:off x="5187200" y="4190875"/>
              <a:ext cx="56275" cy="25975"/>
            </a:xfrm>
            <a:custGeom>
              <a:rect b="b" l="l" r="r" t="t"/>
              <a:pathLst>
                <a:path extrusionOk="0" h="1039" w="2251">
                  <a:moveTo>
                    <a:pt x="1903" y="0"/>
                  </a:moveTo>
                  <a:cubicBezTo>
                    <a:pt x="1869" y="0"/>
                    <a:pt x="1833" y="8"/>
                    <a:pt x="1795" y="26"/>
                  </a:cubicBezTo>
                  <a:cubicBezTo>
                    <a:pt x="1317" y="254"/>
                    <a:pt x="818" y="398"/>
                    <a:pt x="309" y="530"/>
                  </a:cubicBezTo>
                  <a:cubicBezTo>
                    <a:pt x="1" y="609"/>
                    <a:pt x="139" y="1039"/>
                    <a:pt x="425" y="1039"/>
                  </a:cubicBezTo>
                  <a:cubicBezTo>
                    <a:pt x="449" y="1039"/>
                    <a:pt x="474" y="1036"/>
                    <a:pt x="500" y="1029"/>
                  </a:cubicBezTo>
                  <a:cubicBezTo>
                    <a:pt x="1004" y="896"/>
                    <a:pt x="1508" y="748"/>
                    <a:pt x="1986" y="525"/>
                  </a:cubicBezTo>
                  <a:cubicBezTo>
                    <a:pt x="2250" y="395"/>
                    <a:pt x="2141" y="0"/>
                    <a:pt x="19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7"/>
            <p:cNvSpPr/>
            <p:nvPr/>
          </p:nvSpPr>
          <p:spPr>
            <a:xfrm>
              <a:off x="5179400" y="4024900"/>
              <a:ext cx="17850" cy="45375"/>
            </a:xfrm>
            <a:custGeom>
              <a:rect b="b" l="l" r="r" t="t"/>
              <a:pathLst>
                <a:path extrusionOk="0" h="1815" w="714">
                  <a:moveTo>
                    <a:pt x="307" y="0"/>
                  </a:moveTo>
                  <a:cubicBezTo>
                    <a:pt x="191" y="0"/>
                    <a:pt x="77" y="69"/>
                    <a:pt x="59" y="219"/>
                  </a:cubicBezTo>
                  <a:cubicBezTo>
                    <a:pt x="0" y="686"/>
                    <a:pt x="90" y="1137"/>
                    <a:pt x="154" y="1593"/>
                  </a:cubicBezTo>
                  <a:cubicBezTo>
                    <a:pt x="178" y="1744"/>
                    <a:pt x="303" y="1814"/>
                    <a:pt x="426" y="1814"/>
                  </a:cubicBezTo>
                  <a:cubicBezTo>
                    <a:pt x="571" y="1814"/>
                    <a:pt x="713" y="1716"/>
                    <a:pt x="685" y="1535"/>
                  </a:cubicBezTo>
                  <a:cubicBezTo>
                    <a:pt x="626" y="1121"/>
                    <a:pt x="531" y="707"/>
                    <a:pt x="584" y="298"/>
                  </a:cubicBezTo>
                  <a:cubicBezTo>
                    <a:pt x="608" y="109"/>
                    <a:pt x="455"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7"/>
            <p:cNvSpPr/>
            <p:nvPr/>
          </p:nvSpPr>
          <p:spPr>
            <a:xfrm>
              <a:off x="5448525" y="4404600"/>
              <a:ext cx="33175" cy="49550"/>
            </a:xfrm>
            <a:custGeom>
              <a:rect b="b" l="l" r="r" t="t"/>
              <a:pathLst>
                <a:path extrusionOk="0" h="1982" w="1327">
                  <a:moveTo>
                    <a:pt x="346" y="0"/>
                  </a:moveTo>
                  <a:cubicBezTo>
                    <a:pt x="175" y="0"/>
                    <a:pt x="0" y="150"/>
                    <a:pt x="85" y="354"/>
                  </a:cubicBezTo>
                  <a:cubicBezTo>
                    <a:pt x="292" y="831"/>
                    <a:pt x="690" y="1240"/>
                    <a:pt x="770" y="1765"/>
                  </a:cubicBezTo>
                  <a:cubicBezTo>
                    <a:pt x="794" y="1912"/>
                    <a:pt x="916" y="1981"/>
                    <a:pt x="1037" y="1981"/>
                  </a:cubicBezTo>
                  <a:cubicBezTo>
                    <a:pt x="1182" y="1981"/>
                    <a:pt x="1327" y="1881"/>
                    <a:pt x="1300" y="1696"/>
                  </a:cubicBezTo>
                  <a:cubicBezTo>
                    <a:pt x="1216" y="1107"/>
                    <a:pt x="818" y="683"/>
                    <a:pt x="584" y="157"/>
                  </a:cubicBezTo>
                  <a:cubicBezTo>
                    <a:pt x="537" y="47"/>
                    <a:pt x="442" y="0"/>
                    <a:pt x="3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7"/>
            <p:cNvSpPr/>
            <p:nvPr/>
          </p:nvSpPr>
          <p:spPr>
            <a:xfrm>
              <a:off x="5646375" y="4483800"/>
              <a:ext cx="57675" cy="20050"/>
            </a:xfrm>
            <a:custGeom>
              <a:rect b="b" l="l" r="r" t="t"/>
              <a:pathLst>
                <a:path extrusionOk="0" h="802" w="2307">
                  <a:moveTo>
                    <a:pt x="1971" y="0"/>
                  </a:moveTo>
                  <a:cubicBezTo>
                    <a:pt x="1957" y="0"/>
                    <a:pt x="1943" y="1"/>
                    <a:pt x="1929" y="3"/>
                  </a:cubicBezTo>
                  <a:cubicBezTo>
                    <a:pt x="1448" y="74"/>
                    <a:pt x="986" y="275"/>
                    <a:pt x="494" y="275"/>
                  </a:cubicBezTo>
                  <a:cubicBezTo>
                    <a:pt x="470" y="275"/>
                    <a:pt x="446" y="275"/>
                    <a:pt x="422" y="274"/>
                  </a:cubicBezTo>
                  <a:cubicBezTo>
                    <a:pt x="418" y="274"/>
                    <a:pt x="415" y="274"/>
                    <a:pt x="412" y="274"/>
                  </a:cubicBezTo>
                  <a:cubicBezTo>
                    <a:pt x="86" y="274"/>
                    <a:pt x="1" y="783"/>
                    <a:pt x="342" y="799"/>
                  </a:cubicBezTo>
                  <a:cubicBezTo>
                    <a:pt x="376" y="801"/>
                    <a:pt x="409" y="801"/>
                    <a:pt x="442" y="801"/>
                  </a:cubicBezTo>
                  <a:cubicBezTo>
                    <a:pt x="975" y="801"/>
                    <a:pt x="1462" y="609"/>
                    <a:pt x="1987" y="534"/>
                  </a:cubicBezTo>
                  <a:cubicBezTo>
                    <a:pt x="2307" y="488"/>
                    <a:pt x="2272" y="0"/>
                    <a:pt x="19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7"/>
            <p:cNvSpPr/>
            <p:nvPr/>
          </p:nvSpPr>
          <p:spPr>
            <a:xfrm>
              <a:off x="5755800" y="4393225"/>
              <a:ext cx="26575" cy="47350"/>
            </a:xfrm>
            <a:custGeom>
              <a:rect b="b" l="l" r="r" t="t"/>
              <a:pathLst>
                <a:path extrusionOk="0" h="1894" w="1063">
                  <a:moveTo>
                    <a:pt x="714" y="0"/>
                  </a:moveTo>
                  <a:cubicBezTo>
                    <a:pt x="626" y="0"/>
                    <a:pt x="542" y="46"/>
                    <a:pt x="502" y="156"/>
                  </a:cubicBezTo>
                  <a:cubicBezTo>
                    <a:pt x="342" y="607"/>
                    <a:pt x="279" y="1085"/>
                    <a:pt x="88" y="1525"/>
                  </a:cubicBezTo>
                  <a:cubicBezTo>
                    <a:pt x="0" y="1728"/>
                    <a:pt x="180" y="1894"/>
                    <a:pt x="351" y="1894"/>
                  </a:cubicBezTo>
                  <a:cubicBezTo>
                    <a:pt x="439" y="1894"/>
                    <a:pt x="525" y="1849"/>
                    <a:pt x="571" y="1743"/>
                  </a:cubicBezTo>
                  <a:cubicBezTo>
                    <a:pt x="762" y="1297"/>
                    <a:pt x="836" y="825"/>
                    <a:pt x="990" y="374"/>
                  </a:cubicBezTo>
                  <a:cubicBezTo>
                    <a:pt x="1063" y="165"/>
                    <a:pt x="881" y="0"/>
                    <a:pt x="7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7"/>
            <p:cNvSpPr/>
            <p:nvPr/>
          </p:nvSpPr>
          <p:spPr>
            <a:xfrm>
              <a:off x="5742800" y="4248700"/>
              <a:ext cx="32850" cy="27750"/>
            </a:xfrm>
            <a:custGeom>
              <a:rect b="b" l="l" r="r" t="t"/>
              <a:pathLst>
                <a:path extrusionOk="0" h="1110" w="1314">
                  <a:moveTo>
                    <a:pt x="937" y="1"/>
                  </a:moveTo>
                  <a:cubicBezTo>
                    <a:pt x="906" y="1"/>
                    <a:pt x="872" y="7"/>
                    <a:pt x="836" y="21"/>
                  </a:cubicBezTo>
                  <a:cubicBezTo>
                    <a:pt x="486" y="159"/>
                    <a:pt x="67" y="398"/>
                    <a:pt x="24" y="812"/>
                  </a:cubicBezTo>
                  <a:cubicBezTo>
                    <a:pt x="1" y="1001"/>
                    <a:pt x="153" y="1110"/>
                    <a:pt x="300" y="1110"/>
                  </a:cubicBezTo>
                  <a:cubicBezTo>
                    <a:pt x="416" y="1110"/>
                    <a:pt x="528" y="1042"/>
                    <a:pt x="544" y="891"/>
                  </a:cubicBezTo>
                  <a:cubicBezTo>
                    <a:pt x="565" y="690"/>
                    <a:pt x="873" y="578"/>
                    <a:pt x="1022" y="515"/>
                  </a:cubicBezTo>
                  <a:cubicBezTo>
                    <a:pt x="1314" y="406"/>
                    <a:pt x="1192" y="1"/>
                    <a:pt x="9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7"/>
            <p:cNvSpPr/>
            <p:nvPr/>
          </p:nvSpPr>
          <p:spPr>
            <a:xfrm>
              <a:off x="5715525" y="4182800"/>
              <a:ext cx="29475" cy="20300"/>
            </a:xfrm>
            <a:custGeom>
              <a:rect b="b" l="l" r="r" t="t"/>
              <a:pathLst>
                <a:path extrusionOk="0" h="812" w="1179">
                  <a:moveTo>
                    <a:pt x="868" y="1"/>
                  </a:moveTo>
                  <a:cubicBezTo>
                    <a:pt x="816" y="1"/>
                    <a:pt x="764" y="16"/>
                    <a:pt x="723" y="52"/>
                  </a:cubicBezTo>
                  <a:cubicBezTo>
                    <a:pt x="675" y="89"/>
                    <a:pt x="622" y="137"/>
                    <a:pt x="569" y="169"/>
                  </a:cubicBezTo>
                  <a:cubicBezTo>
                    <a:pt x="542" y="190"/>
                    <a:pt x="521" y="206"/>
                    <a:pt x="494" y="222"/>
                  </a:cubicBezTo>
                  <a:cubicBezTo>
                    <a:pt x="484" y="233"/>
                    <a:pt x="463" y="243"/>
                    <a:pt x="452" y="248"/>
                  </a:cubicBezTo>
                  <a:cubicBezTo>
                    <a:pt x="441" y="248"/>
                    <a:pt x="441" y="248"/>
                    <a:pt x="441" y="259"/>
                  </a:cubicBezTo>
                  <a:cubicBezTo>
                    <a:pt x="441" y="259"/>
                    <a:pt x="436" y="259"/>
                    <a:pt x="431" y="264"/>
                  </a:cubicBezTo>
                  <a:cubicBezTo>
                    <a:pt x="391" y="240"/>
                    <a:pt x="343" y="228"/>
                    <a:pt x="294" y="228"/>
                  </a:cubicBezTo>
                  <a:cubicBezTo>
                    <a:pt x="238" y="228"/>
                    <a:pt x="182" y="244"/>
                    <a:pt x="139" y="275"/>
                  </a:cubicBezTo>
                  <a:cubicBezTo>
                    <a:pt x="12" y="365"/>
                    <a:pt x="1" y="524"/>
                    <a:pt x="81" y="646"/>
                  </a:cubicBezTo>
                  <a:cubicBezTo>
                    <a:pt x="152" y="764"/>
                    <a:pt x="270" y="812"/>
                    <a:pt x="392" y="812"/>
                  </a:cubicBezTo>
                  <a:cubicBezTo>
                    <a:pt x="452" y="812"/>
                    <a:pt x="513" y="800"/>
                    <a:pt x="569" y="779"/>
                  </a:cubicBezTo>
                  <a:cubicBezTo>
                    <a:pt x="744" y="721"/>
                    <a:pt x="892" y="604"/>
                    <a:pt x="1036" y="482"/>
                  </a:cubicBezTo>
                  <a:cubicBezTo>
                    <a:pt x="1142" y="392"/>
                    <a:pt x="1179" y="227"/>
                    <a:pt x="1094" y="111"/>
                  </a:cubicBezTo>
                  <a:cubicBezTo>
                    <a:pt x="1044" y="44"/>
                    <a:pt x="955" y="1"/>
                    <a:pt x="8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7"/>
            <p:cNvSpPr/>
            <p:nvPr/>
          </p:nvSpPr>
          <p:spPr>
            <a:xfrm>
              <a:off x="5610950" y="4003025"/>
              <a:ext cx="34500" cy="55425"/>
            </a:xfrm>
            <a:custGeom>
              <a:rect b="b" l="l" r="r" t="t"/>
              <a:pathLst>
                <a:path extrusionOk="0" h="2217" w="1380">
                  <a:moveTo>
                    <a:pt x="1077" y="0"/>
                  </a:moveTo>
                  <a:cubicBezTo>
                    <a:pt x="960" y="0"/>
                    <a:pt x="847" y="68"/>
                    <a:pt x="831" y="218"/>
                  </a:cubicBezTo>
                  <a:cubicBezTo>
                    <a:pt x="767" y="818"/>
                    <a:pt x="348" y="1322"/>
                    <a:pt x="99" y="1853"/>
                  </a:cubicBezTo>
                  <a:cubicBezTo>
                    <a:pt x="1" y="2055"/>
                    <a:pt x="177" y="2217"/>
                    <a:pt x="351" y="2217"/>
                  </a:cubicBezTo>
                  <a:cubicBezTo>
                    <a:pt x="441" y="2217"/>
                    <a:pt x="531" y="2173"/>
                    <a:pt x="581" y="2070"/>
                  </a:cubicBezTo>
                  <a:cubicBezTo>
                    <a:pt x="857" y="1486"/>
                    <a:pt x="1292" y="956"/>
                    <a:pt x="1356" y="298"/>
                  </a:cubicBezTo>
                  <a:cubicBezTo>
                    <a:pt x="1380" y="109"/>
                    <a:pt x="1225" y="0"/>
                    <a:pt x="10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7"/>
            <p:cNvSpPr/>
            <p:nvPr/>
          </p:nvSpPr>
          <p:spPr>
            <a:xfrm>
              <a:off x="5295050" y="3851625"/>
              <a:ext cx="27500" cy="51375"/>
            </a:xfrm>
            <a:custGeom>
              <a:rect b="b" l="l" r="r" t="t"/>
              <a:pathLst>
                <a:path extrusionOk="0" h="2055" w="1100">
                  <a:moveTo>
                    <a:pt x="850" y="0"/>
                  </a:moveTo>
                  <a:cubicBezTo>
                    <a:pt x="706" y="0"/>
                    <a:pt x="552" y="104"/>
                    <a:pt x="558" y="295"/>
                  </a:cubicBezTo>
                  <a:cubicBezTo>
                    <a:pt x="563" y="788"/>
                    <a:pt x="293" y="1239"/>
                    <a:pt x="91" y="1685"/>
                  </a:cubicBezTo>
                  <a:cubicBezTo>
                    <a:pt x="0" y="1890"/>
                    <a:pt x="178" y="2055"/>
                    <a:pt x="349" y="2055"/>
                  </a:cubicBezTo>
                  <a:cubicBezTo>
                    <a:pt x="438" y="2055"/>
                    <a:pt x="526" y="2010"/>
                    <a:pt x="574" y="1902"/>
                  </a:cubicBezTo>
                  <a:cubicBezTo>
                    <a:pt x="823" y="1356"/>
                    <a:pt x="1099" y="841"/>
                    <a:pt x="1088" y="231"/>
                  </a:cubicBezTo>
                  <a:cubicBezTo>
                    <a:pt x="1084" y="74"/>
                    <a:pt x="970" y="0"/>
                    <a:pt x="8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7"/>
            <p:cNvSpPr/>
            <p:nvPr/>
          </p:nvSpPr>
          <p:spPr>
            <a:xfrm>
              <a:off x="5179200" y="3924825"/>
              <a:ext cx="60500" cy="24100"/>
            </a:xfrm>
            <a:custGeom>
              <a:rect b="b" l="l" r="r" t="t"/>
              <a:pathLst>
                <a:path extrusionOk="0" h="964" w="2420">
                  <a:moveTo>
                    <a:pt x="1990" y="0"/>
                  </a:moveTo>
                  <a:cubicBezTo>
                    <a:pt x="1967" y="0"/>
                    <a:pt x="1943" y="3"/>
                    <a:pt x="1918" y="9"/>
                  </a:cubicBezTo>
                  <a:cubicBezTo>
                    <a:pt x="1345" y="158"/>
                    <a:pt x="714" y="78"/>
                    <a:pt x="215" y="476"/>
                  </a:cubicBezTo>
                  <a:cubicBezTo>
                    <a:pt x="0" y="648"/>
                    <a:pt x="158" y="963"/>
                    <a:pt x="373" y="963"/>
                  </a:cubicBezTo>
                  <a:cubicBezTo>
                    <a:pt x="423" y="963"/>
                    <a:pt x="476" y="946"/>
                    <a:pt x="528" y="906"/>
                  </a:cubicBezTo>
                  <a:cubicBezTo>
                    <a:pt x="958" y="561"/>
                    <a:pt x="1600" y="640"/>
                    <a:pt x="2115" y="508"/>
                  </a:cubicBezTo>
                  <a:cubicBezTo>
                    <a:pt x="2419" y="429"/>
                    <a:pt x="2278" y="0"/>
                    <a:pt x="19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7"/>
            <p:cNvSpPr/>
            <p:nvPr/>
          </p:nvSpPr>
          <p:spPr>
            <a:xfrm>
              <a:off x="5215875" y="3977625"/>
              <a:ext cx="19100" cy="41675"/>
            </a:xfrm>
            <a:custGeom>
              <a:rect b="b" l="l" r="r" t="t"/>
              <a:pathLst>
                <a:path extrusionOk="0" h="1667" w="764">
                  <a:moveTo>
                    <a:pt x="259" y="0"/>
                  </a:moveTo>
                  <a:cubicBezTo>
                    <a:pt x="143" y="0"/>
                    <a:pt x="36" y="69"/>
                    <a:pt x="27" y="221"/>
                  </a:cubicBezTo>
                  <a:cubicBezTo>
                    <a:pt x="0" y="656"/>
                    <a:pt x="90" y="1075"/>
                    <a:pt x="213" y="1500"/>
                  </a:cubicBezTo>
                  <a:cubicBezTo>
                    <a:pt x="247" y="1617"/>
                    <a:pt x="334" y="1667"/>
                    <a:pt x="426" y="1667"/>
                  </a:cubicBezTo>
                  <a:cubicBezTo>
                    <a:pt x="586" y="1667"/>
                    <a:pt x="763" y="1515"/>
                    <a:pt x="706" y="1309"/>
                  </a:cubicBezTo>
                  <a:cubicBezTo>
                    <a:pt x="610" y="980"/>
                    <a:pt x="531" y="640"/>
                    <a:pt x="552" y="301"/>
                  </a:cubicBezTo>
                  <a:cubicBezTo>
                    <a:pt x="564" y="111"/>
                    <a:pt x="405" y="0"/>
                    <a:pt x="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7"/>
            <p:cNvSpPr/>
            <p:nvPr/>
          </p:nvSpPr>
          <p:spPr>
            <a:xfrm>
              <a:off x="5208150" y="3848650"/>
              <a:ext cx="27500" cy="37275"/>
            </a:xfrm>
            <a:custGeom>
              <a:rect b="b" l="l" r="r" t="t"/>
              <a:pathLst>
                <a:path extrusionOk="0" h="1491" w="1100">
                  <a:moveTo>
                    <a:pt x="752" y="0"/>
                  </a:moveTo>
                  <a:cubicBezTo>
                    <a:pt x="661" y="0"/>
                    <a:pt x="571" y="46"/>
                    <a:pt x="522" y="154"/>
                  </a:cubicBezTo>
                  <a:lnTo>
                    <a:pt x="92" y="1119"/>
                  </a:lnTo>
                  <a:cubicBezTo>
                    <a:pt x="1" y="1326"/>
                    <a:pt x="180" y="1491"/>
                    <a:pt x="352" y="1491"/>
                  </a:cubicBezTo>
                  <a:cubicBezTo>
                    <a:pt x="441" y="1491"/>
                    <a:pt x="528" y="1447"/>
                    <a:pt x="575" y="1342"/>
                  </a:cubicBezTo>
                  <a:lnTo>
                    <a:pt x="1010" y="371"/>
                  </a:lnTo>
                  <a:cubicBezTo>
                    <a:pt x="1100" y="163"/>
                    <a:pt x="924" y="0"/>
                    <a:pt x="7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7"/>
            <p:cNvSpPr/>
            <p:nvPr/>
          </p:nvSpPr>
          <p:spPr>
            <a:xfrm>
              <a:off x="5198200" y="4283000"/>
              <a:ext cx="61050" cy="45225"/>
            </a:xfrm>
            <a:custGeom>
              <a:rect b="b" l="l" r="r" t="t"/>
              <a:pathLst>
                <a:path extrusionOk="0" h="1809" w="2442">
                  <a:moveTo>
                    <a:pt x="2034" y="0"/>
                  </a:moveTo>
                  <a:cubicBezTo>
                    <a:pt x="1968" y="0"/>
                    <a:pt x="1900" y="24"/>
                    <a:pt x="1843" y="82"/>
                  </a:cubicBezTo>
                  <a:cubicBezTo>
                    <a:pt x="1349" y="554"/>
                    <a:pt x="829" y="984"/>
                    <a:pt x="246" y="1334"/>
                  </a:cubicBezTo>
                  <a:cubicBezTo>
                    <a:pt x="1" y="1485"/>
                    <a:pt x="182" y="1808"/>
                    <a:pt x="419" y="1808"/>
                  </a:cubicBezTo>
                  <a:cubicBezTo>
                    <a:pt x="464" y="1808"/>
                    <a:pt x="512" y="1796"/>
                    <a:pt x="559" y="1769"/>
                  </a:cubicBezTo>
                  <a:cubicBezTo>
                    <a:pt x="1180" y="1398"/>
                    <a:pt x="1731" y="925"/>
                    <a:pt x="2257" y="421"/>
                  </a:cubicBezTo>
                  <a:cubicBezTo>
                    <a:pt x="2442" y="240"/>
                    <a:pt x="2245" y="0"/>
                    <a:pt x="20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7"/>
            <p:cNvSpPr/>
            <p:nvPr/>
          </p:nvSpPr>
          <p:spPr>
            <a:xfrm>
              <a:off x="5180025" y="4245650"/>
              <a:ext cx="22475" cy="35625"/>
            </a:xfrm>
            <a:custGeom>
              <a:rect b="b" l="l" r="r" t="t"/>
              <a:pathLst>
                <a:path extrusionOk="0" h="1425" w="899">
                  <a:moveTo>
                    <a:pt x="343" y="1"/>
                  </a:moveTo>
                  <a:cubicBezTo>
                    <a:pt x="174" y="1"/>
                    <a:pt x="0" y="152"/>
                    <a:pt x="81" y="355"/>
                  </a:cubicBezTo>
                  <a:cubicBezTo>
                    <a:pt x="187" y="626"/>
                    <a:pt x="288" y="897"/>
                    <a:pt x="341" y="1194"/>
                  </a:cubicBezTo>
                  <a:cubicBezTo>
                    <a:pt x="366" y="1320"/>
                    <a:pt x="461" y="1425"/>
                    <a:pt x="596" y="1425"/>
                  </a:cubicBezTo>
                  <a:cubicBezTo>
                    <a:pt x="608" y="1425"/>
                    <a:pt x="620" y="1424"/>
                    <a:pt x="633" y="1422"/>
                  </a:cubicBezTo>
                  <a:cubicBezTo>
                    <a:pt x="771" y="1411"/>
                    <a:pt x="898" y="1279"/>
                    <a:pt x="872" y="1130"/>
                  </a:cubicBezTo>
                  <a:cubicBezTo>
                    <a:pt x="808" y="801"/>
                    <a:pt x="707" y="483"/>
                    <a:pt x="580" y="164"/>
                  </a:cubicBezTo>
                  <a:cubicBezTo>
                    <a:pt x="534" y="49"/>
                    <a:pt x="439" y="1"/>
                    <a:pt x="3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7"/>
            <p:cNvSpPr/>
            <p:nvPr/>
          </p:nvSpPr>
          <p:spPr>
            <a:xfrm>
              <a:off x="5281450" y="4332550"/>
              <a:ext cx="24875" cy="41200"/>
            </a:xfrm>
            <a:custGeom>
              <a:rect b="b" l="l" r="r" t="t"/>
              <a:pathLst>
                <a:path extrusionOk="0" h="1648" w="995">
                  <a:moveTo>
                    <a:pt x="344" y="1"/>
                  </a:moveTo>
                  <a:cubicBezTo>
                    <a:pt x="170" y="1"/>
                    <a:pt x="1" y="149"/>
                    <a:pt x="99" y="349"/>
                  </a:cubicBezTo>
                  <a:cubicBezTo>
                    <a:pt x="264" y="689"/>
                    <a:pt x="423" y="1034"/>
                    <a:pt x="449" y="1416"/>
                  </a:cubicBezTo>
                  <a:cubicBezTo>
                    <a:pt x="461" y="1574"/>
                    <a:pt x="579" y="1647"/>
                    <a:pt x="701" y="1647"/>
                  </a:cubicBezTo>
                  <a:cubicBezTo>
                    <a:pt x="845" y="1647"/>
                    <a:pt x="994" y="1544"/>
                    <a:pt x="980" y="1358"/>
                  </a:cubicBezTo>
                  <a:cubicBezTo>
                    <a:pt x="948" y="933"/>
                    <a:pt x="789" y="535"/>
                    <a:pt x="598" y="158"/>
                  </a:cubicBezTo>
                  <a:cubicBezTo>
                    <a:pt x="542" y="48"/>
                    <a:pt x="442" y="1"/>
                    <a:pt x="3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7"/>
            <p:cNvSpPr/>
            <p:nvPr/>
          </p:nvSpPr>
          <p:spPr>
            <a:xfrm>
              <a:off x="5330550" y="4424100"/>
              <a:ext cx="54700" cy="38600"/>
            </a:xfrm>
            <a:custGeom>
              <a:rect b="b" l="l" r="r" t="t"/>
              <a:pathLst>
                <a:path extrusionOk="0" h="1544" w="2188">
                  <a:moveTo>
                    <a:pt x="1786" y="0"/>
                  </a:moveTo>
                  <a:cubicBezTo>
                    <a:pt x="1719" y="0"/>
                    <a:pt x="1649" y="25"/>
                    <a:pt x="1589" y="83"/>
                  </a:cubicBezTo>
                  <a:cubicBezTo>
                    <a:pt x="1186" y="476"/>
                    <a:pt x="645" y="693"/>
                    <a:pt x="215" y="1049"/>
                  </a:cubicBezTo>
                  <a:cubicBezTo>
                    <a:pt x="1" y="1229"/>
                    <a:pt x="164" y="1544"/>
                    <a:pt x="374" y="1544"/>
                  </a:cubicBezTo>
                  <a:cubicBezTo>
                    <a:pt x="424" y="1544"/>
                    <a:pt x="477" y="1526"/>
                    <a:pt x="528" y="1484"/>
                  </a:cubicBezTo>
                  <a:cubicBezTo>
                    <a:pt x="1000" y="1091"/>
                    <a:pt x="1563" y="852"/>
                    <a:pt x="2003" y="423"/>
                  </a:cubicBezTo>
                  <a:cubicBezTo>
                    <a:pt x="2187" y="234"/>
                    <a:pt x="1996" y="0"/>
                    <a:pt x="17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7"/>
            <p:cNvSpPr/>
            <p:nvPr/>
          </p:nvSpPr>
          <p:spPr>
            <a:xfrm>
              <a:off x="5409875" y="4469425"/>
              <a:ext cx="21900" cy="42400"/>
            </a:xfrm>
            <a:custGeom>
              <a:rect b="b" l="l" r="r" t="t"/>
              <a:pathLst>
                <a:path extrusionOk="0" h="1696" w="876">
                  <a:moveTo>
                    <a:pt x="345" y="1"/>
                  </a:moveTo>
                  <a:cubicBezTo>
                    <a:pt x="175" y="1"/>
                    <a:pt x="1" y="154"/>
                    <a:pt x="82" y="361"/>
                  </a:cubicBezTo>
                  <a:cubicBezTo>
                    <a:pt x="220" y="716"/>
                    <a:pt x="263" y="1093"/>
                    <a:pt x="316" y="1475"/>
                  </a:cubicBezTo>
                  <a:cubicBezTo>
                    <a:pt x="340" y="1625"/>
                    <a:pt x="464" y="1696"/>
                    <a:pt x="586" y="1696"/>
                  </a:cubicBezTo>
                  <a:cubicBezTo>
                    <a:pt x="732" y="1696"/>
                    <a:pt x="875" y="1596"/>
                    <a:pt x="846" y="1411"/>
                  </a:cubicBezTo>
                  <a:cubicBezTo>
                    <a:pt x="783" y="997"/>
                    <a:pt x="740" y="562"/>
                    <a:pt x="581" y="164"/>
                  </a:cubicBezTo>
                  <a:cubicBezTo>
                    <a:pt x="535" y="49"/>
                    <a:pt x="441" y="1"/>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7"/>
            <p:cNvSpPr/>
            <p:nvPr/>
          </p:nvSpPr>
          <p:spPr>
            <a:xfrm>
              <a:off x="5523175" y="4517400"/>
              <a:ext cx="45175" cy="30650"/>
            </a:xfrm>
            <a:custGeom>
              <a:rect b="b" l="l" r="r" t="t"/>
              <a:pathLst>
                <a:path extrusionOk="0" h="1226" w="1807">
                  <a:moveTo>
                    <a:pt x="1442" y="0"/>
                  </a:moveTo>
                  <a:cubicBezTo>
                    <a:pt x="1409" y="0"/>
                    <a:pt x="1375" y="7"/>
                    <a:pt x="1339" y="23"/>
                  </a:cubicBezTo>
                  <a:cubicBezTo>
                    <a:pt x="904" y="208"/>
                    <a:pt x="442" y="389"/>
                    <a:pt x="150" y="787"/>
                  </a:cubicBezTo>
                  <a:cubicBezTo>
                    <a:pt x="1" y="987"/>
                    <a:pt x="186" y="1226"/>
                    <a:pt x="377" y="1226"/>
                  </a:cubicBezTo>
                  <a:cubicBezTo>
                    <a:pt x="443" y="1226"/>
                    <a:pt x="510" y="1196"/>
                    <a:pt x="564" y="1126"/>
                  </a:cubicBezTo>
                  <a:cubicBezTo>
                    <a:pt x="803" y="808"/>
                    <a:pt x="1180" y="675"/>
                    <a:pt x="1530" y="521"/>
                  </a:cubicBezTo>
                  <a:cubicBezTo>
                    <a:pt x="1807" y="404"/>
                    <a:pt x="1689" y="0"/>
                    <a:pt x="14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7"/>
            <p:cNvSpPr/>
            <p:nvPr/>
          </p:nvSpPr>
          <p:spPr>
            <a:xfrm>
              <a:off x="5594350" y="4417850"/>
              <a:ext cx="17050" cy="43475"/>
            </a:xfrm>
            <a:custGeom>
              <a:rect b="b" l="l" r="r" t="t"/>
              <a:pathLst>
                <a:path extrusionOk="0" h="1739" w="682">
                  <a:moveTo>
                    <a:pt x="299" y="1"/>
                  </a:moveTo>
                  <a:cubicBezTo>
                    <a:pt x="156" y="1"/>
                    <a:pt x="1" y="104"/>
                    <a:pt x="4" y="291"/>
                  </a:cubicBezTo>
                  <a:cubicBezTo>
                    <a:pt x="9" y="705"/>
                    <a:pt x="110" y="1108"/>
                    <a:pt x="136" y="1511"/>
                  </a:cubicBezTo>
                  <a:cubicBezTo>
                    <a:pt x="149" y="1666"/>
                    <a:pt x="266" y="1738"/>
                    <a:pt x="388" y="1738"/>
                  </a:cubicBezTo>
                  <a:cubicBezTo>
                    <a:pt x="532" y="1738"/>
                    <a:pt x="681" y="1637"/>
                    <a:pt x="667" y="1453"/>
                  </a:cubicBezTo>
                  <a:cubicBezTo>
                    <a:pt x="641" y="1044"/>
                    <a:pt x="540" y="646"/>
                    <a:pt x="534" y="232"/>
                  </a:cubicBezTo>
                  <a:cubicBezTo>
                    <a:pt x="532" y="74"/>
                    <a:pt x="419" y="1"/>
                    <a:pt x="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7"/>
            <p:cNvSpPr/>
            <p:nvPr/>
          </p:nvSpPr>
          <p:spPr>
            <a:xfrm>
              <a:off x="5499275" y="4298175"/>
              <a:ext cx="22575" cy="47125"/>
            </a:xfrm>
            <a:custGeom>
              <a:rect b="b" l="l" r="r" t="t"/>
              <a:pathLst>
                <a:path extrusionOk="0" h="1885" w="903">
                  <a:moveTo>
                    <a:pt x="291" y="0"/>
                  </a:moveTo>
                  <a:cubicBezTo>
                    <a:pt x="145" y="0"/>
                    <a:pt x="0" y="102"/>
                    <a:pt x="29" y="287"/>
                  </a:cubicBezTo>
                  <a:cubicBezTo>
                    <a:pt x="98" y="769"/>
                    <a:pt x="82" y="1273"/>
                    <a:pt x="300" y="1724"/>
                  </a:cubicBezTo>
                  <a:cubicBezTo>
                    <a:pt x="357" y="1837"/>
                    <a:pt x="459" y="1885"/>
                    <a:pt x="558" y="1885"/>
                  </a:cubicBezTo>
                  <a:cubicBezTo>
                    <a:pt x="734" y="1885"/>
                    <a:pt x="902" y="1736"/>
                    <a:pt x="804" y="1539"/>
                  </a:cubicBezTo>
                  <a:cubicBezTo>
                    <a:pt x="602" y="1125"/>
                    <a:pt x="629" y="669"/>
                    <a:pt x="560" y="223"/>
                  </a:cubicBezTo>
                  <a:cubicBezTo>
                    <a:pt x="536" y="71"/>
                    <a:pt x="413" y="0"/>
                    <a:pt x="2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7"/>
            <p:cNvSpPr/>
            <p:nvPr/>
          </p:nvSpPr>
          <p:spPr>
            <a:xfrm>
              <a:off x="5627800" y="4547025"/>
              <a:ext cx="28000" cy="42550"/>
            </a:xfrm>
            <a:custGeom>
              <a:rect b="b" l="l" r="r" t="t"/>
              <a:pathLst>
                <a:path extrusionOk="0" h="1702" w="1120">
                  <a:moveTo>
                    <a:pt x="340" y="0"/>
                  </a:moveTo>
                  <a:cubicBezTo>
                    <a:pt x="178" y="0"/>
                    <a:pt x="1" y="154"/>
                    <a:pt x="61" y="366"/>
                  </a:cubicBezTo>
                  <a:cubicBezTo>
                    <a:pt x="178" y="790"/>
                    <a:pt x="279" y="1225"/>
                    <a:pt x="539" y="1591"/>
                  </a:cubicBezTo>
                  <a:cubicBezTo>
                    <a:pt x="595" y="1669"/>
                    <a:pt x="668" y="1702"/>
                    <a:pt x="742" y="1702"/>
                  </a:cubicBezTo>
                  <a:cubicBezTo>
                    <a:pt x="933" y="1702"/>
                    <a:pt x="1120" y="1482"/>
                    <a:pt x="974" y="1278"/>
                  </a:cubicBezTo>
                  <a:cubicBezTo>
                    <a:pt x="740" y="955"/>
                    <a:pt x="661" y="551"/>
                    <a:pt x="555" y="175"/>
                  </a:cubicBezTo>
                  <a:cubicBezTo>
                    <a:pt x="522" y="52"/>
                    <a:pt x="433" y="0"/>
                    <a:pt x="3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7"/>
            <p:cNvSpPr/>
            <p:nvPr/>
          </p:nvSpPr>
          <p:spPr>
            <a:xfrm>
              <a:off x="5702675" y="4541700"/>
              <a:ext cx="40625" cy="16400"/>
            </a:xfrm>
            <a:custGeom>
              <a:rect b="b" l="l" r="r" t="t"/>
              <a:pathLst>
                <a:path extrusionOk="0" h="656" w="1625">
                  <a:moveTo>
                    <a:pt x="924" y="1"/>
                  </a:moveTo>
                  <a:cubicBezTo>
                    <a:pt x="701" y="1"/>
                    <a:pt x="480" y="43"/>
                    <a:pt x="276" y="133"/>
                  </a:cubicBezTo>
                  <a:cubicBezTo>
                    <a:pt x="1" y="255"/>
                    <a:pt x="116" y="656"/>
                    <a:pt x="361" y="656"/>
                  </a:cubicBezTo>
                  <a:cubicBezTo>
                    <a:pt x="394" y="656"/>
                    <a:pt x="430" y="648"/>
                    <a:pt x="467" y="632"/>
                  </a:cubicBezTo>
                  <a:cubicBezTo>
                    <a:pt x="623" y="562"/>
                    <a:pt x="781" y="532"/>
                    <a:pt x="943" y="532"/>
                  </a:cubicBezTo>
                  <a:cubicBezTo>
                    <a:pt x="1041" y="532"/>
                    <a:pt x="1140" y="543"/>
                    <a:pt x="1242" y="563"/>
                  </a:cubicBezTo>
                  <a:cubicBezTo>
                    <a:pt x="1262" y="567"/>
                    <a:pt x="1281" y="569"/>
                    <a:pt x="1299" y="569"/>
                  </a:cubicBezTo>
                  <a:cubicBezTo>
                    <a:pt x="1574" y="569"/>
                    <a:pt x="1625" y="103"/>
                    <a:pt x="1316" y="43"/>
                  </a:cubicBezTo>
                  <a:cubicBezTo>
                    <a:pt x="1187" y="15"/>
                    <a:pt x="1055" y="1"/>
                    <a:pt x="9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7"/>
            <p:cNvSpPr/>
            <p:nvPr/>
          </p:nvSpPr>
          <p:spPr>
            <a:xfrm>
              <a:off x="5092200" y="3957125"/>
              <a:ext cx="58375" cy="26350"/>
            </a:xfrm>
            <a:custGeom>
              <a:rect b="b" l="l" r="r" t="t"/>
              <a:pathLst>
                <a:path extrusionOk="0" h="1054" w="2335">
                  <a:moveTo>
                    <a:pt x="345" y="1"/>
                  </a:moveTo>
                  <a:cubicBezTo>
                    <a:pt x="53" y="1"/>
                    <a:pt x="0" y="472"/>
                    <a:pt x="321" y="532"/>
                  </a:cubicBezTo>
                  <a:cubicBezTo>
                    <a:pt x="878" y="632"/>
                    <a:pt x="1361" y="983"/>
                    <a:pt x="1934" y="1052"/>
                  </a:cubicBezTo>
                  <a:cubicBezTo>
                    <a:pt x="1947" y="1053"/>
                    <a:pt x="1959" y="1054"/>
                    <a:pt x="1971" y="1054"/>
                  </a:cubicBezTo>
                  <a:cubicBezTo>
                    <a:pt x="2273" y="1054"/>
                    <a:pt x="2335" y="567"/>
                    <a:pt x="2013" y="532"/>
                  </a:cubicBezTo>
                  <a:cubicBezTo>
                    <a:pt x="1446" y="457"/>
                    <a:pt x="963" y="112"/>
                    <a:pt x="400" y="6"/>
                  </a:cubicBezTo>
                  <a:cubicBezTo>
                    <a:pt x="381" y="3"/>
                    <a:pt x="362" y="1"/>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7"/>
            <p:cNvSpPr/>
            <p:nvPr/>
          </p:nvSpPr>
          <p:spPr>
            <a:xfrm>
              <a:off x="5113675" y="3872200"/>
              <a:ext cx="51500" cy="32775"/>
            </a:xfrm>
            <a:custGeom>
              <a:rect b="b" l="l" r="r" t="t"/>
              <a:pathLst>
                <a:path extrusionOk="0" h="1311" w="2060">
                  <a:moveTo>
                    <a:pt x="1690" y="1"/>
                  </a:moveTo>
                  <a:cubicBezTo>
                    <a:pt x="1640" y="1"/>
                    <a:pt x="1587" y="19"/>
                    <a:pt x="1536" y="61"/>
                  </a:cubicBezTo>
                  <a:cubicBezTo>
                    <a:pt x="1160" y="374"/>
                    <a:pt x="740" y="623"/>
                    <a:pt x="284" y="798"/>
                  </a:cubicBezTo>
                  <a:cubicBezTo>
                    <a:pt x="0" y="907"/>
                    <a:pt x="117" y="1311"/>
                    <a:pt x="375" y="1311"/>
                  </a:cubicBezTo>
                  <a:cubicBezTo>
                    <a:pt x="406" y="1311"/>
                    <a:pt x="440" y="1305"/>
                    <a:pt x="475" y="1292"/>
                  </a:cubicBezTo>
                  <a:cubicBezTo>
                    <a:pt x="974" y="1101"/>
                    <a:pt x="1446" y="830"/>
                    <a:pt x="1849" y="490"/>
                  </a:cubicBezTo>
                  <a:cubicBezTo>
                    <a:pt x="2059" y="315"/>
                    <a:pt x="1899" y="1"/>
                    <a:pt x="16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7"/>
            <p:cNvSpPr/>
            <p:nvPr/>
          </p:nvSpPr>
          <p:spPr>
            <a:xfrm>
              <a:off x="5134950" y="3805625"/>
              <a:ext cx="23675" cy="35900"/>
            </a:xfrm>
            <a:custGeom>
              <a:rect b="b" l="l" r="r" t="t"/>
              <a:pathLst>
                <a:path extrusionOk="0" h="1436" w="947">
                  <a:moveTo>
                    <a:pt x="290" y="0"/>
                  </a:moveTo>
                  <a:cubicBezTo>
                    <a:pt x="163" y="0"/>
                    <a:pt x="22" y="92"/>
                    <a:pt x="17" y="230"/>
                  </a:cubicBezTo>
                  <a:cubicBezTo>
                    <a:pt x="1" y="654"/>
                    <a:pt x="38" y="1084"/>
                    <a:pt x="388" y="1376"/>
                  </a:cubicBezTo>
                  <a:cubicBezTo>
                    <a:pt x="441" y="1418"/>
                    <a:pt x="497" y="1435"/>
                    <a:pt x="550" y="1435"/>
                  </a:cubicBezTo>
                  <a:cubicBezTo>
                    <a:pt x="769" y="1435"/>
                    <a:pt x="946" y="1138"/>
                    <a:pt x="733" y="968"/>
                  </a:cubicBezTo>
                  <a:cubicBezTo>
                    <a:pt x="542" y="808"/>
                    <a:pt x="542" y="543"/>
                    <a:pt x="547" y="310"/>
                  </a:cubicBezTo>
                  <a:cubicBezTo>
                    <a:pt x="553" y="161"/>
                    <a:pt x="478" y="28"/>
                    <a:pt x="319" y="2"/>
                  </a:cubicBezTo>
                  <a:cubicBezTo>
                    <a:pt x="309" y="1"/>
                    <a:pt x="300" y="0"/>
                    <a:pt x="2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 name="Google Shape;663;p17"/>
          <p:cNvGrpSpPr/>
          <p:nvPr/>
        </p:nvGrpSpPr>
        <p:grpSpPr>
          <a:xfrm rot="-9596094">
            <a:off x="4131011" y="4409864"/>
            <a:ext cx="1431359" cy="1230286"/>
            <a:chOff x="3461675" y="1431575"/>
            <a:chExt cx="577675" cy="496525"/>
          </a:xfrm>
        </p:grpSpPr>
        <p:sp>
          <p:nvSpPr>
            <p:cNvPr id="664" name="Google Shape;664;p17"/>
            <p:cNvSpPr/>
            <p:nvPr/>
          </p:nvSpPr>
          <p:spPr>
            <a:xfrm>
              <a:off x="3461675" y="1431575"/>
              <a:ext cx="169675" cy="436600"/>
            </a:xfrm>
            <a:custGeom>
              <a:rect b="b" l="l" r="r" t="t"/>
              <a:pathLst>
                <a:path extrusionOk="0" h="17464" w="6787">
                  <a:moveTo>
                    <a:pt x="1167" y="2671"/>
                  </a:moveTo>
                  <a:cubicBezTo>
                    <a:pt x="1183" y="2697"/>
                    <a:pt x="1194" y="2724"/>
                    <a:pt x="1204" y="2756"/>
                  </a:cubicBezTo>
                  <a:cubicBezTo>
                    <a:pt x="1189" y="2729"/>
                    <a:pt x="1183" y="2702"/>
                    <a:pt x="1167" y="2671"/>
                  </a:cubicBezTo>
                  <a:close/>
                  <a:moveTo>
                    <a:pt x="1204" y="2756"/>
                  </a:moveTo>
                  <a:lnTo>
                    <a:pt x="1204" y="2756"/>
                  </a:lnTo>
                  <a:cubicBezTo>
                    <a:pt x="1210" y="2777"/>
                    <a:pt x="1220" y="2798"/>
                    <a:pt x="1236" y="2809"/>
                  </a:cubicBezTo>
                  <a:cubicBezTo>
                    <a:pt x="1257" y="2830"/>
                    <a:pt x="1268" y="2819"/>
                    <a:pt x="1284" y="2856"/>
                  </a:cubicBezTo>
                  <a:cubicBezTo>
                    <a:pt x="1295" y="2883"/>
                    <a:pt x="1289" y="2925"/>
                    <a:pt x="1300" y="2952"/>
                  </a:cubicBezTo>
                  <a:cubicBezTo>
                    <a:pt x="1348" y="3047"/>
                    <a:pt x="1422" y="3111"/>
                    <a:pt x="1480" y="3196"/>
                  </a:cubicBezTo>
                  <a:cubicBezTo>
                    <a:pt x="1555" y="3302"/>
                    <a:pt x="1613" y="3429"/>
                    <a:pt x="1666" y="3546"/>
                  </a:cubicBezTo>
                  <a:cubicBezTo>
                    <a:pt x="1777" y="3811"/>
                    <a:pt x="1958" y="4013"/>
                    <a:pt x="2122" y="4252"/>
                  </a:cubicBezTo>
                  <a:cubicBezTo>
                    <a:pt x="2303" y="4506"/>
                    <a:pt x="2510" y="4740"/>
                    <a:pt x="2648" y="5026"/>
                  </a:cubicBezTo>
                  <a:cubicBezTo>
                    <a:pt x="2717" y="5159"/>
                    <a:pt x="2796" y="5270"/>
                    <a:pt x="2892" y="5382"/>
                  </a:cubicBezTo>
                  <a:cubicBezTo>
                    <a:pt x="3035" y="5541"/>
                    <a:pt x="3194" y="5668"/>
                    <a:pt x="3337" y="5822"/>
                  </a:cubicBezTo>
                  <a:cubicBezTo>
                    <a:pt x="3438" y="5934"/>
                    <a:pt x="3523" y="6056"/>
                    <a:pt x="3603" y="6178"/>
                  </a:cubicBezTo>
                  <a:cubicBezTo>
                    <a:pt x="3730" y="6363"/>
                    <a:pt x="3857" y="6517"/>
                    <a:pt x="4006" y="6676"/>
                  </a:cubicBezTo>
                  <a:cubicBezTo>
                    <a:pt x="4345" y="7037"/>
                    <a:pt x="4552" y="7435"/>
                    <a:pt x="4653" y="7918"/>
                  </a:cubicBezTo>
                  <a:cubicBezTo>
                    <a:pt x="4717" y="8231"/>
                    <a:pt x="4712" y="8576"/>
                    <a:pt x="4823" y="8873"/>
                  </a:cubicBezTo>
                  <a:cubicBezTo>
                    <a:pt x="4887" y="9043"/>
                    <a:pt x="4993" y="9165"/>
                    <a:pt x="5141" y="9276"/>
                  </a:cubicBezTo>
                  <a:cubicBezTo>
                    <a:pt x="5247" y="9356"/>
                    <a:pt x="5407" y="9404"/>
                    <a:pt x="5502" y="9494"/>
                  </a:cubicBezTo>
                  <a:cubicBezTo>
                    <a:pt x="5592" y="9589"/>
                    <a:pt x="5624" y="9770"/>
                    <a:pt x="5667" y="9886"/>
                  </a:cubicBezTo>
                  <a:cubicBezTo>
                    <a:pt x="5730" y="10093"/>
                    <a:pt x="5746" y="10353"/>
                    <a:pt x="5746" y="10571"/>
                  </a:cubicBezTo>
                  <a:cubicBezTo>
                    <a:pt x="5746" y="10704"/>
                    <a:pt x="5714" y="10836"/>
                    <a:pt x="5704" y="10969"/>
                  </a:cubicBezTo>
                  <a:cubicBezTo>
                    <a:pt x="5693" y="11287"/>
                    <a:pt x="5698" y="11616"/>
                    <a:pt x="5730" y="11934"/>
                  </a:cubicBezTo>
                  <a:cubicBezTo>
                    <a:pt x="5767" y="12210"/>
                    <a:pt x="5820" y="12476"/>
                    <a:pt x="5836" y="12746"/>
                  </a:cubicBezTo>
                  <a:cubicBezTo>
                    <a:pt x="5900" y="13362"/>
                    <a:pt x="5757" y="14020"/>
                    <a:pt x="5624" y="14609"/>
                  </a:cubicBezTo>
                  <a:cubicBezTo>
                    <a:pt x="5529" y="15081"/>
                    <a:pt x="5491" y="15532"/>
                    <a:pt x="5491" y="16015"/>
                  </a:cubicBezTo>
                  <a:cubicBezTo>
                    <a:pt x="5491" y="16084"/>
                    <a:pt x="5518" y="16301"/>
                    <a:pt x="5433" y="16328"/>
                  </a:cubicBezTo>
                  <a:cubicBezTo>
                    <a:pt x="5422" y="16264"/>
                    <a:pt x="5396" y="16190"/>
                    <a:pt x="5385" y="16121"/>
                  </a:cubicBezTo>
                  <a:cubicBezTo>
                    <a:pt x="5380" y="16041"/>
                    <a:pt x="5412" y="15951"/>
                    <a:pt x="5385" y="15877"/>
                  </a:cubicBezTo>
                  <a:cubicBezTo>
                    <a:pt x="5375" y="15829"/>
                    <a:pt x="5359" y="15829"/>
                    <a:pt x="5322" y="15797"/>
                  </a:cubicBezTo>
                  <a:cubicBezTo>
                    <a:pt x="5263" y="15744"/>
                    <a:pt x="5226" y="15696"/>
                    <a:pt x="5200" y="15617"/>
                  </a:cubicBezTo>
                  <a:cubicBezTo>
                    <a:pt x="5168" y="15505"/>
                    <a:pt x="5168" y="15378"/>
                    <a:pt x="5141" y="15261"/>
                  </a:cubicBezTo>
                  <a:cubicBezTo>
                    <a:pt x="5120" y="15166"/>
                    <a:pt x="5088" y="15081"/>
                    <a:pt x="5062" y="14996"/>
                  </a:cubicBezTo>
                  <a:cubicBezTo>
                    <a:pt x="5035" y="14895"/>
                    <a:pt x="4977" y="14815"/>
                    <a:pt x="4950" y="14715"/>
                  </a:cubicBezTo>
                  <a:cubicBezTo>
                    <a:pt x="4924" y="14609"/>
                    <a:pt x="4908" y="14529"/>
                    <a:pt x="4849" y="14439"/>
                  </a:cubicBezTo>
                  <a:cubicBezTo>
                    <a:pt x="4722" y="14253"/>
                    <a:pt x="4632" y="14030"/>
                    <a:pt x="4510" y="13850"/>
                  </a:cubicBezTo>
                  <a:cubicBezTo>
                    <a:pt x="4340" y="13585"/>
                    <a:pt x="4154" y="13335"/>
                    <a:pt x="4027" y="13043"/>
                  </a:cubicBezTo>
                  <a:cubicBezTo>
                    <a:pt x="3921" y="12799"/>
                    <a:pt x="3836" y="12513"/>
                    <a:pt x="3672" y="12301"/>
                  </a:cubicBezTo>
                  <a:cubicBezTo>
                    <a:pt x="3581" y="12194"/>
                    <a:pt x="3443" y="12189"/>
                    <a:pt x="3369" y="12088"/>
                  </a:cubicBezTo>
                  <a:cubicBezTo>
                    <a:pt x="3279" y="11961"/>
                    <a:pt x="3210" y="11818"/>
                    <a:pt x="3146" y="11680"/>
                  </a:cubicBezTo>
                  <a:cubicBezTo>
                    <a:pt x="3077" y="11537"/>
                    <a:pt x="2992" y="11414"/>
                    <a:pt x="2908" y="11282"/>
                  </a:cubicBezTo>
                  <a:cubicBezTo>
                    <a:pt x="2732" y="11022"/>
                    <a:pt x="2462" y="10815"/>
                    <a:pt x="2335" y="10523"/>
                  </a:cubicBezTo>
                  <a:cubicBezTo>
                    <a:pt x="2186" y="10178"/>
                    <a:pt x="2085" y="9807"/>
                    <a:pt x="1804" y="9531"/>
                  </a:cubicBezTo>
                  <a:cubicBezTo>
                    <a:pt x="1565" y="9297"/>
                    <a:pt x="1549" y="8984"/>
                    <a:pt x="1523" y="8666"/>
                  </a:cubicBezTo>
                  <a:cubicBezTo>
                    <a:pt x="1496" y="8353"/>
                    <a:pt x="1454" y="8045"/>
                    <a:pt x="1321" y="7754"/>
                  </a:cubicBezTo>
                  <a:cubicBezTo>
                    <a:pt x="1257" y="7605"/>
                    <a:pt x="1189" y="7435"/>
                    <a:pt x="1178" y="7265"/>
                  </a:cubicBezTo>
                  <a:cubicBezTo>
                    <a:pt x="1151" y="6968"/>
                    <a:pt x="1236" y="6671"/>
                    <a:pt x="1268" y="6374"/>
                  </a:cubicBezTo>
                  <a:cubicBezTo>
                    <a:pt x="1300" y="6029"/>
                    <a:pt x="1311" y="5674"/>
                    <a:pt x="1236" y="5339"/>
                  </a:cubicBezTo>
                  <a:cubicBezTo>
                    <a:pt x="1183" y="5079"/>
                    <a:pt x="1178" y="4825"/>
                    <a:pt x="1178" y="4559"/>
                  </a:cubicBezTo>
                  <a:cubicBezTo>
                    <a:pt x="1178" y="4411"/>
                    <a:pt x="1130" y="4268"/>
                    <a:pt x="1135" y="4119"/>
                  </a:cubicBezTo>
                  <a:cubicBezTo>
                    <a:pt x="1151" y="3748"/>
                    <a:pt x="1204" y="3366"/>
                    <a:pt x="1210" y="2994"/>
                  </a:cubicBezTo>
                  <a:cubicBezTo>
                    <a:pt x="1210" y="2915"/>
                    <a:pt x="1220" y="2830"/>
                    <a:pt x="1204" y="2756"/>
                  </a:cubicBezTo>
                  <a:close/>
                  <a:moveTo>
                    <a:pt x="1040" y="1"/>
                  </a:moveTo>
                  <a:cubicBezTo>
                    <a:pt x="1030" y="1"/>
                    <a:pt x="1017" y="10"/>
                    <a:pt x="997" y="34"/>
                  </a:cubicBezTo>
                  <a:cubicBezTo>
                    <a:pt x="960" y="71"/>
                    <a:pt x="955" y="177"/>
                    <a:pt x="944" y="230"/>
                  </a:cubicBezTo>
                  <a:cubicBezTo>
                    <a:pt x="897" y="405"/>
                    <a:pt x="838" y="570"/>
                    <a:pt x="791" y="739"/>
                  </a:cubicBezTo>
                  <a:cubicBezTo>
                    <a:pt x="658" y="1201"/>
                    <a:pt x="525" y="1657"/>
                    <a:pt x="403" y="2114"/>
                  </a:cubicBezTo>
                  <a:cubicBezTo>
                    <a:pt x="281" y="2586"/>
                    <a:pt x="212" y="3079"/>
                    <a:pt x="154" y="3562"/>
                  </a:cubicBezTo>
                  <a:cubicBezTo>
                    <a:pt x="53" y="4390"/>
                    <a:pt x="0" y="5249"/>
                    <a:pt x="53" y="6082"/>
                  </a:cubicBezTo>
                  <a:cubicBezTo>
                    <a:pt x="69" y="6305"/>
                    <a:pt x="127" y="6528"/>
                    <a:pt x="149" y="6751"/>
                  </a:cubicBezTo>
                  <a:cubicBezTo>
                    <a:pt x="159" y="6878"/>
                    <a:pt x="164" y="7000"/>
                    <a:pt x="180" y="7127"/>
                  </a:cubicBezTo>
                  <a:cubicBezTo>
                    <a:pt x="202" y="7350"/>
                    <a:pt x="255" y="7568"/>
                    <a:pt x="292" y="7780"/>
                  </a:cubicBezTo>
                  <a:cubicBezTo>
                    <a:pt x="318" y="7918"/>
                    <a:pt x="361" y="8051"/>
                    <a:pt x="387" y="8183"/>
                  </a:cubicBezTo>
                  <a:cubicBezTo>
                    <a:pt x="424" y="8417"/>
                    <a:pt x="424" y="8661"/>
                    <a:pt x="456" y="8900"/>
                  </a:cubicBezTo>
                  <a:cubicBezTo>
                    <a:pt x="520" y="9313"/>
                    <a:pt x="589" y="9711"/>
                    <a:pt x="748" y="10088"/>
                  </a:cubicBezTo>
                  <a:cubicBezTo>
                    <a:pt x="923" y="10491"/>
                    <a:pt x="1183" y="10815"/>
                    <a:pt x="1459" y="11149"/>
                  </a:cubicBezTo>
                  <a:cubicBezTo>
                    <a:pt x="1608" y="11319"/>
                    <a:pt x="1719" y="11452"/>
                    <a:pt x="1799" y="11664"/>
                  </a:cubicBezTo>
                  <a:cubicBezTo>
                    <a:pt x="1878" y="11871"/>
                    <a:pt x="1915" y="12035"/>
                    <a:pt x="2085" y="12184"/>
                  </a:cubicBezTo>
                  <a:cubicBezTo>
                    <a:pt x="2250" y="12327"/>
                    <a:pt x="2409" y="12465"/>
                    <a:pt x="2552" y="12635"/>
                  </a:cubicBezTo>
                  <a:cubicBezTo>
                    <a:pt x="2748" y="12858"/>
                    <a:pt x="2918" y="13102"/>
                    <a:pt x="3104" y="13330"/>
                  </a:cubicBezTo>
                  <a:cubicBezTo>
                    <a:pt x="3252" y="13500"/>
                    <a:pt x="3412" y="13659"/>
                    <a:pt x="3555" y="13834"/>
                  </a:cubicBezTo>
                  <a:cubicBezTo>
                    <a:pt x="3714" y="14025"/>
                    <a:pt x="3847" y="14237"/>
                    <a:pt x="3979" y="14444"/>
                  </a:cubicBezTo>
                  <a:cubicBezTo>
                    <a:pt x="4101" y="14624"/>
                    <a:pt x="4170" y="14847"/>
                    <a:pt x="4245" y="15049"/>
                  </a:cubicBezTo>
                  <a:cubicBezTo>
                    <a:pt x="4351" y="15314"/>
                    <a:pt x="4510" y="15611"/>
                    <a:pt x="4701" y="15834"/>
                  </a:cubicBezTo>
                  <a:cubicBezTo>
                    <a:pt x="4770" y="15914"/>
                    <a:pt x="4849" y="15983"/>
                    <a:pt x="4908" y="16068"/>
                  </a:cubicBezTo>
                  <a:cubicBezTo>
                    <a:pt x="4987" y="16174"/>
                    <a:pt x="5040" y="16301"/>
                    <a:pt x="5072" y="16434"/>
                  </a:cubicBezTo>
                  <a:cubicBezTo>
                    <a:pt x="5115" y="16588"/>
                    <a:pt x="5173" y="16731"/>
                    <a:pt x="5200" y="16890"/>
                  </a:cubicBezTo>
                  <a:cubicBezTo>
                    <a:pt x="5205" y="16938"/>
                    <a:pt x="5200" y="16985"/>
                    <a:pt x="5200" y="17023"/>
                  </a:cubicBezTo>
                  <a:lnTo>
                    <a:pt x="5200" y="17065"/>
                  </a:lnTo>
                  <a:cubicBezTo>
                    <a:pt x="5205" y="17134"/>
                    <a:pt x="5253" y="17203"/>
                    <a:pt x="5274" y="17277"/>
                  </a:cubicBezTo>
                  <a:cubicBezTo>
                    <a:pt x="5279" y="17293"/>
                    <a:pt x="5274" y="17309"/>
                    <a:pt x="5279" y="17330"/>
                  </a:cubicBezTo>
                  <a:cubicBezTo>
                    <a:pt x="5295" y="17367"/>
                    <a:pt x="5356" y="17433"/>
                    <a:pt x="5359" y="17461"/>
                  </a:cubicBezTo>
                  <a:lnTo>
                    <a:pt x="5359" y="17461"/>
                  </a:lnTo>
                  <a:cubicBezTo>
                    <a:pt x="5354" y="17361"/>
                    <a:pt x="5365" y="17234"/>
                    <a:pt x="5428" y="17155"/>
                  </a:cubicBezTo>
                  <a:cubicBezTo>
                    <a:pt x="5491" y="17070"/>
                    <a:pt x="5571" y="16996"/>
                    <a:pt x="5640" y="16906"/>
                  </a:cubicBezTo>
                  <a:cubicBezTo>
                    <a:pt x="5709" y="16800"/>
                    <a:pt x="5762" y="16694"/>
                    <a:pt x="5842" y="16593"/>
                  </a:cubicBezTo>
                  <a:cubicBezTo>
                    <a:pt x="5895" y="16519"/>
                    <a:pt x="5948" y="16455"/>
                    <a:pt x="5995" y="16375"/>
                  </a:cubicBezTo>
                  <a:cubicBezTo>
                    <a:pt x="6367" y="15765"/>
                    <a:pt x="6261" y="14996"/>
                    <a:pt x="6314" y="14311"/>
                  </a:cubicBezTo>
                  <a:cubicBezTo>
                    <a:pt x="6356" y="13818"/>
                    <a:pt x="6420" y="13330"/>
                    <a:pt x="6468" y="12836"/>
                  </a:cubicBezTo>
                  <a:cubicBezTo>
                    <a:pt x="6521" y="12263"/>
                    <a:pt x="6622" y="11706"/>
                    <a:pt x="6712" y="11133"/>
                  </a:cubicBezTo>
                  <a:cubicBezTo>
                    <a:pt x="6765" y="10788"/>
                    <a:pt x="6786" y="10470"/>
                    <a:pt x="6653" y="10115"/>
                  </a:cubicBezTo>
                  <a:cubicBezTo>
                    <a:pt x="6547" y="9817"/>
                    <a:pt x="6404" y="9552"/>
                    <a:pt x="6218" y="9292"/>
                  </a:cubicBezTo>
                  <a:cubicBezTo>
                    <a:pt x="5969" y="8953"/>
                    <a:pt x="5751" y="8602"/>
                    <a:pt x="5518" y="8258"/>
                  </a:cubicBezTo>
                  <a:cubicBezTo>
                    <a:pt x="5247" y="7854"/>
                    <a:pt x="5067" y="7430"/>
                    <a:pt x="4897" y="6968"/>
                  </a:cubicBezTo>
                  <a:cubicBezTo>
                    <a:pt x="4717" y="6485"/>
                    <a:pt x="4552" y="5971"/>
                    <a:pt x="4292" y="5520"/>
                  </a:cubicBezTo>
                  <a:cubicBezTo>
                    <a:pt x="4133" y="5244"/>
                    <a:pt x="3963" y="4968"/>
                    <a:pt x="3767" y="4708"/>
                  </a:cubicBezTo>
                  <a:cubicBezTo>
                    <a:pt x="3550" y="4416"/>
                    <a:pt x="3300" y="4146"/>
                    <a:pt x="3051" y="3875"/>
                  </a:cubicBezTo>
                  <a:cubicBezTo>
                    <a:pt x="2775" y="3573"/>
                    <a:pt x="2573" y="3249"/>
                    <a:pt x="2404" y="2878"/>
                  </a:cubicBezTo>
                  <a:cubicBezTo>
                    <a:pt x="2244" y="2533"/>
                    <a:pt x="2122" y="2167"/>
                    <a:pt x="1984" y="1816"/>
                  </a:cubicBezTo>
                  <a:cubicBezTo>
                    <a:pt x="1857" y="1503"/>
                    <a:pt x="1714" y="1206"/>
                    <a:pt x="1555" y="909"/>
                  </a:cubicBezTo>
                  <a:cubicBezTo>
                    <a:pt x="1406" y="628"/>
                    <a:pt x="1226" y="357"/>
                    <a:pt x="1088" y="71"/>
                  </a:cubicBezTo>
                  <a:cubicBezTo>
                    <a:pt x="1067" y="30"/>
                    <a:pt x="1058" y="1"/>
                    <a:pt x="1040" y="1"/>
                  </a:cubicBezTo>
                  <a:close/>
                  <a:moveTo>
                    <a:pt x="5359" y="17461"/>
                  </a:moveTo>
                  <a:cubicBezTo>
                    <a:pt x="5359" y="17462"/>
                    <a:pt x="5359" y="17462"/>
                    <a:pt x="5359" y="17463"/>
                  </a:cubicBezTo>
                  <a:cubicBezTo>
                    <a:pt x="5359" y="17462"/>
                    <a:pt x="5359" y="17462"/>
                    <a:pt x="5359" y="1746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7"/>
            <p:cNvSpPr/>
            <p:nvPr/>
          </p:nvSpPr>
          <p:spPr>
            <a:xfrm>
              <a:off x="3592575" y="1502825"/>
              <a:ext cx="262350" cy="366000"/>
            </a:xfrm>
            <a:custGeom>
              <a:rect b="b" l="l" r="r" t="t"/>
              <a:pathLst>
                <a:path extrusionOk="0" h="14640" w="10494">
                  <a:moveTo>
                    <a:pt x="8532" y="1858"/>
                  </a:moveTo>
                  <a:cubicBezTo>
                    <a:pt x="8522" y="1885"/>
                    <a:pt x="8506" y="1911"/>
                    <a:pt x="8490" y="1938"/>
                  </a:cubicBezTo>
                  <a:cubicBezTo>
                    <a:pt x="8501" y="1911"/>
                    <a:pt x="8516" y="1885"/>
                    <a:pt x="8532" y="1858"/>
                  </a:cubicBezTo>
                  <a:close/>
                  <a:moveTo>
                    <a:pt x="8490" y="1938"/>
                  </a:moveTo>
                  <a:lnTo>
                    <a:pt x="8469" y="1996"/>
                  </a:lnTo>
                  <a:cubicBezTo>
                    <a:pt x="8463" y="2022"/>
                    <a:pt x="8479" y="2022"/>
                    <a:pt x="8463" y="2065"/>
                  </a:cubicBezTo>
                  <a:cubicBezTo>
                    <a:pt x="8447" y="2091"/>
                    <a:pt x="8416" y="2107"/>
                    <a:pt x="8400" y="2145"/>
                  </a:cubicBezTo>
                  <a:cubicBezTo>
                    <a:pt x="8357" y="2240"/>
                    <a:pt x="8357" y="2336"/>
                    <a:pt x="8331" y="2442"/>
                  </a:cubicBezTo>
                  <a:cubicBezTo>
                    <a:pt x="8294" y="2569"/>
                    <a:pt x="8235" y="2691"/>
                    <a:pt x="8182" y="2808"/>
                  </a:cubicBezTo>
                  <a:cubicBezTo>
                    <a:pt x="8055" y="3062"/>
                    <a:pt x="8018" y="3328"/>
                    <a:pt x="7943" y="3609"/>
                  </a:cubicBezTo>
                  <a:cubicBezTo>
                    <a:pt x="7864" y="3911"/>
                    <a:pt x="7827" y="4219"/>
                    <a:pt x="7699" y="4511"/>
                  </a:cubicBezTo>
                  <a:cubicBezTo>
                    <a:pt x="7641" y="4649"/>
                    <a:pt x="7604" y="4781"/>
                    <a:pt x="7588" y="4930"/>
                  </a:cubicBezTo>
                  <a:cubicBezTo>
                    <a:pt x="7551" y="5132"/>
                    <a:pt x="7567" y="5339"/>
                    <a:pt x="7540" y="5551"/>
                  </a:cubicBezTo>
                  <a:cubicBezTo>
                    <a:pt x="7519" y="5705"/>
                    <a:pt x="7482" y="5843"/>
                    <a:pt x="7439" y="5991"/>
                  </a:cubicBezTo>
                  <a:cubicBezTo>
                    <a:pt x="7381" y="6203"/>
                    <a:pt x="7349" y="6400"/>
                    <a:pt x="7323" y="6617"/>
                  </a:cubicBezTo>
                  <a:cubicBezTo>
                    <a:pt x="7270" y="7111"/>
                    <a:pt x="7095" y="7519"/>
                    <a:pt x="6797" y="7912"/>
                  </a:cubicBezTo>
                  <a:cubicBezTo>
                    <a:pt x="6606" y="8167"/>
                    <a:pt x="6331" y="8384"/>
                    <a:pt x="6182" y="8660"/>
                  </a:cubicBezTo>
                  <a:cubicBezTo>
                    <a:pt x="6092" y="8830"/>
                    <a:pt x="6076" y="8989"/>
                    <a:pt x="6081" y="9164"/>
                  </a:cubicBezTo>
                  <a:cubicBezTo>
                    <a:pt x="6086" y="9297"/>
                    <a:pt x="6161" y="9445"/>
                    <a:pt x="6145" y="9578"/>
                  </a:cubicBezTo>
                  <a:cubicBezTo>
                    <a:pt x="6140" y="9705"/>
                    <a:pt x="6023" y="9848"/>
                    <a:pt x="5954" y="9955"/>
                  </a:cubicBezTo>
                  <a:cubicBezTo>
                    <a:pt x="5842" y="10140"/>
                    <a:pt x="5651" y="10321"/>
                    <a:pt x="5482" y="10459"/>
                  </a:cubicBezTo>
                  <a:cubicBezTo>
                    <a:pt x="5375" y="10544"/>
                    <a:pt x="5259" y="10607"/>
                    <a:pt x="5153" y="10687"/>
                  </a:cubicBezTo>
                  <a:cubicBezTo>
                    <a:pt x="4898" y="10883"/>
                    <a:pt x="4654" y="11101"/>
                    <a:pt x="4436" y="11334"/>
                  </a:cubicBezTo>
                  <a:cubicBezTo>
                    <a:pt x="4251" y="11536"/>
                    <a:pt x="4076" y="11753"/>
                    <a:pt x="3890" y="11944"/>
                  </a:cubicBezTo>
                  <a:cubicBezTo>
                    <a:pt x="3476" y="12379"/>
                    <a:pt x="2882" y="12698"/>
                    <a:pt x="2346" y="12979"/>
                  </a:cubicBezTo>
                  <a:cubicBezTo>
                    <a:pt x="1921" y="13207"/>
                    <a:pt x="1555" y="13478"/>
                    <a:pt x="1195" y="13796"/>
                  </a:cubicBezTo>
                  <a:cubicBezTo>
                    <a:pt x="1148" y="13838"/>
                    <a:pt x="1029" y="13964"/>
                    <a:pt x="947" y="13964"/>
                  </a:cubicBezTo>
                  <a:cubicBezTo>
                    <a:pt x="935" y="13964"/>
                    <a:pt x="924" y="13961"/>
                    <a:pt x="913" y="13955"/>
                  </a:cubicBezTo>
                  <a:cubicBezTo>
                    <a:pt x="956" y="13902"/>
                    <a:pt x="993" y="13838"/>
                    <a:pt x="1041" y="13785"/>
                  </a:cubicBezTo>
                  <a:cubicBezTo>
                    <a:pt x="1094" y="13732"/>
                    <a:pt x="1184" y="13690"/>
                    <a:pt x="1226" y="13626"/>
                  </a:cubicBezTo>
                  <a:cubicBezTo>
                    <a:pt x="1253" y="13578"/>
                    <a:pt x="1248" y="13573"/>
                    <a:pt x="1248" y="13525"/>
                  </a:cubicBezTo>
                  <a:cubicBezTo>
                    <a:pt x="1248" y="13446"/>
                    <a:pt x="1258" y="13387"/>
                    <a:pt x="1306" y="13318"/>
                  </a:cubicBezTo>
                  <a:cubicBezTo>
                    <a:pt x="1370" y="13218"/>
                    <a:pt x="1465" y="13138"/>
                    <a:pt x="1539" y="13037"/>
                  </a:cubicBezTo>
                  <a:cubicBezTo>
                    <a:pt x="1592" y="12968"/>
                    <a:pt x="1635" y="12889"/>
                    <a:pt x="1688" y="12809"/>
                  </a:cubicBezTo>
                  <a:cubicBezTo>
                    <a:pt x="1741" y="12724"/>
                    <a:pt x="1768" y="12623"/>
                    <a:pt x="1831" y="12544"/>
                  </a:cubicBezTo>
                  <a:cubicBezTo>
                    <a:pt x="1895" y="12448"/>
                    <a:pt x="1948" y="12390"/>
                    <a:pt x="1975" y="12284"/>
                  </a:cubicBezTo>
                  <a:cubicBezTo>
                    <a:pt x="2033" y="12066"/>
                    <a:pt x="2139" y="11859"/>
                    <a:pt x="2208" y="11642"/>
                  </a:cubicBezTo>
                  <a:cubicBezTo>
                    <a:pt x="2298" y="11334"/>
                    <a:pt x="2367" y="11037"/>
                    <a:pt x="2505" y="10750"/>
                  </a:cubicBezTo>
                  <a:cubicBezTo>
                    <a:pt x="2617" y="10512"/>
                    <a:pt x="2786" y="10262"/>
                    <a:pt x="2839" y="9997"/>
                  </a:cubicBezTo>
                  <a:cubicBezTo>
                    <a:pt x="2866" y="9864"/>
                    <a:pt x="2776" y="9748"/>
                    <a:pt x="2802" y="9626"/>
                  </a:cubicBezTo>
                  <a:cubicBezTo>
                    <a:pt x="2839" y="9472"/>
                    <a:pt x="2908" y="9323"/>
                    <a:pt x="2972" y="9185"/>
                  </a:cubicBezTo>
                  <a:cubicBezTo>
                    <a:pt x="3036" y="9047"/>
                    <a:pt x="3078" y="8899"/>
                    <a:pt x="3115" y="8750"/>
                  </a:cubicBezTo>
                  <a:cubicBezTo>
                    <a:pt x="3200" y="8442"/>
                    <a:pt x="3184" y="8113"/>
                    <a:pt x="3322" y="7827"/>
                  </a:cubicBezTo>
                  <a:cubicBezTo>
                    <a:pt x="3487" y="7487"/>
                    <a:pt x="3704" y="7169"/>
                    <a:pt x="3731" y="6776"/>
                  </a:cubicBezTo>
                  <a:cubicBezTo>
                    <a:pt x="3752" y="6447"/>
                    <a:pt x="3969" y="6230"/>
                    <a:pt x="4198" y="6002"/>
                  </a:cubicBezTo>
                  <a:cubicBezTo>
                    <a:pt x="4420" y="5779"/>
                    <a:pt x="4627" y="5546"/>
                    <a:pt x="4765" y="5259"/>
                  </a:cubicBezTo>
                  <a:cubicBezTo>
                    <a:pt x="4834" y="5116"/>
                    <a:pt x="4924" y="4957"/>
                    <a:pt x="5041" y="4835"/>
                  </a:cubicBezTo>
                  <a:cubicBezTo>
                    <a:pt x="5253" y="4617"/>
                    <a:pt x="5535" y="4490"/>
                    <a:pt x="5784" y="4325"/>
                  </a:cubicBezTo>
                  <a:cubicBezTo>
                    <a:pt x="6065" y="4124"/>
                    <a:pt x="6341" y="3901"/>
                    <a:pt x="6543" y="3630"/>
                  </a:cubicBezTo>
                  <a:cubicBezTo>
                    <a:pt x="6702" y="3418"/>
                    <a:pt x="6898" y="3248"/>
                    <a:pt x="7095" y="3084"/>
                  </a:cubicBezTo>
                  <a:cubicBezTo>
                    <a:pt x="7217" y="2983"/>
                    <a:pt x="7296" y="2861"/>
                    <a:pt x="7408" y="2765"/>
                  </a:cubicBezTo>
                  <a:cubicBezTo>
                    <a:pt x="7699" y="2532"/>
                    <a:pt x="8018" y="2330"/>
                    <a:pt x="8310" y="2097"/>
                  </a:cubicBezTo>
                  <a:cubicBezTo>
                    <a:pt x="8368" y="2044"/>
                    <a:pt x="8442" y="1996"/>
                    <a:pt x="8490" y="1938"/>
                  </a:cubicBezTo>
                  <a:close/>
                  <a:moveTo>
                    <a:pt x="10427" y="0"/>
                  </a:moveTo>
                  <a:cubicBezTo>
                    <a:pt x="10422" y="0"/>
                    <a:pt x="10417" y="1"/>
                    <a:pt x="10411" y="1"/>
                  </a:cubicBezTo>
                  <a:cubicBezTo>
                    <a:pt x="10358" y="1"/>
                    <a:pt x="10273" y="70"/>
                    <a:pt x="10225" y="86"/>
                  </a:cubicBezTo>
                  <a:cubicBezTo>
                    <a:pt x="10066" y="160"/>
                    <a:pt x="9901" y="229"/>
                    <a:pt x="9737" y="298"/>
                  </a:cubicBezTo>
                  <a:cubicBezTo>
                    <a:pt x="9302" y="494"/>
                    <a:pt x="8872" y="691"/>
                    <a:pt x="8442" y="898"/>
                  </a:cubicBezTo>
                  <a:cubicBezTo>
                    <a:pt x="8002" y="1105"/>
                    <a:pt x="7588" y="1375"/>
                    <a:pt x="7179" y="1646"/>
                  </a:cubicBezTo>
                  <a:cubicBezTo>
                    <a:pt x="6490" y="2113"/>
                    <a:pt x="5795" y="2627"/>
                    <a:pt x="5200" y="3211"/>
                  </a:cubicBezTo>
                  <a:cubicBezTo>
                    <a:pt x="5041" y="3370"/>
                    <a:pt x="4909" y="3556"/>
                    <a:pt x="4755" y="3715"/>
                  </a:cubicBezTo>
                  <a:cubicBezTo>
                    <a:pt x="4670" y="3811"/>
                    <a:pt x="4574" y="3895"/>
                    <a:pt x="4489" y="3986"/>
                  </a:cubicBezTo>
                  <a:cubicBezTo>
                    <a:pt x="4336" y="4145"/>
                    <a:pt x="4203" y="4325"/>
                    <a:pt x="4070" y="4500"/>
                  </a:cubicBezTo>
                  <a:cubicBezTo>
                    <a:pt x="3985" y="4606"/>
                    <a:pt x="3911" y="4723"/>
                    <a:pt x="3821" y="4829"/>
                  </a:cubicBezTo>
                  <a:cubicBezTo>
                    <a:pt x="3667" y="5015"/>
                    <a:pt x="3481" y="5169"/>
                    <a:pt x="3322" y="5349"/>
                  </a:cubicBezTo>
                  <a:cubicBezTo>
                    <a:pt x="3041" y="5657"/>
                    <a:pt x="2792" y="5970"/>
                    <a:pt x="2606" y="6341"/>
                  </a:cubicBezTo>
                  <a:cubicBezTo>
                    <a:pt x="2415" y="6734"/>
                    <a:pt x="2325" y="7143"/>
                    <a:pt x="2261" y="7567"/>
                  </a:cubicBezTo>
                  <a:cubicBezTo>
                    <a:pt x="2219" y="7795"/>
                    <a:pt x="2192" y="7965"/>
                    <a:pt x="2086" y="8161"/>
                  </a:cubicBezTo>
                  <a:cubicBezTo>
                    <a:pt x="1980" y="8352"/>
                    <a:pt x="1884" y="8490"/>
                    <a:pt x="1884" y="8718"/>
                  </a:cubicBezTo>
                  <a:cubicBezTo>
                    <a:pt x="1884" y="8936"/>
                    <a:pt x="1874" y="9153"/>
                    <a:pt x="1842" y="9366"/>
                  </a:cubicBezTo>
                  <a:cubicBezTo>
                    <a:pt x="1794" y="9657"/>
                    <a:pt x="1725" y="9949"/>
                    <a:pt x="1672" y="10241"/>
                  </a:cubicBezTo>
                  <a:cubicBezTo>
                    <a:pt x="1630" y="10459"/>
                    <a:pt x="1619" y="10687"/>
                    <a:pt x="1577" y="10910"/>
                  </a:cubicBezTo>
                  <a:cubicBezTo>
                    <a:pt x="1529" y="11159"/>
                    <a:pt x="1460" y="11398"/>
                    <a:pt x="1391" y="11636"/>
                  </a:cubicBezTo>
                  <a:cubicBezTo>
                    <a:pt x="1333" y="11838"/>
                    <a:pt x="1205" y="12040"/>
                    <a:pt x="1104" y="12225"/>
                  </a:cubicBezTo>
                  <a:cubicBezTo>
                    <a:pt x="972" y="12475"/>
                    <a:pt x="850" y="12793"/>
                    <a:pt x="807" y="13085"/>
                  </a:cubicBezTo>
                  <a:cubicBezTo>
                    <a:pt x="797" y="13186"/>
                    <a:pt x="786" y="13292"/>
                    <a:pt x="770" y="13393"/>
                  </a:cubicBezTo>
                  <a:cubicBezTo>
                    <a:pt x="744" y="13525"/>
                    <a:pt x="675" y="13642"/>
                    <a:pt x="600" y="13759"/>
                  </a:cubicBezTo>
                  <a:cubicBezTo>
                    <a:pt x="515" y="13891"/>
                    <a:pt x="436" y="14029"/>
                    <a:pt x="335" y="14146"/>
                  </a:cubicBezTo>
                  <a:cubicBezTo>
                    <a:pt x="303" y="14183"/>
                    <a:pt x="271" y="14204"/>
                    <a:pt x="229" y="14231"/>
                  </a:cubicBezTo>
                  <a:cubicBezTo>
                    <a:pt x="218" y="14242"/>
                    <a:pt x="213" y="14247"/>
                    <a:pt x="202" y="14258"/>
                  </a:cubicBezTo>
                  <a:cubicBezTo>
                    <a:pt x="149" y="14311"/>
                    <a:pt x="133" y="14390"/>
                    <a:pt x="91" y="14454"/>
                  </a:cubicBezTo>
                  <a:cubicBezTo>
                    <a:pt x="80" y="14464"/>
                    <a:pt x="64" y="14470"/>
                    <a:pt x="54" y="14491"/>
                  </a:cubicBezTo>
                  <a:cubicBezTo>
                    <a:pt x="33" y="14523"/>
                    <a:pt x="17" y="14618"/>
                    <a:pt x="1" y="14640"/>
                  </a:cubicBezTo>
                  <a:cubicBezTo>
                    <a:pt x="70" y="14571"/>
                    <a:pt x="176" y="14496"/>
                    <a:pt x="271" y="14491"/>
                  </a:cubicBezTo>
                  <a:cubicBezTo>
                    <a:pt x="294" y="14490"/>
                    <a:pt x="316" y="14489"/>
                    <a:pt x="339" y="14489"/>
                  </a:cubicBezTo>
                  <a:cubicBezTo>
                    <a:pt x="402" y="14489"/>
                    <a:pt x="465" y="14493"/>
                    <a:pt x="527" y="14493"/>
                  </a:cubicBezTo>
                  <a:cubicBezTo>
                    <a:pt x="550" y="14493"/>
                    <a:pt x="573" y="14492"/>
                    <a:pt x="595" y="14491"/>
                  </a:cubicBezTo>
                  <a:cubicBezTo>
                    <a:pt x="722" y="14480"/>
                    <a:pt x="834" y="14454"/>
                    <a:pt x="961" y="14443"/>
                  </a:cubicBezTo>
                  <a:cubicBezTo>
                    <a:pt x="1051" y="14438"/>
                    <a:pt x="1131" y="14433"/>
                    <a:pt x="1226" y="14417"/>
                  </a:cubicBezTo>
                  <a:cubicBezTo>
                    <a:pt x="1927" y="14300"/>
                    <a:pt x="2447" y="13722"/>
                    <a:pt x="3004" y="13324"/>
                  </a:cubicBezTo>
                  <a:cubicBezTo>
                    <a:pt x="3402" y="13037"/>
                    <a:pt x="3821" y="12767"/>
                    <a:pt x="4219" y="12480"/>
                  </a:cubicBezTo>
                  <a:cubicBezTo>
                    <a:pt x="4686" y="12151"/>
                    <a:pt x="5179" y="11865"/>
                    <a:pt x="5678" y="11562"/>
                  </a:cubicBezTo>
                  <a:cubicBezTo>
                    <a:pt x="5996" y="11371"/>
                    <a:pt x="6251" y="11170"/>
                    <a:pt x="6437" y="10841"/>
                  </a:cubicBezTo>
                  <a:cubicBezTo>
                    <a:pt x="6590" y="10565"/>
                    <a:pt x="6702" y="10284"/>
                    <a:pt x="6776" y="9976"/>
                  </a:cubicBezTo>
                  <a:cubicBezTo>
                    <a:pt x="6877" y="9573"/>
                    <a:pt x="6994" y="9175"/>
                    <a:pt x="7110" y="8777"/>
                  </a:cubicBezTo>
                  <a:cubicBezTo>
                    <a:pt x="7243" y="8304"/>
                    <a:pt x="7445" y="7896"/>
                    <a:pt x="7678" y="7461"/>
                  </a:cubicBezTo>
                  <a:cubicBezTo>
                    <a:pt x="7933" y="7010"/>
                    <a:pt x="8214" y="6554"/>
                    <a:pt x="8389" y="6065"/>
                  </a:cubicBezTo>
                  <a:cubicBezTo>
                    <a:pt x="8495" y="5763"/>
                    <a:pt x="8596" y="5450"/>
                    <a:pt x="8660" y="5142"/>
                  </a:cubicBezTo>
                  <a:cubicBezTo>
                    <a:pt x="8745" y="4781"/>
                    <a:pt x="8787" y="4421"/>
                    <a:pt x="8824" y="4055"/>
                  </a:cubicBezTo>
                  <a:cubicBezTo>
                    <a:pt x="8872" y="3651"/>
                    <a:pt x="8994" y="3285"/>
                    <a:pt x="9164" y="2914"/>
                  </a:cubicBezTo>
                  <a:cubicBezTo>
                    <a:pt x="9323" y="2569"/>
                    <a:pt x="9525" y="2245"/>
                    <a:pt x="9694" y="1906"/>
                  </a:cubicBezTo>
                  <a:cubicBezTo>
                    <a:pt x="9848" y="1603"/>
                    <a:pt x="9986" y="1301"/>
                    <a:pt x="10108" y="988"/>
                  </a:cubicBezTo>
                  <a:cubicBezTo>
                    <a:pt x="10225" y="691"/>
                    <a:pt x="10320" y="388"/>
                    <a:pt x="10442" y="97"/>
                  </a:cubicBezTo>
                  <a:cubicBezTo>
                    <a:pt x="10477" y="32"/>
                    <a:pt x="10493" y="0"/>
                    <a:pt x="10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7"/>
            <p:cNvSpPr/>
            <p:nvPr/>
          </p:nvSpPr>
          <p:spPr>
            <a:xfrm>
              <a:off x="3590200" y="1779300"/>
              <a:ext cx="449150" cy="148800"/>
            </a:xfrm>
            <a:custGeom>
              <a:rect b="b" l="l" r="r" t="t"/>
              <a:pathLst>
                <a:path extrusionOk="0" h="5952" w="17966">
                  <a:moveTo>
                    <a:pt x="10647" y="945"/>
                  </a:moveTo>
                  <a:cubicBezTo>
                    <a:pt x="10677" y="945"/>
                    <a:pt x="10706" y="946"/>
                    <a:pt x="10734" y="949"/>
                  </a:cubicBezTo>
                  <a:cubicBezTo>
                    <a:pt x="11031" y="965"/>
                    <a:pt x="11317" y="1097"/>
                    <a:pt x="11599" y="1177"/>
                  </a:cubicBezTo>
                  <a:cubicBezTo>
                    <a:pt x="11896" y="1257"/>
                    <a:pt x="12206" y="1312"/>
                    <a:pt x="12513" y="1312"/>
                  </a:cubicBezTo>
                  <a:cubicBezTo>
                    <a:pt x="12552" y="1312"/>
                    <a:pt x="12590" y="1311"/>
                    <a:pt x="12628" y="1310"/>
                  </a:cubicBezTo>
                  <a:cubicBezTo>
                    <a:pt x="12662" y="1308"/>
                    <a:pt x="12697" y="1308"/>
                    <a:pt x="12731" y="1308"/>
                  </a:cubicBezTo>
                  <a:cubicBezTo>
                    <a:pt x="12960" y="1308"/>
                    <a:pt x="13181" y="1337"/>
                    <a:pt x="13403" y="1379"/>
                  </a:cubicBezTo>
                  <a:cubicBezTo>
                    <a:pt x="13556" y="1405"/>
                    <a:pt x="13705" y="1379"/>
                    <a:pt x="13848" y="1410"/>
                  </a:cubicBezTo>
                  <a:cubicBezTo>
                    <a:pt x="14214" y="1485"/>
                    <a:pt x="14580" y="1591"/>
                    <a:pt x="14941" y="1665"/>
                  </a:cubicBezTo>
                  <a:cubicBezTo>
                    <a:pt x="15021" y="1676"/>
                    <a:pt x="15100" y="1697"/>
                    <a:pt x="15180" y="1697"/>
                  </a:cubicBezTo>
                  <a:cubicBezTo>
                    <a:pt x="15206" y="1686"/>
                    <a:pt x="15244" y="1681"/>
                    <a:pt x="15270" y="1676"/>
                  </a:cubicBezTo>
                  <a:lnTo>
                    <a:pt x="15270" y="1676"/>
                  </a:lnTo>
                  <a:cubicBezTo>
                    <a:pt x="15244" y="1692"/>
                    <a:pt x="15206" y="1692"/>
                    <a:pt x="15180" y="1697"/>
                  </a:cubicBezTo>
                  <a:cubicBezTo>
                    <a:pt x="15164" y="1702"/>
                    <a:pt x="15143" y="1708"/>
                    <a:pt x="15122" y="1724"/>
                  </a:cubicBezTo>
                  <a:cubicBezTo>
                    <a:pt x="15095" y="1734"/>
                    <a:pt x="15111" y="1750"/>
                    <a:pt x="15069" y="1761"/>
                  </a:cubicBezTo>
                  <a:cubicBezTo>
                    <a:pt x="15055" y="1766"/>
                    <a:pt x="15039" y="1766"/>
                    <a:pt x="15022" y="1766"/>
                  </a:cubicBezTo>
                  <a:cubicBezTo>
                    <a:pt x="15005" y="1766"/>
                    <a:pt x="14986" y="1766"/>
                    <a:pt x="14968" y="1771"/>
                  </a:cubicBezTo>
                  <a:cubicBezTo>
                    <a:pt x="14862" y="1798"/>
                    <a:pt x="14793" y="1861"/>
                    <a:pt x="14697" y="1909"/>
                  </a:cubicBezTo>
                  <a:cubicBezTo>
                    <a:pt x="14586" y="1968"/>
                    <a:pt x="14448" y="1999"/>
                    <a:pt x="14320" y="2037"/>
                  </a:cubicBezTo>
                  <a:cubicBezTo>
                    <a:pt x="14039" y="2106"/>
                    <a:pt x="13816" y="2254"/>
                    <a:pt x="13556" y="2381"/>
                  </a:cubicBezTo>
                  <a:cubicBezTo>
                    <a:pt x="13270" y="2519"/>
                    <a:pt x="13015" y="2684"/>
                    <a:pt x="12707" y="2779"/>
                  </a:cubicBezTo>
                  <a:cubicBezTo>
                    <a:pt x="12564" y="2822"/>
                    <a:pt x="12442" y="2885"/>
                    <a:pt x="12315" y="2965"/>
                  </a:cubicBezTo>
                  <a:cubicBezTo>
                    <a:pt x="12140" y="3076"/>
                    <a:pt x="11991" y="3214"/>
                    <a:pt x="11821" y="3336"/>
                  </a:cubicBezTo>
                  <a:cubicBezTo>
                    <a:pt x="11694" y="3421"/>
                    <a:pt x="11561" y="3480"/>
                    <a:pt x="11424" y="3549"/>
                  </a:cubicBezTo>
                  <a:cubicBezTo>
                    <a:pt x="11222" y="3639"/>
                    <a:pt x="11052" y="3745"/>
                    <a:pt x="10866" y="3867"/>
                  </a:cubicBezTo>
                  <a:cubicBezTo>
                    <a:pt x="10453" y="4143"/>
                    <a:pt x="10033" y="4281"/>
                    <a:pt x="9540" y="4302"/>
                  </a:cubicBezTo>
                  <a:cubicBezTo>
                    <a:pt x="9502" y="4304"/>
                    <a:pt x="9464" y="4305"/>
                    <a:pt x="9426" y="4305"/>
                  </a:cubicBezTo>
                  <a:cubicBezTo>
                    <a:pt x="9260" y="4305"/>
                    <a:pt x="9091" y="4291"/>
                    <a:pt x="8924" y="4291"/>
                  </a:cubicBezTo>
                  <a:cubicBezTo>
                    <a:pt x="8804" y="4291"/>
                    <a:pt x="8684" y="4298"/>
                    <a:pt x="8569" y="4323"/>
                  </a:cubicBezTo>
                  <a:cubicBezTo>
                    <a:pt x="8389" y="4360"/>
                    <a:pt x="8251" y="4451"/>
                    <a:pt x="8123" y="4573"/>
                  </a:cubicBezTo>
                  <a:cubicBezTo>
                    <a:pt x="8028" y="4668"/>
                    <a:pt x="7959" y="4822"/>
                    <a:pt x="7853" y="4891"/>
                  </a:cubicBezTo>
                  <a:cubicBezTo>
                    <a:pt x="7747" y="4965"/>
                    <a:pt x="7566" y="4971"/>
                    <a:pt x="7444" y="4992"/>
                  </a:cubicBezTo>
                  <a:cubicBezTo>
                    <a:pt x="7373" y="5002"/>
                    <a:pt x="7299" y="5006"/>
                    <a:pt x="7225" y="5006"/>
                  </a:cubicBezTo>
                  <a:cubicBezTo>
                    <a:pt x="7066" y="5006"/>
                    <a:pt x="6903" y="4987"/>
                    <a:pt x="6754" y="4965"/>
                  </a:cubicBezTo>
                  <a:cubicBezTo>
                    <a:pt x="6622" y="4944"/>
                    <a:pt x="6500" y="4886"/>
                    <a:pt x="6367" y="4865"/>
                  </a:cubicBezTo>
                  <a:cubicBezTo>
                    <a:pt x="6049" y="4806"/>
                    <a:pt x="5730" y="4758"/>
                    <a:pt x="5407" y="4737"/>
                  </a:cubicBezTo>
                  <a:cubicBezTo>
                    <a:pt x="5136" y="4727"/>
                    <a:pt x="4860" y="4737"/>
                    <a:pt x="4590" y="4721"/>
                  </a:cubicBezTo>
                  <a:cubicBezTo>
                    <a:pt x="3980" y="4668"/>
                    <a:pt x="3348" y="4429"/>
                    <a:pt x="2786" y="4201"/>
                  </a:cubicBezTo>
                  <a:cubicBezTo>
                    <a:pt x="2335" y="4032"/>
                    <a:pt x="1900" y="3925"/>
                    <a:pt x="1422" y="3856"/>
                  </a:cubicBezTo>
                  <a:cubicBezTo>
                    <a:pt x="1353" y="3846"/>
                    <a:pt x="1136" y="3841"/>
                    <a:pt x="1120" y="3745"/>
                  </a:cubicBezTo>
                  <a:cubicBezTo>
                    <a:pt x="1179" y="3740"/>
                    <a:pt x="1246" y="3728"/>
                    <a:pt x="1304" y="3728"/>
                  </a:cubicBezTo>
                  <a:cubicBezTo>
                    <a:pt x="1314" y="3728"/>
                    <a:pt x="1323" y="3728"/>
                    <a:pt x="1332" y="3729"/>
                  </a:cubicBezTo>
                  <a:cubicBezTo>
                    <a:pt x="1406" y="3739"/>
                    <a:pt x="1490" y="3772"/>
                    <a:pt x="1557" y="3772"/>
                  </a:cubicBezTo>
                  <a:cubicBezTo>
                    <a:pt x="1562" y="3772"/>
                    <a:pt x="1566" y="3772"/>
                    <a:pt x="1571" y="3772"/>
                  </a:cubicBezTo>
                  <a:cubicBezTo>
                    <a:pt x="1624" y="3766"/>
                    <a:pt x="1624" y="3750"/>
                    <a:pt x="1666" y="3718"/>
                  </a:cubicBezTo>
                  <a:cubicBezTo>
                    <a:pt x="1725" y="3665"/>
                    <a:pt x="1778" y="3639"/>
                    <a:pt x="1863" y="3634"/>
                  </a:cubicBezTo>
                  <a:cubicBezTo>
                    <a:pt x="1906" y="3628"/>
                    <a:pt x="1949" y="3626"/>
                    <a:pt x="1991" y="3626"/>
                  </a:cubicBezTo>
                  <a:cubicBezTo>
                    <a:pt x="2050" y="3626"/>
                    <a:pt x="2108" y="3629"/>
                    <a:pt x="2167" y="3629"/>
                  </a:cubicBezTo>
                  <a:cubicBezTo>
                    <a:pt x="2186" y="3629"/>
                    <a:pt x="2204" y="3629"/>
                    <a:pt x="2223" y="3628"/>
                  </a:cubicBezTo>
                  <a:cubicBezTo>
                    <a:pt x="2314" y="3618"/>
                    <a:pt x="2409" y="3602"/>
                    <a:pt x="2494" y="3586"/>
                  </a:cubicBezTo>
                  <a:cubicBezTo>
                    <a:pt x="2595" y="3570"/>
                    <a:pt x="2685" y="3527"/>
                    <a:pt x="2786" y="3522"/>
                  </a:cubicBezTo>
                  <a:cubicBezTo>
                    <a:pt x="2897" y="3506"/>
                    <a:pt x="2977" y="3512"/>
                    <a:pt x="3078" y="3469"/>
                  </a:cubicBezTo>
                  <a:cubicBezTo>
                    <a:pt x="3285" y="3374"/>
                    <a:pt x="3507" y="3315"/>
                    <a:pt x="3714" y="3220"/>
                  </a:cubicBezTo>
                  <a:cubicBezTo>
                    <a:pt x="4006" y="3098"/>
                    <a:pt x="4277" y="2949"/>
                    <a:pt x="4584" y="2870"/>
                  </a:cubicBezTo>
                  <a:cubicBezTo>
                    <a:pt x="4844" y="2806"/>
                    <a:pt x="5142" y="2763"/>
                    <a:pt x="5375" y="2631"/>
                  </a:cubicBezTo>
                  <a:cubicBezTo>
                    <a:pt x="5492" y="2567"/>
                    <a:pt x="5518" y="2424"/>
                    <a:pt x="5630" y="2366"/>
                  </a:cubicBezTo>
                  <a:cubicBezTo>
                    <a:pt x="5773" y="2291"/>
                    <a:pt x="5921" y="2254"/>
                    <a:pt x="6075" y="2206"/>
                  </a:cubicBezTo>
                  <a:cubicBezTo>
                    <a:pt x="6229" y="2159"/>
                    <a:pt x="6362" y="2100"/>
                    <a:pt x="6505" y="2037"/>
                  </a:cubicBezTo>
                  <a:cubicBezTo>
                    <a:pt x="6792" y="1904"/>
                    <a:pt x="7036" y="1670"/>
                    <a:pt x="7343" y="1591"/>
                  </a:cubicBezTo>
                  <a:cubicBezTo>
                    <a:pt x="7709" y="1490"/>
                    <a:pt x="8092" y="1448"/>
                    <a:pt x="8405" y="1219"/>
                  </a:cubicBezTo>
                  <a:cubicBezTo>
                    <a:pt x="8584" y="1083"/>
                    <a:pt x="8784" y="1051"/>
                    <a:pt x="8994" y="1051"/>
                  </a:cubicBezTo>
                  <a:cubicBezTo>
                    <a:pt x="9095" y="1051"/>
                    <a:pt x="9198" y="1059"/>
                    <a:pt x="9301" y="1066"/>
                  </a:cubicBezTo>
                  <a:cubicBezTo>
                    <a:pt x="9420" y="1076"/>
                    <a:pt x="9540" y="1083"/>
                    <a:pt x="9660" y="1083"/>
                  </a:cubicBezTo>
                  <a:cubicBezTo>
                    <a:pt x="9852" y="1083"/>
                    <a:pt x="10046" y="1065"/>
                    <a:pt x="10235" y="1013"/>
                  </a:cubicBezTo>
                  <a:cubicBezTo>
                    <a:pt x="10366" y="973"/>
                    <a:pt x="10511" y="945"/>
                    <a:pt x="10647" y="945"/>
                  </a:cubicBezTo>
                  <a:close/>
                  <a:moveTo>
                    <a:pt x="10840" y="0"/>
                  </a:moveTo>
                  <a:cubicBezTo>
                    <a:pt x="10681" y="0"/>
                    <a:pt x="10524" y="9"/>
                    <a:pt x="10368" y="20"/>
                  </a:cubicBezTo>
                  <a:cubicBezTo>
                    <a:pt x="10230" y="26"/>
                    <a:pt x="10086" y="47"/>
                    <a:pt x="9949" y="47"/>
                  </a:cubicBezTo>
                  <a:cubicBezTo>
                    <a:pt x="9936" y="47"/>
                    <a:pt x="9923" y="47"/>
                    <a:pt x="9911" y="47"/>
                  </a:cubicBezTo>
                  <a:cubicBezTo>
                    <a:pt x="9685" y="47"/>
                    <a:pt x="9458" y="4"/>
                    <a:pt x="9232" y="4"/>
                  </a:cubicBezTo>
                  <a:cubicBezTo>
                    <a:pt x="9169" y="4"/>
                    <a:pt x="9105" y="3"/>
                    <a:pt x="9043" y="3"/>
                  </a:cubicBezTo>
                  <a:cubicBezTo>
                    <a:pt x="8692" y="3"/>
                    <a:pt x="8354" y="21"/>
                    <a:pt x="8012" y="111"/>
                  </a:cubicBezTo>
                  <a:cubicBezTo>
                    <a:pt x="7587" y="217"/>
                    <a:pt x="7221" y="424"/>
                    <a:pt x="6850" y="641"/>
                  </a:cubicBezTo>
                  <a:cubicBezTo>
                    <a:pt x="6659" y="763"/>
                    <a:pt x="6505" y="848"/>
                    <a:pt x="6288" y="896"/>
                  </a:cubicBezTo>
                  <a:cubicBezTo>
                    <a:pt x="6070" y="938"/>
                    <a:pt x="5906" y="954"/>
                    <a:pt x="5730" y="1097"/>
                  </a:cubicBezTo>
                  <a:cubicBezTo>
                    <a:pt x="5566" y="1241"/>
                    <a:pt x="5402" y="1379"/>
                    <a:pt x="5205" y="1490"/>
                  </a:cubicBezTo>
                  <a:cubicBezTo>
                    <a:pt x="4956" y="1644"/>
                    <a:pt x="4691" y="1777"/>
                    <a:pt x="4431" y="1930"/>
                  </a:cubicBezTo>
                  <a:cubicBezTo>
                    <a:pt x="4240" y="2042"/>
                    <a:pt x="4059" y="2180"/>
                    <a:pt x="3863" y="2291"/>
                  </a:cubicBezTo>
                  <a:cubicBezTo>
                    <a:pt x="3651" y="2419"/>
                    <a:pt x="3417" y="2519"/>
                    <a:pt x="3189" y="2620"/>
                  </a:cubicBezTo>
                  <a:cubicBezTo>
                    <a:pt x="2998" y="2705"/>
                    <a:pt x="2765" y="2742"/>
                    <a:pt x="2552" y="2790"/>
                  </a:cubicBezTo>
                  <a:cubicBezTo>
                    <a:pt x="2276" y="2848"/>
                    <a:pt x="1958" y="2965"/>
                    <a:pt x="1703" y="3124"/>
                  </a:cubicBezTo>
                  <a:cubicBezTo>
                    <a:pt x="1619" y="3177"/>
                    <a:pt x="1539" y="3241"/>
                    <a:pt x="1449" y="3294"/>
                  </a:cubicBezTo>
                  <a:cubicBezTo>
                    <a:pt x="1327" y="3363"/>
                    <a:pt x="1194" y="3390"/>
                    <a:pt x="1061" y="3400"/>
                  </a:cubicBezTo>
                  <a:cubicBezTo>
                    <a:pt x="902" y="3421"/>
                    <a:pt x="748" y="3453"/>
                    <a:pt x="589" y="3453"/>
                  </a:cubicBezTo>
                  <a:cubicBezTo>
                    <a:pt x="547" y="3453"/>
                    <a:pt x="504" y="3443"/>
                    <a:pt x="457" y="3427"/>
                  </a:cubicBezTo>
                  <a:cubicBezTo>
                    <a:pt x="446" y="3427"/>
                    <a:pt x="430" y="3421"/>
                    <a:pt x="419" y="3421"/>
                  </a:cubicBezTo>
                  <a:cubicBezTo>
                    <a:pt x="414" y="3421"/>
                    <a:pt x="410" y="3421"/>
                    <a:pt x="405" y="3421"/>
                  </a:cubicBezTo>
                  <a:cubicBezTo>
                    <a:pt x="335" y="3421"/>
                    <a:pt x="266" y="3454"/>
                    <a:pt x="202" y="3459"/>
                  </a:cubicBezTo>
                  <a:cubicBezTo>
                    <a:pt x="181" y="3459"/>
                    <a:pt x="165" y="3453"/>
                    <a:pt x="149" y="3453"/>
                  </a:cubicBezTo>
                  <a:cubicBezTo>
                    <a:pt x="106" y="3459"/>
                    <a:pt x="27" y="3512"/>
                    <a:pt x="0" y="3512"/>
                  </a:cubicBezTo>
                  <a:cubicBezTo>
                    <a:pt x="101" y="3527"/>
                    <a:pt x="218" y="3554"/>
                    <a:pt x="292" y="3628"/>
                  </a:cubicBezTo>
                  <a:cubicBezTo>
                    <a:pt x="366" y="3708"/>
                    <a:pt x="425" y="3798"/>
                    <a:pt x="504" y="3872"/>
                  </a:cubicBezTo>
                  <a:cubicBezTo>
                    <a:pt x="600" y="3957"/>
                    <a:pt x="690" y="4032"/>
                    <a:pt x="786" y="4116"/>
                  </a:cubicBezTo>
                  <a:cubicBezTo>
                    <a:pt x="844" y="4185"/>
                    <a:pt x="902" y="4244"/>
                    <a:pt x="977" y="4302"/>
                  </a:cubicBezTo>
                  <a:cubicBezTo>
                    <a:pt x="1518" y="4758"/>
                    <a:pt x="2298" y="4780"/>
                    <a:pt x="2961" y="4939"/>
                  </a:cubicBezTo>
                  <a:cubicBezTo>
                    <a:pt x="3438" y="5061"/>
                    <a:pt x="3916" y="5193"/>
                    <a:pt x="4393" y="5316"/>
                  </a:cubicBezTo>
                  <a:cubicBezTo>
                    <a:pt x="4951" y="5464"/>
                    <a:pt x="5486" y="5650"/>
                    <a:pt x="6038" y="5830"/>
                  </a:cubicBezTo>
                  <a:cubicBezTo>
                    <a:pt x="6278" y="5898"/>
                    <a:pt x="6509" y="5952"/>
                    <a:pt x="6755" y="5952"/>
                  </a:cubicBezTo>
                  <a:cubicBezTo>
                    <a:pt x="6858" y="5952"/>
                    <a:pt x="6963" y="5942"/>
                    <a:pt x="7073" y="5920"/>
                  </a:cubicBezTo>
                  <a:cubicBezTo>
                    <a:pt x="7381" y="5862"/>
                    <a:pt x="7667" y="5761"/>
                    <a:pt x="7948" y="5623"/>
                  </a:cubicBezTo>
                  <a:cubicBezTo>
                    <a:pt x="8320" y="5438"/>
                    <a:pt x="8702" y="5273"/>
                    <a:pt x="9078" y="5098"/>
                  </a:cubicBezTo>
                  <a:cubicBezTo>
                    <a:pt x="9524" y="4891"/>
                    <a:pt x="9970" y="4780"/>
                    <a:pt x="10453" y="4679"/>
                  </a:cubicBezTo>
                  <a:cubicBezTo>
                    <a:pt x="10962" y="4573"/>
                    <a:pt x="11492" y="4504"/>
                    <a:pt x="11981" y="4318"/>
                  </a:cubicBezTo>
                  <a:cubicBezTo>
                    <a:pt x="12278" y="4201"/>
                    <a:pt x="12575" y="4069"/>
                    <a:pt x="12861" y="3925"/>
                  </a:cubicBezTo>
                  <a:cubicBezTo>
                    <a:pt x="13185" y="3761"/>
                    <a:pt x="13493" y="3549"/>
                    <a:pt x="13795" y="3347"/>
                  </a:cubicBezTo>
                  <a:cubicBezTo>
                    <a:pt x="14135" y="3124"/>
                    <a:pt x="14485" y="2970"/>
                    <a:pt x="14883" y="2859"/>
                  </a:cubicBezTo>
                  <a:cubicBezTo>
                    <a:pt x="15249" y="2758"/>
                    <a:pt x="15626" y="2700"/>
                    <a:pt x="15997" y="2610"/>
                  </a:cubicBezTo>
                  <a:cubicBezTo>
                    <a:pt x="16321" y="2530"/>
                    <a:pt x="16650" y="2440"/>
                    <a:pt x="16957" y="2334"/>
                  </a:cubicBezTo>
                  <a:cubicBezTo>
                    <a:pt x="17260" y="2233"/>
                    <a:pt x="17557" y="2100"/>
                    <a:pt x="17859" y="2010"/>
                  </a:cubicBezTo>
                  <a:cubicBezTo>
                    <a:pt x="17934" y="1989"/>
                    <a:pt x="17965" y="1984"/>
                    <a:pt x="17912" y="1920"/>
                  </a:cubicBezTo>
                  <a:cubicBezTo>
                    <a:pt x="17881" y="1883"/>
                    <a:pt x="17774" y="1861"/>
                    <a:pt x="17721" y="1835"/>
                  </a:cubicBezTo>
                  <a:cubicBezTo>
                    <a:pt x="17557" y="1761"/>
                    <a:pt x="17403" y="1676"/>
                    <a:pt x="17239" y="1601"/>
                  </a:cubicBezTo>
                  <a:cubicBezTo>
                    <a:pt x="16809" y="1400"/>
                    <a:pt x="16374" y="1198"/>
                    <a:pt x="15944" y="1007"/>
                  </a:cubicBezTo>
                  <a:cubicBezTo>
                    <a:pt x="15498" y="806"/>
                    <a:pt x="15021" y="668"/>
                    <a:pt x="14554" y="535"/>
                  </a:cubicBezTo>
                  <a:cubicBezTo>
                    <a:pt x="13747" y="312"/>
                    <a:pt x="12909" y="127"/>
                    <a:pt x="12076" y="47"/>
                  </a:cubicBezTo>
                  <a:cubicBezTo>
                    <a:pt x="11987" y="38"/>
                    <a:pt x="11897" y="37"/>
                    <a:pt x="11807" y="37"/>
                  </a:cubicBezTo>
                  <a:cubicBezTo>
                    <a:pt x="11747" y="37"/>
                    <a:pt x="11687" y="37"/>
                    <a:pt x="11627" y="37"/>
                  </a:cubicBezTo>
                  <a:cubicBezTo>
                    <a:pt x="11551" y="37"/>
                    <a:pt x="11477" y="36"/>
                    <a:pt x="11402" y="31"/>
                  </a:cubicBezTo>
                  <a:cubicBezTo>
                    <a:pt x="11275" y="26"/>
                    <a:pt x="11148" y="10"/>
                    <a:pt x="11026" y="4"/>
                  </a:cubicBezTo>
                  <a:cubicBezTo>
                    <a:pt x="10963" y="2"/>
                    <a:pt x="10902" y="0"/>
                    <a:pt x="108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 name="Google Shape;667;p17"/>
          <p:cNvSpPr/>
          <p:nvPr/>
        </p:nvSpPr>
        <p:spPr>
          <a:xfrm>
            <a:off x="148525" y="4061600"/>
            <a:ext cx="1129397" cy="1173937"/>
          </a:xfrm>
          <a:custGeom>
            <a:rect b="b" l="l" r="r" t="t"/>
            <a:pathLst>
              <a:path extrusionOk="0" h="21481" w="20666">
                <a:moveTo>
                  <a:pt x="3343" y="4137"/>
                </a:moveTo>
                <a:cubicBezTo>
                  <a:pt x="2855" y="4747"/>
                  <a:pt x="2430" y="5410"/>
                  <a:pt x="2069" y="6100"/>
                </a:cubicBezTo>
                <a:cubicBezTo>
                  <a:pt x="2377" y="5379"/>
                  <a:pt x="2802" y="4715"/>
                  <a:pt x="3343" y="4137"/>
                </a:cubicBezTo>
                <a:close/>
                <a:moveTo>
                  <a:pt x="8792" y="7427"/>
                </a:moveTo>
                <a:cubicBezTo>
                  <a:pt x="9168" y="7496"/>
                  <a:pt x="9535" y="7644"/>
                  <a:pt x="9879" y="7835"/>
                </a:cubicBezTo>
                <a:cubicBezTo>
                  <a:pt x="9704" y="7799"/>
                  <a:pt x="9524" y="7781"/>
                  <a:pt x="9344" y="7781"/>
                </a:cubicBezTo>
                <a:cubicBezTo>
                  <a:pt x="8442" y="7781"/>
                  <a:pt x="7523" y="8221"/>
                  <a:pt x="6988" y="8960"/>
                </a:cubicBezTo>
                <a:cubicBezTo>
                  <a:pt x="7423" y="8222"/>
                  <a:pt x="8076" y="7612"/>
                  <a:pt x="8771" y="7427"/>
                </a:cubicBezTo>
                <a:close/>
                <a:moveTo>
                  <a:pt x="7890" y="7432"/>
                </a:moveTo>
                <a:lnTo>
                  <a:pt x="7890" y="7432"/>
                </a:lnTo>
                <a:cubicBezTo>
                  <a:pt x="7497" y="7724"/>
                  <a:pt x="7152" y="8079"/>
                  <a:pt x="6871" y="8451"/>
                </a:cubicBezTo>
                <a:cubicBezTo>
                  <a:pt x="6691" y="8689"/>
                  <a:pt x="6516" y="8944"/>
                  <a:pt x="6356" y="9220"/>
                </a:cubicBezTo>
                <a:cubicBezTo>
                  <a:pt x="6500" y="8318"/>
                  <a:pt x="7046" y="7618"/>
                  <a:pt x="7890" y="7432"/>
                </a:cubicBezTo>
                <a:close/>
                <a:moveTo>
                  <a:pt x="8797" y="9365"/>
                </a:moveTo>
                <a:cubicBezTo>
                  <a:pt x="8885" y="9365"/>
                  <a:pt x="9015" y="9408"/>
                  <a:pt x="9222" y="9485"/>
                </a:cubicBezTo>
                <a:cubicBezTo>
                  <a:pt x="9248" y="9491"/>
                  <a:pt x="9275" y="9512"/>
                  <a:pt x="9301" y="9528"/>
                </a:cubicBezTo>
                <a:cubicBezTo>
                  <a:pt x="9264" y="9565"/>
                  <a:pt x="9243" y="9591"/>
                  <a:pt x="9237" y="9607"/>
                </a:cubicBezTo>
                <a:cubicBezTo>
                  <a:pt x="9179" y="9724"/>
                  <a:pt x="9110" y="9851"/>
                  <a:pt x="9052" y="9973"/>
                </a:cubicBezTo>
                <a:cubicBezTo>
                  <a:pt x="9036" y="10000"/>
                  <a:pt x="9025" y="10026"/>
                  <a:pt x="9020" y="10042"/>
                </a:cubicBezTo>
                <a:cubicBezTo>
                  <a:pt x="8900" y="10175"/>
                  <a:pt x="8746" y="10269"/>
                  <a:pt x="8634" y="10269"/>
                </a:cubicBezTo>
                <a:cubicBezTo>
                  <a:pt x="8504" y="10269"/>
                  <a:pt x="8430" y="10143"/>
                  <a:pt x="8526" y="9804"/>
                </a:cubicBezTo>
                <a:cubicBezTo>
                  <a:pt x="8614" y="9496"/>
                  <a:pt x="8642" y="9365"/>
                  <a:pt x="8797" y="9365"/>
                </a:cubicBezTo>
                <a:close/>
                <a:moveTo>
                  <a:pt x="8547" y="8580"/>
                </a:moveTo>
                <a:cubicBezTo>
                  <a:pt x="8708" y="8580"/>
                  <a:pt x="8873" y="8598"/>
                  <a:pt x="9036" y="8631"/>
                </a:cubicBezTo>
                <a:cubicBezTo>
                  <a:pt x="8733" y="8727"/>
                  <a:pt x="8436" y="8912"/>
                  <a:pt x="8187" y="9167"/>
                </a:cubicBezTo>
                <a:cubicBezTo>
                  <a:pt x="7884" y="9496"/>
                  <a:pt x="7481" y="10281"/>
                  <a:pt x="7593" y="10785"/>
                </a:cubicBezTo>
                <a:cubicBezTo>
                  <a:pt x="7158" y="10037"/>
                  <a:pt x="7036" y="9008"/>
                  <a:pt x="7953" y="8679"/>
                </a:cubicBezTo>
                <a:cubicBezTo>
                  <a:pt x="8138" y="8610"/>
                  <a:pt x="8340" y="8580"/>
                  <a:pt x="8547" y="8580"/>
                </a:cubicBezTo>
                <a:close/>
                <a:moveTo>
                  <a:pt x="9747" y="9846"/>
                </a:moveTo>
                <a:cubicBezTo>
                  <a:pt x="9826" y="9926"/>
                  <a:pt x="9906" y="10011"/>
                  <a:pt x="9964" y="10095"/>
                </a:cubicBezTo>
                <a:cubicBezTo>
                  <a:pt x="10383" y="10706"/>
                  <a:pt x="10362" y="11597"/>
                  <a:pt x="9529" y="11862"/>
                </a:cubicBezTo>
                <a:cubicBezTo>
                  <a:pt x="9429" y="11893"/>
                  <a:pt x="9326" y="11908"/>
                  <a:pt x="9223" y="11908"/>
                </a:cubicBezTo>
                <a:cubicBezTo>
                  <a:pt x="8768" y="11908"/>
                  <a:pt x="8308" y="11629"/>
                  <a:pt x="7996" y="11326"/>
                </a:cubicBezTo>
                <a:cubicBezTo>
                  <a:pt x="7938" y="11263"/>
                  <a:pt x="7874" y="11199"/>
                  <a:pt x="7816" y="11125"/>
                </a:cubicBezTo>
                <a:lnTo>
                  <a:pt x="7816" y="11125"/>
                </a:lnTo>
                <a:cubicBezTo>
                  <a:pt x="7922" y="11194"/>
                  <a:pt x="8060" y="11236"/>
                  <a:pt x="8256" y="11236"/>
                </a:cubicBezTo>
                <a:cubicBezTo>
                  <a:pt x="8266" y="11236"/>
                  <a:pt x="8276" y="11237"/>
                  <a:pt x="8286" y="11237"/>
                </a:cubicBezTo>
                <a:cubicBezTo>
                  <a:pt x="8971" y="11237"/>
                  <a:pt x="9480" y="10526"/>
                  <a:pt x="9747" y="9846"/>
                </a:cubicBezTo>
                <a:close/>
                <a:moveTo>
                  <a:pt x="6569" y="9936"/>
                </a:moveTo>
                <a:lnTo>
                  <a:pt x="6569" y="9936"/>
                </a:lnTo>
                <a:cubicBezTo>
                  <a:pt x="6286" y="11391"/>
                  <a:pt x="7440" y="12601"/>
                  <a:pt x="8691" y="12601"/>
                </a:cubicBezTo>
                <a:cubicBezTo>
                  <a:pt x="9251" y="12601"/>
                  <a:pt x="9830" y="12359"/>
                  <a:pt x="10309" y="11788"/>
                </a:cubicBezTo>
                <a:cubicBezTo>
                  <a:pt x="10511" y="11549"/>
                  <a:pt x="10691" y="11284"/>
                  <a:pt x="10813" y="10997"/>
                </a:cubicBezTo>
                <a:lnTo>
                  <a:pt x="10813" y="10997"/>
                </a:lnTo>
                <a:cubicBezTo>
                  <a:pt x="10483" y="11984"/>
                  <a:pt x="9272" y="12805"/>
                  <a:pt x="8197" y="12805"/>
                </a:cubicBezTo>
                <a:cubicBezTo>
                  <a:pt x="7630" y="12805"/>
                  <a:pt x="7102" y="12578"/>
                  <a:pt x="6760" y="12027"/>
                </a:cubicBezTo>
                <a:cubicBezTo>
                  <a:pt x="6611" y="11629"/>
                  <a:pt x="6505" y="11210"/>
                  <a:pt x="6431" y="10822"/>
                </a:cubicBezTo>
                <a:cubicBezTo>
                  <a:pt x="6431" y="10536"/>
                  <a:pt x="6484" y="10239"/>
                  <a:pt x="6569" y="9936"/>
                </a:cubicBezTo>
                <a:close/>
                <a:moveTo>
                  <a:pt x="9684" y="1543"/>
                </a:moveTo>
                <a:cubicBezTo>
                  <a:pt x="9982" y="1543"/>
                  <a:pt x="10278" y="1557"/>
                  <a:pt x="10575" y="1585"/>
                </a:cubicBezTo>
                <a:cubicBezTo>
                  <a:pt x="5545" y="2025"/>
                  <a:pt x="1125" y="6615"/>
                  <a:pt x="1778" y="11921"/>
                </a:cubicBezTo>
                <a:cubicBezTo>
                  <a:pt x="1862" y="12642"/>
                  <a:pt x="2069" y="13327"/>
                  <a:pt x="2367" y="13969"/>
                </a:cubicBezTo>
                <a:cubicBezTo>
                  <a:pt x="2234" y="13719"/>
                  <a:pt x="2122" y="13459"/>
                  <a:pt x="2016" y="13199"/>
                </a:cubicBezTo>
                <a:cubicBezTo>
                  <a:pt x="1836" y="12690"/>
                  <a:pt x="1687" y="12159"/>
                  <a:pt x="1587" y="11623"/>
                </a:cubicBezTo>
                <a:cubicBezTo>
                  <a:pt x="1560" y="11438"/>
                  <a:pt x="1534" y="11257"/>
                  <a:pt x="1523" y="11072"/>
                </a:cubicBezTo>
                <a:cubicBezTo>
                  <a:pt x="1661" y="9623"/>
                  <a:pt x="2016" y="8185"/>
                  <a:pt x="2462" y="6806"/>
                </a:cubicBezTo>
                <a:cubicBezTo>
                  <a:pt x="2664" y="6196"/>
                  <a:pt x="2908" y="5548"/>
                  <a:pt x="3226" y="4944"/>
                </a:cubicBezTo>
                <a:cubicBezTo>
                  <a:pt x="3730" y="4195"/>
                  <a:pt x="4330" y="3516"/>
                  <a:pt x="4998" y="2933"/>
                </a:cubicBezTo>
                <a:cubicBezTo>
                  <a:pt x="5370" y="2689"/>
                  <a:pt x="5768" y="2471"/>
                  <a:pt x="6150" y="2243"/>
                </a:cubicBezTo>
                <a:cubicBezTo>
                  <a:pt x="7304" y="1768"/>
                  <a:pt x="8496" y="1543"/>
                  <a:pt x="9684" y="1543"/>
                </a:cubicBezTo>
                <a:close/>
                <a:moveTo>
                  <a:pt x="11201" y="11358"/>
                </a:moveTo>
                <a:cubicBezTo>
                  <a:pt x="10919" y="12584"/>
                  <a:pt x="10118" y="13963"/>
                  <a:pt x="8893" y="13995"/>
                </a:cubicBezTo>
                <a:cubicBezTo>
                  <a:pt x="8877" y="13996"/>
                  <a:pt x="8862" y="13996"/>
                  <a:pt x="8847" y="13996"/>
                </a:cubicBezTo>
                <a:cubicBezTo>
                  <a:pt x="8459" y="13996"/>
                  <a:pt x="8133" y="13865"/>
                  <a:pt x="7842" y="13650"/>
                </a:cubicBezTo>
                <a:cubicBezTo>
                  <a:pt x="7985" y="13645"/>
                  <a:pt x="8123" y="13624"/>
                  <a:pt x="8261" y="13597"/>
                </a:cubicBezTo>
                <a:cubicBezTo>
                  <a:pt x="9243" y="13380"/>
                  <a:pt x="10521" y="12456"/>
                  <a:pt x="11201" y="11358"/>
                </a:cubicBezTo>
                <a:close/>
                <a:moveTo>
                  <a:pt x="12076" y="10122"/>
                </a:moveTo>
                <a:cubicBezTo>
                  <a:pt x="12479" y="10859"/>
                  <a:pt x="12723" y="11687"/>
                  <a:pt x="12580" y="12525"/>
                </a:cubicBezTo>
                <a:cubicBezTo>
                  <a:pt x="12315" y="13992"/>
                  <a:pt x="11080" y="14571"/>
                  <a:pt x="9817" y="14571"/>
                </a:cubicBezTo>
                <a:cubicBezTo>
                  <a:pt x="9586" y="14571"/>
                  <a:pt x="9353" y="14552"/>
                  <a:pt x="9126" y="14515"/>
                </a:cubicBezTo>
                <a:cubicBezTo>
                  <a:pt x="9195" y="14483"/>
                  <a:pt x="9269" y="14441"/>
                  <a:pt x="9344" y="14393"/>
                </a:cubicBezTo>
                <a:cubicBezTo>
                  <a:pt x="10813" y="13518"/>
                  <a:pt x="11901" y="11846"/>
                  <a:pt x="12076" y="10122"/>
                </a:cubicBezTo>
                <a:close/>
                <a:moveTo>
                  <a:pt x="10830" y="2365"/>
                </a:moveTo>
                <a:cubicBezTo>
                  <a:pt x="12563" y="2365"/>
                  <a:pt x="14280" y="2871"/>
                  <a:pt x="15657" y="3967"/>
                </a:cubicBezTo>
                <a:cubicBezTo>
                  <a:pt x="17573" y="5495"/>
                  <a:pt x="18703" y="7963"/>
                  <a:pt x="18841" y="10377"/>
                </a:cubicBezTo>
                <a:cubicBezTo>
                  <a:pt x="18931" y="12069"/>
                  <a:pt x="18517" y="13687"/>
                  <a:pt x="17711" y="15099"/>
                </a:cubicBezTo>
                <a:cubicBezTo>
                  <a:pt x="16453" y="16632"/>
                  <a:pt x="14676" y="17826"/>
                  <a:pt x="12670" y="18452"/>
                </a:cubicBezTo>
                <a:cubicBezTo>
                  <a:pt x="11772" y="18734"/>
                  <a:pt x="10877" y="18879"/>
                  <a:pt x="9997" y="18879"/>
                </a:cubicBezTo>
                <a:cubicBezTo>
                  <a:pt x="8479" y="18879"/>
                  <a:pt x="7005" y="18448"/>
                  <a:pt x="5635" y="17545"/>
                </a:cubicBezTo>
                <a:cubicBezTo>
                  <a:pt x="5311" y="17327"/>
                  <a:pt x="4993" y="17094"/>
                  <a:pt x="4696" y="16834"/>
                </a:cubicBezTo>
                <a:lnTo>
                  <a:pt x="4696" y="16834"/>
                </a:lnTo>
                <a:cubicBezTo>
                  <a:pt x="5959" y="17810"/>
                  <a:pt x="7518" y="18436"/>
                  <a:pt x="9126" y="18532"/>
                </a:cubicBezTo>
                <a:cubicBezTo>
                  <a:pt x="9276" y="18541"/>
                  <a:pt x="9425" y="18546"/>
                  <a:pt x="9574" y="18546"/>
                </a:cubicBezTo>
                <a:cubicBezTo>
                  <a:pt x="12573" y="18546"/>
                  <a:pt x="15404" y="16642"/>
                  <a:pt x="16703" y="13958"/>
                </a:cubicBezTo>
                <a:cubicBezTo>
                  <a:pt x="18358" y="10546"/>
                  <a:pt x="16692" y="6806"/>
                  <a:pt x="13742" y="4753"/>
                </a:cubicBezTo>
                <a:cubicBezTo>
                  <a:pt x="12587" y="3946"/>
                  <a:pt x="11347" y="3561"/>
                  <a:pt x="10132" y="3561"/>
                </a:cubicBezTo>
                <a:cubicBezTo>
                  <a:pt x="8366" y="3561"/>
                  <a:pt x="6653" y="4375"/>
                  <a:pt x="5332" y="5893"/>
                </a:cubicBezTo>
                <a:cubicBezTo>
                  <a:pt x="3507" y="7984"/>
                  <a:pt x="2664" y="11252"/>
                  <a:pt x="4245" y="13725"/>
                </a:cubicBezTo>
                <a:cubicBezTo>
                  <a:pt x="5330" y="15422"/>
                  <a:pt x="7572" y="16434"/>
                  <a:pt x="9705" y="16434"/>
                </a:cubicBezTo>
                <a:cubicBezTo>
                  <a:pt x="10805" y="16434"/>
                  <a:pt x="11876" y="16165"/>
                  <a:pt x="12745" y="15582"/>
                </a:cubicBezTo>
                <a:cubicBezTo>
                  <a:pt x="15259" y="13900"/>
                  <a:pt x="15525" y="10913"/>
                  <a:pt x="14262" y="8318"/>
                </a:cubicBezTo>
                <a:cubicBezTo>
                  <a:pt x="13299" y="6343"/>
                  <a:pt x="11621" y="5104"/>
                  <a:pt x="9787" y="5104"/>
                </a:cubicBezTo>
                <a:cubicBezTo>
                  <a:pt x="8822" y="5104"/>
                  <a:pt x="7814" y="5447"/>
                  <a:pt x="6845" y="6206"/>
                </a:cubicBezTo>
                <a:cubicBezTo>
                  <a:pt x="4685" y="7894"/>
                  <a:pt x="3799" y="10913"/>
                  <a:pt x="5449" y="13279"/>
                </a:cubicBezTo>
                <a:cubicBezTo>
                  <a:pt x="6351" y="14576"/>
                  <a:pt x="7804" y="15284"/>
                  <a:pt x="9241" y="15284"/>
                </a:cubicBezTo>
                <a:cubicBezTo>
                  <a:pt x="10451" y="15284"/>
                  <a:pt x="11650" y="14783"/>
                  <a:pt x="12500" y="13709"/>
                </a:cubicBezTo>
                <a:cubicBezTo>
                  <a:pt x="13928" y="11915"/>
                  <a:pt x="13307" y="9501"/>
                  <a:pt x="11790" y="7978"/>
                </a:cubicBezTo>
                <a:cubicBezTo>
                  <a:pt x="11374" y="6981"/>
                  <a:pt x="10699" y="6588"/>
                  <a:pt x="9961" y="6588"/>
                </a:cubicBezTo>
                <a:cubicBezTo>
                  <a:pt x="9784" y="6588"/>
                  <a:pt x="9604" y="6610"/>
                  <a:pt x="9423" y="6652"/>
                </a:cubicBezTo>
                <a:cubicBezTo>
                  <a:pt x="9242" y="6619"/>
                  <a:pt x="9063" y="6603"/>
                  <a:pt x="8888" y="6603"/>
                </a:cubicBezTo>
                <a:cubicBezTo>
                  <a:pt x="7195" y="6603"/>
                  <a:pt x="5822" y="8074"/>
                  <a:pt x="5635" y="9820"/>
                </a:cubicBezTo>
                <a:cubicBezTo>
                  <a:pt x="5598" y="10191"/>
                  <a:pt x="5614" y="10647"/>
                  <a:pt x="5683" y="11125"/>
                </a:cubicBezTo>
                <a:cubicBezTo>
                  <a:pt x="5656" y="11369"/>
                  <a:pt x="5656" y="11608"/>
                  <a:pt x="5688" y="11846"/>
                </a:cubicBezTo>
                <a:cubicBezTo>
                  <a:pt x="5237" y="10897"/>
                  <a:pt x="5094" y="9809"/>
                  <a:pt x="5370" y="8758"/>
                </a:cubicBezTo>
                <a:cubicBezTo>
                  <a:pt x="5876" y="6819"/>
                  <a:pt x="7474" y="5875"/>
                  <a:pt x="9128" y="5875"/>
                </a:cubicBezTo>
                <a:cubicBezTo>
                  <a:pt x="10334" y="5875"/>
                  <a:pt x="11568" y="6376"/>
                  <a:pt x="12432" y="7358"/>
                </a:cubicBezTo>
                <a:cubicBezTo>
                  <a:pt x="13933" y="9061"/>
                  <a:pt x="15228" y="12329"/>
                  <a:pt x="13593" y="14329"/>
                </a:cubicBezTo>
                <a:cubicBezTo>
                  <a:pt x="12818" y="15273"/>
                  <a:pt x="11672" y="15645"/>
                  <a:pt x="10464" y="15645"/>
                </a:cubicBezTo>
                <a:cubicBezTo>
                  <a:pt x="8933" y="15645"/>
                  <a:pt x="7303" y="15049"/>
                  <a:pt x="6197" y="14260"/>
                </a:cubicBezTo>
                <a:cubicBezTo>
                  <a:pt x="4314" y="12923"/>
                  <a:pt x="3783" y="10462"/>
                  <a:pt x="4393" y="8313"/>
                </a:cubicBezTo>
                <a:cubicBezTo>
                  <a:pt x="5089" y="5854"/>
                  <a:pt x="7207" y="4301"/>
                  <a:pt x="9521" y="4301"/>
                </a:cubicBezTo>
                <a:cubicBezTo>
                  <a:pt x="10278" y="4301"/>
                  <a:pt x="11055" y="4467"/>
                  <a:pt x="11811" y="4822"/>
                </a:cubicBezTo>
                <a:cubicBezTo>
                  <a:pt x="14050" y="5877"/>
                  <a:pt x="16050" y="8132"/>
                  <a:pt x="16528" y="10594"/>
                </a:cubicBezTo>
                <a:cubicBezTo>
                  <a:pt x="17180" y="14022"/>
                  <a:pt x="14782" y="17051"/>
                  <a:pt x="11408" y="17614"/>
                </a:cubicBezTo>
                <a:cubicBezTo>
                  <a:pt x="11032" y="17675"/>
                  <a:pt x="10656" y="17705"/>
                  <a:pt x="10283" y="17705"/>
                </a:cubicBezTo>
                <a:cubicBezTo>
                  <a:pt x="8023" y="17705"/>
                  <a:pt x="5857" y="16619"/>
                  <a:pt x="4277" y="14998"/>
                </a:cubicBezTo>
                <a:cubicBezTo>
                  <a:pt x="2536" y="13220"/>
                  <a:pt x="2160" y="10509"/>
                  <a:pt x="2711" y="8154"/>
                </a:cubicBezTo>
                <a:cubicBezTo>
                  <a:pt x="3560" y="4547"/>
                  <a:pt x="7230" y="2365"/>
                  <a:pt x="10830" y="2365"/>
                </a:cubicBezTo>
                <a:close/>
                <a:moveTo>
                  <a:pt x="16225" y="17072"/>
                </a:moveTo>
                <a:cubicBezTo>
                  <a:pt x="15535" y="17783"/>
                  <a:pt x="14734" y="18394"/>
                  <a:pt x="13848" y="18876"/>
                </a:cubicBezTo>
                <a:cubicBezTo>
                  <a:pt x="12699" y="19499"/>
                  <a:pt x="11525" y="19775"/>
                  <a:pt x="10373" y="19775"/>
                </a:cubicBezTo>
                <a:cubicBezTo>
                  <a:pt x="10120" y="19775"/>
                  <a:pt x="9869" y="19762"/>
                  <a:pt x="9619" y="19736"/>
                </a:cubicBezTo>
                <a:cubicBezTo>
                  <a:pt x="9879" y="19725"/>
                  <a:pt x="10145" y="19699"/>
                  <a:pt x="10405" y="19667"/>
                </a:cubicBezTo>
                <a:cubicBezTo>
                  <a:pt x="12522" y="19370"/>
                  <a:pt x="14538" y="18420"/>
                  <a:pt x="16225" y="17072"/>
                </a:cubicBezTo>
                <a:close/>
                <a:moveTo>
                  <a:pt x="18602" y="14621"/>
                </a:moveTo>
                <a:lnTo>
                  <a:pt x="18602" y="14621"/>
                </a:lnTo>
                <a:cubicBezTo>
                  <a:pt x="17168" y="18371"/>
                  <a:pt x="13526" y="20692"/>
                  <a:pt x="9547" y="20692"/>
                </a:cubicBezTo>
                <a:cubicBezTo>
                  <a:pt x="9095" y="20692"/>
                  <a:pt x="8639" y="20662"/>
                  <a:pt x="8182" y="20601"/>
                </a:cubicBezTo>
                <a:cubicBezTo>
                  <a:pt x="6399" y="20362"/>
                  <a:pt x="4648" y="19635"/>
                  <a:pt x="3396" y="18314"/>
                </a:cubicBezTo>
                <a:cubicBezTo>
                  <a:pt x="2531" y="17407"/>
                  <a:pt x="2006" y="16287"/>
                  <a:pt x="1730" y="15093"/>
                </a:cubicBezTo>
                <a:lnTo>
                  <a:pt x="1730" y="15093"/>
                </a:lnTo>
                <a:cubicBezTo>
                  <a:pt x="2547" y="16802"/>
                  <a:pt x="3794" y="18314"/>
                  <a:pt x="5386" y="19338"/>
                </a:cubicBezTo>
                <a:cubicBezTo>
                  <a:pt x="6719" y="20196"/>
                  <a:pt x="8152" y="20599"/>
                  <a:pt x="9583" y="20599"/>
                </a:cubicBezTo>
                <a:cubicBezTo>
                  <a:pt x="11312" y="20599"/>
                  <a:pt x="13036" y="20010"/>
                  <a:pt x="14575" y="18924"/>
                </a:cubicBezTo>
                <a:cubicBezTo>
                  <a:pt x="15928" y="17974"/>
                  <a:pt x="17127" y="16754"/>
                  <a:pt x="18018" y="15359"/>
                </a:cubicBezTo>
                <a:cubicBezTo>
                  <a:pt x="18066" y="15306"/>
                  <a:pt x="18119" y="15242"/>
                  <a:pt x="18162" y="15189"/>
                </a:cubicBezTo>
                <a:cubicBezTo>
                  <a:pt x="18316" y="15003"/>
                  <a:pt x="18464" y="14812"/>
                  <a:pt x="18602" y="14621"/>
                </a:cubicBezTo>
                <a:close/>
                <a:moveTo>
                  <a:pt x="11050" y="0"/>
                </a:moveTo>
                <a:cubicBezTo>
                  <a:pt x="8968" y="0"/>
                  <a:pt x="6980" y="833"/>
                  <a:pt x="5311" y="2158"/>
                </a:cubicBezTo>
                <a:cubicBezTo>
                  <a:pt x="2000" y="4195"/>
                  <a:pt x="0" y="8116"/>
                  <a:pt x="812" y="12308"/>
                </a:cubicBezTo>
                <a:cubicBezTo>
                  <a:pt x="849" y="12478"/>
                  <a:pt x="886" y="12658"/>
                  <a:pt x="923" y="12828"/>
                </a:cubicBezTo>
                <a:cubicBezTo>
                  <a:pt x="801" y="15502"/>
                  <a:pt x="1422" y="18171"/>
                  <a:pt x="3725" y="19842"/>
                </a:cubicBezTo>
                <a:cubicBezTo>
                  <a:pt x="5289" y="20979"/>
                  <a:pt x="7055" y="21480"/>
                  <a:pt x="8829" y="21480"/>
                </a:cubicBezTo>
                <a:cubicBezTo>
                  <a:pt x="12493" y="21480"/>
                  <a:pt x="16188" y="19339"/>
                  <a:pt x="18194" y="16239"/>
                </a:cubicBezTo>
                <a:cubicBezTo>
                  <a:pt x="18804" y="15295"/>
                  <a:pt x="19239" y="14229"/>
                  <a:pt x="19509" y="13109"/>
                </a:cubicBezTo>
                <a:cubicBezTo>
                  <a:pt x="20417" y="11220"/>
                  <a:pt x="20666" y="9082"/>
                  <a:pt x="19791" y="7018"/>
                </a:cubicBezTo>
                <a:cubicBezTo>
                  <a:pt x="19478" y="6291"/>
                  <a:pt x="19074" y="5596"/>
                  <a:pt x="18602" y="4949"/>
                </a:cubicBezTo>
                <a:cubicBezTo>
                  <a:pt x="17302" y="2317"/>
                  <a:pt x="14978" y="317"/>
                  <a:pt x="11736" y="30"/>
                </a:cubicBezTo>
                <a:cubicBezTo>
                  <a:pt x="11507" y="10"/>
                  <a:pt x="11278" y="0"/>
                  <a:pt x="110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7"/>
          <p:cNvSpPr/>
          <p:nvPr/>
        </p:nvSpPr>
        <p:spPr>
          <a:xfrm rot="-3251719">
            <a:off x="-550275" y="196485"/>
            <a:ext cx="1243253" cy="686042"/>
          </a:xfrm>
          <a:custGeom>
            <a:rect b="b" l="l" r="r" t="t"/>
            <a:pathLst>
              <a:path extrusionOk="0" h="14250" w="25824">
                <a:moveTo>
                  <a:pt x="12017" y="0"/>
                </a:moveTo>
                <a:cubicBezTo>
                  <a:pt x="11106" y="0"/>
                  <a:pt x="10248" y="159"/>
                  <a:pt x="9349" y="404"/>
                </a:cubicBezTo>
                <a:cubicBezTo>
                  <a:pt x="7805" y="818"/>
                  <a:pt x="6155" y="1301"/>
                  <a:pt x="4903" y="2346"/>
                </a:cubicBezTo>
                <a:cubicBezTo>
                  <a:pt x="4723" y="2494"/>
                  <a:pt x="4542" y="2648"/>
                  <a:pt x="4373" y="2807"/>
                </a:cubicBezTo>
                <a:cubicBezTo>
                  <a:pt x="3534" y="3577"/>
                  <a:pt x="2786" y="4442"/>
                  <a:pt x="2128" y="5370"/>
                </a:cubicBezTo>
                <a:cubicBezTo>
                  <a:pt x="1974" y="5588"/>
                  <a:pt x="1805" y="5805"/>
                  <a:pt x="1677" y="6044"/>
                </a:cubicBezTo>
                <a:cubicBezTo>
                  <a:pt x="1598" y="6192"/>
                  <a:pt x="1577" y="6352"/>
                  <a:pt x="1518" y="6505"/>
                </a:cubicBezTo>
                <a:cubicBezTo>
                  <a:pt x="1354" y="6946"/>
                  <a:pt x="892" y="7317"/>
                  <a:pt x="621" y="7705"/>
                </a:cubicBezTo>
                <a:cubicBezTo>
                  <a:pt x="515" y="7858"/>
                  <a:pt x="340" y="8103"/>
                  <a:pt x="208" y="8362"/>
                </a:cubicBezTo>
                <a:cubicBezTo>
                  <a:pt x="80" y="8617"/>
                  <a:pt x="1" y="8893"/>
                  <a:pt x="86" y="9105"/>
                </a:cubicBezTo>
                <a:cubicBezTo>
                  <a:pt x="144" y="9217"/>
                  <a:pt x="314" y="9291"/>
                  <a:pt x="420" y="9344"/>
                </a:cubicBezTo>
                <a:cubicBezTo>
                  <a:pt x="791" y="9540"/>
                  <a:pt x="1194" y="9599"/>
                  <a:pt x="1592" y="9726"/>
                </a:cubicBezTo>
                <a:cubicBezTo>
                  <a:pt x="2171" y="9912"/>
                  <a:pt x="2707" y="10113"/>
                  <a:pt x="3205" y="10469"/>
                </a:cubicBezTo>
                <a:cubicBezTo>
                  <a:pt x="3693" y="10819"/>
                  <a:pt x="4203" y="11137"/>
                  <a:pt x="4696" y="11493"/>
                </a:cubicBezTo>
                <a:cubicBezTo>
                  <a:pt x="4893" y="11631"/>
                  <a:pt x="5100" y="11763"/>
                  <a:pt x="5291" y="11901"/>
                </a:cubicBezTo>
                <a:cubicBezTo>
                  <a:pt x="5333" y="11928"/>
                  <a:pt x="5476" y="12082"/>
                  <a:pt x="5524" y="12082"/>
                </a:cubicBezTo>
                <a:cubicBezTo>
                  <a:pt x="5525" y="12082"/>
                  <a:pt x="5527" y="12082"/>
                  <a:pt x="5528" y="12082"/>
                </a:cubicBezTo>
                <a:cubicBezTo>
                  <a:pt x="5690" y="12082"/>
                  <a:pt x="5784" y="11794"/>
                  <a:pt x="5842" y="11684"/>
                </a:cubicBezTo>
                <a:cubicBezTo>
                  <a:pt x="6086" y="11190"/>
                  <a:pt x="6214" y="10655"/>
                  <a:pt x="6521" y="10198"/>
                </a:cubicBezTo>
                <a:cubicBezTo>
                  <a:pt x="6845" y="9721"/>
                  <a:pt x="7169" y="9227"/>
                  <a:pt x="7556" y="8803"/>
                </a:cubicBezTo>
                <a:cubicBezTo>
                  <a:pt x="8394" y="7874"/>
                  <a:pt x="9567" y="7052"/>
                  <a:pt x="10840" y="6866"/>
                </a:cubicBezTo>
                <a:cubicBezTo>
                  <a:pt x="11005" y="6843"/>
                  <a:pt x="11168" y="6832"/>
                  <a:pt x="11329" y="6832"/>
                </a:cubicBezTo>
                <a:cubicBezTo>
                  <a:pt x="11962" y="6832"/>
                  <a:pt x="12568" y="7001"/>
                  <a:pt x="13164" y="7238"/>
                </a:cubicBezTo>
                <a:cubicBezTo>
                  <a:pt x="13679" y="7445"/>
                  <a:pt x="14225" y="7699"/>
                  <a:pt x="14676" y="8028"/>
                </a:cubicBezTo>
                <a:cubicBezTo>
                  <a:pt x="14968" y="8240"/>
                  <a:pt x="15228" y="8591"/>
                  <a:pt x="15456" y="8867"/>
                </a:cubicBezTo>
                <a:cubicBezTo>
                  <a:pt x="15737" y="9185"/>
                  <a:pt x="15987" y="9519"/>
                  <a:pt x="16236" y="9864"/>
                </a:cubicBezTo>
                <a:cubicBezTo>
                  <a:pt x="16634" y="10421"/>
                  <a:pt x="16931" y="11026"/>
                  <a:pt x="17234" y="11636"/>
                </a:cubicBezTo>
                <a:cubicBezTo>
                  <a:pt x="17536" y="12220"/>
                  <a:pt x="17839" y="12798"/>
                  <a:pt x="18014" y="13435"/>
                </a:cubicBezTo>
                <a:cubicBezTo>
                  <a:pt x="18077" y="13674"/>
                  <a:pt x="18125" y="13971"/>
                  <a:pt x="18332" y="14130"/>
                </a:cubicBezTo>
                <a:cubicBezTo>
                  <a:pt x="18440" y="14217"/>
                  <a:pt x="18568" y="14249"/>
                  <a:pt x="18705" y="14249"/>
                </a:cubicBezTo>
                <a:cubicBezTo>
                  <a:pt x="19010" y="14249"/>
                  <a:pt x="19356" y="14085"/>
                  <a:pt x="19605" y="13997"/>
                </a:cubicBezTo>
                <a:cubicBezTo>
                  <a:pt x="20035" y="13843"/>
                  <a:pt x="20407" y="13594"/>
                  <a:pt x="20831" y="13435"/>
                </a:cubicBezTo>
                <a:cubicBezTo>
                  <a:pt x="21096" y="13334"/>
                  <a:pt x="21372" y="13276"/>
                  <a:pt x="21637" y="13180"/>
                </a:cubicBezTo>
                <a:cubicBezTo>
                  <a:pt x="21924" y="13085"/>
                  <a:pt x="22195" y="12957"/>
                  <a:pt x="22481" y="12862"/>
                </a:cubicBezTo>
                <a:cubicBezTo>
                  <a:pt x="23489" y="12533"/>
                  <a:pt x="24476" y="12140"/>
                  <a:pt x="25484" y="11817"/>
                </a:cubicBezTo>
                <a:cubicBezTo>
                  <a:pt x="25691" y="11748"/>
                  <a:pt x="25824" y="11817"/>
                  <a:pt x="25824" y="11557"/>
                </a:cubicBezTo>
                <a:cubicBezTo>
                  <a:pt x="25824" y="11318"/>
                  <a:pt x="25733" y="11052"/>
                  <a:pt x="25654" y="10835"/>
                </a:cubicBezTo>
                <a:cubicBezTo>
                  <a:pt x="25452" y="10267"/>
                  <a:pt x="25283" y="9721"/>
                  <a:pt x="25001" y="9180"/>
                </a:cubicBezTo>
                <a:cubicBezTo>
                  <a:pt x="24656" y="8516"/>
                  <a:pt x="24317" y="7853"/>
                  <a:pt x="23935" y="7211"/>
                </a:cubicBezTo>
                <a:cubicBezTo>
                  <a:pt x="23484" y="6447"/>
                  <a:pt x="22927" y="5731"/>
                  <a:pt x="22401" y="5015"/>
                </a:cubicBezTo>
                <a:cubicBezTo>
                  <a:pt x="21924" y="4367"/>
                  <a:pt x="21367" y="3810"/>
                  <a:pt x="20783" y="3258"/>
                </a:cubicBezTo>
                <a:cubicBezTo>
                  <a:pt x="20210" y="2717"/>
                  <a:pt x="19611" y="2192"/>
                  <a:pt x="18953" y="1746"/>
                </a:cubicBezTo>
                <a:cubicBezTo>
                  <a:pt x="18146" y="1200"/>
                  <a:pt x="17144" y="786"/>
                  <a:pt x="16210" y="537"/>
                </a:cubicBezTo>
                <a:cubicBezTo>
                  <a:pt x="15027" y="218"/>
                  <a:pt x="13812" y="107"/>
                  <a:pt x="12602" y="22"/>
                </a:cubicBezTo>
                <a:cubicBezTo>
                  <a:pt x="12404" y="7"/>
                  <a:pt x="12209" y="0"/>
                  <a:pt x="12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7"/>
          <p:cNvSpPr txBox="1"/>
          <p:nvPr>
            <p:ph type="title"/>
          </p:nvPr>
        </p:nvSpPr>
        <p:spPr>
          <a:xfrm>
            <a:off x="713225" y="539500"/>
            <a:ext cx="3576000" cy="6024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0" name="Google Shape;670;p17"/>
          <p:cNvSpPr txBox="1"/>
          <p:nvPr>
            <p:ph idx="1" type="subTitle"/>
          </p:nvPr>
        </p:nvSpPr>
        <p:spPr>
          <a:xfrm>
            <a:off x="713225" y="1141900"/>
            <a:ext cx="3576000" cy="70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0_1">
    <p:spTree>
      <p:nvGrpSpPr>
        <p:cNvPr id="671" name="Shape 671"/>
        <p:cNvGrpSpPr/>
        <p:nvPr/>
      </p:nvGrpSpPr>
      <p:grpSpPr>
        <a:xfrm>
          <a:off x="0" y="0"/>
          <a:ext cx="0" cy="0"/>
          <a:chOff x="0" y="0"/>
          <a:chExt cx="0" cy="0"/>
        </a:xfrm>
      </p:grpSpPr>
      <p:grpSp>
        <p:nvGrpSpPr>
          <p:cNvPr id="672" name="Google Shape;672;p18"/>
          <p:cNvGrpSpPr/>
          <p:nvPr/>
        </p:nvGrpSpPr>
        <p:grpSpPr>
          <a:xfrm rot="-10282115">
            <a:off x="8602433" y="-2080999"/>
            <a:ext cx="832336" cy="6823189"/>
            <a:chOff x="-384775" y="-172600"/>
            <a:chExt cx="1005756" cy="5128776"/>
          </a:xfrm>
        </p:grpSpPr>
        <p:sp>
          <p:nvSpPr>
            <p:cNvPr id="673" name="Google Shape;673;p18"/>
            <p:cNvSpPr/>
            <p:nvPr/>
          </p:nvSpPr>
          <p:spPr>
            <a:xfrm>
              <a:off x="135682" y="478076"/>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674" name="Google Shape;674;p18"/>
            <p:cNvSpPr/>
            <p:nvPr/>
          </p:nvSpPr>
          <p:spPr>
            <a:xfrm>
              <a:off x="-90112" y="26661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675" name="Google Shape;675;p18"/>
            <p:cNvSpPr/>
            <p:nvPr/>
          </p:nvSpPr>
          <p:spPr>
            <a:xfrm>
              <a:off x="-384775" y="-17260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28575">
              <a:solidFill>
                <a:schemeClr val="dk1"/>
              </a:solidFill>
              <a:prstDash val="solid"/>
              <a:round/>
              <a:headEnd len="med" w="med" type="none"/>
              <a:tailEnd len="med" w="med" type="none"/>
            </a:ln>
          </p:spPr>
        </p:sp>
      </p:grpSp>
      <p:grpSp>
        <p:nvGrpSpPr>
          <p:cNvPr id="676" name="Google Shape;676;p18"/>
          <p:cNvGrpSpPr/>
          <p:nvPr/>
        </p:nvGrpSpPr>
        <p:grpSpPr>
          <a:xfrm rot="3103195">
            <a:off x="-3248" y="-661899"/>
            <a:ext cx="969479" cy="1587912"/>
            <a:chOff x="6866350" y="-50672"/>
            <a:chExt cx="1423555" cy="2331377"/>
          </a:xfrm>
        </p:grpSpPr>
        <p:sp>
          <p:nvSpPr>
            <p:cNvPr id="677" name="Google Shape;677;p18"/>
            <p:cNvSpPr/>
            <p:nvPr/>
          </p:nvSpPr>
          <p:spPr>
            <a:xfrm rot="-4055381">
              <a:off x="7073726" y="457432"/>
              <a:ext cx="625980" cy="654385"/>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8"/>
            <p:cNvSpPr/>
            <p:nvPr/>
          </p:nvSpPr>
          <p:spPr>
            <a:xfrm rot="6632979">
              <a:off x="7683170" y="10420"/>
              <a:ext cx="473692" cy="495186"/>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8"/>
            <p:cNvSpPr/>
            <p:nvPr/>
          </p:nvSpPr>
          <p:spPr>
            <a:xfrm>
              <a:off x="7523550" y="639682"/>
              <a:ext cx="766355" cy="1110636"/>
            </a:xfrm>
            <a:custGeom>
              <a:rect b="b" l="l" r="r" t="t"/>
              <a:pathLst>
                <a:path extrusionOk="0" h="15433" w="10649">
                  <a:moveTo>
                    <a:pt x="9203" y="0"/>
                  </a:moveTo>
                  <a:cubicBezTo>
                    <a:pt x="9181" y="0"/>
                    <a:pt x="9159" y="0"/>
                    <a:pt x="9137" y="1"/>
                  </a:cubicBezTo>
                  <a:cubicBezTo>
                    <a:pt x="8919" y="17"/>
                    <a:pt x="8707" y="76"/>
                    <a:pt x="8495" y="108"/>
                  </a:cubicBezTo>
                  <a:cubicBezTo>
                    <a:pt x="8203" y="150"/>
                    <a:pt x="7911" y="155"/>
                    <a:pt x="7619" y="187"/>
                  </a:cubicBezTo>
                  <a:cubicBezTo>
                    <a:pt x="7552" y="196"/>
                    <a:pt x="7484" y="199"/>
                    <a:pt x="7415" y="199"/>
                  </a:cubicBezTo>
                  <a:cubicBezTo>
                    <a:pt x="7322" y="199"/>
                    <a:pt x="7228" y="193"/>
                    <a:pt x="7136" y="187"/>
                  </a:cubicBezTo>
                  <a:lnTo>
                    <a:pt x="7105" y="187"/>
                  </a:lnTo>
                  <a:cubicBezTo>
                    <a:pt x="6972" y="198"/>
                    <a:pt x="6845" y="240"/>
                    <a:pt x="6712" y="261"/>
                  </a:cubicBezTo>
                  <a:cubicBezTo>
                    <a:pt x="6680" y="268"/>
                    <a:pt x="6650" y="270"/>
                    <a:pt x="6621" y="270"/>
                  </a:cubicBezTo>
                  <a:cubicBezTo>
                    <a:pt x="6527" y="270"/>
                    <a:pt x="6448" y="241"/>
                    <a:pt x="6346" y="208"/>
                  </a:cubicBezTo>
                  <a:cubicBezTo>
                    <a:pt x="6320" y="200"/>
                    <a:pt x="6296" y="197"/>
                    <a:pt x="6275" y="197"/>
                  </a:cubicBezTo>
                  <a:cubicBezTo>
                    <a:pt x="6155" y="197"/>
                    <a:pt x="6094" y="307"/>
                    <a:pt x="5996" y="383"/>
                  </a:cubicBezTo>
                  <a:lnTo>
                    <a:pt x="5905" y="426"/>
                  </a:lnTo>
                  <a:cubicBezTo>
                    <a:pt x="5736" y="495"/>
                    <a:pt x="5539" y="426"/>
                    <a:pt x="5380" y="559"/>
                  </a:cubicBezTo>
                  <a:cubicBezTo>
                    <a:pt x="5221" y="691"/>
                    <a:pt x="5120" y="898"/>
                    <a:pt x="5067" y="1100"/>
                  </a:cubicBezTo>
                  <a:cubicBezTo>
                    <a:pt x="4993" y="1360"/>
                    <a:pt x="4988" y="1667"/>
                    <a:pt x="4966" y="1938"/>
                  </a:cubicBezTo>
                  <a:cubicBezTo>
                    <a:pt x="4961" y="2065"/>
                    <a:pt x="4919" y="2177"/>
                    <a:pt x="4903" y="2299"/>
                  </a:cubicBezTo>
                  <a:cubicBezTo>
                    <a:pt x="4866" y="2469"/>
                    <a:pt x="4797" y="2612"/>
                    <a:pt x="4733" y="2771"/>
                  </a:cubicBezTo>
                  <a:cubicBezTo>
                    <a:pt x="4616" y="3100"/>
                    <a:pt x="4478" y="3440"/>
                    <a:pt x="4245" y="3705"/>
                  </a:cubicBezTo>
                  <a:cubicBezTo>
                    <a:pt x="3985" y="3997"/>
                    <a:pt x="3799" y="4336"/>
                    <a:pt x="3682" y="4702"/>
                  </a:cubicBezTo>
                  <a:cubicBezTo>
                    <a:pt x="3513" y="5222"/>
                    <a:pt x="3428" y="5769"/>
                    <a:pt x="3247" y="6278"/>
                  </a:cubicBezTo>
                  <a:cubicBezTo>
                    <a:pt x="3168" y="6496"/>
                    <a:pt x="3115" y="6713"/>
                    <a:pt x="2977" y="6904"/>
                  </a:cubicBezTo>
                  <a:cubicBezTo>
                    <a:pt x="2791" y="7164"/>
                    <a:pt x="2558" y="7398"/>
                    <a:pt x="2335" y="7626"/>
                  </a:cubicBezTo>
                  <a:cubicBezTo>
                    <a:pt x="1947" y="8003"/>
                    <a:pt x="1629" y="8459"/>
                    <a:pt x="1411" y="8952"/>
                  </a:cubicBezTo>
                  <a:cubicBezTo>
                    <a:pt x="1258" y="9297"/>
                    <a:pt x="1152" y="9642"/>
                    <a:pt x="876" y="9913"/>
                  </a:cubicBezTo>
                  <a:cubicBezTo>
                    <a:pt x="748" y="10040"/>
                    <a:pt x="616" y="10135"/>
                    <a:pt x="499" y="10279"/>
                  </a:cubicBezTo>
                  <a:cubicBezTo>
                    <a:pt x="340" y="10470"/>
                    <a:pt x="212" y="10677"/>
                    <a:pt x="128" y="10905"/>
                  </a:cubicBezTo>
                  <a:cubicBezTo>
                    <a:pt x="85" y="11011"/>
                    <a:pt x="0" y="11207"/>
                    <a:pt x="64" y="11319"/>
                  </a:cubicBezTo>
                  <a:cubicBezTo>
                    <a:pt x="91" y="11359"/>
                    <a:pt x="128" y="11374"/>
                    <a:pt x="168" y="11374"/>
                  </a:cubicBezTo>
                  <a:cubicBezTo>
                    <a:pt x="260" y="11374"/>
                    <a:pt x="372" y="11292"/>
                    <a:pt x="435" y="11244"/>
                  </a:cubicBezTo>
                  <a:cubicBezTo>
                    <a:pt x="525" y="11186"/>
                    <a:pt x="610" y="11128"/>
                    <a:pt x="690" y="11064"/>
                  </a:cubicBezTo>
                  <a:cubicBezTo>
                    <a:pt x="748" y="11011"/>
                    <a:pt x="801" y="10947"/>
                    <a:pt x="870" y="10899"/>
                  </a:cubicBezTo>
                  <a:cubicBezTo>
                    <a:pt x="915" y="10869"/>
                    <a:pt x="968" y="10853"/>
                    <a:pt x="1019" y="10853"/>
                  </a:cubicBezTo>
                  <a:cubicBezTo>
                    <a:pt x="1066" y="10853"/>
                    <a:pt x="1111" y="10866"/>
                    <a:pt x="1146" y="10894"/>
                  </a:cubicBezTo>
                  <a:cubicBezTo>
                    <a:pt x="1247" y="10974"/>
                    <a:pt x="1279" y="11106"/>
                    <a:pt x="1353" y="11212"/>
                  </a:cubicBezTo>
                  <a:cubicBezTo>
                    <a:pt x="1438" y="11345"/>
                    <a:pt x="1576" y="11430"/>
                    <a:pt x="1656" y="11563"/>
                  </a:cubicBezTo>
                  <a:cubicBezTo>
                    <a:pt x="1746" y="11701"/>
                    <a:pt x="1756" y="11876"/>
                    <a:pt x="1841" y="12014"/>
                  </a:cubicBezTo>
                  <a:cubicBezTo>
                    <a:pt x="1931" y="12146"/>
                    <a:pt x="2053" y="12247"/>
                    <a:pt x="2176" y="12348"/>
                  </a:cubicBezTo>
                  <a:cubicBezTo>
                    <a:pt x="2329" y="12481"/>
                    <a:pt x="2441" y="12597"/>
                    <a:pt x="2547" y="12772"/>
                  </a:cubicBezTo>
                  <a:cubicBezTo>
                    <a:pt x="2605" y="12868"/>
                    <a:pt x="2680" y="13001"/>
                    <a:pt x="2780" y="13069"/>
                  </a:cubicBezTo>
                  <a:cubicBezTo>
                    <a:pt x="2827" y="13102"/>
                    <a:pt x="2879" y="13112"/>
                    <a:pt x="2933" y="13112"/>
                  </a:cubicBezTo>
                  <a:cubicBezTo>
                    <a:pt x="3002" y="13112"/>
                    <a:pt x="3075" y="13097"/>
                    <a:pt x="3147" y="13097"/>
                  </a:cubicBezTo>
                  <a:cubicBezTo>
                    <a:pt x="3194" y="13097"/>
                    <a:pt x="3240" y="13103"/>
                    <a:pt x="3284" y="13123"/>
                  </a:cubicBezTo>
                  <a:cubicBezTo>
                    <a:pt x="3369" y="13160"/>
                    <a:pt x="3449" y="13223"/>
                    <a:pt x="3539" y="13260"/>
                  </a:cubicBezTo>
                  <a:cubicBezTo>
                    <a:pt x="3666" y="13314"/>
                    <a:pt x="3799" y="13314"/>
                    <a:pt x="3932" y="13356"/>
                  </a:cubicBezTo>
                  <a:cubicBezTo>
                    <a:pt x="4176" y="13425"/>
                    <a:pt x="4351" y="13574"/>
                    <a:pt x="4478" y="13791"/>
                  </a:cubicBezTo>
                  <a:cubicBezTo>
                    <a:pt x="4611" y="14030"/>
                    <a:pt x="4611" y="14269"/>
                    <a:pt x="4558" y="14534"/>
                  </a:cubicBezTo>
                  <a:cubicBezTo>
                    <a:pt x="4521" y="14682"/>
                    <a:pt x="4484" y="14820"/>
                    <a:pt x="4441" y="14964"/>
                  </a:cubicBezTo>
                  <a:cubicBezTo>
                    <a:pt x="4409" y="15070"/>
                    <a:pt x="4335" y="15202"/>
                    <a:pt x="4346" y="15319"/>
                  </a:cubicBezTo>
                  <a:cubicBezTo>
                    <a:pt x="4348" y="15406"/>
                    <a:pt x="4394" y="15433"/>
                    <a:pt x="4458" y="15433"/>
                  </a:cubicBezTo>
                  <a:cubicBezTo>
                    <a:pt x="4555" y="15433"/>
                    <a:pt x="4690" y="15371"/>
                    <a:pt x="4770" y="15362"/>
                  </a:cubicBezTo>
                  <a:cubicBezTo>
                    <a:pt x="5078" y="15319"/>
                    <a:pt x="5380" y="15277"/>
                    <a:pt x="5677" y="15186"/>
                  </a:cubicBezTo>
                  <a:cubicBezTo>
                    <a:pt x="6155" y="15033"/>
                    <a:pt x="6532" y="14682"/>
                    <a:pt x="6908" y="14364"/>
                  </a:cubicBezTo>
                  <a:cubicBezTo>
                    <a:pt x="7375" y="13971"/>
                    <a:pt x="7853" y="13605"/>
                    <a:pt x="8357" y="13266"/>
                  </a:cubicBezTo>
                  <a:cubicBezTo>
                    <a:pt x="8908" y="12894"/>
                    <a:pt x="9466" y="12454"/>
                    <a:pt x="9901" y="11939"/>
                  </a:cubicBezTo>
                  <a:cubicBezTo>
                    <a:pt x="10214" y="11579"/>
                    <a:pt x="10288" y="11048"/>
                    <a:pt x="10293" y="10576"/>
                  </a:cubicBezTo>
                  <a:cubicBezTo>
                    <a:pt x="10299" y="10242"/>
                    <a:pt x="10272" y="9913"/>
                    <a:pt x="10246" y="9573"/>
                  </a:cubicBezTo>
                  <a:cubicBezTo>
                    <a:pt x="10214" y="9127"/>
                    <a:pt x="10224" y="8676"/>
                    <a:pt x="10251" y="8236"/>
                  </a:cubicBezTo>
                  <a:cubicBezTo>
                    <a:pt x="10277" y="7817"/>
                    <a:pt x="10341" y="7398"/>
                    <a:pt x="10368" y="6973"/>
                  </a:cubicBezTo>
                  <a:cubicBezTo>
                    <a:pt x="10378" y="6681"/>
                    <a:pt x="10421" y="6395"/>
                    <a:pt x="10463" y="6114"/>
                  </a:cubicBezTo>
                  <a:cubicBezTo>
                    <a:pt x="10506" y="5880"/>
                    <a:pt x="10543" y="5641"/>
                    <a:pt x="10585" y="5408"/>
                  </a:cubicBezTo>
                  <a:cubicBezTo>
                    <a:pt x="10617" y="5190"/>
                    <a:pt x="10649" y="5005"/>
                    <a:pt x="10474" y="4851"/>
                  </a:cubicBezTo>
                  <a:cubicBezTo>
                    <a:pt x="10261" y="4681"/>
                    <a:pt x="10081" y="4586"/>
                    <a:pt x="9996" y="4299"/>
                  </a:cubicBezTo>
                  <a:cubicBezTo>
                    <a:pt x="9917" y="4050"/>
                    <a:pt x="10023" y="3662"/>
                    <a:pt x="10065" y="3408"/>
                  </a:cubicBezTo>
                  <a:cubicBezTo>
                    <a:pt x="10145" y="2999"/>
                    <a:pt x="10272" y="2612"/>
                    <a:pt x="10368" y="2214"/>
                  </a:cubicBezTo>
                  <a:cubicBezTo>
                    <a:pt x="10527" y="1530"/>
                    <a:pt x="10633" y="468"/>
                    <a:pt x="9842" y="129"/>
                  </a:cubicBezTo>
                  <a:cubicBezTo>
                    <a:pt x="9645" y="47"/>
                    <a:pt x="9421" y="0"/>
                    <a:pt x="92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8"/>
            <p:cNvSpPr/>
            <p:nvPr/>
          </p:nvSpPr>
          <p:spPr>
            <a:xfrm flipH="1">
              <a:off x="6866350" y="1170069"/>
              <a:ext cx="766355" cy="1110636"/>
            </a:xfrm>
            <a:custGeom>
              <a:rect b="b" l="l" r="r" t="t"/>
              <a:pathLst>
                <a:path extrusionOk="0" h="15433" w="10649">
                  <a:moveTo>
                    <a:pt x="9203" y="0"/>
                  </a:moveTo>
                  <a:cubicBezTo>
                    <a:pt x="9181" y="0"/>
                    <a:pt x="9159" y="0"/>
                    <a:pt x="9137" y="1"/>
                  </a:cubicBezTo>
                  <a:cubicBezTo>
                    <a:pt x="8919" y="17"/>
                    <a:pt x="8707" y="76"/>
                    <a:pt x="8495" y="108"/>
                  </a:cubicBezTo>
                  <a:cubicBezTo>
                    <a:pt x="8203" y="150"/>
                    <a:pt x="7911" y="155"/>
                    <a:pt x="7619" y="187"/>
                  </a:cubicBezTo>
                  <a:cubicBezTo>
                    <a:pt x="7552" y="196"/>
                    <a:pt x="7484" y="199"/>
                    <a:pt x="7415" y="199"/>
                  </a:cubicBezTo>
                  <a:cubicBezTo>
                    <a:pt x="7322" y="199"/>
                    <a:pt x="7228" y="193"/>
                    <a:pt x="7136" y="187"/>
                  </a:cubicBezTo>
                  <a:lnTo>
                    <a:pt x="7105" y="187"/>
                  </a:lnTo>
                  <a:cubicBezTo>
                    <a:pt x="6972" y="198"/>
                    <a:pt x="6845" y="240"/>
                    <a:pt x="6712" y="261"/>
                  </a:cubicBezTo>
                  <a:cubicBezTo>
                    <a:pt x="6680" y="268"/>
                    <a:pt x="6650" y="270"/>
                    <a:pt x="6621" y="270"/>
                  </a:cubicBezTo>
                  <a:cubicBezTo>
                    <a:pt x="6527" y="270"/>
                    <a:pt x="6448" y="241"/>
                    <a:pt x="6346" y="208"/>
                  </a:cubicBezTo>
                  <a:cubicBezTo>
                    <a:pt x="6320" y="200"/>
                    <a:pt x="6296" y="197"/>
                    <a:pt x="6275" y="197"/>
                  </a:cubicBezTo>
                  <a:cubicBezTo>
                    <a:pt x="6155" y="197"/>
                    <a:pt x="6094" y="307"/>
                    <a:pt x="5996" y="383"/>
                  </a:cubicBezTo>
                  <a:lnTo>
                    <a:pt x="5905" y="426"/>
                  </a:lnTo>
                  <a:cubicBezTo>
                    <a:pt x="5736" y="495"/>
                    <a:pt x="5539" y="426"/>
                    <a:pt x="5380" y="559"/>
                  </a:cubicBezTo>
                  <a:cubicBezTo>
                    <a:pt x="5221" y="691"/>
                    <a:pt x="5120" y="898"/>
                    <a:pt x="5067" y="1100"/>
                  </a:cubicBezTo>
                  <a:cubicBezTo>
                    <a:pt x="4993" y="1360"/>
                    <a:pt x="4988" y="1667"/>
                    <a:pt x="4966" y="1938"/>
                  </a:cubicBezTo>
                  <a:cubicBezTo>
                    <a:pt x="4961" y="2065"/>
                    <a:pt x="4919" y="2177"/>
                    <a:pt x="4903" y="2299"/>
                  </a:cubicBezTo>
                  <a:cubicBezTo>
                    <a:pt x="4866" y="2469"/>
                    <a:pt x="4797" y="2612"/>
                    <a:pt x="4733" y="2771"/>
                  </a:cubicBezTo>
                  <a:cubicBezTo>
                    <a:pt x="4616" y="3100"/>
                    <a:pt x="4478" y="3440"/>
                    <a:pt x="4245" y="3705"/>
                  </a:cubicBezTo>
                  <a:cubicBezTo>
                    <a:pt x="3985" y="3997"/>
                    <a:pt x="3799" y="4336"/>
                    <a:pt x="3682" y="4702"/>
                  </a:cubicBezTo>
                  <a:cubicBezTo>
                    <a:pt x="3513" y="5222"/>
                    <a:pt x="3428" y="5769"/>
                    <a:pt x="3247" y="6278"/>
                  </a:cubicBezTo>
                  <a:cubicBezTo>
                    <a:pt x="3168" y="6496"/>
                    <a:pt x="3115" y="6713"/>
                    <a:pt x="2977" y="6904"/>
                  </a:cubicBezTo>
                  <a:cubicBezTo>
                    <a:pt x="2791" y="7164"/>
                    <a:pt x="2558" y="7398"/>
                    <a:pt x="2335" y="7626"/>
                  </a:cubicBezTo>
                  <a:cubicBezTo>
                    <a:pt x="1947" y="8003"/>
                    <a:pt x="1629" y="8459"/>
                    <a:pt x="1411" y="8952"/>
                  </a:cubicBezTo>
                  <a:cubicBezTo>
                    <a:pt x="1258" y="9297"/>
                    <a:pt x="1152" y="9642"/>
                    <a:pt x="876" y="9913"/>
                  </a:cubicBezTo>
                  <a:cubicBezTo>
                    <a:pt x="748" y="10040"/>
                    <a:pt x="616" y="10135"/>
                    <a:pt x="499" y="10279"/>
                  </a:cubicBezTo>
                  <a:cubicBezTo>
                    <a:pt x="340" y="10470"/>
                    <a:pt x="212" y="10677"/>
                    <a:pt x="128" y="10905"/>
                  </a:cubicBezTo>
                  <a:cubicBezTo>
                    <a:pt x="85" y="11011"/>
                    <a:pt x="0" y="11207"/>
                    <a:pt x="64" y="11319"/>
                  </a:cubicBezTo>
                  <a:cubicBezTo>
                    <a:pt x="91" y="11359"/>
                    <a:pt x="128" y="11374"/>
                    <a:pt x="168" y="11374"/>
                  </a:cubicBezTo>
                  <a:cubicBezTo>
                    <a:pt x="260" y="11374"/>
                    <a:pt x="372" y="11292"/>
                    <a:pt x="435" y="11244"/>
                  </a:cubicBezTo>
                  <a:cubicBezTo>
                    <a:pt x="525" y="11186"/>
                    <a:pt x="610" y="11128"/>
                    <a:pt x="690" y="11064"/>
                  </a:cubicBezTo>
                  <a:cubicBezTo>
                    <a:pt x="748" y="11011"/>
                    <a:pt x="801" y="10947"/>
                    <a:pt x="870" y="10899"/>
                  </a:cubicBezTo>
                  <a:cubicBezTo>
                    <a:pt x="915" y="10869"/>
                    <a:pt x="968" y="10853"/>
                    <a:pt x="1019" y="10853"/>
                  </a:cubicBezTo>
                  <a:cubicBezTo>
                    <a:pt x="1066" y="10853"/>
                    <a:pt x="1111" y="10866"/>
                    <a:pt x="1146" y="10894"/>
                  </a:cubicBezTo>
                  <a:cubicBezTo>
                    <a:pt x="1247" y="10974"/>
                    <a:pt x="1279" y="11106"/>
                    <a:pt x="1353" y="11212"/>
                  </a:cubicBezTo>
                  <a:cubicBezTo>
                    <a:pt x="1438" y="11345"/>
                    <a:pt x="1576" y="11430"/>
                    <a:pt x="1656" y="11563"/>
                  </a:cubicBezTo>
                  <a:cubicBezTo>
                    <a:pt x="1746" y="11701"/>
                    <a:pt x="1756" y="11876"/>
                    <a:pt x="1841" y="12014"/>
                  </a:cubicBezTo>
                  <a:cubicBezTo>
                    <a:pt x="1931" y="12146"/>
                    <a:pt x="2053" y="12247"/>
                    <a:pt x="2176" y="12348"/>
                  </a:cubicBezTo>
                  <a:cubicBezTo>
                    <a:pt x="2329" y="12481"/>
                    <a:pt x="2441" y="12597"/>
                    <a:pt x="2547" y="12772"/>
                  </a:cubicBezTo>
                  <a:cubicBezTo>
                    <a:pt x="2605" y="12868"/>
                    <a:pt x="2680" y="13001"/>
                    <a:pt x="2780" y="13069"/>
                  </a:cubicBezTo>
                  <a:cubicBezTo>
                    <a:pt x="2827" y="13102"/>
                    <a:pt x="2879" y="13112"/>
                    <a:pt x="2933" y="13112"/>
                  </a:cubicBezTo>
                  <a:cubicBezTo>
                    <a:pt x="3002" y="13112"/>
                    <a:pt x="3075" y="13097"/>
                    <a:pt x="3147" y="13097"/>
                  </a:cubicBezTo>
                  <a:cubicBezTo>
                    <a:pt x="3194" y="13097"/>
                    <a:pt x="3240" y="13103"/>
                    <a:pt x="3284" y="13123"/>
                  </a:cubicBezTo>
                  <a:cubicBezTo>
                    <a:pt x="3369" y="13160"/>
                    <a:pt x="3449" y="13223"/>
                    <a:pt x="3539" y="13260"/>
                  </a:cubicBezTo>
                  <a:cubicBezTo>
                    <a:pt x="3666" y="13314"/>
                    <a:pt x="3799" y="13314"/>
                    <a:pt x="3932" y="13356"/>
                  </a:cubicBezTo>
                  <a:cubicBezTo>
                    <a:pt x="4176" y="13425"/>
                    <a:pt x="4351" y="13574"/>
                    <a:pt x="4478" y="13791"/>
                  </a:cubicBezTo>
                  <a:cubicBezTo>
                    <a:pt x="4611" y="14030"/>
                    <a:pt x="4611" y="14269"/>
                    <a:pt x="4558" y="14534"/>
                  </a:cubicBezTo>
                  <a:cubicBezTo>
                    <a:pt x="4521" y="14682"/>
                    <a:pt x="4484" y="14820"/>
                    <a:pt x="4441" y="14964"/>
                  </a:cubicBezTo>
                  <a:cubicBezTo>
                    <a:pt x="4409" y="15070"/>
                    <a:pt x="4335" y="15202"/>
                    <a:pt x="4346" y="15319"/>
                  </a:cubicBezTo>
                  <a:cubicBezTo>
                    <a:pt x="4348" y="15406"/>
                    <a:pt x="4394" y="15433"/>
                    <a:pt x="4458" y="15433"/>
                  </a:cubicBezTo>
                  <a:cubicBezTo>
                    <a:pt x="4555" y="15433"/>
                    <a:pt x="4690" y="15371"/>
                    <a:pt x="4770" y="15362"/>
                  </a:cubicBezTo>
                  <a:cubicBezTo>
                    <a:pt x="5078" y="15319"/>
                    <a:pt x="5380" y="15277"/>
                    <a:pt x="5677" y="15186"/>
                  </a:cubicBezTo>
                  <a:cubicBezTo>
                    <a:pt x="6155" y="15033"/>
                    <a:pt x="6532" y="14682"/>
                    <a:pt x="6908" y="14364"/>
                  </a:cubicBezTo>
                  <a:cubicBezTo>
                    <a:pt x="7375" y="13971"/>
                    <a:pt x="7853" y="13605"/>
                    <a:pt x="8357" y="13266"/>
                  </a:cubicBezTo>
                  <a:cubicBezTo>
                    <a:pt x="8908" y="12894"/>
                    <a:pt x="9466" y="12454"/>
                    <a:pt x="9901" y="11939"/>
                  </a:cubicBezTo>
                  <a:cubicBezTo>
                    <a:pt x="10214" y="11579"/>
                    <a:pt x="10288" y="11048"/>
                    <a:pt x="10293" y="10576"/>
                  </a:cubicBezTo>
                  <a:cubicBezTo>
                    <a:pt x="10299" y="10242"/>
                    <a:pt x="10272" y="9913"/>
                    <a:pt x="10246" y="9573"/>
                  </a:cubicBezTo>
                  <a:cubicBezTo>
                    <a:pt x="10214" y="9127"/>
                    <a:pt x="10224" y="8676"/>
                    <a:pt x="10251" y="8236"/>
                  </a:cubicBezTo>
                  <a:cubicBezTo>
                    <a:pt x="10277" y="7817"/>
                    <a:pt x="10341" y="7398"/>
                    <a:pt x="10368" y="6973"/>
                  </a:cubicBezTo>
                  <a:cubicBezTo>
                    <a:pt x="10378" y="6681"/>
                    <a:pt x="10421" y="6395"/>
                    <a:pt x="10463" y="6114"/>
                  </a:cubicBezTo>
                  <a:cubicBezTo>
                    <a:pt x="10506" y="5880"/>
                    <a:pt x="10543" y="5641"/>
                    <a:pt x="10585" y="5408"/>
                  </a:cubicBezTo>
                  <a:cubicBezTo>
                    <a:pt x="10617" y="5190"/>
                    <a:pt x="10649" y="5005"/>
                    <a:pt x="10474" y="4851"/>
                  </a:cubicBezTo>
                  <a:cubicBezTo>
                    <a:pt x="10261" y="4681"/>
                    <a:pt x="10081" y="4586"/>
                    <a:pt x="9996" y="4299"/>
                  </a:cubicBezTo>
                  <a:cubicBezTo>
                    <a:pt x="9917" y="4050"/>
                    <a:pt x="10023" y="3662"/>
                    <a:pt x="10065" y="3408"/>
                  </a:cubicBezTo>
                  <a:cubicBezTo>
                    <a:pt x="10145" y="2999"/>
                    <a:pt x="10272" y="2612"/>
                    <a:pt x="10368" y="2214"/>
                  </a:cubicBezTo>
                  <a:cubicBezTo>
                    <a:pt x="10527" y="1530"/>
                    <a:pt x="10633" y="468"/>
                    <a:pt x="9842" y="129"/>
                  </a:cubicBezTo>
                  <a:cubicBezTo>
                    <a:pt x="9645" y="47"/>
                    <a:pt x="9421" y="0"/>
                    <a:pt x="92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 name="Google Shape;681;p18"/>
          <p:cNvGrpSpPr/>
          <p:nvPr/>
        </p:nvGrpSpPr>
        <p:grpSpPr>
          <a:xfrm rot="-532052">
            <a:off x="-786572" y="3740615"/>
            <a:ext cx="1669975" cy="1795908"/>
            <a:chOff x="5090125" y="3146825"/>
            <a:chExt cx="387400" cy="416625"/>
          </a:xfrm>
        </p:grpSpPr>
        <p:sp>
          <p:nvSpPr>
            <p:cNvPr id="682" name="Google Shape;682;p18"/>
            <p:cNvSpPr/>
            <p:nvPr/>
          </p:nvSpPr>
          <p:spPr>
            <a:xfrm>
              <a:off x="5253400" y="3415950"/>
              <a:ext cx="71325" cy="45275"/>
            </a:xfrm>
            <a:custGeom>
              <a:rect b="b" l="l" r="r" t="t"/>
              <a:pathLst>
                <a:path extrusionOk="0" h="1811" w="2853">
                  <a:moveTo>
                    <a:pt x="794" y="0"/>
                  </a:moveTo>
                  <a:cubicBezTo>
                    <a:pt x="788" y="0"/>
                    <a:pt x="782" y="0"/>
                    <a:pt x="775" y="1"/>
                  </a:cubicBezTo>
                  <a:cubicBezTo>
                    <a:pt x="1" y="54"/>
                    <a:pt x="765" y="1338"/>
                    <a:pt x="1030" y="1582"/>
                  </a:cubicBezTo>
                  <a:cubicBezTo>
                    <a:pt x="1205" y="1743"/>
                    <a:pt x="1399" y="1811"/>
                    <a:pt x="1594" y="1811"/>
                  </a:cubicBezTo>
                  <a:cubicBezTo>
                    <a:pt x="2215" y="1811"/>
                    <a:pt x="2841" y="1116"/>
                    <a:pt x="2845" y="510"/>
                  </a:cubicBezTo>
                  <a:cubicBezTo>
                    <a:pt x="2853" y="356"/>
                    <a:pt x="2739" y="279"/>
                    <a:pt x="2623" y="279"/>
                  </a:cubicBezTo>
                  <a:cubicBezTo>
                    <a:pt x="2506" y="279"/>
                    <a:pt x="2388" y="356"/>
                    <a:pt x="2388" y="510"/>
                  </a:cubicBezTo>
                  <a:cubicBezTo>
                    <a:pt x="2384" y="855"/>
                    <a:pt x="2011" y="1333"/>
                    <a:pt x="1625" y="1333"/>
                  </a:cubicBezTo>
                  <a:cubicBezTo>
                    <a:pt x="1530" y="1333"/>
                    <a:pt x="1434" y="1304"/>
                    <a:pt x="1343" y="1237"/>
                  </a:cubicBezTo>
                  <a:cubicBezTo>
                    <a:pt x="1226" y="1147"/>
                    <a:pt x="1131" y="956"/>
                    <a:pt x="1067" y="823"/>
                  </a:cubicBezTo>
                  <a:cubicBezTo>
                    <a:pt x="1020" y="728"/>
                    <a:pt x="982" y="637"/>
                    <a:pt x="945" y="537"/>
                  </a:cubicBezTo>
                  <a:cubicBezTo>
                    <a:pt x="935" y="494"/>
                    <a:pt x="929" y="457"/>
                    <a:pt x="913" y="414"/>
                  </a:cubicBezTo>
                  <a:cubicBezTo>
                    <a:pt x="1063" y="296"/>
                    <a:pt x="1032" y="0"/>
                    <a:pt x="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8"/>
            <p:cNvSpPr/>
            <p:nvPr/>
          </p:nvSpPr>
          <p:spPr>
            <a:xfrm>
              <a:off x="5272975" y="3352475"/>
              <a:ext cx="58350" cy="32075"/>
            </a:xfrm>
            <a:custGeom>
              <a:rect b="b" l="l" r="r" t="t"/>
              <a:pathLst>
                <a:path extrusionOk="0" h="1283" w="2334">
                  <a:moveTo>
                    <a:pt x="1055" y="0"/>
                  </a:moveTo>
                  <a:cubicBezTo>
                    <a:pt x="610" y="0"/>
                    <a:pt x="186" y="256"/>
                    <a:pt x="46" y="831"/>
                  </a:cubicBezTo>
                  <a:cubicBezTo>
                    <a:pt x="1" y="1008"/>
                    <a:pt x="150" y="1124"/>
                    <a:pt x="290" y="1124"/>
                  </a:cubicBezTo>
                  <a:cubicBezTo>
                    <a:pt x="381" y="1124"/>
                    <a:pt x="469" y="1074"/>
                    <a:pt x="496" y="959"/>
                  </a:cubicBezTo>
                  <a:cubicBezTo>
                    <a:pt x="581" y="606"/>
                    <a:pt x="811" y="457"/>
                    <a:pt x="1060" y="457"/>
                  </a:cubicBezTo>
                  <a:cubicBezTo>
                    <a:pt x="1391" y="457"/>
                    <a:pt x="1753" y="721"/>
                    <a:pt x="1844" y="1118"/>
                  </a:cubicBezTo>
                  <a:cubicBezTo>
                    <a:pt x="1869" y="1233"/>
                    <a:pt x="1955" y="1283"/>
                    <a:pt x="2046" y="1283"/>
                  </a:cubicBezTo>
                  <a:cubicBezTo>
                    <a:pt x="2184" y="1283"/>
                    <a:pt x="2334" y="1167"/>
                    <a:pt x="2295" y="990"/>
                  </a:cubicBezTo>
                  <a:cubicBezTo>
                    <a:pt x="2151" y="366"/>
                    <a:pt x="1588" y="0"/>
                    <a:pt x="10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8"/>
            <p:cNvSpPr/>
            <p:nvPr/>
          </p:nvSpPr>
          <p:spPr>
            <a:xfrm>
              <a:off x="5256325" y="3297550"/>
              <a:ext cx="43925" cy="39000"/>
            </a:xfrm>
            <a:custGeom>
              <a:rect b="b" l="l" r="r" t="t"/>
              <a:pathLst>
                <a:path extrusionOk="0" h="1560" w="1757">
                  <a:moveTo>
                    <a:pt x="1029" y="0"/>
                  </a:moveTo>
                  <a:cubicBezTo>
                    <a:pt x="779" y="0"/>
                    <a:pt x="527" y="81"/>
                    <a:pt x="340" y="237"/>
                  </a:cubicBezTo>
                  <a:cubicBezTo>
                    <a:pt x="1" y="524"/>
                    <a:pt x="32" y="932"/>
                    <a:pt x="43" y="1330"/>
                  </a:cubicBezTo>
                  <a:cubicBezTo>
                    <a:pt x="43" y="1482"/>
                    <a:pt x="161" y="1559"/>
                    <a:pt x="278" y="1559"/>
                  </a:cubicBezTo>
                  <a:cubicBezTo>
                    <a:pt x="394" y="1559"/>
                    <a:pt x="510" y="1484"/>
                    <a:pt x="510" y="1330"/>
                  </a:cubicBezTo>
                  <a:cubicBezTo>
                    <a:pt x="510" y="1118"/>
                    <a:pt x="452" y="826"/>
                    <a:pt x="589" y="651"/>
                  </a:cubicBezTo>
                  <a:cubicBezTo>
                    <a:pt x="684" y="526"/>
                    <a:pt x="861" y="466"/>
                    <a:pt x="1030" y="466"/>
                  </a:cubicBezTo>
                  <a:cubicBezTo>
                    <a:pt x="1126" y="466"/>
                    <a:pt x="1220" y="485"/>
                    <a:pt x="1295" y="524"/>
                  </a:cubicBezTo>
                  <a:cubicBezTo>
                    <a:pt x="1333" y="544"/>
                    <a:pt x="1370" y="552"/>
                    <a:pt x="1405" y="552"/>
                  </a:cubicBezTo>
                  <a:cubicBezTo>
                    <a:pt x="1617" y="552"/>
                    <a:pt x="1756" y="239"/>
                    <a:pt x="1529" y="121"/>
                  </a:cubicBezTo>
                  <a:cubicBezTo>
                    <a:pt x="1378" y="40"/>
                    <a:pt x="1204" y="0"/>
                    <a:pt x="10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8"/>
            <p:cNvSpPr/>
            <p:nvPr/>
          </p:nvSpPr>
          <p:spPr>
            <a:xfrm>
              <a:off x="5201150" y="3377525"/>
              <a:ext cx="39525" cy="50050"/>
            </a:xfrm>
            <a:custGeom>
              <a:rect b="b" l="l" r="r" t="t"/>
              <a:pathLst>
                <a:path extrusionOk="0" h="2002" w="1581">
                  <a:moveTo>
                    <a:pt x="845" y="1"/>
                  </a:moveTo>
                  <a:cubicBezTo>
                    <a:pt x="806" y="1"/>
                    <a:pt x="764" y="13"/>
                    <a:pt x="722" y="41"/>
                  </a:cubicBezTo>
                  <a:cubicBezTo>
                    <a:pt x="0" y="535"/>
                    <a:pt x="467" y="1628"/>
                    <a:pt x="1115" y="1973"/>
                  </a:cubicBezTo>
                  <a:cubicBezTo>
                    <a:pt x="1152" y="1992"/>
                    <a:pt x="1190" y="2001"/>
                    <a:pt x="1225" y="2001"/>
                  </a:cubicBezTo>
                  <a:cubicBezTo>
                    <a:pt x="1438" y="2001"/>
                    <a:pt x="1581" y="1688"/>
                    <a:pt x="1353" y="1569"/>
                  </a:cubicBezTo>
                  <a:cubicBezTo>
                    <a:pt x="1056" y="1410"/>
                    <a:pt x="557" y="726"/>
                    <a:pt x="961" y="450"/>
                  </a:cubicBezTo>
                  <a:cubicBezTo>
                    <a:pt x="1169" y="308"/>
                    <a:pt x="1041" y="1"/>
                    <a:pt x="8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8"/>
            <p:cNvSpPr/>
            <p:nvPr/>
          </p:nvSpPr>
          <p:spPr>
            <a:xfrm>
              <a:off x="5273950" y="3495125"/>
              <a:ext cx="53475" cy="25725"/>
            </a:xfrm>
            <a:custGeom>
              <a:rect b="b" l="l" r="r" t="t"/>
              <a:pathLst>
                <a:path extrusionOk="0" h="1029" w="2139">
                  <a:moveTo>
                    <a:pt x="287" y="0"/>
                  </a:moveTo>
                  <a:cubicBezTo>
                    <a:pt x="147" y="0"/>
                    <a:pt x="1" y="117"/>
                    <a:pt x="49" y="293"/>
                  </a:cubicBezTo>
                  <a:cubicBezTo>
                    <a:pt x="181" y="781"/>
                    <a:pt x="671" y="1029"/>
                    <a:pt x="1158" y="1029"/>
                  </a:cubicBezTo>
                  <a:cubicBezTo>
                    <a:pt x="1455" y="1029"/>
                    <a:pt x="1751" y="936"/>
                    <a:pt x="1964" y="749"/>
                  </a:cubicBezTo>
                  <a:cubicBezTo>
                    <a:pt x="2139" y="592"/>
                    <a:pt x="1975" y="353"/>
                    <a:pt x="1787" y="353"/>
                  </a:cubicBezTo>
                  <a:cubicBezTo>
                    <a:pt x="1734" y="353"/>
                    <a:pt x="1680" y="371"/>
                    <a:pt x="1630" y="415"/>
                  </a:cubicBezTo>
                  <a:cubicBezTo>
                    <a:pt x="1519" y="514"/>
                    <a:pt x="1348" y="563"/>
                    <a:pt x="1173" y="563"/>
                  </a:cubicBezTo>
                  <a:cubicBezTo>
                    <a:pt x="880" y="563"/>
                    <a:pt x="573" y="428"/>
                    <a:pt x="500" y="166"/>
                  </a:cubicBezTo>
                  <a:cubicBezTo>
                    <a:pt x="468" y="50"/>
                    <a:pt x="379" y="0"/>
                    <a:pt x="2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8"/>
            <p:cNvSpPr/>
            <p:nvPr/>
          </p:nvSpPr>
          <p:spPr>
            <a:xfrm>
              <a:off x="5358700" y="3421775"/>
              <a:ext cx="39500" cy="36075"/>
            </a:xfrm>
            <a:custGeom>
              <a:rect b="b" l="l" r="r" t="t"/>
              <a:pathLst>
                <a:path extrusionOk="0" h="1443" w="1580">
                  <a:moveTo>
                    <a:pt x="1294" y="0"/>
                  </a:moveTo>
                  <a:cubicBezTo>
                    <a:pt x="1158" y="0"/>
                    <a:pt x="1008" y="117"/>
                    <a:pt x="1036" y="298"/>
                  </a:cubicBezTo>
                  <a:cubicBezTo>
                    <a:pt x="1083" y="613"/>
                    <a:pt x="837" y="969"/>
                    <a:pt x="523" y="969"/>
                  </a:cubicBezTo>
                  <a:cubicBezTo>
                    <a:pt x="478" y="969"/>
                    <a:pt x="431" y="962"/>
                    <a:pt x="384" y="946"/>
                  </a:cubicBezTo>
                  <a:cubicBezTo>
                    <a:pt x="358" y="937"/>
                    <a:pt x="333" y="934"/>
                    <a:pt x="310" y="934"/>
                  </a:cubicBezTo>
                  <a:cubicBezTo>
                    <a:pt x="78" y="934"/>
                    <a:pt x="0" y="1314"/>
                    <a:pt x="256" y="1396"/>
                  </a:cubicBezTo>
                  <a:cubicBezTo>
                    <a:pt x="353" y="1428"/>
                    <a:pt x="446" y="1442"/>
                    <a:pt x="536" y="1442"/>
                  </a:cubicBezTo>
                  <a:cubicBezTo>
                    <a:pt x="1148" y="1442"/>
                    <a:pt x="1580" y="772"/>
                    <a:pt x="1487" y="171"/>
                  </a:cubicBezTo>
                  <a:cubicBezTo>
                    <a:pt x="1468" y="52"/>
                    <a:pt x="1384" y="0"/>
                    <a:pt x="12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8"/>
            <p:cNvSpPr/>
            <p:nvPr/>
          </p:nvSpPr>
          <p:spPr>
            <a:xfrm>
              <a:off x="5321825" y="3292075"/>
              <a:ext cx="61575" cy="28100"/>
            </a:xfrm>
            <a:custGeom>
              <a:rect b="b" l="l" r="r" t="t"/>
              <a:pathLst>
                <a:path extrusionOk="0" h="1124" w="2463">
                  <a:moveTo>
                    <a:pt x="1037" y="0"/>
                  </a:moveTo>
                  <a:cubicBezTo>
                    <a:pt x="778" y="0"/>
                    <a:pt x="506" y="63"/>
                    <a:pt x="235" y="186"/>
                  </a:cubicBezTo>
                  <a:cubicBezTo>
                    <a:pt x="1" y="296"/>
                    <a:pt x="145" y="614"/>
                    <a:pt x="367" y="614"/>
                  </a:cubicBezTo>
                  <a:cubicBezTo>
                    <a:pt x="401" y="614"/>
                    <a:pt x="437" y="606"/>
                    <a:pt x="474" y="589"/>
                  </a:cubicBezTo>
                  <a:cubicBezTo>
                    <a:pt x="665" y="502"/>
                    <a:pt x="852" y="458"/>
                    <a:pt x="1029" y="458"/>
                  </a:cubicBezTo>
                  <a:cubicBezTo>
                    <a:pt x="1393" y="458"/>
                    <a:pt x="1715" y="642"/>
                    <a:pt x="1943" y="1013"/>
                  </a:cubicBezTo>
                  <a:cubicBezTo>
                    <a:pt x="1992" y="1091"/>
                    <a:pt x="2064" y="1123"/>
                    <a:pt x="2135" y="1123"/>
                  </a:cubicBezTo>
                  <a:cubicBezTo>
                    <a:pt x="2299" y="1123"/>
                    <a:pt x="2463" y="955"/>
                    <a:pt x="2352" y="775"/>
                  </a:cubicBezTo>
                  <a:cubicBezTo>
                    <a:pt x="2033" y="254"/>
                    <a:pt x="1560" y="0"/>
                    <a:pt x="1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8"/>
            <p:cNvSpPr/>
            <p:nvPr/>
          </p:nvSpPr>
          <p:spPr>
            <a:xfrm>
              <a:off x="5342925" y="3380800"/>
              <a:ext cx="26175" cy="25250"/>
            </a:xfrm>
            <a:custGeom>
              <a:rect b="b" l="l" r="r" t="t"/>
              <a:pathLst>
                <a:path extrusionOk="0" h="1010" w="1047">
                  <a:moveTo>
                    <a:pt x="797" y="1"/>
                  </a:moveTo>
                  <a:cubicBezTo>
                    <a:pt x="659" y="1"/>
                    <a:pt x="580" y="107"/>
                    <a:pt x="564" y="229"/>
                  </a:cubicBezTo>
                  <a:cubicBezTo>
                    <a:pt x="542" y="399"/>
                    <a:pt x="431" y="505"/>
                    <a:pt x="266" y="547"/>
                  </a:cubicBezTo>
                  <a:cubicBezTo>
                    <a:pt x="1" y="629"/>
                    <a:pt x="82" y="1010"/>
                    <a:pt x="319" y="1010"/>
                  </a:cubicBezTo>
                  <a:cubicBezTo>
                    <a:pt x="343" y="1010"/>
                    <a:pt x="368" y="1006"/>
                    <a:pt x="394" y="998"/>
                  </a:cubicBezTo>
                  <a:cubicBezTo>
                    <a:pt x="765" y="892"/>
                    <a:pt x="983" y="605"/>
                    <a:pt x="1036" y="229"/>
                  </a:cubicBezTo>
                  <a:cubicBezTo>
                    <a:pt x="1046" y="112"/>
                    <a:pt x="908" y="1"/>
                    <a:pt x="7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8"/>
            <p:cNvSpPr/>
            <p:nvPr/>
          </p:nvSpPr>
          <p:spPr>
            <a:xfrm>
              <a:off x="5261775" y="3243175"/>
              <a:ext cx="50250" cy="21125"/>
            </a:xfrm>
            <a:custGeom>
              <a:rect b="b" l="l" r="r" t="t"/>
              <a:pathLst>
                <a:path extrusionOk="0" h="845" w="2010">
                  <a:moveTo>
                    <a:pt x="656" y="0"/>
                  </a:moveTo>
                  <a:cubicBezTo>
                    <a:pt x="531" y="0"/>
                    <a:pt x="403" y="15"/>
                    <a:pt x="271" y="46"/>
                  </a:cubicBezTo>
                  <a:cubicBezTo>
                    <a:pt x="1" y="115"/>
                    <a:pt x="85" y="505"/>
                    <a:pt x="330" y="505"/>
                  </a:cubicBezTo>
                  <a:cubicBezTo>
                    <a:pt x="350" y="505"/>
                    <a:pt x="371" y="503"/>
                    <a:pt x="393" y="497"/>
                  </a:cubicBezTo>
                  <a:cubicBezTo>
                    <a:pt x="487" y="474"/>
                    <a:pt x="579" y="463"/>
                    <a:pt x="668" y="463"/>
                  </a:cubicBezTo>
                  <a:cubicBezTo>
                    <a:pt x="971" y="463"/>
                    <a:pt x="1246" y="588"/>
                    <a:pt x="1496" y="789"/>
                  </a:cubicBezTo>
                  <a:cubicBezTo>
                    <a:pt x="1545" y="828"/>
                    <a:pt x="1598" y="844"/>
                    <a:pt x="1650" y="844"/>
                  </a:cubicBezTo>
                  <a:cubicBezTo>
                    <a:pt x="1843" y="844"/>
                    <a:pt x="2010" y="610"/>
                    <a:pt x="1825" y="455"/>
                  </a:cubicBezTo>
                  <a:cubicBezTo>
                    <a:pt x="1471" y="175"/>
                    <a:pt x="1086" y="0"/>
                    <a:pt x="6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8"/>
            <p:cNvSpPr/>
            <p:nvPr/>
          </p:nvSpPr>
          <p:spPr>
            <a:xfrm>
              <a:off x="5200875" y="3296725"/>
              <a:ext cx="27875" cy="32150"/>
            </a:xfrm>
            <a:custGeom>
              <a:rect b="b" l="l" r="r" t="t"/>
              <a:pathLst>
                <a:path extrusionOk="0" h="1286" w="1115">
                  <a:moveTo>
                    <a:pt x="854" y="0"/>
                  </a:moveTo>
                  <a:cubicBezTo>
                    <a:pt x="834" y="0"/>
                    <a:pt x="815" y="3"/>
                    <a:pt x="797" y="10"/>
                  </a:cubicBezTo>
                  <a:cubicBezTo>
                    <a:pt x="584" y="101"/>
                    <a:pt x="356" y="185"/>
                    <a:pt x="202" y="355"/>
                  </a:cubicBezTo>
                  <a:cubicBezTo>
                    <a:pt x="38" y="557"/>
                    <a:pt x="1" y="806"/>
                    <a:pt x="1" y="1061"/>
                  </a:cubicBezTo>
                  <a:cubicBezTo>
                    <a:pt x="1" y="1210"/>
                    <a:pt x="117" y="1286"/>
                    <a:pt x="234" y="1286"/>
                  </a:cubicBezTo>
                  <a:cubicBezTo>
                    <a:pt x="349" y="1286"/>
                    <a:pt x="465" y="1211"/>
                    <a:pt x="468" y="1061"/>
                  </a:cubicBezTo>
                  <a:cubicBezTo>
                    <a:pt x="468" y="928"/>
                    <a:pt x="478" y="774"/>
                    <a:pt x="563" y="668"/>
                  </a:cubicBezTo>
                  <a:cubicBezTo>
                    <a:pt x="648" y="562"/>
                    <a:pt x="802" y="514"/>
                    <a:pt x="929" y="461"/>
                  </a:cubicBezTo>
                  <a:cubicBezTo>
                    <a:pt x="1035" y="419"/>
                    <a:pt x="1115" y="313"/>
                    <a:pt x="1078" y="180"/>
                  </a:cubicBezTo>
                  <a:cubicBezTo>
                    <a:pt x="1056" y="83"/>
                    <a:pt x="952" y="0"/>
                    <a:pt x="8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8"/>
            <p:cNvSpPr/>
            <p:nvPr/>
          </p:nvSpPr>
          <p:spPr>
            <a:xfrm>
              <a:off x="5235625" y="3328125"/>
              <a:ext cx="14900" cy="23525"/>
            </a:xfrm>
            <a:custGeom>
              <a:rect b="b" l="l" r="r" t="t"/>
              <a:pathLst>
                <a:path extrusionOk="0" h="941" w="596">
                  <a:moveTo>
                    <a:pt x="320" y="1"/>
                  </a:moveTo>
                  <a:cubicBezTo>
                    <a:pt x="220" y="1"/>
                    <a:pt x="141" y="76"/>
                    <a:pt x="102" y="176"/>
                  </a:cubicBezTo>
                  <a:cubicBezTo>
                    <a:pt x="33" y="341"/>
                    <a:pt x="1" y="527"/>
                    <a:pt x="17" y="707"/>
                  </a:cubicBezTo>
                  <a:cubicBezTo>
                    <a:pt x="22" y="834"/>
                    <a:pt x="112" y="940"/>
                    <a:pt x="245" y="940"/>
                  </a:cubicBezTo>
                  <a:cubicBezTo>
                    <a:pt x="367" y="940"/>
                    <a:pt x="484" y="834"/>
                    <a:pt x="478" y="707"/>
                  </a:cubicBezTo>
                  <a:cubicBezTo>
                    <a:pt x="473" y="558"/>
                    <a:pt x="494" y="436"/>
                    <a:pt x="553" y="304"/>
                  </a:cubicBezTo>
                  <a:cubicBezTo>
                    <a:pt x="595" y="176"/>
                    <a:pt x="500" y="38"/>
                    <a:pt x="388" y="12"/>
                  </a:cubicBezTo>
                  <a:cubicBezTo>
                    <a:pt x="365" y="4"/>
                    <a:pt x="342" y="1"/>
                    <a:pt x="3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8"/>
            <p:cNvSpPr/>
            <p:nvPr/>
          </p:nvSpPr>
          <p:spPr>
            <a:xfrm>
              <a:off x="5167600" y="3374150"/>
              <a:ext cx="19725" cy="36975"/>
            </a:xfrm>
            <a:custGeom>
              <a:rect b="b" l="l" r="r" t="t"/>
              <a:pathLst>
                <a:path extrusionOk="0" h="1479" w="789">
                  <a:moveTo>
                    <a:pt x="461" y="1"/>
                  </a:moveTo>
                  <a:cubicBezTo>
                    <a:pt x="389" y="1"/>
                    <a:pt x="317" y="32"/>
                    <a:pt x="265" y="107"/>
                  </a:cubicBezTo>
                  <a:cubicBezTo>
                    <a:pt x="21" y="463"/>
                    <a:pt x="0" y="967"/>
                    <a:pt x="186" y="1360"/>
                  </a:cubicBezTo>
                  <a:cubicBezTo>
                    <a:pt x="227" y="1444"/>
                    <a:pt x="295" y="1479"/>
                    <a:pt x="365" y="1479"/>
                  </a:cubicBezTo>
                  <a:cubicBezTo>
                    <a:pt x="520" y="1479"/>
                    <a:pt x="686" y="1307"/>
                    <a:pt x="594" y="1121"/>
                  </a:cubicBezTo>
                  <a:cubicBezTo>
                    <a:pt x="472" y="882"/>
                    <a:pt x="525" y="558"/>
                    <a:pt x="674" y="346"/>
                  </a:cubicBezTo>
                  <a:cubicBezTo>
                    <a:pt x="789" y="168"/>
                    <a:pt x="627" y="1"/>
                    <a:pt x="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8"/>
            <p:cNvSpPr/>
            <p:nvPr/>
          </p:nvSpPr>
          <p:spPr>
            <a:xfrm>
              <a:off x="5209250" y="3477550"/>
              <a:ext cx="27725" cy="37250"/>
            </a:xfrm>
            <a:custGeom>
              <a:rect b="b" l="l" r="r" t="t"/>
              <a:pathLst>
                <a:path extrusionOk="0" h="1490" w="1109">
                  <a:moveTo>
                    <a:pt x="472" y="0"/>
                  </a:moveTo>
                  <a:cubicBezTo>
                    <a:pt x="401" y="0"/>
                    <a:pt x="330" y="32"/>
                    <a:pt x="281" y="110"/>
                  </a:cubicBezTo>
                  <a:cubicBezTo>
                    <a:pt x="0" y="561"/>
                    <a:pt x="287" y="1155"/>
                    <a:pt x="679" y="1442"/>
                  </a:cubicBezTo>
                  <a:cubicBezTo>
                    <a:pt x="722" y="1475"/>
                    <a:pt x="765" y="1489"/>
                    <a:pt x="805" y="1489"/>
                  </a:cubicBezTo>
                  <a:cubicBezTo>
                    <a:pt x="987" y="1489"/>
                    <a:pt x="1108" y="1192"/>
                    <a:pt x="913" y="1044"/>
                  </a:cubicBezTo>
                  <a:cubicBezTo>
                    <a:pt x="727" y="906"/>
                    <a:pt x="546" y="566"/>
                    <a:pt x="684" y="349"/>
                  </a:cubicBezTo>
                  <a:cubicBezTo>
                    <a:pt x="795" y="168"/>
                    <a:pt x="634" y="0"/>
                    <a:pt x="4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8"/>
            <p:cNvSpPr/>
            <p:nvPr/>
          </p:nvSpPr>
          <p:spPr>
            <a:xfrm>
              <a:off x="5312475" y="3531950"/>
              <a:ext cx="20700" cy="31500"/>
            </a:xfrm>
            <a:custGeom>
              <a:rect b="b" l="l" r="r" t="t"/>
              <a:pathLst>
                <a:path extrusionOk="0" h="1260" w="828">
                  <a:moveTo>
                    <a:pt x="507" y="1"/>
                  </a:moveTo>
                  <a:cubicBezTo>
                    <a:pt x="437" y="1"/>
                    <a:pt x="369" y="36"/>
                    <a:pt x="328" y="120"/>
                  </a:cubicBezTo>
                  <a:cubicBezTo>
                    <a:pt x="206" y="364"/>
                    <a:pt x="216" y="656"/>
                    <a:pt x="100" y="905"/>
                  </a:cubicBezTo>
                  <a:cubicBezTo>
                    <a:pt x="1" y="1089"/>
                    <a:pt x="166" y="1260"/>
                    <a:pt x="322" y="1260"/>
                  </a:cubicBezTo>
                  <a:cubicBezTo>
                    <a:pt x="392" y="1260"/>
                    <a:pt x="460" y="1226"/>
                    <a:pt x="503" y="1144"/>
                  </a:cubicBezTo>
                  <a:cubicBezTo>
                    <a:pt x="630" y="895"/>
                    <a:pt x="614" y="603"/>
                    <a:pt x="736" y="359"/>
                  </a:cubicBezTo>
                  <a:cubicBezTo>
                    <a:pt x="828" y="172"/>
                    <a:pt x="662" y="1"/>
                    <a:pt x="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8"/>
            <p:cNvSpPr/>
            <p:nvPr/>
          </p:nvSpPr>
          <p:spPr>
            <a:xfrm>
              <a:off x="5364700" y="3484150"/>
              <a:ext cx="23000" cy="26400"/>
            </a:xfrm>
            <a:custGeom>
              <a:rect b="b" l="l" r="r" t="t"/>
              <a:pathLst>
                <a:path extrusionOk="0" h="1056" w="920">
                  <a:moveTo>
                    <a:pt x="588" y="0"/>
                  </a:moveTo>
                  <a:cubicBezTo>
                    <a:pt x="550" y="0"/>
                    <a:pt x="509" y="11"/>
                    <a:pt x="467" y="37"/>
                  </a:cubicBezTo>
                  <a:cubicBezTo>
                    <a:pt x="175" y="217"/>
                    <a:pt x="27" y="488"/>
                    <a:pt x="6" y="827"/>
                  </a:cubicBezTo>
                  <a:cubicBezTo>
                    <a:pt x="0" y="950"/>
                    <a:pt x="117" y="1056"/>
                    <a:pt x="239" y="1056"/>
                  </a:cubicBezTo>
                  <a:cubicBezTo>
                    <a:pt x="372" y="1056"/>
                    <a:pt x="462" y="950"/>
                    <a:pt x="467" y="827"/>
                  </a:cubicBezTo>
                  <a:cubicBezTo>
                    <a:pt x="483" y="652"/>
                    <a:pt x="557" y="536"/>
                    <a:pt x="701" y="440"/>
                  </a:cubicBezTo>
                  <a:cubicBezTo>
                    <a:pt x="919" y="306"/>
                    <a:pt x="789" y="0"/>
                    <a:pt x="5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8"/>
            <p:cNvSpPr/>
            <p:nvPr/>
          </p:nvSpPr>
          <p:spPr>
            <a:xfrm>
              <a:off x="5410200" y="3401225"/>
              <a:ext cx="28275" cy="24350"/>
            </a:xfrm>
            <a:custGeom>
              <a:rect b="b" l="l" r="r" t="t"/>
              <a:pathLst>
                <a:path extrusionOk="0" h="974" w="1131">
                  <a:moveTo>
                    <a:pt x="792" y="1"/>
                  </a:moveTo>
                  <a:cubicBezTo>
                    <a:pt x="616" y="1"/>
                    <a:pt x="455" y="50"/>
                    <a:pt x="313" y="170"/>
                  </a:cubicBezTo>
                  <a:cubicBezTo>
                    <a:pt x="159" y="298"/>
                    <a:pt x="64" y="489"/>
                    <a:pt x="27" y="680"/>
                  </a:cubicBezTo>
                  <a:cubicBezTo>
                    <a:pt x="0" y="807"/>
                    <a:pt x="64" y="935"/>
                    <a:pt x="196" y="966"/>
                  </a:cubicBezTo>
                  <a:cubicBezTo>
                    <a:pt x="214" y="971"/>
                    <a:pt x="232" y="974"/>
                    <a:pt x="251" y="974"/>
                  </a:cubicBezTo>
                  <a:cubicBezTo>
                    <a:pt x="353" y="974"/>
                    <a:pt x="464" y="905"/>
                    <a:pt x="478" y="802"/>
                  </a:cubicBezTo>
                  <a:cubicBezTo>
                    <a:pt x="513" y="642"/>
                    <a:pt x="599" y="455"/>
                    <a:pt x="781" y="455"/>
                  </a:cubicBezTo>
                  <a:cubicBezTo>
                    <a:pt x="793" y="455"/>
                    <a:pt x="805" y="455"/>
                    <a:pt x="817" y="457"/>
                  </a:cubicBezTo>
                  <a:cubicBezTo>
                    <a:pt x="832" y="459"/>
                    <a:pt x="846" y="460"/>
                    <a:pt x="861" y="460"/>
                  </a:cubicBezTo>
                  <a:cubicBezTo>
                    <a:pt x="971" y="460"/>
                    <a:pt x="1071" y="405"/>
                    <a:pt x="1104" y="287"/>
                  </a:cubicBezTo>
                  <a:cubicBezTo>
                    <a:pt x="1130" y="192"/>
                    <a:pt x="1061" y="33"/>
                    <a:pt x="939" y="11"/>
                  </a:cubicBezTo>
                  <a:cubicBezTo>
                    <a:pt x="889" y="4"/>
                    <a:pt x="840" y="1"/>
                    <a:pt x="7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8"/>
            <p:cNvSpPr/>
            <p:nvPr/>
          </p:nvSpPr>
          <p:spPr>
            <a:xfrm>
              <a:off x="5385125" y="3333875"/>
              <a:ext cx="28125" cy="43875"/>
            </a:xfrm>
            <a:custGeom>
              <a:rect b="b" l="l" r="r" t="t"/>
              <a:pathLst>
                <a:path extrusionOk="0" h="1755" w="1125">
                  <a:moveTo>
                    <a:pt x="582" y="0"/>
                  </a:moveTo>
                  <a:cubicBezTo>
                    <a:pt x="528" y="0"/>
                    <a:pt x="473" y="22"/>
                    <a:pt x="425" y="74"/>
                  </a:cubicBezTo>
                  <a:cubicBezTo>
                    <a:pt x="0" y="514"/>
                    <a:pt x="213" y="1305"/>
                    <a:pt x="621" y="1692"/>
                  </a:cubicBezTo>
                  <a:cubicBezTo>
                    <a:pt x="669" y="1736"/>
                    <a:pt x="722" y="1755"/>
                    <a:pt x="774" y="1755"/>
                  </a:cubicBezTo>
                  <a:cubicBezTo>
                    <a:pt x="959" y="1755"/>
                    <a:pt x="1124" y="1519"/>
                    <a:pt x="950" y="1358"/>
                  </a:cubicBezTo>
                  <a:cubicBezTo>
                    <a:pt x="738" y="1161"/>
                    <a:pt x="515" y="657"/>
                    <a:pt x="759" y="403"/>
                  </a:cubicBezTo>
                  <a:cubicBezTo>
                    <a:pt x="918" y="236"/>
                    <a:pt x="758" y="0"/>
                    <a:pt x="5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8"/>
            <p:cNvSpPr/>
            <p:nvPr/>
          </p:nvSpPr>
          <p:spPr>
            <a:xfrm>
              <a:off x="5368150" y="3234200"/>
              <a:ext cx="22200" cy="42100"/>
            </a:xfrm>
            <a:custGeom>
              <a:rect b="b" l="l" r="r" t="t"/>
              <a:pathLst>
                <a:path extrusionOk="0" h="1684" w="888">
                  <a:moveTo>
                    <a:pt x="556" y="0"/>
                  </a:moveTo>
                  <a:cubicBezTo>
                    <a:pt x="504" y="0"/>
                    <a:pt x="451" y="21"/>
                    <a:pt x="404" y="71"/>
                  </a:cubicBezTo>
                  <a:cubicBezTo>
                    <a:pt x="11" y="495"/>
                    <a:pt x="0" y="967"/>
                    <a:pt x="112" y="1514"/>
                  </a:cubicBezTo>
                  <a:cubicBezTo>
                    <a:pt x="135" y="1632"/>
                    <a:pt x="220" y="1683"/>
                    <a:pt x="311" y="1683"/>
                  </a:cubicBezTo>
                  <a:cubicBezTo>
                    <a:pt x="448" y="1683"/>
                    <a:pt x="598" y="1566"/>
                    <a:pt x="563" y="1387"/>
                  </a:cubicBezTo>
                  <a:cubicBezTo>
                    <a:pt x="488" y="1015"/>
                    <a:pt x="462" y="697"/>
                    <a:pt x="732" y="405"/>
                  </a:cubicBezTo>
                  <a:cubicBezTo>
                    <a:pt x="888" y="237"/>
                    <a:pt x="731" y="0"/>
                    <a:pt x="5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8"/>
            <p:cNvSpPr/>
            <p:nvPr/>
          </p:nvSpPr>
          <p:spPr>
            <a:xfrm>
              <a:off x="5299375" y="3205950"/>
              <a:ext cx="55475" cy="24300"/>
            </a:xfrm>
            <a:custGeom>
              <a:rect b="b" l="l" r="r" t="t"/>
              <a:pathLst>
                <a:path extrusionOk="0" h="972" w="2219">
                  <a:moveTo>
                    <a:pt x="741" y="0"/>
                  </a:moveTo>
                  <a:cubicBezTo>
                    <a:pt x="582" y="0"/>
                    <a:pt x="419" y="27"/>
                    <a:pt x="252" y="87"/>
                  </a:cubicBezTo>
                  <a:cubicBezTo>
                    <a:pt x="0" y="177"/>
                    <a:pt x="68" y="553"/>
                    <a:pt x="291" y="553"/>
                  </a:cubicBezTo>
                  <a:cubicBezTo>
                    <a:pt x="317" y="553"/>
                    <a:pt x="345" y="548"/>
                    <a:pt x="374" y="538"/>
                  </a:cubicBezTo>
                  <a:cubicBezTo>
                    <a:pt x="506" y="490"/>
                    <a:pt x="632" y="469"/>
                    <a:pt x="753" y="469"/>
                  </a:cubicBezTo>
                  <a:cubicBezTo>
                    <a:pt x="1108" y="469"/>
                    <a:pt x="1423" y="652"/>
                    <a:pt x="1711" y="909"/>
                  </a:cubicBezTo>
                  <a:cubicBezTo>
                    <a:pt x="1760" y="953"/>
                    <a:pt x="1814" y="971"/>
                    <a:pt x="1866" y="971"/>
                  </a:cubicBezTo>
                  <a:cubicBezTo>
                    <a:pt x="2053" y="971"/>
                    <a:pt x="2219" y="733"/>
                    <a:pt x="2040" y="580"/>
                  </a:cubicBezTo>
                  <a:cubicBezTo>
                    <a:pt x="1662" y="245"/>
                    <a:pt x="1220" y="0"/>
                    <a:pt x="7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8"/>
            <p:cNvSpPr/>
            <p:nvPr/>
          </p:nvSpPr>
          <p:spPr>
            <a:xfrm>
              <a:off x="5240950" y="3185900"/>
              <a:ext cx="33150" cy="45350"/>
            </a:xfrm>
            <a:custGeom>
              <a:rect b="b" l="l" r="r" t="t"/>
              <a:pathLst>
                <a:path extrusionOk="0" h="1814" w="1326">
                  <a:moveTo>
                    <a:pt x="957" y="1"/>
                  </a:moveTo>
                  <a:cubicBezTo>
                    <a:pt x="905" y="1"/>
                    <a:pt x="851" y="17"/>
                    <a:pt x="801" y="56"/>
                  </a:cubicBezTo>
                  <a:cubicBezTo>
                    <a:pt x="340" y="422"/>
                    <a:pt x="0" y="984"/>
                    <a:pt x="32" y="1589"/>
                  </a:cubicBezTo>
                  <a:cubicBezTo>
                    <a:pt x="40" y="1738"/>
                    <a:pt x="163" y="1814"/>
                    <a:pt x="282" y="1814"/>
                  </a:cubicBezTo>
                  <a:cubicBezTo>
                    <a:pt x="399" y="1814"/>
                    <a:pt x="512" y="1739"/>
                    <a:pt x="504" y="1589"/>
                  </a:cubicBezTo>
                  <a:cubicBezTo>
                    <a:pt x="478" y="1095"/>
                    <a:pt x="764" y="676"/>
                    <a:pt x="1141" y="384"/>
                  </a:cubicBezTo>
                  <a:cubicBezTo>
                    <a:pt x="1326" y="237"/>
                    <a:pt x="1155" y="1"/>
                    <a:pt x="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8"/>
            <p:cNvSpPr/>
            <p:nvPr/>
          </p:nvSpPr>
          <p:spPr>
            <a:xfrm>
              <a:off x="5186700" y="3240100"/>
              <a:ext cx="33800" cy="51600"/>
            </a:xfrm>
            <a:custGeom>
              <a:rect b="b" l="l" r="r" t="t"/>
              <a:pathLst>
                <a:path extrusionOk="0" h="2064" w="1352">
                  <a:moveTo>
                    <a:pt x="1051" y="1"/>
                  </a:moveTo>
                  <a:cubicBezTo>
                    <a:pt x="1026" y="1"/>
                    <a:pt x="999" y="5"/>
                    <a:pt x="971" y="15"/>
                  </a:cubicBezTo>
                  <a:cubicBezTo>
                    <a:pt x="292" y="243"/>
                    <a:pt x="80" y="1214"/>
                    <a:pt x="16" y="1840"/>
                  </a:cubicBezTo>
                  <a:cubicBezTo>
                    <a:pt x="0" y="1989"/>
                    <a:pt x="109" y="2063"/>
                    <a:pt x="226" y="2063"/>
                  </a:cubicBezTo>
                  <a:cubicBezTo>
                    <a:pt x="342" y="2063"/>
                    <a:pt x="467" y="1989"/>
                    <a:pt x="483" y="1840"/>
                  </a:cubicBezTo>
                  <a:cubicBezTo>
                    <a:pt x="525" y="1464"/>
                    <a:pt x="669" y="604"/>
                    <a:pt x="1093" y="466"/>
                  </a:cubicBezTo>
                  <a:cubicBezTo>
                    <a:pt x="1351" y="375"/>
                    <a:pt x="1278" y="1"/>
                    <a:pt x="10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8"/>
            <p:cNvSpPr/>
            <p:nvPr/>
          </p:nvSpPr>
          <p:spPr>
            <a:xfrm>
              <a:off x="5154350" y="3306550"/>
              <a:ext cx="26000" cy="49675"/>
            </a:xfrm>
            <a:custGeom>
              <a:rect b="b" l="l" r="r" t="t"/>
              <a:pathLst>
                <a:path extrusionOk="0" h="1987" w="1040">
                  <a:moveTo>
                    <a:pt x="342" y="1"/>
                  </a:moveTo>
                  <a:cubicBezTo>
                    <a:pt x="160" y="1"/>
                    <a:pt x="1" y="238"/>
                    <a:pt x="169" y="403"/>
                  </a:cubicBezTo>
                  <a:cubicBezTo>
                    <a:pt x="551" y="774"/>
                    <a:pt x="392" y="1246"/>
                    <a:pt x="127" y="1644"/>
                  </a:cubicBezTo>
                  <a:cubicBezTo>
                    <a:pt x="11" y="1819"/>
                    <a:pt x="175" y="1986"/>
                    <a:pt x="340" y="1986"/>
                  </a:cubicBezTo>
                  <a:cubicBezTo>
                    <a:pt x="410" y="1986"/>
                    <a:pt x="481" y="1956"/>
                    <a:pt x="530" y="1883"/>
                  </a:cubicBezTo>
                  <a:cubicBezTo>
                    <a:pt x="917" y="1305"/>
                    <a:pt x="1039" y="588"/>
                    <a:pt x="498" y="68"/>
                  </a:cubicBezTo>
                  <a:cubicBezTo>
                    <a:pt x="449" y="21"/>
                    <a:pt x="395" y="1"/>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8"/>
            <p:cNvSpPr/>
            <p:nvPr/>
          </p:nvSpPr>
          <p:spPr>
            <a:xfrm>
              <a:off x="5128725" y="3396525"/>
              <a:ext cx="25350" cy="43500"/>
            </a:xfrm>
            <a:custGeom>
              <a:rect b="b" l="l" r="r" t="t"/>
              <a:pathLst>
                <a:path extrusionOk="0" h="1740" w="1014">
                  <a:moveTo>
                    <a:pt x="489" y="1"/>
                  </a:moveTo>
                  <a:cubicBezTo>
                    <a:pt x="418" y="1"/>
                    <a:pt x="347" y="31"/>
                    <a:pt x="298" y="104"/>
                  </a:cubicBezTo>
                  <a:cubicBezTo>
                    <a:pt x="0" y="544"/>
                    <a:pt x="218" y="1234"/>
                    <a:pt x="489" y="1632"/>
                  </a:cubicBezTo>
                  <a:cubicBezTo>
                    <a:pt x="542" y="1708"/>
                    <a:pt x="617" y="1740"/>
                    <a:pt x="690" y="1740"/>
                  </a:cubicBezTo>
                  <a:cubicBezTo>
                    <a:pt x="856" y="1740"/>
                    <a:pt x="1013" y="1575"/>
                    <a:pt x="892" y="1398"/>
                  </a:cubicBezTo>
                  <a:cubicBezTo>
                    <a:pt x="717" y="1138"/>
                    <a:pt x="494" y="640"/>
                    <a:pt x="701" y="343"/>
                  </a:cubicBezTo>
                  <a:cubicBezTo>
                    <a:pt x="824" y="168"/>
                    <a:pt x="657" y="1"/>
                    <a:pt x="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8"/>
            <p:cNvSpPr/>
            <p:nvPr/>
          </p:nvSpPr>
          <p:spPr>
            <a:xfrm>
              <a:off x="5166650" y="3450250"/>
              <a:ext cx="22950" cy="41725"/>
            </a:xfrm>
            <a:custGeom>
              <a:rect b="b" l="l" r="r" t="t"/>
              <a:pathLst>
                <a:path extrusionOk="0" h="1669" w="918">
                  <a:moveTo>
                    <a:pt x="498" y="0"/>
                  </a:moveTo>
                  <a:cubicBezTo>
                    <a:pt x="428" y="0"/>
                    <a:pt x="358" y="31"/>
                    <a:pt x="309" y="104"/>
                  </a:cubicBezTo>
                  <a:cubicBezTo>
                    <a:pt x="1" y="565"/>
                    <a:pt x="17" y="1213"/>
                    <a:pt x="420" y="1600"/>
                  </a:cubicBezTo>
                  <a:cubicBezTo>
                    <a:pt x="470" y="1648"/>
                    <a:pt x="525" y="1668"/>
                    <a:pt x="578" y="1668"/>
                  </a:cubicBezTo>
                  <a:cubicBezTo>
                    <a:pt x="759" y="1668"/>
                    <a:pt x="917" y="1435"/>
                    <a:pt x="749" y="1271"/>
                  </a:cubicBezTo>
                  <a:cubicBezTo>
                    <a:pt x="489" y="1022"/>
                    <a:pt x="521" y="629"/>
                    <a:pt x="712" y="342"/>
                  </a:cubicBezTo>
                  <a:cubicBezTo>
                    <a:pt x="827" y="167"/>
                    <a:pt x="663"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8"/>
            <p:cNvSpPr/>
            <p:nvPr/>
          </p:nvSpPr>
          <p:spPr>
            <a:xfrm>
              <a:off x="5211375" y="3441450"/>
              <a:ext cx="37350" cy="14725"/>
            </a:xfrm>
            <a:custGeom>
              <a:rect b="b" l="l" r="r" t="t"/>
              <a:pathLst>
                <a:path extrusionOk="0" h="589" w="1494">
                  <a:moveTo>
                    <a:pt x="675" y="0"/>
                  </a:moveTo>
                  <a:cubicBezTo>
                    <a:pt x="529" y="0"/>
                    <a:pt x="383" y="31"/>
                    <a:pt x="233" y="105"/>
                  </a:cubicBezTo>
                  <a:cubicBezTo>
                    <a:pt x="0" y="220"/>
                    <a:pt x="145" y="535"/>
                    <a:pt x="363" y="535"/>
                  </a:cubicBezTo>
                  <a:cubicBezTo>
                    <a:pt x="398" y="535"/>
                    <a:pt x="435" y="527"/>
                    <a:pt x="472" y="509"/>
                  </a:cubicBezTo>
                  <a:cubicBezTo>
                    <a:pt x="538" y="475"/>
                    <a:pt x="607" y="461"/>
                    <a:pt x="677" y="461"/>
                  </a:cubicBezTo>
                  <a:cubicBezTo>
                    <a:pt x="824" y="461"/>
                    <a:pt x="975" y="522"/>
                    <a:pt x="1109" y="572"/>
                  </a:cubicBezTo>
                  <a:cubicBezTo>
                    <a:pt x="1138" y="583"/>
                    <a:pt x="1166" y="588"/>
                    <a:pt x="1191" y="588"/>
                  </a:cubicBezTo>
                  <a:cubicBezTo>
                    <a:pt x="1417" y="588"/>
                    <a:pt x="1493" y="207"/>
                    <a:pt x="1236" y="121"/>
                  </a:cubicBezTo>
                  <a:cubicBezTo>
                    <a:pt x="1046" y="50"/>
                    <a:pt x="860" y="0"/>
                    <a:pt x="6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8"/>
            <p:cNvSpPr/>
            <p:nvPr/>
          </p:nvSpPr>
          <p:spPr>
            <a:xfrm>
              <a:off x="5253300" y="3537175"/>
              <a:ext cx="33150" cy="26200"/>
            </a:xfrm>
            <a:custGeom>
              <a:rect b="b" l="l" r="r" t="t"/>
              <a:pathLst>
                <a:path extrusionOk="0" h="1048" w="1326">
                  <a:moveTo>
                    <a:pt x="285" y="1"/>
                  </a:moveTo>
                  <a:cubicBezTo>
                    <a:pt x="143" y="1"/>
                    <a:pt x="1" y="113"/>
                    <a:pt x="58" y="288"/>
                  </a:cubicBezTo>
                  <a:cubicBezTo>
                    <a:pt x="192" y="720"/>
                    <a:pt x="520" y="1047"/>
                    <a:pt x="980" y="1047"/>
                  </a:cubicBezTo>
                  <a:cubicBezTo>
                    <a:pt x="995" y="1047"/>
                    <a:pt x="1009" y="1047"/>
                    <a:pt x="1024" y="1046"/>
                  </a:cubicBezTo>
                  <a:cubicBezTo>
                    <a:pt x="1323" y="1031"/>
                    <a:pt x="1326" y="574"/>
                    <a:pt x="1034" y="574"/>
                  </a:cubicBezTo>
                  <a:cubicBezTo>
                    <a:pt x="1030" y="574"/>
                    <a:pt x="1027" y="574"/>
                    <a:pt x="1024" y="574"/>
                  </a:cubicBezTo>
                  <a:cubicBezTo>
                    <a:pt x="1012" y="575"/>
                    <a:pt x="1001" y="575"/>
                    <a:pt x="991" y="575"/>
                  </a:cubicBezTo>
                  <a:cubicBezTo>
                    <a:pt x="740" y="575"/>
                    <a:pt x="585" y="400"/>
                    <a:pt x="509" y="166"/>
                  </a:cubicBezTo>
                  <a:cubicBezTo>
                    <a:pt x="475" y="51"/>
                    <a:pt x="380" y="1"/>
                    <a:pt x="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8"/>
            <p:cNvSpPr/>
            <p:nvPr/>
          </p:nvSpPr>
          <p:spPr>
            <a:xfrm>
              <a:off x="5353100" y="3529900"/>
              <a:ext cx="44950" cy="22475"/>
            </a:xfrm>
            <a:custGeom>
              <a:rect b="b" l="l" r="r" t="t"/>
              <a:pathLst>
                <a:path extrusionOk="0" h="899" w="1798">
                  <a:moveTo>
                    <a:pt x="1468" y="0"/>
                  </a:moveTo>
                  <a:cubicBezTo>
                    <a:pt x="1416" y="0"/>
                    <a:pt x="1363" y="22"/>
                    <a:pt x="1319" y="75"/>
                  </a:cubicBezTo>
                  <a:cubicBezTo>
                    <a:pt x="1134" y="294"/>
                    <a:pt x="916" y="426"/>
                    <a:pt x="669" y="426"/>
                  </a:cubicBezTo>
                  <a:cubicBezTo>
                    <a:pt x="575" y="426"/>
                    <a:pt x="476" y="407"/>
                    <a:pt x="374" y="366"/>
                  </a:cubicBezTo>
                  <a:cubicBezTo>
                    <a:pt x="344" y="354"/>
                    <a:pt x="316" y="349"/>
                    <a:pt x="290" y="349"/>
                  </a:cubicBezTo>
                  <a:cubicBezTo>
                    <a:pt x="75" y="349"/>
                    <a:pt x="1" y="718"/>
                    <a:pt x="247" y="817"/>
                  </a:cubicBezTo>
                  <a:cubicBezTo>
                    <a:pt x="386" y="873"/>
                    <a:pt x="527" y="899"/>
                    <a:pt x="665" y="899"/>
                  </a:cubicBezTo>
                  <a:cubicBezTo>
                    <a:pt x="1041" y="899"/>
                    <a:pt x="1395" y="708"/>
                    <a:pt x="1647" y="409"/>
                  </a:cubicBezTo>
                  <a:cubicBezTo>
                    <a:pt x="1798" y="234"/>
                    <a:pt x="1637" y="0"/>
                    <a:pt x="14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8"/>
            <p:cNvSpPr/>
            <p:nvPr/>
          </p:nvSpPr>
          <p:spPr>
            <a:xfrm>
              <a:off x="5403400" y="3457900"/>
              <a:ext cx="49000" cy="28525"/>
            </a:xfrm>
            <a:custGeom>
              <a:rect b="b" l="l" r="r" t="t"/>
              <a:pathLst>
                <a:path extrusionOk="0" h="1141" w="1960">
                  <a:moveTo>
                    <a:pt x="1640" y="0"/>
                  </a:moveTo>
                  <a:cubicBezTo>
                    <a:pt x="1569" y="0"/>
                    <a:pt x="1500" y="34"/>
                    <a:pt x="1455" y="116"/>
                  </a:cubicBezTo>
                  <a:cubicBezTo>
                    <a:pt x="1349" y="312"/>
                    <a:pt x="1222" y="530"/>
                    <a:pt x="1010" y="631"/>
                  </a:cubicBezTo>
                  <a:cubicBezTo>
                    <a:pt x="938" y="664"/>
                    <a:pt x="862" y="677"/>
                    <a:pt x="785" y="677"/>
                  </a:cubicBezTo>
                  <a:cubicBezTo>
                    <a:pt x="651" y="677"/>
                    <a:pt x="513" y="637"/>
                    <a:pt x="389" y="593"/>
                  </a:cubicBezTo>
                  <a:cubicBezTo>
                    <a:pt x="363" y="585"/>
                    <a:pt x="339" y="582"/>
                    <a:pt x="316" y="582"/>
                  </a:cubicBezTo>
                  <a:cubicBezTo>
                    <a:pt x="83" y="582"/>
                    <a:pt x="1" y="962"/>
                    <a:pt x="262" y="1044"/>
                  </a:cubicBezTo>
                  <a:cubicBezTo>
                    <a:pt x="431" y="1101"/>
                    <a:pt x="606" y="1141"/>
                    <a:pt x="782" y="1141"/>
                  </a:cubicBezTo>
                  <a:cubicBezTo>
                    <a:pt x="921" y="1141"/>
                    <a:pt x="1060" y="1116"/>
                    <a:pt x="1195" y="1055"/>
                  </a:cubicBezTo>
                  <a:cubicBezTo>
                    <a:pt x="1498" y="912"/>
                    <a:pt x="1699" y="636"/>
                    <a:pt x="1853" y="349"/>
                  </a:cubicBezTo>
                  <a:cubicBezTo>
                    <a:pt x="1960" y="170"/>
                    <a:pt x="1797" y="0"/>
                    <a:pt x="1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8"/>
            <p:cNvSpPr/>
            <p:nvPr/>
          </p:nvSpPr>
          <p:spPr>
            <a:xfrm>
              <a:off x="5432475" y="3359275"/>
              <a:ext cx="45050" cy="50000"/>
            </a:xfrm>
            <a:custGeom>
              <a:rect b="b" l="l" r="r" t="t"/>
              <a:pathLst>
                <a:path extrusionOk="0" h="2000" w="1802">
                  <a:moveTo>
                    <a:pt x="359" y="0"/>
                  </a:moveTo>
                  <a:cubicBezTo>
                    <a:pt x="339" y="0"/>
                    <a:pt x="318" y="1"/>
                    <a:pt x="298" y="2"/>
                  </a:cubicBezTo>
                  <a:cubicBezTo>
                    <a:pt x="7" y="23"/>
                    <a:pt x="1" y="475"/>
                    <a:pt x="279" y="475"/>
                  </a:cubicBezTo>
                  <a:cubicBezTo>
                    <a:pt x="285" y="475"/>
                    <a:pt x="291" y="475"/>
                    <a:pt x="298" y="474"/>
                  </a:cubicBezTo>
                  <a:cubicBezTo>
                    <a:pt x="309" y="474"/>
                    <a:pt x="320" y="473"/>
                    <a:pt x="331" y="473"/>
                  </a:cubicBezTo>
                  <a:cubicBezTo>
                    <a:pt x="849" y="473"/>
                    <a:pt x="1213" y="1204"/>
                    <a:pt x="834" y="1594"/>
                  </a:cubicBezTo>
                  <a:cubicBezTo>
                    <a:pt x="670" y="1765"/>
                    <a:pt x="830" y="1999"/>
                    <a:pt x="1010" y="1999"/>
                  </a:cubicBezTo>
                  <a:cubicBezTo>
                    <a:pt x="1063" y="1999"/>
                    <a:pt x="1119" y="1978"/>
                    <a:pt x="1168" y="1928"/>
                  </a:cubicBezTo>
                  <a:cubicBezTo>
                    <a:pt x="1801" y="1264"/>
                    <a:pt x="1277" y="0"/>
                    <a:pt x="3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8"/>
            <p:cNvSpPr/>
            <p:nvPr/>
          </p:nvSpPr>
          <p:spPr>
            <a:xfrm>
              <a:off x="5407525" y="3281500"/>
              <a:ext cx="49650" cy="53450"/>
            </a:xfrm>
            <a:custGeom>
              <a:rect b="b" l="l" r="r" t="t"/>
              <a:pathLst>
                <a:path extrusionOk="0" h="2138" w="1986">
                  <a:moveTo>
                    <a:pt x="368" y="1"/>
                  </a:moveTo>
                  <a:cubicBezTo>
                    <a:pt x="148" y="1"/>
                    <a:pt x="0" y="318"/>
                    <a:pt x="235" y="428"/>
                  </a:cubicBezTo>
                  <a:cubicBezTo>
                    <a:pt x="664" y="630"/>
                    <a:pt x="1396" y="1346"/>
                    <a:pt x="744" y="1702"/>
                  </a:cubicBezTo>
                  <a:cubicBezTo>
                    <a:pt x="519" y="1828"/>
                    <a:pt x="657" y="2137"/>
                    <a:pt x="866" y="2137"/>
                  </a:cubicBezTo>
                  <a:cubicBezTo>
                    <a:pt x="903" y="2137"/>
                    <a:pt x="942" y="2127"/>
                    <a:pt x="983" y="2105"/>
                  </a:cubicBezTo>
                  <a:cubicBezTo>
                    <a:pt x="1985" y="1559"/>
                    <a:pt x="1248" y="381"/>
                    <a:pt x="473" y="25"/>
                  </a:cubicBezTo>
                  <a:cubicBezTo>
                    <a:pt x="437" y="8"/>
                    <a:pt x="402" y="1"/>
                    <a:pt x="3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8"/>
            <p:cNvSpPr/>
            <p:nvPr/>
          </p:nvSpPr>
          <p:spPr>
            <a:xfrm>
              <a:off x="5389725" y="3204875"/>
              <a:ext cx="49950" cy="62850"/>
            </a:xfrm>
            <a:custGeom>
              <a:rect b="b" l="l" r="r" t="t"/>
              <a:pathLst>
                <a:path extrusionOk="0" h="2514" w="1998">
                  <a:moveTo>
                    <a:pt x="328" y="1"/>
                  </a:moveTo>
                  <a:cubicBezTo>
                    <a:pt x="133" y="1"/>
                    <a:pt x="1" y="305"/>
                    <a:pt x="209" y="443"/>
                  </a:cubicBezTo>
                  <a:cubicBezTo>
                    <a:pt x="538" y="660"/>
                    <a:pt x="1350" y="1838"/>
                    <a:pt x="697" y="2050"/>
                  </a:cubicBezTo>
                  <a:cubicBezTo>
                    <a:pt x="436" y="2132"/>
                    <a:pt x="510" y="2513"/>
                    <a:pt x="745" y="2513"/>
                  </a:cubicBezTo>
                  <a:cubicBezTo>
                    <a:pt x="768" y="2513"/>
                    <a:pt x="793" y="2509"/>
                    <a:pt x="819" y="2501"/>
                  </a:cubicBezTo>
                  <a:cubicBezTo>
                    <a:pt x="1997" y="2130"/>
                    <a:pt x="1127" y="490"/>
                    <a:pt x="448" y="39"/>
                  </a:cubicBezTo>
                  <a:cubicBezTo>
                    <a:pt x="407" y="12"/>
                    <a:pt x="366" y="1"/>
                    <a:pt x="3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8"/>
            <p:cNvSpPr/>
            <p:nvPr/>
          </p:nvSpPr>
          <p:spPr>
            <a:xfrm>
              <a:off x="5322250" y="3157175"/>
              <a:ext cx="53075" cy="44200"/>
            </a:xfrm>
            <a:custGeom>
              <a:rect b="b" l="l" r="r" t="t"/>
              <a:pathLst>
                <a:path extrusionOk="0" h="1768" w="2123">
                  <a:moveTo>
                    <a:pt x="288" y="42"/>
                  </a:moveTo>
                  <a:cubicBezTo>
                    <a:pt x="1" y="42"/>
                    <a:pt x="4" y="499"/>
                    <a:pt x="298" y="515"/>
                  </a:cubicBezTo>
                  <a:cubicBezTo>
                    <a:pt x="323" y="516"/>
                    <a:pt x="348" y="516"/>
                    <a:pt x="374" y="516"/>
                  </a:cubicBezTo>
                  <a:cubicBezTo>
                    <a:pt x="473" y="516"/>
                    <a:pt x="578" y="510"/>
                    <a:pt x="682" y="510"/>
                  </a:cubicBezTo>
                  <a:cubicBezTo>
                    <a:pt x="823" y="510"/>
                    <a:pt x="962" y="521"/>
                    <a:pt x="1088" y="573"/>
                  </a:cubicBezTo>
                  <a:cubicBezTo>
                    <a:pt x="1369" y="685"/>
                    <a:pt x="1645" y="1109"/>
                    <a:pt x="1497" y="1411"/>
                  </a:cubicBezTo>
                  <a:cubicBezTo>
                    <a:pt x="1409" y="1597"/>
                    <a:pt x="1574" y="1768"/>
                    <a:pt x="1725" y="1768"/>
                  </a:cubicBezTo>
                  <a:cubicBezTo>
                    <a:pt x="1795" y="1768"/>
                    <a:pt x="1862" y="1732"/>
                    <a:pt x="1900" y="1645"/>
                  </a:cubicBezTo>
                  <a:cubicBezTo>
                    <a:pt x="2123" y="1183"/>
                    <a:pt x="1942" y="658"/>
                    <a:pt x="1571" y="329"/>
                  </a:cubicBezTo>
                  <a:cubicBezTo>
                    <a:pt x="1205" y="0"/>
                    <a:pt x="749" y="64"/>
                    <a:pt x="298" y="43"/>
                  </a:cubicBezTo>
                  <a:cubicBezTo>
                    <a:pt x="294" y="42"/>
                    <a:pt x="291" y="42"/>
                    <a:pt x="288" y="4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8"/>
            <p:cNvSpPr/>
            <p:nvPr/>
          </p:nvSpPr>
          <p:spPr>
            <a:xfrm>
              <a:off x="5272000" y="3146825"/>
              <a:ext cx="39250" cy="23775"/>
            </a:xfrm>
            <a:custGeom>
              <a:rect b="b" l="l" r="r" t="t"/>
              <a:pathLst>
                <a:path extrusionOk="0" h="951" w="1570">
                  <a:moveTo>
                    <a:pt x="291" y="0"/>
                  </a:moveTo>
                  <a:cubicBezTo>
                    <a:pt x="173" y="0"/>
                    <a:pt x="50" y="75"/>
                    <a:pt x="37" y="223"/>
                  </a:cubicBezTo>
                  <a:cubicBezTo>
                    <a:pt x="1" y="702"/>
                    <a:pt x="395" y="950"/>
                    <a:pt x="804" y="950"/>
                  </a:cubicBezTo>
                  <a:cubicBezTo>
                    <a:pt x="1002" y="950"/>
                    <a:pt x="1204" y="892"/>
                    <a:pt x="1363" y="775"/>
                  </a:cubicBezTo>
                  <a:cubicBezTo>
                    <a:pt x="1569" y="634"/>
                    <a:pt x="1445" y="327"/>
                    <a:pt x="1255" y="327"/>
                  </a:cubicBezTo>
                  <a:cubicBezTo>
                    <a:pt x="1215" y="327"/>
                    <a:pt x="1173" y="341"/>
                    <a:pt x="1130" y="372"/>
                  </a:cubicBezTo>
                  <a:cubicBezTo>
                    <a:pt x="1041" y="436"/>
                    <a:pt x="902" y="482"/>
                    <a:pt x="777" y="482"/>
                  </a:cubicBezTo>
                  <a:cubicBezTo>
                    <a:pt x="624" y="482"/>
                    <a:pt x="494" y="413"/>
                    <a:pt x="509" y="223"/>
                  </a:cubicBezTo>
                  <a:cubicBezTo>
                    <a:pt x="520" y="75"/>
                    <a:pt x="408" y="0"/>
                    <a:pt x="2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8"/>
            <p:cNvSpPr/>
            <p:nvPr/>
          </p:nvSpPr>
          <p:spPr>
            <a:xfrm>
              <a:off x="5183750" y="3170825"/>
              <a:ext cx="55225" cy="36275"/>
            </a:xfrm>
            <a:custGeom>
              <a:rect b="b" l="l" r="r" t="t"/>
              <a:pathLst>
                <a:path extrusionOk="0" h="1451" w="2209">
                  <a:moveTo>
                    <a:pt x="1492" y="1"/>
                  </a:moveTo>
                  <a:cubicBezTo>
                    <a:pt x="799" y="1"/>
                    <a:pt x="0" y="644"/>
                    <a:pt x="367" y="1332"/>
                  </a:cubicBezTo>
                  <a:cubicBezTo>
                    <a:pt x="411" y="1415"/>
                    <a:pt x="480" y="1450"/>
                    <a:pt x="550" y="1450"/>
                  </a:cubicBezTo>
                  <a:cubicBezTo>
                    <a:pt x="705" y="1450"/>
                    <a:pt x="865" y="1283"/>
                    <a:pt x="771" y="1094"/>
                  </a:cubicBezTo>
                  <a:cubicBezTo>
                    <a:pt x="588" y="758"/>
                    <a:pt x="1128" y="490"/>
                    <a:pt x="1512" y="490"/>
                  </a:cubicBezTo>
                  <a:cubicBezTo>
                    <a:pt x="1619" y="490"/>
                    <a:pt x="1715" y="511"/>
                    <a:pt x="1779" y="558"/>
                  </a:cubicBezTo>
                  <a:cubicBezTo>
                    <a:pt x="1820" y="589"/>
                    <a:pt x="1861" y="602"/>
                    <a:pt x="1900" y="602"/>
                  </a:cubicBezTo>
                  <a:cubicBezTo>
                    <a:pt x="2084" y="602"/>
                    <a:pt x="2209" y="295"/>
                    <a:pt x="2007" y="154"/>
                  </a:cubicBezTo>
                  <a:cubicBezTo>
                    <a:pt x="1860" y="48"/>
                    <a:pt x="1680" y="1"/>
                    <a:pt x="1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8"/>
            <p:cNvSpPr/>
            <p:nvPr/>
          </p:nvSpPr>
          <p:spPr>
            <a:xfrm>
              <a:off x="5146100" y="3227450"/>
              <a:ext cx="33850" cy="39550"/>
            </a:xfrm>
            <a:custGeom>
              <a:rect b="b" l="l" r="r" t="t"/>
              <a:pathLst>
                <a:path extrusionOk="0" h="1582" w="1354">
                  <a:moveTo>
                    <a:pt x="935" y="1"/>
                  </a:moveTo>
                  <a:cubicBezTo>
                    <a:pt x="622" y="1"/>
                    <a:pt x="310" y="114"/>
                    <a:pt x="160" y="410"/>
                  </a:cubicBezTo>
                  <a:cubicBezTo>
                    <a:pt x="0" y="728"/>
                    <a:pt x="75" y="1121"/>
                    <a:pt x="197" y="1428"/>
                  </a:cubicBezTo>
                  <a:cubicBezTo>
                    <a:pt x="243" y="1535"/>
                    <a:pt x="341" y="1582"/>
                    <a:pt x="435" y="1582"/>
                  </a:cubicBezTo>
                  <a:cubicBezTo>
                    <a:pt x="581" y="1582"/>
                    <a:pt x="719" y="1472"/>
                    <a:pt x="648" y="1301"/>
                  </a:cubicBezTo>
                  <a:cubicBezTo>
                    <a:pt x="568" y="1110"/>
                    <a:pt x="483" y="871"/>
                    <a:pt x="552" y="670"/>
                  </a:cubicBezTo>
                  <a:cubicBezTo>
                    <a:pt x="607" y="503"/>
                    <a:pt x="763" y="460"/>
                    <a:pt x="920" y="460"/>
                  </a:cubicBezTo>
                  <a:cubicBezTo>
                    <a:pt x="963" y="460"/>
                    <a:pt x="1005" y="464"/>
                    <a:pt x="1046" y="468"/>
                  </a:cubicBezTo>
                  <a:cubicBezTo>
                    <a:pt x="1054" y="469"/>
                    <a:pt x="1062" y="469"/>
                    <a:pt x="1070" y="469"/>
                  </a:cubicBezTo>
                  <a:cubicBezTo>
                    <a:pt x="1353" y="469"/>
                    <a:pt x="1345" y="22"/>
                    <a:pt x="1056" y="6"/>
                  </a:cubicBezTo>
                  <a:cubicBezTo>
                    <a:pt x="1016" y="3"/>
                    <a:pt x="975" y="1"/>
                    <a:pt x="9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8"/>
            <p:cNvSpPr/>
            <p:nvPr/>
          </p:nvSpPr>
          <p:spPr>
            <a:xfrm>
              <a:off x="5106100" y="3294125"/>
              <a:ext cx="42850" cy="41725"/>
            </a:xfrm>
            <a:custGeom>
              <a:rect b="b" l="l" r="r" t="t"/>
              <a:pathLst>
                <a:path extrusionOk="0" h="1669" w="1714">
                  <a:moveTo>
                    <a:pt x="1289" y="1"/>
                  </a:moveTo>
                  <a:cubicBezTo>
                    <a:pt x="1145" y="1"/>
                    <a:pt x="1003" y="116"/>
                    <a:pt x="1065" y="289"/>
                  </a:cubicBezTo>
                  <a:cubicBezTo>
                    <a:pt x="1165" y="587"/>
                    <a:pt x="846" y="1192"/>
                    <a:pt x="489" y="1192"/>
                  </a:cubicBezTo>
                  <a:cubicBezTo>
                    <a:pt x="451" y="1192"/>
                    <a:pt x="413" y="1185"/>
                    <a:pt x="375" y="1170"/>
                  </a:cubicBezTo>
                  <a:cubicBezTo>
                    <a:pt x="346" y="1159"/>
                    <a:pt x="318" y="1154"/>
                    <a:pt x="293" y="1154"/>
                  </a:cubicBezTo>
                  <a:cubicBezTo>
                    <a:pt x="73" y="1154"/>
                    <a:pt x="0" y="1526"/>
                    <a:pt x="248" y="1621"/>
                  </a:cubicBezTo>
                  <a:cubicBezTo>
                    <a:pt x="330" y="1653"/>
                    <a:pt x="413" y="1668"/>
                    <a:pt x="495" y="1668"/>
                  </a:cubicBezTo>
                  <a:cubicBezTo>
                    <a:pt x="1142" y="1668"/>
                    <a:pt x="1713" y="742"/>
                    <a:pt x="1516" y="162"/>
                  </a:cubicBezTo>
                  <a:cubicBezTo>
                    <a:pt x="1476" y="49"/>
                    <a:pt x="1382" y="1"/>
                    <a:pt x="12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8"/>
            <p:cNvSpPr/>
            <p:nvPr/>
          </p:nvSpPr>
          <p:spPr>
            <a:xfrm>
              <a:off x="5090125" y="3353150"/>
              <a:ext cx="34325" cy="45650"/>
            </a:xfrm>
            <a:custGeom>
              <a:rect b="b" l="l" r="r" t="t"/>
              <a:pathLst>
                <a:path extrusionOk="0" h="1826" w="1373">
                  <a:moveTo>
                    <a:pt x="1056" y="0"/>
                  </a:moveTo>
                  <a:cubicBezTo>
                    <a:pt x="1003" y="0"/>
                    <a:pt x="949" y="25"/>
                    <a:pt x="902" y="83"/>
                  </a:cubicBezTo>
                  <a:cubicBezTo>
                    <a:pt x="536" y="550"/>
                    <a:pt x="0" y="1308"/>
                    <a:pt x="637" y="1780"/>
                  </a:cubicBezTo>
                  <a:cubicBezTo>
                    <a:pt x="680" y="1812"/>
                    <a:pt x="722" y="1825"/>
                    <a:pt x="761" y="1825"/>
                  </a:cubicBezTo>
                  <a:cubicBezTo>
                    <a:pt x="948" y="1825"/>
                    <a:pt x="1073" y="1522"/>
                    <a:pt x="876" y="1377"/>
                  </a:cubicBezTo>
                  <a:cubicBezTo>
                    <a:pt x="600" y="1176"/>
                    <a:pt x="1099" y="587"/>
                    <a:pt x="1231" y="417"/>
                  </a:cubicBezTo>
                  <a:cubicBezTo>
                    <a:pt x="1372" y="236"/>
                    <a:pt x="1221" y="0"/>
                    <a:pt x="10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8"/>
            <p:cNvSpPr/>
            <p:nvPr/>
          </p:nvSpPr>
          <p:spPr>
            <a:xfrm>
              <a:off x="5098225" y="3423850"/>
              <a:ext cx="33825" cy="53500"/>
            </a:xfrm>
            <a:custGeom>
              <a:rect b="b" l="l" r="r" t="t"/>
              <a:pathLst>
                <a:path extrusionOk="0" h="2140" w="1353">
                  <a:moveTo>
                    <a:pt x="300" y="1"/>
                  </a:moveTo>
                  <a:cubicBezTo>
                    <a:pt x="183" y="1"/>
                    <a:pt x="69" y="75"/>
                    <a:pt x="74" y="226"/>
                  </a:cubicBezTo>
                  <a:cubicBezTo>
                    <a:pt x="85" y="629"/>
                    <a:pt x="0" y="1054"/>
                    <a:pt x="112" y="1451"/>
                  </a:cubicBezTo>
                  <a:cubicBezTo>
                    <a:pt x="244" y="1897"/>
                    <a:pt x="610" y="2083"/>
                    <a:pt x="1045" y="2136"/>
                  </a:cubicBezTo>
                  <a:cubicBezTo>
                    <a:pt x="1060" y="2138"/>
                    <a:pt x="1074" y="2139"/>
                    <a:pt x="1088" y="2139"/>
                  </a:cubicBezTo>
                  <a:cubicBezTo>
                    <a:pt x="1352" y="2139"/>
                    <a:pt x="1339" y="1710"/>
                    <a:pt x="1051" y="1674"/>
                  </a:cubicBezTo>
                  <a:cubicBezTo>
                    <a:pt x="324" y="1579"/>
                    <a:pt x="563" y="751"/>
                    <a:pt x="541" y="226"/>
                  </a:cubicBezTo>
                  <a:cubicBezTo>
                    <a:pt x="539" y="77"/>
                    <a:pt x="418" y="1"/>
                    <a:pt x="3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8"/>
            <p:cNvSpPr/>
            <p:nvPr/>
          </p:nvSpPr>
          <p:spPr>
            <a:xfrm>
              <a:off x="5143975" y="3505475"/>
              <a:ext cx="41475" cy="33200"/>
            </a:xfrm>
            <a:custGeom>
              <a:rect b="b" l="l" r="r" t="t"/>
              <a:pathLst>
                <a:path extrusionOk="0" h="1328" w="1659">
                  <a:moveTo>
                    <a:pt x="425" y="1"/>
                  </a:moveTo>
                  <a:cubicBezTo>
                    <a:pt x="372" y="1"/>
                    <a:pt x="317" y="24"/>
                    <a:pt x="271" y="81"/>
                  </a:cubicBezTo>
                  <a:cubicBezTo>
                    <a:pt x="1" y="404"/>
                    <a:pt x="11" y="797"/>
                    <a:pt x="356" y="1062"/>
                  </a:cubicBezTo>
                  <a:cubicBezTo>
                    <a:pt x="566" y="1225"/>
                    <a:pt x="853" y="1328"/>
                    <a:pt x="1128" y="1328"/>
                  </a:cubicBezTo>
                  <a:cubicBezTo>
                    <a:pt x="1222" y="1328"/>
                    <a:pt x="1314" y="1316"/>
                    <a:pt x="1401" y="1290"/>
                  </a:cubicBezTo>
                  <a:cubicBezTo>
                    <a:pt x="1659" y="1213"/>
                    <a:pt x="1583" y="829"/>
                    <a:pt x="1345" y="829"/>
                  </a:cubicBezTo>
                  <a:cubicBezTo>
                    <a:pt x="1322" y="829"/>
                    <a:pt x="1299" y="832"/>
                    <a:pt x="1274" y="839"/>
                  </a:cubicBezTo>
                  <a:cubicBezTo>
                    <a:pt x="1245" y="848"/>
                    <a:pt x="1206" y="852"/>
                    <a:pt x="1162" y="852"/>
                  </a:cubicBezTo>
                  <a:cubicBezTo>
                    <a:pt x="882" y="852"/>
                    <a:pt x="377" y="684"/>
                    <a:pt x="605" y="410"/>
                  </a:cubicBezTo>
                  <a:cubicBezTo>
                    <a:pt x="750" y="233"/>
                    <a:pt x="593" y="1"/>
                    <a:pt x="4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1" name="Google Shape;721;p18"/>
          <p:cNvSpPr txBox="1"/>
          <p:nvPr>
            <p:ph type="title"/>
          </p:nvPr>
        </p:nvSpPr>
        <p:spPr>
          <a:xfrm>
            <a:off x="713250" y="445025"/>
            <a:ext cx="4635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22" name="Google Shape;722;p18"/>
          <p:cNvSpPr txBox="1"/>
          <p:nvPr>
            <p:ph idx="1" type="body"/>
          </p:nvPr>
        </p:nvSpPr>
        <p:spPr>
          <a:xfrm>
            <a:off x="713250" y="1523225"/>
            <a:ext cx="7717500" cy="2258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Nunito Light"/>
              <a:buChar char="●"/>
              <a:defRPr/>
            </a:lvl1pPr>
            <a:lvl2pPr indent="-304800" lvl="1" marL="914400" rtl="0">
              <a:lnSpc>
                <a:spcPct val="100000"/>
              </a:lnSpc>
              <a:spcBef>
                <a:spcPts val="120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ONLY_2">
    <p:spTree>
      <p:nvGrpSpPr>
        <p:cNvPr id="723" name="Shape 723"/>
        <p:cNvGrpSpPr/>
        <p:nvPr/>
      </p:nvGrpSpPr>
      <p:grpSpPr>
        <a:xfrm>
          <a:off x="0" y="0"/>
          <a:ext cx="0" cy="0"/>
          <a:chOff x="0" y="0"/>
          <a:chExt cx="0" cy="0"/>
        </a:xfrm>
      </p:grpSpPr>
      <p:sp>
        <p:nvSpPr>
          <p:cNvPr id="724" name="Google Shape;724;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725" name="Google Shape;725;p19"/>
          <p:cNvGrpSpPr/>
          <p:nvPr/>
        </p:nvGrpSpPr>
        <p:grpSpPr>
          <a:xfrm rot="-4023473">
            <a:off x="-563056" y="36532"/>
            <a:ext cx="1808904" cy="852487"/>
            <a:chOff x="4122775" y="3013225"/>
            <a:chExt cx="681400" cy="321125"/>
          </a:xfrm>
        </p:grpSpPr>
        <p:sp>
          <p:nvSpPr>
            <p:cNvPr id="726" name="Google Shape;726;p19"/>
            <p:cNvSpPr/>
            <p:nvPr/>
          </p:nvSpPr>
          <p:spPr>
            <a:xfrm>
              <a:off x="4197025" y="3013225"/>
              <a:ext cx="344375" cy="255950"/>
            </a:xfrm>
            <a:custGeom>
              <a:rect b="b" l="l" r="r" t="t"/>
              <a:pathLst>
                <a:path extrusionOk="0" h="10238" w="13775">
                  <a:moveTo>
                    <a:pt x="2157" y="0"/>
                  </a:moveTo>
                  <a:cubicBezTo>
                    <a:pt x="1917" y="0"/>
                    <a:pt x="1667" y="44"/>
                    <a:pt x="1407" y="86"/>
                  </a:cubicBezTo>
                  <a:cubicBezTo>
                    <a:pt x="1089" y="139"/>
                    <a:pt x="627" y="177"/>
                    <a:pt x="431" y="484"/>
                  </a:cubicBezTo>
                  <a:cubicBezTo>
                    <a:pt x="112" y="972"/>
                    <a:pt x="1" y="1572"/>
                    <a:pt x="6" y="2156"/>
                  </a:cubicBezTo>
                  <a:cubicBezTo>
                    <a:pt x="6" y="2325"/>
                    <a:pt x="22" y="2500"/>
                    <a:pt x="38" y="2670"/>
                  </a:cubicBezTo>
                  <a:cubicBezTo>
                    <a:pt x="171" y="3763"/>
                    <a:pt x="526" y="4867"/>
                    <a:pt x="919" y="5907"/>
                  </a:cubicBezTo>
                  <a:cubicBezTo>
                    <a:pt x="1147" y="6522"/>
                    <a:pt x="1317" y="7201"/>
                    <a:pt x="1678" y="7748"/>
                  </a:cubicBezTo>
                  <a:cubicBezTo>
                    <a:pt x="1858" y="8013"/>
                    <a:pt x="2060" y="8262"/>
                    <a:pt x="2314" y="8459"/>
                  </a:cubicBezTo>
                  <a:cubicBezTo>
                    <a:pt x="2654" y="8724"/>
                    <a:pt x="3004" y="9011"/>
                    <a:pt x="3418" y="9143"/>
                  </a:cubicBezTo>
                  <a:cubicBezTo>
                    <a:pt x="3773" y="9260"/>
                    <a:pt x="4155" y="9297"/>
                    <a:pt x="4516" y="9393"/>
                  </a:cubicBezTo>
                  <a:cubicBezTo>
                    <a:pt x="4888" y="9488"/>
                    <a:pt x="5259" y="9589"/>
                    <a:pt x="5630" y="9695"/>
                  </a:cubicBezTo>
                  <a:cubicBezTo>
                    <a:pt x="6050" y="9812"/>
                    <a:pt x="6469" y="9960"/>
                    <a:pt x="6893" y="10040"/>
                  </a:cubicBezTo>
                  <a:cubicBezTo>
                    <a:pt x="7392" y="10130"/>
                    <a:pt x="7880" y="10178"/>
                    <a:pt x="8384" y="10210"/>
                  </a:cubicBezTo>
                  <a:cubicBezTo>
                    <a:pt x="8601" y="10225"/>
                    <a:pt x="8827" y="10238"/>
                    <a:pt x="9054" y="10238"/>
                  </a:cubicBezTo>
                  <a:cubicBezTo>
                    <a:pt x="9554" y="10238"/>
                    <a:pt x="10058" y="10173"/>
                    <a:pt x="10485" y="9918"/>
                  </a:cubicBezTo>
                  <a:cubicBezTo>
                    <a:pt x="10793" y="9737"/>
                    <a:pt x="11032" y="9483"/>
                    <a:pt x="11239" y="9196"/>
                  </a:cubicBezTo>
                  <a:cubicBezTo>
                    <a:pt x="11594" y="8698"/>
                    <a:pt x="11886" y="8156"/>
                    <a:pt x="12093" y="7583"/>
                  </a:cubicBezTo>
                  <a:cubicBezTo>
                    <a:pt x="12278" y="7047"/>
                    <a:pt x="12385" y="6490"/>
                    <a:pt x="12528" y="5939"/>
                  </a:cubicBezTo>
                  <a:cubicBezTo>
                    <a:pt x="12671" y="5408"/>
                    <a:pt x="12804" y="4867"/>
                    <a:pt x="12963" y="4336"/>
                  </a:cubicBezTo>
                  <a:cubicBezTo>
                    <a:pt x="13080" y="3928"/>
                    <a:pt x="13228" y="3546"/>
                    <a:pt x="13393" y="3158"/>
                  </a:cubicBezTo>
                  <a:cubicBezTo>
                    <a:pt x="13520" y="2861"/>
                    <a:pt x="13600" y="2564"/>
                    <a:pt x="13695" y="2256"/>
                  </a:cubicBezTo>
                  <a:cubicBezTo>
                    <a:pt x="13732" y="2166"/>
                    <a:pt x="13775" y="2071"/>
                    <a:pt x="13716" y="1986"/>
                  </a:cubicBezTo>
                  <a:cubicBezTo>
                    <a:pt x="13663" y="1906"/>
                    <a:pt x="13520" y="1821"/>
                    <a:pt x="13440" y="1768"/>
                  </a:cubicBezTo>
                  <a:cubicBezTo>
                    <a:pt x="13281" y="1656"/>
                    <a:pt x="12882" y="1400"/>
                    <a:pt x="12616" y="1400"/>
                  </a:cubicBezTo>
                  <a:cubicBezTo>
                    <a:pt x="12555" y="1400"/>
                    <a:pt x="12501" y="1413"/>
                    <a:pt x="12459" y="1445"/>
                  </a:cubicBezTo>
                  <a:cubicBezTo>
                    <a:pt x="12316" y="1535"/>
                    <a:pt x="12257" y="1726"/>
                    <a:pt x="12199" y="1874"/>
                  </a:cubicBezTo>
                  <a:lnTo>
                    <a:pt x="11758" y="2946"/>
                  </a:lnTo>
                  <a:cubicBezTo>
                    <a:pt x="11318" y="4044"/>
                    <a:pt x="10947" y="5143"/>
                    <a:pt x="10666" y="6289"/>
                  </a:cubicBezTo>
                  <a:cubicBezTo>
                    <a:pt x="10586" y="6618"/>
                    <a:pt x="10533" y="7000"/>
                    <a:pt x="10374" y="7307"/>
                  </a:cubicBezTo>
                  <a:cubicBezTo>
                    <a:pt x="10283" y="7477"/>
                    <a:pt x="10130" y="7546"/>
                    <a:pt x="9949" y="7605"/>
                  </a:cubicBezTo>
                  <a:cubicBezTo>
                    <a:pt x="9684" y="7689"/>
                    <a:pt x="9408" y="7742"/>
                    <a:pt x="9132" y="7822"/>
                  </a:cubicBezTo>
                  <a:cubicBezTo>
                    <a:pt x="8665" y="7971"/>
                    <a:pt x="8188" y="8061"/>
                    <a:pt x="7700" y="8119"/>
                  </a:cubicBezTo>
                  <a:cubicBezTo>
                    <a:pt x="7158" y="8188"/>
                    <a:pt x="6607" y="8241"/>
                    <a:pt x="6055" y="8294"/>
                  </a:cubicBezTo>
                  <a:cubicBezTo>
                    <a:pt x="5740" y="8323"/>
                    <a:pt x="5408" y="8345"/>
                    <a:pt x="5078" y="8345"/>
                  </a:cubicBezTo>
                  <a:cubicBezTo>
                    <a:pt x="4868" y="8345"/>
                    <a:pt x="4660" y="8336"/>
                    <a:pt x="4458" y="8316"/>
                  </a:cubicBezTo>
                  <a:cubicBezTo>
                    <a:pt x="4129" y="8278"/>
                    <a:pt x="3826" y="8188"/>
                    <a:pt x="3519" y="8077"/>
                  </a:cubicBezTo>
                  <a:cubicBezTo>
                    <a:pt x="3153" y="7944"/>
                    <a:pt x="2840" y="7811"/>
                    <a:pt x="2617" y="7477"/>
                  </a:cubicBezTo>
                  <a:cubicBezTo>
                    <a:pt x="2038" y="6644"/>
                    <a:pt x="1747" y="5625"/>
                    <a:pt x="1487" y="4660"/>
                  </a:cubicBezTo>
                  <a:cubicBezTo>
                    <a:pt x="1343" y="4124"/>
                    <a:pt x="1216" y="3577"/>
                    <a:pt x="1094" y="3026"/>
                  </a:cubicBezTo>
                  <a:cubicBezTo>
                    <a:pt x="1057" y="2856"/>
                    <a:pt x="1025" y="2681"/>
                    <a:pt x="988" y="2516"/>
                  </a:cubicBezTo>
                  <a:cubicBezTo>
                    <a:pt x="961" y="2389"/>
                    <a:pt x="876" y="2193"/>
                    <a:pt x="898" y="2065"/>
                  </a:cubicBezTo>
                  <a:cubicBezTo>
                    <a:pt x="951" y="1795"/>
                    <a:pt x="1455" y="1657"/>
                    <a:pt x="1699" y="1630"/>
                  </a:cubicBezTo>
                  <a:cubicBezTo>
                    <a:pt x="1938" y="1598"/>
                    <a:pt x="2198" y="1583"/>
                    <a:pt x="2436" y="1567"/>
                  </a:cubicBezTo>
                  <a:cubicBezTo>
                    <a:pt x="2452" y="1566"/>
                    <a:pt x="2467" y="1566"/>
                    <a:pt x="2481" y="1566"/>
                  </a:cubicBezTo>
                  <a:cubicBezTo>
                    <a:pt x="2716" y="1566"/>
                    <a:pt x="2787" y="1649"/>
                    <a:pt x="2887" y="1869"/>
                  </a:cubicBezTo>
                  <a:cubicBezTo>
                    <a:pt x="3031" y="2187"/>
                    <a:pt x="3094" y="2516"/>
                    <a:pt x="3163" y="2861"/>
                  </a:cubicBezTo>
                  <a:cubicBezTo>
                    <a:pt x="3264" y="3333"/>
                    <a:pt x="3397" y="3795"/>
                    <a:pt x="3577" y="4241"/>
                  </a:cubicBezTo>
                  <a:cubicBezTo>
                    <a:pt x="3742" y="4639"/>
                    <a:pt x="3895" y="5052"/>
                    <a:pt x="4076" y="5440"/>
                  </a:cubicBezTo>
                  <a:cubicBezTo>
                    <a:pt x="4219" y="5758"/>
                    <a:pt x="4357" y="6114"/>
                    <a:pt x="4580" y="6384"/>
                  </a:cubicBezTo>
                  <a:cubicBezTo>
                    <a:pt x="4797" y="6660"/>
                    <a:pt x="5068" y="6803"/>
                    <a:pt x="5418" y="6814"/>
                  </a:cubicBezTo>
                  <a:cubicBezTo>
                    <a:pt x="5431" y="6814"/>
                    <a:pt x="5445" y="6814"/>
                    <a:pt x="5458" y="6814"/>
                  </a:cubicBezTo>
                  <a:cubicBezTo>
                    <a:pt x="5728" y="6814"/>
                    <a:pt x="6015" y="6765"/>
                    <a:pt x="6283" y="6740"/>
                  </a:cubicBezTo>
                  <a:cubicBezTo>
                    <a:pt x="6654" y="6703"/>
                    <a:pt x="7026" y="6596"/>
                    <a:pt x="7392" y="6490"/>
                  </a:cubicBezTo>
                  <a:cubicBezTo>
                    <a:pt x="7875" y="6352"/>
                    <a:pt x="8464" y="6130"/>
                    <a:pt x="8867" y="5811"/>
                  </a:cubicBezTo>
                  <a:cubicBezTo>
                    <a:pt x="9148" y="5594"/>
                    <a:pt x="9286" y="5270"/>
                    <a:pt x="9440" y="4957"/>
                  </a:cubicBezTo>
                  <a:cubicBezTo>
                    <a:pt x="9679" y="4448"/>
                    <a:pt x="9753" y="3864"/>
                    <a:pt x="9785" y="3307"/>
                  </a:cubicBezTo>
                  <a:cubicBezTo>
                    <a:pt x="9806" y="2861"/>
                    <a:pt x="9806" y="2405"/>
                    <a:pt x="9764" y="1959"/>
                  </a:cubicBezTo>
                  <a:cubicBezTo>
                    <a:pt x="9737" y="1662"/>
                    <a:pt x="9657" y="1376"/>
                    <a:pt x="9604" y="1078"/>
                  </a:cubicBezTo>
                  <a:cubicBezTo>
                    <a:pt x="9557" y="834"/>
                    <a:pt x="9419" y="734"/>
                    <a:pt x="9175" y="675"/>
                  </a:cubicBezTo>
                  <a:cubicBezTo>
                    <a:pt x="9142" y="667"/>
                    <a:pt x="9111" y="664"/>
                    <a:pt x="9081" y="664"/>
                  </a:cubicBezTo>
                  <a:cubicBezTo>
                    <a:pt x="8771" y="664"/>
                    <a:pt x="8584" y="1059"/>
                    <a:pt x="8453" y="1291"/>
                  </a:cubicBezTo>
                  <a:cubicBezTo>
                    <a:pt x="8304" y="1540"/>
                    <a:pt x="8113" y="1779"/>
                    <a:pt x="8013" y="2060"/>
                  </a:cubicBezTo>
                  <a:cubicBezTo>
                    <a:pt x="7912" y="2347"/>
                    <a:pt x="7907" y="2622"/>
                    <a:pt x="7907" y="2930"/>
                  </a:cubicBezTo>
                  <a:cubicBezTo>
                    <a:pt x="7912" y="3493"/>
                    <a:pt x="7869" y="4007"/>
                    <a:pt x="7365" y="4347"/>
                  </a:cubicBezTo>
                  <a:cubicBezTo>
                    <a:pt x="7033" y="4566"/>
                    <a:pt x="6698" y="4686"/>
                    <a:pt x="6347" y="4686"/>
                  </a:cubicBezTo>
                  <a:cubicBezTo>
                    <a:pt x="6154" y="4686"/>
                    <a:pt x="5957" y="4650"/>
                    <a:pt x="5752" y="4575"/>
                  </a:cubicBezTo>
                  <a:cubicBezTo>
                    <a:pt x="5514" y="4485"/>
                    <a:pt x="5280" y="4416"/>
                    <a:pt x="5094" y="4230"/>
                  </a:cubicBezTo>
                  <a:cubicBezTo>
                    <a:pt x="4808" y="3944"/>
                    <a:pt x="4665" y="3493"/>
                    <a:pt x="4506" y="3126"/>
                  </a:cubicBezTo>
                  <a:cubicBezTo>
                    <a:pt x="4277" y="2591"/>
                    <a:pt x="4060" y="2055"/>
                    <a:pt x="3826" y="1524"/>
                  </a:cubicBezTo>
                  <a:cubicBezTo>
                    <a:pt x="3657" y="1126"/>
                    <a:pt x="3413" y="659"/>
                    <a:pt x="3084" y="357"/>
                  </a:cubicBezTo>
                  <a:cubicBezTo>
                    <a:pt x="2793" y="81"/>
                    <a:pt x="2484" y="0"/>
                    <a:pt x="21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9"/>
            <p:cNvSpPr/>
            <p:nvPr/>
          </p:nvSpPr>
          <p:spPr>
            <a:xfrm>
              <a:off x="4122775" y="3052950"/>
              <a:ext cx="681400" cy="281400"/>
            </a:xfrm>
            <a:custGeom>
              <a:rect b="b" l="l" r="r" t="t"/>
              <a:pathLst>
                <a:path extrusionOk="0" h="11256" w="27256">
                  <a:moveTo>
                    <a:pt x="27052" y="1"/>
                  </a:moveTo>
                  <a:cubicBezTo>
                    <a:pt x="27006" y="1"/>
                    <a:pt x="26961" y="22"/>
                    <a:pt x="26932" y="73"/>
                  </a:cubicBezTo>
                  <a:cubicBezTo>
                    <a:pt x="26719" y="471"/>
                    <a:pt x="26205" y="519"/>
                    <a:pt x="26019" y="964"/>
                  </a:cubicBezTo>
                  <a:cubicBezTo>
                    <a:pt x="25812" y="1453"/>
                    <a:pt x="25918" y="2111"/>
                    <a:pt x="25913" y="2625"/>
                  </a:cubicBezTo>
                  <a:cubicBezTo>
                    <a:pt x="25897" y="3331"/>
                    <a:pt x="25939" y="4031"/>
                    <a:pt x="25945" y="4737"/>
                  </a:cubicBezTo>
                  <a:cubicBezTo>
                    <a:pt x="25950" y="5453"/>
                    <a:pt x="25987" y="6201"/>
                    <a:pt x="25499" y="6785"/>
                  </a:cubicBezTo>
                  <a:cubicBezTo>
                    <a:pt x="25149" y="7204"/>
                    <a:pt x="24650" y="7469"/>
                    <a:pt x="24173" y="7713"/>
                  </a:cubicBezTo>
                  <a:cubicBezTo>
                    <a:pt x="23578" y="8021"/>
                    <a:pt x="22968" y="8318"/>
                    <a:pt x="22379" y="8631"/>
                  </a:cubicBezTo>
                  <a:cubicBezTo>
                    <a:pt x="21774" y="8955"/>
                    <a:pt x="21170" y="9284"/>
                    <a:pt x="20570" y="9623"/>
                  </a:cubicBezTo>
                  <a:cubicBezTo>
                    <a:pt x="19933" y="9990"/>
                    <a:pt x="19265" y="10520"/>
                    <a:pt x="18511" y="10600"/>
                  </a:cubicBezTo>
                  <a:cubicBezTo>
                    <a:pt x="18456" y="10605"/>
                    <a:pt x="18400" y="10608"/>
                    <a:pt x="18346" y="10608"/>
                  </a:cubicBezTo>
                  <a:cubicBezTo>
                    <a:pt x="17800" y="10608"/>
                    <a:pt x="17297" y="10356"/>
                    <a:pt x="16824" y="10096"/>
                  </a:cubicBezTo>
                  <a:cubicBezTo>
                    <a:pt x="16241" y="9772"/>
                    <a:pt x="15678" y="9560"/>
                    <a:pt x="14999" y="9549"/>
                  </a:cubicBezTo>
                  <a:cubicBezTo>
                    <a:pt x="14983" y="9549"/>
                    <a:pt x="14967" y="9549"/>
                    <a:pt x="14951" y="9549"/>
                  </a:cubicBezTo>
                  <a:cubicBezTo>
                    <a:pt x="13763" y="9549"/>
                    <a:pt x="12581" y="9936"/>
                    <a:pt x="11460" y="10303"/>
                  </a:cubicBezTo>
                  <a:cubicBezTo>
                    <a:pt x="10507" y="10614"/>
                    <a:pt x="9477" y="10965"/>
                    <a:pt x="8454" y="10965"/>
                  </a:cubicBezTo>
                  <a:cubicBezTo>
                    <a:pt x="8133" y="10965"/>
                    <a:pt x="7813" y="10930"/>
                    <a:pt x="7497" y="10849"/>
                  </a:cubicBezTo>
                  <a:cubicBezTo>
                    <a:pt x="6207" y="10520"/>
                    <a:pt x="5226" y="9438"/>
                    <a:pt x="4536" y="8355"/>
                  </a:cubicBezTo>
                  <a:cubicBezTo>
                    <a:pt x="3772" y="7156"/>
                    <a:pt x="3194" y="5830"/>
                    <a:pt x="2520" y="4583"/>
                  </a:cubicBezTo>
                  <a:cubicBezTo>
                    <a:pt x="2143" y="3872"/>
                    <a:pt x="1767" y="3172"/>
                    <a:pt x="1432" y="2439"/>
                  </a:cubicBezTo>
                  <a:cubicBezTo>
                    <a:pt x="1109" y="1739"/>
                    <a:pt x="801" y="1028"/>
                    <a:pt x="339" y="407"/>
                  </a:cubicBezTo>
                  <a:cubicBezTo>
                    <a:pt x="305" y="362"/>
                    <a:pt x="259" y="344"/>
                    <a:pt x="213" y="344"/>
                  </a:cubicBezTo>
                  <a:cubicBezTo>
                    <a:pt x="105" y="344"/>
                    <a:pt x="1" y="451"/>
                    <a:pt x="79" y="556"/>
                  </a:cubicBezTo>
                  <a:cubicBezTo>
                    <a:pt x="934" y="1697"/>
                    <a:pt x="1411" y="3140"/>
                    <a:pt x="2085" y="4397"/>
                  </a:cubicBezTo>
                  <a:cubicBezTo>
                    <a:pt x="2738" y="5634"/>
                    <a:pt x="3337" y="6912"/>
                    <a:pt x="4048" y="8127"/>
                  </a:cubicBezTo>
                  <a:cubicBezTo>
                    <a:pt x="4648" y="9167"/>
                    <a:pt x="5433" y="10149"/>
                    <a:pt x="6489" y="10759"/>
                  </a:cubicBezTo>
                  <a:cubicBezTo>
                    <a:pt x="7106" y="11117"/>
                    <a:pt x="7780" y="11256"/>
                    <a:pt x="8466" y="11256"/>
                  </a:cubicBezTo>
                  <a:cubicBezTo>
                    <a:pt x="8970" y="11256"/>
                    <a:pt x="9481" y="11180"/>
                    <a:pt x="9980" y="11061"/>
                  </a:cubicBezTo>
                  <a:cubicBezTo>
                    <a:pt x="11301" y="10743"/>
                    <a:pt x="12548" y="10207"/>
                    <a:pt x="13890" y="9968"/>
                  </a:cubicBezTo>
                  <a:cubicBezTo>
                    <a:pt x="14240" y="9909"/>
                    <a:pt x="14593" y="9866"/>
                    <a:pt x="14943" y="9866"/>
                  </a:cubicBezTo>
                  <a:cubicBezTo>
                    <a:pt x="15432" y="9866"/>
                    <a:pt x="15913" y="9949"/>
                    <a:pt x="16368" y="10181"/>
                  </a:cubicBezTo>
                  <a:cubicBezTo>
                    <a:pt x="16904" y="10462"/>
                    <a:pt x="17397" y="10796"/>
                    <a:pt x="18007" y="10892"/>
                  </a:cubicBezTo>
                  <a:cubicBezTo>
                    <a:pt x="18109" y="10907"/>
                    <a:pt x="18211" y="10914"/>
                    <a:pt x="18311" y="10914"/>
                  </a:cubicBezTo>
                  <a:cubicBezTo>
                    <a:pt x="18702" y="10914"/>
                    <a:pt x="19081" y="10805"/>
                    <a:pt x="19440" y="10632"/>
                  </a:cubicBezTo>
                  <a:cubicBezTo>
                    <a:pt x="20130" y="10292"/>
                    <a:pt x="20777" y="9857"/>
                    <a:pt x="21451" y="9485"/>
                  </a:cubicBezTo>
                  <a:cubicBezTo>
                    <a:pt x="22125" y="9109"/>
                    <a:pt x="22814" y="8743"/>
                    <a:pt x="23504" y="8393"/>
                  </a:cubicBezTo>
                  <a:cubicBezTo>
                    <a:pt x="24029" y="8127"/>
                    <a:pt x="24571" y="7894"/>
                    <a:pt x="25059" y="7560"/>
                  </a:cubicBezTo>
                  <a:cubicBezTo>
                    <a:pt x="25483" y="7278"/>
                    <a:pt x="25860" y="6912"/>
                    <a:pt x="26051" y="6435"/>
                  </a:cubicBezTo>
                  <a:cubicBezTo>
                    <a:pt x="26322" y="5771"/>
                    <a:pt x="26237" y="4976"/>
                    <a:pt x="26226" y="4270"/>
                  </a:cubicBezTo>
                  <a:cubicBezTo>
                    <a:pt x="26205" y="3442"/>
                    <a:pt x="26215" y="2609"/>
                    <a:pt x="26210" y="1776"/>
                  </a:cubicBezTo>
                  <a:cubicBezTo>
                    <a:pt x="26210" y="1299"/>
                    <a:pt x="26263" y="975"/>
                    <a:pt x="26682" y="699"/>
                  </a:cubicBezTo>
                  <a:cubicBezTo>
                    <a:pt x="26895" y="556"/>
                    <a:pt x="27059" y="460"/>
                    <a:pt x="27186" y="232"/>
                  </a:cubicBezTo>
                  <a:cubicBezTo>
                    <a:pt x="27256" y="108"/>
                    <a:pt x="27153" y="1"/>
                    <a:pt x="270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8" name="Google Shape;728;p19"/>
          <p:cNvSpPr/>
          <p:nvPr/>
        </p:nvSpPr>
        <p:spPr>
          <a:xfrm rot="8310464">
            <a:off x="7758880" y="4538765"/>
            <a:ext cx="1343784" cy="741517"/>
          </a:xfrm>
          <a:custGeom>
            <a:rect b="b" l="l" r="r" t="t"/>
            <a:pathLst>
              <a:path extrusionOk="0" h="14250" w="25824">
                <a:moveTo>
                  <a:pt x="12017" y="0"/>
                </a:moveTo>
                <a:cubicBezTo>
                  <a:pt x="11106" y="0"/>
                  <a:pt x="10248" y="159"/>
                  <a:pt x="9349" y="404"/>
                </a:cubicBezTo>
                <a:cubicBezTo>
                  <a:pt x="7805" y="818"/>
                  <a:pt x="6155" y="1301"/>
                  <a:pt x="4903" y="2346"/>
                </a:cubicBezTo>
                <a:cubicBezTo>
                  <a:pt x="4723" y="2494"/>
                  <a:pt x="4542" y="2648"/>
                  <a:pt x="4373" y="2807"/>
                </a:cubicBezTo>
                <a:cubicBezTo>
                  <a:pt x="3534" y="3577"/>
                  <a:pt x="2786" y="4442"/>
                  <a:pt x="2128" y="5370"/>
                </a:cubicBezTo>
                <a:cubicBezTo>
                  <a:pt x="1974" y="5588"/>
                  <a:pt x="1805" y="5805"/>
                  <a:pt x="1677" y="6044"/>
                </a:cubicBezTo>
                <a:cubicBezTo>
                  <a:pt x="1598" y="6192"/>
                  <a:pt x="1577" y="6352"/>
                  <a:pt x="1518" y="6505"/>
                </a:cubicBezTo>
                <a:cubicBezTo>
                  <a:pt x="1354" y="6946"/>
                  <a:pt x="892" y="7317"/>
                  <a:pt x="621" y="7705"/>
                </a:cubicBezTo>
                <a:cubicBezTo>
                  <a:pt x="515" y="7858"/>
                  <a:pt x="340" y="8103"/>
                  <a:pt x="208" y="8362"/>
                </a:cubicBezTo>
                <a:cubicBezTo>
                  <a:pt x="80" y="8617"/>
                  <a:pt x="1" y="8893"/>
                  <a:pt x="86" y="9105"/>
                </a:cubicBezTo>
                <a:cubicBezTo>
                  <a:pt x="144" y="9217"/>
                  <a:pt x="314" y="9291"/>
                  <a:pt x="420" y="9344"/>
                </a:cubicBezTo>
                <a:cubicBezTo>
                  <a:pt x="791" y="9540"/>
                  <a:pt x="1194" y="9599"/>
                  <a:pt x="1592" y="9726"/>
                </a:cubicBezTo>
                <a:cubicBezTo>
                  <a:pt x="2171" y="9912"/>
                  <a:pt x="2707" y="10113"/>
                  <a:pt x="3205" y="10469"/>
                </a:cubicBezTo>
                <a:cubicBezTo>
                  <a:pt x="3693" y="10819"/>
                  <a:pt x="4203" y="11137"/>
                  <a:pt x="4696" y="11493"/>
                </a:cubicBezTo>
                <a:cubicBezTo>
                  <a:pt x="4893" y="11631"/>
                  <a:pt x="5100" y="11763"/>
                  <a:pt x="5291" y="11901"/>
                </a:cubicBezTo>
                <a:cubicBezTo>
                  <a:pt x="5333" y="11928"/>
                  <a:pt x="5476" y="12082"/>
                  <a:pt x="5524" y="12082"/>
                </a:cubicBezTo>
                <a:cubicBezTo>
                  <a:pt x="5525" y="12082"/>
                  <a:pt x="5527" y="12082"/>
                  <a:pt x="5528" y="12082"/>
                </a:cubicBezTo>
                <a:cubicBezTo>
                  <a:pt x="5690" y="12082"/>
                  <a:pt x="5784" y="11794"/>
                  <a:pt x="5842" y="11684"/>
                </a:cubicBezTo>
                <a:cubicBezTo>
                  <a:pt x="6086" y="11190"/>
                  <a:pt x="6214" y="10655"/>
                  <a:pt x="6521" y="10198"/>
                </a:cubicBezTo>
                <a:cubicBezTo>
                  <a:pt x="6845" y="9721"/>
                  <a:pt x="7169" y="9227"/>
                  <a:pt x="7556" y="8803"/>
                </a:cubicBezTo>
                <a:cubicBezTo>
                  <a:pt x="8394" y="7874"/>
                  <a:pt x="9567" y="7052"/>
                  <a:pt x="10840" y="6866"/>
                </a:cubicBezTo>
                <a:cubicBezTo>
                  <a:pt x="11005" y="6843"/>
                  <a:pt x="11168" y="6832"/>
                  <a:pt x="11329" y="6832"/>
                </a:cubicBezTo>
                <a:cubicBezTo>
                  <a:pt x="11962" y="6832"/>
                  <a:pt x="12568" y="7001"/>
                  <a:pt x="13164" y="7238"/>
                </a:cubicBezTo>
                <a:cubicBezTo>
                  <a:pt x="13679" y="7445"/>
                  <a:pt x="14225" y="7699"/>
                  <a:pt x="14676" y="8028"/>
                </a:cubicBezTo>
                <a:cubicBezTo>
                  <a:pt x="14968" y="8240"/>
                  <a:pt x="15228" y="8591"/>
                  <a:pt x="15456" y="8867"/>
                </a:cubicBezTo>
                <a:cubicBezTo>
                  <a:pt x="15737" y="9185"/>
                  <a:pt x="15987" y="9519"/>
                  <a:pt x="16236" y="9864"/>
                </a:cubicBezTo>
                <a:cubicBezTo>
                  <a:pt x="16634" y="10421"/>
                  <a:pt x="16931" y="11026"/>
                  <a:pt x="17234" y="11636"/>
                </a:cubicBezTo>
                <a:cubicBezTo>
                  <a:pt x="17536" y="12220"/>
                  <a:pt x="17839" y="12798"/>
                  <a:pt x="18014" y="13435"/>
                </a:cubicBezTo>
                <a:cubicBezTo>
                  <a:pt x="18077" y="13674"/>
                  <a:pt x="18125" y="13971"/>
                  <a:pt x="18332" y="14130"/>
                </a:cubicBezTo>
                <a:cubicBezTo>
                  <a:pt x="18440" y="14217"/>
                  <a:pt x="18568" y="14249"/>
                  <a:pt x="18705" y="14249"/>
                </a:cubicBezTo>
                <a:cubicBezTo>
                  <a:pt x="19010" y="14249"/>
                  <a:pt x="19356" y="14085"/>
                  <a:pt x="19605" y="13997"/>
                </a:cubicBezTo>
                <a:cubicBezTo>
                  <a:pt x="20035" y="13843"/>
                  <a:pt x="20407" y="13594"/>
                  <a:pt x="20831" y="13435"/>
                </a:cubicBezTo>
                <a:cubicBezTo>
                  <a:pt x="21096" y="13334"/>
                  <a:pt x="21372" y="13276"/>
                  <a:pt x="21637" y="13180"/>
                </a:cubicBezTo>
                <a:cubicBezTo>
                  <a:pt x="21924" y="13085"/>
                  <a:pt x="22195" y="12957"/>
                  <a:pt x="22481" y="12862"/>
                </a:cubicBezTo>
                <a:cubicBezTo>
                  <a:pt x="23489" y="12533"/>
                  <a:pt x="24476" y="12140"/>
                  <a:pt x="25484" y="11817"/>
                </a:cubicBezTo>
                <a:cubicBezTo>
                  <a:pt x="25691" y="11748"/>
                  <a:pt x="25824" y="11817"/>
                  <a:pt x="25824" y="11557"/>
                </a:cubicBezTo>
                <a:cubicBezTo>
                  <a:pt x="25824" y="11318"/>
                  <a:pt x="25733" y="11052"/>
                  <a:pt x="25654" y="10835"/>
                </a:cubicBezTo>
                <a:cubicBezTo>
                  <a:pt x="25452" y="10267"/>
                  <a:pt x="25283" y="9721"/>
                  <a:pt x="25001" y="9180"/>
                </a:cubicBezTo>
                <a:cubicBezTo>
                  <a:pt x="24656" y="8516"/>
                  <a:pt x="24317" y="7853"/>
                  <a:pt x="23935" y="7211"/>
                </a:cubicBezTo>
                <a:cubicBezTo>
                  <a:pt x="23484" y="6447"/>
                  <a:pt x="22927" y="5731"/>
                  <a:pt x="22401" y="5015"/>
                </a:cubicBezTo>
                <a:cubicBezTo>
                  <a:pt x="21924" y="4367"/>
                  <a:pt x="21367" y="3810"/>
                  <a:pt x="20783" y="3258"/>
                </a:cubicBezTo>
                <a:cubicBezTo>
                  <a:pt x="20210" y="2717"/>
                  <a:pt x="19611" y="2192"/>
                  <a:pt x="18953" y="1746"/>
                </a:cubicBezTo>
                <a:cubicBezTo>
                  <a:pt x="18146" y="1200"/>
                  <a:pt x="17144" y="786"/>
                  <a:pt x="16210" y="537"/>
                </a:cubicBezTo>
                <a:cubicBezTo>
                  <a:pt x="15027" y="218"/>
                  <a:pt x="13812" y="107"/>
                  <a:pt x="12602" y="22"/>
                </a:cubicBezTo>
                <a:cubicBezTo>
                  <a:pt x="12404" y="7"/>
                  <a:pt x="12209" y="0"/>
                  <a:pt x="12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9" name="Google Shape;729;p19"/>
          <p:cNvGrpSpPr/>
          <p:nvPr/>
        </p:nvGrpSpPr>
        <p:grpSpPr>
          <a:xfrm>
            <a:off x="-349324" y="3415747"/>
            <a:ext cx="784927" cy="1568347"/>
            <a:chOff x="3661425" y="2078175"/>
            <a:chExt cx="195275" cy="390175"/>
          </a:xfrm>
        </p:grpSpPr>
        <p:sp>
          <p:nvSpPr>
            <p:cNvPr id="730" name="Google Shape;730;p19"/>
            <p:cNvSpPr/>
            <p:nvPr/>
          </p:nvSpPr>
          <p:spPr>
            <a:xfrm>
              <a:off x="3661425" y="2078175"/>
              <a:ext cx="195275" cy="223550"/>
            </a:xfrm>
            <a:custGeom>
              <a:rect b="b" l="l" r="r" t="t"/>
              <a:pathLst>
                <a:path extrusionOk="0" h="8942" w="7811">
                  <a:moveTo>
                    <a:pt x="6004" y="0"/>
                  </a:moveTo>
                  <a:cubicBezTo>
                    <a:pt x="5849" y="0"/>
                    <a:pt x="5693" y="15"/>
                    <a:pt x="5534" y="35"/>
                  </a:cubicBezTo>
                  <a:cubicBezTo>
                    <a:pt x="5269" y="67"/>
                    <a:pt x="5004" y="120"/>
                    <a:pt x="4744" y="205"/>
                  </a:cubicBezTo>
                  <a:cubicBezTo>
                    <a:pt x="4537" y="274"/>
                    <a:pt x="4404" y="396"/>
                    <a:pt x="4219" y="491"/>
                  </a:cubicBezTo>
                  <a:cubicBezTo>
                    <a:pt x="3815" y="693"/>
                    <a:pt x="3391" y="815"/>
                    <a:pt x="2988" y="1022"/>
                  </a:cubicBezTo>
                  <a:cubicBezTo>
                    <a:pt x="2908" y="1059"/>
                    <a:pt x="2823" y="1107"/>
                    <a:pt x="2744" y="1160"/>
                  </a:cubicBezTo>
                  <a:cubicBezTo>
                    <a:pt x="2611" y="1245"/>
                    <a:pt x="2468" y="1340"/>
                    <a:pt x="2372" y="1468"/>
                  </a:cubicBezTo>
                  <a:cubicBezTo>
                    <a:pt x="2324" y="1531"/>
                    <a:pt x="2314" y="1611"/>
                    <a:pt x="2266" y="1680"/>
                  </a:cubicBezTo>
                  <a:cubicBezTo>
                    <a:pt x="2144" y="1850"/>
                    <a:pt x="1895" y="1961"/>
                    <a:pt x="1725" y="2083"/>
                  </a:cubicBezTo>
                  <a:cubicBezTo>
                    <a:pt x="1274" y="2407"/>
                    <a:pt x="764" y="2699"/>
                    <a:pt x="361" y="3086"/>
                  </a:cubicBezTo>
                  <a:cubicBezTo>
                    <a:pt x="122" y="3314"/>
                    <a:pt x="0" y="3516"/>
                    <a:pt x="16" y="3834"/>
                  </a:cubicBezTo>
                  <a:cubicBezTo>
                    <a:pt x="43" y="4492"/>
                    <a:pt x="313" y="5198"/>
                    <a:pt x="462" y="5834"/>
                  </a:cubicBezTo>
                  <a:cubicBezTo>
                    <a:pt x="653" y="6667"/>
                    <a:pt x="940" y="7474"/>
                    <a:pt x="1316" y="8232"/>
                  </a:cubicBezTo>
                  <a:cubicBezTo>
                    <a:pt x="1417" y="8429"/>
                    <a:pt x="1528" y="8710"/>
                    <a:pt x="1720" y="8848"/>
                  </a:cubicBezTo>
                  <a:cubicBezTo>
                    <a:pt x="1813" y="8918"/>
                    <a:pt x="1905" y="8942"/>
                    <a:pt x="1999" y="8942"/>
                  </a:cubicBezTo>
                  <a:cubicBezTo>
                    <a:pt x="2113" y="8942"/>
                    <a:pt x="2231" y="8906"/>
                    <a:pt x="2361" y="8874"/>
                  </a:cubicBezTo>
                  <a:cubicBezTo>
                    <a:pt x="3147" y="8662"/>
                    <a:pt x="3868" y="8286"/>
                    <a:pt x="4627" y="7999"/>
                  </a:cubicBezTo>
                  <a:cubicBezTo>
                    <a:pt x="5327" y="7739"/>
                    <a:pt x="6038" y="7575"/>
                    <a:pt x="6686" y="7182"/>
                  </a:cubicBezTo>
                  <a:cubicBezTo>
                    <a:pt x="7126" y="6917"/>
                    <a:pt x="7683" y="6551"/>
                    <a:pt x="7763" y="5993"/>
                  </a:cubicBezTo>
                  <a:cubicBezTo>
                    <a:pt x="7810" y="5633"/>
                    <a:pt x="7768" y="5245"/>
                    <a:pt x="7768" y="4879"/>
                  </a:cubicBezTo>
                  <a:cubicBezTo>
                    <a:pt x="7768" y="4508"/>
                    <a:pt x="7779" y="4136"/>
                    <a:pt x="7763" y="3776"/>
                  </a:cubicBezTo>
                  <a:cubicBezTo>
                    <a:pt x="7731" y="3006"/>
                    <a:pt x="7688" y="2200"/>
                    <a:pt x="7524" y="1446"/>
                  </a:cubicBezTo>
                  <a:cubicBezTo>
                    <a:pt x="7402" y="921"/>
                    <a:pt x="7184" y="338"/>
                    <a:pt x="6654" y="120"/>
                  </a:cubicBezTo>
                  <a:cubicBezTo>
                    <a:pt x="6437" y="30"/>
                    <a:pt x="6222" y="0"/>
                    <a:pt x="60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p:nvPr/>
          </p:nvSpPr>
          <p:spPr>
            <a:xfrm>
              <a:off x="3822175" y="2301650"/>
              <a:ext cx="28425" cy="53500"/>
            </a:xfrm>
            <a:custGeom>
              <a:rect b="b" l="l" r="r" t="t"/>
              <a:pathLst>
                <a:path extrusionOk="0" h="2140" w="1137">
                  <a:moveTo>
                    <a:pt x="496" y="0"/>
                  </a:moveTo>
                  <a:cubicBezTo>
                    <a:pt x="441" y="0"/>
                    <a:pt x="394" y="27"/>
                    <a:pt x="346" y="63"/>
                  </a:cubicBezTo>
                  <a:cubicBezTo>
                    <a:pt x="266" y="121"/>
                    <a:pt x="213" y="217"/>
                    <a:pt x="160" y="296"/>
                  </a:cubicBezTo>
                  <a:cubicBezTo>
                    <a:pt x="81" y="413"/>
                    <a:pt x="28" y="562"/>
                    <a:pt x="12" y="705"/>
                  </a:cubicBezTo>
                  <a:cubicBezTo>
                    <a:pt x="1" y="975"/>
                    <a:pt x="139" y="1251"/>
                    <a:pt x="250" y="1495"/>
                  </a:cubicBezTo>
                  <a:cubicBezTo>
                    <a:pt x="309" y="1633"/>
                    <a:pt x="351" y="1787"/>
                    <a:pt x="410" y="1925"/>
                  </a:cubicBezTo>
                  <a:cubicBezTo>
                    <a:pt x="441" y="1994"/>
                    <a:pt x="510" y="2111"/>
                    <a:pt x="590" y="2132"/>
                  </a:cubicBezTo>
                  <a:cubicBezTo>
                    <a:pt x="605" y="2137"/>
                    <a:pt x="620" y="2139"/>
                    <a:pt x="635" y="2139"/>
                  </a:cubicBezTo>
                  <a:cubicBezTo>
                    <a:pt x="783" y="2139"/>
                    <a:pt x="921" y="1920"/>
                    <a:pt x="993" y="1819"/>
                  </a:cubicBezTo>
                  <a:cubicBezTo>
                    <a:pt x="1136" y="1612"/>
                    <a:pt x="1136" y="1384"/>
                    <a:pt x="1020" y="1172"/>
                  </a:cubicBezTo>
                  <a:cubicBezTo>
                    <a:pt x="993" y="1108"/>
                    <a:pt x="983" y="1039"/>
                    <a:pt x="977" y="965"/>
                  </a:cubicBezTo>
                  <a:cubicBezTo>
                    <a:pt x="977" y="933"/>
                    <a:pt x="967" y="896"/>
                    <a:pt x="967" y="864"/>
                  </a:cubicBezTo>
                  <a:cubicBezTo>
                    <a:pt x="961" y="763"/>
                    <a:pt x="924" y="678"/>
                    <a:pt x="887" y="588"/>
                  </a:cubicBezTo>
                  <a:cubicBezTo>
                    <a:pt x="850" y="466"/>
                    <a:pt x="818" y="355"/>
                    <a:pt x="754" y="249"/>
                  </a:cubicBezTo>
                  <a:cubicBezTo>
                    <a:pt x="712" y="169"/>
                    <a:pt x="643" y="47"/>
                    <a:pt x="553" y="10"/>
                  </a:cubicBezTo>
                  <a:cubicBezTo>
                    <a:pt x="533" y="3"/>
                    <a:pt x="514" y="0"/>
                    <a:pt x="49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9"/>
            <p:cNvSpPr/>
            <p:nvPr/>
          </p:nvSpPr>
          <p:spPr>
            <a:xfrm>
              <a:off x="3782000" y="2320875"/>
              <a:ext cx="24550" cy="34275"/>
            </a:xfrm>
            <a:custGeom>
              <a:rect b="b" l="l" r="r" t="t"/>
              <a:pathLst>
                <a:path extrusionOk="0" h="1371" w="982">
                  <a:moveTo>
                    <a:pt x="687" y="1"/>
                  </a:moveTo>
                  <a:cubicBezTo>
                    <a:pt x="658" y="1"/>
                    <a:pt x="629" y="12"/>
                    <a:pt x="605" y="31"/>
                  </a:cubicBezTo>
                  <a:cubicBezTo>
                    <a:pt x="547" y="68"/>
                    <a:pt x="494" y="100"/>
                    <a:pt x="441" y="148"/>
                  </a:cubicBezTo>
                  <a:cubicBezTo>
                    <a:pt x="276" y="270"/>
                    <a:pt x="101" y="413"/>
                    <a:pt x="27" y="615"/>
                  </a:cubicBezTo>
                  <a:cubicBezTo>
                    <a:pt x="0" y="684"/>
                    <a:pt x="16" y="758"/>
                    <a:pt x="27" y="838"/>
                  </a:cubicBezTo>
                  <a:cubicBezTo>
                    <a:pt x="43" y="960"/>
                    <a:pt x="48" y="1077"/>
                    <a:pt x="53" y="1204"/>
                  </a:cubicBezTo>
                  <a:cubicBezTo>
                    <a:pt x="53" y="1236"/>
                    <a:pt x="43" y="1347"/>
                    <a:pt x="96" y="1368"/>
                  </a:cubicBezTo>
                  <a:cubicBezTo>
                    <a:pt x="98" y="1370"/>
                    <a:pt x="102" y="1370"/>
                    <a:pt x="105" y="1370"/>
                  </a:cubicBezTo>
                  <a:cubicBezTo>
                    <a:pt x="148" y="1370"/>
                    <a:pt x="262" y="1293"/>
                    <a:pt x="287" y="1278"/>
                  </a:cubicBezTo>
                  <a:cubicBezTo>
                    <a:pt x="621" y="1103"/>
                    <a:pt x="982" y="785"/>
                    <a:pt x="977" y="381"/>
                  </a:cubicBezTo>
                  <a:cubicBezTo>
                    <a:pt x="977" y="286"/>
                    <a:pt x="966" y="169"/>
                    <a:pt x="892" y="95"/>
                  </a:cubicBezTo>
                  <a:cubicBezTo>
                    <a:pt x="844" y="47"/>
                    <a:pt x="786" y="15"/>
                    <a:pt x="717" y="5"/>
                  </a:cubicBezTo>
                  <a:cubicBezTo>
                    <a:pt x="707" y="2"/>
                    <a:pt x="697" y="1"/>
                    <a:pt x="6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9"/>
            <p:cNvSpPr/>
            <p:nvPr/>
          </p:nvSpPr>
          <p:spPr>
            <a:xfrm>
              <a:off x="3749900" y="2333525"/>
              <a:ext cx="16725" cy="46250"/>
            </a:xfrm>
            <a:custGeom>
              <a:rect b="b" l="l" r="r" t="t"/>
              <a:pathLst>
                <a:path extrusionOk="0" h="1850" w="669">
                  <a:moveTo>
                    <a:pt x="516" y="1"/>
                  </a:moveTo>
                  <a:cubicBezTo>
                    <a:pt x="449" y="1"/>
                    <a:pt x="369" y="123"/>
                    <a:pt x="329" y="162"/>
                  </a:cubicBezTo>
                  <a:cubicBezTo>
                    <a:pt x="191" y="311"/>
                    <a:pt x="22" y="507"/>
                    <a:pt x="11" y="730"/>
                  </a:cubicBezTo>
                  <a:cubicBezTo>
                    <a:pt x="0" y="958"/>
                    <a:pt x="64" y="1197"/>
                    <a:pt x="117" y="1409"/>
                  </a:cubicBezTo>
                  <a:cubicBezTo>
                    <a:pt x="139" y="1496"/>
                    <a:pt x="274" y="1849"/>
                    <a:pt x="401" y="1849"/>
                  </a:cubicBezTo>
                  <a:cubicBezTo>
                    <a:pt x="430" y="1849"/>
                    <a:pt x="457" y="1832"/>
                    <a:pt x="483" y="1791"/>
                  </a:cubicBezTo>
                  <a:cubicBezTo>
                    <a:pt x="632" y="1568"/>
                    <a:pt x="605" y="1282"/>
                    <a:pt x="621" y="1027"/>
                  </a:cubicBezTo>
                  <a:cubicBezTo>
                    <a:pt x="637" y="889"/>
                    <a:pt x="637" y="756"/>
                    <a:pt x="658" y="618"/>
                  </a:cubicBezTo>
                  <a:cubicBezTo>
                    <a:pt x="669" y="544"/>
                    <a:pt x="664" y="491"/>
                    <a:pt x="658" y="417"/>
                  </a:cubicBezTo>
                  <a:cubicBezTo>
                    <a:pt x="642" y="295"/>
                    <a:pt x="642" y="146"/>
                    <a:pt x="579" y="35"/>
                  </a:cubicBezTo>
                  <a:cubicBezTo>
                    <a:pt x="557" y="13"/>
                    <a:pt x="552" y="8"/>
                    <a:pt x="531" y="3"/>
                  </a:cubicBezTo>
                  <a:cubicBezTo>
                    <a:pt x="526" y="1"/>
                    <a:pt x="521" y="1"/>
                    <a:pt x="5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9"/>
            <p:cNvSpPr/>
            <p:nvPr/>
          </p:nvSpPr>
          <p:spPr>
            <a:xfrm>
              <a:off x="3772700" y="2362850"/>
              <a:ext cx="26300" cy="46175"/>
            </a:xfrm>
            <a:custGeom>
              <a:rect b="b" l="l" r="r" t="t"/>
              <a:pathLst>
                <a:path extrusionOk="0" h="1847" w="1052">
                  <a:moveTo>
                    <a:pt x="213" y="1"/>
                  </a:moveTo>
                  <a:cubicBezTo>
                    <a:pt x="159" y="1"/>
                    <a:pt x="107" y="23"/>
                    <a:pt x="65" y="82"/>
                  </a:cubicBezTo>
                  <a:cubicBezTo>
                    <a:pt x="49" y="114"/>
                    <a:pt x="38" y="146"/>
                    <a:pt x="27" y="172"/>
                  </a:cubicBezTo>
                  <a:cubicBezTo>
                    <a:pt x="22" y="199"/>
                    <a:pt x="22" y="225"/>
                    <a:pt x="17" y="252"/>
                  </a:cubicBezTo>
                  <a:cubicBezTo>
                    <a:pt x="1" y="358"/>
                    <a:pt x="54" y="411"/>
                    <a:pt x="91" y="506"/>
                  </a:cubicBezTo>
                  <a:cubicBezTo>
                    <a:pt x="107" y="565"/>
                    <a:pt x="118" y="634"/>
                    <a:pt x="128" y="697"/>
                  </a:cubicBezTo>
                  <a:cubicBezTo>
                    <a:pt x="160" y="878"/>
                    <a:pt x="213" y="1058"/>
                    <a:pt x="293" y="1223"/>
                  </a:cubicBezTo>
                  <a:cubicBezTo>
                    <a:pt x="356" y="1339"/>
                    <a:pt x="425" y="1446"/>
                    <a:pt x="494" y="1568"/>
                  </a:cubicBezTo>
                  <a:cubicBezTo>
                    <a:pt x="542" y="1658"/>
                    <a:pt x="579" y="1785"/>
                    <a:pt x="685" y="1833"/>
                  </a:cubicBezTo>
                  <a:cubicBezTo>
                    <a:pt x="708" y="1843"/>
                    <a:pt x="730" y="1847"/>
                    <a:pt x="753" y="1847"/>
                  </a:cubicBezTo>
                  <a:cubicBezTo>
                    <a:pt x="816" y="1847"/>
                    <a:pt x="877" y="1814"/>
                    <a:pt x="924" y="1775"/>
                  </a:cubicBezTo>
                  <a:cubicBezTo>
                    <a:pt x="1009" y="1706"/>
                    <a:pt x="1051" y="1631"/>
                    <a:pt x="1051" y="1520"/>
                  </a:cubicBezTo>
                  <a:cubicBezTo>
                    <a:pt x="1046" y="1366"/>
                    <a:pt x="993" y="1196"/>
                    <a:pt x="940" y="1058"/>
                  </a:cubicBezTo>
                  <a:cubicBezTo>
                    <a:pt x="839" y="798"/>
                    <a:pt x="728" y="538"/>
                    <a:pt x="595" y="294"/>
                  </a:cubicBezTo>
                  <a:cubicBezTo>
                    <a:pt x="558" y="225"/>
                    <a:pt x="526" y="162"/>
                    <a:pt x="468" y="114"/>
                  </a:cubicBezTo>
                  <a:cubicBezTo>
                    <a:pt x="393" y="58"/>
                    <a:pt x="299" y="1"/>
                    <a:pt x="21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9"/>
            <p:cNvSpPr/>
            <p:nvPr/>
          </p:nvSpPr>
          <p:spPr>
            <a:xfrm>
              <a:off x="3808400" y="2349575"/>
              <a:ext cx="17800" cy="36375"/>
            </a:xfrm>
            <a:custGeom>
              <a:rect b="b" l="l" r="r" t="t"/>
              <a:pathLst>
                <a:path extrusionOk="0" h="1455" w="712">
                  <a:moveTo>
                    <a:pt x="411" y="0"/>
                  </a:moveTo>
                  <a:cubicBezTo>
                    <a:pt x="361" y="0"/>
                    <a:pt x="308" y="12"/>
                    <a:pt x="260" y="35"/>
                  </a:cubicBezTo>
                  <a:cubicBezTo>
                    <a:pt x="191" y="61"/>
                    <a:pt x="138" y="114"/>
                    <a:pt x="133" y="173"/>
                  </a:cubicBezTo>
                  <a:cubicBezTo>
                    <a:pt x="133" y="194"/>
                    <a:pt x="138" y="220"/>
                    <a:pt x="133" y="242"/>
                  </a:cubicBezTo>
                  <a:cubicBezTo>
                    <a:pt x="112" y="337"/>
                    <a:pt x="27" y="406"/>
                    <a:pt x="6" y="512"/>
                  </a:cubicBezTo>
                  <a:cubicBezTo>
                    <a:pt x="0" y="549"/>
                    <a:pt x="21" y="592"/>
                    <a:pt x="32" y="624"/>
                  </a:cubicBezTo>
                  <a:cubicBezTo>
                    <a:pt x="80" y="841"/>
                    <a:pt x="85" y="1069"/>
                    <a:pt x="181" y="1282"/>
                  </a:cubicBezTo>
                  <a:cubicBezTo>
                    <a:pt x="212" y="1361"/>
                    <a:pt x="265" y="1441"/>
                    <a:pt x="361" y="1451"/>
                  </a:cubicBezTo>
                  <a:cubicBezTo>
                    <a:pt x="373" y="1454"/>
                    <a:pt x="384" y="1455"/>
                    <a:pt x="394" y="1455"/>
                  </a:cubicBezTo>
                  <a:cubicBezTo>
                    <a:pt x="454" y="1455"/>
                    <a:pt x="478" y="1416"/>
                    <a:pt x="510" y="1361"/>
                  </a:cubicBezTo>
                  <a:cubicBezTo>
                    <a:pt x="626" y="1159"/>
                    <a:pt x="658" y="915"/>
                    <a:pt x="679" y="682"/>
                  </a:cubicBezTo>
                  <a:cubicBezTo>
                    <a:pt x="695" y="486"/>
                    <a:pt x="711" y="215"/>
                    <a:pt x="557" y="45"/>
                  </a:cubicBezTo>
                  <a:cubicBezTo>
                    <a:pt x="518" y="15"/>
                    <a:pt x="466" y="0"/>
                    <a:pt x="4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9"/>
            <p:cNvSpPr/>
            <p:nvPr/>
          </p:nvSpPr>
          <p:spPr>
            <a:xfrm>
              <a:off x="3831600" y="2370650"/>
              <a:ext cx="15675" cy="48200"/>
            </a:xfrm>
            <a:custGeom>
              <a:rect b="b" l="l" r="r" t="t"/>
              <a:pathLst>
                <a:path extrusionOk="0" h="1928" w="627">
                  <a:moveTo>
                    <a:pt x="275" y="1"/>
                  </a:moveTo>
                  <a:cubicBezTo>
                    <a:pt x="262" y="1"/>
                    <a:pt x="248" y="3"/>
                    <a:pt x="234" y="9"/>
                  </a:cubicBezTo>
                  <a:cubicBezTo>
                    <a:pt x="234" y="19"/>
                    <a:pt x="229" y="19"/>
                    <a:pt x="229" y="19"/>
                  </a:cubicBezTo>
                  <a:cubicBezTo>
                    <a:pt x="186" y="41"/>
                    <a:pt x="160" y="83"/>
                    <a:pt x="123" y="99"/>
                  </a:cubicBezTo>
                  <a:cubicBezTo>
                    <a:pt x="86" y="120"/>
                    <a:pt x="64" y="136"/>
                    <a:pt x="48" y="173"/>
                  </a:cubicBezTo>
                  <a:cubicBezTo>
                    <a:pt x="22" y="237"/>
                    <a:pt x="11" y="311"/>
                    <a:pt x="11" y="380"/>
                  </a:cubicBezTo>
                  <a:cubicBezTo>
                    <a:pt x="1" y="651"/>
                    <a:pt x="33" y="900"/>
                    <a:pt x="91" y="1165"/>
                  </a:cubicBezTo>
                  <a:cubicBezTo>
                    <a:pt x="117" y="1272"/>
                    <a:pt x="155" y="1367"/>
                    <a:pt x="181" y="1473"/>
                  </a:cubicBezTo>
                  <a:cubicBezTo>
                    <a:pt x="208" y="1590"/>
                    <a:pt x="213" y="1722"/>
                    <a:pt x="287" y="1834"/>
                  </a:cubicBezTo>
                  <a:cubicBezTo>
                    <a:pt x="317" y="1881"/>
                    <a:pt x="354" y="1928"/>
                    <a:pt x="408" y="1928"/>
                  </a:cubicBezTo>
                  <a:cubicBezTo>
                    <a:pt x="422" y="1928"/>
                    <a:pt x="436" y="1925"/>
                    <a:pt x="452" y="1919"/>
                  </a:cubicBezTo>
                  <a:cubicBezTo>
                    <a:pt x="563" y="1871"/>
                    <a:pt x="579" y="1749"/>
                    <a:pt x="590" y="1643"/>
                  </a:cubicBezTo>
                  <a:cubicBezTo>
                    <a:pt x="616" y="1415"/>
                    <a:pt x="627" y="1181"/>
                    <a:pt x="616" y="948"/>
                  </a:cubicBezTo>
                  <a:cubicBezTo>
                    <a:pt x="611" y="762"/>
                    <a:pt x="590" y="550"/>
                    <a:pt x="531" y="370"/>
                  </a:cubicBezTo>
                  <a:cubicBezTo>
                    <a:pt x="502" y="278"/>
                    <a:pt x="411" y="1"/>
                    <a:pt x="2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a:off x="3782525" y="2400100"/>
              <a:ext cx="35050" cy="36700"/>
            </a:xfrm>
            <a:custGeom>
              <a:rect b="b" l="l" r="r" t="t"/>
              <a:pathLst>
                <a:path extrusionOk="0" h="1468" w="1402">
                  <a:moveTo>
                    <a:pt x="1238" y="1"/>
                  </a:moveTo>
                  <a:cubicBezTo>
                    <a:pt x="1222" y="1"/>
                    <a:pt x="1204" y="3"/>
                    <a:pt x="1184" y="9"/>
                  </a:cubicBezTo>
                  <a:cubicBezTo>
                    <a:pt x="1173" y="25"/>
                    <a:pt x="1168" y="25"/>
                    <a:pt x="1163" y="30"/>
                  </a:cubicBezTo>
                  <a:cubicBezTo>
                    <a:pt x="1094" y="51"/>
                    <a:pt x="1062" y="88"/>
                    <a:pt x="1014" y="157"/>
                  </a:cubicBezTo>
                  <a:cubicBezTo>
                    <a:pt x="956" y="247"/>
                    <a:pt x="881" y="327"/>
                    <a:pt x="823" y="422"/>
                  </a:cubicBezTo>
                  <a:cubicBezTo>
                    <a:pt x="749" y="529"/>
                    <a:pt x="664" y="582"/>
                    <a:pt x="574" y="661"/>
                  </a:cubicBezTo>
                  <a:cubicBezTo>
                    <a:pt x="505" y="720"/>
                    <a:pt x="430" y="778"/>
                    <a:pt x="340" y="799"/>
                  </a:cubicBezTo>
                  <a:cubicBezTo>
                    <a:pt x="287" y="813"/>
                    <a:pt x="222" y="835"/>
                    <a:pt x="163" y="835"/>
                  </a:cubicBezTo>
                  <a:cubicBezTo>
                    <a:pt x="133" y="835"/>
                    <a:pt x="105" y="829"/>
                    <a:pt x="80" y="815"/>
                  </a:cubicBezTo>
                  <a:cubicBezTo>
                    <a:pt x="55" y="797"/>
                    <a:pt x="37" y="786"/>
                    <a:pt x="25" y="786"/>
                  </a:cubicBezTo>
                  <a:cubicBezTo>
                    <a:pt x="8" y="786"/>
                    <a:pt x="3" y="805"/>
                    <a:pt x="6" y="847"/>
                  </a:cubicBezTo>
                  <a:cubicBezTo>
                    <a:pt x="6" y="911"/>
                    <a:pt x="1" y="985"/>
                    <a:pt x="16" y="1054"/>
                  </a:cubicBezTo>
                  <a:cubicBezTo>
                    <a:pt x="32" y="1149"/>
                    <a:pt x="123" y="1197"/>
                    <a:pt x="186" y="1271"/>
                  </a:cubicBezTo>
                  <a:cubicBezTo>
                    <a:pt x="282" y="1367"/>
                    <a:pt x="372" y="1468"/>
                    <a:pt x="521" y="1468"/>
                  </a:cubicBezTo>
                  <a:cubicBezTo>
                    <a:pt x="658" y="1468"/>
                    <a:pt x="759" y="1362"/>
                    <a:pt x="844" y="1266"/>
                  </a:cubicBezTo>
                  <a:cubicBezTo>
                    <a:pt x="998" y="1091"/>
                    <a:pt x="1173" y="932"/>
                    <a:pt x="1253" y="704"/>
                  </a:cubicBezTo>
                  <a:cubicBezTo>
                    <a:pt x="1290" y="598"/>
                    <a:pt x="1316" y="481"/>
                    <a:pt x="1332" y="369"/>
                  </a:cubicBezTo>
                  <a:cubicBezTo>
                    <a:pt x="1352" y="253"/>
                    <a:pt x="1402" y="1"/>
                    <a:pt x="12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9"/>
            <p:cNvSpPr/>
            <p:nvPr/>
          </p:nvSpPr>
          <p:spPr>
            <a:xfrm>
              <a:off x="3820475" y="2419925"/>
              <a:ext cx="17525" cy="48425"/>
            </a:xfrm>
            <a:custGeom>
              <a:rect b="b" l="l" r="r" t="t"/>
              <a:pathLst>
                <a:path extrusionOk="0" h="1937" w="701">
                  <a:moveTo>
                    <a:pt x="279" y="1"/>
                  </a:moveTo>
                  <a:cubicBezTo>
                    <a:pt x="267" y="1"/>
                    <a:pt x="253" y="2"/>
                    <a:pt x="239" y="6"/>
                  </a:cubicBezTo>
                  <a:cubicBezTo>
                    <a:pt x="175" y="22"/>
                    <a:pt x="143" y="59"/>
                    <a:pt x="117" y="118"/>
                  </a:cubicBezTo>
                  <a:cubicBezTo>
                    <a:pt x="101" y="134"/>
                    <a:pt x="96" y="144"/>
                    <a:pt x="90" y="165"/>
                  </a:cubicBezTo>
                  <a:cubicBezTo>
                    <a:pt x="64" y="224"/>
                    <a:pt x="27" y="287"/>
                    <a:pt x="27" y="346"/>
                  </a:cubicBezTo>
                  <a:cubicBezTo>
                    <a:pt x="27" y="436"/>
                    <a:pt x="0" y="553"/>
                    <a:pt x="21" y="638"/>
                  </a:cubicBezTo>
                  <a:cubicBezTo>
                    <a:pt x="42" y="717"/>
                    <a:pt x="48" y="807"/>
                    <a:pt x="90" y="882"/>
                  </a:cubicBezTo>
                  <a:cubicBezTo>
                    <a:pt x="180" y="1062"/>
                    <a:pt x="175" y="1269"/>
                    <a:pt x="207" y="1465"/>
                  </a:cubicBezTo>
                  <a:cubicBezTo>
                    <a:pt x="228" y="1587"/>
                    <a:pt x="239" y="1762"/>
                    <a:pt x="313" y="1863"/>
                  </a:cubicBezTo>
                  <a:cubicBezTo>
                    <a:pt x="350" y="1918"/>
                    <a:pt x="388" y="1936"/>
                    <a:pt x="430" y="1936"/>
                  </a:cubicBezTo>
                  <a:cubicBezTo>
                    <a:pt x="466" y="1936"/>
                    <a:pt x="505" y="1923"/>
                    <a:pt x="552" y="1906"/>
                  </a:cubicBezTo>
                  <a:cubicBezTo>
                    <a:pt x="621" y="1879"/>
                    <a:pt x="674" y="1842"/>
                    <a:pt x="690" y="1773"/>
                  </a:cubicBezTo>
                  <a:cubicBezTo>
                    <a:pt x="700" y="1704"/>
                    <a:pt x="700" y="1640"/>
                    <a:pt x="690" y="1571"/>
                  </a:cubicBezTo>
                  <a:lnTo>
                    <a:pt x="690" y="1364"/>
                  </a:lnTo>
                  <a:cubicBezTo>
                    <a:pt x="684" y="1067"/>
                    <a:pt x="594" y="776"/>
                    <a:pt x="525" y="484"/>
                  </a:cubicBezTo>
                  <a:cubicBezTo>
                    <a:pt x="499" y="378"/>
                    <a:pt x="451" y="287"/>
                    <a:pt x="419" y="181"/>
                  </a:cubicBezTo>
                  <a:cubicBezTo>
                    <a:pt x="396" y="97"/>
                    <a:pt x="368" y="1"/>
                    <a:pt x="2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 name="Google Shape;739;p19"/>
          <p:cNvGrpSpPr/>
          <p:nvPr/>
        </p:nvGrpSpPr>
        <p:grpSpPr>
          <a:xfrm rot="-3224637">
            <a:off x="8647545" y="933285"/>
            <a:ext cx="1243176" cy="1336969"/>
            <a:chOff x="5090125" y="3146825"/>
            <a:chExt cx="387400" cy="416625"/>
          </a:xfrm>
        </p:grpSpPr>
        <p:sp>
          <p:nvSpPr>
            <p:cNvPr id="740" name="Google Shape;740;p19"/>
            <p:cNvSpPr/>
            <p:nvPr/>
          </p:nvSpPr>
          <p:spPr>
            <a:xfrm>
              <a:off x="5253400" y="3415950"/>
              <a:ext cx="71325" cy="45275"/>
            </a:xfrm>
            <a:custGeom>
              <a:rect b="b" l="l" r="r" t="t"/>
              <a:pathLst>
                <a:path extrusionOk="0" h="1811" w="2853">
                  <a:moveTo>
                    <a:pt x="794" y="0"/>
                  </a:moveTo>
                  <a:cubicBezTo>
                    <a:pt x="788" y="0"/>
                    <a:pt x="782" y="0"/>
                    <a:pt x="775" y="1"/>
                  </a:cubicBezTo>
                  <a:cubicBezTo>
                    <a:pt x="1" y="54"/>
                    <a:pt x="765" y="1338"/>
                    <a:pt x="1030" y="1582"/>
                  </a:cubicBezTo>
                  <a:cubicBezTo>
                    <a:pt x="1205" y="1743"/>
                    <a:pt x="1399" y="1811"/>
                    <a:pt x="1594" y="1811"/>
                  </a:cubicBezTo>
                  <a:cubicBezTo>
                    <a:pt x="2215" y="1811"/>
                    <a:pt x="2841" y="1116"/>
                    <a:pt x="2845" y="510"/>
                  </a:cubicBezTo>
                  <a:cubicBezTo>
                    <a:pt x="2853" y="356"/>
                    <a:pt x="2739" y="279"/>
                    <a:pt x="2623" y="279"/>
                  </a:cubicBezTo>
                  <a:cubicBezTo>
                    <a:pt x="2506" y="279"/>
                    <a:pt x="2388" y="356"/>
                    <a:pt x="2388" y="510"/>
                  </a:cubicBezTo>
                  <a:cubicBezTo>
                    <a:pt x="2384" y="855"/>
                    <a:pt x="2011" y="1333"/>
                    <a:pt x="1625" y="1333"/>
                  </a:cubicBezTo>
                  <a:cubicBezTo>
                    <a:pt x="1530" y="1333"/>
                    <a:pt x="1434" y="1304"/>
                    <a:pt x="1343" y="1237"/>
                  </a:cubicBezTo>
                  <a:cubicBezTo>
                    <a:pt x="1226" y="1147"/>
                    <a:pt x="1131" y="956"/>
                    <a:pt x="1067" y="823"/>
                  </a:cubicBezTo>
                  <a:cubicBezTo>
                    <a:pt x="1020" y="728"/>
                    <a:pt x="982" y="637"/>
                    <a:pt x="945" y="537"/>
                  </a:cubicBezTo>
                  <a:cubicBezTo>
                    <a:pt x="935" y="494"/>
                    <a:pt x="929" y="457"/>
                    <a:pt x="913" y="414"/>
                  </a:cubicBezTo>
                  <a:cubicBezTo>
                    <a:pt x="1063" y="296"/>
                    <a:pt x="1032" y="0"/>
                    <a:pt x="7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9"/>
            <p:cNvSpPr/>
            <p:nvPr/>
          </p:nvSpPr>
          <p:spPr>
            <a:xfrm>
              <a:off x="5272975" y="3352475"/>
              <a:ext cx="58350" cy="32075"/>
            </a:xfrm>
            <a:custGeom>
              <a:rect b="b" l="l" r="r" t="t"/>
              <a:pathLst>
                <a:path extrusionOk="0" h="1283" w="2334">
                  <a:moveTo>
                    <a:pt x="1055" y="0"/>
                  </a:moveTo>
                  <a:cubicBezTo>
                    <a:pt x="610" y="0"/>
                    <a:pt x="186" y="256"/>
                    <a:pt x="46" y="831"/>
                  </a:cubicBezTo>
                  <a:cubicBezTo>
                    <a:pt x="1" y="1008"/>
                    <a:pt x="150" y="1124"/>
                    <a:pt x="290" y="1124"/>
                  </a:cubicBezTo>
                  <a:cubicBezTo>
                    <a:pt x="381" y="1124"/>
                    <a:pt x="469" y="1074"/>
                    <a:pt x="496" y="959"/>
                  </a:cubicBezTo>
                  <a:cubicBezTo>
                    <a:pt x="581" y="606"/>
                    <a:pt x="811" y="457"/>
                    <a:pt x="1060" y="457"/>
                  </a:cubicBezTo>
                  <a:cubicBezTo>
                    <a:pt x="1391" y="457"/>
                    <a:pt x="1753" y="721"/>
                    <a:pt x="1844" y="1118"/>
                  </a:cubicBezTo>
                  <a:cubicBezTo>
                    <a:pt x="1869" y="1233"/>
                    <a:pt x="1955" y="1283"/>
                    <a:pt x="2046" y="1283"/>
                  </a:cubicBezTo>
                  <a:cubicBezTo>
                    <a:pt x="2184" y="1283"/>
                    <a:pt x="2334" y="1167"/>
                    <a:pt x="2295" y="990"/>
                  </a:cubicBezTo>
                  <a:cubicBezTo>
                    <a:pt x="2151" y="366"/>
                    <a:pt x="1588" y="0"/>
                    <a:pt x="10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9"/>
            <p:cNvSpPr/>
            <p:nvPr/>
          </p:nvSpPr>
          <p:spPr>
            <a:xfrm>
              <a:off x="5256325" y="3297550"/>
              <a:ext cx="43925" cy="39000"/>
            </a:xfrm>
            <a:custGeom>
              <a:rect b="b" l="l" r="r" t="t"/>
              <a:pathLst>
                <a:path extrusionOk="0" h="1560" w="1757">
                  <a:moveTo>
                    <a:pt x="1029" y="0"/>
                  </a:moveTo>
                  <a:cubicBezTo>
                    <a:pt x="779" y="0"/>
                    <a:pt x="527" y="81"/>
                    <a:pt x="340" y="237"/>
                  </a:cubicBezTo>
                  <a:cubicBezTo>
                    <a:pt x="1" y="524"/>
                    <a:pt x="32" y="932"/>
                    <a:pt x="43" y="1330"/>
                  </a:cubicBezTo>
                  <a:cubicBezTo>
                    <a:pt x="43" y="1482"/>
                    <a:pt x="161" y="1559"/>
                    <a:pt x="278" y="1559"/>
                  </a:cubicBezTo>
                  <a:cubicBezTo>
                    <a:pt x="394" y="1559"/>
                    <a:pt x="510" y="1484"/>
                    <a:pt x="510" y="1330"/>
                  </a:cubicBezTo>
                  <a:cubicBezTo>
                    <a:pt x="510" y="1118"/>
                    <a:pt x="452" y="826"/>
                    <a:pt x="589" y="651"/>
                  </a:cubicBezTo>
                  <a:cubicBezTo>
                    <a:pt x="684" y="526"/>
                    <a:pt x="861" y="466"/>
                    <a:pt x="1030" y="466"/>
                  </a:cubicBezTo>
                  <a:cubicBezTo>
                    <a:pt x="1126" y="466"/>
                    <a:pt x="1220" y="485"/>
                    <a:pt x="1295" y="524"/>
                  </a:cubicBezTo>
                  <a:cubicBezTo>
                    <a:pt x="1333" y="544"/>
                    <a:pt x="1370" y="552"/>
                    <a:pt x="1405" y="552"/>
                  </a:cubicBezTo>
                  <a:cubicBezTo>
                    <a:pt x="1617" y="552"/>
                    <a:pt x="1756" y="239"/>
                    <a:pt x="1529" y="121"/>
                  </a:cubicBezTo>
                  <a:cubicBezTo>
                    <a:pt x="1378" y="40"/>
                    <a:pt x="1204" y="0"/>
                    <a:pt x="10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9"/>
            <p:cNvSpPr/>
            <p:nvPr/>
          </p:nvSpPr>
          <p:spPr>
            <a:xfrm>
              <a:off x="5201150" y="3377525"/>
              <a:ext cx="39525" cy="50050"/>
            </a:xfrm>
            <a:custGeom>
              <a:rect b="b" l="l" r="r" t="t"/>
              <a:pathLst>
                <a:path extrusionOk="0" h="2002" w="1581">
                  <a:moveTo>
                    <a:pt x="845" y="1"/>
                  </a:moveTo>
                  <a:cubicBezTo>
                    <a:pt x="806" y="1"/>
                    <a:pt x="764" y="13"/>
                    <a:pt x="722" y="41"/>
                  </a:cubicBezTo>
                  <a:cubicBezTo>
                    <a:pt x="0" y="535"/>
                    <a:pt x="467" y="1628"/>
                    <a:pt x="1115" y="1973"/>
                  </a:cubicBezTo>
                  <a:cubicBezTo>
                    <a:pt x="1152" y="1992"/>
                    <a:pt x="1190" y="2001"/>
                    <a:pt x="1225" y="2001"/>
                  </a:cubicBezTo>
                  <a:cubicBezTo>
                    <a:pt x="1438" y="2001"/>
                    <a:pt x="1581" y="1688"/>
                    <a:pt x="1353" y="1569"/>
                  </a:cubicBezTo>
                  <a:cubicBezTo>
                    <a:pt x="1056" y="1410"/>
                    <a:pt x="557" y="726"/>
                    <a:pt x="961" y="450"/>
                  </a:cubicBezTo>
                  <a:cubicBezTo>
                    <a:pt x="1169" y="308"/>
                    <a:pt x="1041" y="1"/>
                    <a:pt x="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9"/>
            <p:cNvSpPr/>
            <p:nvPr/>
          </p:nvSpPr>
          <p:spPr>
            <a:xfrm>
              <a:off x="5273950" y="3495125"/>
              <a:ext cx="53475" cy="25725"/>
            </a:xfrm>
            <a:custGeom>
              <a:rect b="b" l="l" r="r" t="t"/>
              <a:pathLst>
                <a:path extrusionOk="0" h="1029" w="2139">
                  <a:moveTo>
                    <a:pt x="287" y="0"/>
                  </a:moveTo>
                  <a:cubicBezTo>
                    <a:pt x="147" y="0"/>
                    <a:pt x="1" y="117"/>
                    <a:pt x="49" y="293"/>
                  </a:cubicBezTo>
                  <a:cubicBezTo>
                    <a:pt x="181" y="781"/>
                    <a:pt x="671" y="1029"/>
                    <a:pt x="1158" y="1029"/>
                  </a:cubicBezTo>
                  <a:cubicBezTo>
                    <a:pt x="1455" y="1029"/>
                    <a:pt x="1751" y="936"/>
                    <a:pt x="1964" y="749"/>
                  </a:cubicBezTo>
                  <a:cubicBezTo>
                    <a:pt x="2139" y="592"/>
                    <a:pt x="1975" y="353"/>
                    <a:pt x="1787" y="353"/>
                  </a:cubicBezTo>
                  <a:cubicBezTo>
                    <a:pt x="1734" y="353"/>
                    <a:pt x="1680" y="371"/>
                    <a:pt x="1630" y="415"/>
                  </a:cubicBezTo>
                  <a:cubicBezTo>
                    <a:pt x="1519" y="514"/>
                    <a:pt x="1348" y="563"/>
                    <a:pt x="1173" y="563"/>
                  </a:cubicBezTo>
                  <a:cubicBezTo>
                    <a:pt x="880" y="563"/>
                    <a:pt x="573" y="428"/>
                    <a:pt x="500" y="166"/>
                  </a:cubicBezTo>
                  <a:cubicBezTo>
                    <a:pt x="468" y="50"/>
                    <a:pt x="379" y="0"/>
                    <a:pt x="2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
            <p:cNvSpPr/>
            <p:nvPr/>
          </p:nvSpPr>
          <p:spPr>
            <a:xfrm>
              <a:off x="5358700" y="3421775"/>
              <a:ext cx="39500" cy="36075"/>
            </a:xfrm>
            <a:custGeom>
              <a:rect b="b" l="l" r="r" t="t"/>
              <a:pathLst>
                <a:path extrusionOk="0" h="1443" w="1580">
                  <a:moveTo>
                    <a:pt x="1294" y="0"/>
                  </a:moveTo>
                  <a:cubicBezTo>
                    <a:pt x="1158" y="0"/>
                    <a:pt x="1008" y="117"/>
                    <a:pt x="1036" y="298"/>
                  </a:cubicBezTo>
                  <a:cubicBezTo>
                    <a:pt x="1083" y="613"/>
                    <a:pt x="837" y="969"/>
                    <a:pt x="523" y="969"/>
                  </a:cubicBezTo>
                  <a:cubicBezTo>
                    <a:pt x="478" y="969"/>
                    <a:pt x="431" y="962"/>
                    <a:pt x="384" y="946"/>
                  </a:cubicBezTo>
                  <a:cubicBezTo>
                    <a:pt x="358" y="937"/>
                    <a:pt x="333" y="934"/>
                    <a:pt x="310" y="934"/>
                  </a:cubicBezTo>
                  <a:cubicBezTo>
                    <a:pt x="78" y="934"/>
                    <a:pt x="0" y="1314"/>
                    <a:pt x="256" y="1396"/>
                  </a:cubicBezTo>
                  <a:cubicBezTo>
                    <a:pt x="353" y="1428"/>
                    <a:pt x="446" y="1442"/>
                    <a:pt x="536" y="1442"/>
                  </a:cubicBezTo>
                  <a:cubicBezTo>
                    <a:pt x="1148" y="1442"/>
                    <a:pt x="1580" y="772"/>
                    <a:pt x="1487" y="171"/>
                  </a:cubicBezTo>
                  <a:cubicBezTo>
                    <a:pt x="1468" y="52"/>
                    <a:pt x="1384" y="0"/>
                    <a:pt x="12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9"/>
            <p:cNvSpPr/>
            <p:nvPr/>
          </p:nvSpPr>
          <p:spPr>
            <a:xfrm>
              <a:off x="5321825" y="3292075"/>
              <a:ext cx="61575" cy="28100"/>
            </a:xfrm>
            <a:custGeom>
              <a:rect b="b" l="l" r="r" t="t"/>
              <a:pathLst>
                <a:path extrusionOk="0" h="1124" w="2463">
                  <a:moveTo>
                    <a:pt x="1037" y="0"/>
                  </a:moveTo>
                  <a:cubicBezTo>
                    <a:pt x="778" y="0"/>
                    <a:pt x="506" y="63"/>
                    <a:pt x="235" y="186"/>
                  </a:cubicBezTo>
                  <a:cubicBezTo>
                    <a:pt x="1" y="296"/>
                    <a:pt x="145" y="614"/>
                    <a:pt x="367" y="614"/>
                  </a:cubicBezTo>
                  <a:cubicBezTo>
                    <a:pt x="401" y="614"/>
                    <a:pt x="437" y="606"/>
                    <a:pt x="474" y="589"/>
                  </a:cubicBezTo>
                  <a:cubicBezTo>
                    <a:pt x="665" y="502"/>
                    <a:pt x="852" y="458"/>
                    <a:pt x="1029" y="458"/>
                  </a:cubicBezTo>
                  <a:cubicBezTo>
                    <a:pt x="1393" y="458"/>
                    <a:pt x="1715" y="642"/>
                    <a:pt x="1943" y="1013"/>
                  </a:cubicBezTo>
                  <a:cubicBezTo>
                    <a:pt x="1992" y="1091"/>
                    <a:pt x="2064" y="1123"/>
                    <a:pt x="2135" y="1123"/>
                  </a:cubicBezTo>
                  <a:cubicBezTo>
                    <a:pt x="2299" y="1123"/>
                    <a:pt x="2463" y="955"/>
                    <a:pt x="2352" y="775"/>
                  </a:cubicBezTo>
                  <a:cubicBezTo>
                    <a:pt x="2033" y="254"/>
                    <a:pt x="1560" y="0"/>
                    <a:pt x="10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9"/>
            <p:cNvSpPr/>
            <p:nvPr/>
          </p:nvSpPr>
          <p:spPr>
            <a:xfrm>
              <a:off x="5342925" y="3380800"/>
              <a:ext cx="26175" cy="25250"/>
            </a:xfrm>
            <a:custGeom>
              <a:rect b="b" l="l" r="r" t="t"/>
              <a:pathLst>
                <a:path extrusionOk="0" h="1010" w="1047">
                  <a:moveTo>
                    <a:pt x="797" y="1"/>
                  </a:moveTo>
                  <a:cubicBezTo>
                    <a:pt x="659" y="1"/>
                    <a:pt x="580" y="107"/>
                    <a:pt x="564" y="229"/>
                  </a:cubicBezTo>
                  <a:cubicBezTo>
                    <a:pt x="542" y="399"/>
                    <a:pt x="431" y="505"/>
                    <a:pt x="266" y="547"/>
                  </a:cubicBezTo>
                  <a:cubicBezTo>
                    <a:pt x="1" y="629"/>
                    <a:pt x="82" y="1010"/>
                    <a:pt x="319" y="1010"/>
                  </a:cubicBezTo>
                  <a:cubicBezTo>
                    <a:pt x="343" y="1010"/>
                    <a:pt x="368" y="1006"/>
                    <a:pt x="394" y="998"/>
                  </a:cubicBezTo>
                  <a:cubicBezTo>
                    <a:pt x="765" y="892"/>
                    <a:pt x="983" y="605"/>
                    <a:pt x="1036" y="229"/>
                  </a:cubicBezTo>
                  <a:cubicBezTo>
                    <a:pt x="1046" y="112"/>
                    <a:pt x="908" y="1"/>
                    <a:pt x="7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9"/>
            <p:cNvSpPr/>
            <p:nvPr/>
          </p:nvSpPr>
          <p:spPr>
            <a:xfrm>
              <a:off x="5261775" y="3243175"/>
              <a:ext cx="50250" cy="21125"/>
            </a:xfrm>
            <a:custGeom>
              <a:rect b="b" l="l" r="r" t="t"/>
              <a:pathLst>
                <a:path extrusionOk="0" h="845" w="2010">
                  <a:moveTo>
                    <a:pt x="656" y="0"/>
                  </a:moveTo>
                  <a:cubicBezTo>
                    <a:pt x="531" y="0"/>
                    <a:pt x="403" y="15"/>
                    <a:pt x="271" y="46"/>
                  </a:cubicBezTo>
                  <a:cubicBezTo>
                    <a:pt x="1" y="115"/>
                    <a:pt x="85" y="505"/>
                    <a:pt x="330" y="505"/>
                  </a:cubicBezTo>
                  <a:cubicBezTo>
                    <a:pt x="350" y="505"/>
                    <a:pt x="371" y="503"/>
                    <a:pt x="393" y="497"/>
                  </a:cubicBezTo>
                  <a:cubicBezTo>
                    <a:pt x="487" y="474"/>
                    <a:pt x="579" y="463"/>
                    <a:pt x="668" y="463"/>
                  </a:cubicBezTo>
                  <a:cubicBezTo>
                    <a:pt x="971" y="463"/>
                    <a:pt x="1246" y="588"/>
                    <a:pt x="1496" y="789"/>
                  </a:cubicBezTo>
                  <a:cubicBezTo>
                    <a:pt x="1545" y="828"/>
                    <a:pt x="1598" y="844"/>
                    <a:pt x="1650" y="844"/>
                  </a:cubicBezTo>
                  <a:cubicBezTo>
                    <a:pt x="1843" y="844"/>
                    <a:pt x="2010" y="610"/>
                    <a:pt x="1825" y="455"/>
                  </a:cubicBezTo>
                  <a:cubicBezTo>
                    <a:pt x="1471" y="175"/>
                    <a:pt x="1086" y="0"/>
                    <a:pt x="6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9"/>
            <p:cNvSpPr/>
            <p:nvPr/>
          </p:nvSpPr>
          <p:spPr>
            <a:xfrm>
              <a:off x="5200875" y="3296725"/>
              <a:ext cx="27875" cy="32150"/>
            </a:xfrm>
            <a:custGeom>
              <a:rect b="b" l="l" r="r" t="t"/>
              <a:pathLst>
                <a:path extrusionOk="0" h="1286" w="1115">
                  <a:moveTo>
                    <a:pt x="854" y="0"/>
                  </a:moveTo>
                  <a:cubicBezTo>
                    <a:pt x="834" y="0"/>
                    <a:pt x="815" y="3"/>
                    <a:pt x="797" y="10"/>
                  </a:cubicBezTo>
                  <a:cubicBezTo>
                    <a:pt x="584" y="101"/>
                    <a:pt x="356" y="185"/>
                    <a:pt x="202" y="355"/>
                  </a:cubicBezTo>
                  <a:cubicBezTo>
                    <a:pt x="38" y="557"/>
                    <a:pt x="1" y="806"/>
                    <a:pt x="1" y="1061"/>
                  </a:cubicBezTo>
                  <a:cubicBezTo>
                    <a:pt x="1" y="1210"/>
                    <a:pt x="117" y="1286"/>
                    <a:pt x="234" y="1286"/>
                  </a:cubicBezTo>
                  <a:cubicBezTo>
                    <a:pt x="349" y="1286"/>
                    <a:pt x="465" y="1211"/>
                    <a:pt x="468" y="1061"/>
                  </a:cubicBezTo>
                  <a:cubicBezTo>
                    <a:pt x="468" y="928"/>
                    <a:pt x="478" y="774"/>
                    <a:pt x="563" y="668"/>
                  </a:cubicBezTo>
                  <a:cubicBezTo>
                    <a:pt x="648" y="562"/>
                    <a:pt x="802" y="514"/>
                    <a:pt x="929" y="461"/>
                  </a:cubicBezTo>
                  <a:cubicBezTo>
                    <a:pt x="1035" y="419"/>
                    <a:pt x="1115" y="313"/>
                    <a:pt x="1078" y="180"/>
                  </a:cubicBezTo>
                  <a:cubicBezTo>
                    <a:pt x="1056" y="83"/>
                    <a:pt x="952" y="0"/>
                    <a:pt x="8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9"/>
            <p:cNvSpPr/>
            <p:nvPr/>
          </p:nvSpPr>
          <p:spPr>
            <a:xfrm>
              <a:off x="5235625" y="3328125"/>
              <a:ext cx="14900" cy="23525"/>
            </a:xfrm>
            <a:custGeom>
              <a:rect b="b" l="l" r="r" t="t"/>
              <a:pathLst>
                <a:path extrusionOk="0" h="941" w="596">
                  <a:moveTo>
                    <a:pt x="320" y="1"/>
                  </a:moveTo>
                  <a:cubicBezTo>
                    <a:pt x="220" y="1"/>
                    <a:pt x="141" y="76"/>
                    <a:pt x="102" y="176"/>
                  </a:cubicBezTo>
                  <a:cubicBezTo>
                    <a:pt x="33" y="341"/>
                    <a:pt x="1" y="527"/>
                    <a:pt x="17" y="707"/>
                  </a:cubicBezTo>
                  <a:cubicBezTo>
                    <a:pt x="22" y="834"/>
                    <a:pt x="112" y="940"/>
                    <a:pt x="245" y="940"/>
                  </a:cubicBezTo>
                  <a:cubicBezTo>
                    <a:pt x="367" y="940"/>
                    <a:pt x="484" y="834"/>
                    <a:pt x="478" y="707"/>
                  </a:cubicBezTo>
                  <a:cubicBezTo>
                    <a:pt x="473" y="558"/>
                    <a:pt x="494" y="436"/>
                    <a:pt x="553" y="304"/>
                  </a:cubicBezTo>
                  <a:cubicBezTo>
                    <a:pt x="595" y="176"/>
                    <a:pt x="500" y="38"/>
                    <a:pt x="388" y="12"/>
                  </a:cubicBezTo>
                  <a:cubicBezTo>
                    <a:pt x="365" y="4"/>
                    <a:pt x="342" y="1"/>
                    <a:pt x="3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9"/>
            <p:cNvSpPr/>
            <p:nvPr/>
          </p:nvSpPr>
          <p:spPr>
            <a:xfrm>
              <a:off x="5167600" y="3374150"/>
              <a:ext cx="19725" cy="36975"/>
            </a:xfrm>
            <a:custGeom>
              <a:rect b="b" l="l" r="r" t="t"/>
              <a:pathLst>
                <a:path extrusionOk="0" h="1479" w="789">
                  <a:moveTo>
                    <a:pt x="461" y="1"/>
                  </a:moveTo>
                  <a:cubicBezTo>
                    <a:pt x="389" y="1"/>
                    <a:pt x="317" y="32"/>
                    <a:pt x="265" y="107"/>
                  </a:cubicBezTo>
                  <a:cubicBezTo>
                    <a:pt x="21" y="463"/>
                    <a:pt x="0" y="967"/>
                    <a:pt x="186" y="1360"/>
                  </a:cubicBezTo>
                  <a:cubicBezTo>
                    <a:pt x="227" y="1444"/>
                    <a:pt x="295" y="1479"/>
                    <a:pt x="365" y="1479"/>
                  </a:cubicBezTo>
                  <a:cubicBezTo>
                    <a:pt x="520" y="1479"/>
                    <a:pt x="686" y="1307"/>
                    <a:pt x="594" y="1121"/>
                  </a:cubicBezTo>
                  <a:cubicBezTo>
                    <a:pt x="472" y="882"/>
                    <a:pt x="525" y="558"/>
                    <a:pt x="674" y="346"/>
                  </a:cubicBezTo>
                  <a:cubicBezTo>
                    <a:pt x="789" y="168"/>
                    <a:pt x="627" y="1"/>
                    <a:pt x="4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9"/>
            <p:cNvSpPr/>
            <p:nvPr/>
          </p:nvSpPr>
          <p:spPr>
            <a:xfrm>
              <a:off x="5209250" y="3477550"/>
              <a:ext cx="27725" cy="37250"/>
            </a:xfrm>
            <a:custGeom>
              <a:rect b="b" l="l" r="r" t="t"/>
              <a:pathLst>
                <a:path extrusionOk="0" h="1490" w="1109">
                  <a:moveTo>
                    <a:pt x="472" y="0"/>
                  </a:moveTo>
                  <a:cubicBezTo>
                    <a:pt x="401" y="0"/>
                    <a:pt x="330" y="32"/>
                    <a:pt x="281" y="110"/>
                  </a:cubicBezTo>
                  <a:cubicBezTo>
                    <a:pt x="0" y="561"/>
                    <a:pt x="287" y="1155"/>
                    <a:pt x="679" y="1442"/>
                  </a:cubicBezTo>
                  <a:cubicBezTo>
                    <a:pt x="722" y="1475"/>
                    <a:pt x="765" y="1489"/>
                    <a:pt x="805" y="1489"/>
                  </a:cubicBezTo>
                  <a:cubicBezTo>
                    <a:pt x="987" y="1489"/>
                    <a:pt x="1108" y="1192"/>
                    <a:pt x="913" y="1044"/>
                  </a:cubicBezTo>
                  <a:cubicBezTo>
                    <a:pt x="727" y="906"/>
                    <a:pt x="546" y="566"/>
                    <a:pt x="684" y="349"/>
                  </a:cubicBezTo>
                  <a:cubicBezTo>
                    <a:pt x="795" y="168"/>
                    <a:pt x="634" y="0"/>
                    <a:pt x="4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9"/>
            <p:cNvSpPr/>
            <p:nvPr/>
          </p:nvSpPr>
          <p:spPr>
            <a:xfrm>
              <a:off x="5312475" y="3531950"/>
              <a:ext cx="20700" cy="31500"/>
            </a:xfrm>
            <a:custGeom>
              <a:rect b="b" l="l" r="r" t="t"/>
              <a:pathLst>
                <a:path extrusionOk="0" h="1260" w="828">
                  <a:moveTo>
                    <a:pt x="507" y="1"/>
                  </a:moveTo>
                  <a:cubicBezTo>
                    <a:pt x="437" y="1"/>
                    <a:pt x="369" y="36"/>
                    <a:pt x="328" y="120"/>
                  </a:cubicBezTo>
                  <a:cubicBezTo>
                    <a:pt x="206" y="364"/>
                    <a:pt x="216" y="656"/>
                    <a:pt x="100" y="905"/>
                  </a:cubicBezTo>
                  <a:cubicBezTo>
                    <a:pt x="1" y="1089"/>
                    <a:pt x="166" y="1260"/>
                    <a:pt x="322" y="1260"/>
                  </a:cubicBezTo>
                  <a:cubicBezTo>
                    <a:pt x="392" y="1260"/>
                    <a:pt x="460" y="1226"/>
                    <a:pt x="503" y="1144"/>
                  </a:cubicBezTo>
                  <a:cubicBezTo>
                    <a:pt x="630" y="895"/>
                    <a:pt x="614" y="603"/>
                    <a:pt x="736" y="359"/>
                  </a:cubicBezTo>
                  <a:cubicBezTo>
                    <a:pt x="828" y="172"/>
                    <a:pt x="662" y="1"/>
                    <a:pt x="5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9"/>
            <p:cNvSpPr/>
            <p:nvPr/>
          </p:nvSpPr>
          <p:spPr>
            <a:xfrm>
              <a:off x="5364700" y="3484150"/>
              <a:ext cx="23000" cy="26400"/>
            </a:xfrm>
            <a:custGeom>
              <a:rect b="b" l="l" r="r" t="t"/>
              <a:pathLst>
                <a:path extrusionOk="0" h="1056" w="920">
                  <a:moveTo>
                    <a:pt x="588" y="0"/>
                  </a:moveTo>
                  <a:cubicBezTo>
                    <a:pt x="550" y="0"/>
                    <a:pt x="509" y="11"/>
                    <a:pt x="467" y="37"/>
                  </a:cubicBezTo>
                  <a:cubicBezTo>
                    <a:pt x="175" y="217"/>
                    <a:pt x="27" y="488"/>
                    <a:pt x="6" y="827"/>
                  </a:cubicBezTo>
                  <a:cubicBezTo>
                    <a:pt x="0" y="950"/>
                    <a:pt x="117" y="1056"/>
                    <a:pt x="239" y="1056"/>
                  </a:cubicBezTo>
                  <a:cubicBezTo>
                    <a:pt x="372" y="1056"/>
                    <a:pt x="462" y="950"/>
                    <a:pt x="467" y="827"/>
                  </a:cubicBezTo>
                  <a:cubicBezTo>
                    <a:pt x="483" y="652"/>
                    <a:pt x="557" y="536"/>
                    <a:pt x="701" y="440"/>
                  </a:cubicBezTo>
                  <a:cubicBezTo>
                    <a:pt x="919" y="306"/>
                    <a:pt x="789" y="0"/>
                    <a:pt x="5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
            <p:cNvSpPr/>
            <p:nvPr/>
          </p:nvSpPr>
          <p:spPr>
            <a:xfrm>
              <a:off x="5410200" y="3401225"/>
              <a:ext cx="28275" cy="24350"/>
            </a:xfrm>
            <a:custGeom>
              <a:rect b="b" l="l" r="r" t="t"/>
              <a:pathLst>
                <a:path extrusionOk="0" h="974" w="1131">
                  <a:moveTo>
                    <a:pt x="792" y="1"/>
                  </a:moveTo>
                  <a:cubicBezTo>
                    <a:pt x="616" y="1"/>
                    <a:pt x="455" y="50"/>
                    <a:pt x="313" y="170"/>
                  </a:cubicBezTo>
                  <a:cubicBezTo>
                    <a:pt x="159" y="298"/>
                    <a:pt x="64" y="489"/>
                    <a:pt x="27" y="680"/>
                  </a:cubicBezTo>
                  <a:cubicBezTo>
                    <a:pt x="0" y="807"/>
                    <a:pt x="64" y="935"/>
                    <a:pt x="196" y="966"/>
                  </a:cubicBezTo>
                  <a:cubicBezTo>
                    <a:pt x="214" y="971"/>
                    <a:pt x="232" y="974"/>
                    <a:pt x="251" y="974"/>
                  </a:cubicBezTo>
                  <a:cubicBezTo>
                    <a:pt x="353" y="974"/>
                    <a:pt x="464" y="905"/>
                    <a:pt x="478" y="802"/>
                  </a:cubicBezTo>
                  <a:cubicBezTo>
                    <a:pt x="513" y="642"/>
                    <a:pt x="599" y="455"/>
                    <a:pt x="781" y="455"/>
                  </a:cubicBezTo>
                  <a:cubicBezTo>
                    <a:pt x="793" y="455"/>
                    <a:pt x="805" y="455"/>
                    <a:pt x="817" y="457"/>
                  </a:cubicBezTo>
                  <a:cubicBezTo>
                    <a:pt x="832" y="459"/>
                    <a:pt x="846" y="460"/>
                    <a:pt x="861" y="460"/>
                  </a:cubicBezTo>
                  <a:cubicBezTo>
                    <a:pt x="971" y="460"/>
                    <a:pt x="1071" y="405"/>
                    <a:pt x="1104" y="287"/>
                  </a:cubicBezTo>
                  <a:cubicBezTo>
                    <a:pt x="1130" y="192"/>
                    <a:pt x="1061" y="33"/>
                    <a:pt x="939" y="11"/>
                  </a:cubicBezTo>
                  <a:cubicBezTo>
                    <a:pt x="889" y="4"/>
                    <a:pt x="840" y="1"/>
                    <a:pt x="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9"/>
            <p:cNvSpPr/>
            <p:nvPr/>
          </p:nvSpPr>
          <p:spPr>
            <a:xfrm>
              <a:off x="5385125" y="3333875"/>
              <a:ext cx="28125" cy="43875"/>
            </a:xfrm>
            <a:custGeom>
              <a:rect b="b" l="l" r="r" t="t"/>
              <a:pathLst>
                <a:path extrusionOk="0" h="1755" w="1125">
                  <a:moveTo>
                    <a:pt x="582" y="0"/>
                  </a:moveTo>
                  <a:cubicBezTo>
                    <a:pt x="528" y="0"/>
                    <a:pt x="473" y="22"/>
                    <a:pt x="425" y="74"/>
                  </a:cubicBezTo>
                  <a:cubicBezTo>
                    <a:pt x="0" y="514"/>
                    <a:pt x="213" y="1305"/>
                    <a:pt x="621" y="1692"/>
                  </a:cubicBezTo>
                  <a:cubicBezTo>
                    <a:pt x="669" y="1736"/>
                    <a:pt x="722" y="1755"/>
                    <a:pt x="774" y="1755"/>
                  </a:cubicBezTo>
                  <a:cubicBezTo>
                    <a:pt x="959" y="1755"/>
                    <a:pt x="1124" y="1519"/>
                    <a:pt x="950" y="1358"/>
                  </a:cubicBezTo>
                  <a:cubicBezTo>
                    <a:pt x="738" y="1161"/>
                    <a:pt x="515" y="657"/>
                    <a:pt x="759" y="403"/>
                  </a:cubicBezTo>
                  <a:cubicBezTo>
                    <a:pt x="918" y="236"/>
                    <a:pt x="758" y="0"/>
                    <a:pt x="5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9"/>
            <p:cNvSpPr/>
            <p:nvPr/>
          </p:nvSpPr>
          <p:spPr>
            <a:xfrm>
              <a:off x="5368150" y="3234200"/>
              <a:ext cx="22200" cy="42100"/>
            </a:xfrm>
            <a:custGeom>
              <a:rect b="b" l="l" r="r" t="t"/>
              <a:pathLst>
                <a:path extrusionOk="0" h="1684" w="888">
                  <a:moveTo>
                    <a:pt x="556" y="0"/>
                  </a:moveTo>
                  <a:cubicBezTo>
                    <a:pt x="504" y="0"/>
                    <a:pt x="451" y="21"/>
                    <a:pt x="404" y="71"/>
                  </a:cubicBezTo>
                  <a:cubicBezTo>
                    <a:pt x="11" y="495"/>
                    <a:pt x="0" y="967"/>
                    <a:pt x="112" y="1514"/>
                  </a:cubicBezTo>
                  <a:cubicBezTo>
                    <a:pt x="135" y="1632"/>
                    <a:pt x="220" y="1683"/>
                    <a:pt x="311" y="1683"/>
                  </a:cubicBezTo>
                  <a:cubicBezTo>
                    <a:pt x="448" y="1683"/>
                    <a:pt x="598" y="1566"/>
                    <a:pt x="563" y="1387"/>
                  </a:cubicBezTo>
                  <a:cubicBezTo>
                    <a:pt x="488" y="1015"/>
                    <a:pt x="462" y="697"/>
                    <a:pt x="732" y="405"/>
                  </a:cubicBezTo>
                  <a:cubicBezTo>
                    <a:pt x="888" y="237"/>
                    <a:pt x="731" y="0"/>
                    <a:pt x="5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
            <p:cNvSpPr/>
            <p:nvPr/>
          </p:nvSpPr>
          <p:spPr>
            <a:xfrm>
              <a:off x="5299375" y="3205950"/>
              <a:ext cx="55475" cy="24300"/>
            </a:xfrm>
            <a:custGeom>
              <a:rect b="b" l="l" r="r" t="t"/>
              <a:pathLst>
                <a:path extrusionOk="0" h="972" w="2219">
                  <a:moveTo>
                    <a:pt x="741" y="0"/>
                  </a:moveTo>
                  <a:cubicBezTo>
                    <a:pt x="582" y="0"/>
                    <a:pt x="419" y="27"/>
                    <a:pt x="252" y="87"/>
                  </a:cubicBezTo>
                  <a:cubicBezTo>
                    <a:pt x="0" y="177"/>
                    <a:pt x="68" y="553"/>
                    <a:pt x="291" y="553"/>
                  </a:cubicBezTo>
                  <a:cubicBezTo>
                    <a:pt x="317" y="553"/>
                    <a:pt x="345" y="548"/>
                    <a:pt x="374" y="538"/>
                  </a:cubicBezTo>
                  <a:cubicBezTo>
                    <a:pt x="506" y="490"/>
                    <a:pt x="632" y="469"/>
                    <a:pt x="753" y="469"/>
                  </a:cubicBezTo>
                  <a:cubicBezTo>
                    <a:pt x="1108" y="469"/>
                    <a:pt x="1423" y="652"/>
                    <a:pt x="1711" y="909"/>
                  </a:cubicBezTo>
                  <a:cubicBezTo>
                    <a:pt x="1760" y="953"/>
                    <a:pt x="1814" y="971"/>
                    <a:pt x="1866" y="971"/>
                  </a:cubicBezTo>
                  <a:cubicBezTo>
                    <a:pt x="2053" y="971"/>
                    <a:pt x="2219" y="733"/>
                    <a:pt x="2040" y="580"/>
                  </a:cubicBezTo>
                  <a:cubicBezTo>
                    <a:pt x="1662" y="245"/>
                    <a:pt x="1220" y="0"/>
                    <a:pt x="74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p:nvPr/>
          </p:nvSpPr>
          <p:spPr>
            <a:xfrm>
              <a:off x="5240950" y="3185900"/>
              <a:ext cx="33150" cy="45350"/>
            </a:xfrm>
            <a:custGeom>
              <a:rect b="b" l="l" r="r" t="t"/>
              <a:pathLst>
                <a:path extrusionOk="0" h="1814" w="1326">
                  <a:moveTo>
                    <a:pt x="957" y="1"/>
                  </a:moveTo>
                  <a:cubicBezTo>
                    <a:pt x="905" y="1"/>
                    <a:pt x="851" y="17"/>
                    <a:pt x="801" y="56"/>
                  </a:cubicBezTo>
                  <a:cubicBezTo>
                    <a:pt x="340" y="422"/>
                    <a:pt x="0" y="984"/>
                    <a:pt x="32" y="1589"/>
                  </a:cubicBezTo>
                  <a:cubicBezTo>
                    <a:pt x="40" y="1738"/>
                    <a:pt x="163" y="1814"/>
                    <a:pt x="282" y="1814"/>
                  </a:cubicBezTo>
                  <a:cubicBezTo>
                    <a:pt x="399" y="1814"/>
                    <a:pt x="512" y="1739"/>
                    <a:pt x="504" y="1589"/>
                  </a:cubicBezTo>
                  <a:cubicBezTo>
                    <a:pt x="478" y="1095"/>
                    <a:pt x="764" y="676"/>
                    <a:pt x="1141" y="384"/>
                  </a:cubicBezTo>
                  <a:cubicBezTo>
                    <a:pt x="1326" y="237"/>
                    <a:pt x="1155" y="1"/>
                    <a:pt x="9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9"/>
            <p:cNvSpPr/>
            <p:nvPr/>
          </p:nvSpPr>
          <p:spPr>
            <a:xfrm>
              <a:off x="5186700" y="3240100"/>
              <a:ext cx="33800" cy="51600"/>
            </a:xfrm>
            <a:custGeom>
              <a:rect b="b" l="l" r="r" t="t"/>
              <a:pathLst>
                <a:path extrusionOk="0" h="2064" w="1352">
                  <a:moveTo>
                    <a:pt x="1051" y="1"/>
                  </a:moveTo>
                  <a:cubicBezTo>
                    <a:pt x="1026" y="1"/>
                    <a:pt x="999" y="5"/>
                    <a:pt x="971" y="15"/>
                  </a:cubicBezTo>
                  <a:cubicBezTo>
                    <a:pt x="292" y="243"/>
                    <a:pt x="80" y="1214"/>
                    <a:pt x="16" y="1840"/>
                  </a:cubicBezTo>
                  <a:cubicBezTo>
                    <a:pt x="0" y="1989"/>
                    <a:pt x="109" y="2063"/>
                    <a:pt x="226" y="2063"/>
                  </a:cubicBezTo>
                  <a:cubicBezTo>
                    <a:pt x="342" y="2063"/>
                    <a:pt x="467" y="1989"/>
                    <a:pt x="483" y="1840"/>
                  </a:cubicBezTo>
                  <a:cubicBezTo>
                    <a:pt x="525" y="1464"/>
                    <a:pt x="669" y="604"/>
                    <a:pt x="1093" y="466"/>
                  </a:cubicBezTo>
                  <a:cubicBezTo>
                    <a:pt x="1351" y="375"/>
                    <a:pt x="1278" y="1"/>
                    <a:pt x="10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9"/>
            <p:cNvSpPr/>
            <p:nvPr/>
          </p:nvSpPr>
          <p:spPr>
            <a:xfrm>
              <a:off x="5154350" y="3306550"/>
              <a:ext cx="26000" cy="49675"/>
            </a:xfrm>
            <a:custGeom>
              <a:rect b="b" l="l" r="r" t="t"/>
              <a:pathLst>
                <a:path extrusionOk="0" h="1987" w="1040">
                  <a:moveTo>
                    <a:pt x="342" y="1"/>
                  </a:moveTo>
                  <a:cubicBezTo>
                    <a:pt x="160" y="1"/>
                    <a:pt x="1" y="238"/>
                    <a:pt x="169" y="403"/>
                  </a:cubicBezTo>
                  <a:cubicBezTo>
                    <a:pt x="551" y="774"/>
                    <a:pt x="392" y="1246"/>
                    <a:pt x="127" y="1644"/>
                  </a:cubicBezTo>
                  <a:cubicBezTo>
                    <a:pt x="11" y="1819"/>
                    <a:pt x="175" y="1986"/>
                    <a:pt x="340" y="1986"/>
                  </a:cubicBezTo>
                  <a:cubicBezTo>
                    <a:pt x="410" y="1986"/>
                    <a:pt x="481" y="1956"/>
                    <a:pt x="530" y="1883"/>
                  </a:cubicBezTo>
                  <a:cubicBezTo>
                    <a:pt x="917" y="1305"/>
                    <a:pt x="1039" y="588"/>
                    <a:pt x="498" y="68"/>
                  </a:cubicBezTo>
                  <a:cubicBezTo>
                    <a:pt x="449" y="21"/>
                    <a:pt x="395" y="1"/>
                    <a:pt x="3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p:nvPr/>
          </p:nvSpPr>
          <p:spPr>
            <a:xfrm>
              <a:off x="5128725" y="3396525"/>
              <a:ext cx="25350" cy="43500"/>
            </a:xfrm>
            <a:custGeom>
              <a:rect b="b" l="l" r="r" t="t"/>
              <a:pathLst>
                <a:path extrusionOk="0" h="1740" w="1014">
                  <a:moveTo>
                    <a:pt x="489" y="1"/>
                  </a:moveTo>
                  <a:cubicBezTo>
                    <a:pt x="418" y="1"/>
                    <a:pt x="347" y="31"/>
                    <a:pt x="298" y="104"/>
                  </a:cubicBezTo>
                  <a:cubicBezTo>
                    <a:pt x="0" y="544"/>
                    <a:pt x="218" y="1234"/>
                    <a:pt x="489" y="1632"/>
                  </a:cubicBezTo>
                  <a:cubicBezTo>
                    <a:pt x="542" y="1708"/>
                    <a:pt x="617" y="1740"/>
                    <a:pt x="690" y="1740"/>
                  </a:cubicBezTo>
                  <a:cubicBezTo>
                    <a:pt x="856" y="1740"/>
                    <a:pt x="1013" y="1575"/>
                    <a:pt x="892" y="1398"/>
                  </a:cubicBezTo>
                  <a:cubicBezTo>
                    <a:pt x="717" y="1138"/>
                    <a:pt x="494" y="640"/>
                    <a:pt x="701" y="343"/>
                  </a:cubicBezTo>
                  <a:cubicBezTo>
                    <a:pt x="824" y="168"/>
                    <a:pt x="657" y="1"/>
                    <a:pt x="4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9"/>
            <p:cNvSpPr/>
            <p:nvPr/>
          </p:nvSpPr>
          <p:spPr>
            <a:xfrm>
              <a:off x="5166650" y="3450250"/>
              <a:ext cx="22950" cy="41725"/>
            </a:xfrm>
            <a:custGeom>
              <a:rect b="b" l="l" r="r" t="t"/>
              <a:pathLst>
                <a:path extrusionOk="0" h="1669" w="918">
                  <a:moveTo>
                    <a:pt x="498" y="0"/>
                  </a:moveTo>
                  <a:cubicBezTo>
                    <a:pt x="428" y="0"/>
                    <a:pt x="358" y="31"/>
                    <a:pt x="309" y="104"/>
                  </a:cubicBezTo>
                  <a:cubicBezTo>
                    <a:pt x="1" y="565"/>
                    <a:pt x="17" y="1213"/>
                    <a:pt x="420" y="1600"/>
                  </a:cubicBezTo>
                  <a:cubicBezTo>
                    <a:pt x="470" y="1648"/>
                    <a:pt x="525" y="1668"/>
                    <a:pt x="578" y="1668"/>
                  </a:cubicBezTo>
                  <a:cubicBezTo>
                    <a:pt x="759" y="1668"/>
                    <a:pt x="917" y="1435"/>
                    <a:pt x="749" y="1271"/>
                  </a:cubicBezTo>
                  <a:cubicBezTo>
                    <a:pt x="489" y="1022"/>
                    <a:pt x="521" y="629"/>
                    <a:pt x="712" y="342"/>
                  </a:cubicBezTo>
                  <a:cubicBezTo>
                    <a:pt x="827" y="167"/>
                    <a:pt x="663" y="0"/>
                    <a:pt x="4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5211375" y="3441450"/>
              <a:ext cx="37350" cy="14725"/>
            </a:xfrm>
            <a:custGeom>
              <a:rect b="b" l="l" r="r" t="t"/>
              <a:pathLst>
                <a:path extrusionOk="0" h="589" w="1494">
                  <a:moveTo>
                    <a:pt x="675" y="0"/>
                  </a:moveTo>
                  <a:cubicBezTo>
                    <a:pt x="529" y="0"/>
                    <a:pt x="383" y="31"/>
                    <a:pt x="233" y="105"/>
                  </a:cubicBezTo>
                  <a:cubicBezTo>
                    <a:pt x="0" y="220"/>
                    <a:pt x="145" y="535"/>
                    <a:pt x="363" y="535"/>
                  </a:cubicBezTo>
                  <a:cubicBezTo>
                    <a:pt x="398" y="535"/>
                    <a:pt x="435" y="527"/>
                    <a:pt x="472" y="509"/>
                  </a:cubicBezTo>
                  <a:cubicBezTo>
                    <a:pt x="538" y="475"/>
                    <a:pt x="607" y="461"/>
                    <a:pt x="677" y="461"/>
                  </a:cubicBezTo>
                  <a:cubicBezTo>
                    <a:pt x="824" y="461"/>
                    <a:pt x="975" y="522"/>
                    <a:pt x="1109" y="572"/>
                  </a:cubicBezTo>
                  <a:cubicBezTo>
                    <a:pt x="1138" y="583"/>
                    <a:pt x="1166" y="588"/>
                    <a:pt x="1191" y="588"/>
                  </a:cubicBezTo>
                  <a:cubicBezTo>
                    <a:pt x="1417" y="588"/>
                    <a:pt x="1493" y="207"/>
                    <a:pt x="1236" y="121"/>
                  </a:cubicBezTo>
                  <a:cubicBezTo>
                    <a:pt x="1046" y="50"/>
                    <a:pt x="860" y="0"/>
                    <a:pt x="6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5253300" y="3537175"/>
              <a:ext cx="33150" cy="26200"/>
            </a:xfrm>
            <a:custGeom>
              <a:rect b="b" l="l" r="r" t="t"/>
              <a:pathLst>
                <a:path extrusionOk="0" h="1048" w="1326">
                  <a:moveTo>
                    <a:pt x="285" y="1"/>
                  </a:moveTo>
                  <a:cubicBezTo>
                    <a:pt x="143" y="1"/>
                    <a:pt x="1" y="113"/>
                    <a:pt x="58" y="288"/>
                  </a:cubicBezTo>
                  <a:cubicBezTo>
                    <a:pt x="192" y="720"/>
                    <a:pt x="520" y="1047"/>
                    <a:pt x="980" y="1047"/>
                  </a:cubicBezTo>
                  <a:cubicBezTo>
                    <a:pt x="995" y="1047"/>
                    <a:pt x="1009" y="1047"/>
                    <a:pt x="1024" y="1046"/>
                  </a:cubicBezTo>
                  <a:cubicBezTo>
                    <a:pt x="1323" y="1031"/>
                    <a:pt x="1326" y="574"/>
                    <a:pt x="1034" y="574"/>
                  </a:cubicBezTo>
                  <a:cubicBezTo>
                    <a:pt x="1030" y="574"/>
                    <a:pt x="1027" y="574"/>
                    <a:pt x="1024" y="574"/>
                  </a:cubicBezTo>
                  <a:cubicBezTo>
                    <a:pt x="1012" y="575"/>
                    <a:pt x="1001" y="575"/>
                    <a:pt x="991" y="575"/>
                  </a:cubicBezTo>
                  <a:cubicBezTo>
                    <a:pt x="740" y="575"/>
                    <a:pt x="585" y="400"/>
                    <a:pt x="509" y="166"/>
                  </a:cubicBezTo>
                  <a:cubicBezTo>
                    <a:pt x="475" y="51"/>
                    <a:pt x="380" y="1"/>
                    <a:pt x="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5353100" y="3529900"/>
              <a:ext cx="44950" cy="22475"/>
            </a:xfrm>
            <a:custGeom>
              <a:rect b="b" l="l" r="r" t="t"/>
              <a:pathLst>
                <a:path extrusionOk="0" h="899" w="1798">
                  <a:moveTo>
                    <a:pt x="1468" y="0"/>
                  </a:moveTo>
                  <a:cubicBezTo>
                    <a:pt x="1416" y="0"/>
                    <a:pt x="1363" y="22"/>
                    <a:pt x="1319" y="75"/>
                  </a:cubicBezTo>
                  <a:cubicBezTo>
                    <a:pt x="1134" y="294"/>
                    <a:pt x="916" y="426"/>
                    <a:pt x="669" y="426"/>
                  </a:cubicBezTo>
                  <a:cubicBezTo>
                    <a:pt x="575" y="426"/>
                    <a:pt x="476" y="407"/>
                    <a:pt x="374" y="366"/>
                  </a:cubicBezTo>
                  <a:cubicBezTo>
                    <a:pt x="344" y="354"/>
                    <a:pt x="316" y="349"/>
                    <a:pt x="290" y="349"/>
                  </a:cubicBezTo>
                  <a:cubicBezTo>
                    <a:pt x="75" y="349"/>
                    <a:pt x="1" y="718"/>
                    <a:pt x="247" y="817"/>
                  </a:cubicBezTo>
                  <a:cubicBezTo>
                    <a:pt x="386" y="873"/>
                    <a:pt x="527" y="899"/>
                    <a:pt x="665" y="899"/>
                  </a:cubicBezTo>
                  <a:cubicBezTo>
                    <a:pt x="1041" y="899"/>
                    <a:pt x="1395" y="708"/>
                    <a:pt x="1647" y="409"/>
                  </a:cubicBezTo>
                  <a:cubicBezTo>
                    <a:pt x="1798" y="234"/>
                    <a:pt x="1637" y="0"/>
                    <a:pt x="1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5403400" y="3457900"/>
              <a:ext cx="49000" cy="28525"/>
            </a:xfrm>
            <a:custGeom>
              <a:rect b="b" l="l" r="r" t="t"/>
              <a:pathLst>
                <a:path extrusionOk="0" h="1141" w="1960">
                  <a:moveTo>
                    <a:pt x="1640" y="0"/>
                  </a:moveTo>
                  <a:cubicBezTo>
                    <a:pt x="1569" y="0"/>
                    <a:pt x="1500" y="34"/>
                    <a:pt x="1455" y="116"/>
                  </a:cubicBezTo>
                  <a:cubicBezTo>
                    <a:pt x="1349" y="312"/>
                    <a:pt x="1222" y="530"/>
                    <a:pt x="1010" y="631"/>
                  </a:cubicBezTo>
                  <a:cubicBezTo>
                    <a:pt x="938" y="664"/>
                    <a:pt x="862" y="677"/>
                    <a:pt x="785" y="677"/>
                  </a:cubicBezTo>
                  <a:cubicBezTo>
                    <a:pt x="651" y="677"/>
                    <a:pt x="513" y="637"/>
                    <a:pt x="389" y="593"/>
                  </a:cubicBezTo>
                  <a:cubicBezTo>
                    <a:pt x="363" y="585"/>
                    <a:pt x="339" y="582"/>
                    <a:pt x="316" y="582"/>
                  </a:cubicBezTo>
                  <a:cubicBezTo>
                    <a:pt x="83" y="582"/>
                    <a:pt x="1" y="962"/>
                    <a:pt x="262" y="1044"/>
                  </a:cubicBezTo>
                  <a:cubicBezTo>
                    <a:pt x="431" y="1101"/>
                    <a:pt x="606" y="1141"/>
                    <a:pt x="782" y="1141"/>
                  </a:cubicBezTo>
                  <a:cubicBezTo>
                    <a:pt x="921" y="1141"/>
                    <a:pt x="1060" y="1116"/>
                    <a:pt x="1195" y="1055"/>
                  </a:cubicBezTo>
                  <a:cubicBezTo>
                    <a:pt x="1498" y="912"/>
                    <a:pt x="1699" y="636"/>
                    <a:pt x="1853" y="349"/>
                  </a:cubicBezTo>
                  <a:cubicBezTo>
                    <a:pt x="1960" y="170"/>
                    <a:pt x="1797" y="0"/>
                    <a:pt x="16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p:nvPr/>
          </p:nvSpPr>
          <p:spPr>
            <a:xfrm>
              <a:off x="5432475" y="3359275"/>
              <a:ext cx="45050" cy="50000"/>
            </a:xfrm>
            <a:custGeom>
              <a:rect b="b" l="l" r="r" t="t"/>
              <a:pathLst>
                <a:path extrusionOk="0" h="2000" w="1802">
                  <a:moveTo>
                    <a:pt x="359" y="0"/>
                  </a:moveTo>
                  <a:cubicBezTo>
                    <a:pt x="339" y="0"/>
                    <a:pt x="318" y="1"/>
                    <a:pt x="298" y="2"/>
                  </a:cubicBezTo>
                  <a:cubicBezTo>
                    <a:pt x="7" y="23"/>
                    <a:pt x="1" y="475"/>
                    <a:pt x="279" y="475"/>
                  </a:cubicBezTo>
                  <a:cubicBezTo>
                    <a:pt x="285" y="475"/>
                    <a:pt x="291" y="475"/>
                    <a:pt x="298" y="474"/>
                  </a:cubicBezTo>
                  <a:cubicBezTo>
                    <a:pt x="309" y="474"/>
                    <a:pt x="320" y="473"/>
                    <a:pt x="331" y="473"/>
                  </a:cubicBezTo>
                  <a:cubicBezTo>
                    <a:pt x="849" y="473"/>
                    <a:pt x="1213" y="1204"/>
                    <a:pt x="834" y="1594"/>
                  </a:cubicBezTo>
                  <a:cubicBezTo>
                    <a:pt x="670" y="1765"/>
                    <a:pt x="830" y="1999"/>
                    <a:pt x="1010" y="1999"/>
                  </a:cubicBezTo>
                  <a:cubicBezTo>
                    <a:pt x="1063" y="1999"/>
                    <a:pt x="1119" y="1978"/>
                    <a:pt x="1168" y="1928"/>
                  </a:cubicBezTo>
                  <a:cubicBezTo>
                    <a:pt x="1801" y="1264"/>
                    <a:pt x="1277" y="0"/>
                    <a:pt x="3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9"/>
            <p:cNvSpPr/>
            <p:nvPr/>
          </p:nvSpPr>
          <p:spPr>
            <a:xfrm>
              <a:off x="5407525" y="3281500"/>
              <a:ext cx="49650" cy="53450"/>
            </a:xfrm>
            <a:custGeom>
              <a:rect b="b" l="l" r="r" t="t"/>
              <a:pathLst>
                <a:path extrusionOk="0" h="2138" w="1986">
                  <a:moveTo>
                    <a:pt x="368" y="1"/>
                  </a:moveTo>
                  <a:cubicBezTo>
                    <a:pt x="148" y="1"/>
                    <a:pt x="0" y="318"/>
                    <a:pt x="235" y="428"/>
                  </a:cubicBezTo>
                  <a:cubicBezTo>
                    <a:pt x="664" y="630"/>
                    <a:pt x="1396" y="1346"/>
                    <a:pt x="744" y="1702"/>
                  </a:cubicBezTo>
                  <a:cubicBezTo>
                    <a:pt x="519" y="1828"/>
                    <a:pt x="657" y="2137"/>
                    <a:pt x="866" y="2137"/>
                  </a:cubicBezTo>
                  <a:cubicBezTo>
                    <a:pt x="903" y="2137"/>
                    <a:pt x="942" y="2127"/>
                    <a:pt x="983" y="2105"/>
                  </a:cubicBezTo>
                  <a:cubicBezTo>
                    <a:pt x="1985" y="1559"/>
                    <a:pt x="1248" y="381"/>
                    <a:pt x="473" y="25"/>
                  </a:cubicBezTo>
                  <a:cubicBezTo>
                    <a:pt x="437" y="8"/>
                    <a:pt x="402" y="1"/>
                    <a:pt x="3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5389725" y="3204875"/>
              <a:ext cx="49950" cy="62850"/>
            </a:xfrm>
            <a:custGeom>
              <a:rect b="b" l="l" r="r" t="t"/>
              <a:pathLst>
                <a:path extrusionOk="0" h="2514" w="1998">
                  <a:moveTo>
                    <a:pt x="328" y="1"/>
                  </a:moveTo>
                  <a:cubicBezTo>
                    <a:pt x="133" y="1"/>
                    <a:pt x="1" y="305"/>
                    <a:pt x="209" y="443"/>
                  </a:cubicBezTo>
                  <a:cubicBezTo>
                    <a:pt x="538" y="660"/>
                    <a:pt x="1350" y="1838"/>
                    <a:pt x="697" y="2050"/>
                  </a:cubicBezTo>
                  <a:cubicBezTo>
                    <a:pt x="436" y="2132"/>
                    <a:pt x="510" y="2513"/>
                    <a:pt x="745" y="2513"/>
                  </a:cubicBezTo>
                  <a:cubicBezTo>
                    <a:pt x="768" y="2513"/>
                    <a:pt x="793" y="2509"/>
                    <a:pt x="819" y="2501"/>
                  </a:cubicBezTo>
                  <a:cubicBezTo>
                    <a:pt x="1997" y="2130"/>
                    <a:pt x="1127" y="490"/>
                    <a:pt x="448" y="39"/>
                  </a:cubicBezTo>
                  <a:cubicBezTo>
                    <a:pt x="407" y="12"/>
                    <a:pt x="366" y="1"/>
                    <a:pt x="3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5322250" y="3157175"/>
              <a:ext cx="53075" cy="44200"/>
            </a:xfrm>
            <a:custGeom>
              <a:rect b="b" l="l" r="r" t="t"/>
              <a:pathLst>
                <a:path extrusionOk="0" h="1768" w="2123">
                  <a:moveTo>
                    <a:pt x="288" y="42"/>
                  </a:moveTo>
                  <a:cubicBezTo>
                    <a:pt x="1" y="42"/>
                    <a:pt x="4" y="499"/>
                    <a:pt x="298" y="515"/>
                  </a:cubicBezTo>
                  <a:cubicBezTo>
                    <a:pt x="323" y="516"/>
                    <a:pt x="348" y="516"/>
                    <a:pt x="374" y="516"/>
                  </a:cubicBezTo>
                  <a:cubicBezTo>
                    <a:pt x="473" y="516"/>
                    <a:pt x="578" y="510"/>
                    <a:pt x="682" y="510"/>
                  </a:cubicBezTo>
                  <a:cubicBezTo>
                    <a:pt x="823" y="510"/>
                    <a:pt x="962" y="521"/>
                    <a:pt x="1088" y="573"/>
                  </a:cubicBezTo>
                  <a:cubicBezTo>
                    <a:pt x="1369" y="685"/>
                    <a:pt x="1645" y="1109"/>
                    <a:pt x="1497" y="1411"/>
                  </a:cubicBezTo>
                  <a:cubicBezTo>
                    <a:pt x="1409" y="1597"/>
                    <a:pt x="1574" y="1768"/>
                    <a:pt x="1725" y="1768"/>
                  </a:cubicBezTo>
                  <a:cubicBezTo>
                    <a:pt x="1795" y="1768"/>
                    <a:pt x="1862" y="1732"/>
                    <a:pt x="1900" y="1645"/>
                  </a:cubicBezTo>
                  <a:cubicBezTo>
                    <a:pt x="2123" y="1183"/>
                    <a:pt x="1942" y="658"/>
                    <a:pt x="1571" y="329"/>
                  </a:cubicBezTo>
                  <a:cubicBezTo>
                    <a:pt x="1205" y="0"/>
                    <a:pt x="749" y="64"/>
                    <a:pt x="298" y="43"/>
                  </a:cubicBezTo>
                  <a:cubicBezTo>
                    <a:pt x="294" y="42"/>
                    <a:pt x="291" y="42"/>
                    <a:pt x="288" y="42"/>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5272000" y="3146825"/>
              <a:ext cx="39250" cy="23775"/>
            </a:xfrm>
            <a:custGeom>
              <a:rect b="b" l="l" r="r" t="t"/>
              <a:pathLst>
                <a:path extrusionOk="0" h="951" w="1570">
                  <a:moveTo>
                    <a:pt x="291" y="0"/>
                  </a:moveTo>
                  <a:cubicBezTo>
                    <a:pt x="173" y="0"/>
                    <a:pt x="50" y="75"/>
                    <a:pt x="37" y="223"/>
                  </a:cubicBezTo>
                  <a:cubicBezTo>
                    <a:pt x="1" y="702"/>
                    <a:pt x="395" y="950"/>
                    <a:pt x="804" y="950"/>
                  </a:cubicBezTo>
                  <a:cubicBezTo>
                    <a:pt x="1002" y="950"/>
                    <a:pt x="1204" y="892"/>
                    <a:pt x="1363" y="775"/>
                  </a:cubicBezTo>
                  <a:cubicBezTo>
                    <a:pt x="1569" y="634"/>
                    <a:pt x="1445" y="327"/>
                    <a:pt x="1255" y="327"/>
                  </a:cubicBezTo>
                  <a:cubicBezTo>
                    <a:pt x="1215" y="327"/>
                    <a:pt x="1173" y="341"/>
                    <a:pt x="1130" y="372"/>
                  </a:cubicBezTo>
                  <a:cubicBezTo>
                    <a:pt x="1041" y="436"/>
                    <a:pt x="902" y="482"/>
                    <a:pt x="777" y="482"/>
                  </a:cubicBezTo>
                  <a:cubicBezTo>
                    <a:pt x="624" y="482"/>
                    <a:pt x="494" y="413"/>
                    <a:pt x="509" y="223"/>
                  </a:cubicBezTo>
                  <a:cubicBezTo>
                    <a:pt x="520" y="75"/>
                    <a:pt x="408"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p:nvPr/>
          </p:nvSpPr>
          <p:spPr>
            <a:xfrm>
              <a:off x="5183750" y="3170825"/>
              <a:ext cx="55225" cy="36275"/>
            </a:xfrm>
            <a:custGeom>
              <a:rect b="b" l="l" r="r" t="t"/>
              <a:pathLst>
                <a:path extrusionOk="0" h="1451" w="2209">
                  <a:moveTo>
                    <a:pt x="1492" y="1"/>
                  </a:moveTo>
                  <a:cubicBezTo>
                    <a:pt x="799" y="1"/>
                    <a:pt x="0" y="644"/>
                    <a:pt x="367" y="1332"/>
                  </a:cubicBezTo>
                  <a:cubicBezTo>
                    <a:pt x="411" y="1415"/>
                    <a:pt x="480" y="1450"/>
                    <a:pt x="550" y="1450"/>
                  </a:cubicBezTo>
                  <a:cubicBezTo>
                    <a:pt x="705" y="1450"/>
                    <a:pt x="865" y="1283"/>
                    <a:pt x="771" y="1094"/>
                  </a:cubicBezTo>
                  <a:cubicBezTo>
                    <a:pt x="588" y="758"/>
                    <a:pt x="1128" y="490"/>
                    <a:pt x="1512" y="490"/>
                  </a:cubicBezTo>
                  <a:cubicBezTo>
                    <a:pt x="1619" y="490"/>
                    <a:pt x="1715" y="511"/>
                    <a:pt x="1779" y="558"/>
                  </a:cubicBezTo>
                  <a:cubicBezTo>
                    <a:pt x="1820" y="589"/>
                    <a:pt x="1861" y="602"/>
                    <a:pt x="1900" y="602"/>
                  </a:cubicBezTo>
                  <a:cubicBezTo>
                    <a:pt x="2084" y="602"/>
                    <a:pt x="2209" y="295"/>
                    <a:pt x="2007" y="154"/>
                  </a:cubicBezTo>
                  <a:cubicBezTo>
                    <a:pt x="1860" y="48"/>
                    <a:pt x="1680" y="1"/>
                    <a:pt x="14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
            <p:cNvSpPr/>
            <p:nvPr/>
          </p:nvSpPr>
          <p:spPr>
            <a:xfrm>
              <a:off x="5146100" y="3227450"/>
              <a:ext cx="33850" cy="39550"/>
            </a:xfrm>
            <a:custGeom>
              <a:rect b="b" l="l" r="r" t="t"/>
              <a:pathLst>
                <a:path extrusionOk="0" h="1582" w="1354">
                  <a:moveTo>
                    <a:pt x="935" y="1"/>
                  </a:moveTo>
                  <a:cubicBezTo>
                    <a:pt x="622" y="1"/>
                    <a:pt x="310" y="114"/>
                    <a:pt x="160" y="410"/>
                  </a:cubicBezTo>
                  <a:cubicBezTo>
                    <a:pt x="0" y="728"/>
                    <a:pt x="75" y="1121"/>
                    <a:pt x="197" y="1428"/>
                  </a:cubicBezTo>
                  <a:cubicBezTo>
                    <a:pt x="243" y="1535"/>
                    <a:pt x="341" y="1582"/>
                    <a:pt x="435" y="1582"/>
                  </a:cubicBezTo>
                  <a:cubicBezTo>
                    <a:pt x="581" y="1582"/>
                    <a:pt x="719" y="1472"/>
                    <a:pt x="648" y="1301"/>
                  </a:cubicBezTo>
                  <a:cubicBezTo>
                    <a:pt x="568" y="1110"/>
                    <a:pt x="483" y="871"/>
                    <a:pt x="552" y="670"/>
                  </a:cubicBezTo>
                  <a:cubicBezTo>
                    <a:pt x="607" y="503"/>
                    <a:pt x="763" y="460"/>
                    <a:pt x="920" y="460"/>
                  </a:cubicBezTo>
                  <a:cubicBezTo>
                    <a:pt x="963" y="460"/>
                    <a:pt x="1005" y="464"/>
                    <a:pt x="1046" y="468"/>
                  </a:cubicBezTo>
                  <a:cubicBezTo>
                    <a:pt x="1054" y="469"/>
                    <a:pt x="1062" y="469"/>
                    <a:pt x="1070" y="469"/>
                  </a:cubicBezTo>
                  <a:cubicBezTo>
                    <a:pt x="1353" y="469"/>
                    <a:pt x="1345" y="22"/>
                    <a:pt x="1056" y="6"/>
                  </a:cubicBezTo>
                  <a:cubicBezTo>
                    <a:pt x="1016" y="3"/>
                    <a:pt x="975" y="1"/>
                    <a:pt x="9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5106100" y="3294125"/>
              <a:ext cx="42850" cy="41725"/>
            </a:xfrm>
            <a:custGeom>
              <a:rect b="b" l="l" r="r" t="t"/>
              <a:pathLst>
                <a:path extrusionOk="0" h="1669" w="1714">
                  <a:moveTo>
                    <a:pt x="1289" y="1"/>
                  </a:moveTo>
                  <a:cubicBezTo>
                    <a:pt x="1145" y="1"/>
                    <a:pt x="1003" y="116"/>
                    <a:pt x="1065" y="289"/>
                  </a:cubicBezTo>
                  <a:cubicBezTo>
                    <a:pt x="1165" y="587"/>
                    <a:pt x="846" y="1192"/>
                    <a:pt x="489" y="1192"/>
                  </a:cubicBezTo>
                  <a:cubicBezTo>
                    <a:pt x="451" y="1192"/>
                    <a:pt x="413" y="1185"/>
                    <a:pt x="375" y="1170"/>
                  </a:cubicBezTo>
                  <a:cubicBezTo>
                    <a:pt x="346" y="1159"/>
                    <a:pt x="318" y="1154"/>
                    <a:pt x="293" y="1154"/>
                  </a:cubicBezTo>
                  <a:cubicBezTo>
                    <a:pt x="73" y="1154"/>
                    <a:pt x="0" y="1526"/>
                    <a:pt x="248" y="1621"/>
                  </a:cubicBezTo>
                  <a:cubicBezTo>
                    <a:pt x="330" y="1653"/>
                    <a:pt x="413" y="1668"/>
                    <a:pt x="495" y="1668"/>
                  </a:cubicBezTo>
                  <a:cubicBezTo>
                    <a:pt x="1142" y="1668"/>
                    <a:pt x="1713" y="742"/>
                    <a:pt x="1516" y="162"/>
                  </a:cubicBezTo>
                  <a:cubicBezTo>
                    <a:pt x="1476" y="49"/>
                    <a:pt x="1382" y="1"/>
                    <a:pt x="12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5090125" y="3353150"/>
              <a:ext cx="34325" cy="45650"/>
            </a:xfrm>
            <a:custGeom>
              <a:rect b="b" l="l" r="r" t="t"/>
              <a:pathLst>
                <a:path extrusionOk="0" h="1826" w="1373">
                  <a:moveTo>
                    <a:pt x="1056" y="0"/>
                  </a:moveTo>
                  <a:cubicBezTo>
                    <a:pt x="1003" y="0"/>
                    <a:pt x="949" y="25"/>
                    <a:pt x="902" y="83"/>
                  </a:cubicBezTo>
                  <a:cubicBezTo>
                    <a:pt x="536" y="550"/>
                    <a:pt x="0" y="1308"/>
                    <a:pt x="637" y="1780"/>
                  </a:cubicBezTo>
                  <a:cubicBezTo>
                    <a:pt x="680" y="1812"/>
                    <a:pt x="722" y="1825"/>
                    <a:pt x="761" y="1825"/>
                  </a:cubicBezTo>
                  <a:cubicBezTo>
                    <a:pt x="948" y="1825"/>
                    <a:pt x="1073" y="1522"/>
                    <a:pt x="876" y="1377"/>
                  </a:cubicBezTo>
                  <a:cubicBezTo>
                    <a:pt x="600" y="1176"/>
                    <a:pt x="1099" y="587"/>
                    <a:pt x="1231" y="417"/>
                  </a:cubicBezTo>
                  <a:cubicBezTo>
                    <a:pt x="1372" y="236"/>
                    <a:pt x="1221" y="0"/>
                    <a:pt x="10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5098225" y="3423850"/>
              <a:ext cx="33825" cy="53500"/>
            </a:xfrm>
            <a:custGeom>
              <a:rect b="b" l="l" r="r" t="t"/>
              <a:pathLst>
                <a:path extrusionOk="0" h="2140" w="1353">
                  <a:moveTo>
                    <a:pt x="300" y="1"/>
                  </a:moveTo>
                  <a:cubicBezTo>
                    <a:pt x="183" y="1"/>
                    <a:pt x="69" y="75"/>
                    <a:pt x="74" y="226"/>
                  </a:cubicBezTo>
                  <a:cubicBezTo>
                    <a:pt x="85" y="629"/>
                    <a:pt x="0" y="1054"/>
                    <a:pt x="112" y="1451"/>
                  </a:cubicBezTo>
                  <a:cubicBezTo>
                    <a:pt x="244" y="1897"/>
                    <a:pt x="610" y="2083"/>
                    <a:pt x="1045" y="2136"/>
                  </a:cubicBezTo>
                  <a:cubicBezTo>
                    <a:pt x="1060" y="2138"/>
                    <a:pt x="1074" y="2139"/>
                    <a:pt x="1088" y="2139"/>
                  </a:cubicBezTo>
                  <a:cubicBezTo>
                    <a:pt x="1352" y="2139"/>
                    <a:pt x="1339" y="1710"/>
                    <a:pt x="1051" y="1674"/>
                  </a:cubicBezTo>
                  <a:cubicBezTo>
                    <a:pt x="324" y="1579"/>
                    <a:pt x="563" y="751"/>
                    <a:pt x="541" y="226"/>
                  </a:cubicBezTo>
                  <a:cubicBezTo>
                    <a:pt x="539" y="77"/>
                    <a:pt x="41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5143975" y="3505475"/>
              <a:ext cx="41475" cy="33200"/>
            </a:xfrm>
            <a:custGeom>
              <a:rect b="b" l="l" r="r" t="t"/>
              <a:pathLst>
                <a:path extrusionOk="0" h="1328" w="1659">
                  <a:moveTo>
                    <a:pt x="425" y="1"/>
                  </a:moveTo>
                  <a:cubicBezTo>
                    <a:pt x="372" y="1"/>
                    <a:pt x="317" y="24"/>
                    <a:pt x="271" y="81"/>
                  </a:cubicBezTo>
                  <a:cubicBezTo>
                    <a:pt x="1" y="404"/>
                    <a:pt x="11" y="797"/>
                    <a:pt x="356" y="1062"/>
                  </a:cubicBezTo>
                  <a:cubicBezTo>
                    <a:pt x="566" y="1225"/>
                    <a:pt x="853" y="1328"/>
                    <a:pt x="1128" y="1328"/>
                  </a:cubicBezTo>
                  <a:cubicBezTo>
                    <a:pt x="1222" y="1328"/>
                    <a:pt x="1314" y="1316"/>
                    <a:pt x="1401" y="1290"/>
                  </a:cubicBezTo>
                  <a:cubicBezTo>
                    <a:pt x="1659" y="1213"/>
                    <a:pt x="1583" y="829"/>
                    <a:pt x="1345" y="829"/>
                  </a:cubicBezTo>
                  <a:cubicBezTo>
                    <a:pt x="1322" y="829"/>
                    <a:pt x="1299" y="832"/>
                    <a:pt x="1274" y="839"/>
                  </a:cubicBezTo>
                  <a:cubicBezTo>
                    <a:pt x="1245" y="848"/>
                    <a:pt x="1206" y="852"/>
                    <a:pt x="1162" y="852"/>
                  </a:cubicBezTo>
                  <a:cubicBezTo>
                    <a:pt x="882" y="852"/>
                    <a:pt x="377" y="684"/>
                    <a:pt x="605" y="410"/>
                  </a:cubicBezTo>
                  <a:cubicBezTo>
                    <a:pt x="750" y="233"/>
                    <a:pt x="593" y="1"/>
                    <a:pt x="4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9" name="Google Shape;779;p19"/>
          <p:cNvSpPr txBox="1"/>
          <p:nvPr>
            <p:ph idx="1" type="body"/>
          </p:nvPr>
        </p:nvSpPr>
        <p:spPr>
          <a:xfrm>
            <a:off x="713225" y="1145550"/>
            <a:ext cx="3858600" cy="25773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360351"/>
              </a:buClr>
              <a:buSzPts val="1400"/>
              <a:buFont typeface="Nunito Light"/>
              <a:buChar char="●"/>
              <a:defRPr/>
            </a:lvl1pPr>
            <a:lvl2pPr indent="-317500" lvl="1" marL="914400" rtl="0">
              <a:lnSpc>
                <a:spcPct val="100000"/>
              </a:lnSpc>
              <a:spcBef>
                <a:spcPts val="0"/>
              </a:spcBef>
              <a:spcAft>
                <a:spcPts val="0"/>
              </a:spcAft>
              <a:buClr>
                <a:srgbClr val="360351"/>
              </a:buClr>
              <a:buSzPts val="1400"/>
              <a:buFont typeface="Nunito Light"/>
              <a:buChar char="○"/>
              <a:defRPr/>
            </a:lvl2pPr>
            <a:lvl3pPr indent="-317500" lvl="2" marL="1371600" rtl="0">
              <a:lnSpc>
                <a:spcPct val="100000"/>
              </a:lnSpc>
              <a:spcBef>
                <a:spcPts val="0"/>
              </a:spcBef>
              <a:spcAft>
                <a:spcPts val="0"/>
              </a:spcAft>
              <a:buClr>
                <a:srgbClr val="360351"/>
              </a:buClr>
              <a:buSzPts val="1400"/>
              <a:buFont typeface="Nunito Light"/>
              <a:buChar char="■"/>
              <a:defRPr/>
            </a:lvl3pPr>
            <a:lvl4pPr indent="-317500" lvl="3" marL="1828800" rtl="0">
              <a:lnSpc>
                <a:spcPct val="100000"/>
              </a:lnSpc>
              <a:spcBef>
                <a:spcPts val="0"/>
              </a:spcBef>
              <a:spcAft>
                <a:spcPts val="0"/>
              </a:spcAft>
              <a:buClr>
                <a:srgbClr val="360351"/>
              </a:buClr>
              <a:buSzPts val="1400"/>
              <a:buFont typeface="Nunito Light"/>
              <a:buChar char="●"/>
              <a:defRPr/>
            </a:lvl4pPr>
            <a:lvl5pPr indent="-317500" lvl="4" marL="2286000" rtl="0">
              <a:lnSpc>
                <a:spcPct val="100000"/>
              </a:lnSpc>
              <a:spcBef>
                <a:spcPts val="0"/>
              </a:spcBef>
              <a:spcAft>
                <a:spcPts val="0"/>
              </a:spcAft>
              <a:buClr>
                <a:srgbClr val="360351"/>
              </a:buClr>
              <a:buSzPts val="1400"/>
              <a:buFont typeface="Nunito Light"/>
              <a:buChar char="○"/>
              <a:defRPr/>
            </a:lvl5pPr>
            <a:lvl6pPr indent="-317500" lvl="5" marL="2743200" rtl="0">
              <a:lnSpc>
                <a:spcPct val="100000"/>
              </a:lnSpc>
              <a:spcBef>
                <a:spcPts val="0"/>
              </a:spcBef>
              <a:spcAft>
                <a:spcPts val="0"/>
              </a:spcAft>
              <a:buClr>
                <a:srgbClr val="360351"/>
              </a:buClr>
              <a:buSzPts val="1400"/>
              <a:buFont typeface="Nunito Light"/>
              <a:buChar char="■"/>
              <a:defRPr/>
            </a:lvl6pPr>
            <a:lvl7pPr indent="-317500" lvl="6" marL="3200400" rtl="0">
              <a:lnSpc>
                <a:spcPct val="100000"/>
              </a:lnSpc>
              <a:spcBef>
                <a:spcPts val="0"/>
              </a:spcBef>
              <a:spcAft>
                <a:spcPts val="0"/>
              </a:spcAft>
              <a:buClr>
                <a:srgbClr val="360351"/>
              </a:buClr>
              <a:buSzPts val="1400"/>
              <a:buFont typeface="Nunito Light"/>
              <a:buChar char="●"/>
              <a:defRPr/>
            </a:lvl7pPr>
            <a:lvl8pPr indent="-317500" lvl="7" marL="3657600" rtl="0">
              <a:lnSpc>
                <a:spcPct val="100000"/>
              </a:lnSpc>
              <a:spcBef>
                <a:spcPts val="0"/>
              </a:spcBef>
              <a:spcAft>
                <a:spcPts val="0"/>
              </a:spcAft>
              <a:buClr>
                <a:srgbClr val="360351"/>
              </a:buClr>
              <a:buSzPts val="1400"/>
              <a:buFont typeface="Nunito Light"/>
              <a:buChar char="○"/>
              <a:defRPr/>
            </a:lvl8pPr>
            <a:lvl9pPr indent="-317500" lvl="8" marL="4114800" rtl="0">
              <a:lnSpc>
                <a:spcPct val="100000"/>
              </a:lnSpc>
              <a:spcBef>
                <a:spcPts val="0"/>
              </a:spcBef>
              <a:spcAft>
                <a:spcPts val="0"/>
              </a:spcAft>
              <a:buClr>
                <a:srgbClr val="360351"/>
              </a:buClr>
              <a:buSzPts val="1400"/>
              <a:buFont typeface="Nunito Light"/>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780" name="Shape 780"/>
        <p:cNvGrpSpPr/>
        <p:nvPr/>
      </p:nvGrpSpPr>
      <p:grpSpPr>
        <a:xfrm>
          <a:off x="0" y="0"/>
          <a:ext cx="0" cy="0"/>
          <a:chOff x="0" y="0"/>
          <a:chExt cx="0" cy="0"/>
        </a:xfrm>
      </p:grpSpPr>
      <p:grpSp>
        <p:nvGrpSpPr>
          <p:cNvPr id="781" name="Google Shape;781;p20"/>
          <p:cNvGrpSpPr/>
          <p:nvPr/>
        </p:nvGrpSpPr>
        <p:grpSpPr>
          <a:xfrm flipH="1" rot="6975751">
            <a:off x="8351683" y="4037054"/>
            <a:ext cx="1367775" cy="644595"/>
            <a:chOff x="4122775" y="3013225"/>
            <a:chExt cx="681400" cy="321125"/>
          </a:xfrm>
        </p:grpSpPr>
        <p:sp>
          <p:nvSpPr>
            <p:cNvPr id="782" name="Google Shape;782;p20"/>
            <p:cNvSpPr/>
            <p:nvPr/>
          </p:nvSpPr>
          <p:spPr>
            <a:xfrm>
              <a:off x="4197025" y="3013225"/>
              <a:ext cx="344375" cy="255950"/>
            </a:xfrm>
            <a:custGeom>
              <a:rect b="b" l="l" r="r" t="t"/>
              <a:pathLst>
                <a:path extrusionOk="0" h="10238" w="13775">
                  <a:moveTo>
                    <a:pt x="2157" y="0"/>
                  </a:moveTo>
                  <a:cubicBezTo>
                    <a:pt x="1917" y="0"/>
                    <a:pt x="1667" y="44"/>
                    <a:pt x="1407" y="86"/>
                  </a:cubicBezTo>
                  <a:cubicBezTo>
                    <a:pt x="1089" y="139"/>
                    <a:pt x="627" y="177"/>
                    <a:pt x="431" y="484"/>
                  </a:cubicBezTo>
                  <a:cubicBezTo>
                    <a:pt x="112" y="972"/>
                    <a:pt x="1" y="1572"/>
                    <a:pt x="6" y="2156"/>
                  </a:cubicBezTo>
                  <a:cubicBezTo>
                    <a:pt x="6" y="2325"/>
                    <a:pt x="22" y="2500"/>
                    <a:pt x="38" y="2670"/>
                  </a:cubicBezTo>
                  <a:cubicBezTo>
                    <a:pt x="171" y="3763"/>
                    <a:pt x="526" y="4867"/>
                    <a:pt x="919" y="5907"/>
                  </a:cubicBezTo>
                  <a:cubicBezTo>
                    <a:pt x="1147" y="6522"/>
                    <a:pt x="1317" y="7201"/>
                    <a:pt x="1678" y="7748"/>
                  </a:cubicBezTo>
                  <a:cubicBezTo>
                    <a:pt x="1858" y="8013"/>
                    <a:pt x="2060" y="8262"/>
                    <a:pt x="2314" y="8459"/>
                  </a:cubicBezTo>
                  <a:cubicBezTo>
                    <a:pt x="2654" y="8724"/>
                    <a:pt x="3004" y="9011"/>
                    <a:pt x="3418" y="9143"/>
                  </a:cubicBezTo>
                  <a:cubicBezTo>
                    <a:pt x="3773" y="9260"/>
                    <a:pt x="4155" y="9297"/>
                    <a:pt x="4516" y="9393"/>
                  </a:cubicBezTo>
                  <a:cubicBezTo>
                    <a:pt x="4888" y="9488"/>
                    <a:pt x="5259" y="9589"/>
                    <a:pt x="5630" y="9695"/>
                  </a:cubicBezTo>
                  <a:cubicBezTo>
                    <a:pt x="6050" y="9812"/>
                    <a:pt x="6469" y="9960"/>
                    <a:pt x="6893" y="10040"/>
                  </a:cubicBezTo>
                  <a:cubicBezTo>
                    <a:pt x="7392" y="10130"/>
                    <a:pt x="7880" y="10178"/>
                    <a:pt x="8384" y="10210"/>
                  </a:cubicBezTo>
                  <a:cubicBezTo>
                    <a:pt x="8601" y="10225"/>
                    <a:pt x="8827" y="10238"/>
                    <a:pt x="9054" y="10238"/>
                  </a:cubicBezTo>
                  <a:cubicBezTo>
                    <a:pt x="9554" y="10238"/>
                    <a:pt x="10058" y="10173"/>
                    <a:pt x="10485" y="9918"/>
                  </a:cubicBezTo>
                  <a:cubicBezTo>
                    <a:pt x="10793" y="9737"/>
                    <a:pt x="11032" y="9483"/>
                    <a:pt x="11239" y="9196"/>
                  </a:cubicBezTo>
                  <a:cubicBezTo>
                    <a:pt x="11594" y="8698"/>
                    <a:pt x="11886" y="8156"/>
                    <a:pt x="12093" y="7583"/>
                  </a:cubicBezTo>
                  <a:cubicBezTo>
                    <a:pt x="12278" y="7047"/>
                    <a:pt x="12385" y="6490"/>
                    <a:pt x="12528" y="5939"/>
                  </a:cubicBezTo>
                  <a:cubicBezTo>
                    <a:pt x="12671" y="5408"/>
                    <a:pt x="12804" y="4867"/>
                    <a:pt x="12963" y="4336"/>
                  </a:cubicBezTo>
                  <a:cubicBezTo>
                    <a:pt x="13080" y="3928"/>
                    <a:pt x="13228" y="3546"/>
                    <a:pt x="13393" y="3158"/>
                  </a:cubicBezTo>
                  <a:cubicBezTo>
                    <a:pt x="13520" y="2861"/>
                    <a:pt x="13600" y="2564"/>
                    <a:pt x="13695" y="2256"/>
                  </a:cubicBezTo>
                  <a:cubicBezTo>
                    <a:pt x="13732" y="2166"/>
                    <a:pt x="13775" y="2071"/>
                    <a:pt x="13716" y="1986"/>
                  </a:cubicBezTo>
                  <a:cubicBezTo>
                    <a:pt x="13663" y="1906"/>
                    <a:pt x="13520" y="1821"/>
                    <a:pt x="13440" y="1768"/>
                  </a:cubicBezTo>
                  <a:cubicBezTo>
                    <a:pt x="13281" y="1656"/>
                    <a:pt x="12882" y="1400"/>
                    <a:pt x="12616" y="1400"/>
                  </a:cubicBezTo>
                  <a:cubicBezTo>
                    <a:pt x="12555" y="1400"/>
                    <a:pt x="12501" y="1413"/>
                    <a:pt x="12459" y="1445"/>
                  </a:cubicBezTo>
                  <a:cubicBezTo>
                    <a:pt x="12316" y="1535"/>
                    <a:pt x="12257" y="1726"/>
                    <a:pt x="12199" y="1874"/>
                  </a:cubicBezTo>
                  <a:lnTo>
                    <a:pt x="11758" y="2946"/>
                  </a:lnTo>
                  <a:cubicBezTo>
                    <a:pt x="11318" y="4044"/>
                    <a:pt x="10947" y="5143"/>
                    <a:pt x="10666" y="6289"/>
                  </a:cubicBezTo>
                  <a:cubicBezTo>
                    <a:pt x="10586" y="6618"/>
                    <a:pt x="10533" y="7000"/>
                    <a:pt x="10374" y="7307"/>
                  </a:cubicBezTo>
                  <a:cubicBezTo>
                    <a:pt x="10283" y="7477"/>
                    <a:pt x="10130" y="7546"/>
                    <a:pt x="9949" y="7605"/>
                  </a:cubicBezTo>
                  <a:cubicBezTo>
                    <a:pt x="9684" y="7689"/>
                    <a:pt x="9408" y="7742"/>
                    <a:pt x="9132" y="7822"/>
                  </a:cubicBezTo>
                  <a:cubicBezTo>
                    <a:pt x="8665" y="7971"/>
                    <a:pt x="8188" y="8061"/>
                    <a:pt x="7700" y="8119"/>
                  </a:cubicBezTo>
                  <a:cubicBezTo>
                    <a:pt x="7158" y="8188"/>
                    <a:pt x="6607" y="8241"/>
                    <a:pt x="6055" y="8294"/>
                  </a:cubicBezTo>
                  <a:cubicBezTo>
                    <a:pt x="5740" y="8323"/>
                    <a:pt x="5408" y="8345"/>
                    <a:pt x="5078" y="8345"/>
                  </a:cubicBezTo>
                  <a:cubicBezTo>
                    <a:pt x="4868" y="8345"/>
                    <a:pt x="4660" y="8336"/>
                    <a:pt x="4458" y="8316"/>
                  </a:cubicBezTo>
                  <a:cubicBezTo>
                    <a:pt x="4129" y="8278"/>
                    <a:pt x="3826" y="8188"/>
                    <a:pt x="3519" y="8077"/>
                  </a:cubicBezTo>
                  <a:cubicBezTo>
                    <a:pt x="3153" y="7944"/>
                    <a:pt x="2840" y="7811"/>
                    <a:pt x="2617" y="7477"/>
                  </a:cubicBezTo>
                  <a:cubicBezTo>
                    <a:pt x="2038" y="6644"/>
                    <a:pt x="1747" y="5625"/>
                    <a:pt x="1487" y="4660"/>
                  </a:cubicBezTo>
                  <a:cubicBezTo>
                    <a:pt x="1343" y="4124"/>
                    <a:pt x="1216" y="3577"/>
                    <a:pt x="1094" y="3026"/>
                  </a:cubicBezTo>
                  <a:cubicBezTo>
                    <a:pt x="1057" y="2856"/>
                    <a:pt x="1025" y="2681"/>
                    <a:pt x="988" y="2516"/>
                  </a:cubicBezTo>
                  <a:cubicBezTo>
                    <a:pt x="961" y="2389"/>
                    <a:pt x="876" y="2193"/>
                    <a:pt x="898" y="2065"/>
                  </a:cubicBezTo>
                  <a:cubicBezTo>
                    <a:pt x="951" y="1795"/>
                    <a:pt x="1455" y="1657"/>
                    <a:pt x="1699" y="1630"/>
                  </a:cubicBezTo>
                  <a:cubicBezTo>
                    <a:pt x="1938" y="1598"/>
                    <a:pt x="2198" y="1583"/>
                    <a:pt x="2436" y="1567"/>
                  </a:cubicBezTo>
                  <a:cubicBezTo>
                    <a:pt x="2452" y="1566"/>
                    <a:pt x="2467" y="1566"/>
                    <a:pt x="2481" y="1566"/>
                  </a:cubicBezTo>
                  <a:cubicBezTo>
                    <a:pt x="2716" y="1566"/>
                    <a:pt x="2787" y="1649"/>
                    <a:pt x="2887" y="1869"/>
                  </a:cubicBezTo>
                  <a:cubicBezTo>
                    <a:pt x="3031" y="2187"/>
                    <a:pt x="3094" y="2516"/>
                    <a:pt x="3163" y="2861"/>
                  </a:cubicBezTo>
                  <a:cubicBezTo>
                    <a:pt x="3264" y="3333"/>
                    <a:pt x="3397" y="3795"/>
                    <a:pt x="3577" y="4241"/>
                  </a:cubicBezTo>
                  <a:cubicBezTo>
                    <a:pt x="3742" y="4639"/>
                    <a:pt x="3895" y="5052"/>
                    <a:pt x="4076" y="5440"/>
                  </a:cubicBezTo>
                  <a:cubicBezTo>
                    <a:pt x="4219" y="5758"/>
                    <a:pt x="4357" y="6114"/>
                    <a:pt x="4580" y="6384"/>
                  </a:cubicBezTo>
                  <a:cubicBezTo>
                    <a:pt x="4797" y="6660"/>
                    <a:pt x="5068" y="6803"/>
                    <a:pt x="5418" y="6814"/>
                  </a:cubicBezTo>
                  <a:cubicBezTo>
                    <a:pt x="5431" y="6814"/>
                    <a:pt x="5445" y="6814"/>
                    <a:pt x="5458" y="6814"/>
                  </a:cubicBezTo>
                  <a:cubicBezTo>
                    <a:pt x="5728" y="6814"/>
                    <a:pt x="6015" y="6765"/>
                    <a:pt x="6283" y="6740"/>
                  </a:cubicBezTo>
                  <a:cubicBezTo>
                    <a:pt x="6654" y="6703"/>
                    <a:pt x="7026" y="6596"/>
                    <a:pt x="7392" y="6490"/>
                  </a:cubicBezTo>
                  <a:cubicBezTo>
                    <a:pt x="7875" y="6352"/>
                    <a:pt x="8464" y="6130"/>
                    <a:pt x="8867" y="5811"/>
                  </a:cubicBezTo>
                  <a:cubicBezTo>
                    <a:pt x="9148" y="5594"/>
                    <a:pt x="9286" y="5270"/>
                    <a:pt x="9440" y="4957"/>
                  </a:cubicBezTo>
                  <a:cubicBezTo>
                    <a:pt x="9679" y="4448"/>
                    <a:pt x="9753" y="3864"/>
                    <a:pt x="9785" y="3307"/>
                  </a:cubicBezTo>
                  <a:cubicBezTo>
                    <a:pt x="9806" y="2861"/>
                    <a:pt x="9806" y="2405"/>
                    <a:pt x="9764" y="1959"/>
                  </a:cubicBezTo>
                  <a:cubicBezTo>
                    <a:pt x="9737" y="1662"/>
                    <a:pt x="9657" y="1376"/>
                    <a:pt x="9604" y="1078"/>
                  </a:cubicBezTo>
                  <a:cubicBezTo>
                    <a:pt x="9557" y="834"/>
                    <a:pt x="9419" y="734"/>
                    <a:pt x="9175" y="675"/>
                  </a:cubicBezTo>
                  <a:cubicBezTo>
                    <a:pt x="9142" y="667"/>
                    <a:pt x="9111" y="664"/>
                    <a:pt x="9081" y="664"/>
                  </a:cubicBezTo>
                  <a:cubicBezTo>
                    <a:pt x="8771" y="664"/>
                    <a:pt x="8584" y="1059"/>
                    <a:pt x="8453" y="1291"/>
                  </a:cubicBezTo>
                  <a:cubicBezTo>
                    <a:pt x="8304" y="1540"/>
                    <a:pt x="8113" y="1779"/>
                    <a:pt x="8013" y="2060"/>
                  </a:cubicBezTo>
                  <a:cubicBezTo>
                    <a:pt x="7912" y="2347"/>
                    <a:pt x="7907" y="2622"/>
                    <a:pt x="7907" y="2930"/>
                  </a:cubicBezTo>
                  <a:cubicBezTo>
                    <a:pt x="7912" y="3493"/>
                    <a:pt x="7869" y="4007"/>
                    <a:pt x="7365" y="4347"/>
                  </a:cubicBezTo>
                  <a:cubicBezTo>
                    <a:pt x="7033" y="4566"/>
                    <a:pt x="6698" y="4686"/>
                    <a:pt x="6347" y="4686"/>
                  </a:cubicBezTo>
                  <a:cubicBezTo>
                    <a:pt x="6154" y="4686"/>
                    <a:pt x="5957" y="4650"/>
                    <a:pt x="5752" y="4575"/>
                  </a:cubicBezTo>
                  <a:cubicBezTo>
                    <a:pt x="5514" y="4485"/>
                    <a:pt x="5280" y="4416"/>
                    <a:pt x="5094" y="4230"/>
                  </a:cubicBezTo>
                  <a:cubicBezTo>
                    <a:pt x="4808" y="3944"/>
                    <a:pt x="4665" y="3493"/>
                    <a:pt x="4506" y="3126"/>
                  </a:cubicBezTo>
                  <a:cubicBezTo>
                    <a:pt x="4277" y="2591"/>
                    <a:pt x="4060" y="2055"/>
                    <a:pt x="3826" y="1524"/>
                  </a:cubicBezTo>
                  <a:cubicBezTo>
                    <a:pt x="3657" y="1126"/>
                    <a:pt x="3413" y="659"/>
                    <a:pt x="3084" y="357"/>
                  </a:cubicBezTo>
                  <a:cubicBezTo>
                    <a:pt x="2793" y="81"/>
                    <a:pt x="2484" y="0"/>
                    <a:pt x="21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0"/>
            <p:cNvSpPr/>
            <p:nvPr/>
          </p:nvSpPr>
          <p:spPr>
            <a:xfrm>
              <a:off x="4122775" y="3052950"/>
              <a:ext cx="681400" cy="281400"/>
            </a:xfrm>
            <a:custGeom>
              <a:rect b="b" l="l" r="r" t="t"/>
              <a:pathLst>
                <a:path extrusionOk="0" h="11256" w="27256">
                  <a:moveTo>
                    <a:pt x="27052" y="1"/>
                  </a:moveTo>
                  <a:cubicBezTo>
                    <a:pt x="27006" y="1"/>
                    <a:pt x="26961" y="22"/>
                    <a:pt x="26932" y="73"/>
                  </a:cubicBezTo>
                  <a:cubicBezTo>
                    <a:pt x="26719" y="471"/>
                    <a:pt x="26205" y="519"/>
                    <a:pt x="26019" y="964"/>
                  </a:cubicBezTo>
                  <a:cubicBezTo>
                    <a:pt x="25812" y="1453"/>
                    <a:pt x="25918" y="2111"/>
                    <a:pt x="25913" y="2625"/>
                  </a:cubicBezTo>
                  <a:cubicBezTo>
                    <a:pt x="25897" y="3331"/>
                    <a:pt x="25939" y="4031"/>
                    <a:pt x="25945" y="4737"/>
                  </a:cubicBezTo>
                  <a:cubicBezTo>
                    <a:pt x="25950" y="5453"/>
                    <a:pt x="25987" y="6201"/>
                    <a:pt x="25499" y="6785"/>
                  </a:cubicBezTo>
                  <a:cubicBezTo>
                    <a:pt x="25149" y="7204"/>
                    <a:pt x="24650" y="7469"/>
                    <a:pt x="24173" y="7713"/>
                  </a:cubicBezTo>
                  <a:cubicBezTo>
                    <a:pt x="23578" y="8021"/>
                    <a:pt x="22968" y="8318"/>
                    <a:pt x="22379" y="8631"/>
                  </a:cubicBezTo>
                  <a:cubicBezTo>
                    <a:pt x="21774" y="8955"/>
                    <a:pt x="21170" y="9284"/>
                    <a:pt x="20570" y="9623"/>
                  </a:cubicBezTo>
                  <a:cubicBezTo>
                    <a:pt x="19933" y="9990"/>
                    <a:pt x="19265" y="10520"/>
                    <a:pt x="18511" y="10600"/>
                  </a:cubicBezTo>
                  <a:cubicBezTo>
                    <a:pt x="18456" y="10605"/>
                    <a:pt x="18400" y="10608"/>
                    <a:pt x="18346" y="10608"/>
                  </a:cubicBezTo>
                  <a:cubicBezTo>
                    <a:pt x="17800" y="10608"/>
                    <a:pt x="17297" y="10356"/>
                    <a:pt x="16824" y="10096"/>
                  </a:cubicBezTo>
                  <a:cubicBezTo>
                    <a:pt x="16241" y="9772"/>
                    <a:pt x="15678" y="9560"/>
                    <a:pt x="14999" y="9549"/>
                  </a:cubicBezTo>
                  <a:cubicBezTo>
                    <a:pt x="14983" y="9549"/>
                    <a:pt x="14967" y="9549"/>
                    <a:pt x="14951" y="9549"/>
                  </a:cubicBezTo>
                  <a:cubicBezTo>
                    <a:pt x="13763" y="9549"/>
                    <a:pt x="12581" y="9936"/>
                    <a:pt x="11460" y="10303"/>
                  </a:cubicBezTo>
                  <a:cubicBezTo>
                    <a:pt x="10507" y="10614"/>
                    <a:pt x="9477" y="10965"/>
                    <a:pt x="8454" y="10965"/>
                  </a:cubicBezTo>
                  <a:cubicBezTo>
                    <a:pt x="8133" y="10965"/>
                    <a:pt x="7813" y="10930"/>
                    <a:pt x="7497" y="10849"/>
                  </a:cubicBezTo>
                  <a:cubicBezTo>
                    <a:pt x="6207" y="10520"/>
                    <a:pt x="5226" y="9438"/>
                    <a:pt x="4536" y="8355"/>
                  </a:cubicBezTo>
                  <a:cubicBezTo>
                    <a:pt x="3772" y="7156"/>
                    <a:pt x="3194" y="5830"/>
                    <a:pt x="2520" y="4583"/>
                  </a:cubicBezTo>
                  <a:cubicBezTo>
                    <a:pt x="2143" y="3872"/>
                    <a:pt x="1767" y="3172"/>
                    <a:pt x="1432" y="2439"/>
                  </a:cubicBezTo>
                  <a:cubicBezTo>
                    <a:pt x="1109" y="1739"/>
                    <a:pt x="801" y="1028"/>
                    <a:pt x="339" y="407"/>
                  </a:cubicBezTo>
                  <a:cubicBezTo>
                    <a:pt x="305" y="362"/>
                    <a:pt x="259" y="344"/>
                    <a:pt x="213" y="344"/>
                  </a:cubicBezTo>
                  <a:cubicBezTo>
                    <a:pt x="105" y="344"/>
                    <a:pt x="1" y="451"/>
                    <a:pt x="79" y="556"/>
                  </a:cubicBezTo>
                  <a:cubicBezTo>
                    <a:pt x="934" y="1697"/>
                    <a:pt x="1411" y="3140"/>
                    <a:pt x="2085" y="4397"/>
                  </a:cubicBezTo>
                  <a:cubicBezTo>
                    <a:pt x="2738" y="5634"/>
                    <a:pt x="3337" y="6912"/>
                    <a:pt x="4048" y="8127"/>
                  </a:cubicBezTo>
                  <a:cubicBezTo>
                    <a:pt x="4648" y="9167"/>
                    <a:pt x="5433" y="10149"/>
                    <a:pt x="6489" y="10759"/>
                  </a:cubicBezTo>
                  <a:cubicBezTo>
                    <a:pt x="7106" y="11117"/>
                    <a:pt x="7780" y="11256"/>
                    <a:pt x="8466" y="11256"/>
                  </a:cubicBezTo>
                  <a:cubicBezTo>
                    <a:pt x="8970" y="11256"/>
                    <a:pt x="9481" y="11180"/>
                    <a:pt x="9980" y="11061"/>
                  </a:cubicBezTo>
                  <a:cubicBezTo>
                    <a:pt x="11301" y="10743"/>
                    <a:pt x="12548" y="10207"/>
                    <a:pt x="13890" y="9968"/>
                  </a:cubicBezTo>
                  <a:cubicBezTo>
                    <a:pt x="14240" y="9909"/>
                    <a:pt x="14593" y="9866"/>
                    <a:pt x="14943" y="9866"/>
                  </a:cubicBezTo>
                  <a:cubicBezTo>
                    <a:pt x="15432" y="9866"/>
                    <a:pt x="15913" y="9949"/>
                    <a:pt x="16368" y="10181"/>
                  </a:cubicBezTo>
                  <a:cubicBezTo>
                    <a:pt x="16904" y="10462"/>
                    <a:pt x="17397" y="10796"/>
                    <a:pt x="18007" y="10892"/>
                  </a:cubicBezTo>
                  <a:cubicBezTo>
                    <a:pt x="18109" y="10907"/>
                    <a:pt x="18211" y="10914"/>
                    <a:pt x="18311" y="10914"/>
                  </a:cubicBezTo>
                  <a:cubicBezTo>
                    <a:pt x="18702" y="10914"/>
                    <a:pt x="19081" y="10805"/>
                    <a:pt x="19440" y="10632"/>
                  </a:cubicBezTo>
                  <a:cubicBezTo>
                    <a:pt x="20130" y="10292"/>
                    <a:pt x="20777" y="9857"/>
                    <a:pt x="21451" y="9485"/>
                  </a:cubicBezTo>
                  <a:cubicBezTo>
                    <a:pt x="22125" y="9109"/>
                    <a:pt x="22814" y="8743"/>
                    <a:pt x="23504" y="8393"/>
                  </a:cubicBezTo>
                  <a:cubicBezTo>
                    <a:pt x="24029" y="8127"/>
                    <a:pt x="24571" y="7894"/>
                    <a:pt x="25059" y="7560"/>
                  </a:cubicBezTo>
                  <a:cubicBezTo>
                    <a:pt x="25483" y="7278"/>
                    <a:pt x="25860" y="6912"/>
                    <a:pt x="26051" y="6435"/>
                  </a:cubicBezTo>
                  <a:cubicBezTo>
                    <a:pt x="26322" y="5771"/>
                    <a:pt x="26237" y="4976"/>
                    <a:pt x="26226" y="4270"/>
                  </a:cubicBezTo>
                  <a:cubicBezTo>
                    <a:pt x="26205" y="3442"/>
                    <a:pt x="26215" y="2609"/>
                    <a:pt x="26210" y="1776"/>
                  </a:cubicBezTo>
                  <a:cubicBezTo>
                    <a:pt x="26210" y="1299"/>
                    <a:pt x="26263" y="975"/>
                    <a:pt x="26682" y="699"/>
                  </a:cubicBezTo>
                  <a:cubicBezTo>
                    <a:pt x="26895" y="556"/>
                    <a:pt x="27059" y="460"/>
                    <a:pt x="27186" y="232"/>
                  </a:cubicBezTo>
                  <a:cubicBezTo>
                    <a:pt x="27256" y="108"/>
                    <a:pt x="27153" y="1"/>
                    <a:pt x="270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4" name="Google Shape;784;p20"/>
          <p:cNvSpPr/>
          <p:nvPr/>
        </p:nvSpPr>
        <p:spPr>
          <a:xfrm flipH="1" rot="-10618883">
            <a:off x="8568188" y="581688"/>
            <a:ext cx="840005" cy="918858"/>
          </a:xfrm>
          <a:custGeom>
            <a:rect b="b" l="l" r="r" t="t"/>
            <a:pathLst>
              <a:path extrusionOk="0" h="18225" w="16661">
                <a:moveTo>
                  <a:pt x="8770" y="17239"/>
                </a:moveTo>
                <a:cubicBezTo>
                  <a:pt x="8768" y="17244"/>
                  <a:pt x="8767" y="17249"/>
                  <a:pt x="8765" y="17254"/>
                </a:cubicBezTo>
                <a:cubicBezTo>
                  <a:pt x="8768" y="17249"/>
                  <a:pt x="8769" y="17244"/>
                  <a:pt x="8770" y="17239"/>
                </a:cubicBezTo>
                <a:close/>
                <a:moveTo>
                  <a:pt x="13625" y="1"/>
                </a:moveTo>
                <a:cubicBezTo>
                  <a:pt x="13600" y="1"/>
                  <a:pt x="13575" y="21"/>
                  <a:pt x="13541" y="42"/>
                </a:cubicBezTo>
                <a:cubicBezTo>
                  <a:pt x="13461" y="97"/>
                  <a:pt x="13386" y="149"/>
                  <a:pt x="13360" y="149"/>
                </a:cubicBezTo>
                <a:cubicBezTo>
                  <a:pt x="13348" y="149"/>
                  <a:pt x="13347" y="138"/>
                  <a:pt x="13360" y="111"/>
                </a:cubicBezTo>
                <a:lnTo>
                  <a:pt x="13360" y="111"/>
                </a:lnTo>
                <a:cubicBezTo>
                  <a:pt x="13339" y="143"/>
                  <a:pt x="13312" y="159"/>
                  <a:pt x="13286" y="175"/>
                </a:cubicBezTo>
                <a:cubicBezTo>
                  <a:pt x="13169" y="281"/>
                  <a:pt x="13090" y="430"/>
                  <a:pt x="12973" y="541"/>
                </a:cubicBezTo>
                <a:cubicBezTo>
                  <a:pt x="12745" y="780"/>
                  <a:pt x="12464" y="987"/>
                  <a:pt x="12193" y="1178"/>
                </a:cubicBezTo>
                <a:cubicBezTo>
                  <a:pt x="11859" y="1406"/>
                  <a:pt x="11524" y="1613"/>
                  <a:pt x="11158" y="1783"/>
                </a:cubicBezTo>
                <a:cubicBezTo>
                  <a:pt x="10744" y="1968"/>
                  <a:pt x="10309" y="2053"/>
                  <a:pt x="9858" y="2080"/>
                </a:cubicBezTo>
                <a:cubicBezTo>
                  <a:pt x="9807" y="2083"/>
                  <a:pt x="9755" y="2084"/>
                  <a:pt x="9704" y="2084"/>
                </a:cubicBezTo>
                <a:cubicBezTo>
                  <a:pt x="9399" y="2084"/>
                  <a:pt x="9103" y="2034"/>
                  <a:pt x="8808" y="1984"/>
                </a:cubicBezTo>
                <a:cubicBezTo>
                  <a:pt x="8330" y="1915"/>
                  <a:pt x="7853" y="1841"/>
                  <a:pt x="7375" y="1788"/>
                </a:cubicBezTo>
                <a:cubicBezTo>
                  <a:pt x="6935" y="1735"/>
                  <a:pt x="6468" y="1661"/>
                  <a:pt x="6017" y="1655"/>
                </a:cubicBezTo>
                <a:cubicBezTo>
                  <a:pt x="5950" y="1653"/>
                  <a:pt x="5882" y="1652"/>
                  <a:pt x="5814" y="1652"/>
                </a:cubicBezTo>
                <a:cubicBezTo>
                  <a:pt x="5373" y="1652"/>
                  <a:pt x="4924" y="1701"/>
                  <a:pt x="4510" y="1862"/>
                </a:cubicBezTo>
                <a:cubicBezTo>
                  <a:pt x="4149" y="2000"/>
                  <a:pt x="3821" y="2191"/>
                  <a:pt x="3497" y="2419"/>
                </a:cubicBezTo>
                <a:cubicBezTo>
                  <a:pt x="2743" y="2960"/>
                  <a:pt x="2096" y="3613"/>
                  <a:pt x="1497" y="4329"/>
                </a:cubicBezTo>
                <a:cubicBezTo>
                  <a:pt x="1051" y="4860"/>
                  <a:pt x="557" y="5369"/>
                  <a:pt x="175" y="5948"/>
                </a:cubicBezTo>
                <a:cubicBezTo>
                  <a:pt x="154" y="5979"/>
                  <a:pt x="75" y="6107"/>
                  <a:pt x="0" y="6197"/>
                </a:cubicBezTo>
                <a:cubicBezTo>
                  <a:pt x="48" y="6165"/>
                  <a:pt x="101" y="6139"/>
                  <a:pt x="149" y="6101"/>
                </a:cubicBezTo>
                <a:cubicBezTo>
                  <a:pt x="547" y="5762"/>
                  <a:pt x="966" y="5465"/>
                  <a:pt x="1406" y="5205"/>
                </a:cubicBezTo>
                <a:cubicBezTo>
                  <a:pt x="1751" y="5003"/>
                  <a:pt x="2117" y="4828"/>
                  <a:pt x="2478" y="4648"/>
                </a:cubicBezTo>
                <a:cubicBezTo>
                  <a:pt x="2643" y="4568"/>
                  <a:pt x="2802" y="4483"/>
                  <a:pt x="2972" y="4409"/>
                </a:cubicBezTo>
                <a:cubicBezTo>
                  <a:pt x="3210" y="4313"/>
                  <a:pt x="3476" y="4282"/>
                  <a:pt x="3736" y="4255"/>
                </a:cubicBezTo>
                <a:cubicBezTo>
                  <a:pt x="4035" y="4225"/>
                  <a:pt x="4332" y="4200"/>
                  <a:pt x="4630" y="4200"/>
                </a:cubicBezTo>
                <a:cubicBezTo>
                  <a:pt x="4814" y="4200"/>
                  <a:pt x="4998" y="4210"/>
                  <a:pt x="5184" y="4234"/>
                </a:cubicBezTo>
                <a:cubicBezTo>
                  <a:pt x="5688" y="4303"/>
                  <a:pt x="6176" y="4340"/>
                  <a:pt x="6680" y="4340"/>
                </a:cubicBezTo>
                <a:cubicBezTo>
                  <a:pt x="7110" y="4340"/>
                  <a:pt x="7508" y="4223"/>
                  <a:pt x="7927" y="4128"/>
                </a:cubicBezTo>
                <a:cubicBezTo>
                  <a:pt x="8320" y="4037"/>
                  <a:pt x="8739" y="3942"/>
                  <a:pt x="9116" y="3799"/>
                </a:cubicBezTo>
                <a:cubicBezTo>
                  <a:pt x="9376" y="3693"/>
                  <a:pt x="9646" y="3555"/>
                  <a:pt x="9880" y="3401"/>
                </a:cubicBezTo>
                <a:cubicBezTo>
                  <a:pt x="10081" y="3268"/>
                  <a:pt x="10293" y="3146"/>
                  <a:pt x="10506" y="3013"/>
                </a:cubicBezTo>
                <a:cubicBezTo>
                  <a:pt x="10930" y="2743"/>
                  <a:pt x="11355" y="2456"/>
                  <a:pt x="11721" y="2106"/>
                </a:cubicBezTo>
                <a:cubicBezTo>
                  <a:pt x="11896" y="1936"/>
                  <a:pt x="12071" y="1767"/>
                  <a:pt x="12251" y="1602"/>
                </a:cubicBezTo>
                <a:cubicBezTo>
                  <a:pt x="12343" y="1520"/>
                  <a:pt x="12462" y="1446"/>
                  <a:pt x="12543" y="1353"/>
                </a:cubicBezTo>
                <a:lnTo>
                  <a:pt x="12543" y="1353"/>
                </a:lnTo>
                <a:cubicBezTo>
                  <a:pt x="12535" y="1370"/>
                  <a:pt x="12532" y="1390"/>
                  <a:pt x="12522" y="1406"/>
                </a:cubicBezTo>
                <a:cubicBezTo>
                  <a:pt x="12464" y="1523"/>
                  <a:pt x="12384" y="1634"/>
                  <a:pt x="12304" y="1740"/>
                </a:cubicBezTo>
                <a:cubicBezTo>
                  <a:pt x="11906" y="2308"/>
                  <a:pt x="11418" y="2807"/>
                  <a:pt x="10909" y="3279"/>
                </a:cubicBezTo>
                <a:cubicBezTo>
                  <a:pt x="10585" y="3581"/>
                  <a:pt x="10240" y="3852"/>
                  <a:pt x="9880" y="4096"/>
                </a:cubicBezTo>
                <a:cubicBezTo>
                  <a:pt x="9498" y="4351"/>
                  <a:pt x="9089" y="4552"/>
                  <a:pt x="8696" y="4775"/>
                </a:cubicBezTo>
                <a:cubicBezTo>
                  <a:pt x="7832" y="5258"/>
                  <a:pt x="6903" y="5581"/>
                  <a:pt x="5975" y="5932"/>
                </a:cubicBezTo>
                <a:cubicBezTo>
                  <a:pt x="5189" y="6234"/>
                  <a:pt x="4425" y="6531"/>
                  <a:pt x="3720" y="6993"/>
                </a:cubicBezTo>
                <a:cubicBezTo>
                  <a:pt x="3163" y="7364"/>
                  <a:pt x="2722" y="7884"/>
                  <a:pt x="2314" y="8409"/>
                </a:cubicBezTo>
                <a:cubicBezTo>
                  <a:pt x="1900" y="8940"/>
                  <a:pt x="1560" y="9497"/>
                  <a:pt x="1242" y="10091"/>
                </a:cubicBezTo>
                <a:cubicBezTo>
                  <a:pt x="1131" y="10298"/>
                  <a:pt x="1014" y="10510"/>
                  <a:pt x="908" y="10723"/>
                </a:cubicBezTo>
                <a:cubicBezTo>
                  <a:pt x="855" y="10834"/>
                  <a:pt x="775" y="10961"/>
                  <a:pt x="770" y="11089"/>
                </a:cubicBezTo>
                <a:cubicBezTo>
                  <a:pt x="771" y="11089"/>
                  <a:pt x="771" y="11089"/>
                  <a:pt x="772" y="11089"/>
                </a:cubicBezTo>
                <a:cubicBezTo>
                  <a:pt x="825" y="11089"/>
                  <a:pt x="898" y="10918"/>
                  <a:pt x="929" y="10882"/>
                </a:cubicBezTo>
                <a:cubicBezTo>
                  <a:pt x="1067" y="10680"/>
                  <a:pt x="1215" y="10484"/>
                  <a:pt x="1375" y="10304"/>
                </a:cubicBezTo>
                <a:cubicBezTo>
                  <a:pt x="1746" y="9879"/>
                  <a:pt x="2202" y="9524"/>
                  <a:pt x="2696" y="9237"/>
                </a:cubicBezTo>
                <a:cubicBezTo>
                  <a:pt x="3072" y="9020"/>
                  <a:pt x="3492" y="8818"/>
                  <a:pt x="3905" y="8691"/>
                </a:cubicBezTo>
                <a:cubicBezTo>
                  <a:pt x="4240" y="8595"/>
                  <a:pt x="4579" y="8526"/>
                  <a:pt x="4903" y="8425"/>
                </a:cubicBezTo>
                <a:cubicBezTo>
                  <a:pt x="5221" y="8330"/>
                  <a:pt x="5540" y="8229"/>
                  <a:pt x="5858" y="8144"/>
                </a:cubicBezTo>
                <a:cubicBezTo>
                  <a:pt x="6192" y="8054"/>
                  <a:pt x="6511" y="7969"/>
                  <a:pt x="6818" y="7826"/>
                </a:cubicBezTo>
                <a:cubicBezTo>
                  <a:pt x="7391" y="7560"/>
                  <a:pt x="7906" y="7173"/>
                  <a:pt x="8383" y="6770"/>
                </a:cubicBezTo>
                <a:cubicBezTo>
                  <a:pt x="8872" y="6351"/>
                  <a:pt x="9349" y="5921"/>
                  <a:pt x="9789" y="5454"/>
                </a:cubicBezTo>
                <a:cubicBezTo>
                  <a:pt x="10107" y="5121"/>
                  <a:pt x="10392" y="4735"/>
                  <a:pt x="10625" y="4334"/>
                </a:cubicBezTo>
                <a:lnTo>
                  <a:pt x="10625" y="4334"/>
                </a:lnTo>
                <a:cubicBezTo>
                  <a:pt x="10611" y="4359"/>
                  <a:pt x="10606" y="4383"/>
                  <a:pt x="10591" y="4404"/>
                </a:cubicBezTo>
                <a:cubicBezTo>
                  <a:pt x="10341" y="4998"/>
                  <a:pt x="10060" y="5571"/>
                  <a:pt x="9683" y="6101"/>
                </a:cubicBezTo>
                <a:cubicBezTo>
                  <a:pt x="9216" y="6749"/>
                  <a:pt x="8654" y="7359"/>
                  <a:pt x="8023" y="7842"/>
                </a:cubicBezTo>
                <a:cubicBezTo>
                  <a:pt x="7694" y="8091"/>
                  <a:pt x="7349" y="8293"/>
                  <a:pt x="6999" y="8494"/>
                </a:cubicBezTo>
                <a:cubicBezTo>
                  <a:pt x="6611" y="8717"/>
                  <a:pt x="6235" y="8951"/>
                  <a:pt x="5858" y="9184"/>
                </a:cubicBezTo>
                <a:cubicBezTo>
                  <a:pt x="5540" y="9375"/>
                  <a:pt x="5221" y="9561"/>
                  <a:pt x="4929" y="9794"/>
                </a:cubicBezTo>
                <a:cubicBezTo>
                  <a:pt x="4616" y="10038"/>
                  <a:pt x="4378" y="10309"/>
                  <a:pt x="4165" y="10648"/>
                </a:cubicBezTo>
                <a:cubicBezTo>
                  <a:pt x="4001" y="10919"/>
                  <a:pt x="3815" y="11184"/>
                  <a:pt x="3688" y="11476"/>
                </a:cubicBezTo>
                <a:cubicBezTo>
                  <a:pt x="3555" y="11784"/>
                  <a:pt x="3444" y="12097"/>
                  <a:pt x="3316" y="12399"/>
                </a:cubicBezTo>
                <a:cubicBezTo>
                  <a:pt x="3072" y="12999"/>
                  <a:pt x="2940" y="13625"/>
                  <a:pt x="2743" y="14246"/>
                </a:cubicBezTo>
                <a:cubicBezTo>
                  <a:pt x="2674" y="14447"/>
                  <a:pt x="2600" y="14654"/>
                  <a:pt x="2521" y="14861"/>
                </a:cubicBezTo>
                <a:cubicBezTo>
                  <a:pt x="2483" y="14967"/>
                  <a:pt x="2425" y="15105"/>
                  <a:pt x="2430" y="15227"/>
                </a:cubicBezTo>
                <a:cubicBezTo>
                  <a:pt x="2494" y="15190"/>
                  <a:pt x="2537" y="15084"/>
                  <a:pt x="2574" y="15020"/>
                </a:cubicBezTo>
                <a:cubicBezTo>
                  <a:pt x="2701" y="14813"/>
                  <a:pt x="2812" y="14596"/>
                  <a:pt x="2940" y="14384"/>
                </a:cubicBezTo>
                <a:cubicBezTo>
                  <a:pt x="3232" y="13885"/>
                  <a:pt x="3603" y="13413"/>
                  <a:pt x="3969" y="12972"/>
                </a:cubicBezTo>
                <a:cubicBezTo>
                  <a:pt x="4362" y="12484"/>
                  <a:pt x="4717" y="12001"/>
                  <a:pt x="5195" y="11609"/>
                </a:cubicBezTo>
                <a:cubicBezTo>
                  <a:pt x="5449" y="11407"/>
                  <a:pt x="5699" y="11195"/>
                  <a:pt x="5964" y="11015"/>
                </a:cubicBezTo>
                <a:cubicBezTo>
                  <a:pt x="6277" y="10802"/>
                  <a:pt x="6606" y="10643"/>
                  <a:pt x="6930" y="10452"/>
                </a:cubicBezTo>
                <a:cubicBezTo>
                  <a:pt x="7370" y="10197"/>
                  <a:pt x="7768" y="9906"/>
                  <a:pt x="8145" y="9566"/>
                </a:cubicBezTo>
                <a:cubicBezTo>
                  <a:pt x="8511" y="9242"/>
                  <a:pt x="8824" y="8850"/>
                  <a:pt x="9110" y="8462"/>
                </a:cubicBezTo>
                <a:cubicBezTo>
                  <a:pt x="9275" y="8234"/>
                  <a:pt x="9407" y="7990"/>
                  <a:pt x="9460" y="7720"/>
                </a:cubicBezTo>
                <a:cubicBezTo>
                  <a:pt x="9482" y="7603"/>
                  <a:pt x="9514" y="7492"/>
                  <a:pt x="9545" y="7380"/>
                </a:cubicBezTo>
                <a:cubicBezTo>
                  <a:pt x="9567" y="7322"/>
                  <a:pt x="9572" y="7226"/>
                  <a:pt x="9620" y="7189"/>
                </a:cubicBezTo>
                <a:lnTo>
                  <a:pt x="9620" y="7189"/>
                </a:lnTo>
                <a:cubicBezTo>
                  <a:pt x="9641" y="7216"/>
                  <a:pt x="9625" y="7232"/>
                  <a:pt x="9614" y="7274"/>
                </a:cubicBezTo>
                <a:lnTo>
                  <a:pt x="9535" y="7592"/>
                </a:lnTo>
                <a:cubicBezTo>
                  <a:pt x="9487" y="7751"/>
                  <a:pt x="9460" y="7911"/>
                  <a:pt x="9407" y="8065"/>
                </a:cubicBezTo>
                <a:cubicBezTo>
                  <a:pt x="9349" y="8234"/>
                  <a:pt x="9275" y="8399"/>
                  <a:pt x="9195" y="8569"/>
                </a:cubicBezTo>
                <a:cubicBezTo>
                  <a:pt x="8962" y="9057"/>
                  <a:pt x="8691" y="9497"/>
                  <a:pt x="8330" y="9906"/>
                </a:cubicBezTo>
                <a:cubicBezTo>
                  <a:pt x="7731" y="10595"/>
                  <a:pt x="6988" y="11158"/>
                  <a:pt x="6378" y="11848"/>
                </a:cubicBezTo>
                <a:cubicBezTo>
                  <a:pt x="5884" y="12415"/>
                  <a:pt x="5455" y="13036"/>
                  <a:pt x="5269" y="13773"/>
                </a:cubicBezTo>
                <a:cubicBezTo>
                  <a:pt x="5115" y="14368"/>
                  <a:pt x="5062" y="14978"/>
                  <a:pt x="5036" y="15599"/>
                </a:cubicBezTo>
                <a:cubicBezTo>
                  <a:pt x="5025" y="15933"/>
                  <a:pt x="5009" y="16272"/>
                  <a:pt x="4956" y="16607"/>
                </a:cubicBezTo>
                <a:cubicBezTo>
                  <a:pt x="4919" y="16872"/>
                  <a:pt x="4845" y="17127"/>
                  <a:pt x="4813" y="17392"/>
                </a:cubicBezTo>
                <a:cubicBezTo>
                  <a:pt x="4786" y="17594"/>
                  <a:pt x="4760" y="17801"/>
                  <a:pt x="4733" y="17997"/>
                </a:cubicBezTo>
                <a:cubicBezTo>
                  <a:pt x="4722" y="18071"/>
                  <a:pt x="4696" y="18151"/>
                  <a:pt x="4707" y="18225"/>
                </a:cubicBezTo>
                <a:cubicBezTo>
                  <a:pt x="4776" y="18177"/>
                  <a:pt x="4823" y="17944"/>
                  <a:pt x="4845" y="17885"/>
                </a:cubicBezTo>
                <a:cubicBezTo>
                  <a:pt x="4924" y="17599"/>
                  <a:pt x="5025" y="17328"/>
                  <a:pt x="5131" y="17047"/>
                </a:cubicBezTo>
                <a:cubicBezTo>
                  <a:pt x="5221" y="16792"/>
                  <a:pt x="5317" y="16517"/>
                  <a:pt x="5460" y="16288"/>
                </a:cubicBezTo>
                <a:cubicBezTo>
                  <a:pt x="5609" y="16055"/>
                  <a:pt x="5800" y="15837"/>
                  <a:pt x="6006" y="15657"/>
                </a:cubicBezTo>
                <a:cubicBezTo>
                  <a:pt x="6282" y="15413"/>
                  <a:pt x="6574" y="15148"/>
                  <a:pt x="6829" y="14872"/>
                </a:cubicBezTo>
                <a:cubicBezTo>
                  <a:pt x="7126" y="14553"/>
                  <a:pt x="7444" y="14235"/>
                  <a:pt x="7710" y="13885"/>
                </a:cubicBezTo>
                <a:cubicBezTo>
                  <a:pt x="7970" y="13540"/>
                  <a:pt x="8208" y="13169"/>
                  <a:pt x="8431" y="12797"/>
                </a:cubicBezTo>
                <a:cubicBezTo>
                  <a:pt x="8675" y="12399"/>
                  <a:pt x="8845" y="11964"/>
                  <a:pt x="8967" y="11513"/>
                </a:cubicBezTo>
                <a:cubicBezTo>
                  <a:pt x="9047" y="11211"/>
                  <a:pt x="9100" y="10908"/>
                  <a:pt x="9195" y="10617"/>
                </a:cubicBezTo>
                <a:cubicBezTo>
                  <a:pt x="9254" y="10410"/>
                  <a:pt x="9312" y="10203"/>
                  <a:pt x="9354" y="10001"/>
                </a:cubicBezTo>
                <a:cubicBezTo>
                  <a:pt x="9402" y="9778"/>
                  <a:pt x="9434" y="9566"/>
                  <a:pt x="9445" y="9349"/>
                </a:cubicBezTo>
                <a:cubicBezTo>
                  <a:pt x="9455" y="9295"/>
                  <a:pt x="9482" y="9258"/>
                  <a:pt x="9487" y="9211"/>
                </a:cubicBezTo>
                <a:cubicBezTo>
                  <a:pt x="9492" y="9179"/>
                  <a:pt x="9487" y="9152"/>
                  <a:pt x="9487" y="9115"/>
                </a:cubicBezTo>
                <a:lnTo>
                  <a:pt x="9487" y="8993"/>
                </a:lnTo>
                <a:cubicBezTo>
                  <a:pt x="9492" y="8958"/>
                  <a:pt x="9511" y="8929"/>
                  <a:pt x="9513" y="8895"/>
                </a:cubicBezTo>
                <a:lnTo>
                  <a:pt x="9513" y="8895"/>
                </a:lnTo>
                <a:cubicBezTo>
                  <a:pt x="9510" y="9008"/>
                  <a:pt x="9541" y="9102"/>
                  <a:pt x="9572" y="9211"/>
                </a:cubicBezTo>
                <a:cubicBezTo>
                  <a:pt x="9652" y="9508"/>
                  <a:pt x="9705" y="9815"/>
                  <a:pt x="9789" y="10118"/>
                </a:cubicBezTo>
                <a:cubicBezTo>
                  <a:pt x="9869" y="10383"/>
                  <a:pt x="9959" y="10643"/>
                  <a:pt x="10018" y="10914"/>
                </a:cubicBezTo>
                <a:cubicBezTo>
                  <a:pt x="10081" y="11227"/>
                  <a:pt x="10129" y="11556"/>
                  <a:pt x="10129" y="11874"/>
                </a:cubicBezTo>
                <a:cubicBezTo>
                  <a:pt x="10124" y="12521"/>
                  <a:pt x="9986" y="13132"/>
                  <a:pt x="9758" y="13726"/>
                </a:cubicBezTo>
                <a:cubicBezTo>
                  <a:pt x="9561" y="14251"/>
                  <a:pt x="9254" y="14729"/>
                  <a:pt x="9068" y="15259"/>
                </a:cubicBezTo>
                <a:cubicBezTo>
                  <a:pt x="8935" y="15636"/>
                  <a:pt x="8856" y="16050"/>
                  <a:pt x="8808" y="16448"/>
                </a:cubicBezTo>
                <a:cubicBezTo>
                  <a:pt x="8781" y="16702"/>
                  <a:pt x="8792" y="16962"/>
                  <a:pt x="8771" y="17222"/>
                </a:cubicBezTo>
                <a:cubicBezTo>
                  <a:pt x="8771" y="17228"/>
                  <a:pt x="8771" y="17234"/>
                  <a:pt x="8770" y="17239"/>
                </a:cubicBezTo>
                <a:lnTo>
                  <a:pt x="8770" y="17239"/>
                </a:lnTo>
                <a:cubicBezTo>
                  <a:pt x="8805" y="17133"/>
                  <a:pt x="8884" y="17028"/>
                  <a:pt x="8930" y="16952"/>
                </a:cubicBezTo>
                <a:cubicBezTo>
                  <a:pt x="9153" y="16586"/>
                  <a:pt x="9386" y="16219"/>
                  <a:pt x="9646" y="15875"/>
                </a:cubicBezTo>
                <a:cubicBezTo>
                  <a:pt x="10002" y="15402"/>
                  <a:pt x="10341" y="14925"/>
                  <a:pt x="10622" y="14405"/>
                </a:cubicBezTo>
                <a:cubicBezTo>
                  <a:pt x="10813" y="14039"/>
                  <a:pt x="11010" y="13646"/>
                  <a:pt x="11073" y="13227"/>
                </a:cubicBezTo>
                <a:cubicBezTo>
                  <a:pt x="11126" y="12856"/>
                  <a:pt x="11105" y="12484"/>
                  <a:pt x="11073" y="12107"/>
                </a:cubicBezTo>
                <a:cubicBezTo>
                  <a:pt x="11026" y="11503"/>
                  <a:pt x="10867" y="10946"/>
                  <a:pt x="10686" y="10373"/>
                </a:cubicBezTo>
                <a:cubicBezTo>
                  <a:pt x="10532" y="9874"/>
                  <a:pt x="10410" y="9396"/>
                  <a:pt x="10331" y="8887"/>
                </a:cubicBezTo>
                <a:cubicBezTo>
                  <a:pt x="10267" y="8489"/>
                  <a:pt x="10225" y="8080"/>
                  <a:pt x="10225" y="7677"/>
                </a:cubicBezTo>
                <a:cubicBezTo>
                  <a:pt x="10225" y="7417"/>
                  <a:pt x="10262" y="7163"/>
                  <a:pt x="10304" y="6903"/>
                </a:cubicBezTo>
                <a:cubicBezTo>
                  <a:pt x="10320" y="6743"/>
                  <a:pt x="10357" y="6590"/>
                  <a:pt x="10389" y="6430"/>
                </a:cubicBezTo>
                <a:cubicBezTo>
                  <a:pt x="10389" y="6542"/>
                  <a:pt x="10400" y="6669"/>
                  <a:pt x="10416" y="6770"/>
                </a:cubicBezTo>
                <a:cubicBezTo>
                  <a:pt x="10447" y="7062"/>
                  <a:pt x="10532" y="7354"/>
                  <a:pt x="10660" y="7619"/>
                </a:cubicBezTo>
                <a:cubicBezTo>
                  <a:pt x="10840" y="8001"/>
                  <a:pt x="11089" y="8340"/>
                  <a:pt x="11302" y="8707"/>
                </a:cubicBezTo>
                <a:cubicBezTo>
                  <a:pt x="11583" y="9184"/>
                  <a:pt x="11779" y="9699"/>
                  <a:pt x="11981" y="10213"/>
                </a:cubicBezTo>
                <a:cubicBezTo>
                  <a:pt x="12066" y="10431"/>
                  <a:pt x="12151" y="10648"/>
                  <a:pt x="12214" y="10882"/>
                </a:cubicBezTo>
                <a:cubicBezTo>
                  <a:pt x="12278" y="11142"/>
                  <a:pt x="12294" y="11397"/>
                  <a:pt x="12304" y="11662"/>
                </a:cubicBezTo>
                <a:cubicBezTo>
                  <a:pt x="12326" y="12044"/>
                  <a:pt x="12320" y="12421"/>
                  <a:pt x="12273" y="12792"/>
                </a:cubicBezTo>
                <a:cubicBezTo>
                  <a:pt x="12230" y="13078"/>
                  <a:pt x="12172" y="13354"/>
                  <a:pt x="12135" y="13641"/>
                </a:cubicBezTo>
                <a:cubicBezTo>
                  <a:pt x="12066" y="14076"/>
                  <a:pt x="12066" y="14474"/>
                  <a:pt x="12219" y="14893"/>
                </a:cubicBezTo>
                <a:cubicBezTo>
                  <a:pt x="12299" y="15111"/>
                  <a:pt x="12416" y="15339"/>
                  <a:pt x="12548" y="15524"/>
                </a:cubicBezTo>
                <a:cubicBezTo>
                  <a:pt x="12543" y="15471"/>
                  <a:pt x="12543" y="15439"/>
                  <a:pt x="12559" y="15376"/>
                </a:cubicBezTo>
                <a:cubicBezTo>
                  <a:pt x="12575" y="15254"/>
                  <a:pt x="12543" y="15111"/>
                  <a:pt x="12559" y="14989"/>
                </a:cubicBezTo>
                <a:cubicBezTo>
                  <a:pt x="12596" y="14384"/>
                  <a:pt x="12729" y="13795"/>
                  <a:pt x="12946" y="13238"/>
                </a:cubicBezTo>
                <a:cubicBezTo>
                  <a:pt x="13079" y="12898"/>
                  <a:pt x="13228" y="12564"/>
                  <a:pt x="13334" y="12219"/>
                </a:cubicBezTo>
                <a:cubicBezTo>
                  <a:pt x="13472" y="11763"/>
                  <a:pt x="13477" y="11290"/>
                  <a:pt x="13371" y="10829"/>
                </a:cubicBezTo>
                <a:cubicBezTo>
                  <a:pt x="13281" y="10457"/>
                  <a:pt x="13148" y="10107"/>
                  <a:pt x="12962" y="9773"/>
                </a:cubicBezTo>
                <a:cubicBezTo>
                  <a:pt x="12771" y="9428"/>
                  <a:pt x="12517" y="9126"/>
                  <a:pt x="12310" y="8786"/>
                </a:cubicBezTo>
                <a:cubicBezTo>
                  <a:pt x="12140" y="8505"/>
                  <a:pt x="11959" y="8229"/>
                  <a:pt x="11795" y="7942"/>
                </a:cubicBezTo>
                <a:cubicBezTo>
                  <a:pt x="11673" y="7736"/>
                  <a:pt x="11588" y="7497"/>
                  <a:pt x="11498" y="7279"/>
                </a:cubicBezTo>
                <a:cubicBezTo>
                  <a:pt x="11381" y="7009"/>
                  <a:pt x="11302" y="6722"/>
                  <a:pt x="11243" y="6436"/>
                </a:cubicBezTo>
                <a:cubicBezTo>
                  <a:pt x="11206" y="6239"/>
                  <a:pt x="11206" y="6048"/>
                  <a:pt x="11206" y="5847"/>
                </a:cubicBezTo>
                <a:cubicBezTo>
                  <a:pt x="11195" y="5693"/>
                  <a:pt x="11169" y="5555"/>
                  <a:pt x="11158" y="5401"/>
                </a:cubicBezTo>
                <a:cubicBezTo>
                  <a:pt x="11137" y="5210"/>
                  <a:pt x="11153" y="5030"/>
                  <a:pt x="11185" y="4839"/>
                </a:cubicBezTo>
                <a:cubicBezTo>
                  <a:pt x="11217" y="4632"/>
                  <a:pt x="11264" y="4435"/>
                  <a:pt x="11312" y="4228"/>
                </a:cubicBezTo>
                <a:cubicBezTo>
                  <a:pt x="11328" y="4144"/>
                  <a:pt x="11344" y="3884"/>
                  <a:pt x="11418" y="3804"/>
                </a:cubicBezTo>
                <a:cubicBezTo>
                  <a:pt x="11434" y="3910"/>
                  <a:pt x="11434" y="4032"/>
                  <a:pt x="11445" y="4138"/>
                </a:cubicBezTo>
                <a:cubicBezTo>
                  <a:pt x="11471" y="4388"/>
                  <a:pt x="11487" y="4632"/>
                  <a:pt x="11556" y="4881"/>
                </a:cubicBezTo>
                <a:cubicBezTo>
                  <a:pt x="11700" y="5470"/>
                  <a:pt x="11901" y="6032"/>
                  <a:pt x="12230" y="6552"/>
                </a:cubicBezTo>
                <a:cubicBezTo>
                  <a:pt x="12453" y="6887"/>
                  <a:pt x="12724" y="7178"/>
                  <a:pt x="12984" y="7486"/>
                </a:cubicBezTo>
                <a:cubicBezTo>
                  <a:pt x="13281" y="7836"/>
                  <a:pt x="13541" y="8202"/>
                  <a:pt x="13753" y="8606"/>
                </a:cubicBezTo>
                <a:cubicBezTo>
                  <a:pt x="13928" y="8945"/>
                  <a:pt x="14087" y="9274"/>
                  <a:pt x="14177" y="9646"/>
                </a:cubicBezTo>
                <a:cubicBezTo>
                  <a:pt x="14267" y="10070"/>
                  <a:pt x="14267" y="10505"/>
                  <a:pt x="14336" y="10930"/>
                </a:cubicBezTo>
                <a:cubicBezTo>
                  <a:pt x="14374" y="11174"/>
                  <a:pt x="14432" y="11412"/>
                  <a:pt x="14501" y="11651"/>
                </a:cubicBezTo>
                <a:cubicBezTo>
                  <a:pt x="14549" y="11816"/>
                  <a:pt x="14607" y="12023"/>
                  <a:pt x="14713" y="12166"/>
                </a:cubicBezTo>
                <a:cubicBezTo>
                  <a:pt x="14766" y="12240"/>
                  <a:pt x="14846" y="12272"/>
                  <a:pt x="14909" y="12336"/>
                </a:cubicBezTo>
                <a:cubicBezTo>
                  <a:pt x="14984" y="12394"/>
                  <a:pt x="15090" y="12426"/>
                  <a:pt x="15185" y="12447"/>
                </a:cubicBezTo>
                <a:cubicBezTo>
                  <a:pt x="15318" y="12479"/>
                  <a:pt x="15477" y="12495"/>
                  <a:pt x="15610" y="12505"/>
                </a:cubicBezTo>
                <a:cubicBezTo>
                  <a:pt x="15687" y="12510"/>
                  <a:pt x="15761" y="12522"/>
                  <a:pt x="15841" y="12522"/>
                </a:cubicBezTo>
                <a:cubicBezTo>
                  <a:pt x="15854" y="12522"/>
                  <a:pt x="15867" y="12522"/>
                  <a:pt x="15880" y="12521"/>
                </a:cubicBezTo>
                <a:cubicBezTo>
                  <a:pt x="15859" y="12442"/>
                  <a:pt x="15806" y="12346"/>
                  <a:pt x="15774" y="12272"/>
                </a:cubicBezTo>
                <a:cubicBezTo>
                  <a:pt x="15642" y="11964"/>
                  <a:pt x="15509" y="11646"/>
                  <a:pt x="15387" y="11328"/>
                </a:cubicBezTo>
                <a:cubicBezTo>
                  <a:pt x="15334" y="11168"/>
                  <a:pt x="15276" y="11009"/>
                  <a:pt x="15223" y="10850"/>
                </a:cubicBezTo>
                <a:cubicBezTo>
                  <a:pt x="15148" y="10590"/>
                  <a:pt x="15122" y="10325"/>
                  <a:pt x="15143" y="10059"/>
                </a:cubicBezTo>
                <a:cubicBezTo>
                  <a:pt x="15148" y="9566"/>
                  <a:pt x="15244" y="9099"/>
                  <a:pt x="15270" y="8611"/>
                </a:cubicBezTo>
                <a:cubicBezTo>
                  <a:pt x="15291" y="8282"/>
                  <a:pt x="15297" y="7958"/>
                  <a:pt x="15201" y="7629"/>
                </a:cubicBezTo>
                <a:cubicBezTo>
                  <a:pt x="15106" y="7285"/>
                  <a:pt x="14825" y="6977"/>
                  <a:pt x="14559" y="6738"/>
                </a:cubicBezTo>
                <a:cubicBezTo>
                  <a:pt x="14294" y="6489"/>
                  <a:pt x="14002" y="6276"/>
                  <a:pt x="13732" y="6048"/>
                </a:cubicBezTo>
                <a:cubicBezTo>
                  <a:pt x="13488" y="5836"/>
                  <a:pt x="13249" y="5613"/>
                  <a:pt x="13015" y="5396"/>
                </a:cubicBezTo>
                <a:cubicBezTo>
                  <a:pt x="12708" y="5104"/>
                  <a:pt x="12432" y="4828"/>
                  <a:pt x="12299" y="4419"/>
                </a:cubicBezTo>
                <a:cubicBezTo>
                  <a:pt x="12214" y="4170"/>
                  <a:pt x="12177" y="3942"/>
                  <a:pt x="12278" y="3693"/>
                </a:cubicBezTo>
                <a:cubicBezTo>
                  <a:pt x="12389" y="3385"/>
                  <a:pt x="12522" y="3104"/>
                  <a:pt x="12649" y="2801"/>
                </a:cubicBezTo>
                <a:cubicBezTo>
                  <a:pt x="12761" y="2536"/>
                  <a:pt x="12861" y="2265"/>
                  <a:pt x="12904" y="1979"/>
                </a:cubicBezTo>
                <a:lnTo>
                  <a:pt x="12904" y="1979"/>
                </a:lnTo>
                <a:cubicBezTo>
                  <a:pt x="12861" y="2287"/>
                  <a:pt x="12920" y="2637"/>
                  <a:pt x="12994" y="2929"/>
                </a:cubicBezTo>
                <a:cubicBezTo>
                  <a:pt x="13068" y="3236"/>
                  <a:pt x="13196" y="3544"/>
                  <a:pt x="13339" y="3825"/>
                </a:cubicBezTo>
                <a:cubicBezTo>
                  <a:pt x="13541" y="4207"/>
                  <a:pt x="13811" y="4526"/>
                  <a:pt x="14108" y="4839"/>
                </a:cubicBezTo>
                <a:cubicBezTo>
                  <a:pt x="14469" y="5205"/>
                  <a:pt x="14798" y="5587"/>
                  <a:pt x="15106" y="6001"/>
                </a:cubicBezTo>
                <a:cubicBezTo>
                  <a:pt x="15291" y="6218"/>
                  <a:pt x="15451" y="6457"/>
                  <a:pt x="15567" y="6722"/>
                </a:cubicBezTo>
                <a:cubicBezTo>
                  <a:pt x="15705" y="6924"/>
                  <a:pt x="15806" y="7147"/>
                  <a:pt x="15854" y="7385"/>
                </a:cubicBezTo>
                <a:cubicBezTo>
                  <a:pt x="15971" y="7773"/>
                  <a:pt x="16034" y="8155"/>
                  <a:pt x="16077" y="8553"/>
                </a:cubicBezTo>
                <a:cubicBezTo>
                  <a:pt x="16114" y="8807"/>
                  <a:pt x="16124" y="9062"/>
                  <a:pt x="16231" y="9295"/>
                </a:cubicBezTo>
                <a:cubicBezTo>
                  <a:pt x="16342" y="9274"/>
                  <a:pt x="16406" y="9195"/>
                  <a:pt x="16406" y="9062"/>
                </a:cubicBezTo>
                <a:cubicBezTo>
                  <a:pt x="16438" y="8951"/>
                  <a:pt x="16464" y="8834"/>
                  <a:pt x="16496" y="8717"/>
                </a:cubicBezTo>
                <a:cubicBezTo>
                  <a:pt x="16644" y="8149"/>
                  <a:pt x="16660" y="7566"/>
                  <a:pt x="16623" y="6982"/>
                </a:cubicBezTo>
                <a:cubicBezTo>
                  <a:pt x="16581" y="6372"/>
                  <a:pt x="16443" y="5772"/>
                  <a:pt x="16209" y="5210"/>
                </a:cubicBezTo>
                <a:cubicBezTo>
                  <a:pt x="15981" y="4648"/>
                  <a:pt x="15615" y="4133"/>
                  <a:pt x="15217" y="3671"/>
                </a:cubicBezTo>
                <a:cubicBezTo>
                  <a:pt x="14697" y="3067"/>
                  <a:pt x="14018" y="2578"/>
                  <a:pt x="13689" y="1830"/>
                </a:cubicBezTo>
                <a:cubicBezTo>
                  <a:pt x="13567" y="1533"/>
                  <a:pt x="13498" y="1178"/>
                  <a:pt x="13514" y="859"/>
                </a:cubicBezTo>
                <a:cubicBezTo>
                  <a:pt x="13519" y="674"/>
                  <a:pt x="13572" y="493"/>
                  <a:pt x="13647" y="323"/>
                </a:cubicBezTo>
                <a:cubicBezTo>
                  <a:pt x="13679" y="239"/>
                  <a:pt x="13753" y="122"/>
                  <a:pt x="13684" y="37"/>
                </a:cubicBezTo>
                <a:cubicBezTo>
                  <a:pt x="13662" y="11"/>
                  <a:pt x="13644" y="1"/>
                  <a:pt x="136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0"/>
          <p:cNvSpPr/>
          <p:nvPr/>
        </p:nvSpPr>
        <p:spPr>
          <a:xfrm flipH="1">
            <a:off x="-483223" y="2880000"/>
            <a:ext cx="977503" cy="539398"/>
          </a:xfrm>
          <a:custGeom>
            <a:rect b="b" l="l" r="r" t="t"/>
            <a:pathLst>
              <a:path extrusionOk="0" h="14250" w="25824">
                <a:moveTo>
                  <a:pt x="12017" y="0"/>
                </a:moveTo>
                <a:cubicBezTo>
                  <a:pt x="11106" y="0"/>
                  <a:pt x="10248" y="159"/>
                  <a:pt x="9349" y="404"/>
                </a:cubicBezTo>
                <a:cubicBezTo>
                  <a:pt x="7805" y="818"/>
                  <a:pt x="6155" y="1301"/>
                  <a:pt x="4903" y="2346"/>
                </a:cubicBezTo>
                <a:cubicBezTo>
                  <a:pt x="4723" y="2494"/>
                  <a:pt x="4542" y="2648"/>
                  <a:pt x="4373" y="2807"/>
                </a:cubicBezTo>
                <a:cubicBezTo>
                  <a:pt x="3534" y="3577"/>
                  <a:pt x="2786" y="4442"/>
                  <a:pt x="2128" y="5370"/>
                </a:cubicBezTo>
                <a:cubicBezTo>
                  <a:pt x="1974" y="5588"/>
                  <a:pt x="1805" y="5805"/>
                  <a:pt x="1677" y="6044"/>
                </a:cubicBezTo>
                <a:cubicBezTo>
                  <a:pt x="1598" y="6192"/>
                  <a:pt x="1577" y="6352"/>
                  <a:pt x="1518" y="6505"/>
                </a:cubicBezTo>
                <a:cubicBezTo>
                  <a:pt x="1354" y="6946"/>
                  <a:pt x="892" y="7317"/>
                  <a:pt x="621" y="7705"/>
                </a:cubicBezTo>
                <a:cubicBezTo>
                  <a:pt x="515" y="7858"/>
                  <a:pt x="340" y="8103"/>
                  <a:pt x="208" y="8362"/>
                </a:cubicBezTo>
                <a:cubicBezTo>
                  <a:pt x="80" y="8617"/>
                  <a:pt x="1" y="8893"/>
                  <a:pt x="86" y="9105"/>
                </a:cubicBezTo>
                <a:cubicBezTo>
                  <a:pt x="144" y="9217"/>
                  <a:pt x="314" y="9291"/>
                  <a:pt x="420" y="9344"/>
                </a:cubicBezTo>
                <a:cubicBezTo>
                  <a:pt x="791" y="9540"/>
                  <a:pt x="1194" y="9599"/>
                  <a:pt x="1592" y="9726"/>
                </a:cubicBezTo>
                <a:cubicBezTo>
                  <a:pt x="2171" y="9912"/>
                  <a:pt x="2707" y="10113"/>
                  <a:pt x="3205" y="10469"/>
                </a:cubicBezTo>
                <a:cubicBezTo>
                  <a:pt x="3693" y="10819"/>
                  <a:pt x="4203" y="11137"/>
                  <a:pt x="4696" y="11493"/>
                </a:cubicBezTo>
                <a:cubicBezTo>
                  <a:pt x="4893" y="11631"/>
                  <a:pt x="5100" y="11763"/>
                  <a:pt x="5291" y="11901"/>
                </a:cubicBezTo>
                <a:cubicBezTo>
                  <a:pt x="5333" y="11928"/>
                  <a:pt x="5476" y="12082"/>
                  <a:pt x="5524" y="12082"/>
                </a:cubicBezTo>
                <a:cubicBezTo>
                  <a:pt x="5525" y="12082"/>
                  <a:pt x="5527" y="12082"/>
                  <a:pt x="5528" y="12082"/>
                </a:cubicBezTo>
                <a:cubicBezTo>
                  <a:pt x="5690" y="12082"/>
                  <a:pt x="5784" y="11794"/>
                  <a:pt x="5842" y="11684"/>
                </a:cubicBezTo>
                <a:cubicBezTo>
                  <a:pt x="6086" y="11190"/>
                  <a:pt x="6214" y="10655"/>
                  <a:pt x="6521" y="10198"/>
                </a:cubicBezTo>
                <a:cubicBezTo>
                  <a:pt x="6845" y="9721"/>
                  <a:pt x="7169" y="9227"/>
                  <a:pt x="7556" y="8803"/>
                </a:cubicBezTo>
                <a:cubicBezTo>
                  <a:pt x="8394" y="7874"/>
                  <a:pt x="9567" y="7052"/>
                  <a:pt x="10840" y="6866"/>
                </a:cubicBezTo>
                <a:cubicBezTo>
                  <a:pt x="11005" y="6843"/>
                  <a:pt x="11168" y="6832"/>
                  <a:pt x="11329" y="6832"/>
                </a:cubicBezTo>
                <a:cubicBezTo>
                  <a:pt x="11962" y="6832"/>
                  <a:pt x="12568" y="7001"/>
                  <a:pt x="13164" y="7238"/>
                </a:cubicBezTo>
                <a:cubicBezTo>
                  <a:pt x="13679" y="7445"/>
                  <a:pt x="14225" y="7699"/>
                  <a:pt x="14676" y="8028"/>
                </a:cubicBezTo>
                <a:cubicBezTo>
                  <a:pt x="14968" y="8240"/>
                  <a:pt x="15228" y="8591"/>
                  <a:pt x="15456" y="8867"/>
                </a:cubicBezTo>
                <a:cubicBezTo>
                  <a:pt x="15737" y="9185"/>
                  <a:pt x="15987" y="9519"/>
                  <a:pt x="16236" y="9864"/>
                </a:cubicBezTo>
                <a:cubicBezTo>
                  <a:pt x="16634" y="10421"/>
                  <a:pt x="16931" y="11026"/>
                  <a:pt x="17234" y="11636"/>
                </a:cubicBezTo>
                <a:cubicBezTo>
                  <a:pt x="17536" y="12220"/>
                  <a:pt x="17839" y="12798"/>
                  <a:pt x="18014" y="13435"/>
                </a:cubicBezTo>
                <a:cubicBezTo>
                  <a:pt x="18077" y="13674"/>
                  <a:pt x="18125" y="13971"/>
                  <a:pt x="18332" y="14130"/>
                </a:cubicBezTo>
                <a:cubicBezTo>
                  <a:pt x="18440" y="14217"/>
                  <a:pt x="18568" y="14249"/>
                  <a:pt x="18705" y="14249"/>
                </a:cubicBezTo>
                <a:cubicBezTo>
                  <a:pt x="19010" y="14249"/>
                  <a:pt x="19356" y="14085"/>
                  <a:pt x="19605" y="13997"/>
                </a:cubicBezTo>
                <a:cubicBezTo>
                  <a:pt x="20035" y="13843"/>
                  <a:pt x="20407" y="13594"/>
                  <a:pt x="20831" y="13435"/>
                </a:cubicBezTo>
                <a:cubicBezTo>
                  <a:pt x="21096" y="13334"/>
                  <a:pt x="21372" y="13276"/>
                  <a:pt x="21637" y="13180"/>
                </a:cubicBezTo>
                <a:cubicBezTo>
                  <a:pt x="21924" y="13085"/>
                  <a:pt x="22195" y="12957"/>
                  <a:pt x="22481" y="12862"/>
                </a:cubicBezTo>
                <a:cubicBezTo>
                  <a:pt x="23489" y="12533"/>
                  <a:pt x="24476" y="12140"/>
                  <a:pt x="25484" y="11817"/>
                </a:cubicBezTo>
                <a:cubicBezTo>
                  <a:pt x="25691" y="11748"/>
                  <a:pt x="25824" y="11817"/>
                  <a:pt x="25824" y="11557"/>
                </a:cubicBezTo>
                <a:cubicBezTo>
                  <a:pt x="25824" y="11318"/>
                  <a:pt x="25733" y="11052"/>
                  <a:pt x="25654" y="10835"/>
                </a:cubicBezTo>
                <a:cubicBezTo>
                  <a:pt x="25452" y="10267"/>
                  <a:pt x="25283" y="9721"/>
                  <a:pt x="25001" y="9180"/>
                </a:cubicBezTo>
                <a:cubicBezTo>
                  <a:pt x="24656" y="8516"/>
                  <a:pt x="24317" y="7853"/>
                  <a:pt x="23935" y="7211"/>
                </a:cubicBezTo>
                <a:cubicBezTo>
                  <a:pt x="23484" y="6447"/>
                  <a:pt x="22927" y="5731"/>
                  <a:pt x="22401" y="5015"/>
                </a:cubicBezTo>
                <a:cubicBezTo>
                  <a:pt x="21924" y="4367"/>
                  <a:pt x="21367" y="3810"/>
                  <a:pt x="20783" y="3258"/>
                </a:cubicBezTo>
                <a:cubicBezTo>
                  <a:pt x="20210" y="2717"/>
                  <a:pt x="19611" y="2192"/>
                  <a:pt x="18953" y="1746"/>
                </a:cubicBezTo>
                <a:cubicBezTo>
                  <a:pt x="18146" y="1200"/>
                  <a:pt x="17144" y="786"/>
                  <a:pt x="16210" y="537"/>
                </a:cubicBezTo>
                <a:cubicBezTo>
                  <a:pt x="15027" y="218"/>
                  <a:pt x="13812" y="107"/>
                  <a:pt x="12602" y="22"/>
                </a:cubicBezTo>
                <a:cubicBezTo>
                  <a:pt x="12404" y="7"/>
                  <a:pt x="12209" y="0"/>
                  <a:pt x="12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6" name="Google Shape;786;p20"/>
          <p:cNvGrpSpPr/>
          <p:nvPr/>
        </p:nvGrpSpPr>
        <p:grpSpPr>
          <a:xfrm flipH="1" rot="4961035">
            <a:off x="-523448" y="3885720"/>
            <a:ext cx="1460837" cy="493501"/>
            <a:chOff x="3383275" y="4013225"/>
            <a:chExt cx="1175900" cy="397275"/>
          </a:xfrm>
        </p:grpSpPr>
        <p:sp>
          <p:nvSpPr>
            <p:cNvPr id="787" name="Google Shape;787;p20"/>
            <p:cNvSpPr/>
            <p:nvPr/>
          </p:nvSpPr>
          <p:spPr>
            <a:xfrm>
              <a:off x="3383275" y="4013225"/>
              <a:ext cx="1175900" cy="306375"/>
            </a:xfrm>
            <a:custGeom>
              <a:rect b="b" l="l" r="r" t="t"/>
              <a:pathLst>
                <a:path extrusionOk="0" h="12255" w="47036">
                  <a:moveTo>
                    <a:pt x="17407" y="0"/>
                  </a:moveTo>
                  <a:cubicBezTo>
                    <a:pt x="17242" y="0"/>
                    <a:pt x="17075" y="14"/>
                    <a:pt x="16910" y="44"/>
                  </a:cubicBezTo>
                  <a:cubicBezTo>
                    <a:pt x="16289" y="161"/>
                    <a:pt x="15673" y="240"/>
                    <a:pt x="15037" y="277"/>
                  </a:cubicBezTo>
                  <a:cubicBezTo>
                    <a:pt x="14384" y="309"/>
                    <a:pt x="13747" y="267"/>
                    <a:pt x="13159" y="596"/>
                  </a:cubicBezTo>
                  <a:cubicBezTo>
                    <a:pt x="12580" y="914"/>
                    <a:pt x="12209" y="1487"/>
                    <a:pt x="11593" y="1742"/>
                  </a:cubicBezTo>
                  <a:cubicBezTo>
                    <a:pt x="11296" y="1858"/>
                    <a:pt x="10978" y="1896"/>
                    <a:pt x="10686" y="2033"/>
                  </a:cubicBezTo>
                  <a:cubicBezTo>
                    <a:pt x="10394" y="2177"/>
                    <a:pt x="10102" y="2346"/>
                    <a:pt x="9837" y="2532"/>
                  </a:cubicBezTo>
                  <a:cubicBezTo>
                    <a:pt x="9349" y="2877"/>
                    <a:pt x="8994" y="3344"/>
                    <a:pt x="8569" y="3763"/>
                  </a:cubicBezTo>
                  <a:cubicBezTo>
                    <a:pt x="8171" y="4156"/>
                    <a:pt x="7757" y="4538"/>
                    <a:pt x="7370" y="4930"/>
                  </a:cubicBezTo>
                  <a:cubicBezTo>
                    <a:pt x="6908" y="5387"/>
                    <a:pt x="6447" y="5907"/>
                    <a:pt x="5863" y="6209"/>
                  </a:cubicBezTo>
                  <a:cubicBezTo>
                    <a:pt x="5502" y="6405"/>
                    <a:pt x="5104" y="6490"/>
                    <a:pt x="4733" y="6660"/>
                  </a:cubicBezTo>
                  <a:cubicBezTo>
                    <a:pt x="4303" y="6862"/>
                    <a:pt x="3980" y="7153"/>
                    <a:pt x="3635" y="7472"/>
                  </a:cubicBezTo>
                  <a:cubicBezTo>
                    <a:pt x="2605" y="8427"/>
                    <a:pt x="1332" y="9095"/>
                    <a:pt x="483" y="10236"/>
                  </a:cubicBezTo>
                  <a:cubicBezTo>
                    <a:pt x="218" y="10597"/>
                    <a:pt x="0" y="11090"/>
                    <a:pt x="59" y="11552"/>
                  </a:cubicBezTo>
                  <a:cubicBezTo>
                    <a:pt x="80" y="11711"/>
                    <a:pt x="170" y="12056"/>
                    <a:pt x="303" y="12173"/>
                  </a:cubicBezTo>
                  <a:cubicBezTo>
                    <a:pt x="353" y="12216"/>
                    <a:pt x="406" y="12234"/>
                    <a:pt x="460" y="12234"/>
                  </a:cubicBezTo>
                  <a:cubicBezTo>
                    <a:pt x="589" y="12234"/>
                    <a:pt x="721" y="12132"/>
                    <a:pt x="807" y="12045"/>
                  </a:cubicBezTo>
                  <a:cubicBezTo>
                    <a:pt x="1189" y="11701"/>
                    <a:pt x="1470" y="11223"/>
                    <a:pt x="1804" y="10841"/>
                  </a:cubicBezTo>
                  <a:cubicBezTo>
                    <a:pt x="2202" y="10374"/>
                    <a:pt x="2637" y="9976"/>
                    <a:pt x="3099" y="9573"/>
                  </a:cubicBezTo>
                  <a:cubicBezTo>
                    <a:pt x="3645" y="9090"/>
                    <a:pt x="4160" y="8634"/>
                    <a:pt x="4839" y="8353"/>
                  </a:cubicBezTo>
                  <a:cubicBezTo>
                    <a:pt x="5184" y="8215"/>
                    <a:pt x="5518" y="8167"/>
                    <a:pt x="5868" y="8066"/>
                  </a:cubicBezTo>
                  <a:cubicBezTo>
                    <a:pt x="6229" y="7960"/>
                    <a:pt x="6579" y="7811"/>
                    <a:pt x="6882" y="7589"/>
                  </a:cubicBezTo>
                  <a:cubicBezTo>
                    <a:pt x="7397" y="7233"/>
                    <a:pt x="7810" y="6734"/>
                    <a:pt x="8198" y="6252"/>
                  </a:cubicBezTo>
                  <a:cubicBezTo>
                    <a:pt x="8500" y="5859"/>
                    <a:pt x="8834" y="5503"/>
                    <a:pt x="9179" y="5148"/>
                  </a:cubicBezTo>
                  <a:cubicBezTo>
                    <a:pt x="9482" y="4840"/>
                    <a:pt x="9731" y="4511"/>
                    <a:pt x="10060" y="4219"/>
                  </a:cubicBezTo>
                  <a:cubicBezTo>
                    <a:pt x="10617" y="3726"/>
                    <a:pt x="11153" y="3233"/>
                    <a:pt x="11784" y="2824"/>
                  </a:cubicBezTo>
                  <a:cubicBezTo>
                    <a:pt x="12315" y="2479"/>
                    <a:pt x="12914" y="2325"/>
                    <a:pt x="13498" y="2097"/>
                  </a:cubicBezTo>
                  <a:cubicBezTo>
                    <a:pt x="13737" y="2012"/>
                    <a:pt x="13954" y="1927"/>
                    <a:pt x="14204" y="1896"/>
                  </a:cubicBezTo>
                  <a:cubicBezTo>
                    <a:pt x="14437" y="1858"/>
                    <a:pt x="14671" y="1874"/>
                    <a:pt x="14909" y="1853"/>
                  </a:cubicBezTo>
                  <a:cubicBezTo>
                    <a:pt x="15398" y="1805"/>
                    <a:pt x="15859" y="1630"/>
                    <a:pt x="16363" y="1620"/>
                  </a:cubicBezTo>
                  <a:cubicBezTo>
                    <a:pt x="16399" y="1619"/>
                    <a:pt x="16435" y="1619"/>
                    <a:pt x="16471" y="1619"/>
                  </a:cubicBezTo>
                  <a:cubicBezTo>
                    <a:pt x="16835" y="1619"/>
                    <a:pt x="17198" y="1649"/>
                    <a:pt x="17563" y="1649"/>
                  </a:cubicBezTo>
                  <a:cubicBezTo>
                    <a:pt x="17756" y="1649"/>
                    <a:pt x="17951" y="1640"/>
                    <a:pt x="18146" y="1614"/>
                  </a:cubicBezTo>
                  <a:cubicBezTo>
                    <a:pt x="18606" y="1554"/>
                    <a:pt x="19038" y="1503"/>
                    <a:pt x="19509" y="1503"/>
                  </a:cubicBezTo>
                  <a:cubicBezTo>
                    <a:pt x="19532" y="1503"/>
                    <a:pt x="19555" y="1503"/>
                    <a:pt x="19578" y="1503"/>
                  </a:cubicBezTo>
                  <a:cubicBezTo>
                    <a:pt x="20008" y="1508"/>
                    <a:pt x="20369" y="1715"/>
                    <a:pt x="20756" y="1885"/>
                  </a:cubicBezTo>
                  <a:cubicBezTo>
                    <a:pt x="21048" y="2012"/>
                    <a:pt x="21361" y="2203"/>
                    <a:pt x="21600" y="2410"/>
                  </a:cubicBezTo>
                  <a:cubicBezTo>
                    <a:pt x="21727" y="2516"/>
                    <a:pt x="21802" y="2649"/>
                    <a:pt x="21908" y="2771"/>
                  </a:cubicBezTo>
                  <a:cubicBezTo>
                    <a:pt x="22056" y="2941"/>
                    <a:pt x="22242" y="3063"/>
                    <a:pt x="22438" y="3185"/>
                  </a:cubicBezTo>
                  <a:cubicBezTo>
                    <a:pt x="22704" y="3355"/>
                    <a:pt x="23011" y="3439"/>
                    <a:pt x="23224" y="3678"/>
                  </a:cubicBezTo>
                  <a:cubicBezTo>
                    <a:pt x="23473" y="3949"/>
                    <a:pt x="23595" y="4315"/>
                    <a:pt x="23881" y="4538"/>
                  </a:cubicBezTo>
                  <a:cubicBezTo>
                    <a:pt x="24110" y="4713"/>
                    <a:pt x="24385" y="4771"/>
                    <a:pt x="24614" y="4952"/>
                  </a:cubicBezTo>
                  <a:cubicBezTo>
                    <a:pt x="24879" y="5164"/>
                    <a:pt x="25017" y="5482"/>
                    <a:pt x="25303" y="5668"/>
                  </a:cubicBezTo>
                  <a:cubicBezTo>
                    <a:pt x="25547" y="5827"/>
                    <a:pt x="25691" y="6045"/>
                    <a:pt x="25929" y="6209"/>
                  </a:cubicBezTo>
                  <a:cubicBezTo>
                    <a:pt x="26205" y="6395"/>
                    <a:pt x="26508" y="6501"/>
                    <a:pt x="26800" y="6655"/>
                  </a:cubicBezTo>
                  <a:cubicBezTo>
                    <a:pt x="27091" y="6814"/>
                    <a:pt x="27346" y="7042"/>
                    <a:pt x="27595" y="7244"/>
                  </a:cubicBezTo>
                  <a:cubicBezTo>
                    <a:pt x="27834" y="7440"/>
                    <a:pt x="27999" y="7551"/>
                    <a:pt x="28306" y="7626"/>
                  </a:cubicBezTo>
                  <a:cubicBezTo>
                    <a:pt x="28513" y="7668"/>
                    <a:pt x="28662" y="7758"/>
                    <a:pt x="28842" y="7849"/>
                  </a:cubicBezTo>
                  <a:cubicBezTo>
                    <a:pt x="29076" y="7971"/>
                    <a:pt x="29256" y="8013"/>
                    <a:pt x="29505" y="8029"/>
                  </a:cubicBezTo>
                  <a:cubicBezTo>
                    <a:pt x="30116" y="8061"/>
                    <a:pt x="30715" y="8305"/>
                    <a:pt x="31315" y="8379"/>
                  </a:cubicBezTo>
                  <a:cubicBezTo>
                    <a:pt x="31471" y="8398"/>
                    <a:pt x="31632" y="8420"/>
                    <a:pt x="31789" y="8420"/>
                  </a:cubicBezTo>
                  <a:cubicBezTo>
                    <a:pt x="31898" y="8420"/>
                    <a:pt x="32006" y="8410"/>
                    <a:pt x="32111" y="8379"/>
                  </a:cubicBezTo>
                  <a:cubicBezTo>
                    <a:pt x="32392" y="8305"/>
                    <a:pt x="32657" y="8199"/>
                    <a:pt x="32944" y="8162"/>
                  </a:cubicBezTo>
                  <a:cubicBezTo>
                    <a:pt x="33046" y="8146"/>
                    <a:pt x="33149" y="8141"/>
                    <a:pt x="33253" y="8141"/>
                  </a:cubicBezTo>
                  <a:cubicBezTo>
                    <a:pt x="33442" y="8141"/>
                    <a:pt x="33633" y="8158"/>
                    <a:pt x="33822" y="8158"/>
                  </a:cubicBezTo>
                  <a:cubicBezTo>
                    <a:pt x="33853" y="8158"/>
                    <a:pt x="33884" y="8157"/>
                    <a:pt x="33915" y="8156"/>
                  </a:cubicBezTo>
                  <a:cubicBezTo>
                    <a:pt x="34259" y="8140"/>
                    <a:pt x="34594" y="8087"/>
                    <a:pt x="34944" y="8087"/>
                  </a:cubicBezTo>
                  <a:cubicBezTo>
                    <a:pt x="35153" y="8087"/>
                    <a:pt x="35364" y="8095"/>
                    <a:pt x="35572" y="8095"/>
                  </a:cubicBezTo>
                  <a:cubicBezTo>
                    <a:pt x="35702" y="8095"/>
                    <a:pt x="35831" y="8092"/>
                    <a:pt x="35957" y="8082"/>
                  </a:cubicBezTo>
                  <a:cubicBezTo>
                    <a:pt x="36320" y="8058"/>
                    <a:pt x="36679" y="8024"/>
                    <a:pt x="37038" y="8024"/>
                  </a:cubicBezTo>
                  <a:cubicBezTo>
                    <a:pt x="37146" y="8024"/>
                    <a:pt x="37255" y="8027"/>
                    <a:pt x="37363" y="8034"/>
                  </a:cubicBezTo>
                  <a:cubicBezTo>
                    <a:pt x="37920" y="8077"/>
                    <a:pt x="38477" y="8215"/>
                    <a:pt x="38982" y="8448"/>
                  </a:cubicBezTo>
                  <a:cubicBezTo>
                    <a:pt x="39390" y="8639"/>
                    <a:pt x="39815" y="8798"/>
                    <a:pt x="40255" y="8857"/>
                  </a:cubicBezTo>
                  <a:cubicBezTo>
                    <a:pt x="40322" y="8865"/>
                    <a:pt x="40391" y="8868"/>
                    <a:pt x="40460" y="8868"/>
                  </a:cubicBezTo>
                  <a:cubicBezTo>
                    <a:pt x="40650" y="8868"/>
                    <a:pt x="40846" y="8844"/>
                    <a:pt x="41034" y="8844"/>
                  </a:cubicBezTo>
                  <a:cubicBezTo>
                    <a:pt x="41198" y="8844"/>
                    <a:pt x="41357" y="8863"/>
                    <a:pt x="41502" y="8931"/>
                  </a:cubicBezTo>
                  <a:cubicBezTo>
                    <a:pt x="41788" y="9064"/>
                    <a:pt x="42069" y="9010"/>
                    <a:pt x="42372" y="9064"/>
                  </a:cubicBezTo>
                  <a:cubicBezTo>
                    <a:pt x="42696" y="9117"/>
                    <a:pt x="42855" y="9339"/>
                    <a:pt x="43093" y="9536"/>
                  </a:cubicBezTo>
                  <a:cubicBezTo>
                    <a:pt x="43428" y="9801"/>
                    <a:pt x="43873" y="9833"/>
                    <a:pt x="44202" y="10082"/>
                  </a:cubicBezTo>
                  <a:cubicBezTo>
                    <a:pt x="44494" y="10310"/>
                    <a:pt x="44653" y="10676"/>
                    <a:pt x="44828" y="10995"/>
                  </a:cubicBezTo>
                  <a:cubicBezTo>
                    <a:pt x="44998" y="11303"/>
                    <a:pt x="45253" y="11552"/>
                    <a:pt x="45465" y="11833"/>
                  </a:cubicBezTo>
                  <a:cubicBezTo>
                    <a:pt x="45637" y="12069"/>
                    <a:pt x="45727" y="12218"/>
                    <a:pt x="45996" y="12218"/>
                  </a:cubicBezTo>
                  <a:cubicBezTo>
                    <a:pt x="46018" y="12218"/>
                    <a:pt x="46040" y="12217"/>
                    <a:pt x="46065" y="12215"/>
                  </a:cubicBezTo>
                  <a:cubicBezTo>
                    <a:pt x="46122" y="12207"/>
                    <a:pt x="46163" y="12196"/>
                    <a:pt x="46215" y="12196"/>
                  </a:cubicBezTo>
                  <a:cubicBezTo>
                    <a:pt x="46231" y="12196"/>
                    <a:pt x="46248" y="12197"/>
                    <a:pt x="46266" y="12199"/>
                  </a:cubicBezTo>
                  <a:cubicBezTo>
                    <a:pt x="46339" y="12216"/>
                    <a:pt x="46367" y="12254"/>
                    <a:pt x="46428" y="12254"/>
                  </a:cubicBezTo>
                  <a:cubicBezTo>
                    <a:pt x="46443" y="12254"/>
                    <a:pt x="46459" y="12252"/>
                    <a:pt x="46479" y="12247"/>
                  </a:cubicBezTo>
                  <a:cubicBezTo>
                    <a:pt x="46579" y="12220"/>
                    <a:pt x="46712" y="12088"/>
                    <a:pt x="46776" y="12019"/>
                  </a:cubicBezTo>
                  <a:cubicBezTo>
                    <a:pt x="46945" y="11844"/>
                    <a:pt x="47036" y="11525"/>
                    <a:pt x="46908" y="11292"/>
                  </a:cubicBezTo>
                  <a:cubicBezTo>
                    <a:pt x="46908" y="11250"/>
                    <a:pt x="46876" y="11207"/>
                    <a:pt x="46845" y="11154"/>
                  </a:cubicBezTo>
                  <a:cubicBezTo>
                    <a:pt x="46739" y="11011"/>
                    <a:pt x="46601" y="10889"/>
                    <a:pt x="46500" y="10745"/>
                  </a:cubicBezTo>
                  <a:cubicBezTo>
                    <a:pt x="46256" y="10395"/>
                    <a:pt x="45895" y="10188"/>
                    <a:pt x="45592" y="9897"/>
                  </a:cubicBezTo>
                  <a:cubicBezTo>
                    <a:pt x="45152" y="9488"/>
                    <a:pt x="44701" y="9170"/>
                    <a:pt x="44202" y="8835"/>
                  </a:cubicBezTo>
                  <a:cubicBezTo>
                    <a:pt x="43980" y="8692"/>
                    <a:pt x="43767" y="8570"/>
                    <a:pt x="43502" y="8506"/>
                  </a:cubicBezTo>
                  <a:cubicBezTo>
                    <a:pt x="43231" y="8437"/>
                    <a:pt x="42956" y="8411"/>
                    <a:pt x="42690" y="8310"/>
                  </a:cubicBezTo>
                  <a:cubicBezTo>
                    <a:pt x="42181" y="8124"/>
                    <a:pt x="41746" y="7822"/>
                    <a:pt x="41194" y="7721"/>
                  </a:cubicBezTo>
                  <a:cubicBezTo>
                    <a:pt x="40653" y="7620"/>
                    <a:pt x="40112" y="7604"/>
                    <a:pt x="39576" y="7477"/>
                  </a:cubicBezTo>
                  <a:cubicBezTo>
                    <a:pt x="39029" y="7344"/>
                    <a:pt x="38515" y="7138"/>
                    <a:pt x="37973" y="6984"/>
                  </a:cubicBezTo>
                  <a:cubicBezTo>
                    <a:pt x="37644" y="6894"/>
                    <a:pt x="37321" y="6825"/>
                    <a:pt x="36981" y="6761"/>
                  </a:cubicBezTo>
                  <a:cubicBezTo>
                    <a:pt x="36732" y="6708"/>
                    <a:pt x="36461" y="6607"/>
                    <a:pt x="36207" y="6602"/>
                  </a:cubicBezTo>
                  <a:cubicBezTo>
                    <a:pt x="36198" y="6602"/>
                    <a:pt x="36189" y="6601"/>
                    <a:pt x="36180" y="6601"/>
                  </a:cubicBezTo>
                  <a:cubicBezTo>
                    <a:pt x="35914" y="6601"/>
                    <a:pt x="35667" y="6676"/>
                    <a:pt x="35400" y="6692"/>
                  </a:cubicBezTo>
                  <a:cubicBezTo>
                    <a:pt x="35359" y="6695"/>
                    <a:pt x="35319" y="6697"/>
                    <a:pt x="35279" y="6697"/>
                  </a:cubicBezTo>
                  <a:cubicBezTo>
                    <a:pt x="35128" y="6697"/>
                    <a:pt x="34982" y="6676"/>
                    <a:pt x="34827" y="6655"/>
                  </a:cubicBezTo>
                  <a:cubicBezTo>
                    <a:pt x="34679" y="6639"/>
                    <a:pt x="34528" y="6629"/>
                    <a:pt x="34377" y="6629"/>
                  </a:cubicBezTo>
                  <a:cubicBezTo>
                    <a:pt x="34077" y="6629"/>
                    <a:pt x="33778" y="6669"/>
                    <a:pt x="33506" y="6782"/>
                  </a:cubicBezTo>
                  <a:cubicBezTo>
                    <a:pt x="33113" y="6934"/>
                    <a:pt x="32793" y="7304"/>
                    <a:pt x="32353" y="7304"/>
                  </a:cubicBezTo>
                  <a:cubicBezTo>
                    <a:pt x="32317" y="7304"/>
                    <a:pt x="32281" y="7302"/>
                    <a:pt x="32243" y="7297"/>
                  </a:cubicBezTo>
                  <a:cubicBezTo>
                    <a:pt x="32055" y="7272"/>
                    <a:pt x="31885" y="7238"/>
                    <a:pt x="31690" y="7238"/>
                  </a:cubicBezTo>
                  <a:cubicBezTo>
                    <a:pt x="31677" y="7238"/>
                    <a:pt x="31663" y="7238"/>
                    <a:pt x="31649" y="7238"/>
                  </a:cubicBezTo>
                  <a:cubicBezTo>
                    <a:pt x="31416" y="7244"/>
                    <a:pt x="31193" y="7297"/>
                    <a:pt x="30954" y="7307"/>
                  </a:cubicBezTo>
                  <a:cubicBezTo>
                    <a:pt x="30928" y="7308"/>
                    <a:pt x="30903" y="7309"/>
                    <a:pt x="30877" y="7309"/>
                  </a:cubicBezTo>
                  <a:cubicBezTo>
                    <a:pt x="30448" y="7309"/>
                    <a:pt x="30070" y="7187"/>
                    <a:pt x="29654" y="7132"/>
                  </a:cubicBezTo>
                  <a:cubicBezTo>
                    <a:pt x="29155" y="7069"/>
                    <a:pt x="28683" y="7010"/>
                    <a:pt x="28248" y="6740"/>
                  </a:cubicBezTo>
                  <a:cubicBezTo>
                    <a:pt x="27675" y="6384"/>
                    <a:pt x="27240" y="5806"/>
                    <a:pt x="26725" y="5371"/>
                  </a:cubicBezTo>
                  <a:cubicBezTo>
                    <a:pt x="25951" y="4697"/>
                    <a:pt x="25118" y="4135"/>
                    <a:pt x="24301" y="3514"/>
                  </a:cubicBezTo>
                  <a:cubicBezTo>
                    <a:pt x="23669" y="3036"/>
                    <a:pt x="23112" y="2516"/>
                    <a:pt x="22412" y="2134"/>
                  </a:cubicBezTo>
                  <a:cubicBezTo>
                    <a:pt x="21839" y="1821"/>
                    <a:pt x="21298" y="1482"/>
                    <a:pt x="20714" y="1195"/>
                  </a:cubicBezTo>
                  <a:cubicBezTo>
                    <a:pt x="20141" y="919"/>
                    <a:pt x="19563" y="612"/>
                    <a:pt x="18979" y="362"/>
                  </a:cubicBezTo>
                  <a:cubicBezTo>
                    <a:pt x="18484" y="147"/>
                    <a:pt x="17948" y="0"/>
                    <a:pt x="1740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0"/>
            <p:cNvSpPr/>
            <p:nvPr/>
          </p:nvSpPr>
          <p:spPr>
            <a:xfrm>
              <a:off x="3500125" y="4116225"/>
              <a:ext cx="917250" cy="294275"/>
            </a:xfrm>
            <a:custGeom>
              <a:rect b="b" l="l" r="r" t="t"/>
              <a:pathLst>
                <a:path extrusionOk="0" h="11771" w="36690">
                  <a:moveTo>
                    <a:pt x="14087" y="0"/>
                  </a:moveTo>
                  <a:cubicBezTo>
                    <a:pt x="13530" y="0"/>
                    <a:pt x="12977" y="152"/>
                    <a:pt x="12411" y="296"/>
                  </a:cubicBezTo>
                  <a:cubicBezTo>
                    <a:pt x="11753" y="460"/>
                    <a:pt x="11090" y="593"/>
                    <a:pt x="10432" y="752"/>
                  </a:cubicBezTo>
                  <a:cubicBezTo>
                    <a:pt x="9514" y="975"/>
                    <a:pt x="8622" y="1320"/>
                    <a:pt x="7752" y="1702"/>
                  </a:cubicBezTo>
                  <a:cubicBezTo>
                    <a:pt x="5922" y="2503"/>
                    <a:pt x="4129" y="3548"/>
                    <a:pt x="2569" y="4811"/>
                  </a:cubicBezTo>
                  <a:cubicBezTo>
                    <a:pt x="1375" y="5787"/>
                    <a:pt x="1" y="7305"/>
                    <a:pt x="600" y="8981"/>
                  </a:cubicBezTo>
                  <a:cubicBezTo>
                    <a:pt x="1322" y="11013"/>
                    <a:pt x="3794" y="11337"/>
                    <a:pt x="5662" y="11337"/>
                  </a:cubicBezTo>
                  <a:cubicBezTo>
                    <a:pt x="6761" y="11337"/>
                    <a:pt x="7858" y="11297"/>
                    <a:pt x="8958" y="11297"/>
                  </a:cubicBezTo>
                  <a:cubicBezTo>
                    <a:pt x="9297" y="11297"/>
                    <a:pt x="9636" y="11300"/>
                    <a:pt x="9975" y="11310"/>
                  </a:cubicBezTo>
                  <a:cubicBezTo>
                    <a:pt x="12077" y="11369"/>
                    <a:pt x="14178" y="11544"/>
                    <a:pt x="16279" y="11634"/>
                  </a:cubicBezTo>
                  <a:cubicBezTo>
                    <a:pt x="17690" y="11692"/>
                    <a:pt x="19101" y="11740"/>
                    <a:pt x="20513" y="11767"/>
                  </a:cubicBezTo>
                  <a:cubicBezTo>
                    <a:pt x="20681" y="11769"/>
                    <a:pt x="20848" y="11770"/>
                    <a:pt x="21016" y="11770"/>
                  </a:cubicBezTo>
                  <a:cubicBezTo>
                    <a:pt x="22299" y="11770"/>
                    <a:pt x="23572" y="11701"/>
                    <a:pt x="24858" y="11608"/>
                  </a:cubicBezTo>
                  <a:cubicBezTo>
                    <a:pt x="25967" y="11523"/>
                    <a:pt x="27076" y="11401"/>
                    <a:pt x="28174" y="11295"/>
                  </a:cubicBezTo>
                  <a:cubicBezTo>
                    <a:pt x="29267" y="11188"/>
                    <a:pt x="30371" y="11135"/>
                    <a:pt x="31464" y="11045"/>
                  </a:cubicBezTo>
                  <a:cubicBezTo>
                    <a:pt x="32228" y="10976"/>
                    <a:pt x="33002" y="10907"/>
                    <a:pt x="33735" y="10684"/>
                  </a:cubicBezTo>
                  <a:cubicBezTo>
                    <a:pt x="34164" y="10552"/>
                    <a:pt x="34583" y="10382"/>
                    <a:pt x="34992" y="10196"/>
                  </a:cubicBezTo>
                  <a:cubicBezTo>
                    <a:pt x="35300" y="10058"/>
                    <a:pt x="35597" y="9936"/>
                    <a:pt x="35915" y="9830"/>
                  </a:cubicBezTo>
                  <a:cubicBezTo>
                    <a:pt x="36064" y="9777"/>
                    <a:pt x="36180" y="9713"/>
                    <a:pt x="36276" y="9586"/>
                  </a:cubicBezTo>
                  <a:cubicBezTo>
                    <a:pt x="36504" y="9262"/>
                    <a:pt x="36318" y="8864"/>
                    <a:pt x="36382" y="8498"/>
                  </a:cubicBezTo>
                  <a:cubicBezTo>
                    <a:pt x="36414" y="8291"/>
                    <a:pt x="36568" y="8201"/>
                    <a:pt x="36631" y="8021"/>
                  </a:cubicBezTo>
                  <a:cubicBezTo>
                    <a:pt x="36679" y="7899"/>
                    <a:pt x="36690" y="7740"/>
                    <a:pt x="36663" y="7618"/>
                  </a:cubicBezTo>
                  <a:cubicBezTo>
                    <a:pt x="36663" y="7602"/>
                    <a:pt x="36658" y="7591"/>
                    <a:pt x="36653" y="7581"/>
                  </a:cubicBezTo>
                  <a:cubicBezTo>
                    <a:pt x="36557" y="7305"/>
                    <a:pt x="36212" y="7130"/>
                    <a:pt x="35989" y="6981"/>
                  </a:cubicBezTo>
                  <a:cubicBezTo>
                    <a:pt x="35602" y="6716"/>
                    <a:pt x="35204" y="6461"/>
                    <a:pt x="34801" y="6228"/>
                  </a:cubicBezTo>
                  <a:cubicBezTo>
                    <a:pt x="34408" y="6010"/>
                    <a:pt x="34010" y="5803"/>
                    <a:pt x="33602" y="5617"/>
                  </a:cubicBezTo>
                  <a:cubicBezTo>
                    <a:pt x="33135" y="5405"/>
                    <a:pt x="32594" y="5193"/>
                    <a:pt x="32074" y="5135"/>
                  </a:cubicBezTo>
                  <a:cubicBezTo>
                    <a:pt x="31933" y="5121"/>
                    <a:pt x="31789" y="5116"/>
                    <a:pt x="31642" y="5116"/>
                  </a:cubicBezTo>
                  <a:cubicBezTo>
                    <a:pt x="31396" y="5116"/>
                    <a:pt x="31146" y="5130"/>
                    <a:pt x="30907" y="5140"/>
                  </a:cubicBezTo>
                  <a:cubicBezTo>
                    <a:pt x="30429" y="5166"/>
                    <a:pt x="29952" y="5267"/>
                    <a:pt x="29474" y="5347"/>
                  </a:cubicBezTo>
                  <a:cubicBezTo>
                    <a:pt x="28853" y="5448"/>
                    <a:pt x="28232" y="5501"/>
                    <a:pt x="27606" y="5501"/>
                  </a:cubicBezTo>
                  <a:cubicBezTo>
                    <a:pt x="26455" y="5495"/>
                    <a:pt x="25309" y="5448"/>
                    <a:pt x="24184" y="5230"/>
                  </a:cubicBezTo>
                  <a:cubicBezTo>
                    <a:pt x="23638" y="5124"/>
                    <a:pt x="23102" y="4981"/>
                    <a:pt x="22566" y="4843"/>
                  </a:cubicBezTo>
                  <a:cubicBezTo>
                    <a:pt x="21935" y="4678"/>
                    <a:pt x="21282" y="4556"/>
                    <a:pt x="20693" y="4254"/>
                  </a:cubicBezTo>
                  <a:cubicBezTo>
                    <a:pt x="19632" y="3707"/>
                    <a:pt x="18932" y="2699"/>
                    <a:pt x="17982" y="1999"/>
                  </a:cubicBezTo>
                  <a:cubicBezTo>
                    <a:pt x="17048" y="1309"/>
                    <a:pt x="16119" y="582"/>
                    <a:pt x="15021" y="168"/>
                  </a:cubicBezTo>
                  <a:cubicBezTo>
                    <a:pt x="14707" y="47"/>
                    <a:pt x="14397" y="0"/>
                    <a:pt x="140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9" name="Google Shape;789;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90" name="Google Shape;790;p20"/>
          <p:cNvSpPr txBox="1"/>
          <p:nvPr>
            <p:ph idx="1" type="subTitle"/>
          </p:nvPr>
        </p:nvSpPr>
        <p:spPr>
          <a:xfrm>
            <a:off x="4619848" y="1168975"/>
            <a:ext cx="3797400" cy="338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60351"/>
              </a:buClr>
              <a:buSzPts val="1200"/>
              <a:buFont typeface="Nunito Light"/>
              <a:buChar char="●"/>
              <a:defRPr b="0"/>
            </a:lvl1pPr>
            <a:lvl2pPr lvl="1" rtl="0" algn="ctr">
              <a:lnSpc>
                <a:spcPct val="100000"/>
              </a:lnSpc>
              <a:spcBef>
                <a:spcPts val="0"/>
              </a:spcBef>
              <a:spcAft>
                <a:spcPts val="0"/>
              </a:spcAft>
              <a:buClr>
                <a:srgbClr val="360351"/>
              </a:buClr>
              <a:buSzPts val="1400"/>
              <a:buFont typeface="Nunito Light"/>
              <a:buChar char="○"/>
              <a:defRPr/>
            </a:lvl2pPr>
            <a:lvl3pPr lvl="2" rtl="0" algn="ctr">
              <a:lnSpc>
                <a:spcPct val="100000"/>
              </a:lnSpc>
              <a:spcBef>
                <a:spcPts val="0"/>
              </a:spcBef>
              <a:spcAft>
                <a:spcPts val="0"/>
              </a:spcAft>
              <a:buClr>
                <a:srgbClr val="360351"/>
              </a:buClr>
              <a:buSzPts val="1400"/>
              <a:buFont typeface="Nunito Light"/>
              <a:buChar char="■"/>
              <a:defRPr/>
            </a:lvl3pPr>
            <a:lvl4pPr lvl="3" rtl="0" algn="ctr">
              <a:lnSpc>
                <a:spcPct val="100000"/>
              </a:lnSpc>
              <a:spcBef>
                <a:spcPts val="0"/>
              </a:spcBef>
              <a:spcAft>
                <a:spcPts val="0"/>
              </a:spcAft>
              <a:buClr>
                <a:srgbClr val="360351"/>
              </a:buClr>
              <a:buSzPts val="1400"/>
              <a:buFont typeface="Nunito Light"/>
              <a:buChar char="●"/>
              <a:defRPr/>
            </a:lvl4pPr>
            <a:lvl5pPr lvl="4" rtl="0" algn="ctr">
              <a:lnSpc>
                <a:spcPct val="100000"/>
              </a:lnSpc>
              <a:spcBef>
                <a:spcPts val="0"/>
              </a:spcBef>
              <a:spcAft>
                <a:spcPts val="0"/>
              </a:spcAft>
              <a:buClr>
                <a:srgbClr val="360351"/>
              </a:buClr>
              <a:buSzPts val="1400"/>
              <a:buFont typeface="Nunito Light"/>
              <a:buChar char="○"/>
              <a:defRPr/>
            </a:lvl5pPr>
            <a:lvl6pPr lvl="5" rtl="0" algn="ctr">
              <a:lnSpc>
                <a:spcPct val="100000"/>
              </a:lnSpc>
              <a:spcBef>
                <a:spcPts val="0"/>
              </a:spcBef>
              <a:spcAft>
                <a:spcPts val="0"/>
              </a:spcAft>
              <a:buClr>
                <a:srgbClr val="360351"/>
              </a:buClr>
              <a:buSzPts val="1400"/>
              <a:buFont typeface="Nunito Light"/>
              <a:buChar char="■"/>
              <a:defRPr/>
            </a:lvl6pPr>
            <a:lvl7pPr lvl="6" rtl="0" algn="ctr">
              <a:lnSpc>
                <a:spcPct val="100000"/>
              </a:lnSpc>
              <a:spcBef>
                <a:spcPts val="0"/>
              </a:spcBef>
              <a:spcAft>
                <a:spcPts val="0"/>
              </a:spcAft>
              <a:buClr>
                <a:srgbClr val="360351"/>
              </a:buClr>
              <a:buSzPts val="1400"/>
              <a:buFont typeface="Nunito Light"/>
              <a:buChar char="●"/>
              <a:defRPr/>
            </a:lvl7pPr>
            <a:lvl8pPr lvl="7" rtl="0" algn="ctr">
              <a:lnSpc>
                <a:spcPct val="100000"/>
              </a:lnSpc>
              <a:spcBef>
                <a:spcPts val="0"/>
              </a:spcBef>
              <a:spcAft>
                <a:spcPts val="0"/>
              </a:spcAft>
              <a:buClr>
                <a:srgbClr val="360351"/>
              </a:buClr>
              <a:buSzPts val="1400"/>
              <a:buFont typeface="Nunito Light"/>
              <a:buChar char="○"/>
              <a:defRPr/>
            </a:lvl8pPr>
            <a:lvl9pPr lvl="8" rtl="0" algn="ctr">
              <a:lnSpc>
                <a:spcPct val="100000"/>
              </a:lnSpc>
              <a:spcBef>
                <a:spcPts val="0"/>
              </a:spcBef>
              <a:spcAft>
                <a:spcPts val="0"/>
              </a:spcAft>
              <a:buClr>
                <a:srgbClr val="360351"/>
              </a:buClr>
              <a:buSzPts val="1400"/>
              <a:buFont typeface="Nunito Light"/>
              <a:buChar char="■"/>
              <a:defRPr/>
            </a:lvl9pPr>
          </a:lstStyle>
          <a:p/>
        </p:txBody>
      </p:sp>
      <p:sp>
        <p:nvSpPr>
          <p:cNvPr id="791" name="Google Shape;791;p20"/>
          <p:cNvSpPr txBox="1"/>
          <p:nvPr>
            <p:ph idx="2" type="subTitle"/>
          </p:nvPr>
        </p:nvSpPr>
        <p:spPr>
          <a:xfrm>
            <a:off x="713225" y="1168975"/>
            <a:ext cx="3797400" cy="338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60351"/>
              </a:buClr>
              <a:buSzPts val="1400"/>
              <a:buFont typeface="Nunito Light"/>
              <a:buChar char="●"/>
              <a:defRPr b="0"/>
            </a:lvl1pPr>
            <a:lvl2pPr lvl="1" rtl="0" algn="ctr">
              <a:lnSpc>
                <a:spcPct val="100000"/>
              </a:lnSpc>
              <a:spcBef>
                <a:spcPts val="0"/>
              </a:spcBef>
              <a:spcAft>
                <a:spcPts val="0"/>
              </a:spcAft>
              <a:buClr>
                <a:srgbClr val="360351"/>
              </a:buClr>
              <a:buSzPts val="1400"/>
              <a:buFont typeface="Nunito Light"/>
              <a:buChar char="○"/>
              <a:defRPr/>
            </a:lvl2pPr>
            <a:lvl3pPr lvl="2" rtl="0" algn="ctr">
              <a:lnSpc>
                <a:spcPct val="100000"/>
              </a:lnSpc>
              <a:spcBef>
                <a:spcPts val="0"/>
              </a:spcBef>
              <a:spcAft>
                <a:spcPts val="0"/>
              </a:spcAft>
              <a:buClr>
                <a:srgbClr val="360351"/>
              </a:buClr>
              <a:buSzPts val="1400"/>
              <a:buFont typeface="Nunito Light"/>
              <a:buChar char="■"/>
              <a:defRPr/>
            </a:lvl3pPr>
            <a:lvl4pPr lvl="3" rtl="0" algn="ctr">
              <a:lnSpc>
                <a:spcPct val="100000"/>
              </a:lnSpc>
              <a:spcBef>
                <a:spcPts val="0"/>
              </a:spcBef>
              <a:spcAft>
                <a:spcPts val="0"/>
              </a:spcAft>
              <a:buClr>
                <a:srgbClr val="360351"/>
              </a:buClr>
              <a:buSzPts val="1400"/>
              <a:buFont typeface="Nunito Light"/>
              <a:buChar char="●"/>
              <a:defRPr/>
            </a:lvl4pPr>
            <a:lvl5pPr lvl="4" rtl="0" algn="ctr">
              <a:lnSpc>
                <a:spcPct val="100000"/>
              </a:lnSpc>
              <a:spcBef>
                <a:spcPts val="0"/>
              </a:spcBef>
              <a:spcAft>
                <a:spcPts val="0"/>
              </a:spcAft>
              <a:buClr>
                <a:srgbClr val="360351"/>
              </a:buClr>
              <a:buSzPts val="1400"/>
              <a:buFont typeface="Nunito Light"/>
              <a:buChar char="○"/>
              <a:defRPr/>
            </a:lvl5pPr>
            <a:lvl6pPr lvl="5" rtl="0" algn="ctr">
              <a:lnSpc>
                <a:spcPct val="100000"/>
              </a:lnSpc>
              <a:spcBef>
                <a:spcPts val="0"/>
              </a:spcBef>
              <a:spcAft>
                <a:spcPts val="0"/>
              </a:spcAft>
              <a:buClr>
                <a:srgbClr val="360351"/>
              </a:buClr>
              <a:buSzPts val="1400"/>
              <a:buFont typeface="Nunito Light"/>
              <a:buChar char="■"/>
              <a:defRPr/>
            </a:lvl6pPr>
            <a:lvl7pPr lvl="6" rtl="0" algn="ctr">
              <a:lnSpc>
                <a:spcPct val="100000"/>
              </a:lnSpc>
              <a:spcBef>
                <a:spcPts val="0"/>
              </a:spcBef>
              <a:spcAft>
                <a:spcPts val="0"/>
              </a:spcAft>
              <a:buClr>
                <a:srgbClr val="360351"/>
              </a:buClr>
              <a:buSzPts val="1400"/>
              <a:buFont typeface="Nunito Light"/>
              <a:buChar char="●"/>
              <a:defRPr/>
            </a:lvl7pPr>
            <a:lvl8pPr lvl="7" rtl="0" algn="ctr">
              <a:lnSpc>
                <a:spcPct val="100000"/>
              </a:lnSpc>
              <a:spcBef>
                <a:spcPts val="0"/>
              </a:spcBef>
              <a:spcAft>
                <a:spcPts val="0"/>
              </a:spcAft>
              <a:buClr>
                <a:srgbClr val="360351"/>
              </a:buClr>
              <a:buSzPts val="1400"/>
              <a:buFont typeface="Nunito Light"/>
              <a:buChar char="○"/>
              <a:defRPr/>
            </a:lvl8pPr>
            <a:lvl9pPr lvl="8" rtl="0" algn="ctr">
              <a:lnSpc>
                <a:spcPct val="100000"/>
              </a:lnSpc>
              <a:spcBef>
                <a:spcPts val="0"/>
              </a:spcBef>
              <a:spcAft>
                <a:spcPts val="0"/>
              </a:spcAft>
              <a:buClr>
                <a:srgbClr val="360351"/>
              </a:buClr>
              <a:buSzPts val="1400"/>
              <a:buFont typeface="Nunito Light"/>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grpSp>
        <p:nvGrpSpPr>
          <p:cNvPr id="21" name="Google Shape;21;p3"/>
          <p:cNvGrpSpPr/>
          <p:nvPr/>
        </p:nvGrpSpPr>
        <p:grpSpPr>
          <a:xfrm>
            <a:off x="8430777" y="2814744"/>
            <a:ext cx="1428914" cy="1993501"/>
            <a:chOff x="5486650" y="2490000"/>
            <a:chExt cx="370300" cy="516625"/>
          </a:xfrm>
        </p:grpSpPr>
        <p:sp>
          <p:nvSpPr>
            <p:cNvPr id="22" name="Google Shape;22;p3"/>
            <p:cNvSpPr/>
            <p:nvPr/>
          </p:nvSpPr>
          <p:spPr>
            <a:xfrm>
              <a:off x="5659775" y="2625125"/>
              <a:ext cx="48850" cy="71000"/>
            </a:xfrm>
            <a:custGeom>
              <a:rect b="b" l="l" r="r" t="t"/>
              <a:pathLst>
                <a:path extrusionOk="0" h="2840" w="1954">
                  <a:moveTo>
                    <a:pt x="1628" y="0"/>
                  </a:moveTo>
                  <a:cubicBezTo>
                    <a:pt x="1556" y="0"/>
                    <a:pt x="1485" y="32"/>
                    <a:pt x="1435" y="107"/>
                  </a:cubicBezTo>
                  <a:cubicBezTo>
                    <a:pt x="1175" y="515"/>
                    <a:pt x="857" y="892"/>
                    <a:pt x="655" y="1338"/>
                  </a:cubicBezTo>
                  <a:cubicBezTo>
                    <a:pt x="491" y="1699"/>
                    <a:pt x="406" y="2118"/>
                    <a:pt x="146" y="2431"/>
                  </a:cubicBezTo>
                  <a:cubicBezTo>
                    <a:pt x="1" y="2608"/>
                    <a:pt x="155" y="2840"/>
                    <a:pt x="324" y="2840"/>
                  </a:cubicBezTo>
                  <a:cubicBezTo>
                    <a:pt x="377" y="2840"/>
                    <a:pt x="433" y="2816"/>
                    <a:pt x="480" y="2760"/>
                  </a:cubicBezTo>
                  <a:cubicBezTo>
                    <a:pt x="729" y="2463"/>
                    <a:pt x="846" y="2113"/>
                    <a:pt x="989" y="1752"/>
                  </a:cubicBezTo>
                  <a:cubicBezTo>
                    <a:pt x="1196" y="1237"/>
                    <a:pt x="1541" y="807"/>
                    <a:pt x="1838" y="340"/>
                  </a:cubicBezTo>
                  <a:cubicBezTo>
                    <a:pt x="1953" y="166"/>
                    <a:pt x="1792" y="0"/>
                    <a:pt x="16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5694750" y="2583500"/>
              <a:ext cx="60700" cy="58150"/>
            </a:xfrm>
            <a:custGeom>
              <a:rect b="b" l="l" r="r" t="t"/>
              <a:pathLst>
                <a:path extrusionOk="0" h="2326" w="2428">
                  <a:moveTo>
                    <a:pt x="341" y="1"/>
                  </a:moveTo>
                  <a:cubicBezTo>
                    <a:pt x="168" y="1"/>
                    <a:pt x="1" y="167"/>
                    <a:pt x="132" y="339"/>
                  </a:cubicBezTo>
                  <a:cubicBezTo>
                    <a:pt x="397" y="684"/>
                    <a:pt x="710" y="992"/>
                    <a:pt x="1023" y="1289"/>
                  </a:cubicBezTo>
                  <a:cubicBezTo>
                    <a:pt x="1182" y="1448"/>
                    <a:pt x="1368" y="1586"/>
                    <a:pt x="1511" y="1761"/>
                  </a:cubicBezTo>
                  <a:cubicBezTo>
                    <a:pt x="1660" y="1926"/>
                    <a:pt x="1750" y="2117"/>
                    <a:pt x="1920" y="2265"/>
                  </a:cubicBezTo>
                  <a:cubicBezTo>
                    <a:pt x="1968" y="2308"/>
                    <a:pt x="2021" y="2326"/>
                    <a:pt x="2073" y="2326"/>
                  </a:cubicBezTo>
                  <a:cubicBezTo>
                    <a:pt x="2261" y="2326"/>
                    <a:pt x="2428" y="2089"/>
                    <a:pt x="2249" y="1931"/>
                  </a:cubicBezTo>
                  <a:cubicBezTo>
                    <a:pt x="2116" y="1814"/>
                    <a:pt x="2031" y="1650"/>
                    <a:pt x="1920" y="1507"/>
                  </a:cubicBezTo>
                  <a:cubicBezTo>
                    <a:pt x="1776" y="1342"/>
                    <a:pt x="1612" y="1204"/>
                    <a:pt x="1453" y="1050"/>
                  </a:cubicBezTo>
                  <a:cubicBezTo>
                    <a:pt x="1140" y="753"/>
                    <a:pt x="805" y="446"/>
                    <a:pt x="540" y="101"/>
                  </a:cubicBezTo>
                  <a:cubicBezTo>
                    <a:pt x="487" y="30"/>
                    <a:pt x="413" y="1"/>
                    <a:pt x="34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5606425" y="2624775"/>
              <a:ext cx="58275" cy="19575"/>
            </a:xfrm>
            <a:custGeom>
              <a:rect b="b" l="l" r="r" t="t"/>
              <a:pathLst>
                <a:path extrusionOk="0" h="783" w="2331">
                  <a:moveTo>
                    <a:pt x="2002" y="0"/>
                  </a:moveTo>
                  <a:cubicBezTo>
                    <a:pt x="1981" y="0"/>
                    <a:pt x="1958" y="3"/>
                    <a:pt x="1935" y="10"/>
                  </a:cubicBezTo>
                  <a:cubicBezTo>
                    <a:pt x="1659" y="89"/>
                    <a:pt x="1373" y="163"/>
                    <a:pt x="1091" y="211"/>
                  </a:cubicBezTo>
                  <a:cubicBezTo>
                    <a:pt x="821" y="254"/>
                    <a:pt x="545" y="248"/>
                    <a:pt x="269" y="323"/>
                  </a:cubicBezTo>
                  <a:cubicBezTo>
                    <a:pt x="1" y="396"/>
                    <a:pt x="87" y="783"/>
                    <a:pt x="329" y="783"/>
                  </a:cubicBezTo>
                  <a:cubicBezTo>
                    <a:pt x="350" y="783"/>
                    <a:pt x="373" y="780"/>
                    <a:pt x="396" y="774"/>
                  </a:cubicBezTo>
                  <a:cubicBezTo>
                    <a:pt x="667" y="699"/>
                    <a:pt x="948" y="715"/>
                    <a:pt x="1219" y="662"/>
                  </a:cubicBezTo>
                  <a:cubicBezTo>
                    <a:pt x="1505" y="609"/>
                    <a:pt x="1781" y="535"/>
                    <a:pt x="2062" y="461"/>
                  </a:cubicBezTo>
                  <a:cubicBezTo>
                    <a:pt x="2331" y="387"/>
                    <a:pt x="2245" y="0"/>
                    <a:pt x="20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5593075" y="2680575"/>
              <a:ext cx="32775" cy="52225"/>
            </a:xfrm>
            <a:custGeom>
              <a:rect b="b" l="l" r="r" t="t"/>
              <a:pathLst>
                <a:path extrusionOk="0" h="2089" w="1311">
                  <a:moveTo>
                    <a:pt x="287" y="1"/>
                  </a:moveTo>
                  <a:cubicBezTo>
                    <a:pt x="141" y="1"/>
                    <a:pt x="0" y="114"/>
                    <a:pt x="71" y="287"/>
                  </a:cubicBezTo>
                  <a:cubicBezTo>
                    <a:pt x="288" y="850"/>
                    <a:pt x="697" y="1327"/>
                    <a:pt x="824" y="1921"/>
                  </a:cubicBezTo>
                  <a:cubicBezTo>
                    <a:pt x="847" y="2038"/>
                    <a:pt x="934" y="2088"/>
                    <a:pt x="1025" y="2088"/>
                  </a:cubicBezTo>
                  <a:cubicBezTo>
                    <a:pt x="1162" y="2088"/>
                    <a:pt x="1310" y="1974"/>
                    <a:pt x="1275" y="1799"/>
                  </a:cubicBezTo>
                  <a:cubicBezTo>
                    <a:pt x="1148" y="1194"/>
                    <a:pt x="745" y="722"/>
                    <a:pt x="522" y="160"/>
                  </a:cubicBezTo>
                  <a:cubicBezTo>
                    <a:pt x="480" y="49"/>
                    <a:pt x="383" y="1"/>
                    <a:pt x="2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5655350" y="2719900"/>
              <a:ext cx="77575" cy="28225"/>
            </a:xfrm>
            <a:custGeom>
              <a:rect b="b" l="l" r="r" t="t"/>
              <a:pathLst>
                <a:path extrusionOk="0" h="1129" w="3103">
                  <a:moveTo>
                    <a:pt x="2788" y="1"/>
                  </a:moveTo>
                  <a:cubicBezTo>
                    <a:pt x="2764" y="1"/>
                    <a:pt x="2738" y="5"/>
                    <a:pt x="2710" y="14"/>
                  </a:cubicBezTo>
                  <a:cubicBezTo>
                    <a:pt x="1951" y="241"/>
                    <a:pt x="1119" y="656"/>
                    <a:pt x="317" y="656"/>
                  </a:cubicBezTo>
                  <a:cubicBezTo>
                    <a:pt x="312" y="656"/>
                    <a:pt x="307" y="656"/>
                    <a:pt x="302" y="656"/>
                  </a:cubicBezTo>
                  <a:cubicBezTo>
                    <a:pt x="300" y="656"/>
                    <a:pt x="298" y="656"/>
                    <a:pt x="297" y="656"/>
                  </a:cubicBezTo>
                  <a:cubicBezTo>
                    <a:pt x="4" y="656"/>
                    <a:pt x="1" y="1118"/>
                    <a:pt x="302" y="1128"/>
                  </a:cubicBezTo>
                  <a:cubicBezTo>
                    <a:pt x="312" y="1128"/>
                    <a:pt x="323" y="1128"/>
                    <a:pt x="333" y="1128"/>
                  </a:cubicBezTo>
                  <a:cubicBezTo>
                    <a:pt x="1187" y="1128"/>
                    <a:pt x="2036" y="706"/>
                    <a:pt x="2838" y="470"/>
                  </a:cubicBezTo>
                  <a:cubicBezTo>
                    <a:pt x="3102" y="384"/>
                    <a:pt x="3022" y="1"/>
                    <a:pt x="27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5728825" y="2651575"/>
              <a:ext cx="17875" cy="36200"/>
            </a:xfrm>
            <a:custGeom>
              <a:rect b="b" l="l" r="r" t="t"/>
              <a:pathLst>
                <a:path extrusionOk="0" h="1448" w="715">
                  <a:moveTo>
                    <a:pt x="426" y="1"/>
                  </a:moveTo>
                  <a:cubicBezTo>
                    <a:pt x="335" y="1"/>
                    <a:pt x="253" y="53"/>
                    <a:pt x="238" y="174"/>
                  </a:cubicBezTo>
                  <a:cubicBezTo>
                    <a:pt x="191" y="503"/>
                    <a:pt x="164" y="842"/>
                    <a:pt x="58" y="1161"/>
                  </a:cubicBezTo>
                  <a:cubicBezTo>
                    <a:pt x="0" y="1334"/>
                    <a:pt x="142" y="1447"/>
                    <a:pt x="285" y="1447"/>
                  </a:cubicBezTo>
                  <a:cubicBezTo>
                    <a:pt x="378" y="1447"/>
                    <a:pt x="471" y="1399"/>
                    <a:pt x="509" y="1288"/>
                  </a:cubicBezTo>
                  <a:cubicBezTo>
                    <a:pt x="615" y="970"/>
                    <a:pt x="642" y="630"/>
                    <a:pt x="689" y="296"/>
                  </a:cubicBezTo>
                  <a:cubicBezTo>
                    <a:pt x="715" y="118"/>
                    <a:pt x="561" y="1"/>
                    <a:pt x="4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a:off x="5646200" y="2529400"/>
              <a:ext cx="34850" cy="51475"/>
            </a:xfrm>
            <a:custGeom>
              <a:rect b="b" l="l" r="r" t="t"/>
              <a:pathLst>
                <a:path extrusionOk="0" h="2059" w="1394">
                  <a:moveTo>
                    <a:pt x="286" y="1"/>
                  </a:moveTo>
                  <a:cubicBezTo>
                    <a:pt x="145" y="1"/>
                    <a:pt x="1" y="115"/>
                    <a:pt x="52" y="291"/>
                  </a:cubicBezTo>
                  <a:cubicBezTo>
                    <a:pt x="233" y="885"/>
                    <a:pt x="477" y="1463"/>
                    <a:pt x="853" y="1962"/>
                  </a:cubicBezTo>
                  <a:cubicBezTo>
                    <a:pt x="908" y="2030"/>
                    <a:pt x="981" y="2059"/>
                    <a:pt x="1053" y="2059"/>
                  </a:cubicBezTo>
                  <a:cubicBezTo>
                    <a:pt x="1227" y="2059"/>
                    <a:pt x="1393" y="1892"/>
                    <a:pt x="1262" y="1723"/>
                  </a:cubicBezTo>
                  <a:cubicBezTo>
                    <a:pt x="901" y="1257"/>
                    <a:pt x="668" y="726"/>
                    <a:pt x="503" y="164"/>
                  </a:cubicBezTo>
                  <a:cubicBezTo>
                    <a:pt x="469" y="50"/>
                    <a:pt x="378" y="1"/>
                    <a:pt x="28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a:off x="5602450" y="2517825"/>
              <a:ext cx="29875" cy="46250"/>
            </a:xfrm>
            <a:custGeom>
              <a:rect b="b" l="l" r="r" t="t"/>
              <a:pathLst>
                <a:path extrusionOk="0" h="1850" w="1195">
                  <a:moveTo>
                    <a:pt x="913" y="1"/>
                  </a:moveTo>
                  <a:cubicBezTo>
                    <a:pt x="818" y="1"/>
                    <a:pt x="723" y="51"/>
                    <a:pt x="683" y="165"/>
                  </a:cubicBezTo>
                  <a:cubicBezTo>
                    <a:pt x="529" y="627"/>
                    <a:pt x="269" y="1040"/>
                    <a:pt x="78" y="1491"/>
                  </a:cubicBezTo>
                  <a:cubicBezTo>
                    <a:pt x="1" y="1678"/>
                    <a:pt x="166" y="1849"/>
                    <a:pt x="314" y="1849"/>
                  </a:cubicBezTo>
                  <a:cubicBezTo>
                    <a:pt x="381" y="1849"/>
                    <a:pt x="445" y="1814"/>
                    <a:pt x="481" y="1730"/>
                  </a:cubicBezTo>
                  <a:cubicBezTo>
                    <a:pt x="688" y="1242"/>
                    <a:pt x="969" y="791"/>
                    <a:pt x="1134" y="298"/>
                  </a:cubicBezTo>
                  <a:cubicBezTo>
                    <a:pt x="1194" y="116"/>
                    <a:pt x="1055" y="1"/>
                    <a:pt x="91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5543250" y="2646575"/>
              <a:ext cx="44500" cy="24200"/>
            </a:xfrm>
            <a:custGeom>
              <a:rect b="b" l="l" r="r" t="t"/>
              <a:pathLst>
                <a:path extrusionOk="0" h="968" w="1780">
                  <a:moveTo>
                    <a:pt x="349" y="1"/>
                  </a:moveTo>
                  <a:cubicBezTo>
                    <a:pt x="165" y="1"/>
                    <a:pt x="0" y="239"/>
                    <a:pt x="170" y="400"/>
                  </a:cubicBezTo>
                  <a:cubicBezTo>
                    <a:pt x="509" y="719"/>
                    <a:pt x="965" y="809"/>
                    <a:pt x="1390" y="957"/>
                  </a:cubicBezTo>
                  <a:cubicBezTo>
                    <a:pt x="1414" y="965"/>
                    <a:pt x="1438" y="968"/>
                    <a:pt x="1460" y="968"/>
                  </a:cubicBezTo>
                  <a:cubicBezTo>
                    <a:pt x="1695" y="968"/>
                    <a:pt x="1779" y="583"/>
                    <a:pt x="1517" y="496"/>
                  </a:cubicBezTo>
                  <a:cubicBezTo>
                    <a:pt x="1172" y="384"/>
                    <a:pt x="774" y="321"/>
                    <a:pt x="504" y="66"/>
                  </a:cubicBezTo>
                  <a:cubicBezTo>
                    <a:pt x="456" y="20"/>
                    <a:pt x="402" y="1"/>
                    <a:pt x="3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5549650" y="2709525"/>
              <a:ext cx="38975" cy="39850"/>
            </a:xfrm>
            <a:custGeom>
              <a:rect b="b" l="l" r="r" t="t"/>
              <a:pathLst>
                <a:path extrusionOk="0" h="1594" w="1559">
                  <a:moveTo>
                    <a:pt x="1219" y="0"/>
                  </a:moveTo>
                  <a:cubicBezTo>
                    <a:pt x="1167" y="0"/>
                    <a:pt x="1113" y="20"/>
                    <a:pt x="1065" y="68"/>
                  </a:cubicBezTo>
                  <a:cubicBezTo>
                    <a:pt x="709" y="413"/>
                    <a:pt x="301" y="779"/>
                    <a:pt x="89" y="1236"/>
                  </a:cubicBezTo>
                  <a:cubicBezTo>
                    <a:pt x="1" y="1422"/>
                    <a:pt x="165" y="1593"/>
                    <a:pt x="317" y="1593"/>
                  </a:cubicBezTo>
                  <a:cubicBezTo>
                    <a:pt x="386" y="1593"/>
                    <a:pt x="452" y="1558"/>
                    <a:pt x="492" y="1474"/>
                  </a:cubicBezTo>
                  <a:cubicBezTo>
                    <a:pt x="683" y="1050"/>
                    <a:pt x="1060" y="726"/>
                    <a:pt x="1394" y="397"/>
                  </a:cubicBezTo>
                  <a:cubicBezTo>
                    <a:pt x="1558" y="237"/>
                    <a:pt x="1398" y="0"/>
                    <a:pt x="121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5585800" y="2590600"/>
              <a:ext cx="17750" cy="30400"/>
            </a:xfrm>
            <a:custGeom>
              <a:rect b="b" l="l" r="r" t="t"/>
              <a:pathLst>
                <a:path extrusionOk="0" h="1216" w="710">
                  <a:moveTo>
                    <a:pt x="425" y="0"/>
                  </a:moveTo>
                  <a:cubicBezTo>
                    <a:pt x="331" y="0"/>
                    <a:pt x="240" y="49"/>
                    <a:pt x="208" y="162"/>
                  </a:cubicBezTo>
                  <a:cubicBezTo>
                    <a:pt x="134" y="411"/>
                    <a:pt x="155" y="681"/>
                    <a:pt x="49" y="920"/>
                  </a:cubicBezTo>
                  <a:cubicBezTo>
                    <a:pt x="1" y="1037"/>
                    <a:pt x="102" y="1180"/>
                    <a:pt x="213" y="1207"/>
                  </a:cubicBezTo>
                  <a:cubicBezTo>
                    <a:pt x="235" y="1213"/>
                    <a:pt x="255" y="1216"/>
                    <a:pt x="275" y="1216"/>
                  </a:cubicBezTo>
                  <a:cubicBezTo>
                    <a:pt x="379" y="1216"/>
                    <a:pt x="460" y="1139"/>
                    <a:pt x="500" y="1037"/>
                  </a:cubicBezTo>
                  <a:cubicBezTo>
                    <a:pt x="601" y="798"/>
                    <a:pt x="585" y="533"/>
                    <a:pt x="659" y="284"/>
                  </a:cubicBezTo>
                  <a:cubicBezTo>
                    <a:pt x="710" y="111"/>
                    <a:pt x="565" y="0"/>
                    <a:pt x="4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5722000" y="2773700"/>
              <a:ext cx="48675" cy="45475"/>
            </a:xfrm>
            <a:custGeom>
              <a:rect b="b" l="l" r="r" t="t"/>
              <a:pathLst>
                <a:path extrusionOk="0" h="1819" w="1947">
                  <a:moveTo>
                    <a:pt x="330" y="0"/>
                  </a:moveTo>
                  <a:cubicBezTo>
                    <a:pt x="158" y="0"/>
                    <a:pt x="0" y="234"/>
                    <a:pt x="151" y="409"/>
                  </a:cubicBezTo>
                  <a:cubicBezTo>
                    <a:pt x="564" y="870"/>
                    <a:pt x="941" y="1369"/>
                    <a:pt x="1424" y="1762"/>
                  </a:cubicBezTo>
                  <a:cubicBezTo>
                    <a:pt x="1474" y="1802"/>
                    <a:pt x="1528" y="1819"/>
                    <a:pt x="1581" y="1819"/>
                  </a:cubicBezTo>
                  <a:cubicBezTo>
                    <a:pt x="1778" y="1819"/>
                    <a:pt x="1947" y="1578"/>
                    <a:pt x="1758" y="1428"/>
                  </a:cubicBezTo>
                  <a:cubicBezTo>
                    <a:pt x="1270" y="1035"/>
                    <a:pt x="893" y="541"/>
                    <a:pt x="485" y="75"/>
                  </a:cubicBezTo>
                  <a:cubicBezTo>
                    <a:pt x="438" y="22"/>
                    <a:pt x="383" y="0"/>
                    <a:pt x="3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5764875" y="2716600"/>
              <a:ext cx="38350" cy="37325"/>
            </a:xfrm>
            <a:custGeom>
              <a:rect b="b" l="l" r="r" t="t"/>
              <a:pathLst>
                <a:path extrusionOk="0" h="1493" w="1534">
                  <a:moveTo>
                    <a:pt x="1198" y="0"/>
                  </a:moveTo>
                  <a:cubicBezTo>
                    <a:pt x="1145" y="0"/>
                    <a:pt x="1090" y="21"/>
                    <a:pt x="1041" y="72"/>
                  </a:cubicBezTo>
                  <a:cubicBezTo>
                    <a:pt x="733" y="395"/>
                    <a:pt x="457" y="756"/>
                    <a:pt x="160" y="1085"/>
                  </a:cubicBezTo>
                  <a:cubicBezTo>
                    <a:pt x="1" y="1253"/>
                    <a:pt x="162" y="1492"/>
                    <a:pt x="339" y="1492"/>
                  </a:cubicBezTo>
                  <a:cubicBezTo>
                    <a:pt x="392" y="1492"/>
                    <a:pt x="446" y="1471"/>
                    <a:pt x="494" y="1419"/>
                  </a:cubicBezTo>
                  <a:cubicBezTo>
                    <a:pt x="797" y="1085"/>
                    <a:pt x="1062" y="719"/>
                    <a:pt x="1375" y="401"/>
                  </a:cubicBezTo>
                  <a:cubicBezTo>
                    <a:pt x="1534" y="233"/>
                    <a:pt x="1376" y="0"/>
                    <a:pt x="119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782700" y="2575950"/>
              <a:ext cx="34300" cy="51325"/>
            </a:xfrm>
            <a:custGeom>
              <a:rect b="b" l="l" r="r" t="t"/>
              <a:pathLst>
                <a:path extrusionOk="0" h="2053" w="1372">
                  <a:moveTo>
                    <a:pt x="314" y="1"/>
                  </a:moveTo>
                  <a:cubicBezTo>
                    <a:pt x="165" y="1"/>
                    <a:pt x="0" y="173"/>
                    <a:pt x="84" y="366"/>
                  </a:cubicBezTo>
                  <a:cubicBezTo>
                    <a:pt x="322" y="923"/>
                    <a:pt x="513" y="1490"/>
                    <a:pt x="901" y="1978"/>
                  </a:cubicBezTo>
                  <a:cubicBezTo>
                    <a:pt x="944" y="2031"/>
                    <a:pt x="995" y="2053"/>
                    <a:pt x="1046" y="2053"/>
                  </a:cubicBezTo>
                  <a:cubicBezTo>
                    <a:pt x="1212" y="2053"/>
                    <a:pt x="1372" y="1818"/>
                    <a:pt x="1230" y="1639"/>
                  </a:cubicBezTo>
                  <a:cubicBezTo>
                    <a:pt x="879" y="1193"/>
                    <a:pt x="704" y="636"/>
                    <a:pt x="487" y="127"/>
                  </a:cubicBezTo>
                  <a:cubicBezTo>
                    <a:pt x="450" y="38"/>
                    <a:pt x="384" y="1"/>
                    <a:pt x="31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5717800" y="2490000"/>
              <a:ext cx="44475" cy="37400"/>
            </a:xfrm>
            <a:custGeom>
              <a:rect b="b" l="l" r="r" t="t"/>
              <a:pathLst>
                <a:path extrusionOk="0" h="1496" w="1779">
                  <a:moveTo>
                    <a:pt x="1454" y="1"/>
                  </a:moveTo>
                  <a:cubicBezTo>
                    <a:pt x="1415" y="1"/>
                    <a:pt x="1374" y="13"/>
                    <a:pt x="1332" y="42"/>
                  </a:cubicBezTo>
                  <a:cubicBezTo>
                    <a:pt x="897" y="334"/>
                    <a:pt x="536" y="721"/>
                    <a:pt x="165" y="1098"/>
                  </a:cubicBezTo>
                  <a:cubicBezTo>
                    <a:pt x="1" y="1262"/>
                    <a:pt x="163" y="1495"/>
                    <a:pt x="343" y="1495"/>
                  </a:cubicBezTo>
                  <a:cubicBezTo>
                    <a:pt x="396" y="1495"/>
                    <a:pt x="451" y="1475"/>
                    <a:pt x="499" y="1427"/>
                  </a:cubicBezTo>
                  <a:cubicBezTo>
                    <a:pt x="844" y="1082"/>
                    <a:pt x="1167" y="721"/>
                    <a:pt x="1571" y="445"/>
                  </a:cubicBezTo>
                  <a:cubicBezTo>
                    <a:pt x="1778" y="304"/>
                    <a:pt x="1648" y="1"/>
                    <a:pt x="145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5705650" y="2557175"/>
              <a:ext cx="37750" cy="13800"/>
            </a:xfrm>
            <a:custGeom>
              <a:rect b="b" l="l" r="r" t="t"/>
              <a:pathLst>
                <a:path extrusionOk="0" h="552" w="1510">
                  <a:moveTo>
                    <a:pt x="1237" y="1"/>
                  </a:moveTo>
                  <a:cubicBezTo>
                    <a:pt x="1227" y="1"/>
                    <a:pt x="1218" y="1"/>
                    <a:pt x="1208" y="2"/>
                  </a:cubicBezTo>
                  <a:cubicBezTo>
                    <a:pt x="1010" y="22"/>
                    <a:pt x="795" y="89"/>
                    <a:pt x="591" y="89"/>
                  </a:cubicBezTo>
                  <a:cubicBezTo>
                    <a:pt x="521" y="89"/>
                    <a:pt x="452" y="81"/>
                    <a:pt x="385" y="61"/>
                  </a:cubicBezTo>
                  <a:cubicBezTo>
                    <a:pt x="360" y="53"/>
                    <a:pt x="337" y="50"/>
                    <a:pt x="315" y="50"/>
                  </a:cubicBezTo>
                  <a:cubicBezTo>
                    <a:pt x="77" y="50"/>
                    <a:pt x="1" y="434"/>
                    <a:pt x="258" y="512"/>
                  </a:cubicBezTo>
                  <a:cubicBezTo>
                    <a:pt x="354" y="541"/>
                    <a:pt x="450" y="551"/>
                    <a:pt x="546" y="551"/>
                  </a:cubicBezTo>
                  <a:cubicBezTo>
                    <a:pt x="766" y="551"/>
                    <a:pt x="986" y="493"/>
                    <a:pt x="1208" y="464"/>
                  </a:cubicBezTo>
                  <a:cubicBezTo>
                    <a:pt x="1490" y="438"/>
                    <a:pt x="1509" y="1"/>
                    <a:pt x="12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5827475" y="2742400"/>
              <a:ext cx="29475" cy="43150"/>
            </a:xfrm>
            <a:custGeom>
              <a:rect b="b" l="l" r="r" t="t"/>
              <a:pathLst>
                <a:path extrusionOk="0" h="1726" w="1179">
                  <a:moveTo>
                    <a:pt x="287" y="0"/>
                  </a:moveTo>
                  <a:cubicBezTo>
                    <a:pt x="142" y="0"/>
                    <a:pt x="0" y="113"/>
                    <a:pt x="65" y="287"/>
                  </a:cubicBezTo>
                  <a:cubicBezTo>
                    <a:pt x="224" y="732"/>
                    <a:pt x="590" y="1093"/>
                    <a:pt x="685" y="1560"/>
                  </a:cubicBezTo>
                  <a:cubicBezTo>
                    <a:pt x="713" y="1675"/>
                    <a:pt x="800" y="1725"/>
                    <a:pt x="891" y="1725"/>
                  </a:cubicBezTo>
                  <a:cubicBezTo>
                    <a:pt x="1030" y="1725"/>
                    <a:pt x="1178" y="1609"/>
                    <a:pt x="1136" y="1433"/>
                  </a:cubicBezTo>
                  <a:cubicBezTo>
                    <a:pt x="1030" y="955"/>
                    <a:pt x="675" y="610"/>
                    <a:pt x="516" y="159"/>
                  </a:cubicBezTo>
                  <a:cubicBezTo>
                    <a:pt x="476" y="48"/>
                    <a:pt x="381" y="0"/>
                    <a:pt x="2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5777525" y="2814300"/>
              <a:ext cx="59675" cy="46225"/>
            </a:xfrm>
            <a:custGeom>
              <a:rect b="b" l="l" r="r" t="t"/>
              <a:pathLst>
                <a:path extrusionOk="0" h="1849" w="2387">
                  <a:moveTo>
                    <a:pt x="2042" y="1"/>
                  </a:moveTo>
                  <a:cubicBezTo>
                    <a:pt x="1990" y="1"/>
                    <a:pt x="1936" y="21"/>
                    <a:pt x="1888" y="69"/>
                  </a:cubicBezTo>
                  <a:cubicBezTo>
                    <a:pt x="1378" y="573"/>
                    <a:pt x="848" y="1056"/>
                    <a:pt x="216" y="1411"/>
                  </a:cubicBezTo>
                  <a:cubicBezTo>
                    <a:pt x="1" y="1537"/>
                    <a:pt x="131" y="1848"/>
                    <a:pt x="337" y="1848"/>
                  </a:cubicBezTo>
                  <a:cubicBezTo>
                    <a:pt x="374" y="1848"/>
                    <a:pt x="414" y="1838"/>
                    <a:pt x="455" y="1814"/>
                  </a:cubicBezTo>
                  <a:cubicBezTo>
                    <a:pt x="1113" y="1438"/>
                    <a:pt x="1686" y="934"/>
                    <a:pt x="2222" y="392"/>
                  </a:cubicBezTo>
                  <a:cubicBezTo>
                    <a:pt x="2386" y="236"/>
                    <a:pt x="2223" y="1"/>
                    <a:pt x="20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5693000" y="2837775"/>
              <a:ext cx="17475" cy="40700"/>
            </a:xfrm>
            <a:custGeom>
              <a:rect b="b" l="l" r="r" t="t"/>
              <a:pathLst>
                <a:path extrusionOk="0" h="1628" w="699">
                  <a:moveTo>
                    <a:pt x="412" y="0"/>
                  </a:moveTo>
                  <a:cubicBezTo>
                    <a:pt x="321" y="0"/>
                    <a:pt x="236" y="51"/>
                    <a:pt x="212" y="170"/>
                  </a:cubicBezTo>
                  <a:cubicBezTo>
                    <a:pt x="133" y="594"/>
                    <a:pt x="0" y="1045"/>
                    <a:pt x="133" y="1464"/>
                  </a:cubicBezTo>
                  <a:cubicBezTo>
                    <a:pt x="168" y="1578"/>
                    <a:pt x="261" y="1627"/>
                    <a:pt x="354" y="1627"/>
                  </a:cubicBezTo>
                  <a:cubicBezTo>
                    <a:pt x="495" y="1627"/>
                    <a:pt x="636" y="1513"/>
                    <a:pt x="578" y="1337"/>
                  </a:cubicBezTo>
                  <a:cubicBezTo>
                    <a:pt x="478" y="1003"/>
                    <a:pt x="594" y="626"/>
                    <a:pt x="663" y="292"/>
                  </a:cubicBezTo>
                  <a:cubicBezTo>
                    <a:pt x="698" y="116"/>
                    <a:pt x="549" y="0"/>
                    <a:pt x="4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5635600" y="2773850"/>
              <a:ext cx="57125" cy="15400"/>
            </a:xfrm>
            <a:custGeom>
              <a:rect b="b" l="l" r="r" t="t"/>
              <a:pathLst>
                <a:path extrusionOk="0" h="616" w="2285">
                  <a:moveTo>
                    <a:pt x="329" y="1"/>
                  </a:moveTo>
                  <a:cubicBezTo>
                    <a:pt x="87" y="1"/>
                    <a:pt x="1" y="388"/>
                    <a:pt x="269" y="461"/>
                  </a:cubicBezTo>
                  <a:cubicBezTo>
                    <a:pt x="613" y="554"/>
                    <a:pt x="988" y="615"/>
                    <a:pt x="1356" y="615"/>
                  </a:cubicBezTo>
                  <a:cubicBezTo>
                    <a:pt x="1579" y="615"/>
                    <a:pt x="1799" y="593"/>
                    <a:pt x="2009" y="541"/>
                  </a:cubicBezTo>
                  <a:cubicBezTo>
                    <a:pt x="2284" y="472"/>
                    <a:pt x="2196" y="82"/>
                    <a:pt x="1951" y="82"/>
                  </a:cubicBezTo>
                  <a:cubicBezTo>
                    <a:pt x="1931" y="82"/>
                    <a:pt x="1910" y="84"/>
                    <a:pt x="1887" y="90"/>
                  </a:cubicBezTo>
                  <a:cubicBezTo>
                    <a:pt x="1714" y="136"/>
                    <a:pt x="1533" y="156"/>
                    <a:pt x="1349" y="156"/>
                  </a:cubicBezTo>
                  <a:cubicBezTo>
                    <a:pt x="1027" y="156"/>
                    <a:pt x="698" y="95"/>
                    <a:pt x="397" y="10"/>
                  </a:cubicBezTo>
                  <a:cubicBezTo>
                    <a:pt x="373" y="4"/>
                    <a:pt x="351" y="1"/>
                    <a:pt x="32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5593100" y="2776825"/>
              <a:ext cx="17950" cy="51700"/>
            </a:xfrm>
            <a:custGeom>
              <a:rect b="b" l="l" r="r" t="t"/>
              <a:pathLst>
                <a:path extrusionOk="0" h="2068" w="718">
                  <a:moveTo>
                    <a:pt x="433" y="0"/>
                  </a:moveTo>
                  <a:cubicBezTo>
                    <a:pt x="340" y="0"/>
                    <a:pt x="244" y="49"/>
                    <a:pt x="202" y="162"/>
                  </a:cubicBezTo>
                  <a:cubicBezTo>
                    <a:pt x="1" y="692"/>
                    <a:pt x="245" y="1244"/>
                    <a:pt x="96" y="1775"/>
                  </a:cubicBezTo>
                  <a:cubicBezTo>
                    <a:pt x="48" y="1951"/>
                    <a:pt x="194" y="2067"/>
                    <a:pt x="334" y="2067"/>
                  </a:cubicBezTo>
                  <a:cubicBezTo>
                    <a:pt x="426" y="2067"/>
                    <a:pt x="516" y="2018"/>
                    <a:pt x="547" y="1902"/>
                  </a:cubicBezTo>
                  <a:cubicBezTo>
                    <a:pt x="696" y="1371"/>
                    <a:pt x="452" y="798"/>
                    <a:pt x="653" y="289"/>
                  </a:cubicBezTo>
                  <a:cubicBezTo>
                    <a:pt x="718" y="115"/>
                    <a:pt x="577" y="0"/>
                    <a:pt x="43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5605175" y="2856450"/>
              <a:ext cx="45125" cy="14600"/>
            </a:xfrm>
            <a:custGeom>
              <a:rect b="b" l="l" r="r" t="t"/>
              <a:pathLst>
                <a:path extrusionOk="0" h="584" w="1805">
                  <a:moveTo>
                    <a:pt x="284" y="0"/>
                  </a:moveTo>
                  <a:cubicBezTo>
                    <a:pt x="1" y="0"/>
                    <a:pt x="7" y="452"/>
                    <a:pt x="303" y="473"/>
                  </a:cubicBezTo>
                  <a:cubicBezTo>
                    <a:pt x="662" y="497"/>
                    <a:pt x="1004" y="584"/>
                    <a:pt x="1367" y="584"/>
                  </a:cubicBezTo>
                  <a:cubicBezTo>
                    <a:pt x="1412" y="584"/>
                    <a:pt x="1457" y="582"/>
                    <a:pt x="1502" y="579"/>
                  </a:cubicBezTo>
                  <a:cubicBezTo>
                    <a:pt x="1793" y="553"/>
                    <a:pt x="1804" y="106"/>
                    <a:pt x="1522" y="106"/>
                  </a:cubicBezTo>
                  <a:cubicBezTo>
                    <a:pt x="1515" y="106"/>
                    <a:pt x="1509" y="107"/>
                    <a:pt x="1502" y="107"/>
                  </a:cubicBezTo>
                  <a:cubicBezTo>
                    <a:pt x="1452" y="111"/>
                    <a:pt x="1403" y="113"/>
                    <a:pt x="1354" y="113"/>
                  </a:cubicBezTo>
                  <a:cubicBezTo>
                    <a:pt x="1002" y="113"/>
                    <a:pt x="657" y="24"/>
                    <a:pt x="303" y="1"/>
                  </a:cubicBezTo>
                  <a:cubicBezTo>
                    <a:pt x="296" y="1"/>
                    <a:pt x="290" y="0"/>
                    <a:pt x="28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659425" y="2812750"/>
              <a:ext cx="12625" cy="29200"/>
            </a:xfrm>
            <a:custGeom>
              <a:rect b="b" l="l" r="r" t="t"/>
              <a:pathLst>
                <a:path extrusionOk="0" h="1168" w="505">
                  <a:moveTo>
                    <a:pt x="274" y="0"/>
                  </a:moveTo>
                  <a:cubicBezTo>
                    <a:pt x="157" y="0"/>
                    <a:pt x="38" y="77"/>
                    <a:pt x="32" y="232"/>
                  </a:cubicBezTo>
                  <a:cubicBezTo>
                    <a:pt x="32" y="258"/>
                    <a:pt x="22" y="285"/>
                    <a:pt x="17" y="311"/>
                  </a:cubicBezTo>
                  <a:cubicBezTo>
                    <a:pt x="1" y="370"/>
                    <a:pt x="6" y="428"/>
                    <a:pt x="32" y="470"/>
                  </a:cubicBezTo>
                  <a:lnTo>
                    <a:pt x="32" y="943"/>
                  </a:lnTo>
                  <a:cubicBezTo>
                    <a:pt x="32" y="1092"/>
                    <a:pt x="152" y="1167"/>
                    <a:pt x="270" y="1167"/>
                  </a:cubicBezTo>
                  <a:cubicBezTo>
                    <a:pt x="388" y="1167"/>
                    <a:pt x="505" y="1093"/>
                    <a:pt x="505" y="943"/>
                  </a:cubicBezTo>
                  <a:lnTo>
                    <a:pt x="505" y="226"/>
                  </a:lnTo>
                  <a:cubicBezTo>
                    <a:pt x="505" y="76"/>
                    <a:pt x="390" y="0"/>
                    <a:pt x="27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5657400" y="2923475"/>
              <a:ext cx="38875" cy="16275"/>
            </a:xfrm>
            <a:custGeom>
              <a:rect b="b" l="l" r="r" t="t"/>
              <a:pathLst>
                <a:path extrusionOk="0" h="651" w="1555">
                  <a:moveTo>
                    <a:pt x="1255" y="1"/>
                  </a:moveTo>
                  <a:cubicBezTo>
                    <a:pt x="1230" y="1"/>
                    <a:pt x="1203" y="5"/>
                    <a:pt x="1175" y="15"/>
                  </a:cubicBezTo>
                  <a:cubicBezTo>
                    <a:pt x="1037" y="58"/>
                    <a:pt x="899" y="111"/>
                    <a:pt x="761" y="153"/>
                  </a:cubicBezTo>
                  <a:cubicBezTo>
                    <a:pt x="687" y="175"/>
                    <a:pt x="607" y="190"/>
                    <a:pt x="527" y="201"/>
                  </a:cubicBezTo>
                  <a:lnTo>
                    <a:pt x="511" y="201"/>
                  </a:lnTo>
                  <a:cubicBezTo>
                    <a:pt x="478" y="95"/>
                    <a:pt x="372" y="31"/>
                    <a:pt x="272" y="31"/>
                  </a:cubicBezTo>
                  <a:cubicBezTo>
                    <a:pt x="182" y="31"/>
                    <a:pt x="96" y="83"/>
                    <a:pt x="71" y="201"/>
                  </a:cubicBezTo>
                  <a:cubicBezTo>
                    <a:pt x="1" y="548"/>
                    <a:pt x="196" y="651"/>
                    <a:pt x="458" y="651"/>
                  </a:cubicBezTo>
                  <a:cubicBezTo>
                    <a:pt x="748" y="651"/>
                    <a:pt x="1118" y="525"/>
                    <a:pt x="1297" y="466"/>
                  </a:cubicBezTo>
                  <a:cubicBezTo>
                    <a:pt x="1555" y="376"/>
                    <a:pt x="1481" y="1"/>
                    <a:pt x="125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5748150" y="2877075"/>
              <a:ext cx="23500" cy="45350"/>
            </a:xfrm>
            <a:custGeom>
              <a:rect b="b" l="l" r="r" t="t"/>
              <a:pathLst>
                <a:path extrusionOk="0" h="1814" w="940">
                  <a:moveTo>
                    <a:pt x="284" y="1"/>
                  </a:moveTo>
                  <a:cubicBezTo>
                    <a:pt x="140" y="1"/>
                    <a:pt x="1" y="112"/>
                    <a:pt x="65" y="285"/>
                  </a:cubicBezTo>
                  <a:cubicBezTo>
                    <a:pt x="166" y="545"/>
                    <a:pt x="272" y="800"/>
                    <a:pt x="314" y="1075"/>
                  </a:cubicBezTo>
                  <a:cubicBezTo>
                    <a:pt x="346" y="1293"/>
                    <a:pt x="367" y="1489"/>
                    <a:pt x="452" y="1691"/>
                  </a:cubicBezTo>
                  <a:cubicBezTo>
                    <a:pt x="489" y="1778"/>
                    <a:pt x="554" y="1814"/>
                    <a:pt x="623" y="1814"/>
                  </a:cubicBezTo>
                  <a:cubicBezTo>
                    <a:pt x="773" y="1814"/>
                    <a:pt x="939" y="1643"/>
                    <a:pt x="855" y="1458"/>
                  </a:cubicBezTo>
                  <a:cubicBezTo>
                    <a:pt x="776" y="1272"/>
                    <a:pt x="781" y="1060"/>
                    <a:pt x="749" y="869"/>
                  </a:cubicBezTo>
                  <a:cubicBezTo>
                    <a:pt x="702" y="625"/>
                    <a:pt x="606" y="391"/>
                    <a:pt x="516" y="158"/>
                  </a:cubicBezTo>
                  <a:cubicBezTo>
                    <a:pt x="474" y="48"/>
                    <a:pt x="378" y="1"/>
                    <a:pt x="28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5719400" y="2990750"/>
              <a:ext cx="49825" cy="15875"/>
            </a:xfrm>
            <a:custGeom>
              <a:rect b="b" l="l" r="r" t="t"/>
              <a:pathLst>
                <a:path extrusionOk="0" h="635" w="1993">
                  <a:moveTo>
                    <a:pt x="1620" y="1"/>
                  </a:moveTo>
                  <a:cubicBezTo>
                    <a:pt x="1607" y="1"/>
                    <a:pt x="1594" y="2"/>
                    <a:pt x="1581" y="4"/>
                  </a:cubicBezTo>
                  <a:cubicBezTo>
                    <a:pt x="1151" y="62"/>
                    <a:pt x="711" y="110"/>
                    <a:pt x="281" y="179"/>
                  </a:cubicBezTo>
                  <a:cubicBezTo>
                    <a:pt x="0" y="229"/>
                    <a:pt x="98" y="634"/>
                    <a:pt x="361" y="634"/>
                  </a:cubicBezTo>
                  <a:cubicBezTo>
                    <a:pt x="376" y="634"/>
                    <a:pt x="392" y="633"/>
                    <a:pt x="408" y="630"/>
                  </a:cubicBezTo>
                  <a:cubicBezTo>
                    <a:pt x="838" y="561"/>
                    <a:pt x="1279" y="513"/>
                    <a:pt x="1708" y="455"/>
                  </a:cubicBezTo>
                  <a:cubicBezTo>
                    <a:pt x="1992" y="414"/>
                    <a:pt x="1889" y="1"/>
                    <a:pt x="162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5783200" y="2923125"/>
              <a:ext cx="18575" cy="39375"/>
            </a:xfrm>
            <a:custGeom>
              <a:rect b="b" l="l" r="r" t="t"/>
              <a:pathLst>
                <a:path extrusionOk="0" h="1575" w="743">
                  <a:moveTo>
                    <a:pt x="393" y="1"/>
                  </a:moveTo>
                  <a:cubicBezTo>
                    <a:pt x="277" y="1"/>
                    <a:pt x="162" y="75"/>
                    <a:pt x="159" y="226"/>
                  </a:cubicBezTo>
                  <a:cubicBezTo>
                    <a:pt x="159" y="517"/>
                    <a:pt x="270" y="963"/>
                    <a:pt x="111" y="1228"/>
                  </a:cubicBezTo>
                  <a:cubicBezTo>
                    <a:pt x="1" y="1409"/>
                    <a:pt x="162" y="1575"/>
                    <a:pt x="324" y="1575"/>
                  </a:cubicBezTo>
                  <a:cubicBezTo>
                    <a:pt x="395" y="1575"/>
                    <a:pt x="466" y="1543"/>
                    <a:pt x="515" y="1467"/>
                  </a:cubicBezTo>
                  <a:cubicBezTo>
                    <a:pt x="743" y="1106"/>
                    <a:pt x="626" y="624"/>
                    <a:pt x="626" y="226"/>
                  </a:cubicBezTo>
                  <a:cubicBezTo>
                    <a:pt x="626" y="76"/>
                    <a:pt x="510" y="1"/>
                    <a:pt x="3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5818225" y="2872125"/>
              <a:ext cx="18900" cy="40150"/>
            </a:xfrm>
            <a:custGeom>
              <a:rect b="b" l="l" r="r" t="t"/>
              <a:pathLst>
                <a:path extrusionOk="0" h="1606" w="756">
                  <a:moveTo>
                    <a:pt x="317" y="0"/>
                  </a:moveTo>
                  <a:cubicBezTo>
                    <a:pt x="162" y="0"/>
                    <a:pt x="0" y="169"/>
                    <a:pt x="95" y="356"/>
                  </a:cubicBezTo>
                  <a:cubicBezTo>
                    <a:pt x="254" y="658"/>
                    <a:pt x="233" y="1045"/>
                    <a:pt x="276" y="1385"/>
                  </a:cubicBezTo>
                  <a:cubicBezTo>
                    <a:pt x="289" y="1531"/>
                    <a:pt x="415" y="1606"/>
                    <a:pt x="532" y="1606"/>
                  </a:cubicBezTo>
                  <a:cubicBezTo>
                    <a:pt x="648" y="1606"/>
                    <a:pt x="756" y="1533"/>
                    <a:pt x="737" y="1385"/>
                  </a:cubicBezTo>
                  <a:cubicBezTo>
                    <a:pt x="695" y="960"/>
                    <a:pt x="705" y="509"/>
                    <a:pt x="498" y="117"/>
                  </a:cubicBezTo>
                  <a:cubicBezTo>
                    <a:pt x="456" y="34"/>
                    <a:pt x="387" y="0"/>
                    <a:pt x="31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5713075" y="2960625"/>
              <a:ext cx="39175" cy="17775"/>
            </a:xfrm>
            <a:custGeom>
              <a:rect b="b" l="l" r="r" t="t"/>
              <a:pathLst>
                <a:path extrusionOk="0" h="711" w="1567">
                  <a:moveTo>
                    <a:pt x="1266" y="0"/>
                  </a:moveTo>
                  <a:cubicBezTo>
                    <a:pt x="1241" y="0"/>
                    <a:pt x="1215" y="5"/>
                    <a:pt x="1187" y="15"/>
                  </a:cubicBezTo>
                  <a:cubicBezTo>
                    <a:pt x="879" y="121"/>
                    <a:pt x="550" y="132"/>
                    <a:pt x="248" y="243"/>
                  </a:cubicBezTo>
                  <a:cubicBezTo>
                    <a:pt x="0" y="338"/>
                    <a:pt x="68" y="710"/>
                    <a:pt x="291" y="710"/>
                  </a:cubicBezTo>
                  <a:cubicBezTo>
                    <a:pt x="317" y="710"/>
                    <a:pt x="345" y="705"/>
                    <a:pt x="375" y="694"/>
                  </a:cubicBezTo>
                  <a:cubicBezTo>
                    <a:pt x="683" y="583"/>
                    <a:pt x="1006" y="567"/>
                    <a:pt x="1309" y="466"/>
                  </a:cubicBezTo>
                  <a:cubicBezTo>
                    <a:pt x="1567" y="375"/>
                    <a:pt x="1489" y="0"/>
                    <a:pt x="126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5617575" y="2962475"/>
              <a:ext cx="17425" cy="37875"/>
            </a:xfrm>
            <a:custGeom>
              <a:rect b="b" l="l" r="r" t="t"/>
              <a:pathLst>
                <a:path extrusionOk="0" h="1515" w="697">
                  <a:moveTo>
                    <a:pt x="384" y="0"/>
                  </a:moveTo>
                  <a:cubicBezTo>
                    <a:pt x="314" y="0"/>
                    <a:pt x="247" y="37"/>
                    <a:pt x="210" y="127"/>
                  </a:cubicBezTo>
                  <a:cubicBezTo>
                    <a:pt x="51" y="482"/>
                    <a:pt x="83" y="848"/>
                    <a:pt x="30" y="1220"/>
                  </a:cubicBezTo>
                  <a:cubicBezTo>
                    <a:pt x="1" y="1396"/>
                    <a:pt x="155" y="1515"/>
                    <a:pt x="291" y="1515"/>
                  </a:cubicBezTo>
                  <a:cubicBezTo>
                    <a:pt x="380" y="1515"/>
                    <a:pt x="462" y="1464"/>
                    <a:pt x="481" y="1347"/>
                  </a:cubicBezTo>
                  <a:cubicBezTo>
                    <a:pt x="529" y="1029"/>
                    <a:pt x="481" y="657"/>
                    <a:pt x="614" y="355"/>
                  </a:cubicBezTo>
                  <a:cubicBezTo>
                    <a:pt x="697" y="170"/>
                    <a:pt x="533" y="0"/>
                    <a:pt x="38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5581625" y="2887275"/>
              <a:ext cx="18225" cy="38200"/>
            </a:xfrm>
            <a:custGeom>
              <a:rect b="b" l="l" r="r" t="t"/>
              <a:pathLst>
                <a:path extrusionOk="0" h="1528" w="729">
                  <a:moveTo>
                    <a:pt x="285" y="0"/>
                  </a:moveTo>
                  <a:cubicBezTo>
                    <a:pt x="148" y="0"/>
                    <a:pt x="0" y="115"/>
                    <a:pt x="35" y="296"/>
                  </a:cubicBezTo>
                  <a:cubicBezTo>
                    <a:pt x="110" y="652"/>
                    <a:pt x="168" y="1002"/>
                    <a:pt x="242" y="1363"/>
                  </a:cubicBezTo>
                  <a:cubicBezTo>
                    <a:pt x="265" y="1478"/>
                    <a:pt x="350" y="1528"/>
                    <a:pt x="440" y="1528"/>
                  </a:cubicBezTo>
                  <a:cubicBezTo>
                    <a:pt x="578" y="1528"/>
                    <a:pt x="729" y="1412"/>
                    <a:pt x="693" y="1235"/>
                  </a:cubicBezTo>
                  <a:cubicBezTo>
                    <a:pt x="619" y="880"/>
                    <a:pt x="561" y="524"/>
                    <a:pt x="486" y="169"/>
                  </a:cubicBezTo>
                  <a:cubicBezTo>
                    <a:pt x="463" y="52"/>
                    <a:pt x="376" y="0"/>
                    <a:pt x="28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5523675" y="2838825"/>
              <a:ext cx="47425" cy="19075"/>
            </a:xfrm>
            <a:custGeom>
              <a:rect b="b" l="l" r="r" t="t"/>
              <a:pathLst>
                <a:path extrusionOk="0" h="763" w="1897">
                  <a:moveTo>
                    <a:pt x="297" y="0"/>
                  </a:moveTo>
                  <a:cubicBezTo>
                    <a:pt x="72" y="0"/>
                    <a:pt x="0" y="377"/>
                    <a:pt x="252" y="467"/>
                  </a:cubicBezTo>
                  <a:cubicBezTo>
                    <a:pt x="655" y="616"/>
                    <a:pt x="1085" y="653"/>
                    <a:pt x="1499" y="754"/>
                  </a:cubicBezTo>
                  <a:cubicBezTo>
                    <a:pt x="1521" y="759"/>
                    <a:pt x="1542" y="762"/>
                    <a:pt x="1562" y="762"/>
                  </a:cubicBezTo>
                  <a:cubicBezTo>
                    <a:pt x="1808" y="762"/>
                    <a:pt x="1896" y="371"/>
                    <a:pt x="1626" y="303"/>
                  </a:cubicBezTo>
                  <a:cubicBezTo>
                    <a:pt x="1207" y="202"/>
                    <a:pt x="783" y="165"/>
                    <a:pt x="380" y="16"/>
                  </a:cubicBezTo>
                  <a:cubicBezTo>
                    <a:pt x="350" y="5"/>
                    <a:pt x="322" y="0"/>
                    <a:pt x="29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5486650" y="2789550"/>
              <a:ext cx="21050" cy="28625"/>
            </a:xfrm>
            <a:custGeom>
              <a:rect b="b" l="l" r="r" t="t"/>
              <a:pathLst>
                <a:path extrusionOk="0" h="1145" w="842">
                  <a:moveTo>
                    <a:pt x="508" y="1"/>
                  </a:moveTo>
                  <a:cubicBezTo>
                    <a:pt x="456" y="1"/>
                    <a:pt x="401" y="22"/>
                    <a:pt x="354" y="72"/>
                  </a:cubicBezTo>
                  <a:cubicBezTo>
                    <a:pt x="152" y="279"/>
                    <a:pt x="88" y="576"/>
                    <a:pt x="35" y="852"/>
                  </a:cubicBezTo>
                  <a:cubicBezTo>
                    <a:pt x="0" y="1028"/>
                    <a:pt x="153" y="1145"/>
                    <a:pt x="291" y="1145"/>
                  </a:cubicBezTo>
                  <a:cubicBezTo>
                    <a:pt x="381" y="1145"/>
                    <a:pt x="465" y="1095"/>
                    <a:pt x="486" y="979"/>
                  </a:cubicBezTo>
                  <a:cubicBezTo>
                    <a:pt x="518" y="794"/>
                    <a:pt x="550" y="549"/>
                    <a:pt x="683" y="411"/>
                  </a:cubicBezTo>
                  <a:cubicBezTo>
                    <a:pt x="842" y="236"/>
                    <a:pt x="684" y="1"/>
                    <a:pt x="50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5519900" y="2690650"/>
              <a:ext cx="18850" cy="21500"/>
            </a:xfrm>
            <a:custGeom>
              <a:rect b="b" l="l" r="r" t="t"/>
              <a:pathLst>
                <a:path extrusionOk="0" h="860" w="754">
                  <a:moveTo>
                    <a:pt x="225" y="0"/>
                  </a:moveTo>
                  <a:cubicBezTo>
                    <a:pt x="108" y="0"/>
                    <a:pt x="0" y="127"/>
                    <a:pt x="5" y="234"/>
                  </a:cubicBezTo>
                  <a:cubicBezTo>
                    <a:pt x="11" y="346"/>
                    <a:pt x="69" y="415"/>
                    <a:pt x="165" y="447"/>
                  </a:cubicBezTo>
                  <a:cubicBezTo>
                    <a:pt x="170" y="457"/>
                    <a:pt x="186" y="478"/>
                    <a:pt x="191" y="494"/>
                  </a:cubicBezTo>
                  <a:cubicBezTo>
                    <a:pt x="191" y="500"/>
                    <a:pt x="202" y="510"/>
                    <a:pt x="202" y="526"/>
                  </a:cubicBezTo>
                  <a:cubicBezTo>
                    <a:pt x="228" y="600"/>
                    <a:pt x="255" y="680"/>
                    <a:pt x="297" y="744"/>
                  </a:cubicBezTo>
                  <a:cubicBezTo>
                    <a:pt x="336" y="818"/>
                    <a:pt x="418" y="860"/>
                    <a:pt x="500" y="860"/>
                  </a:cubicBezTo>
                  <a:cubicBezTo>
                    <a:pt x="540" y="860"/>
                    <a:pt x="580" y="850"/>
                    <a:pt x="615" y="829"/>
                  </a:cubicBezTo>
                  <a:cubicBezTo>
                    <a:pt x="722" y="765"/>
                    <a:pt x="753" y="616"/>
                    <a:pt x="695" y="505"/>
                  </a:cubicBezTo>
                  <a:lnTo>
                    <a:pt x="679" y="478"/>
                  </a:lnTo>
                  <a:cubicBezTo>
                    <a:pt x="674" y="457"/>
                    <a:pt x="669" y="447"/>
                    <a:pt x="663" y="425"/>
                  </a:cubicBezTo>
                  <a:cubicBezTo>
                    <a:pt x="637" y="367"/>
                    <a:pt x="615" y="298"/>
                    <a:pt x="584" y="240"/>
                  </a:cubicBezTo>
                  <a:cubicBezTo>
                    <a:pt x="509" y="102"/>
                    <a:pt x="398" y="17"/>
                    <a:pt x="239" y="1"/>
                  </a:cubicBezTo>
                  <a:cubicBezTo>
                    <a:pt x="234" y="0"/>
                    <a:pt x="230" y="0"/>
                    <a:pt x="2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5530775" y="2794175"/>
              <a:ext cx="17750" cy="27850"/>
            </a:xfrm>
            <a:custGeom>
              <a:rect b="b" l="l" r="r" t="t"/>
              <a:pathLst>
                <a:path extrusionOk="0" h="1114" w="710">
                  <a:moveTo>
                    <a:pt x="426" y="0"/>
                  </a:moveTo>
                  <a:cubicBezTo>
                    <a:pt x="334" y="0"/>
                    <a:pt x="245" y="52"/>
                    <a:pt x="218" y="173"/>
                  </a:cubicBezTo>
                  <a:cubicBezTo>
                    <a:pt x="165" y="391"/>
                    <a:pt x="85" y="603"/>
                    <a:pt x="43" y="821"/>
                  </a:cubicBezTo>
                  <a:cubicBezTo>
                    <a:pt x="1" y="997"/>
                    <a:pt x="149" y="1113"/>
                    <a:pt x="288" y="1113"/>
                  </a:cubicBezTo>
                  <a:cubicBezTo>
                    <a:pt x="379" y="1113"/>
                    <a:pt x="466" y="1064"/>
                    <a:pt x="494" y="948"/>
                  </a:cubicBezTo>
                  <a:cubicBezTo>
                    <a:pt x="547" y="731"/>
                    <a:pt x="626" y="518"/>
                    <a:pt x="669" y="295"/>
                  </a:cubicBezTo>
                  <a:cubicBezTo>
                    <a:pt x="710" y="117"/>
                    <a:pt x="564" y="0"/>
                    <a:pt x="4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3"/>
          <p:cNvSpPr/>
          <p:nvPr/>
        </p:nvSpPr>
        <p:spPr>
          <a:xfrm rot="1100975">
            <a:off x="7942240" y="96908"/>
            <a:ext cx="1775007" cy="1506044"/>
          </a:xfrm>
          <a:custGeom>
            <a:rect b="b" l="l" r="r" t="t"/>
            <a:pathLst>
              <a:path extrusionOk="0" h="9688" w="11418">
                <a:moveTo>
                  <a:pt x="138" y="0"/>
                </a:moveTo>
                <a:cubicBezTo>
                  <a:pt x="114" y="0"/>
                  <a:pt x="91" y="8"/>
                  <a:pt x="69" y="15"/>
                </a:cubicBezTo>
                <a:cubicBezTo>
                  <a:pt x="64" y="21"/>
                  <a:pt x="0" y="58"/>
                  <a:pt x="11" y="68"/>
                </a:cubicBezTo>
                <a:cubicBezTo>
                  <a:pt x="37" y="127"/>
                  <a:pt x="106" y="175"/>
                  <a:pt x="154" y="217"/>
                </a:cubicBezTo>
                <a:cubicBezTo>
                  <a:pt x="233" y="281"/>
                  <a:pt x="329" y="334"/>
                  <a:pt x="393" y="408"/>
                </a:cubicBezTo>
                <a:cubicBezTo>
                  <a:pt x="499" y="525"/>
                  <a:pt x="568" y="647"/>
                  <a:pt x="610" y="806"/>
                </a:cubicBezTo>
                <a:cubicBezTo>
                  <a:pt x="658" y="965"/>
                  <a:pt x="716" y="1124"/>
                  <a:pt x="716" y="1294"/>
                </a:cubicBezTo>
                <a:cubicBezTo>
                  <a:pt x="711" y="1650"/>
                  <a:pt x="647" y="2000"/>
                  <a:pt x="594" y="2345"/>
                </a:cubicBezTo>
                <a:cubicBezTo>
                  <a:pt x="515" y="2854"/>
                  <a:pt x="414" y="3385"/>
                  <a:pt x="499" y="3904"/>
                </a:cubicBezTo>
                <a:cubicBezTo>
                  <a:pt x="546" y="4186"/>
                  <a:pt x="626" y="4467"/>
                  <a:pt x="716" y="4743"/>
                </a:cubicBezTo>
                <a:cubicBezTo>
                  <a:pt x="801" y="4971"/>
                  <a:pt x="891" y="5194"/>
                  <a:pt x="997" y="5406"/>
                </a:cubicBezTo>
                <a:cubicBezTo>
                  <a:pt x="1098" y="5645"/>
                  <a:pt x="1226" y="5873"/>
                  <a:pt x="1364" y="6090"/>
                </a:cubicBezTo>
                <a:cubicBezTo>
                  <a:pt x="1576" y="6414"/>
                  <a:pt x="1815" y="6722"/>
                  <a:pt x="2085" y="6998"/>
                </a:cubicBezTo>
                <a:cubicBezTo>
                  <a:pt x="2250" y="7167"/>
                  <a:pt x="2409" y="7316"/>
                  <a:pt x="2610" y="7443"/>
                </a:cubicBezTo>
                <a:cubicBezTo>
                  <a:pt x="2701" y="7390"/>
                  <a:pt x="2695" y="7305"/>
                  <a:pt x="2595" y="7194"/>
                </a:cubicBezTo>
                <a:cubicBezTo>
                  <a:pt x="2531" y="7024"/>
                  <a:pt x="2462" y="6860"/>
                  <a:pt x="2388" y="6695"/>
                </a:cubicBezTo>
                <a:cubicBezTo>
                  <a:pt x="2250" y="6372"/>
                  <a:pt x="2138" y="6037"/>
                  <a:pt x="2064" y="5693"/>
                </a:cubicBezTo>
                <a:cubicBezTo>
                  <a:pt x="1979" y="5284"/>
                  <a:pt x="1937" y="4849"/>
                  <a:pt x="1947" y="4435"/>
                </a:cubicBezTo>
                <a:cubicBezTo>
                  <a:pt x="1953" y="4117"/>
                  <a:pt x="2011" y="3804"/>
                  <a:pt x="2064" y="3491"/>
                </a:cubicBezTo>
                <a:cubicBezTo>
                  <a:pt x="2154" y="2934"/>
                  <a:pt x="2090" y="2345"/>
                  <a:pt x="1804" y="1851"/>
                </a:cubicBezTo>
                <a:cubicBezTo>
                  <a:pt x="1693" y="1655"/>
                  <a:pt x="1539" y="1490"/>
                  <a:pt x="1395" y="1310"/>
                </a:cubicBezTo>
                <a:cubicBezTo>
                  <a:pt x="1353" y="1262"/>
                  <a:pt x="1273" y="1199"/>
                  <a:pt x="1257" y="1135"/>
                </a:cubicBezTo>
                <a:lnTo>
                  <a:pt x="1257" y="1135"/>
                </a:lnTo>
                <a:cubicBezTo>
                  <a:pt x="1470" y="1294"/>
                  <a:pt x="1661" y="1464"/>
                  <a:pt x="1857" y="1634"/>
                </a:cubicBezTo>
                <a:cubicBezTo>
                  <a:pt x="1963" y="1719"/>
                  <a:pt x="2080" y="1787"/>
                  <a:pt x="2186" y="1872"/>
                </a:cubicBezTo>
                <a:cubicBezTo>
                  <a:pt x="2308" y="1978"/>
                  <a:pt x="2441" y="2079"/>
                  <a:pt x="2573" y="2180"/>
                </a:cubicBezTo>
                <a:cubicBezTo>
                  <a:pt x="2695" y="2270"/>
                  <a:pt x="2812" y="2366"/>
                  <a:pt x="2934" y="2451"/>
                </a:cubicBezTo>
                <a:cubicBezTo>
                  <a:pt x="3035" y="2525"/>
                  <a:pt x="3114" y="2594"/>
                  <a:pt x="3199" y="2674"/>
                </a:cubicBezTo>
                <a:cubicBezTo>
                  <a:pt x="3359" y="2817"/>
                  <a:pt x="3486" y="2987"/>
                  <a:pt x="3592" y="3167"/>
                </a:cubicBezTo>
                <a:cubicBezTo>
                  <a:pt x="3645" y="3257"/>
                  <a:pt x="3687" y="3347"/>
                  <a:pt x="3703" y="3453"/>
                </a:cubicBezTo>
                <a:cubicBezTo>
                  <a:pt x="3709" y="3533"/>
                  <a:pt x="3709" y="3613"/>
                  <a:pt x="3703" y="3692"/>
                </a:cubicBezTo>
                <a:cubicBezTo>
                  <a:pt x="3703" y="3809"/>
                  <a:pt x="3698" y="3920"/>
                  <a:pt x="3687" y="4037"/>
                </a:cubicBezTo>
                <a:cubicBezTo>
                  <a:pt x="3672" y="4249"/>
                  <a:pt x="3597" y="4435"/>
                  <a:pt x="3539" y="4631"/>
                </a:cubicBezTo>
                <a:cubicBezTo>
                  <a:pt x="3443" y="4939"/>
                  <a:pt x="3380" y="5242"/>
                  <a:pt x="3332" y="5555"/>
                </a:cubicBezTo>
                <a:cubicBezTo>
                  <a:pt x="3252" y="6085"/>
                  <a:pt x="3305" y="6663"/>
                  <a:pt x="3496" y="7167"/>
                </a:cubicBezTo>
                <a:cubicBezTo>
                  <a:pt x="3661" y="7603"/>
                  <a:pt x="3873" y="8022"/>
                  <a:pt x="4176" y="8377"/>
                </a:cubicBezTo>
                <a:cubicBezTo>
                  <a:pt x="4425" y="8680"/>
                  <a:pt x="4738" y="8897"/>
                  <a:pt x="5051" y="9131"/>
                </a:cubicBezTo>
                <a:cubicBezTo>
                  <a:pt x="5221" y="9263"/>
                  <a:pt x="5396" y="9401"/>
                  <a:pt x="5560" y="9544"/>
                </a:cubicBezTo>
                <a:cubicBezTo>
                  <a:pt x="5624" y="9613"/>
                  <a:pt x="5693" y="9661"/>
                  <a:pt x="5778" y="9688"/>
                </a:cubicBezTo>
                <a:cubicBezTo>
                  <a:pt x="5767" y="9613"/>
                  <a:pt x="5741" y="9544"/>
                  <a:pt x="5693" y="9481"/>
                </a:cubicBezTo>
                <a:cubicBezTo>
                  <a:pt x="5624" y="9343"/>
                  <a:pt x="5560" y="9200"/>
                  <a:pt x="5486" y="9062"/>
                </a:cubicBezTo>
                <a:cubicBezTo>
                  <a:pt x="5343" y="8765"/>
                  <a:pt x="5194" y="8467"/>
                  <a:pt x="5094" y="8149"/>
                </a:cubicBezTo>
                <a:cubicBezTo>
                  <a:pt x="4987" y="7794"/>
                  <a:pt x="4902" y="7449"/>
                  <a:pt x="4892" y="7077"/>
                </a:cubicBezTo>
                <a:cubicBezTo>
                  <a:pt x="4876" y="6717"/>
                  <a:pt x="4918" y="6356"/>
                  <a:pt x="4956" y="6000"/>
                </a:cubicBezTo>
                <a:cubicBezTo>
                  <a:pt x="5025" y="5427"/>
                  <a:pt x="5046" y="4791"/>
                  <a:pt x="4796" y="4255"/>
                </a:cubicBezTo>
                <a:cubicBezTo>
                  <a:pt x="4733" y="4122"/>
                  <a:pt x="4664" y="3989"/>
                  <a:pt x="4584" y="3862"/>
                </a:cubicBezTo>
                <a:cubicBezTo>
                  <a:pt x="4552" y="3804"/>
                  <a:pt x="4505" y="3751"/>
                  <a:pt x="4473" y="3692"/>
                </a:cubicBezTo>
                <a:lnTo>
                  <a:pt x="4473" y="3692"/>
                </a:lnTo>
                <a:cubicBezTo>
                  <a:pt x="4520" y="3719"/>
                  <a:pt x="4558" y="3756"/>
                  <a:pt x="4600" y="3788"/>
                </a:cubicBezTo>
                <a:cubicBezTo>
                  <a:pt x="4680" y="3857"/>
                  <a:pt x="4759" y="3915"/>
                  <a:pt x="4828" y="3989"/>
                </a:cubicBezTo>
                <a:cubicBezTo>
                  <a:pt x="5025" y="4180"/>
                  <a:pt x="5200" y="4387"/>
                  <a:pt x="5353" y="4605"/>
                </a:cubicBezTo>
                <a:cubicBezTo>
                  <a:pt x="5476" y="4780"/>
                  <a:pt x="5645" y="4923"/>
                  <a:pt x="5714" y="5130"/>
                </a:cubicBezTo>
                <a:cubicBezTo>
                  <a:pt x="5757" y="5273"/>
                  <a:pt x="5751" y="5459"/>
                  <a:pt x="5746" y="5613"/>
                </a:cubicBezTo>
                <a:cubicBezTo>
                  <a:pt x="5741" y="5751"/>
                  <a:pt x="5730" y="5884"/>
                  <a:pt x="5720" y="6027"/>
                </a:cubicBezTo>
                <a:cubicBezTo>
                  <a:pt x="5714" y="6175"/>
                  <a:pt x="5693" y="6329"/>
                  <a:pt x="5698" y="6483"/>
                </a:cubicBezTo>
                <a:cubicBezTo>
                  <a:pt x="5704" y="6621"/>
                  <a:pt x="5725" y="6759"/>
                  <a:pt x="5751" y="6892"/>
                </a:cubicBezTo>
                <a:cubicBezTo>
                  <a:pt x="5836" y="7305"/>
                  <a:pt x="6075" y="7661"/>
                  <a:pt x="6335" y="7990"/>
                </a:cubicBezTo>
                <a:cubicBezTo>
                  <a:pt x="6500" y="8192"/>
                  <a:pt x="6680" y="8393"/>
                  <a:pt x="6882" y="8563"/>
                </a:cubicBezTo>
                <a:cubicBezTo>
                  <a:pt x="7078" y="8743"/>
                  <a:pt x="7306" y="8892"/>
                  <a:pt x="7534" y="9030"/>
                </a:cubicBezTo>
                <a:cubicBezTo>
                  <a:pt x="7799" y="9184"/>
                  <a:pt x="8065" y="9327"/>
                  <a:pt x="8325" y="9486"/>
                </a:cubicBezTo>
                <a:cubicBezTo>
                  <a:pt x="8372" y="9454"/>
                  <a:pt x="8086" y="9078"/>
                  <a:pt x="8075" y="9056"/>
                </a:cubicBezTo>
                <a:cubicBezTo>
                  <a:pt x="7916" y="8802"/>
                  <a:pt x="7768" y="8547"/>
                  <a:pt x="7624" y="8292"/>
                </a:cubicBezTo>
                <a:cubicBezTo>
                  <a:pt x="7470" y="8032"/>
                  <a:pt x="7317" y="7767"/>
                  <a:pt x="7205" y="7486"/>
                </a:cubicBezTo>
                <a:cubicBezTo>
                  <a:pt x="7083" y="7183"/>
                  <a:pt x="6998" y="6881"/>
                  <a:pt x="6913" y="6573"/>
                </a:cubicBezTo>
                <a:cubicBezTo>
                  <a:pt x="6839" y="6324"/>
                  <a:pt x="6781" y="6059"/>
                  <a:pt x="6685" y="5815"/>
                </a:cubicBezTo>
                <a:cubicBezTo>
                  <a:pt x="6627" y="5655"/>
                  <a:pt x="6521" y="5523"/>
                  <a:pt x="6415" y="5390"/>
                </a:cubicBezTo>
                <a:cubicBezTo>
                  <a:pt x="6330" y="5273"/>
                  <a:pt x="6240" y="5167"/>
                  <a:pt x="6155" y="5051"/>
                </a:cubicBezTo>
                <a:cubicBezTo>
                  <a:pt x="6133" y="5008"/>
                  <a:pt x="6107" y="4966"/>
                  <a:pt x="6070" y="4928"/>
                </a:cubicBezTo>
                <a:cubicBezTo>
                  <a:pt x="6107" y="4928"/>
                  <a:pt x="6107" y="4944"/>
                  <a:pt x="6123" y="4966"/>
                </a:cubicBezTo>
                <a:lnTo>
                  <a:pt x="6202" y="5024"/>
                </a:lnTo>
                <a:cubicBezTo>
                  <a:pt x="6282" y="5088"/>
                  <a:pt x="6351" y="5162"/>
                  <a:pt x="6420" y="5231"/>
                </a:cubicBezTo>
                <a:cubicBezTo>
                  <a:pt x="6494" y="5295"/>
                  <a:pt x="6568" y="5348"/>
                  <a:pt x="6637" y="5417"/>
                </a:cubicBezTo>
                <a:cubicBezTo>
                  <a:pt x="6733" y="5507"/>
                  <a:pt x="6834" y="5608"/>
                  <a:pt x="6945" y="5693"/>
                </a:cubicBezTo>
                <a:cubicBezTo>
                  <a:pt x="7152" y="5846"/>
                  <a:pt x="7391" y="5937"/>
                  <a:pt x="7619" y="6043"/>
                </a:cubicBezTo>
                <a:cubicBezTo>
                  <a:pt x="7980" y="6218"/>
                  <a:pt x="8394" y="6324"/>
                  <a:pt x="8792" y="6372"/>
                </a:cubicBezTo>
                <a:cubicBezTo>
                  <a:pt x="9343" y="6435"/>
                  <a:pt x="9900" y="6478"/>
                  <a:pt x="10447" y="6594"/>
                </a:cubicBezTo>
                <a:cubicBezTo>
                  <a:pt x="10574" y="6621"/>
                  <a:pt x="10696" y="6648"/>
                  <a:pt x="10813" y="6690"/>
                </a:cubicBezTo>
                <a:cubicBezTo>
                  <a:pt x="10940" y="6732"/>
                  <a:pt x="11047" y="6796"/>
                  <a:pt x="11163" y="6854"/>
                </a:cubicBezTo>
                <a:cubicBezTo>
                  <a:pt x="11243" y="6902"/>
                  <a:pt x="11322" y="6945"/>
                  <a:pt x="11413" y="6992"/>
                </a:cubicBezTo>
                <a:cubicBezTo>
                  <a:pt x="11418" y="6961"/>
                  <a:pt x="11370" y="6908"/>
                  <a:pt x="11360" y="6881"/>
                </a:cubicBezTo>
                <a:cubicBezTo>
                  <a:pt x="11312" y="6796"/>
                  <a:pt x="11269" y="6706"/>
                  <a:pt x="11227" y="6626"/>
                </a:cubicBezTo>
                <a:cubicBezTo>
                  <a:pt x="11057" y="6334"/>
                  <a:pt x="10856" y="6080"/>
                  <a:pt x="10633" y="5830"/>
                </a:cubicBezTo>
                <a:cubicBezTo>
                  <a:pt x="10150" y="5295"/>
                  <a:pt x="9529" y="4822"/>
                  <a:pt x="8797" y="4732"/>
                </a:cubicBezTo>
                <a:cubicBezTo>
                  <a:pt x="8473" y="4690"/>
                  <a:pt x="8134" y="4679"/>
                  <a:pt x="7810" y="4658"/>
                </a:cubicBezTo>
                <a:cubicBezTo>
                  <a:pt x="7529" y="4637"/>
                  <a:pt x="7248" y="4637"/>
                  <a:pt x="6966" y="4637"/>
                </a:cubicBezTo>
                <a:cubicBezTo>
                  <a:pt x="6797" y="4637"/>
                  <a:pt x="6627" y="4626"/>
                  <a:pt x="6457" y="4610"/>
                </a:cubicBezTo>
                <a:cubicBezTo>
                  <a:pt x="6448" y="4610"/>
                  <a:pt x="6438" y="4609"/>
                  <a:pt x="6429" y="4609"/>
                </a:cubicBezTo>
                <a:cubicBezTo>
                  <a:pt x="6354" y="4609"/>
                  <a:pt x="6283" y="4626"/>
                  <a:pt x="6202" y="4626"/>
                </a:cubicBezTo>
                <a:cubicBezTo>
                  <a:pt x="6150" y="4631"/>
                  <a:pt x="6103" y="4648"/>
                  <a:pt x="6055" y="4648"/>
                </a:cubicBezTo>
                <a:cubicBezTo>
                  <a:pt x="6050" y="4648"/>
                  <a:pt x="6044" y="4648"/>
                  <a:pt x="6038" y="4647"/>
                </a:cubicBezTo>
                <a:cubicBezTo>
                  <a:pt x="5990" y="4637"/>
                  <a:pt x="5964" y="4605"/>
                  <a:pt x="5927" y="4584"/>
                </a:cubicBezTo>
                <a:cubicBezTo>
                  <a:pt x="5879" y="4557"/>
                  <a:pt x="5826" y="4541"/>
                  <a:pt x="5789" y="4504"/>
                </a:cubicBezTo>
                <a:cubicBezTo>
                  <a:pt x="5773" y="4493"/>
                  <a:pt x="5757" y="4472"/>
                  <a:pt x="5741" y="4462"/>
                </a:cubicBezTo>
                <a:cubicBezTo>
                  <a:pt x="5720" y="4446"/>
                  <a:pt x="5714" y="4440"/>
                  <a:pt x="5693" y="4419"/>
                </a:cubicBezTo>
                <a:cubicBezTo>
                  <a:pt x="5661" y="4382"/>
                  <a:pt x="5624" y="4371"/>
                  <a:pt x="5603" y="4334"/>
                </a:cubicBezTo>
                <a:cubicBezTo>
                  <a:pt x="5587" y="4308"/>
                  <a:pt x="5571" y="4308"/>
                  <a:pt x="5555" y="4292"/>
                </a:cubicBezTo>
                <a:cubicBezTo>
                  <a:pt x="5534" y="4281"/>
                  <a:pt x="5529" y="4260"/>
                  <a:pt x="5507" y="4249"/>
                </a:cubicBezTo>
                <a:cubicBezTo>
                  <a:pt x="5401" y="4170"/>
                  <a:pt x="5306" y="4074"/>
                  <a:pt x="5200" y="3995"/>
                </a:cubicBezTo>
                <a:cubicBezTo>
                  <a:pt x="5014" y="3857"/>
                  <a:pt x="4865" y="3676"/>
                  <a:pt x="4680" y="3533"/>
                </a:cubicBezTo>
                <a:cubicBezTo>
                  <a:pt x="4558" y="3432"/>
                  <a:pt x="4457" y="3310"/>
                  <a:pt x="4340" y="3215"/>
                </a:cubicBezTo>
                <a:cubicBezTo>
                  <a:pt x="4245" y="3135"/>
                  <a:pt x="4138" y="3061"/>
                  <a:pt x="4043" y="2992"/>
                </a:cubicBezTo>
                <a:cubicBezTo>
                  <a:pt x="3889" y="2896"/>
                  <a:pt x="3756" y="2753"/>
                  <a:pt x="3608" y="2647"/>
                </a:cubicBezTo>
                <a:cubicBezTo>
                  <a:pt x="3443" y="2530"/>
                  <a:pt x="3316" y="2371"/>
                  <a:pt x="3152" y="2249"/>
                </a:cubicBezTo>
                <a:cubicBezTo>
                  <a:pt x="3072" y="2191"/>
                  <a:pt x="3008" y="2132"/>
                  <a:pt x="2934" y="2079"/>
                </a:cubicBezTo>
                <a:cubicBezTo>
                  <a:pt x="2860" y="2032"/>
                  <a:pt x="2786" y="1984"/>
                  <a:pt x="2722" y="1925"/>
                </a:cubicBezTo>
                <a:cubicBezTo>
                  <a:pt x="2669" y="1878"/>
                  <a:pt x="2616" y="1841"/>
                  <a:pt x="2563" y="1798"/>
                </a:cubicBezTo>
                <a:cubicBezTo>
                  <a:pt x="2536" y="1787"/>
                  <a:pt x="2515" y="1782"/>
                  <a:pt x="2510" y="1756"/>
                </a:cubicBezTo>
                <a:cubicBezTo>
                  <a:pt x="2552" y="1756"/>
                  <a:pt x="2616" y="1809"/>
                  <a:pt x="2658" y="1825"/>
                </a:cubicBezTo>
                <a:cubicBezTo>
                  <a:pt x="2738" y="1867"/>
                  <a:pt x="2807" y="1931"/>
                  <a:pt x="2886" y="1973"/>
                </a:cubicBezTo>
                <a:cubicBezTo>
                  <a:pt x="2977" y="2021"/>
                  <a:pt x="3072" y="2053"/>
                  <a:pt x="3168" y="2090"/>
                </a:cubicBezTo>
                <a:cubicBezTo>
                  <a:pt x="3252" y="2127"/>
                  <a:pt x="3332" y="2169"/>
                  <a:pt x="3417" y="2196"/>
                </a:cubicBezTo>
                <a:cubicBezTo>
                  <a:pt x="3597" y="2265"/>
                  <a:pt x="3783" y="2323"/>
                  <a:pt x="3963" y="2382"/>
                </a:cubicBezTo>
                <a:cubicBezTo>
                  <a:pt x="4075" y="2424"/>
                  <a:pt x="4186" y="2461"/>
                  <a:pt x="4308" y="2498"/>
                </a:cubicBezTo>
                <a:cubicBezTo>
                  <a:pt x="4446" y="2536"/>
                  <a:pt x="4600" y="2557"/>
                  <a:pt x="4743" y="2567"/>
                </a:cubicBezTo>
                <a:cubicBezTo>
                  <a:pt x="4922" y="2587"/>
                  <a:pt x="5099" y="2592"/>
                  <a:pt x="5275" y="2592"/>
                </a:cubicBezTo>
                <a:cubicBezTo>
                  <a:pt x="5439" y="2592"/>
                  <a:pt x="5602" y="2588"/>
                  <a:pt x="5763" y="2588"/>
                </a:cubicBezTo>
                <a:cubicBezTo>
                  <a:pt x="5800" y="2588"/>
                  <a:pt x="5837" y="2588"/>
                  <a:pt x="5873" y="2589"/>
                </a:cubicBezTo>
                <a:cubicBezTo>
                  <a:pt x="6091" y="2589"/>
                  <a:pt x="6319" y="2631"/>
                  <a:pt x="6537" y="2663"/>
                </a:cubicBezTo>
                <a:cubicBezTo>
                  <a:pt x="6754" y="2695"/>
                  <a:pt x="6972" y="2743"/>
                  <a:pt x="7184" y="2801"/>
                </a:cubicBezTo>
                <a:cubicBezTo>
                  <a:pt x="7524" y="2896"/>
                  <a:pt x="7868" y="3018"/>
                  <a:pt x="8160" y="3204"/>
                </a:cubicBezTo>
                <a:cubicBezTo>
                  <a:pt x="8234" y="3252"/>
                  <a:pt x="8314" y="3300"/>
                  <a:pt x="8372" y="3353"/>
                </a:cubicBezTo>
                <a:cubicBezTo>
                  <a:pt x="8387" y="3372"/>
                  <a:pt x="8397" y="3401"/>
                  <a:pt x="8420" y="3401"/>
                </a:cubicBezTo>
                <a:cubicBezTo>
                  <a:pt x="8422" y="3401"/>
                  <a:pt x="8424" y="3401"/>
                  <a:pt x="8425" y="3400"/>
                </a:cubicBezTo>
                <a:cubicBezTo>
                  <a:pt x="8394" y="3321"/>
                  <a:pt x="8346" y="3231"/>
                  <a:pt x="8298" y="3162"/>
                </a:cubicBezTo>
                <a:cubicBezTo>
                  <a:pt x="8166" y="2934"/>
                  <a:pt x="8006" y="2721"/>
                  <a:pt x="7842" y="2514"/>
                </a:cubicBezTo>
                <a:cubicBezTo>
                  <a:pt x="7486" y="2079"/>
                  <a:pt x="7062" y="1687"/>
                  <a:pt x="6568" y="1400"/>
                </a:cubicBezTo>
                <a:cubicBezTo>
                  <a:pt x="6319" y="1257"/>
                  <a:pt x="6043" y="1119"/>
                  <a:pt x="5762" y="1045"/>
                </a:cubicBezTo>
                <a:cubicBezTo>
                  <a:pt x="5523" y="986"/>
                  <a:pt x="5274" y="949"/>
                  <a:pt x="5030" y="949"/>
                </a:cubicBezTo>
                <a:cubicBezTo>
                  <a:pt x="4791" y="949"/>
                  <a:pt x="4552" y="992"/>
                  <a:pt x="4319" y="1023"/>
                </a:cubicBezTo>
                <a:cubicBezTo>
                  <a:pt x="4091" y="1055"/>
                  <a:pt x="3857" y="1103"/>
                  <a:pt x="3624" y="1145"/>
                </a:cubicBezTo>
                <a:cubicBezTo>
                  <a:pt x="3401" y="1177"/>
                  <a:pt x="3178" y="1236"/>
                  <a:pt x="2961" y="1289"/>
                </a:cubicBezTo>
                <a:cubicBezTo>
                  <a:pt x="2817" y="1321"/>
                  <a:pt x="2674" y="1374"/>
                  <a:pt x="2531" y="1400"/>
                </a:cubicBezTo>
                <a:cubicBezTo>
                  <a:pt x="2483" y="1409"/>
                  <a:pt x="2435" y="1413"/>
                  <a:pt x="2387" y="1413"/>
                </a:cubicBezTo>
                <a:cubicBezTo>
                  <a:pt x="2226" y="1413"/>
                  <a:pt x="2070" y="1365"/>
                  <a:pt x="1926" y="1283"/>
                </a:cubicBezTo>
                <a:cubicBezTo>
                  <a:pt x="1788" y="1204"/>
                  <a:pt x="1655" y="1103"/>
                  <a:pt x="1528" y="1002"/>
                </a:cubicBezTo>
                <a:cubicBezTo>
                  <a:pt x="1464" y="949"/>
                  <a:pt x="1401" y="907"/>
                  <a:pt x="1337" y="854"/>
                </a:cubicBezTo>
                <a:cubicBezTo>
                  <a:pt x="1284" y="811"/>
                  <a:pt x="1226" y="779"/>
                  <a:pt x="1173" y="737"/>
                </a:cubicBezTo>
                <a:cubicBezTo>
                  <a:pt x="1130" y="705"/>
                  <a:pt x="1093" y="668"/>
                  <a:pt x="1045" y="631"/>
                </a:cubicBezTo>
                <a:lnTo>
                  <a:pt x="806" y="435"/>
                </a:lnTo>
                <a:cubicBezTo>
                  <a:pt x="785" y="413"/>
                  <a:pt x="759" y="392"/>
                  <a:pt x="737" y="376"/>
                </a:cubicBezTo>
                <a:cubicBezTo>
                  <a:pt x="722" y="360"/>
                  <a:pt x="706" y="339"/>
                  <a:pt x="663" y="339"/>
                </a:cubicBezTo>
                <a:cubicBezTo>
                  <a:pt x="631" y="307"/>
                  <a:pt x="610" y="270"/>
                  <a:pt x="573" y="244"/>
                </a:cubicBezTo>
                <a:cubicBezTo>
                  <a:pt x="541" y="222"/>
                  <a:pt x="520" y="206"/>
                  <a:pt x="499" y="180"/>
                </a:cubicBezTo>
                <a:cubicBezTo>
                  <a:pt x="472" y="143"/>
                  <a:pt x="440" y="121"/>
                  <a:pt x="398" y="95"/>
                </a:cubicBezTo>
                <a:cubicBezTo>
                  <a:pt x="329" y="58"/>
                  <a:pt x="255" y="10"/>
                  <a:pt x="170" y="5"/>
                </a:cubicBezTo>
                <a:cubicBezTo>
                  <a:pt x="159" y="2"/>
                  <a:pt x="148" y="0"/>
                  <a:pt x="1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txBox="1"/>
          <p:nvPr>
            <p:ph type="title"/>
          </p:nvPr>
        </p:nvSpPr>
        <p:spPr>
          <a:xfrm>
            <a:off x="5464075" y="2571975"/>
            <a:ext cx="29667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9" name="Google Shape;59;p3"/>
          <p:cNvSpPr txBox="1"/>
          <p:nvPr>
            <p:ph hasCustomPrompt="1" idx="2" type="title"/>
          </p:nvPr>
        </p:nvSpPr>
        <p:spPr>
          <a:xfrm>
            <a:off x="5401150" y="1321975"/>
            <a:ext cx="1428900" cy="1195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i="1" sz="8400">
                <a:highlight>
                  <a:schemeClr val="accent2"/>
                </a:highlight>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60" name="Google Shape;60;p3"/>
          <p:cNvSpPr/>
          <p:nvPr>
            <p:ph idx="3" type="pic"/>
          </p:nvPr>
        </p:nvSpPr>
        <p:spPr>
          <a:xfrm flipH="1">
            <a:off x="713101" y="539500"/>
            <a:ext cx="3858900" cy="40644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792" name="Shape 792"/>
        <p:cNvGrpSpPr/>
        <p:nvPr/>
      </p:nvGrpSpPr>
      <p:grpSpPr>
        <a:xfrm>
          <a:off x="0" y="0"/>
          <a:ext cx="0" cy="0"/>
          <a:chOff x="0" y="0"/>
          <a:chExt cx="0" cy="0"/>
        </a:xfrm>
      </p:grpSpPr>
      <p:grpSp>
        <p:nvGrpSpPr>
          <p:cNvPr id="793" name="Google Shape;793;p21"/>
          <p:cNvGrpSpPr/>
          <p:nvPr/>
        </p:nvGrpSpPr>
        <p:grpSpPr>
          <a:xfrm rot="-5619477">
            <a:off x="6236725" y="1610015"/>
            <a:ext cx="832349" cy="6822872"/>
            <a:chOff x="-384775" y="-172600"/>
            <a:chExt cx="1005756" cy="5128776"/>
          </a:xfrm>
        </p:grpSpPr>
        <p:sp>
          <p:nvSpPr>
            <p:cNvPr id="794" name="Google Shape;794;p21"/>
            <p:cNvSpPr/>
            <p:nvPr/>
          </p:nvSpPr>
          <p:spPr>
            <a:xfrm>
              <a:off x="135682" y="478076"/>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795" name="Google Shape;795;p21"/>
            <p:cNvSpPr/>
            <p:nvPr/>
          </p:nvSpPr>
          <p:spPr>
            <a:xfrm>
              <a:off x="-90112" y="26661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796" name="Google Shape;796;p21"/>
            <p:cNvSpPr/>
            <p:nvPr/>
          </p:nvSpPr>
          <p:spPr>
            <a:xfrm>
              <a:off x="-384775" y="-17260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28575">
              <a:solidFill>
                <a:schemeClr val="dk1"/>
              </a:solidFill>
              <a:prstDash val="solid"/>
              <a:round/>
              <a:headEnd len="med" w="med" type="none"/>
              <a:tailEnd len="med" w="med" type="none"/>
            </a:ln>
          </p:spPr>
        </p:sp>
      </p:grpSp>
      <p:grpSp>
        <p:nvGrpSpPr>
          <p:cNvPr id="797" name="Google Shape;797;p21"/>
          <p:cNvGrpSpPr/>
          <p:nvPr/>
        </p:nvGrpSpPr>
        <p:grpSpPr>
          <a:xfrm rot="10024877">
            <a:off x="-150785" y="3758502"/>
            <a:ext cx="732891" cy="1256033"/>
            <a:chOff x="6866350" y="-158993"/>
            <a:chExt cx="1423555" cy="2439699"/>
          </a:xfrm>
        </p:grpSpPr>
        <p:sp>
          <p:nvSpPr>
            <p:cNvPr id="798" name="Google Shape;798;p21"/>
            <p:cNvSpPr/>
            <p:nvPr/>
          </p:nvSpPr>
          <p:spPr>
            <a:xfrm rot="-4055381">
              <a:off x="7056092" y="347606"/>
              <a:ext cx="625980" cy="654385"/>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1"/>
            <p:cNvSpPr/>
            <p:nvPr/>
          </p:nvSpPr>
          <p:spPr>
            <a:xfrm rot="6632979">
              <a:off x="7357030" y="-97902"/>
              <a:ext cx="473692" cy="495186"/>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1"/>
            <p:cNvSpPr/>
            <p:nvPr/>
          </p:nvSpPr>
          <p:spPr>
            <a:xfrm>
              <a:off x="7523550" y="639682"/>
              <a:ext cx="766355" cy="1110636"/>
            </a:xfrm>
            <a:custGeom>
              <a:rect b="b" l="l" r="r" t="t"/>
              <a:pathLst>
                <a:path extrusionOk="0" h="15433" w="10649">
                  <a:moveTo>
                    <a:pt x="9203" y="0"/>
                  </a:moveTo>
                  <a:cubicBezTo>
                    <a:pt x="9181" y="0"/>
                    <a:pt x="9159" y="0"/>
                    <a:pt x="9137" y="1"/>
                  </a:cubicBezTo>
                  <a:cubicBezTo>
                    <a:pt x="8919" y="17"/>
                    <a:pt x="8707" y="76"/>
                    <a:pt x="8495" y="108"/>
                  </a:cubicBezTo>
                  <a:cubicBezTo>
                    <a:pt x="8203" y="150"/>
                    <a:pt x="7911" y="155"/>
                    <a:pt x="7619" y="187"/>
                  </a:cubicBezTo>
                  <a:cubicBezTo>
                    <a:pt x="7552" y="196"/>
                    <a:pt x="7484" y="199"/>
                    <a:pt x="7415" y="199"/>
                  </a:cubicBezTo>
                  <a:cubicBezTo>
                    <a:pt x="7322" y="199"/>
                    <a:pt x="7228" y="193"/>
                    <a:pt x="7136" y="187"/>
                  </a:cubicBezTo>
                  <a:lnTo>
                    <a:pt x="7105" y="187"/>
                  </a:lnTo>
                  <a:cubicBezTo>
                    <a:pt x="6972" y="198"/>
                    <a:pt x="6845" y="240"/>
                    <a:pt x="6712" y="261"/>
                  </a:cubicBezTo>
                  <a:cubicBezTo>
                    <a:pt x="6680" y="268"/>
                    <a:pt x="6650" y="270"/>
                    <a:pt x="6621" y="270"/>
                  </a:cubicBezTo>
                  <a:cubicBezTo>
                    <a:pt x="6527" y="270"/>
                    <a:pt x="6448" y="241"/>
                    <a:pt x="6346" y="208"/>
                  </a:cubicBezTo>
                  <a:cubicBezTo>
                    <a:pt x="6320" y="200"/>
                    <a:pt x="6296" y="197"/>
                    <a:pt x="6275" y="197"/>
                  </a:cubicBezTo>
                  <a:cubicBezTo>
                    <a:pt x="6155" y="197"/>
                    <a:pt x="6094" y="307"/>
                    <a:pt x="5996" y="383"/>
                  </a:cubicBezTo>
                  <a:lnTo>
                    <a:pt x="5905" y="426"/>
                  </a:lnTo>
                  <a:cubicBezTo>
                    <a:pt x="5736" y="495"/>
                    <a:pt x="5539" y="426"/>
                    <a:pt x="5380" y="559"/>
                  </a:cubicBezTo>
                  <a:cubicBezTo>
                    <a:pt x="5221" y="691"/>
                    <a:pt x="5120" y="898"/>
                    <a:pt x="5067" y="1100"/>
                  </a:cubicBezTo>
                  <a:cubicBezTo>
                    <a:pt x="4993" y="1360"/>
                    <a:pt x="4988" y="1667"/>
                    <a:pt x="4966" y="1938"/>
                  </a:cubicBezTo>
                  <a:cubicBezTo>
                    <a:pt x="4961" y="2065"/>
                    <a:pt x="4919" y="2177"/>
                    <a:pt x="4903" y="2299"/>
                  </a:cubicBezTo>
                  <a:cubicBezTo>
                    <a:pt x="4866" y="2469"/>
                    <a:pt x="4797" y="2612"/>
                    <a:pt x="4733" y="2771"/>
                  </a:cubicBezTo>
                  <a:cubicBezTo>
                    <a:pt x="4616" y="3100"/>
                    <a:pt x="4478" y="3440"/>
                    <a:pt x="4245" y="3705"/>
                  </a:cubicBezTo>
                  <a:cubicBezTo>
                    <a:pt x="3985" y="3997"/>
                    <a:pt x="3799" y="4336"/>
                    <a:pt x="3682" y="4702"/>
                  </a:cubicBezTo>
                  <a:cubicBezTo>
                    <a:pt x="3513" y="5222"/>
                    <a:pt x="3428" y="5769"/>
                    <a:pt x="3247" y="6278"/>
                  </a:cubicBezTo>
                  <a:cubicBezTo>
                    <a:pt x="3168" y="6496"/>
                    <a:pt x="3115" y="6713"/>
                    <a:pt x="2977" y="6904"/>
                  </a:cubicBezTo>
                  <a:cubicBezTo>
                    <a:pt x="2791" y="7164"/>
                    <a:pt x="2558" y="7398"/>
                    <a:pt x="2335" y="7626"/>
                  </a:cubicBezTo>
                  <a:cubicBezTo>
                    <a:pt x="1947" y="8003"/>
                    <a:pt x="1629" y="8459"/>
                    <a:pt x="1411" y="8952"/>
                  </a:cubicBezTo>
                  <a:cubicBezTo>
                    <a:pt x="1258" y="9297"/>
                    <a:pt x="1152" y="9642"/>
                    <a:pt x="876" y="9913"/>
                  </a:cubicBezTo>
                  <a:cubicBezTo>
                    <a:pt x="748" y="10040"/>
                    <a:pt x="616" y="10135"/>
                    <a:pt x="499" y="10279"/>
                  </a:cubicBezTo>
                  <a:cubicBezTo>
                    <a:pt x="340" y="10470"/>
                    <a:pt x="212" y="10677"/>
                    <a:pt x="128" y="10905"/>
                  </a:cubicBezTo>
                  <a:cubicBezTo>
                    <a:pt x="85" y="11011"/>
                    <a:pt x="0" y="11207"/>
                    <a:pt x="64" y="11319"/>
                  </a:cubicBezTo>
                  <a:cubicBezTo>
                    <a:pt x="91" y="11359"/>
                    <a:pt x="128" y="11374"/>
                    <a:pt x="168" y="11374"/>
                  </a:cubicBezTo>
                  <a:cubicBezTo>
                    <a:pt x="260" y="11374"/>
                    <a:pt x="372" y="11292"/>
                    <a:pt x="435" y="11244"/>
                  </a:cubicBezTo>
                  <a:cubicBezTo>
                    <a:pt x="525" y="11186"/>
                    <a:pt x="610" y="11128"/>
                    <a:pt x="690" y="11064"/>
                  </a:cubicBezTo>
                  <a:cubicBezTo>
                    <a:pt x="748" y="11011"/>
                    <a:pt x="801" y="10947"/>
                    <a:pt x="870" y="10899"/>
                  </a:cubicBezTo>
                  <a:cubicBezTo>
                    <a:pt x="915" y="10869"/>
                    <a:pt x="968" y="10853"/>
                    <a:pt x="1019" y="10853"/>
                  </a:cubicBezTo>
                  <a:cubicBezTo>
                    <a:pt x="1066" y="10853"/>
                    <a:pt x="1111" y="10866"/>
                    <a:pt x="1146" y="10894"/>
                  </a:cubicBezTo>
                  <a:cubicBezTo>
                    <a:pt x="1247" y="10974"/>
                    <a:pt x="1279" y="11106"/>
                    <a:pt x="1353" y="11212"/>
                  </a:cubicBezTo>
                  <a:cubicBezTo>
                    <a:pt x="1438" y="11345"/>
                    <a:pt x="1576" y="11430"/>
                    <a:pt x="1656" y="11563"/>
                  </a:cubicBezTo>
                  <a:cubicBezTo>
                    <a:pt x="1746" y="11701"/>
                    <a:pt x="1756" y="11876"/>
                    <a:pt x="1841" y="12014"/>
                  </a:cubicBezTo>
                  <a:cubicBezTo>
                    <a:pt x="1931" y="12146"/>
                    <a:pt x="2053" y="12247"/>
                    <a:pt x="2176" y="12348"/>
                  </a:cubicBezTo>
                  <a:cubicBezTo>
                    <a:pt x="2329" y="12481"/>
                    <a:pt x="2441" y="12597"/>
                    <a:pt x="2547" y="12772"/>
                  </a:cubicBezTo>
                  <a:cubicBezTo>
                    <a:pt x="2605" y="12868"/>
                    <a:pt x="2680" y="13001"/>
                    <a:pt x="2780" y="13069"/>
                  </a:cubicBezTo>
                  <a:cubicBezTo>
                    <a:pt x="2827" y="13102"/>
                    <a:pt x="2879" y="13112"/>
                    <a:pt x="2933" y="13112"/>
                  </a:cubicBezTo>
                  <a:cubicBezTo>
                    <a:pt x="3002" y="13112"/>
                    <a:pt x="3075" y="13097"/>
                    <a:pt x="3147" y="13097"/>
                  </a:cubicBezTo>
                  <a:cubicBezTo>
                    <a:pt x="3194" y="13097"/>
                    <a:pt x="3240" y="13103"/>
                    <a:pt x="3284" y="13123"/>
                  </a:cubicBezTo>
                  <a:cubicBezTo>
                    <a:pt x="3369" y="13160"/>
                    <a:pt x="3449" y="13223"/>
                    <a:pt x="3539" y="13260"/>
                  </a:cubicBezTo>
                  <a:cubicBezTo>
                    <a:pt x="3666" y="13314"/>
                    <a:pt x="3799" y="13314"/>
                    <a:pt x="3932" y="13356"/>
                  </a:cubicBezTo>
                  <a:cubicBezTo>
                    <a:pt x="4176" y="13425"/>
                    <a:pt x="4351" y="13574"/>
                    <a:pt x="4478" y="13791"/>
                  </a:cubicBezTo>
                  <a:cubicBezTo>
                    <a:pt x="4611" y="14030"/>
                    <a:pt x="4611" y="14269"/>
                    <a:pt x="4558" y="14534"/>
                  </a:cubicBezTo>
                  <a:cubicBezTo>
                    <a:pt x="4521" y="14682"/>
                    <a:pt x="4484" y="14820"/>
                    <a:pt x="4441" y="14964"/>
                  </a:cubicBezTo>
                  <a:cubicBezTo>
                    <a:pt x="4409" y="15070"/>
                    <a:pt x="4335" y="15202"/>
                    <a:pt x="4346" y="15319"/>
                  </a:cubicBezTo>
                  <a:cubicBezTo>
                    <a:pt x="4348" y="15406"/>
                    <a:pt x="4394" y="15433"/>
                    <a:pt x="4458" y="15433"/>
                  </a:cubicBezTo>
                  <a:cubicBezTo>
                    <a:pt x="4555" y="15433"/>
                    <a:pt x="4690" y="15371"/>
                    <a:pt x="4770" y="15362"/>
                  </a:cubicBezTo>
                  <a:cubicBezTo>
                    <a:pt x="5078" y="15319"/>
                    <a:pt x="5380" y="15277"/>
                    <a:pt x="5677" y="15186"/>
                  </a:cubicBezTo>
                  <a:cubicBezTo>
                    <a:pt x="6155" y="15033"/>
                    <a:pt x="6532" y="14682"/>
                    <a:pt x="6908" y="14364"/>
                  </a:cubicBezTo>
                  <a:cubicBezTo>
                    <a:pt x="7375" y="13971"/>
                    <a:pt x="7853" y="13605"/>
                    <a:pt x="8357" y="13266"/>
                  </a:cubicBezTo>
                  <a:cubicBezTo>
                    <a:pt x="8908" y="12894"/>
                    <a:pt x="9466" y="12454"/>
                    <a:pt x="9901" y="11939"/>
                  </a:cubicBezTo>
                  <a:cubicBezTo>
                    <a:pt x="10214" y="11579"/>
                    <a:pt x="10288" y="11048"/>
                    <a:pt x="10293" y="10576"/>
                  </a:cubicBezTo>
                  <a:cubicBezTo>
                    <a:pt x="10299" y="10242"/>
                    <a:pt x="10272" y="9913"/>
                    <a:pt x="10246" y="9573"/>
                  </a:cubicBezTo>
                  <a:cubicBezTo>
                    <a:pt x="10214" y="9127"/>
                    <a:pt x="10224" y="8676"/>
                    <a:pt x="10251" y="8236"/>
                  </a:cubicBezTo>
                  <a:cubicBezTo>
                    <a:pt x="10277" y="7817"/>
                    <a:pt x="10341" y="7398"/>
                    <a:pt x="10368" y="6973"/>
                  </a:cubicBezTo>
                  <a:cubicBezTo>
                    <a:pt x="10378" y="6681"/>
                    <a:pt x="10421" y="6395"/>
                    <a:pt x="10463" y="6114"/>
                  </a:cubicBezTo>
                  <a:cubicBezTo>
                    <a:pt x="10506" y="5880"/>
                    <a:pt x="10543" y="5641"/>
                    <a:pt x="10585" y="5408"/>
                  </a:cubicBezTo>
                  <a:cubicBezTo>
                    <a:pt x="10617" y="5190"/>
                    <a:pt x="10649" y="5005"/>
                    <a:pt x="10474" y="4851"/>
                  </a:cubicBezTo>
                  <a:cubicBezTo>
                    <a:pt x="10261" y="4681"/>
                    <a:pt x="10081" y="4586"/>
                    <a:pt x="9996" y="4299"/>
                  </a:cubicBezTo>
                  <a:cubicBezTo>
                    <a:pt x="9917" y="4050"/>
                    <a:pt x="10023" y="3662"/>
                    <a:pt x="10065" y="3408"/>
                  </a:cubicBezTo>
                  <a:cubicBezTo>
                    <a:pt x="10145" y="2999"/>
                    <a:pt x="10272" y="2612"/>
                    <a:pt x="10368" y="2214"/>
                  </a:cubicBezTo>
                  <a:cubicBezTo>
                    <a:pt x="10527" y="1530"/>
                    <a:pt x="10633" y="468"/>
                    <a:pt x="9842" y="129"/>
                  </a:cubicBezTo>
                  <a:cubicBezTo>
                    <a:pt x="9645" y="47"/>
                    <a:pt x="9421" y="0"/>
                    <a:pt x="9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1"/>
            <p:cNvSpPr/>
            <p:nvPr/>
          </p:nvSpPr>
          <p:spPr>
            <a:xfrm flipH="1">
              <a:off x="6866350" y="1170069"/>
              <a:ext cx="766355" cy="1110636"/>
            </a:xfrm>
            <a:custGeom>
              <a:rect b="b" l="l" r="r" t="t"/>
              <a:pathLst>
                <a:path extrusionOk="0" h="15433" w="10649">
                  <a:moveTo>
                    <a:pt x="9203" y="0"/>
                  </a:moveTo>
                  <a:cubicBezTo>
                    <a:pt x="9181" y="0"/>
                    <a:pt x="9159" y="0"/>
                    <a:pt x="9137" y="1"/>
                  </a:cubicBezTo>
                  <a:cubicBezTo>
                    <a:pt x="8919" y="17"/>
                    <a:pt x="8707" y="76"/>
                    <a:pt x="8495" y="108"/>
                  </a:cubicBezTo>
                  <a:cubicBezTo>
                    <a:pt x="8203" y="150"/>
                    <a:pt x="7911" y="155"/>
                    <a:pt x="7619" y="187"/>
                  </a:cubicBezTo>
                  <a:cubicBezTo>
                    <a:pt x="7552" y="196"/>
                    <a:pt x="7484" y="199"/>
                    <a:pt x="7415" y="199"/>
                  </a:cubicBezTo>
                  <a:cubicBezTo>
                    <a:pt x="7322" y="199"/>
                    <a:pt x="7228" y="193"/>
                    <a:pt x="7136" y="187"/>
                  </a:cubicBezTo>
                  <a:lnTo>
                    <a:pt x="7105" y="187"/>
                  </a:lnTo>
                  <a:cubicBezTo>
                    <a:pt x="6972" y="198"/>
                    <a:pt x="6845" y="240"/>
                    <a:pt x="6712" y="261"/>
                  </a:cubicBezTo>
                  <a:cubicBezTo>
                    <a:pt x="6680" y="268"/>
                    <a:pt x="6650" y="270"/>
                    <a:pt x="6621" y="270"/>
                  </a:cubicBezTo>
                  <a:cubicBezTo>
                    <a:pt x="6527" y="270"/>
                    <a:pt x="6448" y="241"/>
                    <a:pt x="6346" y="208"/>
                  </a:cubicBezTo>
                  <a:cubicBezTo>
                    <a:pt x="6320" y="200"/>
                    <a:pt x="6296" y="197"/>
                    <a:pt x="6275" y="197"/>
                  </a:cubicBezTo>
                  <a:cubicBezTo>
                    <a:pt x="6155" y="197"/>
                    <a:pt x="6094" y="307"/>
                    <a:pt x="5996" y="383"/>
                  </a:cubicBezTo>
                  <a:lnTo>
                    <a:pt x="5905" y="426"/>
                  </a:lnTo>
                  <a:cubicBezTo>
                    <a:pt x="5736" y="495"/>
                    <a:pt x="5539" y="426"/>
                    <a:pt x="5380" y="559"/>
                  </a:cubicBezTo>
                  <a:cubicBezTo>
                    <a:pt x="5221" y="691"/>
                    <a:pt x="5120" y="898"/>
                    <a:pt x="5067" y="1100"/>
                  </a:cubicBezTo>
                  <a:cubicBezTo>
                    <a:pt x="4993" y="1360"/>
                    <a:pt x="4988" y="1667"/>
                    <a:pt x="4966" y="1938"/>
                  </a:cubicBezTo>
                  <a:cubicBezTo>
                    <a:pt x="4961" y="2065"/>
                    <a:pt x="4919" y="2177"/>
                    <a:pt x="4903" y="2299"/>
                  </a:cubicBezTo>
                  <a:cubicBezTo>
                    <a:pt x="4866" y="2469"/>
                    <a:pt x="4797" y="2612"/>
                    <a:pt x="4733" y="2771"/>
                  </a:cubicBezTo>
                  <a:cubicBezTo>
                    <a:pt x="4616" y="3100"/>
                    <a:pt x="4478" y="3440"/>
                    <a:pt x="4245" y="3705"/>
                  </a:cubicBezTo>
                  <a:cubicBezTo>
                    <a:pt x="3985" y="3997"/>
                    <a:pt x="3799" y="4336"/>
                    <a:pt x="3682" y="4702"/>
                  </a:cubicBezTo>
                  <a:cubicBezTo>
                    <a:pt x="3513" y="5222"/>
                    <a:pt x="3428" y="5769"/>
                    <a:pt x="3247" y="6278"/>
                  </a:cubicBezTo>
                  <a:cubicBezTo>
                    <a:pt x="3168" y="6496"/>
                    <a:pt x="3115" y="6713"/>
                    <a:pt x="2977" y="6904"/>
                  </a:cubicBezTo>
                  <a:cubicBezTo>
                    <a:pt x="2791" y="7164"/>
                    <a:pt x="2558" y="7398"/>
                    <a:pt x="2335" y="7626"/>
                  </a:cubicBezTo>
                  <a:cubicBezTo>
                    <a:pt x="1947" y="8003"/>
                    <a:pt x="1629" y="8459"/>
                    <a:pt x="1411" y="8952"/>
                  </a:cubicBezTo>
                  <a:cubicBezTo>
                    <a:pt x="1258" y="9297"/>
                    <a:pt x="1152" y="9642"/>
                    <a:pt x="876" y="9913"/>
                  </a:cubicBezTo>
                  <a:cubicBezTo>
                    <a:pt x="748" y="10040"/>
                    <a:pt x="616" y="10135"/>
                    <a:pt x="499" y="10279"/>
                  </a:cubicBezTo>
                  <a:cubicBezTo>
                    <a:pt x="340" y="10470"/>
                    <a:pt x="212" y="10677"/>
                    <a:pt x="128" y="10905"/>
                  </a:cubicBezTo>
                  <a:cubicBezTo>
                    <a:pt x="85" y="11011"/>
                    <a:pt x="0" y="11207"/>
                    <a:pt x="64" y="11319"/>
                  </a:cubicBezTo>
                  <a:cubicBezTo>
                    <a:pt x="91" y="11359"/>
                    <a:pt x="128" y="11374"/>
                    <a:pt x="168" y="11374"/>
                  </a:cubicBezTo>
                  <a:cubicBezTo>
                    <a:pt x="260" y="11374"/>
                    <a:pt x="372" y="11292"/>
                    <a:pt x="435" y="11244"/>
                  </a:cubicBezTo>
                  <a:cubicBezTo>
                    <a:pt x="525" y="11186"/>
                    <a:pt x="610" y="11128"/>
                    <a:pt x="690" y="11064"/>
                  </a:cubicBezTo>
                  <a:cubicBezTo>
                    <a:pt x="748" y="11011"/>
                    <a:pt x="801" y="10947"/>
                    <a:pt x="870" y="10899"/>
                  </a:cubicBezTo>
                  <a:cubicBezTo>
                    <a:pt x="915" y="10869"/>
                    <a:pt x="968" y="10853"/>
                    <a:pt x="1019" y="10853"/>
                  </a:cubicBezTo>
                  <a:cubicBezTo>
                    <a:pt x="1066" y="10853"/>
                    <a:pt x="1111" y="10866"/>
                    <a:pt x="1146" y="10894"/>
                  </a:cubicBezTo>
                  <a:cubicBezTo>
                    <a:pt x="1247" y="10974"/>
                    <a:pt x="1279" y="11106"/>
                    <a:pt x="1353" y="11212"/>
                  </a:cubicBezTo>
                  <a:cubicBezTo>
                    <a:pt x="1438" y="11345"/>
                    <a:pt x="1576" y="11430"/>
                    <a:pt x="1656" y="11563"/>
                  </a:cubicBezTo>
                  <a:cubicBezTo>
                    <a:pt x="1746" y="11701"/>
                    <a:pt x="1756" y="11876"/>
                    <a:pt x="1841" y="12014"/>
                  </a:cubicBezTo>
                  <a:cubicBezTo>
                    <a:pt x="1931" y="12146"/>
                    <a:pt x="2053" y="12247"/>
                    <a:pt x="2176" y="12348"/>
                  </a:cubicBezTo>
                  <a:cubicBezTo>
                    <a:pt x="2329" y="12481"/>
                    <a:pt x="2441" y="12597"/>
                    <a:pt x="2547" y="12772"/>
                  </a:cubicBezTo>
                  <a:cubicBezTo>
                    <a:pt x="2605" y="12868"/>
                    <a:pt x="2680" y="13001"/>
                    <a:pt x="2780" y="13069"/>
                  </a:cubicBezTo>
                  <a:cubicBezTo>
                    <a:pt x="2827" y="13102"/>
                    <a:pt x="2879" y="13112"/>
                    <a:pt x="2933" y="13112"/>
                  </a:cubicBezTo>
                  <a:cubicBezTo>
                    <a:pt x="3002" y="13112"/>
                    <a:pt x="3075" y="13097"/>
                    <a:pt x="3147" y="13097"/>
                  </a:cubicBezTo>
                  <a:cubicBezTo>
                    <a:pt x="3194" y="13097"/>
                    <a:pt x="3240" y="13103"/>
                    <a:pt x="3284" y="13123"/>
                  </a:cubicBezTo>
                  <a:cubicBezTo>
                    <a:pt x="3369" y="13160"/>
                    <a:pt x="3449" y="13223"/>
                    <a:pt x="3539" y="13260"/>
                  </a:cubicBezTo>
                  <a:cubicBezTo>
                    <a:pt x="3666" y="13314"/>
                    <a:pt x="3799" y="13314"/>
                    <a:pt x="3932" y="13356"/>
                  </a:cubicBezTo>
                  <a:cubicBezTo>
                    <a:pt x="4176" y="13425"/>
                    <a:pt x="4351" y="13574"/>
                    <a:pt x="4478" y="13791"/>
                  </a:cubicBezTo>
                  <a:cubicBezTo>
                    <a:pt x="4611" y="14030"/>
                    <a:pt x="4611" y="14269"/>
                    <a:pt x="4558" y="14534"/>
                  </a:cubicBezTo>
                  <a:cubicBezTo>
                    <a:pt x="4521" y="14682"/>
                    <a:pt x="4484" y="14820"/>
                    <a:pt x="4441" y="14964"/>
                  </a:cubicBezTo>
                  <a:cubicBezTo>
                    <a:pt x="4409" y="15070"/>
                    <a:pt x="4335" y="15202"/>
                    <a:pt x="4346" y="15319"/>
                  </a:cubicBezTo>
                  <a:cubicBezTo>
                    <a:pt x="4348" y="15406"/>
                    <a:pt x="4394" y="15433"/>
                    <a:pt x="4458" y="15433"/>
                  </a:cubicBezTo>
                  <a:cubicBezTo>
                    <a:pt x="4555" y="15433"/>
                    <a:pt x="4690" y="15371"/>
                    <a:pt x="4770" y="15362"/>
                  </a:cubicBezTo>
                  <a:cubicBezTo>
                    <a:pt x="5078" y="15319"/>
                    <a:pt x="5380" y="15277"/>
                    <a:pt x="5677" y="15186"/>
                  </a:cubicBezTo>
                  <a:cubicBezTo>
                    <a:pt x="6155" y="15033"/>
                    <a:pt x="6532" y="14682"/>
                    <a:pt x="6908" y="14364"/>
                  </a:cubicBezTo>
                  <a:cubicBezTo>
                    <a:pt x="7375" y="13971"/>
                    <a:pt x="7853" y="13605"/>
                    <a:pt x="8357" y="13266"/>
                  </a:cubicBezTo>
                  <a:cubicBezTo>
                    <a:pt x="8908" y="12894"/>
                    <a:pt x="9466" y="12454"/>
                    <a:pt x="9901" y="11939"/>
                  </a:cubicBezTo>
                  <a:cubicBezTo>
                    <a:pt x="10214" y="11579"/>
                    <a:pt x="10288" y="11048"/>
                    <a:pt x="10293" y="10576"/>
                  </a:cubicBezTo>
                  <a:cubicBezTo>
                    <a:pt x="10299" y="10242"/>
                    <a:pt x="10272" y="9913"/>
                    <a:pt x="10246" y="9573"/>
                  </a:cubicBezTo>
                  <a:cubicBezTo>
                    <a:pt x="10214" y="9127"/>
                    <a:pt x="10224" y="8676"/>
                    <a:pt x="10251" y="8236"/>
                  </a:cubicBezTo>
                  <a:cubicBezTo>
                    <a:pt x="10277" y="7817"/>
                    <a:pt x="10341" y="7398"/>
                    <a:pt x="10368" y="6973"/>
                  </a:cubicBezTo>
                  <a:cubicBezTo>
                    <a:pt x="10378" y="6681"/>
                    <a:pt x="10421" y="6395"/>
                    <a:pt x="10463" y="6114"/>
                  </a:cubicBezTo>
                  <a:cubicBezTo>
                    <a:pt x="10506" y="5880"/>
                    <a:pt x="10543" y="5641"/>
                    <a:pt x="10585" y="5408"/>
                  </a:cubicBezTo>
                  <a:cubicBezTo>
                    <a:pt x="10617" y="5190"/>
                    <a:pt x="10649" y="5005"/>
                    <a:pt x="10474" y="4851"/>
                  </a:cubicBezTo>
                  <a:cubicBezTo>
                    <a:pt x="10261" y="4681"/>
                    <a:pt x="10081" y="4586"/>
                    <a:pt x="9996" y="4299"/>
                  </a:cubicBezTo>
                  <a:cubicBezTo>
                    <a:pt x="9917" y="4050"/>
                    <a:pt x="10023" y="3662"/>
                    <a:pt x="10065" y="3408"/>
                  </a:cubicBezTo>
                  <a:cubicBezTo>
                    <a:pt x="10145" y="2999"/>
                    <a:pt x="10272" y="2612"/>
                    <a:pt x="10368" y="2214"/>
                  </a:cubicBezTo>
                  <a:cubicBezTo>
                    <a:pt x="10527" y="1530"/>
                    <a:pt x="10633" y="468"/>
                    <a:pt x="9842" y="129"/>
                  </a:cubicBezTo>
                  <a:cubicBezTo>
                    <a:pt x="9645" y="47"/>
                    <a:pt x="9421" y="0"/>
                    <a:pt x="9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 name="Google Shape;802;p21"/>
          <p:cNvGrpSpPr/>
          <p:nvPr/>
        </p:nvGrpSpPr>
        <p:grpSpPr>
          <a:xfrm rot="300873">
            <a:off x="8573179" y="891730"/>
            <a:ext cx="1246737" cy="1340794"/>
            <a:chOff x="5090125" y="3146825"/>
            <a:chExt cx="387400" cy="416625"/>
          </a:xfrm>
        </p:grpSpPr>
        <p:sp>
          <p:nvSpPr>
            <p:cNvPr id="803" name="Google Shape;803;p21"/>
            <p:cNvSpPr/>
            <p:nvPr/>
          </p:nvSpPr>
          <p:spPr>
            <a:xfrm>
              <a:off x="5253400" y="3415950"/>
              <a:ext cx="71325" cy="45275"/>
            </a:xfrm>
            <a:custGeom>
              <a:rect b="b" l="l" r="r" t="t"/>
              <a:pathLst>
                <a:path extrusionOk="0" h="1811" w="2853">
                  <a:moveTo>
                    <a:pt x="794" y="0"/>
                  </a:moveTo>
                  <a:cubicBezTo>
                    <a:pt x="788" y="0"/>
                    <a:pt x="782" y="0"/>
                    <a:pt x="775" y="1"/>
                  </a:cubicBezTo>
                  <a:cubicBezTo>
                    <a:pt x="1" y="54"/>
                    <a:pt x="765" y="1338"/>
                    <a:pt x="1030" y="1582"/>
                  </a:cubicBezTo>
                  <a:cubicBezTo>
                    <a:pt x="1205" y="1743"/>
                    <a:pt x="1399" y="1811"/>
                    <a:pt x="1594" y="1811"/>
                  </a:cubicBezTo>
                  <a:cubicBezTo>
                    <a:pt x="2215" y="1811"/>
                    <a:pt x="2841" y="1116"/>
                    <a:pt x="2845" y="510"/>
                  </a:cubicBezTo>
                  <a:cubicBezTo>
                    <a:pt x="2853" y="356"/>
                    <a:pt x="2739" y="279"/>
                    <a:pt x="2623" y="279"/>
                  </a:cubicBezTo>
                  <a:cubicBezTo>
                    <a:pt x="2506" y="279"/>
                    <a:pt x="2388" y="356"/>
                    <a:pt x="2388" y="510"/>
                  </a:cubicBezTo>
                  <a:cubicBezTo>
                    <a:pt x="2384" y="855"/>
                    <a:pt x="2011" y="1333"/>
                    <a:pt x="1625" y="1333"/>
                  </a:cubicBezTo>
                  <a:cubicBezTo>
                    <a:pt x="1530" y="1333"/>
                    <a:pt x="1434" y="1304"/>
                    <a:pt x="1343" y="1237"/>
                  </a:cubicBezTo>
                  <a:cubicBezTo>
                    <a:pt x="1226" y="1147"/>
                    <a:pt x="1131" y="956"/>
                    <a:pt x="1067" y="823"/>
                  </a:cubicBezTo>
                  <a:cubicBezTo>
                    <a:pt x="1020" y="728"/>
                    <a:pt x="982" y="637"/>
                    <a:pt x="945" y="537"/>
                  </a:cubicBezTo>
                  <a:cubicBezTo>
                    <a:pt x="935" y="494"/>
                    <a:pt x="929" y="457"/>
                    <a:pt x="913" y="414"/>
                  </a:cubicBezTo>
                  <a:cubicBezTo>
                    <a:pt x="1063" y="296"/>
                    <a:pt x="1032" y="0"/>
                    <a:pt x="7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1"/>
            <p:cNvSpPr/>
            <p:nvPr/>
          </p:nvSpPr>
          <p:spPr>
            <a:xfrm>
              <a:off x="5272975" y="3352475"/>
              <a:ext cx="58350" cy="32075"/>
            </a:xfrm>
            <a:custGeom>
              <a:rect b="b" l="l" r="r" t="t"/>
              <a:pathLst>
                <a:path extrusionOk="0" h="1283" w="2334">
                  <a:moveTo>
                    <a:pt x="1055" y="0"/>
                  </a:moveTo>
                  <a:cubicBezTo>
                    <a:pt x="610" y="0"/>
                    <a:pt x="186" y="256"/>
                    <a:pt x="46" y="831"/>
                  </a:cubicBezTo>
                  <a:cubicBezTo>
                    <a:pt x="1" y="1008"/>
                    <a:pt x="150" y="1124"/>
                    <a:pt x="290" y="1124"/>
                  </a:cubicBezTo>
                  <a:cubicBezTo>
                    <a:pt x="381" y="1124"/>
                    <a:pt x="469" y="1074"/>
                    <a:pt x="496" y="959"/>
                  </a:cubicBezTo>
                  <a:cubicBezTo>
                    <a:pt x="581" y="606"/>
                    <a:pt x="811" y="457"/>
                    <a:pt x="1060" y="457"/>
                  </a:cubicBezTo>
                  <a:cubicBezTo>
                    <a:pt x="1391" y="457"/>
                    <a:pt x="1753" y="721"/>
                    <a:pt x="1844" y="1118"/>
                  </a:cubicBezTo>
                  <a:cubicBezTo>
                    <a:pt x="1869" y="1233"/>
                    <a:pt x="1955" y="1283"/>
                    <a:pt x="2046" y="1283"/>
                  </a:cubicBezTo>
                  <a:cubicBezTo>
                    <a:pt x="2184" y="1283"/>
                    <a:pt x="2334" y="1167"/>
                    <a:pt x="2295" y="990"/>
                  </a:cubicBezTo>
                  <a:cubicBezTo>
                    <a:pt x="2151" y="366"/>
                    <a:pt x="1588" y="0"/>
                    <a:pt x="10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1"/>
            <p:cNvSpPr/>
            <p:nvPr/>
          </p:nvSpPr>
          <p:spPr>
            <a:xfrm>
              <a:off x="5256325" y="3297550"/>
              <a:ext cx="43925" cy="39000"/>
            </a:xfrm>
            <a:custGeom>
              <a:rect b="b" l="l" r="r" t="t"/>
              <a:pathLst>
                <a:path extrusionOk="0" h="1560" w="1757">
                  <a:moveTo>
                    <a:pt x="1029" y="0"/>
                  </a:moveTo>
                  <a:cubicBezTo>
                    <a:pt x="779" y="0"/>
                    <a:pt x="527" y="81"/>
                    <a:pt x="340" y="237"/>
                  </a:cubicBezTo>
                  <a:cubicBezTo>
                    <a:pt x="1" y="524"/>
                    <a:pt x="32" y="932"/>
                    <a:pt x="43" y="1330"/>
                  </a:cubicBezTo>
                  <a:cubicBezTo>
                    <a:pt x="43" y="1482"/>
                    <a:pt x="161" y="1559"/>
                    <a:pt x="278" y="1559"/>
                  </a:cubicBezTo>
                  <a:cubicBezTo>
                    <a:pt x="394" y="1559"/>
                    <a:pt x="510" y="1484"/>
                    <a:pt x="510" y="1330"/>
                  </a:cubicBezTo>
                  <a:cubicBezTo>
                    <a:pt x="510" y="1118"/>
                    <a:pt x="452" y="826"/>
                    <a:pt x="589" y="651"/>
                  </a:cubicBezTo>
                  <a:cubicBezTo>
                    <a:pt x="684" y="526"/>
                    <a:pt x="861" y="466"/>
                    <a:pt x="1030" y="466"/>
                  </a:cubicBezTo>
                  <a:cubicBezTo>
                    <a:pt x="1126" y="466"/>
                    <a:pt x="1220" y="485"/>
                    <a:pt x="1295" y="524"/>
                  </a:cubicBezTo>
                  <a:cubicBezTo>
                    <a:pt x="1333" y="544"/>
                    <a:pt x="1370" y="552"/>
                    <a:pt x="1405" y="552"/>
                  </a:cubicBezTo>
                  <a:cubicBezTo>
                    <a:pt x="1617" y="552"/>
                    <a:pt x="1756" y="239"/>
                    <a:pt x="1529" y="121"/>
                  </a:cubicBezTo>
                  <a:cubicBezTo>
                    <a:pt x="1378" y="40"/>
                    <a:pt x="1204" y="0"/>
                    <a:pt x="10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1"/>
            <p:cNvSpPr/>
            <p:nvPr/>
          </p:nvSpPr>
          <p:spPr>
            <a:xfrm>
              <a:off x="5201150" y="3377525"/>
              <a:ext cx="39525" cy="50050"/>
            </a:xfrm>
            <a:custGeom>
              <a:rect b="b" l="l" r="r" t="t"/>
              <a:pathLst>
                <a:path extrusionOk="0" h="2002" w="1581">
                  <a:moveTo>
                    <a:pt x="845" y="1"/>
                  </a:moveTo>
                  <a:cubicBezTo>
                    <a:pt x="806" y="1"/>
                    <a:pt x="764" y="13"/>
                    <a:pt x="722" y="41"/>
                  </a:cubicBezTo>
                  <a:cubicBezTo>
                    <a:pt x="0" y="535"/>
                    <a:pt x="467" y="1628"/>
                    <a:pt x="1115" y="1973"/>
                  </a:cubicBezTo>
                  <a:cubicBezTo>
                    <a:pt x="1152" y="1992"/>
                    <a:pt x="1190" y="2001"/>
                    <a:pt x="1225" y="2001"/>
                  </a:cubicBezTo>
                  <a:cubicBezTo>
                    <a:pt x="1438" y="2001"/>
                    <a:pt x="1581" y="1688"/>
                    <a:pt x="1353" y="1569"/>
                  </a:cubicBezTo>
                  <a:cubicBezTo>
                    <a:pt x="1056" y="1410"/>
                    <a:pt x="557" y="726"/>
                    <a:pt x="961" y="450"/>
                  </a:cubicBezTo>
                  <a:cubicBezTo>
                    <a:pt x="1169" y="308"/>
                    <a:pt x="1041" y="1"/>
                    <a:pt x="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1"/>
            <p:cNvSpPr/>
            <p:nvPr/>
          </p:nvSpPr>
          <p:spPr>
            <a:xfrm>
              <a:off x="5273950" y="3495125"/>
              <a:ext cx="53475" cy="25725"/>
            </a:xfrm>
            <a:custGeom>
              <a:rect b="b" l="l" r="r" t="t"/>
              <a:pathLst>
                <a:path extrusionOk="0" h="1029" w="2139">
                  <a:moveTo>
                    <a:pt x="287" y="0"/>
                  </a:moveTo>
                  <a:cubicBezTo>
                    <a:pt x="147" y="0"/>
                    <a:pt x="1" y="117"/>
                    <a:pt x="49" y="293"/>
                  </a:cubicBezTo>
                  <a:cubicBezTo>
                    <a:pt x="181" y="781"/>
                    <a:pt x="671" y="1029"/>
                    <a:pt x="1158" y="1029"/>
                  </a:cubicBezTo>
                  <a:cubicBezTo>
                    <a:pt x="1455" y="1029"/>
                    <a:pt x="1751" y="936"/>
                    <a:pt x="1964" y="749"/>
                  </a:cubicBezTo>
                  <a:cubicBezTo>
                    <a:pt x="2139" y="592"/>
                    <a:pt x="1975" y="353"/>
                    <a:pt x="1787" y="353"/>
                  </a:cubicBezTo>
                  <a:cubicBezTo>
                    <a:pt x="1734" y="353"/>
                    <a:pt x="1680" y="371"/>
                    <a:pt x="1630" y="415"/>
                  </a:cubicBezTo>
                  <a:cubicBezTo>
                    <a:pt x="1519" y="514"/>
                    <a:pt x="1348" y="563"/>
                    <a:pt x="1173" y="563"/>
                  </a:cubicBezTo>
                  <a:cubicBezTo>
                    <a:pt x="880" y="563"/>
                    <a:pt x="573" y="428"/>
                    <a:pt x="500" y="166"/>
                  </a:cubicBezTo>
                  <a:cubicBezTo>
                    <a:pt x="468" y="50"/>
                    <a:pt x="379" y="0"/>
                    <a:pt x="2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1"/>
            <p:cNvSpPr/>
            <p:nvPr/>
          </p:nvSpPr>
          <p:spPr>
            <a:xfrm>
              <a:off x="5358700" y="3421775"/>
              <a:ext cx="39500" cy="36075"/>
            </a:xfrm>
            <a:custGeom>
              <a:rect b="b" l="l" r="r" t="t"/>
              <a:pathLst>
                <a:path extrusionOk="0" h="1443" w="1580">
                  <a:moveTo>
                    <a:pt x="1294" y="0"/>
                  </a:moveTo>
                  <a:cubicBezTo>
                    <a:pt x="1158" y="0"/>
                    <a:pt x="1008" y="117"/>
                    <a:pt x="1036" y="298"/>
                  </a:cubicBezTo>
                  <a:cubicBezTo>
                    <a:pt x="1083" y="613"/>
                    <a:pt x="837" y="969"/>
                    <a:pt x="523" y="969"/>
                  </a:cubicBezTo>
                  <a:cubicBezTo>
                    <a:pt x="478" y="969"/>
                    <a:pt x="431" y="962"/>
                    <a:pt x="384" y="946"/>
                  </a:cubicBezTo>
                  <a:cubicBezTo>
                    <a:pt x="358" y="937"/>
                    <a:pt x="333" y="934"/>
                    <a:pt x="310" y="934"/>
                  </a:cubicBezTo>
                  <a:cubicBezTo>
                    <a:pt x="78" y="934"/>
                    <a:pt x="0" y="1314"/>
                    <a:pt x="256" y="1396"/>
                  </a:cubicBezTo>
                  <a:cubicBezTo>
                    <a:pt x="353" y="1428"/>
                    <a:pt x="446" y="1442"/>
                    <a:pt x="536" y="1442"/>
                  </a:cubicBezTo>
                  <a:cubicBezTo>
                    <a:pt x="1148" y="1442"/>
                    <a:pt x="1580" y="772"/>
                    <a:pt x="1487" y="171"/>
                  </a:cubicBezTo>
                  <a:cubicBezTo>
                    <a:pt x="1468" y="52"/>
                    <a:pt x="1384" y="0"/>
                    <a:pt x="12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1"/>
            <p:cNvSpPr/>
            <p:nvPr/>
          </p:nvSpPr>
          <p:spPr>
            <a:xfrm>
              <a:off x="5321825" y="3292075"/>
              <a:ext cx="61575" cy="28100"/>
            </a:xfrm>
            <a:custGeom>
              <a:rect b="b" l="l" r="r" t="t"/>
              <a:pathLst>
                <a:path extrusionOk="0" h="1124" w="2463">
                  <a:moveTo>
                    <a:pt x="1037" y="0"/>
                  </a:moveTo>
                  <a:cubicBezTo>
                    <a:pt x="778" y="0"/>
                    <a:pt x="506" y="63"/>
                    <a:pt x="235" y="186"/>
                  </a:cubicBezTo>
                  <a:cubicBezTo>
                    <a:pt x="1" y="296"/>
                    <a:pt x="145" y="614"/>
                    <a:pt x="367" y="614"/>
                  </a:cubicBezTo>
                  <a:cubicBezTo>
                    <a:pt x="401" y="614"/>
                    <a:pt x="437" y="606"/>
                    <a:pt x="474" y="589"/>
                  </a:cubicBezTo>
                  <a:cubicBezTo>
                    <a:pt x="665" y="502"/>
                    <a:pt x="852" y="458"/>
                    <a:pt x="1029" y="458"/>
                  </a:cubicBezTo>
                  <a:cubicBezTo>
                    <a:pt x="1393" y="458"/>
                    <a:pt x="1715" y="642"/>
                    <a:pt x="1943" y="1013"/>
                  </a:cubicBezTo>
                  <a:cubicBezTo>
                    <a:pt x="1992" y="1091"/>
                    <a:pt x="2064" y="1123"/>
                    <a:pt x="2135" y="1123"/>
                  </a:cubicBezTo>
                  <a:cubicBezTo>
                    <a:pt x="2299" y="1123"/>
                    <a:pt x="2463" y="955"/>
                    <a:pt x="2352" y="775"/>
                  </a:cubicBezTo>
                  <a:cubicBezTo>
                    <a:pt x="2033" y="254"/>
                    <a:pt x="1560" y="0"/>
                    <a:pt x="10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1"/>
            <p:cNvSpPr/>
            <p:nvPr/>
          </p:nvSpPr>
          <p:spPr>
            <a:xfrm>
              <a:off x="5342925" y="3380800"/>
              <a:ext cx="26175" cy="25250"/>
            </a:xfrm>
            <a:custGeom>
              <a:rect b="b" l="l" r="r" t="t"/>
              <a:pathLst>
                <a:path extrusionOk="0" h="1010" w="1047">
                  <a:moveTo>
                    <a:pt x="797" y="1"/>
                  </a:moveTo>
                  <a:cubicBezTo>
                    <a:pt x="659" y="1"/>
                    <a:pt x="580" y="107"/>
                    <a:pt x="564" y="229"/>
                  </a:cubicBezTo>
                  <a:cubicBezTo>
                    <a:pt x="542" y="399"/>
                    <a:pt x="431" y="505"/>
                    <a:pt x="266" y="547"/>
                  </a:cubicBezTo>
                  <a:cubicBezTo>
                    <a:pt x="1" y="629"/>
                    <a:pt x="82" y="1010"/>
                    <a:pt x="319" y="1010"/>
                  </a:cubicBezTo>
                  <a:cubicBezTo>
                    <a:pt x="343" y="1010"/>
                    <a:pt x="368" y="1006"/>
                    <a:pt x="394" y="998"/>
                  </a:cubicBezTo>
                  <a:cubicBezTo>
                    <a:pt x="765" y="892"/>
                    <a:pt x="983" y="605"/>
                    <a:pt x="1036" y="229"/>
                  </a:cubicBezTo>
                  <a:cubicBezTo>
                    <a:pt x="1046" y="112"/>
                    <a:pt x="908" y="1"/>
                    <a:pt x="7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1"/>
            <p:cNvSpPr/>
            <p:nvPr/>
          </p:nvSpPr>
          <p:spPr>
            <a:xfrm>
              <a:off x="5261775" y="3243175"/>
              <a:ext cx="50250" cy="21125"/>
            </a:xfrm>
            <a:custGeom>
              <a:rect b="b" l="l" r="r" t="t"/>
              <a:pathLst>
                <a:path extrusionOk="0" h="845" w="2010">
                  <a:moveTo>
                    <a:pt x="656" y="0"/>
                  </a:moveTo>
                  <a:cubicBezTo>
                    <a:pt x="531" y="0"/>
                    <a:pt x="403" y="15"/>
                    <a:pt x="271" y="46"/>
                  </a:cubicBezTo>
                  <a:cubicBezTo>
                    <a:pt x="1" y="115"/>
                    <a:pt x="85" y="505"/>
                    <a:pt x="330" y="505"/>
                  </a:cubicBezTo>
                  <a:cubicBezTo>
                    <a:pt x="350" y="505"/>
                    <a:pt x="371" y="503"/>
                    <a:pt x="393" y="497"/>
                  </a:cubicBezTo>
                  <a:cubicBezTo>
                    <a:pt x="487" y="474"/>
                    <a:pt x="579" y="463"/>
                    <a:pt x="668" y="463"/>
                  </a:cubicBezTo>
                  <a:cubicBezTo>
                    <a:pt x="971" y="463"/>
                    <a:pt x="1246" y="588"/>
                    <a:pt x="1496" y="789"/>
                  </a:cubicBezTo>
                  <a:cubicBezTo>
                    <a:pt x="1545" y="828"/>
                    <a:pt x="1598" y="844"/>
                    <a:pt x="1650" y="844"/>
                  </a:cubicBezTo>
                  <a:cubicBezTo>
                    <a:pt x="1843" y="844"/>
                    <a:pt x="2010" y="610"/>
                    <a:pt x="1825" y="455"/>
                  </a:cubicBezTo>
                  <a:cubicBezTo>
                    <a:pt x="1471" y="175"/>
                    <a:pt x="1086" y="0"/>
                    <a:pt x="6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1"/>
            <p:cNvSpPr/>
            <p:nvPr/>
          </p:nvSpPr>
          <p:spPr>
            <a:xfrm>
              <a:off x="5200875" y="3296725"/>
              <a:ext cx="27875" cy="32150"/>
            </a:xfrm>
            <a:custGeom>
              <a:rect b="b" l="l" r="r" t="t"/>
              <a:pathLst>
                <a:path extrusionOk="0" h="1286" w="1115">
                  <a:moveTo>
                    <a:pt x="854" y="0"/>
                  </a:moveTo>
                  <a:cubicBezTo>
                    <a:pt x="834" y="0"/>
                    <a:pt x="815" y="3"/>
                    <a:pt x="797" y="10"/>
                  </a:cubicBezTo>
                  <a:cubicBezTo>
                    <a:pt x="584" y="101"/>
                    <a:pt x="356" y="185"/>
                    <a:pt x="202" y="355"/>
                  </a:cubicBezTo>
                  <a:cubicBezTo>
                    <a:pt x="38" y="557"/>
                    <a:pt x="1" y="806"/>
                    <a:pt x="1" y="1061"/>
                  </a:cubicBezTo>
                  <a:cubicBezTo>
                    <a:pt x="1" y="1210"/>
                    <a:pt x="117" y="1286"/>
                    <a:pt x="234" y="1286"/>
                  </a:cubicBezTo>
                  <a:cubicBezTo>
                    <a:pt x="349" y="1286"/>
                    <a:pt x="465" y="1211"/>
                    <a:pt x="468" y="1061"/>
                  </a:cubicBezTo>
                  <a:cubicBezTo>
                    <a:pt x="468" y="928"/>
                    <a:pt x="478" y="774"/>
                    <a:pt x="563" y="668"/>
                  </a:cubicBezTo>
                  <a:cubicBezTo>
                    <a:pt x="648" y="562"/>
                    <a:pt x="802" y="514"/>
                    <a:pt x="929" y="461"/>
                  </a:cubicBezTo>
                  <a:cubicBezTo>
                    <a:pt x="1035" y="419"/>
                    <a:pt x="1115" y="313"/>
                    <a:pt x="1078" y="180"/>
                  </a:cubicBezTo>
                  <a:cubicBezTo>
                    <a:pt x="1056" y="83"/>
                    <a:pt x="952" y="0"/>
                    <a:pt x="8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1"/>
            <p:cNvSpPr/>
            <p:nvPr/>
          </p:nvSpPr>
          <p:spPr>
            <a:xfrm>
              <a:off x="5235625" y="3328125"/>
              <a:ext cx="14900" cy="23525"/>
            </a:xfrm>
            <a:custGeom>
              <a:rect b="b" l="l" r="r" t="t"/>
              <a:pathLst>
                <a:path extrusionOk="0" h="941" w="596">
                  <a:moveTo>
                    <a:pt x="320" y="1"/>
                  </a:moveTo>
                  <a:cubicBezTo>
                    <a:pt x="220" y="1"/>
                    <a:pt x="141" y="76"/>
                    <a:pt x="102" y="176"/>
                  </a:cubicBezTo>
                  <a:cubicBezTo>
                    <a:pt x="33" y="341"/>
                    <a:pt x="1" y="527"/>
                    <a:pt x="17" y="707"/>
                  </a:cubicBezTo>
                  <a:cubicBezTo>
                    <a:pt x="22" y="834"/>
                    <a:pt x="112" y="940"/>
                    <a:pt x="245" y="940"/>
                  </a:cubicBezTo>
                  <a:cubicBezTo>
                    <a:pt x="367" y="940"/>
                    <a:pt x="484" y="834"/>
                    <a:pt x="478" y="707"/>
                  </a:cubicBezTo>
                  <a:cubicBezTo>
                    <a:pt x="473" y="558"/>
                    <a:pt x="494" y="436"/>
                    <a:pt x="553" y="304"/>
                  </a:cubicBezTo>
                  <a:cubicBezTo>
                    <a:pt x="595" y="176"/>
                    <a:pt x="500" y="38"/>
                    <a:pt x="388" y="12"/>
                  </a:cubicBezTo>
                  <a:cubicBezTo>
                    <a:pt x="365" y="4"/>
                    <a:pt x="342" y="1"/>
                    <a:pt x="3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1"/>
            <p:cNvSpPr/>
            <p:nvPr/>
          </p:nvSpPr>
          <p:spPr>
            <a:xfrm>
              <a:off x="5167600" y="3374150"/>
              <a:ext cx="19725" cy="36975"/>
            </a:xfrm>
            <a:custGeom>
              <a:rect b="b" l="l" r="r" t="t"/>
              <a:pathLst>
                <a:path extrusionOk="0" h="1479" w="789">
                  <a:moveTo>
                    <a:pt x="461" y="1"/>
                  </a:moveTo>
                  <a:cubicBezTo>
                    <a:pt x="389" y="1"/>
                    <a:pt x="317" y="32"/>
                    <a:pt x="265" y="107"/>
                  </a:cubicBezTo>
                  <a:cubicBezTo>
                    <a:pt x="21" y="463"/>
                    <a:pt x="0" y="967"/>
                    <a:pt x="186" y="1360"/>
                  </a:cubicBezTo>
                  <a:cubicBezTo>
                    <a:pt x="227" y="1444"/>
                    <a:pt x="295" y="1479"/>
                    <a:pt x="365" y="1479"/>
                  </a:cubicBezTo>
                  <a:cubicBezTo>
                    <a:pt x="520" y="1479"/>
                    <a:pt x="686" y="1307"/>
                    <a:pt x="594" y="1121"/>
                  </a:cubicBezTo>
                  <a:cubicBezTo>
                    <a:pt x="472" y="882"/>
                    <a:pt x="525" y="558"/>
                    <a:pt x="674" y="346"/>
                  </a:cubicBezTo>
                  <a:cubicBezTo>
                    <a:pt x="789" y="168"/>
                    <a:pt x="627" y="1"/>
                    <a:pt x="4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1"/>
            <p:cNvSpPr/>
            <p:nvPr/>
          </p:nvSpPr>
          <p:spPr>
            <a:xfrm>
              <a:off x="5209250" y="3477550"/>
              <a:ext cx="27725" cy="37250"/>
            </a:xfrm>
            <a:custGeom>
              <a:rect b="b" l="l" r="r" t="t"/>
              <a:pathLst>
                <a:path extrusionOk="0" h="1490" w="1109">
                  <a:moveTo>
                    <a:pt x="472" y="0"/>
                  </a:moveTo>
                  <a:cubicBezTo>
                    <a:pt x="401" y="0"/>
                    <a:pt x="330" y="32"/>
                    <a:pt x="281" y="110"/>
                  </a:cubicBezTo>
                  <a:cubicBezTo>
                    <a:pt x="0" y="561"/>
                    <a:pt x="287" y="1155"/>
                    <a:pt x="679" y="1442"/>
                  </a:cubicBezTo>
                  <a:cubicBezTo>
                    <a:pt x="722" y="1475"/>
                    <a:pt x="765" y="1489"/>
                    <a:pt x="805" y="1489"/>
                  </a:cubicBezTo>
                  <a:cubicBezTo>
                    <a:pt x="987" y="1489"/>
                    <a:pt x="1108" y="1192"/>
                    <a:pt x="913" y="1044"/>
                  </a:cubicBezTo>
                  <a:cubicBezTo>
                    <a:pt x="727" y="906"/>
                    <a:pt x="546" y="566"/>
                    <a:pt x="684" y="349"/>
                  </a:cubicBezTo>
                  <a:cubicBezTo>
                    <a:pt x="795" y="168"/>
                    <a:pt x="634" y="0"/>
                    <a:pt x="4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1"/>
            <p:cNvSpPr/>
            <p:nvPr/>
          </p:nvSpPr>
          <p:spPr>
            <a:xfrm>
              <a:off x="5312475" y="3531950"/>
              <a:ext cx="20700" cy="31500"/>
            </a:xfrm>
            <a:custGeom>
              <a:rect b="b" l="l" r="r" t="t"/>
              <a:pathLst>
                <a:path extrusionOk="0" h="1260" w="828">
                  <a:moveTo>
                    <a:pt x="507" y="1"/>
                  </a:moveTo>
                  <a:cubicBezTo>
                    <a:pt x="437" y="1"/>
                    <a:pt x="369" y="36"/>
                    <a:pt x="328" y="120"/>
                  </a:cubicBezTo>
                  <a:cubicBezTo>
                    <a:pt x="206" y="364"/>
                    <a:pt x="216" y="656"/>
                    <a:pt x="100" y="905"/>
                  </a:cubicBezTo>
                  <a:cubicBezTo>
                    <a:pt x="1" y="1089"/>
                    <a:pt x="166" y="1260"/>
                    <a:pt x="322" y="1260"/>
                  </a:cubicBezTo>
                  <a:cubicBezTo>
                    <a:pt x="392" y="1260"/>
                    <a:pt x="460" y="1226"/>
                    <a:pt x="503" y="1144"/>
                  </a:cubicBezTo>
                  <a:cubicBezTo>
                    <a:pt x="630" y="895"/>
                    <a:pt x="614" y="603"/>
                    <a:pt x="736" y="359"/>
                  </a:cubicBezTo>
                  <a:cubicBezTo>
                    <a:pt x="828" y="172"/>
                    <a:pt x="662" y="1"/>
                    <a:pt x="5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1"/>
            <p:cNvSpPr/>
            <p:nvPr/>
          </p:nvSpPr>
          <p:spPr>
            <a:xfrm>
              <a:off x="5364700" y="3484150"/>
              <a:ext cx="23000" cy="26400"/>
            </a:xfrm>
            <a:custGeom>
              <a:rect b="b" l="l" r="r" t="t"/>
              <a:pathLst>
                <a:path extrusionOk="0" h="1056" w="920">
                  <a:moveTo>
                    <a:pt x="588" y="0"/>
                  </a:moveTo>
                  <a:cubicBezTo>
                    <a:pt x="550" y="0"/>
                    <a:pt x="509" y="11"/>
                    <a:pt x="467" y="37"/>
                  </a:cubicBezTo>
                  <a:cubicBezTo>
                    <a:pt x="175" y="217"/>
                    <a:pt x="27" y="488"/>
                    <a:pt x="6" y="827"/>
                  </a:cubicBezTo>
                  <a:cubicBezTo>
                    <a:pt x="0" y="950"/>
                    <a:pt x="117" y="1056"/>
                    <a:pt x="239" y="1056"/>
                  </a:cubicBezTo>
                  <a:cubicBezTo>
                    <a:pt x="372" y="1056"/>
                    <a:pt x="462" y="950"/>
                    <a:pt x="467" y="827"/>
                  </a:cubicBezTo>
                  <a:cubicBezTo>
                    <a:pt x="483" y="652"/>
                    <a:pt x="557" y="536"/>
                    <a:pt x="701" y="440"/>
                  </a:cubicBezTo>
                  <a:cubicBezTo>
                    <a:pt x="919" y="306"/>
                    <a:pt x="789" y="0"/>
                    <a:pt x="5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1"/>
            <p:cNvSpPr/>
            <p:nvPr/>
          </p:nvSpPr>
          <p:spPr>
            <a:xfrm>
              <a:off x="5410200" y="3401225"/>
              <a:ext cx="28275" cy="24350"/>
            </a:xfrm>
            <a:custGeom>
              <a:rect b="b" l="l" r="r" t="t"/>
              <a:pathLst>
                <a:path extrusionOk="0" h="974" w="1131">
                  <a:moveTo>
                    <a:pt x="792" y="1"/>
                  </a:moveTo>
                  <a:cubicBezTo>
                    <a:pt x="616" y="1"/>
                    <a:pt x="455" y="50"/>
                    <a:pt x="313" y="170"/>
                  </a:cubicBezTo>
                  <a:cubicBezTo>
                    <a:pt x="159" y="298"/>
                    <a:pt x="64" y="489"/>
                    <a:pt x="27" y="680"/>
                  </a:cubicBezTo>
                  <a:cubicBezTo>
                    <a:pt x="0" y="807"/>
                    <a:pt x="64" y="935"/>
                    <a:pt x="196" y="966"/>
                  </a:cubicBezTo>
                  <a:cubicBezTo>
                    <a:pt x="214" y="971"/>
                    <a:pt x="232" y="974"/>
                    <a:pt x="251" y="974"/>
                  </a:cubicBezTo>
                  <a:cubicBezTo>
                    <a:pt x="353" y="974"/>
                    <a:pt x="464" y="905"/>
                    <a:pt x="478" y="802"/>
                  </a:cubicBezTo>
                  <a:cubicBezTo>
                    <a:pt x="513" y="642"/>
                    <a:pt x="599" y="455"/>
                    <a:pt x="781" y="455"/>
                  </a:cubicBezTo>
                  <a:cubicBezTo>
                    <a:pt x="793" y="455"/>
                    <a:pt x="805" y="455"/>
                    <a:pt x="817" y="457"/>
                  </a:cubicBezTo>
                  <a:cubicBezTo>
                    <a:pt x="832" y="459"/>
                    <a:pt x="846" y="460"/>
                    <a:pt x="861" y="460"/>
                  </a:cubicBezTo>
                  <a:cubicBezTo>
                    <a:pt x="971" y="460"/>
                    <a:pt x="1071" y="405"/>
                    <a:pt x="1104" y="287"/>
                  </a:cubicBezTo>
                  <a:cubicBezTo>
                    <a:pt x="1130" y="192"/>
                    <a:pt x="1061" y="33"/>
                    <a:pt x="939" y="11"/>
                  </a:cubicBezTo>
                  <a:cubicBezTo>
                    <a:pt x="889" y="4"/>
                    <a:pt x="840" y="1"/>
                    <a:pt x="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1"/>
            <p:cNvSpPr/>
            <p:nvPr/>
          </p:nvSpPr>
          <p:spPr>
            <a:xfrm>
              <a:off x="5385125" y="3333875"/>
              <a:ext cx="28125" cy="43875"/>
            </a:xfrm>
            <a:custGeom>
              <a:rect b="b" l="l" r="r" t="t"/>
              <a:pathLst>
                <a:path extrusionOk="0" h="1755" w="1125">
                  <a:moveTo>
                    <a:pt x="582" y="0"/>
                  </a:moveTo>
                  <a:cubicBezTo>
                    <a:pt x="528" y="0"/>
                    <a:pt x="473" y="22"/>
                    <a:pt x="425" y="74"/>
                  </a:cubicBezTo>
                  <a:cubicBezTo>
                    <a:pt x="0" y="514"/>
                    <a:pt x="213" y="1305"/>
                    <a:pt x="621" y="1692"/>
                  </a:cubicBezTo>
                  <a:cubicBezTo>
                    <a:pt x="669" y="1736"/>
                    <a:pt x="722" y="1755"/>
                    <a:pt x="774" y="1755"/>
                  </a:cubicBezTo>
                  <a:cubicBezTo>
                    <a:pt x="959" y="1755"/>
                    <a:pt x="1124" y="1519"/>
                    <a:pt x="950" y="1358"/>
                  </a:cubicBezTo>
                  <a:cubicBezTo>
                    <a:pt x="738" y="1161"/>
                    <a:pt x="515" y="657"/>
                    <a:pt x="759" y="403"/>
                  </a:cubicBezTo>
                  <a:cubicBezTo>
                    <a:pt x="918" y="236"/>
                    <a:pt x="758" y="0"/>
                    <a:pt x="5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1"/>
            <p:cNvSpPr/>
            <p:nvPr/>
          </p:nvSpPr>
          <p:spPr>
            <a:xfrm>
              <a:off x="5368150" y="3234200"/>
              <a:ext cx="22200" cy="42100"/>
            </a:xfrm>
            <a:custGeom>
              <a:rect b="b" l="l" r="r" t="t"/>
              <a:pathLst>
                <a:path extrusionOk="0" h="1684" w="888">
                  <a:moveTo>
                    <a:pt x="556" y="0"/>
                  </a:moveTo>
                  <a:cubicBezTo>
                    <a:pt x="504" y="0"/>
                    <a:pt x="451" y="21"/>
                    <a:pt x="404" y="71"/>
                  </a:cubicBezTo>
                  <a:cubicBezTo>
                    <a:pt x="11" y="495"/>
                    <a:pt x="0" y="967"/>
                    <a:pt x="112" y="1514"/>
                  </a:cubicBezTo>
                  <a:cubicBezTo>
                    <a:pt x="135" y="1632"/>
                    <a:pt x="220" y="1683"/>
                    <a:pt x="311" y="1683"/>
                  </a:cubicBezTo>
                  <a:cubicBezTo>
                    <a:pt x="448" y="1683"/>
                    <a:pt x="598" y="1566"/>
                    <a:pt x="563" y="1387"/>
                  </a:cubicBezTo>
                  <a:cubicBezTo>
                    <a:pt x="488" y="1015"/>
                    <a:pt x="462" y="697"/>
                    <a:pt x="732" y="405"/>
                  </a:cubicBezTo>
                  <a:cubicBezTo>
                    <a:pt x="888" y="237"/>
                    <a:pt x="731" y="0"/>
                    <a:pt x="5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1"/>
            <p:cNvSpPr/>
            <p:nvPr/>
          </p:nvSpPr>
          <p:spPr>
            <a:xfrm>
              <a:off x="5299375" y="3205950"/>
              <a:ext cx="55475" cy="24300"/>
            </a:xfrm>
            <a:custGeom>
              <a:rect b="b" l="l" r="r" t="t"/>
              <a:pathLst>
                <a:path extrusionOk="0" h="972" w="2219">
                  <a:moveTo>
                    <a:pt x="741" y="0"/>
                  </a:moveTo>
                  <a:cubicBezTo>
                    <a:pt x="582" y="0"/>
                    <a:pt x="419" y="27"/>
                    <a:pt x="252" y="87"/>
                  </a:cubicBezTo>
                  <a:cubicBezTo>
                    <a:pt x="0" y="177"/>
                    <a:pt x="68" y="553"/>
                    <a:pt x="291" y="553"/>
                  </a:cubicBezTo>
                  <a:cubicBezTo>
                    <a:pt x="317" y="553"/>
                    <a:pt x="345" y="548"/>
                    <a:pt x="374" y="538"/>
                  </a:cubicBezTo>
                  <a:cubicBezTo>
                    <a:pt x="506" y="490"/>
                    <a:pt x="632" y="469"/>
                    <a:pt x="753" y="469"/>
                  </a:cubicBezTo>
                  <a:cubicBezTo>
                    <a:pt x="1108" y="469"/>
                    <a:pt x="1423" y="652"/>
                    <a:pt x="1711" y="909"/>
                  </a:cubicBezTo>
                  <a:cubicBezTo>
                    <a:pt x="1760" y="953"/>
                    <a:pt x="1814" y="971"/>
                    <a:pt x="1866" y="971"/>
                  </a:cubicBezTo>
                  <a:cubicBezTo>
                    <a:pt x="2053" y="971"/>
                    <a:pt x="2219" y="733"/>
                    <a:pt x="2040" y="580"/>
                  </a:cubicBezTo>
                  <a:cubicBezTo>
                    <a:pt x="1662" y="245"/>
                    <a:pt x="1220" y="0"/>
                    <a:pt x="74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1"/>
            <p:cNvSpPr/>
            <p:nvPr/>
          </p:nvSpPr>
          <p:spPr>
            <a:xfrm>
              <a:off x="5240950" y="3185900"/>
              <a:ext cx="33150" cy="45350"/>
            </a:xfrm>
            <a:custGeom>
              <a:rect b="b" l="l" r="r" t="t"/>
              <a:pathLst>
                <a:path extrusionOk="0" h="1814" w="1326">
                  <a:moveTo>
                    <a:pt x="957" y="1"/>
                  </a:moveTo>
                  <a:cubicBezTo>
                    <a:pt x="905" y="1"/>
                    <a:pt x="851" y="17"/>
                    <a:pt x="801" y="56"/>
                  </a:cubicBezTo>
                  <a:cubicBezTo>
                    <a:pt x="340" y="422"/>
                    <a:pt x="0" y="984"/>
                    <a:pt x="32" y="1589"/>
                  </a:cubicBezTo>
                  <a:cubicBezTo>
                    <a:pt x="40" y="1738"/>
                    <a:pt x="163" y="1814"/>
                    <a:pt x="282" y="1814"/>
                  </a:cubicBezTo>
                  <a:cubicBezTo>
                    <a:pt x="399" y="1814"/>
                    <a:pt x="512" y="1739"/>
                    <a:pt x="504" y="1589"/>
                  </a:cubicBezTo>
                  <a:cubicBezTo>
                    <a:pt x="478" y="1095"/>
                    <a:pt x="764" y="676"/>
                    <a:pt x="1141" y="384"/>
                  </a:cubicBezTo>
                  <a:cubicBezTo>
                    <a:pt x="1326" y="237"/>
                    <a:pt x="1155" y="1"/>
                    <a:pt x="9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1"/>
            <p:cNvSpPr/>
            <p:nvPr/>
          </p:nvSpPr>
          <p:spPr>
            <a:xfrm>
              <a:off x="5186700" y="3240100"/>
              <a:ext cx="33800" cy="51600"/>
            </a:xfrm>
            <a:custGeom>
              <a:rect b="b" l="l" r="r" t="t"/>
              <a:pathLst>
                <a:path extrusionOk="0" h="2064" w="1352">
                  <a:moveTo>
                    <a:pt x="1051" y="1"/>
                  </a:moveTo>
                  <a:cubicBezTo>
                    <a:pt x="1026" y="1"/>
                    <a:pt x="999" y="5"/>
                    <a:pt x="971" y="15"/>
                  </a:cubicBezTo>
                  <a:cubicBezTo>
                    <a:pt x="292" y="243"/>
                    <a:pt x="80" y="1214"/>
                    <a:pt x="16" y="1840"/>
                  </a:cubicBezTo>
                  <a:cubicBezTo>
                    <a:pt x="0" y="1989"/>
                    <a:pt x="109" y="2063"/>
                    <a:pt x="226" y="2063"/>
                  </a:cubicBezTo>
                  <a:cubicBezTo>
                    <a:pt x="342" y="2063"/>
                    <a:pt x="467" y="1989"/>
                    <a:pt x="483" y="1840"/>
                  </a:cubicBezTo>
                  <a:cubicBezTo>
                    <a:pt x="525" y="1464"/>
                    <a:pt x="669" y="604"/>
                    <a:pt x="1093" y="466"/>
                  </a:cubicBezTo>
                  <a:cubicBezTo>
                    <a:pt x="1351" y="375"/>
                    <a:pt x="1278" y="1"/>
                    <a:pt x="10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1"/>
            <p:cNvSpPr/>
            <p:nvPr/>
          </p:nvSpPr>
          <p:spPr>
            <a:xfrm>
              <a:off x="5154350" y="3306550"/>
              <a:ext cx="26000" cy="49675"/>
            </a:xfrm>
            <a:custGeom>
              <a:rect b="b" l="l" r="r" t="t"/>
              <a:pathLst>
                <a:path extrusionOk="0" h="1987" w="1040">
                  <a:moveTo>
                    <a:pt x="342" y="1"/>
                  </a:moveTo>
                  <a:cubicBezTo>
                    <a:pt x="160" y="1"/>
                    <a:pt x="1" y="238"/>
                    <a:pt x="169" y="403"/>
                  </a:cubicBezTo>
                  <a:cubicBezTo>
                    <a:pt x="551" y="774"/>
                    <a:pt x="392" y="1246"/>
                    <a:pt x="127" y="1644"/>
                  </a:cubicBezTo>
                  <a:cubicBezTo>
                    <a:pt x="11" y="1819"/>
                    <a:pt x="175" y="1986"/>
                    <a:pt x="340" y="1986"/>
                  </a:cubicBezTo>
                  <a:cubicBezTo>
                    <a:pt x="410" y="1986"/>
                    <a:pt x="481" y="1956"/>
                    <a:pt x="530" y="1883"/>
                  </a:cubicBezTo>
                  <a:cubicBezTo>
                    <a:pt x="917" y="1305"/>
                    <a:pt x="1039" y="588"/>
                    <a:pt x="498" y="68"/>
                  </a:cubicBezTo>
                  <a:cubicBezTo>
                    <a:pt x="449" y="21"/>
                    <a:pt x="395" y="1"/>
                    <a:pt x="3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1"/>
            <p:cNvSpPr/>
            <p:nvPr/>
          </p:nvSpPr>
          <p:spPr>
            <a:xfrm>
              <a:off x="5128725" y="3396525"/>
              <a:ext cx="25350" cy="43500"/>
            </a:xfrm>
            <a:custGeom>
              <a:rect b="b" l="l" r="r" t="t"/>
              <a:pathLst>
                <a:path extrusionOk="0" h="1740" w="1014">
                  <a:moveTo>
                    <a:pt x="489" y="1"/>
                  </a:moveTo>
                  <a:cubicBezTo>
                    <a:pt x="418" y="1"/>
                    <a:pt x="347" y="31"/>
                    <a:pt x="298" y="104"/>
                  </a:cubicBezTo>
                  <a:cubicBezTo>
                    <a:pt x="0" y="544"/>
                    <a:pt x="218" y="1234"/>
                    <a:pt x="489" y="1632"/>
                  </a:cubicBezTo>
                  <a:cubicBezTo>
                    <a:pt x="542" y="1708"/>
                    <a:pt x="617" y="1740"/>
                    <a:pt x="690" y="1740"/>
                  </a:cubicBezTo>
                  <a:cubicBezTo>
                    <a:pt x="856" y="1740"/>
                    <a:pt x="1013" y="1575"/>
                    <a:pt x="892" y="1398"/>
                  </a:cubicBezTo>
                  <a:cubicBezTo>
                    <a:pt x="717" y="1138"/>
                    <a:pt x="494" y="640"/>
                    <a:pt x="701" y="343"/>
                  </a:cubicBezTo>
                  <a:cubicBezTo>
                    <a:pt x="824" y="168"/>
                    <a:pt x="657" y="1"/>
                    <a:pt x="4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1"/>
            <p:cNvSpPr/>
            <p:nvPr/>
          </p:nvSpPr>
          <p:spPr>
            <a:xfrm>
              <a:off x="5166650" y="3450250"/>
              <a:ext cx="22950" cy="41725"/>
            </a:xfrm>
            <a:custGeom>
              <a:rect b="b" l="l" r="r" t="t"/>
              <a:pathLst>
                <a:path extrusionOk="0" h="1669" w="918">
                  <a:moveTo>
                    <a:pt x="498" y="0"/>
                  </a:moveTo>
                  <a:cubicBezTo>
                    <a:pt x="428" y="0"/>
                    <a:pt x="358" y="31"/>
                    <a:pt x="309" y="104"/>
                  </a:cubicBezTo>
                  <a:cubicBezTo>
                    <a:pt x="1" y="565"/>
                    <a:pt x="17" y="1213"/>
                    <a:pt x="420" y="1600"/>
                  </a:cubicBezTo>
                  <a:cubicBezTo>
                    <a:pt x="470" y="1648"/>
                    <a:pt x="525" y="1668"/>
                    <a:pt x="578" y="1668"/>
                  </a:cubicBezTo>
                  <a:cubicBezTo>
                    <a:pt x="759" y="1668"/>
                    <a:pt x="917" y="1435"/>
                    <a:pt x="749" y="1271"/>
                  </a:cubicBezTo>
                  <a:cubicBezTo>
                    <a:pt x="489" y="1022"/>
                    <a:pt x="521" y="629"/>
                    <a:pt x="712" y="342"/>
                  </a:cubicBezTo>
                  <a:cubicBezTo>
                    <a:pt x="827" y="167"/>
                    <a:pt x="663" y="0"/>
                    <a:pt x="4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1"/>
            <p:cNvSpPr/>
            <p:nvPr/>
          </p:nvSpPr>
          <p:spPr>
            <a:xfrm>
              <a:off x="5211375" y="3441450"/>
              <a:ext cx="37350" cy="14725"/>
            </a:xfrm>
            <a:custGeom>
              <a:rect b="b" l="l" r="r" t="t"/>
              <a:pathLst>
                <a:path extrusionOk="0" h="589" w="1494">
                  <a:moveTo>
                    <a:pt x="675" y="0"/>
                  </a:moveTo>
                  <a:cubicBezTo>
                    <a:pt x="529" y="0"/>
                    <a:pt x="383" y="31"/>
                    <a:pt x="233" y="105"/>
                  </a:cubicBezTo>
                  <a:cubicBezTo>
                    <a:pt x="0" y="220"/>
                    <a:pt x="145" y="535"/>
                    <a:pt x="363" y="535"/>
                  </a:cubicBezTo>
                  <a:cubicBezTo>
                    <a:pt x="398" y="535"/>
                    <a:pt x="435" y="527"/>
                    <a:pt x="472" y="509"/>
                  </a:cubicBezTo>
                  <a:cubicBezTo>
                    <a:pt x="538" y="475"/>
                    <a:pt x="607" y="461"/>
                    <a:pt x="677" y="461"/>
                  </a:cubicBezTo>
                  <a:cubicBezTo>
                    <a:pt x="824" y="461"/>
                    <a:pt x="975" y="522"/>
                    <a:pt x="1109" y="572"/>
                  </a:cubicBezTo>
                  <a:cubicBezTo>
                    <a:pt x="1138" y="583"/>
                    <a:pt x="1166" y="588"/>
                    <a:pt x="1191" y="588"/>
                  </a:cubicBezTo>
                  <a:cubicBezTo>
                    <a:pt x="1417" y="588"/>
                    <a:pt x="1493" y="207"/>
                    <a:pt x="1236" y="121"/>
                  </a:cubicBezTo>
                  <a:cubicBezTo>
                    <a:pt x="1046" y="50"/>
                    <a:pt x="860" y="0"/>
                    <a:pt x="6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1"/>
            <p:cNvSpPr/>
            <p:nvPr/>
          </p:nvSpPr>
          <p:spPr>
            <a:xfrm>
              <a:off x="5253300" y="3537175"/>
              <a:ext cx="33150" cy="26200"/>
            </a:xfrm>
            <a:custGeom>
              <a:rect b="b" l="l" r="r" t="t"/>
              <a:pathLst>
                <a:path extrusionOk="0" h="1048" w="1326">
                  <a:moveTo>
                    <a:pt x="285" y="1"/>
                  </a:moveTo>
                  <a:cubicBezTo>
                    <a:pt x="143" y="1"/>
                    <a:pt x="1" y="113"/>
                    <a:pt x="58" y="288"/>
                  </a:cubicBezTo>
                  <a:cubicBezTo>
                    <a:pt x="192" y="720"/>
                    <a:pt x="520" y="1047"/>
                    <a:pt x="980" y="1047"/>
                  </a:cubicBezTo>
                  <a:cubicBezTo>
                    <a:pt x="995" y="1047"/>
                    <a:pt x="1009" y="1047"/>
                    <a:pt x="1024" y="1046"/>
                  </a:cubicBezTo>
                  <a:cubicBezTo>
                    <a:pt x="1323" y="1031"/>
                    <a:pt x="1326" y="574"/>
                    <a:pt x="1034" y="574"/>
                  </a:cubicBezTo>
                  <a:cubicBezTo>
                    <a:pt x="1030" y="574"/>
                    <a:pt x="1027" y="574"/>
                    <a:pt x="1024" y="574"/>
                  </a:cubicBezTo>
                  <a:cubicBezTo>
                    <a:pt x="1012" y="575"/>
                    <a:pt x="1001" y="575"/>
                    <a:pt x="991" y="575"/>
                  </a:cubicBezTo>
                  <a:cubicBezTo>
                    <a:pt x="740" y="575"/>
                    <a:pt x="585" y="400"/>
                    <a:pt x="509" y="166"/>
                  </a:cubicBezTo>
                  <a:cubicBezTo>
                    <a:pt x="475" y="51"/>
                    <a:pt x="380" y="1"/>
                    <a:pt x="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1"/>
            <p:cNvSpPr/>
            <p:nvPr/>
          </p:nvSpPr>
          <p:spPr>
            <a:xfrm>
              <a:off x="5353100" y="3529900"/>
              <a:ext cx="44950" cy="22475"/>
            </a:xfrm>
            <a:custGeom>
              <a:rect b="b" l="l" r="r" t="t"/>
              <a:pathLst>
                <a:path extrusionOk="0" h="899" w="1798">
                  <a:moveTo>
                    <a:pt x="1468" y="0"/>
                  </a:moveTo>
                  <a:cubicBezTo>
                    <a:pt x="1416" y="0"/>
                    <a:pt x="1363" y="22"/>
                    <a:pt x="1319" y="75"/>
                  </a:cubicBezTo>
                  <a:cubicBezTo>
                    <a:pt x="1134" y="294"/>
                    <a:pt x="916" y="426"/>
                    <a:pt x="669" y="426"/>
                  </a:cubicBezTo>
                  <a:cubicBezTo>
                    <a:pt x="575" y="426"/>
                    <a:pt x="476" y="407"/>
                    <a:pt x="374" y="366"/>
                  </a:cubicBezTo>
                  <a:cubicBezTo>
                    <a:pt x="344" y="354"/>
                    <a:pt x="316" y="349"/>
                    <a:pt x="290" y="349"/>
                  </a:cubicBezTo>
                  <a:cubicBezTo>
                    <a:pt x="75" y="349"/>
                    <a:pt x="1" y="718"/>
                    <a:pt x="247" y="817"/>
                  </a:cubicBezTo>
                  <a:cubicBezTo>
                    <a:pt x="386" y="873"/>
                    <a:pt x="527" y="899"/>
                    <a:pt x="665" y="899"/>
                  </a:cubicBezTo>
                  <a:cubicBezTo>
                    <a:pt x="1041" y="899"/>
                    <a:pt x="1395" y="708"/>
                    <a:pt x="1647" y="409"/>
                  </a:cubicBezTo>
                  <a:cubicBezTo>
                    <a:pt x="1798" y="234"/>
                    <a:pt x="1637" y="0"/>
                    <a:pt x="1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1"/>
            <p:cNvSpPr/>
            <p:nvPr/>
          </p:nvSpPr>
          <p:spPr>
            <a:xfrm>
              <a:off x="5403400" y="3457900"/>
              <a:ext cx="49000" cy="28525"/>
            </a:xfrm>
            <a:custGeom>
              <a:rect b="b" l="l" r="r" t="t"/>
              <a:pathLst>
                <a:path extrusionOk="0" h="1141" w="1960">
                  <a:moveTo>
                    <a:pt x="1640" y="0"/>
                  </a:moveTo>
                  <a:cubicBezTo>
                    <a:pt x="1569" y="0"/>
                    <a:pt x="1500" y="34"/>
                    <a:pt x="1455" y="116"/>
                  </a:cubicBezTo>
                  <a:cubicBezTo>
                    <a:pt x="1349" y="312"/>
                    <a:pt x="1222" y="530"/>
                    <a:pt x="1010" y="631"/>
                  </a:cubicBezTo>
                  <a:cubicBezTo>
                    <a:pt x="938" y="664"/>
                    <a:pt x="862" y="677"/>
                    <a:pt x="785" y="677"/>
                  </a:cubicBezTo>
                  <a:cubicBezTo>
                    <a:pt x="651" y="677"/>
                    <a:pt x="513" y="637"/>
                    <a:pt x="389" y="593"/>
                  </a:cubicBezTo>
                  <a:cubicBezTo>
                    <a:pt x="363" y="585"/>
                    <a:pt x="339" y="582"/>
                    <a:pt x="316" y="582"/>
                  </a:cubicBezTo>
                  <a:cubicBezTo>
                    <a:pt x="83" y="582"/>
                    <a:pt x="1" y="962"/>
                    <a:pt x="262" y="1044"/>
                  </a:cubicBezTo>
                  <a:cubicBezTo>
                    <a:pt x="431" y="1101"/>
                    <a:pt x="606" y="1141"/>
                    <a:pt x="782" y="1141"/>
                  </a:cubicBezTo>
                  <a:cubicBezTo>
                    <a:pt x="921" y="1141"/>
                    <a:pt x="1060" y="1116"/>
                    <a:pt x="1195" y="1055"/>
                  </a:cubicBezTo>
                  <a:cubicBezTo>
                    <a:pt x="1498" y="912"/>
                    <a:pt x="1699" y="636"/>
                    <a:pt x="1853" y="349"/>
                  </a:cubicBezTo>
                  <a:cubicBezTo>
                    <a:pt x="1960" y="170"/>
                    <a:pt x="1797" y="0"/>
                    <a:pt x="16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1"/>
            <p:cNvSpPr/>
            <p:nvPr/>
          </p:nvSpPr>
          <p:spPr>
            <a:xfrm>
              <a:off x="5432475" y="3359275"/>
              <a:ext cx="45050" cy="50000"/>
            </a:xfrm>
            <a:custGeom>
              <a:rect b="b" l="l" r="r" t="t"/>
              <a:pathLst>
                <a:path extrusionOk="0" h="2000" w="1802">
                  <a:moveTo>
                    <a:pt x="359" y="0"/>
                  </a:moveTo>
                  <a:cubicBezTo>
                    <a:pt x="339" y="0"/>
                    <a:pt x="318" y="1"/>
                    <a:pt x="298" y="2"/>
                  </a:cubicBezTo>
                  <a:cubicBezTo>
                    <a:pt x="7" y="23"/>
                    <a:pt x="1" y="475"/>
                    <a:pt x="279" y="475"/>
                  </a:cubicBezTo>
                  <a:cubicBezTo>
                    <a:pt x="285" y="475"/>
                    <a:pt x="291" y="475"/>
                    <a:pt x="298" y="474"/>
                  </a:cubicBezTo>
                  <a:cubicBezTo>
                    <a:pt x="309" y="474"/>
                    <a:pt x="320" y="473"/>
                    <a:pt x="331" y="473"/>
                  </a:cubicBezTo>
                  <a:cubicBezTo>
                    <a:pt x="849" y="473"/>
                    <a:pt x="1213" y="1204"/>
                    <a:pt x="834" y="1594"/>
                  </a:cubicBezTo>
                  <a:cubicBezTo>
                    <a:pt x="670" y="1765"/>
                    <a:pt x="830" y="1999"/>
                    <a:pt x="1010" y="1999"/>
                  </a:cubicBezTo>
                  <a:cubicBezTo>
                    <a:pt x="1063" y="1999"/>
                    <a:pt x="1119" y="1978"/>
                    <a:pt x="1168" y="1928"/>
                  </a:cubicBezTo>
                  <a:cubicBezTo>
                    <a:pt x="1801" y="1264"/>
                    <a:pt x="1277" y="0"/>
                    <a:pt x="3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1"/>
            <p:cNvSpPr/>
            <p:nvPr/>
          </p:nvSpPr>
          <p:spPr>
            <a:xfrm>
              <a:off x="5407525" y="3281500"/>
              <a:ext cx="49650" cy="53450"/>
            </a:xfrm>
            <a:custGeom>
              <a:rect b="b" l="l" r="r" t="t"/>
              <a:pathLst>
                <a:path extrusionOk="0" h="2138" w="1986">
                  <a:moveTo>
                    <a:pt x="368" y="1"/>
                  </a:moveTo>
                  <a:cubicBezTo>
                    <a:pt x="148" y="1"/>
                    <a:pt x="0" y="318"/>
                    <a:pt x="235" y="428"/>
                  </a:cubicBezTo>
                  <a:cubicBezTo>
                    <a:pt x="664" y="630"/>
                    <a:pt x="1396" y="1346"/>
                    <a:pt x="744" y="1702"/>
                  </a:cubicBezTo>
                  <a:cubicBezTo>
                    <a:pt x="519" y="1828"/>
                    <a:pt x="657" y="2137"/>
                    <a:pt x="866" y="2137"/>
                  </a:cubicBezTo>
                  <a:cubicBezTo>
                    <a:pt x="903" y="2137"/>
                    <a:pt x="942" y="2127"/>
                    <a:pt x="983" y="2105"/>
                  </a:cubicBezTo>
                  <a:cubicBezTo>
                    <a:pt x="1985" y="1559"/>
                    <a:pt x="1248" y="381"/>
                    <a:pt x="473" y="25"/>
                  </a:cubicBezTo>
                  <a:cubicBezTo>
                    <a:pt x="437" y="8"/>
                    <a:pt x="402" y="1"/>
                    <a:pt x="3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1"/>
            <p:cNvSpPr/>
            <p:nvPr/>
          </p:nvSpPr>
          <p:spPr>
            <a:xfrm>
              <a:off x="5389725" y="3204875"/>
              <a:ext cx="49950" cy="62850"/>
            </a:xfrm>
            <a:custGeom>
              <a:rect b="b" l="l" r="r" t="t"/>
              <a:pathLst>
                <a:path extrusionOk="0" h="2514" w="1998">
                  <a:moveTo>
                    <a:pt x="328" y="1"/>
                  </a:moveTo>
                  <a:cubicBezTo>
                    <a:pt x="133" y="1"/>
                    <a:pt x="1" y="305"/>
                    <a:pt x="209" y="443"/>
                  </a:cubicBezTo>
                  <a:cubicBezTo>
                    <a:pt x="538" y="660"/>
                    <a:pt x="1350" y="1838"/>
                    <a:pt x="697" y="2050"/>
                  </a:cubicBezTo>
                  <a:cubicBezTo>
                    <a:pt x="436" y="2132"/>
                    <a:pt x="510" y="2513"/>
                    <a:pt x="745" y="2513"/>
                  </a:cubicBezTo>
                  <a:cubicBezTo>
                    <a:pt x="768" y="2513"/>
                    <a:pt x="793" y="2509"/>
                    <a:pt x="819" y="2501"/>
                  </a:cubicBezTo>
                  <a:cubicBezTo>
                    <a:pt x="1997" y="2130"/>
                    <a:pt x="1127" y="490"/>
                    <a:pt x="448" y="39"/>
                  </a:cubicBezTo>
                  <a:cubicBezTo>
                    <a:pt x="407" y="12"/>
                    <a:pt x="366" y="1"/>
                    <a:pt x="3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1"/>
            <p:cNvSpPr/>
            <p:nvPr/>
          </p:nvSpPr>
          <p:spPr>
            <a:xfrm>
              <a:off x="5322250" y="3157175"/>
              <a:ext cx="53075" cy="44200"/>
            </a:xfrm>
            <a:custGeom>
              <a:rect b="b" l="l" r="r" t="t"/>
              <a:pathLst>
                <a:path extrusionOk="0" h="1768" w="2123">
                  <a:moveTo>
                    <a:pt x="288" y="42"/>
                  </a:moveTo>
                  <a:cubicBezTo>
                    <a:pt x="1" y="42"/>
                    <a:pt x="4" y="499"/>
                    <a:pt x="298" y="515"/>
                  </a:cubicBezTo>
                  <a:cubicBezTo>
                    <a:pt x="323" y="516"/>
                    <a:pt x="348" y="516"/>
                    <a:pt x="374" y="516"/>
                  </a:cubicBezTo>
                  <a:cubicBezTo>
                    <a:pt x="473" y="516"/>
                    <a:pt x="578" y="510"/>
                    <a:pt x="682" y="510"/>
                  </a:cubicBezTo>
                  <a:cubicBezTo>
                    <a:pt x="823" y="510"/>
                    <a:pt x="962" y="521"/>
                    <a:pt x="1088" y="573"/>
                  </a:cubicBezTo>
                  <a:cubicBezTo>
                    <a:pt x="1369" y="685"/>
                    <a:pt x="1645" y="1109"/>
                    <a:pt x="1497" y="1411"/>
                  </a:cubicBezTo>
                  <a:cubicBezTo>
                    <a:pt x="1409" y="1597"/>
                    <a:pt x="1574" y="1768"/>
                    <a:pt x="1725" y="1768"/>
                  </a:cubicBezTo>
                  <a:cubicBezTo>
                    <a:pt x="1795" y="1768"/>
                    <a:pt x="1862" y="1732"/>
                    <a:pt x="1900" y="1645"/>
                  </a:cubicBezTo>
                  <a:cubicBezTo>
                    <a:pt x="2123" y="1183"/>
                    <a:pt x="1942" y="658"/>
                    <a:pt x="1571" y="329"/>
                  </a:cubicBezTo>
                  <a:cubicBezTo>
                    <a:pt x="1205" y="0"/>
                    <a:pt x="749" y="64"/>
                    <a:pt x="298" y="43"/>
                  </a:cubicBezTo>
                  <a:cubicBezTo>
                    <a:pt x="294" y="42"/>
                    <a:pt x="291" y="42"/>
                    <a:pt x="288" y="42"/>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1"/>
            <p:cNvSpPr/>
            <p:nvPr/>
          </p:nvSpPr>
          <p:spPr>
            <a:xfrm>
              <a:off x="5272000" y="3146825"/>
              <a:ext cx="39250" cy="23775"/>
            </a:xfrm>
            <a:custGeom>
              <a:rect b="b" l="l" r="r" t="t"/>
              <a:pathLst>
                <a:path extrusionOk="0" h="951" w="1570">
                  <a:moveTo>
                    <a:pt x="291" y="0"/>
                  </a:moveTo>
                  <a:cubicBezTo>
                    <a:pt x="173" y="0"/>
                    <a:pt x="50" y="75"/>
                    <a:pt x="37" y="223"/>
                  </a:cubicBezTo>
                  <a:cubicBezTo>
                    <a:pt x="1" y="702"/>
                    <a:pt x="395" y="950"/>
                    <a:pt x="804" y="950"/>
                  </a:cubicBezTo>
                  <a:cubicBezTo>
                    <a:pt x="1002" y="950"/>
                    <a:pt x="1204" y="892"/>
                    <a:pt x="1363" y="775"/>
                  </a:cubicBezTo>
                  <a:cubicBezTo>
                    <a:pt x="1569" y="634"/>
                    <a:pt x="1445" y="327"/>
                    <a:pt x="1255" y="327"/>
                  </a:cubicBezTo>
                  <a:cubicBezTo>
                    <a:pt x="1215" y="327"/>
                    <a:pt x="1173" y="341"/>
                    <a:pt x="1130" y="372"/>
                  </a:cubicBezTo>
                  <a:cubicBezTo>
                    <a:pt x="1041" y="436"/>
                    <a:pt x="902" y="482"/>
                    <a:pt x="777" y="482"/>
                  </a:cubicBezTo>
                  <a:cubicBezTo>
                    <a:pt x="624" y="482"/>
                    <a:pt x="494" y="413"/>
                    <a:pt x="509" y="223"/>
                  </a:cubicBezTo>
                  <a:cubicBezTo>
                    <a:pt x="520" y="75"/>
                    <a:pt x="408"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1"/>
            <p:cNvSpPr/>
            <p:nvPr/>
          </p:nvSpPr>
          <p:spPr>
            <a:xfrm>
              <a:off x="5183750" y="3170825"/>
              <a:ext cx="55225" cy="36275"/>
            </a:xfrm>
            <a:custGeom>
              <a:rect b="b" l="l" r="r" t="t"/>
              <a:pathLst>
                <a:path extrusionOk="0" h="1451" w="2209">
                  <a:moveTo>
                    <a:pt x="1492" y="1"/>
                  </a:moveTo>
                  <a:cubicBezTo>
                    <a:pt x="799" y="1"/>
                    <a:pt x="0" y="644"/>
                    <a:pt x="367" y="1332"/>
                  </a:cubicBezTo>
                  <a:cubicBezTo>
                    <a:pt x="411" y="1415"/>
                    <a:pt x="480" y="1450"/>
                    <a:pt x="550" y="1450"/>
                  </a:cubicBezTo>
                  <a:cubicBezTo>
                    <a:pt x="705" y="1450"/>
                    <a:pt x="865" y="1283"/>
                    <a:pt x="771" y="1094"/>
                  </a:cubicBezTo>
                  <a:cubicBezTo>
                    <a:pt x="588" y="758"/>
                    <a:pt x="1128" y="490"/>
                    <a:pt x="1512" y="490"/>
                  </a:cubicBezTo>
                  <a:cubicBezTo>
                    <a:pt x="1619" y="490"/>
                    <a:pt x="1715" y="511"/>
                    <a:pt x="1779" y="558"/>
                  </a:cubicBezTo>
                  <a:cubicBezTo>
                    <a:pt x="1820" y="589"/>
                    <a:pt x="1861" y="602"/>
                    <a:pt x="1900" y="602"/>
                  </a:cubicBezTo>
                  <a:cubicBezTo>
                    <a:pt x="2084" y="602"/>
                    <a:pt x="2209" y="295"/>
                    <a:pt x="2007" y="154"/>
                  </a:cubicBezTo>
                  <a:cubicBezTo>
                    <a:pt x="1860" y="48"/>
                    <a:pt x="1680" y="1"/>
                    <a:pt x="14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1"/>
            <p:cNvSpPr/>
            <p:nvPr/>
          </p:nvSpPr>
          <p:spPr>
            <a:xfrm>
              <a:off x="5146100" y="3227450"/>
              <a:ext cx="33850" cy="39550"/>
            </a:xfrm>
            <a:custGeom>
              <a:rect b="b" l="l" r="r" t="t"/>
              <a:pathLst>
                <a:path extrusionOk="0" h="1582" w="1354">
                  <a:moveTo>
                    <a:pt x="935" y="1"/>
                  </a:moveTo>
                  <a:cubicBezTo>
                    <a:pt x="622" y="1"/>
                    <a:pt x="310" y="114"/>
                    <a:pt x="160" y="410"/>
                  </a:cubicBezTo>
                  <a:cubicBezTo>
                    <a:pt x="0" y="728"/>
                    <a:pt x="75" y="1121"/>
                    <a:pt x="197" y="1428"/>
                  </a:cubicBezTo>
                  <a:cubicBezTo>
                    <a:pt x="243" y="1535"/>
                    <a:pt x="341" y="1582"/>
                    <a:pt x="435" y="1582"/>
                  </a:cubicBezTo>
                  <a:cubicBezTo>
                    <a:pt x="581" y="1582"/>
                    <a:pt x="719" y="1472"/>
                    <a:pt x="648" y="1301"/>
                  </a:cubicBezTo>
                  <a:cubicBezTo>
                    <a:pt x="568" y="1110"/>
                    <a:pt x="483" y="871"/>
                    <a:pt x="552" y="670"/>
                  </a:cubicBezTo>
                  <a:cubicBezTo>
                    <a:pt x="607" y="503"/>
                    <a:pt x="763" y="460"/>
                    <a:pt x="920" y="460"/>
                  </a:cubicBezTo>
                  <a:cubicBezTo>
                    <a:pt x="963" y="460"/>
                    <a:pt x="1005" y="464"/>
                    <a:pt x="1046" y="468"/>
                  </a:cubicBezTo>
                  <a:cubicBezTo>
                    <a:pt x="1054" y="469"/>
                    <a:pt x="1062" y="469"/>
                    <a:pt x="1070" y="469"/>
                  </a:cubicBezTo>
                  <a:cubicBezTo>
                    <a:pt x="1353" y="469"/>
                    <a:pt x="1345" y="22"/>
                    <a:pt x="1056" y="6"/>
                  </a:cubicBezTo>
                  <a:cubicBezTo>
                    <a:pt x="1016" y="3"/>
                    <a:pt x="975" y="1"/>
                    <a:pt x="9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1"/>
            <p:cNvSpPr/>
            <p:nvPr/>
          </p:nvSpPr>
          <p:spPr>
            <a:xfrm>
              <a:off x="5106100" y="3294125"/>
              <a:ext cx="42850" cy="41725"/>
            </a:xfrm>
            <a:custGeom>
              <a:rect b="b" l="l" r="r" t="t"/>
              <a:pathLst>
                <a:path extrusionOk="0" h="1669" w="1714">
                  <a:moveTo>
                    <a:pt x="1289" y="1"/>
                  </a:moveTo>
                  <a:cubicBezTo>
                    <a:pt x="1145" y="1"/>
                    <a:pt x="1003" y="116"/>
                    <a:pt x="1065" y="289"/>
                  </a:cubicBezTo>
                  <a:cubicBezTo>
                    <a:pt x="1165" y="587"/>
                    <a:pt x="846" y="1192"/>
                    <a:pt x="489" y="1192"/>
                  </a:cubicBezTo>
                  <a:cubicBezTo>
                    <a:pt x="451" y="1192"/>
                    <a:pt x="413" y="1185"/>
                    <a:pt x="375" y="1170"/>
                  </a:cubicBezTo>
                  <a:cubicBezTo>
                    <a:pt x="346" y="1159"/>
                    <a:pt x="318" y="1154"/>
                    <a:pt x="293" y="1154"/>
                  </a:cubicBezTo>
                  <a:cubicBezTo>
                    <a:pt x="73" y="1154"/>
                    <a:pt x="0" y="1526"/>
                    <a:pt x="248" y="1621"/>
                  </a:cubicBezTo>
                  <a:cubicBezTo>
                    <a:pt x="330" y="1653"/>
                    <a:pt x="413" y="1668"/>
                    <a:pt x="495" y="1668"/>
                  </a:cubicBezTo>
                  <a:cubicBezTo>
                    <a:pt x="1142" y="1668"/>
                    <a:pt x="1713" y="742"/>
                    <a:pt x="1516" y="162"/>
                  </a:cubicBezTo>
                  <a:cubicBezTo>
                    <a:pt x="1476" y="49"/>
                    <a:pt x="1382" y="1"/>
                    <a:pt x="12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1"/>
            <p:cNvSpPr/>
            <p:nvPr/>
          </p:nvSpPr>
          <p:spPr>
            <a:xfrm>
              <a:off x="5090125" y="3353150"/>
              <a:ext cx="34325" cy="45650"/>
            </a:xfrm>
            <a:custGeom>
              <a:rect b="b" l="l" r="r" t="t"/>
              <a:pathLst>
                <a:path extrusionOk="0" h="1826" w="1373">
                  <a:moveTo>
                    <a:pt x="1056" y="0"/>
                  </a:moveTo>
                  <a:cubicBezTo>
                    <a:pt x="1003" y="0"/>
                    <a:pt x="949" y="25"/>
                    <a:pt x="902" y="83"/>
                  </a:cubicBezTo>
                  <a:cubicBezTo>
                    <a:pt x="536" y="550"/>
                    <a:pt x="0" y="1308"/>
                    <a:pt x="637" y="1780"/>
                  </a:cubicBezTo>
                  <a:cubicBezTo>
                    <a:pt x="680" y="1812"/>
                    <a:pt x="722" y="1825"/>
                    <a:pt x="761" y="1825"/>
                  </a:cubicBezTo>
                  <a:cubicBezTo>
                    <a:pt x="948" y="1825"/>
                    <a:pt x="1073" y="1522"/>
                    <a:pt x="876" y="1377"/>
                  </a:cubicBezTo>
                  <a:cubicBezTo>
                    <a:pt x="600" y="1176"/>
                    <a:pt x="1099" y="587"/>
                    <a:pt x="1231" y="417"/>
                  </a:cubicBezTo>
                  <a:cubicBezTo>
                    <a:pt x="1372" y="236"/>
                    <a:pt x="1221" y="0"/>
                    <a:pt x="10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1"/>
            <p:cNvSpPr/>
            <p:nvPr/>
          </p:nvSpPr>
          <p:spPr>
            <a:xfrm>
              <a:off x="5098225" y="3423850"/>
              <a:ext cx="33825" cy="53500"/>
            </a:xfrm>
            <a:custGeom>
              <a:rect b="b" l="l" r="r" t="t"/>
              <a:pathLst>
                <a:path extrusionOk="0" h="2140" w="1353">
                  <a:moveTo>
                    <a:pt x="300" y="1"/>
                  </a:moveTo>
                  <a:cubicBezTo>
                    <a:pt x="183" y="1"/>
                    <a:pt x="69" y="75"/>
                    <a:pt x="74" y="226"/>
                  </a:cubicBezTo>
                  <a:cubicBezTo>
                    <a:pt x="85" y="629"/>
                    <a:pt x="0" y="1054"/>
                    <a:pt x="112" y="1451"/>
                  </a:cubicBezTo>
                  <a:cubicBezTo>
                    <a:pt x="244" y="1897"/>
                    <a:pt x="610" y="2083"/>
                    <a:pt x="1045" y="2136"/>
                  </a:cubicBezTo>
                  <a:cubicBezTo>
                    <a:pt x="1060" y="2138"/>
                    <a:pt x="1074" y="2139"/>
                    <a:pt x="1088" y="2139"/>
                  </a:cubicBezTo>
                  <a:cubicBezTo>
                    <a:pt x="1352" y="2139"/>
                    <a:pt x="1339" y="1710"/>
                    <a:pt x="1051" y="1674"/>
                  </a:cubicBezTo>
                  <a:cubicBezTo>
                    <a:pt x="324" y="1579"/>
                    <a:pt x="563" y="751"/>
                    <a:pt x="541" y="226"/>
                  </a:cubicBezTo>
                  <a:cubicBezTo>
                    <a:pt x="539" y="77"/>
                    <a:pt x="41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1"/>
            <p:cNvSpPr/>
            <p:nvPr/>
          </p:nvSpPr>
          <p:spPr>
            <a:xfrm>
              <a:off x="5143975" y="3505475"/>
              <a:ext cx="41475" cy="33200"/>
            </a:xfrm>
            <a:custGeom>
              <a:rect b="b" l="l" r="r" t="t"/>
              <a:pathLst>
                <a:path extrusionOk="0" h="1328" w="1659">
                  <a:moveTo>
                    <a:pt x="425" y="1"/>
                  </a:moveTo>
                  <a:cubicBezTo>
                    <a:pt x="372" y="1"/>
                    <a:pt x="317" y="24"/>
                    <a:pt x="271" y="81"/>
                  </a:cubicBezTo>
                  <a:cubicBezTo>
                    <a:pt x="1" y="404"/>
                    <a:pt x="11" y="797"/>
                    <a:pt x="356" y="1062"/>
                  </a:cubicBezTo>
                  <a:cubicBezTo>
                    <a:pt x="566" y="1225"/>
                    <a:pt x="853" y="1328"/>
                    <a:pt x="1128" y="1328"/>
                  </a:cubicBezTo>
                  <a:cubicBezTo>
                    <a:pt x="1222" y="1328"/>
                    <a:pt x="1314" y="1316"/>
                    <a:pt x="1401" y="1290"/>
                  </a:cubicBezTo>
                  <a:cubicBezTo>
                    <a:pt x="1659" y="1213"/>
                    <a:pt x="1583" y="829"/>
                    <a:pt x="1345" y="829"/>
                  </a:cubicBezTo>
                  <a:cubicBezTo>
                    <a:pt x="1322" y="829"/>
                    <a:pt x="1299" y="832"/>
                    <a:pt x="1274" y="839"/>
                  </a:cubicBezTo>
                  <a:cubicBezTo>
                    <a:pt x="1245" y="848"/>
                    <a:pt x="1206" y="852"/>
                    <a:pt x="1162" y="852"/>
                  </a:cubicBezTo>
                  <a:cubicBezTo>
                    <a:pt x="882" y="852"/>
                    <a:pt x="377" y="684"/>
                    <a:pt x="605" y="410"/>
                  </a:cubicBezTo>
                  <a:cubicBezTo>
                    <a:pt x="750" y="233"/>
                    <a:pt x="593" y="1"/>
                    <a:pt x="4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2" name="Google Shape;842;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43" name="Google Shape;843;p21"/>
          <p:cNvSpPr txBox="1"/>
          <p:nvPr>
            <p:ph idx="1" type="subTitle"/>
          </p:nvPr>
        </p:nvSpPr>
        <p:spPr>
          <a:xfrm>
            <a:off x="726725" y="2984450"/>
            <a:ext cx="2430900" cy="1331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844" name="Google Shape;844;p21"/>
          <p:cNvSpPr txBox="1"/>
          <p:nvPr>
            <p:ph idx="2" type="subTitle"/>
          </p:nvPr>
        </p:nvSpPr>
        <p:spPr>
          <a:xfrm>
            <a:off x="3363287" y="2984450"/>
            <a:ext cx="2430900" cy="1331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845" name="Google Shape;845;p21"/>
          <p:cNvSpPr txBox="1"/>
          <p:nvPr>
            <p:ph idx="3" type="subTitle"/>
          </p:nvPr>
        </p:nvSpPr>
        <p:spPr>
          <a:xfrm>
            <a:off x="5999848" y="2984451"/>
            <a:ext cx="2430900" cy="1331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846" name="Google Shape;846;p21"/>
          <p:cNvSpPr txBox="1"/>
          <p:nvPr>
            <p:ph idx="4" type="subTitle"/>
          </p:nvPr>
        </p:nvSpPr>
        <p:spPr>
          <a:xfrm>
            <a:off x="726725" y="2284450"/>
            <a:ext cx="2430900" cy="807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847" name="Google Shape;847;p21"/>
          <p:cNvSpPr txBox="1"/>
          <p:nvPr>
            <p:ph idx="5" type="subTitle"/>
          </p:nvPr>
        </p:nvSpPr>
        <p:spPr>
          <a:xfrm>
            <a:off x="3363288" y="2284450"/>
            <a:ext cx="2430900" cy="807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848" name="Google Shape;848;p21"/>
          <p:cNvSpPr txBox="1"/>
          <p:nvPr>
            <p:ph idx="6" type="subTitle"/>
          </p:nvPr>
        </p:nvSpPr>
        <p:spPr>
          <a:xfrm>
            <a:off x="5999843" y="2284450"/>
            <a:ext cx="2430900" cy="807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849" name="Shape 849"/>
        <p:cNvGrpSpPr/>
        <p:nvPr/>
      </p:nvGrpSpPr>
      <p:grpSpPr>
        <a:xfrm>
          <a:off x="0" y="0"/>
          <a:ext cx="0" cy="0"/>
          <a:chOff x="0" y="0"/>
          <a:chExt cx="0" cy="0"/>
        </a:xfrm>
      </p:grpSpPr>
      <p:grpSp>
        <p:nvGrpSpPr>
          <p:cNvPr id="850" name="Google Shape;850;p22"/>
          <p:cNvGrpSpPr/>
          <p:nvPr/>
        </p:nvGrpSpPr>
        <p:grpSpPr>
          <a:xfrm rot="-6726392">
            <a:off x="7929912" y="291834"/>
            <a:ext cx="2136325" cy="721730"/>
            <a:chOff x="3383275" y="4013225"/>
            <a:chExt cx="1175900" cy="397275"/>
          </a:xfrm>
        </p:grpSpPr>
        <p:sp>
          <p:nvSpPr>
            <p:cNvPr id="851" name="Google Shape;851;p22"/>
            <p:cNvSpPr/>
            <p:nvPr/>
          </p:nvSpPr>
          <p:spPr>
            <a:xfrm>
              <a:off x="3383275" y="4013225"/>
              <a:ext cx="1175900" cy="306375"/>
            </a:xfrm>
            <a:custGeom>
              <a:rect b="b" l="l" r="r" t="t"/>
              <a:pathLst>
                <a:path extrusionOk="0" h="12255" w="47036">
                  <a:moveTo>
                    <a:pt x="17407" y="0"/>
                  </a:moveTo>
                  <a:cubicBezTo>
                    <a:pt x="17242" y="0"/>
                    <a:pt x="17075" y="14"/>
                    <a:pt x="16910" y="44"/>
                  </a:cubicBezTo>
                  <a:cubicBezTo>
                    <a:pt x="16289" y="161"/>
                    <a:pt x="15673" y="240"/>
                    <a:pt x="15037" y="277"/>
                  </a:cubicBezTo>
                  <a:cubicBezTo>
                    <a:pt x="14384" y="309"/>
                    <a:pt x="13747" y="267"/>
                    <a:pt x="13159" y="596"/>
                  </a:cubicBezTo>
                  <a:cubicBezTo>
                    <a:pt x="12580" y="914"/>
                    <a:pt x="12209" y="1487"/>
                    <a:pt x="11593" y="1742"/>
                  </a:cubicBezTo>
                  <a:cubicBezTo>
                    <a:pt x="11296" y="1858"/>
                    <a:pt x="10978" y="1896"/>
                    <a:pt x="10686" y="2033"/>
                  </a:cubicBezTo>
                  <a:cubicBezTo>
                    <a:pt x="10394" y="2177"/>
                    <a:pt x="10102" y="2346"/>
                    <a:pt x="9837" y="2532"/>
                  </a:cubicBezTo>
                  <a:cubicBezTo>
                    <a:pt x="9349" y="2877"/>
                    <a:pt x="8994" y="3344"/>
                    <a:pt x="8569" y="3763"/>
                  </a:cubicBezTo>
                  <a:cubicBezTo>
                    <a:pt x="8171" y="4156"/>
                    <a:pt x="7757" y="4538"/>
                    <a:pt x="7370" y="4930"/>
                  </a:cubicBezTo>
                  <a:cubicBezTo>
                    <a:pt x="6908" y="5387"/>
                    <a:pt x="6447" y="5907"/>
                    <a:pt x="5863" y="6209"/>
                  </a:cubicBezTo>
                  <a:cubicBezTo>
                    <a:pt x="5502" y="6405"/>
                    <a:pt x="5104" y="6490"/>
                    <a:pt x="4733" y="6660"/>
                  </a:cubicBezTo>
                  <a:cubicBezTo>
                    <a:pt x="4303" y="6862"/>
                    <a:pt x="3980" y="7153"/>
                    <a:pt x="3635" y="7472"/>
                  </a:cubicBezTo>
                  <a:cubicBezTo>
                    <a:pt x="2605" y="8427"/>
                    <a:pt x="1332" y="9095"/>
                    <a:pt x="483" y="10236"/>
                  </a:cubicBezTo>
                  <a:cubicBezTo>
                    <a:pt x="218" y="10597"/>
                    <a:pt x="0" y="11090"/>
                    <a:pt x="59" y="11552"/>
                  </a:cubicBezTo>
                  <a:cubicBezTo>
                    <a:pt x="80" y="11711"/>
                    <a:pt x="170" y="12056"/>
                    <a:pt x="303" y="12173"/>
                  </a:cubicBezTo>
                  <a:cubicBezTo>
                    <a:pt x="353" y="12216"/>
                    <a:pt x="406" y="12234"/>
                    <a:pt x="460" y="12234"/>
                  </a:cubicBezTo>
                  <a:cubicBezTo>
                    <a:pt x="589" y="12234"/>
                    <a:pt x="721" y="12132"/>
                    <a:pt x="807" y="12045"/>
                  </a:cubicBezTo>
                  <a:cubicBezTo>
                    <a:pt x="1189" y="11701"/>
                    <a:pt x="1470" y="11223"/>
                    <a:pt x="1804" y="10841"/>
                  </a:cubicBezTo>
                  <a:cubicBezTo>
                    <a:pt x="2202" y="10374"/>
                    <a:pt x="2637" y="9976"/>
                    <a:pt x="3099" y="9573"/>
                  </a:cubicBezTo>
                  <a:cubicBezTo>
                    <a:pt x="3645" y="9090"/>
                    <a:pt x="4160" y="8634"/>
                    <a:pt x="4839" y="8353"/>
                  </a:cubicBezTo>
                  <a:cubicBezTo>
                    <a:pt x="5184" y="8215"/>
                    <a:pt x="5518" y="8167"/>
                    <a:pt x="5868" y="8066"/>
                  </a:cubicBezTo>
                  <a:cubicBezTo>
                    <a:pt x="6229" y="7960"/>
                    <a:pt x="6579" y="7811"/>
                    <a:pt x="6882" y="7589"/>
                  </a:cubicBezTo>
                  <a:cubicBezTo>
                    <a:pt x="7397" y="7233"/>
                    <a:pt x="7810" y="6734"/>
                    <a:pt x="8198" y="6252"/>
                  </a:cubicBezTo>
                  <a:cubicBezTo>
                    <a:pt x="8500" y="5859"/>
                    <a:pt x="8834" y="5503"/>
                    <a:pt x="9179" y="5148"/>
                  </a:cubicBezTo>
                  <a:cubicBezTo>
                    <a:pt x="9482" y="4840"/>
                    <a:pt x="9731" y="4511"/>
                    <a:pt x="10060" y="4219"/>
                  </a:cubicBezTo>
                  <a:cubicBezTo>
                    <a:pt x="10617" y="3726"/>
                    <a:pt x="11153" y="3233"/>
                    <a:pt x="11784" y="2824"/>
                  </a:cubicBezTo>
                  <a:cubicBezTo>
                    <a:pt x="12315" y="2479"/>
                    <a:pt x="12914" y="2325"/>
                    <a:pt x="13498" y="2097"/>
                  </a:cubicBezTo>
                  <a:cubicBezTo>
                    <a:pt x="13737" y="2012"/>
                    <a:pt x="13954" y="1927"/>
                    <a:pt x="14204" y="1896"/>
                  </a:cubicBezTo>
                  <a:cubicBezTo>
                    <a:pt x="14437" y="1858"/>
                    <a:pt x="14671" y="1874"/>
                    <a:pt x="14909" y="1853"/>
                  </a:cubicBezTo>
                  <a:cubicBezTo>
                    <a:pt x="15398" y="1805"/>
                    <a:pt x="15859" y="1630"/>
                    <a:pt x="16363" y="1620"/>
                  </a:cubicBezTo>
                  <a:cubicBezTo>
                    <a:pt x="16399" y="1619"/>
                    <a:pt x="16435" y="1619"/>
                    <a:pt x="16471" y="1619"/>
                  </a:cubicBezTo>
                  <a:cubicBezTo>
                    <a:pt x="16835" y="1619"/>
                    <a:pt x="17198" y="1649"/>
                    <a:pt x="17563" y="1649"/>
                  </a:cubicBezTo>
                  <a:cubicBezTo>
                    <a:pt x="17756" y="1649"/>
                    <a:pt x="17951" y="1640"/>
                    <a:pt x="18146" y="1614"/>
                  </a:cubicBezTo>
                  <a:cubicBezTo>
                    <a:pt x="18606" y="1554"/>
                    <a:pt x="19038" y="1503"/>
                    <a:pt x="19509" y="1503"/>
                  </a:cubicBezTo>
                  <a:cubicBezTo>
                    <a:pt x="19532" y="1503"/>
                    <a:pt x="19555" y="1503"/>
                    <a:pt x="19578" y="1503"/>
                  </a:cubicBezTo>
                  <a:cubicBezTo>
                    <a:pt x="20008" y="1508"/>
                    <a:pt x="20369" y="1715"/>
                    <a:pt x="20756" y="1885"/>
                  </a:cubicBezTo>
                  <a:cubicBezTo>
                    <a:pt x="21048" y="2012"/>
                    <a:pt x="21361" y="2203"/>
                    <a:pt x="21600" y="2410"/>
                  </a:cubicBezTo>
                  <a:cubicBezTo>
                    <a:pt x="21727" y="2516"/>
                    <a:pt x="21802" y="2649"/>
                    <a:pt x="21908" y="2771"/>
                  </a:cubicBezTo>
                  <a:cubicBezTo>
                    <a:pt x="22056" y="2941"/>
                    <a:pt x="22242" y="3063"/>
                    <a:pt x="22438" y="3185"/>
                  </a:cubicBezTo>
                  <a:cubicBezTo>
                    <a:pt x="22704" y="3355"/>
                    <a:pt x="23011" y="3439"/>
                    <a:pt x="23224" y="3678"/>
                  </a:cubicBezTo>
                  <a:cubicBezTo>
                    <a:pt x="23473" y="3949"/>
                    <a:pt x="23595" y="4315"/>
                    <a:pt x="23881" y="4538"/>
                  </a:cubicBezTo>
                  <a:cubicBezTo>
                    <a:pt x="24110" y="4713"/>
                    <a:pt x="24385" y="4771"/>
                    <a:pt x="24614" y="4952"/>
                  </a:cubicBezTo>
                  <a:cubicBezTo>
                    <a:pt x="24879" y="5164"/>
                    <a:pt x="25017" y="5482"/>
                    <a:pt x="25303" y="5668"/>
                  </a:cubicBezTo>
                  <a:cubicBezTo>
                    <a:pt x="25547" y="5827"/>
                    <a:pt x="25691" y="6045"/>
                    <a:pt x="25929" y="6209"/>
                  </a:cubicBezTo>
                  <a:cubicBezTo>
                    <a:pt x="26205" y="6395"/>
                    <a:pt x="26508" y="6501"/>
                    <a:pt x="26800" y="6655"/>
                  </a:cubicBezTo>
                  <a:cubicBezTo>
                    <a:pt x="27091" y="6814"/>
                    <a:pt x="27346" y="7042"/>
                    <a:pt x="27595" y="7244"/>
                  </a:cubicBezTo>
                  <a:cubicBezTo>
                    <a:pt x="27834" y="7440"/>
                    <a:pt x="27999" y="7551"/>
                    <a:pt x="28306" y="7626"/>
                  </a:cubicBezTo>
                  <a:cubicBezTo>
                    <a:pt x="28513" y="7668"/>
                    <a:pt x="28662" y="7758"/>
                    <a:pt x="28842" y="7849"/>
                  </a:cubicBezTo>
                  <a:cubicBezTo>
                    <a:pt x="29076" y="7971"/>
                    <a:pt x="29256" y="8013"/>
                    <a:pt x="29505" y="8029"/>
                  </a:cubicBezTo>
                  <a:cubicBezTo>
                    <a:pt x="30116" y="8061"/>
                    <a:pt x="30715" y="8305"/>
                    <a:pt x="31315" y="8379"/>
                  </a:cubicBezTo>
                  <a:cubicBezTo>
                    <a:pt x="31471" y="8398"/>
                    <a:pt x="31632" y="8420"/>
                    <a:pt x="31789" y="8420"/>
                  </a:cubicBezTo>
                  <a:cubicBezTo>
                    <a:pt x="31898" y="8420"/>
                    <a:pt x="32006" y="8410"/>
                    <a:pt x="32111" y="8379"/>
                  </a:cubicBezTo>
                  <a:cubicBezTo>
                    <a:pt x="32392" y="8305"/>
                    <a:pt x="32657" y="8199"/>
                    <a:pt x="32944" y="8162"/>
                  </a:cubicBezTo>
                  <a:cubicBezTo>
                    <a:pt x="33046" y="8146"/>
                    <a:pt x="33149" y="8141"/>
                    <a:pt x="33253" y="8141"/>
                  </a:cubicBezTo>
                  <a:cubicBezTo>
                    <a:pt x="33442" y="8141"/>
                    <a:pt x="33633" y="8158"/>
                    <a:pt x="33822" y="8158"/>
                  </a:cubicBezTo>
                  <a:cubicBezTo>
                    <a:pt x="33853" y="8158"/>
                    <a:pt x="33884" y="8157"/>
                    <a:pt x="33915" y="8156"/>
                  </a:cubicBezTo>
                  <a:cubicBezTo>
                    <a:pt x="34259" y="8140"/>
                    <a:pt x="34594" y="8087"/>
                    <a:pt x="34944" y="8087"/>
                  </a:cubicBezTo>
                  <a:cubicBezTo>
                    <a:pt x="35153" y="8087"/>
                    <a:pt x="35364" y="8095"/>
                    <a:pt x="35572" y="8095"/>
                  </a:cubicBezTo>
                  <a:cubicBezTo>
                    <a:pt x="35702" y="8095"/>
                    <a:pt x="35831" y="8092"/>
                    <a:pt x="35957" y="8082"/>
                  </a:cubicBezTo>
                  <a:cubicBezTo>
                    <a:pt x="36320" y="8058"/>
                    <a:pt x="36679" y="8024"/>
                    <a:pt x="37038" y="8024"/>
                  </a:cubicBezTo>
                  <a:cubicBezTo>
                    <a:pt x="37146" y="8024"/>
                    <a:pt x="37255" y="8027"/>
                    <a:pt x="37363" y="8034"/>
                  </a:cubicBezTo>
                  <a:cubicBezTo>
                    <a:pt x="37920" y="8077"/>
                    <a:pt x="38477" y="8215"/>
                    <a:pt x="38982" y="8448"/>
                  </a:cubicBezTo>
                  <a:cubicBezTo>
                    <a:pt x="39390" y="8639"/>
                    <a:pt x="39815" y="8798"/>
                    <a:pt x="40255" y="8857"/>
                  </a:cubicBezTo>
                  <a:cubicBezTo>
                    <a:pt x="40322" y="8865"/>
                    <a:pt x="40391" y="8868"/>
                    <a:pt x="40460" y="8868"/>
                  </a:cubicBezTo>
                  <a:cubicBezTo>
                    <a:pt x="40650" y="8868"/>
                    <a:pt x="40846" y="8844"/>
                    <a:pt x="41034" y="8844"/>
                  </a:cubicBezTo>
                  <a:cubicBezTo>
                    <a:pt x="41198" y="8844"/>
                    <a:pt x="41357" y="8863"/>
                    <a:pt x="41502" y="8931"/>
                  </a:cubicBezTo>
                  <a:cubicBezTo>
                    <a:pt x="41788" y="9064"/>
                    <a:pt x="42069" y="9010"/>
                    <a:pt x="42372" y="9064"/>
                  </a:cubicBezTo>
                  <a:cubicBezTo>
                    <a:pt x="42696" y="9117"/>
                    <a:pt x="42855" y="9339"/>
                    <a:pt x="43093" y="9536"/>
                  </a:cubicBezTo>
                  <a:cubicBezTo>
                    <a:pt x="43428" y="9801"/>
                    <a:pt x="43873" y="9833"/>
                    <a:pt x="44202" y="10082"/>
                  </a:cubicBezTo>
                  <a:cubicBezTo>
                    <a:pt x="44494" y="10310"/>
                    <a:pt x="44653" y="10676"/>
                    <a:pt x="44828" y="10995"/>
                  </a:cubicBezTo>
                  <a:cubicBezTo>
                    <a:pt x="44998" y="11303"/>
                    <a:pt x="45253" y="11552"/>
                    <a:pt x="45465" y="11833"/>
                  </a:cubicBezTo>
                  <a:cubicBezTo>
                    <a:pt x="45637" y="12069"/>
                    <a:pt x="45727" y="12218"/>
                    <a:pt x="45996" y="12218"/>
                  </a:cubicBezTo>
                  <a:cubicBezTo>
                    <a:pt x="46018" y="12218"/>
                    <a:pt x="46040" y="12217"/>
                    <a:pt x="46065" y="12215"/>
                  </a:cubicBezTo>
                  <a:cubicBezTo>
                    <a:pt x="46122" y="12207"/>
                    <a:pt x="46163" y="12196"/>
                    <a:pt x="46215" y="12196"/>
                  </a:cubicBezTo>
                  <a:cubicBezTo>
                    <a:pt x="46231" y="12196"/>
                    <a:pt x="46248" y="12197"/>
                    <a:pt x="46266" y="12199"/>
                  </a:cubicBezTo>
                  <a:cubicBezTo>
                    <a:pt x="46339" y="12216"/>
                    <a:pt x="46367" y="12254"/>
                    <a:pt x="46428" y="12254"/>
                  </a:cubicBezTo>
                  <a:cubicBezTo>
                    <a:pt x="46443" y="12254"/>
                    <a:pt x="46459" y="12252"/>
                    <a:pt x="46479" y="12247"/>
                  </a:cubicBezTo>
                  <a:cubicBezTo>
                    <a:pt x="46579" y="12220"/>
                    <a:pt x="46712" y="12088"/>
                    <a:pt x="46776" y="12019"/>
                  </a:cubicBezTo>
                  <a:cubicBezTo>
                    <a:pt x="46945" y="11844"/>
                    <a:pt x="47036" y="11525"/>
                    <a:pt x="46908" y="11292"/>
                  </a:cubicBezTo>
                  <a:cubicBezTo>
                    <a:pt x="46908" y="11250"/>
                    <a:pt x="46876" y="11207"/>
                    <a:pt x="46845" y="11154"/>
                  </a:cubicBezTo>
                  <a:cubicBezTo>
                    <a:pt x="46739" y="11011"/>
                    <a:pt x="46601" y="10889"/>
                    <a:pt x="46500" y="10745"/>
                  </a:cubicBezTo>
                  <a:cubicBezTo>
                    <a:pt x="46256" y="10395"/>
                    <a:pt x="45895" y="10188"/>
                    <a:pt x="45592" y="9897"/>
                  </a:cubicBezTo>
                  <a:cubicBezTo>
                    <a:pt x="45152" y="9488"/>
                    <a:pt x="44701" y="9170"/>
                    <a:pt x="44202" y="8835"/>
                  </a:cubicBezTo>
                  <a:cubicBezTo>
                    <a:pt x="43980" y="8692"/>
                    <a:pt x="43767" y="8570"/>
                    <a:pt x="43502" y="8506"/>
                  </a:cubicBezTo>
                  <a:cubicBezTo>
                    <a:pt x="43231" y="8437"/>
                    <a:pt x="42956" y="8411"/>
                    <a:pt x="42690" y="8310"/>
                  </a:cubicBezTo>
                  <a:cubicBezTo>
                    <a:pt x="42181" y="8124"/>
                    <a:pt x="41746" y="7822"/>
                    <a:pt x="41194" y="7721"/>
                  </a:cubicBezTo>
                  <a:cubicBezTo>
                    <a:pt x="40653" y="7620"/>
                    <a:pt x="40112" y="7604"/>
                    <a:pt x="39576" y="7477"/>
                  </a:cubicBezTo>
                  <a:cubicBezTo>
                    <a:pt x="39029" y="7344"/>
                    <a:pt x="38515" y="7138"/>
                    <a:pt x="37973" y="6984"/>
                  </a:cubicBezTo>
                  <a:cubicBezTo>
                    <a:pt x="37644" y="6894"/>
                    <a:pt x="37321" y="6825"/>
                    <a:pt x="36981" y="6761"/>
                  </a:cubicBezTo>
                  <a:cubicBezTo>
                    <a:pt x="36732" y="6708"/>
                    <a:pt x="36461" y="6607"/>
                    <a:pt x="36207" y="6602"/>
                  </a:cubicBezTo>
                  <a:cubicBezTo>
                    <a:pt x="36198" y="6602"/>
                    <a:pt x="36189" y="6601"/>
                    <a:pt x="36180" y="6601"/>
                  </a:cubicBezTo>
                  <a:cubicBezTo>
                    <a:pt x="35914" y="6601"/>
                    <a:pt x="35667" y="6676"/>
                    <a:pt x="35400" y="6692"/>
                  </a:cubicBezTo>
                  <a:cubicBezTo>
                    <a:pt x="35359" y="6695"/>
                    <a:pt x="35319" y="6697"/>
                    <a:pt x="35279" y="6697"/>
                  </a:cubicBezTo>
                  <a:cubicBezTo>
                    <a:pt x="35128" y="6697"/>
                    <a:pt x="34982" y="6676"/>
                    <a:pt x="34827" y="6655"/>
                  </a:cubicBezTo>
                  <a:cubicBezTo>
                    <a:pt x="34679" y="6639"/>
                    <a:pt x="34528" y="6629"/>
                    <a:pt x="34377" y="6629"/>
                  </a:cubicBezTo>
                  <a:cubicBezTo>
                    <a:pt x="34077" y="6629"/>
                    <a:pt x="33778" y="6669"/>
                    <a:pt x="33506" y="6782"/>
                  </a:cubicBezTo>
                  <a:cubicBezTo>
                    <a:pt x="33113" y="6934"/>
                    <a:pt x="32793" y="7304"/>
                    <a:pt x="32353" y="7304"/>
                  </a:cubicBezTo>
                  <a:cubicBezTo>
                    <a:pt x="32317" y="7304"/>
                    <a:pt x="32281" y="7302"/>
                    <a:pt x="32243" y="7297"/>
                  </a:cubicBezTo>
                  <a:cubicBezTo>
                    <a:pt x="32055" y="7272"/>
                    <a:pt x="31885" y="7238"/>
                    <a:pt x="31690" y="7238"/>
                  </a:cubicBezTo>
                  <a:cubicBezTo>
                    <a:pt x="31677" y="7238"/>
                    <a:pt x="31663" y="7238"/>
                    <a:pt x="31649" y="7238"/>
                  </a:cubicBezTo>
                  <a:cubicBezTo>
                    <a:pt x="31416" y="7244"/>
                    <a:pt x="31193" y="7297"/>
                    <a:pt x="30954" y="7307"/>
                  </a:cubicBezTo>
                  <a:cubicBezTo>
                    <a:pt x="30928" y="7308"/>
                    <a:pt x="30903" y="7309"/>
                    <a:pt x="30877" y="7309"/>
                  </a:cubicBezTo>
                  <a:cubicBezTo>
                    <a:pt x="30448" y="7309"/>
                    <a:pt x="30070" y="7187"/>
                    <a:pt x="29654" y="7132"/>
                  </a:cubicBezTo>
                  <a:cubicBezTo>
                    <a:pt x="29155" y="7069"/>
                    <a:pt x="28683" y="7010"/>
                    <a:pt x="28248" y="6740"/>
                  </a:cubicBezTo>
                  <a:cubicBezTo>
                    <a:pt x="27675" y="6384"/>
                    <a:pt x="27240" y="5806"/>
                    <a:pt x="26725" y="5371"/>
                  </a:cubicBezTo>
                  <a:cubicBezTo>
                    <a:pt x="25951" y="4697"/>
                    <a:pt x="25118" y="4135"/>
                    <a:pt x="24301" y="3514"/>
                  </a:cubicBezTo>
                  <a:cubicBezTo>
                    <a:pt x="23669" y="3036"/>
                    <a:pt x="23112" y="2516"/>
                    <a:pt x="22412" y="2134"/>
                  </a:cubicBezTo>
                  <a:cubicBezTo>
                    <a:pt x="21839" y="1821"/>
                    <a:pt x="21298" y="1482"/>
                    <a:pt x="20714" y="1195"/>
                  </a:cubicBezTo>
                  <a:cubicBezTo>
                    <a:pt x="20141" y="919"/>
                    <a:pt x="19563" y="612"/>
                    <a:pt x="18979" y="362"/>
                  </a:cubicBezTo>
                  <a:cubicBezTo>
                    <a:pt x="18484" y="147"/>
                    <a:pt x="17948" y="0"/>
                    <a:pt x="174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2"/>
            <p:cNvSpPr/>
            <p:nvPr/>
          </p:nvSpPr>
          <p:spPr>
            <a:xfrm>
              <a:off x="3500125" y="4116225"/>
              <a:ext cx="917250" cy="294275"/>
            </a:xfrm>
            <a:custGeom>
              <a:rect b="b" l="l" r="r" t="t"/>
              <a:pathLst>
                <a:path extrusionOk="0" h="11771" w="36690">
                  <a:moveTo>
                    <a:pt x="14087" y="0"/>
                  </a:moveTo>
                  <a:cubicBezTo>
                    <a:pt x="13530" y="0"/>
                    <a:pt x="12977" y="152"/>
                    <a:pt x="12411" y="296"/>
                  </a:cubicBezTo>
                  <a:cubicBezTo>
                    <a:pt x="11753" y="460"/>
                    <a:pt x="11090" y="593"/>
                    <a:pt x="10432" y="752"/>
                  </a:cubicBezTo>
                  <a:cubicBezTo>
                    <a:pt x="9514" y="975"/>
                    <a:pt x="8622" y="1320"/>
                    <a:pt x="7752" y="1702"/>
                  </a:cubicBezTo>
                  <a:cubicBezTo>
                    <a:pt x="5922" y="2503"/>
                    <a:pt x="4129" y="3548"/>
                    <a:pt x="2569" y="4811"/>
                  </a:cubicBezTo>
                  <a:cubicBezTo>
                    <a:pt x="1375" y="5787"/>
                    <a:pt x="1" y="7305"/>
                    <a:pt x="600" y="8981"/>
                  </a:cubicBezTo>
                  <a:cubicBezTo>
                    <a:pt x="1322" y="11013"/>
                    <a:pt x="3794" y="11337"/>
                    <a:pt x="5662" y="11337"/>
                  </a:cubicBezTo>
                  <a:cubicBezTo>
                    <a:pt x="6761" y="11337"/>
                    <a:pt x="7858" y="11297"/>
                    <a:pt x="8958" y="11297"/>
                  </a:cubicBezTo>
                  <a:cubicBezTo>
                    <a:pt x="9297" y="11297"/>
                    <a:pt x="9636" y="11300"/>
                    <a:pt x="9975" y="11310"/>
                  </a:cubicBezTo>
                  <a:cubicBezTo>
                    <a:pt x="12077" y="11369"/>
                    <a:pt x="14178" y="11544"/>
                    <a:pt x="16279" y="11634"/>
                  </a:cubicBezTo>
                  <a:cubicBezTo>
                    <a:pt x="17690" y="11692"/>
                    <a:pt x="19101" y="11740"/>
                    <a:pt x="20513" y="11767"/>
                  </a:cubicBezTo>
                  <a:cubicBezTo>
                    <a:pt x="20681" y="11769"/>
                    <a:pt x="20848" y="11770"/>
                    <a:pt x="21016" y="11770"/>
                  </a:cubicBezTo>
                  <a:cubicBezTo>
                    <a:pt x="22299" y="11770"/>
                    <a:pt x="23572" y="11701"/>
                    <a:pt x="24858" y="11608"/>
                  </a:cubicBezTo>
                  <a:cubicBezTo>
                    <a:pt x="25967" y="11523"/>
                    <a:pt x="27076" y="11401"/>
                    <a:pt x="28174" y="11295"/>
                  </a:cubicBezTo>
                  <a:cubicBezTo>
                    <a:pt x="29267" y="11188"/>
                    <a:pt x="30371" y="11135"/>
                    <a:pt x="31464" y="11045"/>
                  </a:cubicBezTo>
                  <a:cubicBezTo>
                    <a:pt x="32228" y="10976"/>
                    <a:pt x="33002" y="10907"/>
                    <a:pt x="33735" y="10684"/>
                  </a:cubicBezTo>
                  <a:cubicBezTo>
                    <a:pt x="34164" y="10552"/>
                    <a:pt x="34583" y="10382"/>
                    <a:pt x="34992" y="10196"/>
                  </a:cubicBezTo>
                  <a:cubicBezTo>
                    <a:pt x="35300" y="10058"/>
                    <a:pt x="35597" y="9936"/>
                    <a:pt x="35915" y="9830"/>
                  </a:cubicBezTo>
                  <a:cubicBezTo>
                    <a:pt x="36064" y="9777"/>
                    <a:pt x="36180" y="9713"/>
                    <a:pt x="36276" y="9586"/>
                  </a:cubicBezTo>
                  <a:cubicBezTo>
                    <a:pt x="36504" y="9262"/>
                    <a:pt x="36318" y="8864"/>
                    <a:pt x="36382" y="8498"/>
                  </a:cubicBezTo>
                  <a:cubicBezTo>
                    <a:pt x="36414" y="8291"/>
                    <a:pt x="36568" y="8201"/>
                    <a:pt x="36631" y="8021"/>
                  </a:cubicBezTo>
                  <a:cubicBezTo>
                    <a:pt x="36679" y="7899"/>
                    <a:pt x="36690" y="7740"/>
                    <a:pt x="36663" y="7618"/>
                  </a:cubicBezTo>
                  <a:cubicBezTo>
                    <a:pt x="36663" y="7602"/>
                    <a:pt x="36658" y="7591"/>
                    <a:pt x="36653" y="7581"/>
                  </a:cubicBezTo>
                  <a:cubicBezTo>
                    <a:pt x="36557" y="7305"/>
                    <a:pt x="36212" y="7130"/>
                    <a:pt x="35989" y="6981"/>
                  </a:cubicBezTo>
                  <a:cubicBezTo>
                    <a:pt x="35602" y="6716"/>
                    <a:pt x="35204" y="6461"/>
                    <a:pt x="34801" y="6228"/>
                  </a:cubicBezTo>
                  <a:cubicBezTo>
                    <a:pt x="34408" y="6010"/>
                    <a:pt x="34010" y="5803"/>
                    <a:pt x="33602" y="5617"/>
                  </a:cubicBezTo>
                  <a:cubicBezTo>
                    <a:pt x="33135" y="5405"/>
                    <a:pt x="32594" y="5193"/>
                    <a:pt x="32074" y="5135"/>
                  </a:cubicBezTo>
                  <a:cubicBezTo>
                    <a:pt x="31933" y="5121"/>
                    <a:pt x="31789" y="5116"/>
                    <a:pt x="31642" y="5116"/>
                  </a:cubicBezTo>
                  <a:cubicBezTo>
                    <a:pt x="31396" y="5116"/>
                    <a:pt x="31146" y="5130"/>
                    <a:pt x="30907" y="5140"/>
                  </a:cubicBezTo>
                  <a:cubicBezTo>
                    <a:pt x="30429" y="5166"/>
                    <a:pt x="29952" y="5267"/>
                    <a:pt x="29474" y="5347"/>
                  </a:cubicBezTo>
                  <a:cubicBezTo>
                    <a:pt x="28853" y="5448"/>
                    <a:pt x="28232" y="5501"/>
                    <a:pt x="27606" y="5501"/>
                  </a:cubicBezTo>
                  <a:cubicBezTo>
                    <a:pt x="26455" y="5495"/>
                    <a:pt x="25309" y="5448"/>
                    <a:pt x="24184" y="5230"/>
                  </a:cubicBezTo>
                  <a:cubicBezTo>
                    <a:pt x="23638" y="5124"/>
                    <a:pt x="23102" y="4981"/>
                    <a:pt x="22566" y="4843"/>
                  </a:cubicBezTo>
                  <a:cubicBezTo>
                    <a:pt x="21935" y="4678"/>
                    <a:pt x="21282" y="4556"/>
                    <a:pt x="20693" y="4254"/>
                  </a:cubicBezTo>
                  <a:cubicBezTo>
                    <a:pt x="19632" y="3707"/>
                    <a:pt x="18932" y="2699"/>
                    <a:pt x="17982" y="1999"/>
                  </a:cubicBezTo>
                  <a:cubicBezTo>
                    <a:pt x="17048" y="1309"/>
                    <a:pt x="16119" y="582"/>
                    <a:pt x="15021" y="168"/>
                  </a:cubicBezTo>
                  <a:cubicBezTo>
                    <a:pt x="14707" y="47"/>
                    <a:pt x="14397" y="0"/>
                    <a:pt x="140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3" name="Google Shape;853;p22"/>
          <p:cNvGrpSpPr/>
          <p:nvPr/>
        </p:nvGrpSpPr>
        <p:grpSpPr>
          <a:xfrm>
            <a:off x="-1682018" y="3245273"/>
            <a:ext cx="2752033" cy="2537618"/>
            <a:chOff x="-1682018" y="3245273"/>
            <a:chExt cx="2752033" cy="2537618"/>
          </a:xfrm>
        </p:grpSpPr>
        <p:grpSp>
          <p:nvGrpSpPr>
            <p:cNvPr id="854" name="Google Shape;854;p22"/>
            <p:cNvGrpSpPr/>
            <p:nvPr/>
          </p:nvGrpSpPr>
          <p:grpSpPr>
            <a:xfrm rot="-6975784">
              <a:off x="-795550" y="4205934"/>
              <a:ext cx="2000498" cy="942750"/>
              <a:chOff x="4122775" y="3013225"/>
              <a:chExt cx="681400" cy="321125"/>
            </a:xfrm>
          </p:grpSpPr>
          <p:sp>
            <p:nvSpPr>
              <p:cNvPr id="855" name="Google Shape;855;p22"/>
              <p:cNvSpPr/>
              <p:nvPr/>
            </p:nvSpPr>
            <p:spPr>
              <a:xfrm>
                <a:off x="4197025" y="3013225"/>
                <a:ext cx="344375" cy="255950"/>
              </a:xfrm>
              <a:custGeom>
                <a:rect b="b" l="l" r="r" t="t"/>
                <a:pathLst>
                  <a:path extrusionOk="0" h="10238" w="13775">
                    <a:moveTo>
                      <a:pt x="2157" y="0"/>
                    </a:moveTo>
                    <a:cubicBezTo>
                      <a:pt x="1917" y="0"/>
                      <a:pt x="1667" y="44"/>
                      <a:pt x="1407" y="86"/>
                    </a:cubicBezTo>
                    <a:cubicBezTo>
                      <a:pt x="1089" y="139"/>
                      <a:pt x="627" y="177"/>
                      <a:pt x="431" y="484"/>
                    </a:cubicBezTo>
                    <a:cubicBezTo>
                      <a:pt x="112" y="972"/>
                      <a:pt x="1" y="1572"/>
                      <a:pt x="6" y="2156"/>
                    </a:cubicBezTo>
                    <a:cubicBezTo>
                      <a:pt x="6" y="2325"/>
                      <a:pt x="22" y="2500"/>
                      <a:pt x="38" y="2670"/>
                    </a:cubicBezTo>
                    <a:cubicBezTo>
                      <a:pt x="171" y="3763"/>
                      <a:pt x="526" y="4867"/>
                      <a:pt x="919" y="5907"/>
                    </a:cubicBezTo>
                    <a:cubicBezTo>
                      <a:pt x="1147" y="6522"/>
                      <a:pt x="1317" y="7201"/>
                      <a:pt x="1678" y="7748"/>
                    </a:cubicBezTo>
                    <a:cubicBezTo>
                      <a:pt x="1858" y="8013"/>
                      <a:pt x="2060" y="8262"/>
                      <a:pt x="2314" y="8459"/>
                    </a:cubicBezTo>
                    <a:cubicBezTo>
                      <a:pt x="2654" y="8724"/>
                      <a:pt x="3004" y="9011"/>
                      <a:pt x="3418" y="9143"/>
                    </a:cubicBezTo>
                    <a:cubicBezTo>
                      <a:pt x="3773" y="9260"/>
                      <a:pt x="4155" y="9297"/>
                      <a:pt x="4516" y="9393"/>
                    </a:cubicBezTo>
                    <a:cubicBezTo>
                      <a:pt x="4888" y="9488"/>
                      <a:pt x="5259" y="9589"/>
                      <a:pt x="5630" y="9695"/>
                    </a:cubicBezTo>
                    <a:cubicBezTo>
                      <a:pt x="6050" y="9812"/>
                      <a:pt x="6469" y="9960"/>
                      <a:pt x="6893" y="10040"/>
                    </a:cubicBezTo>
                    <a:cubicBezTo>
                      <a:pt x="7392" y="10130"/>
                      <a:pt x="7880" y="10178"/>
                      <a:pt x="8384" y="10210"/>
                    </a:cubicBezTo>
                    <a:cubicBezTo>
                      <a:pt x="8601" y="10225"/>
                      <a:pt x="8827" y="10238"/>
                      <a:pt x="9054" y="10238"/>
                    </a:cubicBezTo>
                    <a:cubicBezTo>
                      <a:pt x="9554" y="10238"/>
                      <a:pt x="10058" y="10173"/>
                      <a:pt x="10485" y="9918"/>
                    </a:cubicBezTo>
                    <a:cubicBezTo>
                      <a:pt x="10793" y="9737"/>
                      <a:pt x="11032" y="9483"/>
                      <a:pt x="11239" y="9196"/>
                    </a:cubicBezTo>
                    <a:cubicBezTo>
                      <a:pt x="11594" y="8698"/>
                      <a:pt x="11886" y="8156"/>
                      <a:pt x="12093" y="7583"/>
                    </a:cubicBezTo>
                    <a:cubicBezTo>
                      <a:pt x="12278" y="7047"/>
                      <a:pt x="12385" y="6490"/>
                      <a:pt x="12528" y="5939"/>
                    </a:cubicBezTo>
                    <a:cubicBezTo>
                      <a:pt x="12671" y="5408"/>
                      <a:pt x="12804" y="4867"/>
                      <a:pt x="12963" y="4336"/>
                    </a:cubicBezTo>
                    <a:cubicBezTo>
                      <a:pt x="13080" y="3928"/>
                      <a:pt x="13228" y="3546"/>
                      <a:pt x="13393" y="3158"/>
                    </a:cubicBezTo>
                    <a:cubicBezTo>
                      <a:pt x="13520" y="2861"/>
                      <a:pt x="13600" y="2564"/>
                      <a:pt x="13695" y="2256"/>
                    </a:cubicBezTo>
                    <a:cubicBezTo>
                      <a:pt x="13732" y="2166"/>
                      <a:pt x="13775" y="2071"/>
                      <a:pt x="13716" y="1986"/>
                    </a:cubicBezTo>
                    <a:cubicBezTo>
                      <a:pt x="13663" y="1906"/>
                      <a:pt x="13520" y="1821"/>
                      <a:pt x="13440" y="1768"/>
                    </a:cubicBezTo>
                    <a:cubicBezTo>
                      <a:pt x="13281" y="1656"/>
                      <a:pt x="12882" y="1400"/>
                      <a:pt x="12616" y="1400"/>
                    </a:cubicBezTo>
                    <a:cubicBezTo>
                      <a:pt x="12555" y="1400"/>
                      <a:pt x="12501" y="1413"/>
                      <a:pt x="12459" y="1445"/>
                    </a:cubicBezTo>
                    <a:cubicBezTo>
                      <a:pt x="12316" y="1535"/>
                      <a:pt x="12257" y="1726"/>
                      <a:pt x="12199" y="1874"/>
                    </a:cubicBezTo>
                    <a:lnTo>
                      <a:pt x="11758" y="2946"/>
                    </a:lnTo>
                    <a:cubicBezTo>
                      <a:pt x="11318" y="4044"/>
                      <a:pt x="10947" y="5143"/>
                      <a:pt x="10666" y="6289"/>
                    </a:cubicBezTo>
                    <a:cubicBezTo>
                      <a:pt x="10586" y="6618"/>
                      <a:pt x="10533" y="7000"/>
                      <a:pt x="10374" y="7307"/>
                    </a:cubicBezTo>
                    <a:cubicBezTo>
                      <a:pt x="10283" y="7477"/>
                      <a:pt x="10130" y="7546"/>
                      <a:pt x="9949" y="7605"/>
                    </a:cubicBezTo>
                    <a:cubicBezTo>
                      <a:pt x="9684" y="7689"/>
                      <a:pt x="9408" y="7742"/>
                      <a:pt x="9132" y="7822"/>
                    </a:cubicBezTo>
                    <a:cubicBezTo>
                      <a:pt x="8665" y="7971"/>
                      <a:pt x="8188" y="8061"/>
                      <a:pt x="7700" y="8119"/>
                    </a:cubicBezTo>
                    <a:cubicBezTo>
                      <a:pt x="7158" y="8188"/>
                      <a:pt x="6607" y="8241"/>
                      <a:pt x="6055" y="8294"/>
                    </a:cubicBezTo>
                    <a:cubicBezTo>
                      <a:pt x="5740" y="8323"/>
                      <a:pt x="5408" y="8345"/>
                      <a:pt x="5078" y="8345"/>
                    </a:cubicBezTo>
                    <a:cubicBezTo>
                      <a:pt x="4868" y="8345"/>
                      <a:pt x="4660" y="8336"/>
                      <a:pt x="4458" y="8316"/>
                    </a:cubicBezTo>
                    <a:cubicBezTo>
                      <a:pt x="4129" y="8278"/>
                      <a:pt x="3826" y="8188"/>
                      <a:pt x="3519" y="8077"/>
                    </a:cubicBezTo>
                    <a:cubicBezTo>
                      <a:pt x="3153" y="7944"/>
                      <a:pt x="2840" y="7811"/>
                      <a:pt x="2617" y="7477"/>
                    </a:cubicBezTo>
                    <a:cubicBezTo>
                      <a:pt x="2038" y="6644"/>
                      <a:pt x="1747" y="5625"/>
                      <a:pt x="1487" y="4660"/>
                    </a:cubicBezTo>
                    <a:cubicBezTo>
                      <a:pt x="1343" y="4124"/>
                      <a:pt x="1216" y="3577"/>
                      <a:pt x="1094" y="3026"/>
                    </a:cubicBezTo>
                    <a:cubicBezTo>
                      <a:pt x="1057" y="2856"/>
                      <a:pt x="1025" y="2681"/>
                      <a:pt x="988" y="2516"/>
                    </a:cubicBezTo>
                    <a:cubicBezTo>
                      <a:pt x="961" y="2389"/>
                      <a:pt x="876" y="2193"/>
                      <a:pt x="898" y="2065"/>
                    </a:cubicBezTo>
                    <a:cubicBezTo>
                      <a:pt x="951" y="1795"/>
                      <a:pt x="1455" y="1657"/>
                      <a:pt x="1699" y="1630"/>
                    </a:cubicBezTo>
                    <a:cubicBezTo>
                      <a:pt x="1938" y="1598"/>
                      <a:pt x="2198" y="1583"/>
                      <a:pt x="2436" y="1567"/>
                    </a:cubicBezTo>
                    <a:cubicBezTo>
                      <a:pt x="2452" y="1566"/>
                      <a:pt x="2467" y="1566"/>
                      <a:pt x="2481" y="1566"/>
                    </a:cubicBezTo>
                    <a:cubicBezTo>
                      <a:pt x="2716" y="1566"/>
                      <a:pt x="2787" y="1649"/>
                      <a:pt x="2887" y="1869"/>
                    </a:cubicBezTo>
                    <a:cubicBezTo>
                      <a:pt x="3031" y="2187"/>
                      <a:pt x="3094" y="2516"/>
                      <a:pt x="3163" y="2861"/>
                    </a:cubicBezTo>
                    <a:cubicBezTo>
                      <a:pt x="3264" y="3333"/>
                      <a:pt x="3397" y="3795"/>
                      <a:pt x="3577" y="4241"/>
                    </a:cubicBezTo>
                    <a:cubicBezTo>
                      <a:pt x="3742" y="4639"/>
                      <a:pt x="3895" y="5052"/>
                      <a:pt x="4076" y="5440"/>
                    </a:cubicBezTo>
                    <a:cubicBezTo>
                      <a:pt x="4219" y="5758"/>
                      <a:pt x="4357" y="6114"/>
                      <a:pt x="4580" y="6384"/>
                    </a:cubicBezTo>
                    <a:cubicBezTo>
                      <a:pt x="4797" y="6660"/>
                      <a:pt x="5068" y="6803"/>
                      <a:pt x="5418" y="6814"/>
                    </a:cubicBezTo>
                    <a:cubicBezTo>
                      <a:pt x="5431" y="6814"/>
                      <a:pt x="5445" y="6814"/>
                      <a:pt x="5458" y="6814"/>
                    </a:cubicBezTo>
                    <a:cubicBezTo>
                      <a:pt x="5728" y="6814"/>
                      <a:pt x="6015" y="6765"/>
                      <a:pt x="6283" y="6740"/>
                    </a:cubicBezTo>
                    <a:cubicBezTo>
                      <a:pt x="6654" y="6703"/>
                      <a:pt x="7026" y="6596"/>
                      <a:pt x="7392" y="6490"/>
                    </a:cubicBezTo>
                    <a:cubicBezTo>
                      <a:pt x="7875" y="6352"/>
                      <a:pt x="8464" y="6130"/>
                      <a:pt x="8867" y="5811"/>
                    </a:cubicBezTo>
                    <a:cubicBezTo>
                      <a:pt x="9148" y="5594"/>
                      <a:pt x="9286" y="5270"/>
                      <a:pt x="9440" y="4957"/>
                    </a:cubicBezTo>
                    <a:cubicBezTo>
                      <a:pt x="9679" y="4448"/>
                      <a:pt x="9753" y="3864"/>
                      <a:pt x="9785" y="3307"/>
                    </a:cubicBezTo>
                    <a:cubicBezTo>
                      <a:pt x="9806" y="2861"/>
                      <a:pt x="9806" y="2405"/>
                      <a:pt x="9764" y="1959"/>
                    </a:cubicBezTo>
                    <a:cubicBezTo>
                      <a:pt x="9737" y="1662"/>
                      <a:pt x="9657" y="1376"/>
                      <a:pt x="9604" y="1078"/>
                    </a:cubicBezTo>
                    <a:cubicBezTo>
                      <a:pt x="9557" y="834"/>
                      <a:pt x="9419" y="734"/>
                      <a:pt x="9175" y="675"/>
                    </a:cubicBezTo>
                    <a:cubicBezTo>
                      <a:pt x="9142" y="667"/>
                      <a:pt x="9111" y="664"/>
                      <a:pt x="9081" y="664"/>
                    </a:cubicBezTo>
                    <a:cubicBezTo>
                      <a:pt x="8771" y="664"/>
                      <a:pt x="8584" y="1059"/>
                      <a:pt x="8453" y="1291"/>
                    </a:cubicBezTo>
                    <a:cubicBezTo>
                      <a:pt x="8304" y="1540"/>
                      <a:pt x="8113" y="1779"/>
                      <a:pt x="8013" y="2060"/>
                    </a:cubicBezTo>
                    <a:cubicBezTo>
                      <a:pt x="7912" y="2347"/>
                      <a:pt x="7907" y="2622"/>
                      <a:pt x="7907" y="2930"/>
                    </a:cubicBezTo>
                    <a:cubicBezTo>
                      <a:pt x="7912" y="3493"/>
                      <a:pt x="7869" y="4007"/>
                      <a:pt x="7365" y="4347"/>
                    </a:cubicBezTo>
                    <a:cubicBezTo>
                      <a:pt x="7033" y="4566"/>
                      <a:pt x="6698" y="4686"/>
                      <a:pt x="6347" y="4686"/>
                    </a:cubicBezTo>
                    <a:cubicBezTo>
                      <a:pt x="6154" y="4686"/>
                      <a:pt x="5957" y="4650"/>
                      <a:pt x="5752" y="4575"/>
                    </a:cubicBezTo>
                    <a:cubicBezTo>
                      <a:pt x="5514" y="4485"/>
                      <a:pt x="5280" y="4416"/>
                      <a:pt x="5094" y="4230"/>
                    </a:cubicBezTo>
                    <a:cubicBezTo>
                      <a:pt x="4808" y="3944"/>
                      <a:pt x="4665" y="3493"/>
                      <a:pt x="4506" y="3126"/>
                    </a:cubicBezTo>
                    <a:cubicBezTo>
                      <a:pt x="4277" y="2591"/>
                      <a:pt x="4060" y="2055"/>
                      <a:pt x="3826" y="1524"/>
                    </a:cubicBezTo>
                    <a:cubicBezTo>
                      <a:pt x="3657" y="1126"/>
                      <a:pt x="3413" y="659"/>
                      <a:pt x="3084" y="357"/>
                    </a:cubicBezTo>
                    <a:cubicBezTo>
                      <a:pt x="2793" y="81"/>
                      <a:pt x="2484" y="0"/>
                      <a:pt x="21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2"/>
              <p:cNvSpPr/>
              <p:nvPr/>
            </p:nvSpPr>
            <p:spPr>
              <a:xfrm>
                <a:off x="4122775" y="3052950"/>
                <a:ext cx="681400" cy="281400"/>
              </a:xfrm>
              <a:custGeom>
                <a:rect b="b" l="l" r="r" t="t"/>
                <a:pathLst>
                  <a:path extrusionOk="0" h="11256" w="27256">
                    <a:moveTo>
                      <a:pt x="27052" y="1"/>
                    </a:moveTo>
                    <a:cubicBezTo>
                      <a:pt x="27006" y="1"/>
                      <a:pt x="26961" y="22"/>
                      <a:pt x="26932" y="73"/>
                    </a:cubicBezTo>
                    <a:cubicBezTo>
                      <a:pt x="26719" y="471"/>
                      <a:pt x="26205" y="519"/>
                      <a:pt x="26019" y="964"/>
                    </a:cubicBezTo>
                    <a:cubicBezTo>
                      <a:pt x="25812" y="1453"/>
                      <a:pt x="25918" y="2111"/>
                      <a:pt x="25913" y="2625"/>
                    </a:cubicBezTo>
                    <a:cubicBezTo>
                      <a:pt x="25897" y="3331"/>
                      <a:pt x="25939" y="4031"/>
                      <a:pt x="25945" y="4737"/>
                    </a:cubicBezTo>
                    <a:cubicBezTo>
                      <a:pt x="25950" y="5453"/>
                      <a:pt x="25987" y="6201"/>
                      <a:pt x="25499" y="6785"/>
                    </a:cubicBezTo>
                    <a:cubicBezTo>
                      <a:pt x="25149" y="7204"/>
                      <a:pt x="24650" y="7469"/>
                      <a:pt x="24173" y="7713"/>
                    </a:cubicBezTo>
                    <a:cubicBezTo>
                      <a:pt x="23578" y="8021"/>
                      <a:pt x="22968" y="8318"/>
                      <a:pt x="22379" y="8631"/>
                    </a:cubicBezTo>
                    <a:cubicBezTo>
                      <a:pt x="21774" y="8955"/>
                      <a:pt x="21170" y="9284"/>
                      <a:pt x="20570" y="9623"/>
                    </a:cubicBezTo>
                    <a:cubicBezTo>
                      <a:pt x="19933" y="9990"/>
                      <a:pt x="19265" y="10520"/>
                      <a:pt x="18511" y="10600"/>
                    </a:cubicBezTo>
                    <a:cubicBezTo>
                      <a:pt x="18456" y="10605"/>
                      <a:pt x="18400" y="10608"/>
                      <a:pt x="18346" y="10608"/>
                    </a:cubicBezTo>
                    <a:cubicBezTo>
                      <a:pt x="17800" y="10608"/>
                      <a:pt x="17297" y="10356"/>
                      <a:pt x="16824" y="10096"/>
                    </a:cubicBezTo>
                    <a:cubicBezTo>
                      <a:pt x="16241" y="9772"/>
                      <a:pt x="15678" y="9560"/>
                      <a:pt x="14999" y="9549"/>
                    </a:cubicBezTo>
                    <a:cubicBezTo>
                      <a:pt x="14983" y="9549"/>
                      <a:pt x="14967" y="9549"/>
                      <a:pt x="14951" y="9549"/>
                    </a:cubicBezTo>
                    <a:cubicBezTo>
                      <a:pt x="13763" y="9549"/>
                      <a:pt x="12581" y="9936"/>
                      <a:pt x="11460" y="10303"/>
                    </a:cubicBezTo>
                    <a:cubicBezTo>
                      <a:pt x="10507" y="10614"/>
                      <a:pt x="9477" y="10965"/>
                      <a:pt x="8454" y="10965"/>
                    </a:cubicBezTo>
                    <a:cubicBezTo>
                      <a:pt x="8133" y="10965"/>
                      <a:pt x="7813" y="10930"/>
                      <a:pt x="7497" y="10849"/>
                    </a:cubicBezTo>
                    <a:cubicBezTo>
                      <a:pt x="6207" y="10520"/>
                      <a:pt x="5226" y="9438"/>
                      <a:pt x="4536" y="8355"/>
                    </a:cubicBezTo>
                    <a:cubicBezTo>
                      <a:pt x="3772" y="7156"/>
                      <a:pt x="3194" y="5830"/>
                      <a:pt x="2520" y="4583"/>
                    </a:cubicBezTo>
                    <a:cubicBezTo>
                      <a:pt x="2143" y="3872"/>
                      <a:pt x="1767" y="3172"/>
                      <a:pt x="1432" y="2439"/>
                    </a:cubicBezTo>
                    <a:cubicBezTo>
                      <a:pt x="1109" y="1739"/>
                      <a:pt x="801" y="1028"/>
                      <a:pt x="339" y="407"/>
                    </a:cubicBezTo>
                    <a:cubicBezTo>
                      <a:pt x="305" y="362"/>
                      <a:pt x="259" y="344"/>
                      <a:pt x="213" y="344"/>
                    </a:cubicBezTo>
                    <a:cubicBezTo>
                      <a:pt x="105" y="344"/>
                      <a:pt x="1" y="451"/>
                      <a:pt x="79" y="556"/>
                    </a:cubicBezTo>
                    <a:cubicBezTo>
                      <a:pt x="934" y="1697"/>
                      <a:pt x="1411" y="3140"/>
                      <a:pt x="2085" y="4397"/>
                    </a:cubicBezTo>
                    <a:cubicBezTo>
                      <a:pt x="2738" y="5634"/>
                      <a:pt x="3337" y="6912"/>
                      <a:pt x="4048" y="8127"/>
                    </a:cubicBezTo>
                    <a:cubicBezTo>
                      <a:pt x="4648" y="9167"/>
                      <a:pt x="5433" y="10149"/>
                      <a:pt x="6489" y="10759"/>
                    </a:cubicBezTo>
                    <a:cubicBezTo>
                      <a:pt x="7106" y="11117"/>
                      <a:pt x="7780" y="11256"/>
                      <a:pt x="8466" y="11256"/>
                    </a:cubicBezTo>
                    <a:cubicBezTo>
                      <a:pt x="8970" y="11256"/>
                      <a:pt x="9481" y="11180"/>
                      <a:pt x="9980" y="11061"/>
                    </a:cubicBezTo>
                    <a:cubicBezTo>
                      <a:pt x="11301" y="10743"/>
                      <a:pt x="12548" y="10207"/>
                      <a:pt x="13890" y="9968"/>
                    </a:cubicBezTo>
                    <a:cubicBezTo>
                      <a:pt x="14240" y="9909"/>
                      <a:pt x="14593" y="9866"/>
                      <a:pt x="14943" y="9866"/>
                    </a:cubicBezTo>
                    <a:cubicBezTo>
                      <a:pt x="15432" y="9866"/>
                      <a:pt x="15913" y="9949"/>
                      <a:pt x="16368" y="10181"/>
                    </a:cubicBezTo>
                    <a:cubicBezTo>
                      <a:pt x="16904" y="10462"/>
                      <a:pt x="17397" y="10796"/>
                      <a:pt x="18007" y="10892"/>
                    </a:cubicBezTo>
                    <a:cubicBezTo>
                      <a:pt x="18109" y="10907"/>
                      <a:pt x="18211" y="10914"/>
                      <a:pt x="18311" y="10914"/>
                    </a:cubicBezTo>
                    <a:cubicBezTo>
                      <a:pt x="18702" y="10914"/>
                      <a:pt x="19081" y="10805"/>
                      <a:pt x="19440" y="10632"/>
                    </a:cubicBezTo>
                    <a:cubicBezTo>
                      <a:pt x="20130" y="10292"/>
                      <a:pt x="20777" y="9857"/>
                      <a:pt x="21451" y="9485"/>
                    </a:cubicBezTo>
                    <a:cubicBezTo>
                      <a:pt x="22125" y="9109"/>
                      <a:pt x="22814" y="8743"/>
                      <a:pt x="23504" y="8393"/>
                    </a:cubicBezTo>
                    <a:cubicBezTo>
                      <a:pt x="24029" y="8127"/>
                      <a:pt x="24571" y="7894"/>
                      <a:pt x="25059" y="7560"/>
                    </a:cubicBezTo>
                    <a:cubicBezTo>
                      <a:pt x="25483" y="7278"/>
                      <a:pt x="25860" y="6912"/>
                      <a:pt x="26051" y="6435"/>
                    </a:cubicBezTo>
                    <a:cubicBezTo>
                      <a:pt x="26322" y="5771"/>
                      <a:pt x="26237" y="4976"/>
                      <a:pt x="26226" y="4270"/>
                    </a:cubicBezTo>
                    <a:cubicBezTo>
                      <a:pt x="26205" y="3442"/>
                      <a:pt x="26215" y="2609"/>
                      <a:pt x="26210" y="1776"/>
                    </a:cubicBezTo>
                    <a:cubicBezTo>
                      <a:pt x="26210" y="1299"/>
                      <a:pt x="26263" y="975"/>
                      <a:pt x="26682" y="699"/>
                    </a:cubicBezTo>
                    <a:cubicBezTo>
                      <a:pt x="26895" y="556"/>
                      <a:pt x="27059" y="460"/>
                      <a:pt x="27186" y="232"/>
                    </a:cubicBezTo>
                    <a:cubicBezTo>
                      <a:pt x="27256" y="108"/>
                      <a:pt x="27153" y="1"/>
                      <a:pt x="27052" y="1"/>
                    </a:cubicBezTo>
                    <a:close/>
                  </a:path>
                </a:pathLst>
              </a:cu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7" name="Google Shape;857;p22"/>
            <p:cNvSpPr/>
            <p:nvPr/>
          </p:nvSpPr>
          <p:spPr>
            <a:xfrm rot="9667686">
              <a:off x="-1602192" y="3546602"/>
              <a:ext cx="2000466" cy="826157"/>
            </a:xfrm>
            <a:custGeom>
              <a:rect b="b" l="l" r="r" t="t"/>
              <a:pathLst>
                <a:path extrusionOk="0" h="11256" w="27256">
                  <a:moveTo>
                    <a:pt x="27052" y="1"/>
                  </a:moveTo>
                  <a:cubicBezTo>
                    <a:pt x="27006" y="1"/>
                    <a:pt x="26961" y="22"/>
                    <a:pt x="26932" y="73"/>
                  </a:cubicBezTo>
                  <a:cubicBezTo>
                    <a:pt x="26719" y="471"/>
                    <a:pt x="26205" y="519"/>
                    <a:pt x="26019" y="964"/>
                  </a:cubicBezTo>
                  <a:cubicBezTo>
                    <a:pt x="25812" y="1453"/>
                    <a:pt x="25918" y="2111"/>
                    <a:pt x="25913" y="2625"/>
                  </a:cubicBezTo>
                  <a:cubicBezTo>
                    <a:pt x="25897" y="3331"/>
                    <a:pt x="25939" y="4031"/>
                    <a:pt x="25945" y="4737"/>
                  </a:cubicBezTo>
                  <a:cubicBezTo>
                    <a:pt x="25950" y="5453"/>
                    <a:pt x="25987" y="6201"/>
                    <a:pt x="25499" y="6785"/>
                  </a:cubicBezTo>
                  <a:cubicBezTo>
                    <a:pt x="25149" y="7204"/>
                    <a:pt x="24650" y="7469"/>
                    <a:pt x="24173" y="7713"/>
                  </a:cubicBezTo>
                  <a:cubicBezTo>
                    <a:pt x="23578" y="8021"/>
                    <a:pt x="22968" y="8318"/>
                    <a:pt x="22379" y="8631"/>
                  </a:cubicBezTo>
                  <a:cubicBezTo>
                    <a:pt x="21774" y="8955"/>
                    <a:pt x="21170" y="9284"/>
                    <a:pt x="20570" y="9623"/>
                  </a:cubicBezTo>
                  <a:cubicBezTo>
                    <a:pt x="19933" y="9990"/>
                    <a:pt x="19265" y="10520"/>
                    <a:pt x="18511" y="10600"/>
                  </a:cubicBezTo>
                  <a:cubicBezTo>
                    <a:pt x="18456" y="10605"/>
                    <a:pt x="18400" y="10608"/>
                    <a:pt x="18346" y="10608"/>
                  </a:cubicBezTo>
                  <a:cubicBezTo>
                    <a:pt x="17800" y="10608"/>
                    <a:pt x="17297" y="10356"/>
                    <a:pt x="16824" y="10096"/>
                  </a:cubicBezTo>
                  <a:cubicBezTo>
                    <a:pt x="16241" y="9772"/>
                    <a:pt x="15678" y="9560"/>
                    <a:pt x="14999" y="9549"/>
                  </a:cubicBezTo>
                  <a:cubicBezTo>
                    <a:pt x="14983" y="9549"/>
                    <a:pt x="14967" y="9549"/>
                    <a:pt x="14951" y="9549"/>
                  </a:cubicBezTo>
                  <a:cubicBezTo>
                    <a:pt x="13763" y="9549"/>
                    <a:pt x="12581" y="9936"/>
                    <a:pt x="11460" y="10303"/>
                  </a:cubicBezTo>
                  <a:cubicBezTo>
                    <a:pt x="10507" y="10614"/>
                    <a:pt x="9477" y="10965"/>
                    <a:pt x="8454" y="10965"/>
                  </a:cubicBezTo>
                  <a:cubicBezTo>
                    <a:pt x="8133" y="10965"/>
                    <a:pt x="7813" y="10930"/>
                    <a:pt x="7497" y="10849"/>
                  </a:cubicBezTo>
                  <a:cubicBezTo>
                    <a:pt x="6207" y="10520"/>
                    <a:pt x="5226" y="9438"/>
                    <a:pt x="4536" y="8355"/>
                  </a:cubicBezTo>
                  <a:cubicBezTo>
                    <a:pt x="3772" y="7156"/>
                    <a:pt x="3194" y="5830"/>
                    <a:pt x="2520" y="4583"/>
                  </a:cubicBezTo>
                  <a:cubicBezTo>
                    <a:pt x="2143" y="3872"/>
                    <a:pt x="1767" y="3172"/>
                    <a:pt x="1432" y="2439"/>
                  </a:cubicBezTo>
                  <a:cubicBezTo>
                    <a:pt x="1109" y="1739"/>
                    <a:pt x="801" y="1028"/>
                    <a:pt x="339" y="407"/>
                  </a:cubicBezTo>
                  <a:cubicBezTo>
                    <a:pt x="305" y="362"/>
                    <a:pt x="259" y="344"/>
                    <a:pt x="213" y="344"/>
                  </a:cubicBezTo>
                  <a:cubicBezTo>
                    <a:pt x="105" y="344"/>
                    <a:pt x="1" y="451"/>
                    <a:pt x="79" y="556"/>
                  </a:cubicBezTo>
                  <a:cubicBezTo>
                    <a:pt x="934" y="1697"/>
                    <a:pt x="1411" y="3140"/>
                    <a:pt x="2085" y="4397"/>
                  </a:cubicBezTo>
                  <a:cubicBezTo>
                    <a:pt x="2738" y="5634"/>
                    <a:pt x="3337" y="6912"/>
                    <a:pt x="4048" y="8127"/>
                  </a:cubicBezTo>
                  <a:cubicBezTo>
                    <a:pt x="4648" y="9167"/>
                    <a:pt x="5433" y="10149"/>
                    <a:pt x="6489" y="10759"/>
                  </a:cubicBezTo>
                  <a:cubicBezTo>
                    <a:pt x="7106" y="11117"/>
                    <a:pt x="7780" y="11256"/>
                    <a:pt x="8466" y="11256"/>
                  </a:cubicBezTo>
                  <a:cubicBezTo>
                    <a:pt x="8970" y="11256"/>
                    <a:pt x="9481" y="11180"/>
                    <a:pt x="9980" y="11061"/>
                  </a:cubicBezTo>
                  <a:cubicBezTo>
                    <a:pt x="11301" y="10743"/>
                    <a:pt x="12548" y="10207"/>
                    <a:pt x="13890" y="9968"/>
                  </a:cubicBezTo>
                  <a:cubicBezTo>
                    <a:pt x="14240" y="9909"/>
                    <a:pt x="14593" y="9866"/>
                    <a:pt x="14943" y="9866"/>
                  </a:cubicBezTo>
                  <a:cubicBezTo>
                    <a:pt x="15432" y="9866"/>
                    <a:pt x="15913" y="9949"/>
                    <a:pt x="16368" y="10181"/>
                  </a:cubicBezTo>
                  <a:cubicBezTo>
                    <a:pt x="16904" y="10462"/>
                    <a:pt x="17397" y="10796"/>
                    <a:pt x="18007" y="10892"/>
                  </a:cubicBezTo>
                  <a:cubicBezTo>
                    <a:pt x="18109" y="10907"/>
                    <a:pt x="18211" y="10914"/>
                    <a:pt x="18311" y="10914"/>
                  </a:cubicBezTo>
                  <a:cubicBezTo>
                    <a:pt x="18702" y="10914"/>
                    <a:pt x="19081" y="10805"/>
                    <a:pt x="19440" y="10632"/>
                  </a:cubicBezTo>
                  <a:cubicBezTo>
                    <a:pt x="20130" y="10292"/>
                    <a:pt x="20777" y="9857"/>
                    <a:pt x="21451" y="9485"/>
                  </a:cubicBezTo>
                  <a:cubicBezTo>
                    <a:pt x="22125" y="9109"/>
                    <a:pt x="22814" y="8743"/>
                    <a:pt x="23504" y="8393"/>
                  </a:cubicBezTo>
                  <a:cubicBezTo>
                    <a:pt x="24029" y="8127"/>
                    <a:pt x="24571" y="7894"/>
                    <a:pt x="25059" y="7560"/>
                  </a:cubicBezTo>
                  <a:cubicBezTo>
                    <a:pt x="25483" y="7278"/>
                    <a:pt x="25860" y="6912"/>
                    <a:pt x="26051" y="6435"/>
                  </a:cubicBezTo>
                  <a:cubicBezTo>
                    <a:pt x="26322" y="5771"/>
                    <a:pt x="26237" y="4976"/>
                    <a:pt x="26226" y="4270"/>
                  </a:cubicBezTo>
                  <a:cubicBezTo>
                    <a:pt x="26205" y="3442"/>
                    <a:pt x="26215" y="2609"/>
                    <a:pt x="26210" y="1776"/>
                  </a:cubicBezTo>
                  <a:cubicBezTo>
                    <a:pt x="26210" y="1299"/>
                    <a:pt x="26263" y="975"/>
                    <a:pt x="26682" y="699"/>
                  </a:cubicBezTo>
                  <a:cubicBezTo>
                    <a:pt x="26895" y="556"/>
                    <a:pt x="27059" y="460"/>
                    <a:pt x="27186" y="232"/>
                  </a:cubicBezTo>
                  <a:cubicBezTo>
                    <a:pt x="27256" y="108"/>
                    <a:pt x="27153" y="1"/>
                    <a:pt x="270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8" name="Google Shape;858;p22"/>
          <p:cNvGrpSpPr/>
          <p:nvPr/>
        </p:nvGrpSpPr>
        <p:grpSpPr>
          <a:xfrm rot="1182772">
            <a:off x="8483320" y="4165197"/>
            <a:ext cx="1456770" cy="1566667"/>
            <a:chOff x="5090125" y="3146825"/>
            <a:chExt cx="387400" cy="416625"/>
          </a:xfrm>
        </p:grpSpPr>
        <p:sp>
          <p:nvSpPr>
            <p:cNvPr id="859" name="Google Shape;859;p22"/>
            <p:cNvSpPr/>
            <p:nvPr/>
          </p:nvSpPr>
          <p:spPr>
            <a:xfrm>
              <a:off x="5253400" y="3415950"/>
              <a:ext cx="71325" cy="45275"/>
            </a:xfrm>
            <a:custGeom>
              <a:rect b="b" l="l" r="r" t="t"/>
              <a:pathLst>
                <a:path extrusionOk="0" h="1811" w="2853">
                  <a:moveTo>
                    <a:pt x="794" y="0"/>
                  </a:moveTo>
                  <a:cubicBezTo>
                    <a:pt x="788" y="0"/>
                    <a:pt x="782" y="0"/>
                    <a:pt x="775" y="1"/>
                  </a:cubicBezTo>
                  <a:cubicBezTo>
                    <a:pt x="1" y="54"/>
                    <a:pt x="765" y="1338"/>
                    <a:pt x="1030" y="1582"/>
                  </a:cubicBezTo>
                  <a:cubicBezTo>
                    <a:pt x="1205" y="1743"/>
                    <a:pt x="1399" y="1811"/>
                    <a:pt x="1594" y="1811"/>
                  </a:cubicBezTo>
                  <a:cubicBezTo>
                    <a:pt x="2215" y="1811"/>
                    <a:pt x="2841" y="1116"/>
                    <a:pt x="2845" y="510"/>
                  </a:cubicBezTo>
                  <a:cubicBezTo>
                    <a:pt x="2853" y="356"/>
                    <a:pt x="2739" y="279"/>
                    <a:pt x="2623" y="279"/>
                  </a:cubicBezTo>
                  <a:cubicBezTo>
                    <a:pt x="2506" y="279"/>
                    <a:pt x="2388" y="356"/>
                    <a:pt x="2388" y="510"/>
                  </a:cubicBezTo>
                  <a:cubicBezTo>
                    <a:pt x="2384" y="855"/>
                    <a:pt x="2011" y="1333"/>
                    <a:pt x="1625" y="1333"/>
                  </a:cubicBezTo>
                  <a:cubicBezTo>
                    <a:pt x="1530" y="1333"/>
                    <a:pt x="1434" y="1304"/>
                    <a:pt x="1343" y="1237"/>
                  </a:cubicBezTo>
                  <a:cubicBezTo>
                    <a:pt x="1226" y="1147"/>
                    <a:pt x="1131" y="956"/>
                    <a:pt x="1067" y="823"/>
                  </a:cubicBezTo>
                  <a:cubicBezTo>
                    <a:pt x="1020" y="728"/>
                    <a:pt x="982" y="637"/>
                    <a:pt x="945" y="537"/>
                  </a:cubicBezTo>
                  <a:cubicBezTo>
                    <a:pt x="935" y="494"/>
                    <a:pt x="929" y="457"/>
                    <a:pt x="913" y="414"/>
                  </a:cubicBezTo>
                  <a:cubicBezTo>
                    <a:pt x="1063" y="296"/>
                    <a:pt x="1032" y="0"/>
                    <a:pt x="7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2"/>
            <p:cNvSpPr/>
            <p:nvPr/>
          </p:nvSpPr>
          <p:spPr>
            <a:xfrm>
              <a:off x="5272975" y="3352475"/>
              <a:ext cx="58350" cy="32075"/>
            </a:xfrm>
            <a:custGeom>
              <a:rect b="b" l="l" r="r" t="t"/>
              <a:pathLst>
                <a:path extrusionOk="0" h="1283" w="2334">
                  <a:moveTo>
                    <a:pt x="1055" y="0"/>
                  </a:moveTo>
                  <a:cubicBezTo>
                    <a:pt x="610" y="0"/>
                    <a:pt x="186" y="256"/>
                    <a:pt x="46" y="831"/>
                  </a:cubicBezTo>
                  <a:cubicBezTo>
                    <a:pt x="1" y="1008"/>
                    <a:pt x="150" y="1124"/>
                    <a:pt x="290" y="1124"/>
                  </a:cubicBezTo>
                  <a:cubicBezTo>
                    <a:pt x="381" y="1124"/>
                    <a:pt x="469" y="1074"/>
                    <a:pt x="496" y="959"/>
                  </a:cubicBezTo>
                  <a:cubicBezTo>
                    <a:pt x="581" y="606"/>
                    <a:pt x="811" y="457"/>
                    <a:pt x="1060" y="457"/>
                  </a:cubicBezTo>
                  <a:cubicBezTo>
                    <a:pt x="1391" y="457"/>
                    <a:pt x="1753" y="721"/>
                    <a:pt x="1844" y="1118"/>
                  </a:cubicBezTo>
                  <a:cubicBezTo>
                    <a:pt x="1869" y="1233"/>
                    <a:pt x="1955" y="1283"/>
                    <a:pt x="2046" y="1283"/>
                  </a:cubicBezTo>
                  <a:cubicBezTo>
                    <a:pt x="2184" y="1283"/>
                    <a:pt x="2334" y="1167"/>
                    <a:pt x="2295" y="990"/>
                  </a:cubicBezTo>
                  <a:cubicBezTo>
                    <a:pt x="2151" y="366"/>
                    <a:pt x="1588" y="0"/>
                    <a:pt x="10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2"/>
            <p:cNvSpPr/>
            <p:nvPr/>
          </p:nvSpPr>
          <p:spPr>
            <a:xfrm>
              <a:off x="5256325" y="3297550"/>
              <a:ext cx="43925" cy="39000"/>
            </a:xfrm>
            <a:custGeom>
              <a:rect b="b" l="l" r="r" t="t"/>
              <a:pathLst>
                <a:path extrusionOk="0" h="1560" w="1757">
                  <a:moveTo>
                    <a:pt x="1029" y="0"/>
                  </a:moveTo>
                  <a:cubicBezTo>
                    <a:pt x="779" y="0"/>
                    <a:pt x="527" y="81"/>
                    <a:pt x="340" y="237"/>
                  </a:cubicBezTo>
                  <a:cubicBezTo>
                    <a:pt x="1" y="524"/>
                    <a:pt x="32" y="932"/>
                    <a:pt x="43" y="1330"/>
                  </a:cubicBezTo>
                  <a:cubicBezTo>
                    <a:pt x="43" y="1482"/>
                    <a:pt x="161" y="1559"/>
                    <a:pt x="278" y="1559"/>
                  </a:cubicBezTo>
                  <a:cubicBezTo>
                    <a:pt x="394" y="1559"/>
                    <a:pt x="510" y="1484"/>
                    <a:pt x="510" y="1330"/>
                  </a:cubicBezTo>
                  <a:cubicBezTo>
                    <a:pt x="510" y="1118"/>
                    <a:pt x="452" y="826"/>
                    <a:pt x="589" y="651"/>
                  </a:cubicBezTo>
                  <a:cubicBezTo>
                    <a:pt x="684" y="526"/>
                    <a:pt x="861" y="466"/>
                    <a:pt x="1030" y="466"/>
                  </a:cubicBezTo>
                  <a:cubicBezTo>
                    <a:pt x="1126" y="466"/>
                    <a:pt x="1220" y="485"/>
                    <a:pt x="1295" y="524"/>
                  </a:cubicBezTo>
                  <a:cubicBezTo>
                    <a:pt x="1333" y="544"/>
                    <a:pt x="1370" y="552"/>
                    <a:pt x="1405" y="552"/>
                  </a:cubicBezTo>
                  <a:cubicBezTo>
                    <a:pt x="1617" y="552"/>
                    <a:pt x="1756" y="239"/>
                    <a:pt x="1529" y="121"/>
                  </a:cubicBezTo>
                  <a:cubicBezTo>
                    <a:pt x="1378" y="40"/>
                    <a:pt x="1204" y="0"/>
                    <a:pt x="10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2"/>
            <p:cNvSpPr/>
            <p:nvPr/>
          </p:nvSpPr>
          <p:spPr>
            <a:xfrm>
              <a:off x="5201150" y="3377525"/>
              <a:ext cx="39525" cy="50050"/>
            </a:xfrm>
            <a:custGeom>
              <a:rect b="b" l="l" r="r" t="t"/>
              <a:pathLst>
                <a:path extrusionOk="0" h="2002" w="1581">
                  <a:moveTo>
                    <a:pt x="845" y="1"/>
                  </a:moveTo>
                  <a:cubicBezTo>
                    <a:pt x="806" y="1"/>
                    <a:pt x="764" y="13"/>
                    <a:pt x="722" y="41"/>
                  </a:cubicBezTo>
                  <a:cubicBezTo>
                    <a:pt x="0" y="535"/>
                    <a:pt x="467" y="1628"/>
                    <a:pt x="1115" y="1973"/>
                  </a:cubicBezTo>
                  <a:cubicBezTo>
                    <a:pt x="1152" y="1992"/>
                    <a:pt x="1190" y="2001"/>
                    <a:pt x="1225" y="2001"/>
                  </a:cubicBezTo>
                  <a:cubicBezTo>
                    <a:pt x="1438" y="2001"/>
                    <a:pt x="1581" y="1688"/>
                    <a:pt x="1353" y="1569"/>
                  </a:cubicBezTo>
                  <a:cubicBezTo>
                    <a:pt x="1056" y="1410"/>
                    <a:pt x="557" y="726"/>
                    <a:pt x="961" y="450"/>
                  </a:cubicBezTo>
                  <a:cubicBezTo>
                    <a:pt x="1169" y="308"/>
                    <a:pt x="1041" y="1"/>
                    <a:pt x="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2"/>
            <p:cNvSpPr/>
            <p:nvPr/>
          </p:nvSpPr>
          <p:spPr>
            <a:xfrm>
              <a:off x="5273950" y="3495125"/>
              <a:ext cx="53475" cy="25725"/>
            </a:xfrm>
            <a:custGeom>
              <a:rect b="b" l="l" r="r" t="t"/>
              <a:pathLst>
                <a:path extrusionOk="0" h="1029" w="2139">
                  <a:moveTo>
                    <a:pt x="287" y="0"/>
                  </a:moveTo>
                  <a:cubicBezTo>
                    <a:pt x="147" y="0"/>
                    <a:pt x="1" y="117"/>
                    <a:pt x="49" y="293"/>
                  </a:cubicBezTo>
                  <a:cubicBezTo>
                    <a:pt x="181" y="781"/>
                    <a:pt x="671" y="1029"/>
                    <a:pt x="1158" y="1029"/>
                  </a:cubicBezTo>
                  <a:cubicBezTo>
                    <a:pt x="1455" y="1029"/>
                    <a:pt x="1751" y="936"/>
                    <a:pt x="1964" y="749"/>
                  </a:cubicBezTo>
                  <a:cubicBezTo>
                    <a:pt x="2139" y="592"/>
                    <a:pt x="1975" y="353"/>
                    <a:pt x="1787" y="353"/>
                  </a:cubicBezTo>
                  <a:cubicBezTo>
                    <a:pt x="1734" y="353"/>
                    <a:pt x="1680" y="371"/>
                    <a:pt x="1630" y="415"/>
                  </a:cubicBezTo>
                  <a:cubicBezTo>
                    <a:pt x="1519" y="514"/>
                    <a:pt x="1348" y="563"/>
                    <a:pt x="1173" y="563"/>
                  </a:cubicBezTo>
                  <a:cubicBezTo>
                    <a:pt x="880" y="563"/>
                    <a:pt x="573" y="428"/>
                    <a:pt x="500" y="166"/>
                  </a:cubicBezTo>
                  <a:cubicBezTo>
                    <a:pt x="468" y="50"/>
                    <a:pt x="379" y="0"/>
                    <a:pt x="2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2"/>
            <p:cNvSpPr/>
            <p:nvPr/>
          </p:nvSpPr>
          <p:spPr>
            <a:xfrm>
              <a:off x="5358700" y="3421775"/>
              <a:ext cx="39500" cy="36075"/>
            </a:xfrm>
            <a:custGeom>
              <a:rect b="b" l="l" r="r" t="t"/>
              <a:pathLst>
                <a:path extrusionOk="0" h="1443" w="1580">
                  <a:moveTo>
                    <a:pt x="1294" y="0"/>
                  </a:moveTo>
                  <a:cubicBezTo>
                    <a:pt x="1158" y="0"/>
                    <a:pt x="1008" y="117"/>
                    <a:pt x="1036" y="298"/>
                  </a:cubicBezTo>
                  <a:cubicBezTo>
                    <a:pt x="1083" y="613"/>
                    <a:pt x="837" y="969"/>
                    <a:pt x="523" y="969"/>
                  </a:cubicBezTo>
                  <a:cubicBezTo>
                    <a:pt x="478" y="969"/>
                    <a:pt x="431" y="962"/>
                    <a:pt x="384" y="946"/>
                  </a:cubicBezTo>
                  <a:cubicBezTo>
                    <a:pt x="358" y="937"/>
                    <a:pt x="333" y="934"/>
                    <a:pt x="310" y="934"/>
                  </a:cubicBezTo>
                  <a:cubicBezTo>
                    <a:pt x="78" y="934"/>
                    <a:pt x="0" y="1314"/>
                    <a:pt x="256" y="1396"/>
                  </a:cubicBezTo>
                  <a:cubicBezTo>
                    <a:pt x="353" y="1428"/>
                    <a:pt x="446" y="1442"/>
                    <a:pt x="536" y="1442"/>
                  </a:cubicBezTo>
                  <a:cubicBezTo>
                    <a:pt x="1148" y="1442"/>
                    <a:pt x="1580" y="772"/>
                    <a:pt x="1487" y="171"/>
                  </a:cubicBezTo>
                  <a:cubicBezTo>
                    <a:pt x="1468" y="52"/>
                    <a:pt x="1384" y="0"/>
                    <a:pt x="12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2"/>
            <p:cNvSpPr/>
            <p:nvPr/>
          </p:nvSpPr>
          <p:spPr>
            <a:xfrm>
              <a:off x="5321825" y="3292075"/>
              <a:ext cx="61575" cy="28100"/>
            </a:xfrm>
            <a:custGeom>
              <a:rect b="b" l="l" r="r" t="t"/>
              <a:pathLst>
                <a:path extrusionOk="0" h="1124" w="2463">
                  <a:moveTo>
                    <a:pt x="1037" y="0"/>
                  </a:moveTo>
                  <a:cubicBezTo>
                    <a:pt x="778" y="0"/>
                    <a:pt x="506" y="63"/>
                    <a:pt x="235" y="186"/>
                  </a:cubicBezTo>
                  <a:cubicBezTo>
                    <a:pt x="1" y="296"/>
                    <a:pt x="145" y="614"/>
                    <a:pt x="367" y="614"/>
                  </a:cubicBezTo>
                  <a:cubicBezTo>
                    <a:pt x="401" y="614"/>
                    <a:pt x="437" y="606"/>
                    <a:pt x="474" y="589"/>
                  </a:cubicBezTo>
                  <a:cubicBezTo>
                    <a:pt x="665" y="502"/>
                    <a:pt x="852" y="458"/>
                    <a:pt x="1029" y="458"/>
                  </a:cubicBezTo>
                  <a:cubicBezTo>
                    <a:pt x="1393" y="458"/>
                    <a:pt x="1715" y="642"/>
                    <a:pt x="1943" y="1013"/>
                  </a:cubicBezTo>
                  <a:cubicBezTo>
                    <a:pt x="1992" y="1091"/>
                    <a:pt x="2064" y="1123"/>
                    <a:pt x="2135" y="1123"/>
                  </a:cubicBezTo>
                  <a:cubicBezTo>
                    <a:pt x="2299" y="1123"/>
                    <a:pt x="2463" y="955"/>
                    <a:pt x="2352" y="775"/>
                  </a:cubicBezTo>
                  <a:cubicBezTo>
                    <a:pt x="2033" y="254"/>
                    <a:pt x="1560" y="0"/>
                    <a:pt x="10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2"/>
            <p:cNvSpPr/>
            <p:nvPr/>
          </p:nvSpPr>
          <p:spPr>
            <a:xfrm>
              <a:off x="5342925" y="3380800"/>
              <a:ext cx="26175" cy="25250"/>
            </a:xfrm>
            <a:custGeom>
              <a:rect b="b" l="l" r="r" t="t"/>
              <a:pathLst>
                <a:path extrusionOk="0" h="1010" w="1047">
                  <a:moveTo>
                    <a:pt x="797" y="1"/>
                  </a:moveTo>
                  <a:cubicBezTo>
                    <a:pt x="659" y="1"/>
                    <a:pt x="580" y="107"/>
                    <a:pt x="564" y="229"/>
                  </a:cubicBezTo>
                  <a:cubicBezTo>
                    <a:pt x="542" y="399"/>
                    <a:pt x="431" y="505"/>
                    <a:pt x="266" y="547"/>
                  </a:cubicBezTo>
                  <a:cubicBezTo>
                    <a:pt x="1" y="629"/>
                    <a:pt x="82" y="1010"/>
                    <a:pt x="319" y="1010"/>
                  </a:cubicBezTo>
                  <a:cubicBezTo>
                    <a:pt x="343" y="1010"/>
                    <a:pt x="368" y="1006"/>
                    <a:pt x="394" y="998"/>
                  </a:cubicBezTo>
                  <a:cubicBezTo>
                    <a:pt x="765" y="892"/>
                    <a:pt x="983" y="605"/>
                    <a:pt x="1036" y="229"/>
                  </a:cubicBezTo>
                  <a:cubicBezTo>
                    <a:pt x="1046" y="112"/>
                    <a:pt x="908" y="1"/>
                    <a:pt x="7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2"/>
            <p:cNvSpPr/>
            <p:nvPr/>
          </p:nvSpPr>
          <p:spPr>
            <a:xfrm>
              <a:off x="5261775" y="3243175"/>
              <a:ext cx="50250" cy="21125"/>
            </a:xfrm>
            <a:custGeom>
              <a:rect b="b" l="l" r="r" t="t"/>
              <a:pathLst>
                <a:path extrusionOk="0" h="845" w="2010">
                  <a:moveTo>
                    <a:pt x="656" y="0"/>
                  </a:moveTo>
                  <a:cubicBezTo>
                    <a:pt x="531" y="0"/>
                    <a:pt x="403" y="15"/>
                    <a:pt x="271" y="46"/>
                  </a:cubicBezTo>
                  <a:cubicBezTo>
                    <a:pt x="1" y="115"/>
                    <a:pt x="85" y="505"/>
                    <a:pt x="330" y="505"/>
                  </a:cubicBezTo>
                  <a:cubicBezTo>
                    <a:pt x="350" y="505"/>
                    <a:pt x="371" y="503"/>
                    <a:pt x="393" y="497"/>
                  </a:cubicBezTo>
                  <a:cubicBezTo>
                    <a:pt x="487" y="474"/>
                    <a:pt x="579" y="463"/>
                    <a:pt x="668" y="463"/>
                  </a:cubicBezTo>
                  <a:cubicBezTo>
                    <a:pt x="971" y="463"/>
                    <a:pt x="1246" y="588"/>
                    <a:pt x="1496" y="789"/>
                  </a:cubicBezTo>
                  <a:cubicBezTo>
                    <a:pt x="1545" y="828"/>
                    <a:pt x="1598" y="844"/>
                    <a:pt x="1650" y="844"/>
                  </a:cubicBezTo>
                  <a:cubicBezTo>
                    <a:pt x="1843" y="844"/>
                    <a:pt x="2010" y="610"/>
                    <a:pt x="1825" y="455"/>
                  </a:cubicBezTo>
                  <a:cubicBezTo>
                    <a:pt x="1471" y="175"/>
                    <a:pt x="1086" y="0"/>
                    <a:pt x="6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2"/>
            <p:cNvSpPr/>
            <p:nvPr/>
          </p:nvSpPr>
          <p:spPr>
            <a:xfrm>
              <a:off x="5200875" y="3296725"/>
              <a:ext cx="27875" cy="32150"/>
            </a:xfrm>
            <a:custGeom>
              <a:rect b="b" l="l" r="r" t="t"/>
              <a:pathLst>
                <a:path extrusionOk="0" h="1286" w="1115">
                  <a:moveTo>
                    <a:pt x="854" y="0"/>
                  </a:moveTo>
                  <a:cubicBezTo>
                    <a:pt x="834" y="0"/>
                    <a:pt x="815" y="3"/>
                    <a:pt x="797" y="10"/>
                  </a:cubicBezTo>
                  <a:cubicBezTo>
                    <a:pt x="584" y="101"/>
                    <a:pt x="356" y="185"/>
                    <a:pt x="202" y="355"/>
                  </a:cubicBezTo>
                  <a:cubicBezTo>
                    <a:pt x="38" y="557"/>
                    <a:pt x="1" y="806"/>
                    <a:pt x="1" y="1061"/>
                  </a:cubicBezTo>
                  <a:cubicBezTo>
                    <a:pt x="1" y="1210"/>
                    <a:pt x="117" y="1286"/>
                    <a:pt x="234" y="1286"/>
                  </a:cubicBezTo>
                  <a:cubicBezTo>
                    <a:pt x="349" y="1286"/>
                    <a:pt x="465" y="1211"/>
                    <a:pt x="468" y="1061"/>
                  </a:cubicBezTo>
                  <a:cubicBezTo>
                    <a:pt x="468" y="928"/>
                    <a:pt x="478" y="774"/>
                    <a:pt x="563" y="668"/>
                  </a:cubicBezTo>
                  <a:cubicBezTo>
                    <a:pt x="648" y="562"/>
                    <a:pt x="802" y="514"/>
                    <a:pt x="929" y="461"/>
                  </a:cubicBezTo>
                  <a:cubicBezTo>
                    <a:pt x="1035" y="419"/>
                    <a:pt x="1115" y="313"/>
                    <a:pt x="1078" y="180"/>
                  </a:cubicBezTo>
                  <a:cubicBezTo>
                    <a:pt x="1056" y="83"/>
                    <a:pt x="952" y="0"/>
                    <a:pt x="8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2"/>
            <p:cNvSpPr/>
            <p:nvPr/>
          </p:nvSpPr>
          <p:spPr>
            <a:xfrm>
              <a:off x="5235625" y="3328125"/>
              <a:ext cx="14900" cy="23525"/>
            </a:xfrm>
            <a:custGeom>
              <a:rect b="b" l="l" r="r" t="t"/>
              <a:pathLst>
                <a:path extrusionOk="0" h="941" w="596">
                  <a:moveTo>
                    <a:pt x="320" y="1"/>
                  </a:moveTo>
                  <a:cubicBezTo>
                    <a:pt x="220" y="1"/>
                    <a:pt x="141" y="76"/>
                    <a:pt x="102" y="176"/>
                  </a:cubicBezTo>
                  <a:cubicBezTo>
                    <a:pt x="33" y="341"/>
                    <a:pt x="1" y="527"/>
                    <a:pt x="17" y="707"/>
                  </a:cubicBezTo>
                  <a:cubicBezTo>
                    <a:pt x="22" y="834"/>
                    <a:pt x="112" y="940"/>
                    <a:pt x="245" y="940"/>
                  </a:cubicBezTo>
                  <a:cubicBezTo>
                    <a:pt x="367" y="940"/>
                    <a:pt x="484" y="834"/>
                    <a:pt x="478" y="707"/>
                  </a:cubicBezTo>
                  <a:cubicBezTo>
                    <a:pt x="473" y="558"/>
                    <a:pt x="494" y="436"/>
                    <a:pt x="553" y="304"/>
                  </a:cubicBezTo>
                  <a:cubicBezTo>
                    <a:pt x="595" y="176"/>
                    <a:pt x="500" y="38"/>
                    <a:pt x="388" y="12"/>
                  </a:cubicBezTo>
                  <a:cubicBezTo>
                    <a:pt x="365" y="4"/>
                    <a:pt x="342" y="1"/>
                    <a:pt x="3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2"/>
            <p:cNvSpPr/>
            <p:nvPr/>
          </p:nvSpPr>
          <p:spPr>
            <a:xfrm>
              <a:off x="5167600" y="3374150"/>
              <a:ext cx="19725" cy="36975"/>
            </a:xfrm>
            <a:custGeom>
              <a:rect b="b" l="l" r="r" t="t"/>
              <a:pathLst>
                <a:path extrusionOk="0" h="1479" w="789">
                  <a:moveTo>
                    <a:pt x="461" y="1"/>
                  </a:moveTo>
                  <a:cubicBezTo>
                    <a:pt x="389" y="1"/>
                    <a:pt x="317" y="32"/>
                    <a:pt x="265" y="107"/>
                  </a:cubicBezTo>
                  <a:cubicBezTo>
                    <a:pt x="21" y="463"/>
                    <a:pt x="0" y="967"/>
                    <a:pt x="186" y="1360"/>
                  </a:cubicBezTo>
                  <a:cubicBezTo>
                    <a:pt x="227" y="1444"/>
                    <a:pt x="295" y="1479"/>
                    <a:pt x="365" y="1479"/>
                  </a:cubicBezTo>
                  <a:cubicBezTo>
                    <a:pt x="520" y="1479"/>
                    <a:pt x="686" y="1307"/>
                    <a:pt x="594" y="1121"/>
                  </a:cubicBezTo>
                  <a:cubicBezTo>
                    <a:pt x="472" y="882"/>
                    <a:pt x="525" y="558"/>
                    <a:pt x="674" y="346"/>
                  </a:cubicBezTo>
                  <a:cubicBezTo>
                    <a:pt x="789" y="168"/>
                    <a:pt x="627" y="1"/>
                    <a:pt x="4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2"/>
            <p:cNvSpPr/>
            <p:nvPr/>
          </p:nvSpPr>
          <p:spPr>
            <a:xfrm>
              <a:off x="5209250" y="3477550"/>
              <a:ext cx="27725" cy="37250"/>
            </a:xfrm>
            <a:custGeom>
              <a:rect b="b" l="l" r="r" t="t"/>
              <a:pathLst>
                <a:path extrusionOk="0" h="1490" w="1109">
                  <a:moveTo>
                    <a:pt x="472" y="0"/>
                  </a:moveTo>
                  <a:cubicBezTo>
                    <a:pt x="401" y="0"/>
                    <a:pt x="330" y="32"/>
                    <a:pt x="281" y="110"/>
                  </a:cubicBezTo>
                  <a:cubicBezTo>
                    <a:pt x="0" y="561"/>
                    <a:pt x="287" y="1155"/>
                    <a:pt x="679" y="1442"/>
                  </a:cubicBezTo>
                  <a:cubicBezTo>
                    <a:pt x="722" y="1475"/>
                    <a:pt x="765" y="1489"/>
                    <a:pt x="805" y="1489"/>
                  </a:cubicBezTo>
                  <a:cubicBezTo>
                    <a:pt x="987" y="1489"/>
                    <a:pt x="1108" y="1192"/>
                    <a:pt x="913" y="1044"/>
                  </a:cubicBezTo>
                  <a:cubicBezTo>
                    <a:pt x="727" y="906"/>
                    <a:pt x="546" y="566"/>
                    <a:pt x="684" y="349"/>
                  </a:cubicBezTo>
                  <a:cubicBezTo>
                    <a:pt x="795" y="168"/>
                    <a:pt x="634" y="0"/>
                    <a:pt x="4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2"/>
            <p:cNvSpPr/>
            <p:nvPr/>
          </p:nvSpPr>
          <p:spPr>
            <a:xfrm>
              <a:off x="5312475" y="3531950"/>
              <a:ext cx="20700" cy="31500"/>
            </a:xfrm>
            <a:custGeom>
              <a:rect b="b" l="l" r="r" t="t"/>
              <a:pathLst>
                <a:path extrusionOk="0" h="1260" w="828">
                  <a:moveTo>
                    <a:pt x="507" y="1"/>
                  </a:moveTo>
                  <a:cubicBezTo>
                    <a:pt x="437" y="1"/>
                    <a:pt x="369" y="36"/>
                    <a:pt x="328" y="120"/>
                  </a:cubicBezTo>
                  <a:cubicBezTo>
                    <a:pt x="206" y="364"/>
                    <a:pt x="216" y="656"/>
                    <a:pt x="100" y="905"/>
                  </a:cubicBezTo>
                  <a:cubicBezTo>
                    <a:pt x="1" y="1089"/>
                    <a:pt x="166" y="1260"/>
                    <a:pt x="322" y="1260"/>
                  </a:cubicBezTo>
                  <a:cubicBezTo>
                    <a:pt x="392" y="1260"/>
                    <a:pt x="460" y="1226"/>
                    <a:pt x="503" y="1144"/>
                  </a:cubicBezTo>
                  <a:cubicBezTo>
                    <a:pt x="630" y="895"/>
                    <a:pt x="614" y="603"/>
                    <a:pt x="736" y="359"/>
                  </a:cubicBezTo>
                  <a:cubicBezTo>
                    <a:pt x="828" y="172"/>
                    <a:pt x="662" y="1"/>
                    <a:pt x="5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2"/>
            <p:cNvSpPr/>
            <p:nvPr/>
          </p:nvSpPr>
          <p:spPr>
            <a:xfrm>
              <a:off x="5364700" y="3484150"/>
              <a:ext cx="23000" cy="26400"/>
            </a:xfrm>
            <a:custGeom>
              <a:rect b="b" l="l" r="r" t="t"/>
              <a:pathLst>
                <a:path extrusionOk="0" h="1056" w="920">
                  <a:moveTo>
                    <a:pt x="588" y="0"/>
                  </a:moveTo>
                  <a:cubicBezTo>
                    <a:pt x="550" y="0"/>
                    <a:pt x="509" y="11"/>
                    <a:pt x="467" y="37"/>
                  </a:cubicBezTo>
                  <a:cubicBezTo>
                    <a:pt x="175" y="217"/>
                    <a:pt x="27" y="488"/>
                    <a:pt x="6" y="827"/>
                  </a:cubicBezTo>
                  <a:cubicBezTo>
                    <a:pt x="0" y="950"/>
                    <a:pt x="117" y="1056"/>
                    <a:pt x="239" y="1056"/>
                  </a:cubicBezTo>
                  <a:cubicBezTo>
                    <a:pt x="372" y="1056"/>
                    <a:pt x="462" y="950"/>
                    <a:pt x="467" y="827"/>
                  </a:cubicBezTo>
                  <a:cubicBezTo>
                    <a:pt x="483" y="652"/>
                    <a:pt x="557" y="536"/>
                    <a:pt x="701" y="440"/>
                  </a:cubicBezTo>
                  <a:cubicBezTo>
                    <a:pt x="919" y="306"/>
                    <a:pt x="789" y="0"/>
                    <a:pt x="5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2"/>
            <p:cNvSpPr/>
            <p:nvPr/>
          </p:nvSpPr>
          <p:spPr>
            <a:xfrm>
              <a:off x="5410200" y="3401225"/>
              <a:ext cx="28275" cy="24350"/>
            </a:xfrm>
            <a:custGeom>
              <a:rect b="b" l="l" r="r" t="t"/>
              <a:pathLst>
                <a:path extrusionOk="0" h="974" w="1131">
                  <a:moveTo>
                    <a:pt x="792" y="1"/>
                  </a:moveTo>
                  <a:cubicBezTo>
                    <a:pt x="616" y="1"/>
                    <a:pt x="455" y="50"/>
                    <a:pt x="313" y="170"/>
                  </a:cubicBezTo>
                  <a:cubicBezTo>
                    <a:pt x="159" y="298"/>
                    <a:pt x="64" y="489"/>
                    <a:pt x="27" y="680"/>
                  </a:cubicBezTo>
                  <a:cubicBezTo>
                    <a:pt x="0" y="807"/>
                    <a:pt x="64" y="935"/>
                    <a:pt x="196" y="966"/>
                  </a:cubicBezTo>
                  <a:cubicBezTo>
                    <a:pt x="214" y="971"/>
                    <a:pt x="232" y="974"/>
                    <a:pt x="251" y="974"/>
                  </a:cubicBezTo>
                  <a:cubicBezTo>
                    <a:pt x="353" y="974"/>
                    <a:pt x="464" y="905"/>
                    <a:pt x="478" y="802"/>
                  </a:cubicBezTo>
                  <a:cubicBezTo>
                    <a:pt x="513" y="642"/>
                    <a:pt x="599" y="455"/>
                    <a:pt x="781" y="455"/>
                  </a:cubicBezTo>
                  <a:cubicBezTo>
                    <a:pt x="793" y="455"/>
                    <a:pt x="805" y="455"/>
                    <a:pt x="817" y="457"/>
                  </a:cubicBezTo>
                  <a:cubicBezTo>
                    <a:pt x="832" y="459"/>
                    <a:pt x="846" y="460"/>
                    <a:pt x="861" y="460"/>
                  </a:cubicBezTo>
                  <a:cubicBezTo>
                    <a:pt x="971" y="460"/>
                    <a:pt x="1071" y="405"/>
                    <a:pt x="1104" y="287"/>
                  </a:cubicBezTo>
                  <a:cubicBezTo>
                    <a:pt x="1130" y="192"/>
                    <a:pt x="1061" y="33"/>
                    <a:pt x="939" y="11"/>
                  </a:cubicBezTo>
                  <a:cubicBezTo>
                    <a:pt x="889" y="4"/>
                    <a:pt x="840" y="1"/>
                    <a:pt x="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2"/>
            <p:cNvSpPr/>
            <p:nvPr/>
          </p:nvSpPr>
          <p:spPr>
            <a:xfrm>
              <a:off x="5385125" y="3333875"/>
              <a:ext cx="28125" cy="43875"/>
            </a:xfrm>
            <a:custGeom>
              <a:rect b="b" l="l" r="r" t="t"/>
              <a:pathLst>
                <a:path extrusionOk="0" h="1755" w="1125">
                  <a:moveTo>
                    <a:pt x="582" y="0"/>
                  </a:moveTo>
                  <a:cubicBezTo>
                    <a:pt x="528" y="0"/>
                    <a:pt x="473" y="22"/>
                    <a:pt x="425" y="74"/>
                  </a:cubicBezTo>
                  <a:cubicBezTo>
                    <a:pt x="0" y="514"/>
                    <a:pt x="213" y="1305"/>
                    <a:pt x="621" y="1692"/>
                  </a:cubicBezTo>
                  <a:cubicBezTo>
                    <a:pt x="669" y="1736"/>
                    <a:pt x="722" y="1755"/>
                    <a:pt x="774" y="1755"/>
                  </a:cubicBezTo>
                  <a:cubicBezTo>
                    <a:pt x="959" y="1755"/>
                    <a:pt x="1124" y="1519"/>
                    <a:pt x="950" y="1358"/>
                  </a:cubicBezTo>
                  <a:cubicBezTo>
                    <a:pt x="738" y="1161"/>
                    <a:pt x="515" y="657"/>
                    <a:pt x="759" y="403"/>
                  </a:cubicBezTo>
                  <a:cubicBezTo>
                    <a:pt x="918" y="236"/>
                    <a:pt x="758" y="0"/>
                    <a:pt x="5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2"/>
            <p:cNvSpPr/>
            <p:nvPr/>
          </p:nvSpPr>
          <p:spPr>
            <a:xfrm>
              <a:off x="5368150" y="3234200"/>
              <a:ext cx="22200" cy="42100"/>
            </a:xfrm>
            <a:custGeom>
              <a:rect b="b" l="l" r="r" t="t"/>
              <a:pathLst>
                <a:path extrusionOk="0" h="1684" w="888">
                  <a:moveTo>
                    <a:pt x="556" y="0"/>
                  </a:moveTo>
                  <a:cubicBezTo>
                    <a:pt x="504" y="0"/>
                    <a:pt x="451" y="21"/>
                    <a:pt x="404" y="71"/>
                  </a:cubicBezTo>
                  <a:cubicBezTo>
                    <a:pt x="11" y="495"/>
                    <a:pt x="0" y="967"/>
                    <a:pt x="112" y="1514"/>
                  </a:cubicBezTo>
                  <a:cubicBezTo>
                    <a:pt x="135" y="1632"/>
                    <a:pt x="220" y="1683"/>
                    <a:pt x="311" y="1683"/>
                  </a:cubicBezTo>
                  <a:cubicBezTo>
                    <a:pt x="448" y="1683"/>
                    <a:pt x="598" y="1566"/>
                    <a:pt x="563" y="1387"/>
                  </a:cubicBezTo>
                  <a:cubicBezTo>
                    <a:pt x="488" y="1015"/>
                    <a:pt x="462" y="697"/>
                    <a:pt x="732" y="405"/>
                  </a:cubicBezTo>
                  <a:cubicBezTo>
                    <a:pt x="888" y="237"/>
                    <a:pt x="731" y="0"/>
                    <a:pt x="5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2"/>
            <p:cNvSpPr/>
            <p:nvPr/>
          </p:nvSpPr>
          <p:spPr>
            <a:xfrm>
              <a:off x="5299375" y="3205950"/>
              <a:ext cx="55475" cy="24300"/>
            </a:xfrm>
            <a:custGeom>
              <a:rect b="b" l="l" r="r" t="t"/>
              <a:pathLst>
                <a:path extrusionOk="0" h="972" w="2219">
                  <a:moveTo>
                    <a:pt x="741" y="0"/>
                  </a:moveTo>
                  <a:cubicBezTo>
                    <a:pt x="582" y="0"/>
                    <a:pt x="419" y="27"/>
                    <a:pt x="252" y="87"/>
                  </a:cubicBezTo>
                  <a:cubicBezTo>
                    <a:pt x="0" y="177"/>
                    <a:pt x="68" y="553"/>
                    <a:pt x="291" y="553"/>
                  </a:cubicBezTo>
                  <a:cubicBezTo>
                    <a:pt x="317" y="553"/>
                    <a:pt x="345" y="548"/>
                    <a:pt x="374" y="538"/>
                  </a:cubicBezTo>
                  <a:cubicBezTo>
                    <a:pt x="506" y="490"/>
                    <a:pt x="632" y="469"/>
                    <a:pt x="753" y="469"/>
                  </a:cubicBezTo>
                  <a:cubicBezTo>
                    <a:pt x="1108" y="469"/>
                    <a:pt x="1423" y="652"/>
                    <a:pt x="1711" y="909"/>
                  </a:cubicBezTo>
                  <a:cubicBezTo>
                    <a:pt x="1760" y="953"/>
                    <a:pt x="1814" y="971"/>
                    <a:pt x="1866" y="971"/>
                  </a:cubicBezTo>
                  <a:cubicBezTo>
                    <a:pt x="2053" y="971"/>
                    <a:pt x="2219" y="733"/>
                    <a:pt x="2040" y="580"/>
                  </a:cubicBezTo>
                  <a:cubicBezTo>
                    <a:pt x="1662" y="245"/>
                    <a:pt x="1220" y="0"/>
                    <a:pt x="74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2"/>
            <p:cNvSpPr/>
            <p:nvPr/>
          </p:nvSpPr>
          <p:spPr>
            <a:xfrm>
              <a:off x="5240950" y="3185900"/>
              <a:ext cx="33150" cy="45350"/>
            </a:xfrm>
            <a:custGeom>
              <a:rect b="b" l="l" r="r" t="t"/>
              <a:pathLst>
                <a:path extrusionOk="0" h="1814" w="1326">
                  <a:moveTo>
                    <a:pt x="957" y="1"/>
                  </a:moveTo>
                  <a:cubicBezTo>
                    <a:pt x="905" y="1"/>
                    <a:pt x="851" y="17"/>
                    <a:pt x="801" y="56"/>
                  </a:cubicBezTo>
                  <a:cubicBezTo>
                    <a:pt x="340" y="422"/>
                    <a:pt x="0" y="984"/>
                    <a:pt x="32" y="1589"/>
                  </a:cubicBezTo>
                  <a:cubicBezTo>
                    <a:pt x="40" y="1738"/>
                    <a:pt x="163" y="1814"/>
                    <a:pt x="282" y="1814"/>
                  </a:cubicBezTo>
                  <a:cubicBezTo>
                    <a:pt x="399" y="1814"/>
                    <a:pt x="512" y="1739"/>
                    <a:pt x="504" y="1589"/>
                  </a:cubicBezTo>
                  <a:cubicBezTo>
                    <a:pt x="478" y="1095"/>
                    <a:pt x="764" y="676"/>
                    <a:pt x="1141" y="384"/>
                  </a:cubicBezTo>
                  <a:cubicBezTo>
                    <a:pt x="1326" y="237"/>
                    <a:pt x="1155" y="1"/>
                    <a:pt x="9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2"/>
            <p:cNvSpPr/>
            <p:nvPr/>
          </p:nvSpPr>
          <p:spPr>
            <a:xfrm>
              <a:off x="5186700" y="3240100"/>
              <a:ext cx="33800" cy="51600"/>
            </a:xfrm>
            <a:custGeom>
              <a:rect b="b" l="l" r="r" t="t"/>
              <a:pathLst>
                <a:path extrusionOk="0" h="2064" w="1352">
                  <a:moveTo>
                    <a:pt x="1051" y="1"/>
                  </a:moveTo>
                  <a:cubicBezTo>
                    <a:pt x="1026" y="1"/>
                    <a:pt x="999" y="5"/>
                    <a:pt x="971" y="15"/>
                  </a:cubicBezTo>
                  <a:cubicBezTo>
                    <a:pt x="292" y="243"/>
                    <a:pt x="80" y="1214"/>
                    <a:pt x="16" y="1840"/>
                  </a:cubicBezTo>
                  <a:cubicBezTo>
                    <a:pt x="0" y="1989"/>
                    <a:pt x="109" y="2063"/>
                    <a:pt x="226" y="2063"/>
                  </a:cubicBezTo>
                  <a:cubicBezTo>
                    <a:pt x="342" y="2063"/>
                    <a:pt x="467" y="1989"/>
                    <a:pt x="483" y="1840"/>
                  </a:cubicBezTo>
                  <a:cubicBezTo>
                    <a:pt x="525" y="1464"/>
                    <a:pt x="669" y="604"/>
                    <a:pt x="1093" y="466"/>
                  </a:cubicBezTo>
                  <a:cubicBezTo>
                    <a:pt x="1351" y="375"/>
                    <a:pt x="1278" y="1"/>
                    <a:pt x="10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2"/>
            <p:cNvSpPr/>
            <p:nvPr/>
          </p:nvSpPr>
          <p:spPr>
            <a:xfrm>
              <a:off x="5154350" y="3306550"/>
              <a:ext cx="26000" cy="49675"/>
            </a:xfrm>
            <a:custGeom>
              <a:rect b="b" l="l" r="r" t="t"/>
              <a:pathLst>
                <a:path extrusionOk="0" h="1987" w="1040">
                  <a:moveTo>
                    <a:pt x="342" y="1"/>
                  </a:moveTo>
                  <a:cubicBezTo>
                    <a:pt x="160" y="1"/>
                    <a:pt x="1" y="238"/>
                    <a:pt x="169" y="403"/>
                  </a:cubicBezTo>
                  <a:cubicBezTo>
                    <a:pt x="551" y="774"/>
                    <a:pt x="392" y="1246"/>
                    <a:pt x="127" y="1644"/>
                  </a:cubicBezTo>
                  <a:cubicBezTo>
                    <a:pt x="11" y="1819"/>
                    <a:pt x="175" y="1986"/>
                    <a:pt x="340" y="1986"/>
                  </a:cubicBezTo>
                  <a:cubicBezTo>
                    <a:pt x="410" y="1986"/>
                    <a:pt x="481" y="1956"/>
                    <a:pt x="530" y="1883"/>
                  </a:cubicBezTo>
                  <a:cubicBezTo>
                    <a:pt x="917" y="1305"/>
                    <a:pt x="1039" y="588"/>
                    <a:pt x="498" y="68"/>
                  </a:cubicBezTo>
                  <a:cubicBezTo>
                    <a:pt x="449" y="21"/>
                    <a:pt x="395" y="1"/>
                    <a:pt x="3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2"/>
            <p:cNvSpPr/>
            <p:nvPr/>
          </p:nvSpPr>
          <p:spPr>
            <a:xfrm>
              <a:off x="5128725" y="3396525"/>
              <a:ext cx="25350" cy="43500"/>
            </a:xfrm>
            <a:custGeom>
              <a:rect b="b" l="l" r="r" t="t"/>
              <a:pathLst>
                <a:path extrusionOk="0" h="1740" w="1014">
                  <a:moveTo>
                    <a:pt x="489" y="1"/>
                  </a:moveTo>
                  <a:cubicBezTo>
                    <a:pt x="418" y="1"/>
                    <a:pt x="347" y="31"/>
                    <a:pt x="298" y="104"/>
                  </a:cubicBezTo>
                  <a:cubicBezTo>
                    <a:pt x="0" y="544"/>
                    <a:pt x="218" y="1234"/>
                    <a:pt x="489" y="1632"/>
                  </a:cubicBezTo>
                  <a:cubicBezTo>
                    <a:pt x="542" y="1708"/>
                    <a:pt x="617" y="1740"/>
                    <a:pt x="690" y="1740"/>
                  </a:cubicBezTo>
                  <a:cubicBezTo>
                    <a:pt x="856" y="1740"/>
                    <a:pt x="1013" y="1575"/>
                    <a:pt x="892" y="1398"/>
                  </a:cubicBezTo>
                  <a:cubicBezTo>
                    <a:pt x="717" y="1138"/>
                    <a:pt x="494" y="640"/>
                    <a:pt x="701" y="343"/>
                  </a:cubicBezTo>
                  <a:cubicBezTo>
                    <a:pt x="824" y="168"/>
                    <a:pt x="657" y="1"/>
                    <a:pt x="4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2"/>
            <p:cNvSpPr/>
            <p:nvPr/>
          </p:nvSpPr>
          <p:spPr>
            <a:xfrm>
              <a:off x="5166650" y="3450250"/>
              <a:ext cx="22950" cy="41725"/>
            </a:xfrm>
            <a:custGeom>
              <a:rect b="b" l="l" r="r" t="t"/>
              <a:pathLst>
                <a:path extrusionOk="0" h="1669" w="918">
                  <a:moveTo>
                    <a:pt x="498" y="0"/>
                  </a:moveTo>
                  <a:cubicBezTo>
                    <a:pt x="428" y="0"/>
                    <a:pt x="358" y="31"/>
                    <a:pt x="309" y="104"/>
                  </a:cubicBezTo>
                  <a:cubicBezTo>
                    <a:pt x="1" y="565"/>
                    <a:pt x="17" y="1213"/>
                    <a:pt x="420" y="1600"/>
                  </a:cubicBezTo>
                  <a:cubicBezTo>
                    <a:pt x="470" y="1648"/>
                    <a:pt x="525" y="1668"/>
                    <a:pt x="578" y="1668"/>
                  </a:cubicBezTo>
                  <a:cubicBezTo>
                    <a:pt x="759" y="1668"/>
                    <a:pt x="917" y="1435"/>
                    <a:pt x="749" y="1271"/>
                  </a:cubicBezTo>
                  <a:cubicBezTo>
                    <a:pt x="489" y="1022"/>
                    <a:pt x="521" y="629"/>
                    <a:pt x="712" y="342"/>
                  </a:cubicBezTo>
                  <a:cubicBezTo>
                    <a:pt x="827" y="167"/>
                    <a:pt x="663" y="0"/>
                    <a:pt x="4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2"/>
            <p:cNvSpPr/>
            <p:nvPr/>
          </p:nvSpPr>
          <p:spPr>
            <a:xfrm>
              <a:off x="5211375" y="3441450"/>
              <a:ext cx="37350" cy="14725"/>
            </a:xfrm>
            <a:custGeom>
              <a:rect b="b" l="l" r="r" t="t"/>
              <a:pathLst>
                <a:path extrusionOk="0" h="589" w="1494">
                  <a:moveTo>
                    <a:pt x="675" y="0"/>
                  </a:moveTo>
                  <a:cubicBezTo>
                    <a:pt x="529" y="0"/>
                    <a:pt x="383" y="31"/>
                    <a:pt x="233" y="105"/>
                  </a:cubicBezTo>
                  <a:cubicBezTo>
                    <a:pt x="0" y="220"/>
                    <a:pt x="145" y="535"/>
                    <a:pt x="363" y="535"/>
                  </a:cubicBezTo>
                  <a:cubicBezTo>
                    <a:pt x="398" y="535"/>
                    <a:pt x="435" y="527"/>
                    <a:pt x="472" y="509"/>
                  </a:cubicBezTo>
                  <a:cubicBezTo>
                    <a:pt x="538" y="475"/>
                    <a:pt x="607" y="461"/>
                    <a:pt x="677" y="461"/>
                  </a:cubicBezTo>
                  <a:cubicBezTo>
                    <a:pt x="824" y="461"/>
                    <a:pt x="975" y="522"/>
                    <a:pt x="1109" y="572"/>
                  </a:cubicBezTo>
                  <a:cubicBezTo>
                    <a:pt x="1138" y="583"/>
                    <a:pt x="1166" y="588"/>
                    <a:pt x="1191" y="588"/>
                  </a:cubicBezTo>
                  <a:cubicBezTo>
                    <a:pt x="1417" y="588"/>
                    <a:pt x="1493" y="207"/>
                    <a:pt x="1236" y="121"/>
                  </a:cubicBezTo>
                  <a:cubicBezTo>
                    <a:pt x="1046" y="50"/>
                    <a:pt x="860" y="0"/>
                    <a:pt x="6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2"/>
            <p:cNvSpPr/>
            <p:nvPr/>
          </p:nvSpPr>
          <p:spPr>
            <a:xfrm>
              <a:off x="5253300" y="3537175"/>
              <a:ext cx="33150" cy="26200"/>
            </a:xfrm>
            <a:custGeom>
              <a:rect b="b" l="l" r="r" t="t"/>
              <a:pathLst>
                <a:path extrusionOk="0" h="1048" w="1326">
                  <a:moveTo>
                    <a:pt x="285" y="1"/>
                  </a:moveTo>
                  <a:cubicBezTo>
                    <a:pt x="143" y="1"/>
                    <a:pt x="1" y="113"/>
                    <a:pt x="58" y="288"/>
                  </a:cubicBezTo>
                  <a:cubicBezTo>
                    <a:pt x="192" y="720"/>
                    <a:pt x="520" y="1047"/>
                    <a:pt x="980" y="1047"/>
                  </a:cubicBezTo>
                  <a:cubicBezTo>
                    <a:pt x="995" y="1047"/>
                    <a:pt x="1009" y="1047"/>
                    <a:pt x="1024" y="1046"/>
                  </a:cubicBezTo>
                  <a:cubicBezTo>
                    <a:pt x="1323" y="1031"/>
                    <a:pt x="1326" y="574"/>
                    <a:pt x="1034" y="574"/>
                  </a:cubicBezTo>
                  <a:cubicBezTo>
                    <a:pt x="1030" y="574"/>
                    <a:pt x="1027" y="574"/>
                    <a:pt x="1024" y="574"/>
                  </a:cubicBezTo>
                  <a:cubicBezTo>
                    <a:pt x="1012" y="575"/>
                    <a:pt x="1001" y="575"/>
                    <a:pt x="991" y="575"/>
                  </a:cubicBezTo>
                  <a:cubicBezTo>
                    <a:pt x="740" y="575"/>
                    <a:pt x="585" y="400"/>
                    <a:pt x="509" y="166"/>
                  </a:cubicBezTo>
                  <a:cubicBezTo>
                    <a:pt x="475" y="51"/>
                    <a:pt x="380" y="1"/>
                    <a:pt x="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2"/>
            <p:cNvSpPr/>
            <p:nvPr/>
          </p:nvSpPr>
          <p:spPr>
            <a:xfrm>
              <a:off x="5353100" y="3529900"/>
              <a:ext cx="44950" cy="22475"/>
            </a:xfrm>
            <a:custGeom>
              <a:rect b="b" l="l" r="r" t="t"/>
              <a:pathLst>
                <a:path extrusionOk="0" h="899" w="1798">
                  <a:moveTo>
                    <a:pt x="1468" y="0"/>
                  </a:moveTo>
                  <a:cubicBezTo>
                    <a:pt x="1416" y="0"/>
                    <a:pt x="1363" y="22"/>
                    <a:pt x="1319" y="75"/>
                  </a:cubicBezTo>
                  <a:cubicBezTo>
                    <a:pt x="1134" y="294"/>
                    <a:pt x="916" y="426"/>
                    <a:pt x="669" y="426"/>
                  </a:cubicBezTo>
                  <a:cubicBezTo>
                    <a:pt x="575" y="426"/>
                    <a:pt x="476" y="407"/>
                    <a:pt x="374" y="366"/>
                  </a:cubicBezTo>
                  <a:cubicBezTo>
                    <a:pt x="344" y="354"/>
                    <a:pt x="316" y="349"/>
                    <a:pt x="290" y="349"/>
                  </a:cubicBezTo>
                  <a:cubicBezTo>
                    <a:pt x="75" y="349"/>
                    <a:pt x="1" y="718"/>
                    <a:pt x="247" y="817"/>
                  </a:cubicBezTo>
                  <a:cubicBezTo>
                    <a:pt x="386" y="873"/>
                    <a:pt x="527" y="899"/>
                    <a:pt x="665" y="899"/>
                  </a:cubicBezTo>
                  <a:cubicBezTo>
                    <a:pt x="1041" y="899"/>
                    <a:pt x="1395" y="708"/>
                    <a:pt x="1647" y="409"/>
                  </a:cubicBezTo>
                  <a:cubicBezTo>
                    <a:pt x="1798" y="234"/>
                    <a:pt x="1637" y="0"/>
                    <a:pt x="1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2"/>
            <p:cNvSpPr/>
            <p:nvPr/>
          </p:nvSpPr>
          <p:spPr>
            <a:xfrm>
              <a:off x="5403400" y="3457900"/>
              <a:ext cx="49000" cy="28525"/>
            </a:xfrm>
            <a:custGeom>
              <a:rect b="b" l="l" r="r" t="t"/>
              <a:pathLst>
                <a:path extrusionOk="0" h="1141" w="1960">
                  <a:moveTo>
                    <a:pt x="1640" y="0"/>
                  </a:moveTo>
                  <a:cubicBezTo>
                    <a:pt x="1569" y="0"/>
                    <a:pt x="1500" y="34"/>
                    <a:pt x="1455" y="116"/>
                  </a:cubicBezTo>
                  <a:cubicBezTo>
                    <a:pt x="1349" y="312"/>
                    <a:pt x="1222" y="530"/>
                    <a:pt x="1010" y="631"/>
                  </a:cubicBezTo>
                  <a:cubicBezTo>
                    <a:pt x="938" y="664"/>
                    <a:pt x="862" y="677"/>
                    <a:pt x="785" y="677"/>
                  </a:cubicBezTo>
                  <a:cubicBezTo>
                    <a:pt x="651" y="677"/>
                    <a:pt x="513" y="637"/>
                    <a:pt x="389" y="593"/>
                  </a:cubicBezTo>
                  <a:cubicBezTo>
                    <a:pt x="363" y="585"/>
                    <a:pt x="339" y="582"/>
                    <a:pt x="316" y="582"/>
                  </a:cubicBezTo>
                  <a:cubicBezTo>
                    <a:pt x="83" y="582"/>
                    <a:pt x="1" y="962"/>
                    <a:pt x="262" y="1044"/>
                  </a:cubicBezTo>
                  <a:cubicBezTo>
                    <a:pt x="431" y="1101"/>
                    <a:pt x="606" y="1141"/>
                    <a:pt x="782" y="1141"/>
                  </a:cubicBezTo>
                  <a:cubicBezTo>
                    <a:pt x="921" y="1141"/>
                    <a:pt x="1060" y="1116"/>
                    <a:pt x="1195" y="1055"/>
                  </a:cubicBezTo>
                  <a:cubicBezTo>
                    <a:pt x="1498" y="912"/>
                    <a:pt x="1699" y="636"/>
                    <a:pt x="1853" y="349"/>
                  </a:cubicBezTo>
                  <a:cubicBezTo>
                    <a:pt x="1960" y="170"/>
                    <a:pt x="1797" y="0"/>
                    <a:pt x="16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2"/>
            <p:cNvSpPr/>
            <p:nvPr/>
          </p:nvSpPr>
          <p:spPr>
            <a:xfrm>
              <a:off x="5432475" y="3359275"/>
              <a:ext cx="45050" cy="50000"/>
            </a:xfrm>
            <a:custGeom>
              <a:rect b="b" l="l" r="r" t="t"/>
              <a:pathLst>
                <a:path extrusionOk="0" h="2000" w="1802">
                  <a:moveTo>
                    <a:pt x="359" y="0"/>
                  </a:moveTo>
                  <a:cubicBezTo>
                    <a:pt x="339" y="0"/>
                    <a:pt x="318" y="1"/>
                    <a:pt x="298" y="2"/>
                  </a:cubicBezTo>
                  <a:cubicBezTo>
                    <a:pt x="7" y="23"/>
                    <a:pt x="1" y="475"/>
                    <a:pt x="279" y="475"/>
                  </a:cubicBezTo>
                  <a:cubicBezTo>
                    <a:pt x="285" y="475"/>
                    <a:pt x="291" y="475"/>
                    <a:pt x="298" y="474"/>
                  </a:cubicBezTo>
                  <a:cubicBezTo>
                    <a:pt x="309" y="474"/>
                    <a:pt x="320" y="473"/>
                    <a:pt x="331" y="473"/>
                  </a:cubicBezTo>
                  <a:cubicBezTo>
                    <a:pt x="849" y="473"/>
                    <a:pt x="1213" y="1204"/>
                    <a:pt x="834" y="1594"/>
                  </a:cubicBezTo>
                  <a:cubicBezTo>
                    <a:pt x="670" y="1765"/>
                    <a:pt x="830" y="1999"/>
                    <a:pt x="1010" y="1999"/>
                  </a:cubicBezTo>
                  <a:cubicBezTo>
                    <a:pt x="1063" y="1999"/>
                    <a:pt x="1119" y="1978"/>
                    <a:pt x="1168" y="1928"/>
                  </a:cubicBezTo>
                  <a:cubicBezTo>
                    <a:pt x="1801" y="1264"/>
                    <a:pt x="1277" y="0"/>
                    <a:pt x="3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2"/>
            <p:cNvSpPr/>
            <p:nvPr/>
          </p:nvSpPr>
          <p:spPr>
            <a:xfrm>
              <a:off x="5407525" y="3281500"/>
              <a:ext cx="49650" cy="53450"/>
            </a:xfrm>
            <a:custGeom>
              <a:rect b="b" l="l" r="r" t="t"/>
              <a:pathLst>
                <a:path extrusionOk="0" h="2138" w="1986">
                  <a:moveTo>
                    <a:pt x="368" y="1"/>
                  </a:moveTo>
                  <a:cubicBezTo>
                    <a:pt x="148" y="1"/>
                    <a:pt x="0" y="318"/>
                    <a:pt x="235" y="428"/>
                  </a:cubicBezTo>
                  <a:cubicBezTo>
                    <a:pt x="664" y="630"/>
                    <a:pt x="1396" y="1346"/>
                    <a:pt x="744" y="1702"/>
                  </a:cubicBezTo>
                  <a:cubicBezTo>
                    <a:pt x="519" y="1828"/>
                    <a:pt x="657" y="2137"/>
                    <a:pt x="866" y="2137"/>
                  </a:cubicBezTo>
                  <a:cubicBezTo>
                    <a:pt x="903" y="2137"/>
                    <a:pt x="942" y="2127"/>
                    <a:pt x="983" y="2105"/>
                  </a:cubicBezTo>
                  <a:cubicBezTo>
                    <a:pt x="1985" y="1559"/>
                    <a:pt x="1248" y="381"/>
                    <a:pt x="473" y="25"/>
                  </a:cubicBezTo>
                  <a:cubicBezTo>
                    <a:pt x="437" y="8"/>
                    <a:pt x="402" y="1"/>
                    <a:pt x="3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2"/>
            <p:cNvSpPr/>
            <p:nvPr/>
          </p:nvSpPr>
          <p:spPr>
            <a:xfrm>
              <a:off x="5389725" y="3204875"/>
              <a:ext cx="49950" cy="62850"/>
            </a:xfrm>
            <a:custGeom>
              <a:rect b="b" l="l" r="r" t="t"/>
              <a:pathLst>
                <a:path extrusionOk="0" h="2514" w="1998">
                  <a:moveTo>
                    <a:pt x="328" y="1"/>
                  </a:moveTo>
                  <a:cubicBezTo>
                    <a:pt x="133" y="1"/>
                    <a:pt x="1" y="305"/>
                    <a:pt x="209" y="443"/>
                  </a:cubicBezTo>
                  <a:cubicBezTo>
                    <a:pt x="538" y="660"/>
                    <a:pt x="1350" y="1838"/>
                    <a:pt x="697" y="2050"/>
                  </a:cubicBezTo>
                  <a:cubicBezTo>
                    <a:pt x="436" y="2132"/>
                    <a:pt x="510" y="2513"/>
                    <a:pt x="745" y="2513"/>
                  </a:cubicBezTo>
                  <a:cubicBezTo>
                    <a:pt x="768" y="2513"/>
                    <a:pt x="793" y="2509"/>
                    <a:pt x="819" y="2501"/>
                  </a:cubicBezTo>
                  <a:cubicBezTo>
                    <a:pt x="1997" y="2130"/>
                    <a:pt x="1127" y="490"/>
                    <a:pt x="448" y="39"/>
                  </a:cubicBezTo>
                  <a:cubicBezTo>
                    <a:pt x="407" y="12"/>
                    <a:pt x="366" y="1"/>
                    <a:pt x="3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2"/>
            <p:cNvSpPr/>
            <p:nvPr/>
          </p:nvSpPr>
          <p:spPr>
            <a:xfrm>
              <a:off x="5322250" y="3157175"/>
              <a:ext cx="53075" cy="44200"/>
            </a:xfrm>
            <a:custGeom>
              <a:rect b="b" l="l" r="r" t="t"/>
              <a:pathLst>
                <a:path extrusionOk="0" h="1768" w="2123">
                  <a:moveTo>
                    <a:pt x="288" y="42"/>
                  </a:moveTo>
                  <a:cubicBezTo>
                    <a:pt x="1" y="42"/>
                    <a:pt x="4" y="499"/>
                    <a:pt x="298" y="515"/>
                  </a:cubicBezTo>
                  <a:cubicBezTo>
                    <a:pt x="323" y="516"/>
                    <a:pt x="348" y="516"/>
                    <a:pt x="374" y="516"/>
                  </a:cubicBezTo>
                  <a:cubicBezTo>
                    <a:pt x="473" y="516"/>
                    <a:pt x="578" y="510"/>
                    <a:pt x="682" y="510"/>
                  </a:cubicBezTo>
                  <a:cubicBezTo>
                    <a:pt x="823" y="510"/>
                    <a:pt x="962" y="521"/>
                    <a:pt x="1088" y="573"/>
                  </a:cubicBezTo>
                  <a:cubicBezTo>
                    <a:pt x="1369" y="685"/>
                    <a:pt x="1645" y="1109"/>
                    <a:pt x="1497" y="1411"/>
                  </a:cubicBezTo>
                  <a:cubicBezTo>
                    <a:pt x="1409" y="1597"/>
                    <a:pt x="1574" y="1768"/>
                    <a:pt x="1725" y="1768"/>
                  </a:cubicBezTo>
                  <a:cubicBezTo>
                    <a:pt x="1795" y="1768"/>
                    <a:pt x="1862" y="1732"/>
                    <a:pt x="1900" y="1645"/>
                  </a:cubicBezTo>
                  <a:cubicBezTo>
                    <a:pt x="2123" y="1183"/>
                    <a:pt x="1942" y="658"/>
                    <a:pt x="1571" y="329"/>
                  </a:cubicBezTo>
                  <a:cubicBezTo>
                    <a:pt x="1205" y="0"/>
                    <a:pt x="749" y="64"/>
                    <a:pt x="298" y="43"/>
                  </a:cubicBezTo>
                  <a:cubicBezTo>
                    <a:pt x="294" y="42"/>
                    <a:pt x="291" y="42"/>
                    <a:pt x="288" y="42"/>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2"/>
            <p:cNvSpPr/>
            <p:nvPr/>
          </p:nvSpPr>
          <p:spPr>
            <a:xfrm>
              <a:off x="5272000" y="3146825"/>
              <a:ext cx="39250" cy="23775"/>
            </a:xfrm>
            <a:custGeom>
              <a:rect b="b" l="l" r="r" t="t"/>
              <a:pathLst>
                <a:path extrusionOk="0" h="951" w="1570">
                  <a:moveTo>
                    <a:pt x="291" y="0"/>
                  </a:moveTo>
                  <a:cubicBezTo>
                    <a:pt x="173" y="0"/>
                    <a:pt x="50" y="75"/>
                    <a:pt x="37" y="223"/>
                  </a:cubicBezTo>
                  <a:cubicBezTo>
                    <a:pt x="1" y="702"/>
                    <a:pt x="395" y="950"/>
                    <a:pt x="804" y="950"/>
                  </a:cubicBezTo>
                  <a:cubicBezTo>
                    <a:pt x="1002" y="950"/>
                    <a:pt x="1204" y="892"/>
                    <a:pt x="1363" y="775"/>
                  </a:cubicBezTo>
                  <a:cubicBezTo>
                    <a:pt x="1569" y="634"/>
                    <a:pt x="1445" y="327"/>
                    <a:pt x="1255" y="327"/>
                  </a:cubicBezTo>
                  <a:cubicBezTo>
                    <a:pt x="1215" y="327"/>
                    <a:pt x="1173" y="341"/>
                    <a:pt x="1130" y="372"/>
                  </a:cubicBezTo>
                  <a:cubicBezTo>
                    <a:pt x="1041" y="436"/>
                    <a:pt x="902" y="482"/>
                    <a:pt x="777" y="482"/>
                  </a:cubicBezTo>
                  <a:cubicBezTo>
                    <a:pt x="624" y="482"/>
                    <a:pt x="494" y="413"/>
                    <a:pt x="509" y="223"/>
                  </a:cubicBezTo>
                  <a:cubicBezTo>
                    <a:pt x="520" y="75"/>
                    <a:pt x="408"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2"/>
            <p:cNvSpPr/>
            <p:nvPr/>
          </p:nvSpPr>
          <p:spPr>
            <a:xfrm>
              <a:off x="5183750" y="3170825"/>
              <a:ext cx="55225" cy="36275"/>
            </a:xfrm>
            <a:custGeom>
              <a:rect b="b" l="l" r="r" t="t"/>
              <a:pathLst>
                <a:path extrusionOk="0" h="1451" w="2209">
                  <a:moveTo>
                    <a:pt x="1492" y="1"/>
                  </a:moveTo>
                  <a:cubicBezTo>
                    <a:pt x="799" y="1"/>
                    <a:pt x="0" y="644"/>
                    <a:pt x="367" y="1332"/>
                  </a:cubicBezTo>
                  <a:cubicBezTo>
                    <a:pt x="411" y="1415"/>
                    <a:pt x="480" y="1450"/>
                    <a:pt x="550" y="1450"/>
                  </a:cubicBezTo>
                  <a:cubicBezTo>
                    <a:pt x="705" y="1450"/>
                    <a:pt x="865" y="1283"/>
                    <a:pt x="771" y="1094"/>
                  </a:cubicBezTo>
                  <a:cubicBezTo>
                    <a:pt x="588" y="758"/>
                    <a:pt x="1128" y="490"/>
                    <a:pt x="1512" y="490"/>
                  </a:cubicBezTo>
                  <a:cubicBezTo>
                    <a:pt x="1619" y="490"/>
                    <a:pt x="1715" y="511"/>
                    <a:pt x="1779" y="558"/>
                  </a:cubicBezTo>
                  <a:cubicBezTo>
                    <a:pt x="1820" y="589"/>
                    <a:pt x="1861" y="602"/>
                    <a:pt x="1900" y="602"/>
                  </a:cubicBezTo>
                  <a:cubicBezTo>
                    <a:pt x="2084" y="602"/>
                    <a:pt x="2209" y="295"/>
                    <a:pt x="2007" y="154"/>
                  </a:cubicBezTo>
                  <a:cubicBezTo>
                    <a:pt x="1860" y="48"/>
                    <a:pt x="1680" y="1"/>
                    <a:pt x="14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2"/>
            <p:cNvSpPr/>
            <p:nvPr/>
          </p:nvSpPr>
          <p:spPr>
            <a:xfrm>
              <a:off x="5146100" y="3227450"/>
              <a:ext cx="33850" cy="39550"/>
            </a:xfrm>
            <a:custGeom>
              <a:rect b="b" l="l" r="r" t="t"/>
              <a:pathLst>
                <a:path extrusionOk="0" h="1582" w="1354">
                  <a:moveTo>
                    <a:pt x="935" y="1"/>
                  </a:moveTo>
                  <a:cubicBezTo>
                    <a:pt x="622" y="1"/>
                    <a:pt x="310" y="114"/>
                    <a:pt x="160" y="410"/>
                  </a:cubicBezTo>
                  <a:cubicBezTo>
                    <a:pt x="0" y="728"/>
                    <a:pt x="75" y="1121"/>
                    <a:pt x="197" y="1428"/>
                  </a:cubicBezTo>
                  <a:cubicBezTo>
                    <a:pt x="243" y="1535"/>
                    <a:pt x="341" y="1582"/>
                    <a:pt x="435" y="1582"/>
                  </a:cubicBezTo>
                  <a:cubicBezTo>
                    <a:pt x="581" y="1582"/>
                    <a:pt x="719" y="1472"/>
                    <a:pt x="648" y="1301"/>
                  </a:cubicBezTo>
                  <a:cubicBezTo>
                    <a:pt x="568" y="1110"/>
                    <a:pt x="483" y="871"/>
                    <a:pt x="552" y="670"/>
                  </a:cubicBezTo>
                  <a:cubicBezTo>
                    <a:pt x="607" y="503"/>
                    <a:pt x="763" y="460"/>
                    <a:pt x="920" y="460"/>
                  </a:cubicBezTo>
                  <a:cubicBezTo>
                    <a:pt x="963" y="460"/>
                    <a:pt x="1005" y="464"/>
                    <a:pt x="1046" y="468"/>
                  </a:cubicBezTo>
                  <a:cubicBezTo>
                    <a:pt x="1054" y="469"/>
                    <a:pt x="1062" y="469"/>
                    <a:pt x="1070" y="469"/>
                  </a:cubicBezTo>
                  <a:cubicBezTo>
                    <a:pt x="1353" y="469"/>
                    <a:pt x="1345" y="22"/>
                    <a:pt x="1056" y="6"/>
                  </a:cubicBezTo>
                  <a:cubicBezTo>
                    <a:pt x="1016" y="3"/>
                    <a:pt x="975" y="1"/>
                    <a:pt x="9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2"/>
            <p:cNvSpPr/>
            <p:nvPr/>
          </p:nvSpPr>
          <p:spPr>
            <a:xfrm>
              <a:off x="5106100" y="3294125"/>
              <a:ext cx="42850" cy="41725"/>
            </a:xfrm>
            <a:custGeom>
              <a:rect b="b" l="l" r="r" t="t"/>
              <a:pathLst>
                <a:path extrusionOk="0" h="1669" w="1714">
                  <a:moveTo>
                    <a:pt x="1289" y="1"/>
                  </a:moveTo>
                  <a:cubicBezTo>
                    <a:pt x="1145" y="1"/>
                    <a:pt x="1003" y="116"/>
                    <a:pt x="1065" y="289"/>
                  </a:cubicBezTo>
                  <a:cubicBezTo>
                    <a:pt x="1165" y="587"/>
                    <a:pt x="846" y="1192"/>
                    <a:pt x="489" y="1192"/>
                  </a:cubicBezTo>
                  <a:cubicBezTo>
                    <a:pt x="451" y="1192"/>
                    <a:pt x="413" y="1185"/>
                    <a:pt x="375" y="1170"/>
                  </a:cubicBezTo>
                  <a:cubicBezTo>
                    <a:pt x="346" y="1159"/>
                    <a:pt x="318" y="1154"/>
                    <a:pt x="293" y="1154"/>
                  </a:cubicBezTo>
                  <a:cubicBezTo>
                    <a:pt x="73" y="1154"/>
                    <a:pt x="0" y="1526"/>
                    <a:pt x="248" y="1621"/>
                  </a:cubicBezTo>
                  <a:cubicBezTo>
                    <a:pt x="330" y="1653"/>
                    <a:pt x="413" y="1668"/>
                    <a:pt x="495" y="1668"/>
                  </a:cubicBezTo>
                  <a:cubicBezTo>
                    <a:pt x="1142" y="1668"/>
                    <a:pt x="1713" y="742"/>
                    <a:pt x="1516" y="162"/>
                  </a:cubicBezTo>
                  <a:cubicBezTo>
                    <a:pt x="1476" y="49"/>
                    <a:pt x="1382" y="1"/>
                    <a:pt x="12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2"/>
            <p:cNvSpPr/>
            <p:nvPr/>
          </p:nvSpPr>
          <p:spPr>
            <a:xfrm>
              <a:off x="5090125" y="3353150"/>
              <a:ext cx="34325" cy="45650"/>
            </a:xfrm>
            <a:custGeom>
              <a:rect b="b" l="l" r="r" t="t"/>
              <a:pathLst>
                <a:path extrusionOk="0" h="1826" w="1373">
                  <a:moveTo>
                    <a:pt x="1056" y="0"/>
                  </a:moveTo>
                  <a:cubicBezTo>
                    <a:pt x="1003" y="0"/>
                    <a:pt x="949" y="25"/>
                    <a:pt x="902" y="83"/>
                  </a:cubicBezTo>
                  <a:cubicBezTo>
                    <a:pt x="536" y="550"/>
                    <a:pt x="0" y="1308"/>
                    <a:pt x="637" y="1780"/>
                  </a:cubicBezTo>
                  <a:cubicBezTo>
                    <a:pt x="680" y="1812"/>
                    <a:pt x="722" y="1825"/>
                    <a:pt x="761" y="1825"/>
                  </a:cubicBezTo>
                  <a:cubicBezTo>
                    <a:pt x="948" y="1825"/>
                    <a:pt x="1073" y="1522"/>
                    <a:pt x="876" y="1377"/>
                  </a:cubicBezTo>
                  <a:cubicBezTo>
                    <a:pt x="600" y="1176"/>
                    <a:pt x="1099" y="587"/>
                    <a:pt x="1231" y="417"/>
                  </a:cubicBezTo>
                  <a:cubicBezTo>
                    <a:pt x="1372" y="236"/>
                    <a:pt x="1221" y="0"/>
                    <a:pt x="10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2"/>
            <p:cNvSpPr/>
            <p:nvPr/>
          </p:nvSpPr>
          <p:spPr>
            <a:xfrm>
              <a:off x="5098225" y="3423850"/>
              <a:ext cx="33825" cy="53500"/>
            </a:xfrm>
            <a:custGeom>
              <a:rect b="b" l="l" r="r" t="t"/>
              <a:pathLst>
                <a:path extrusionOk="0" h="2140" w="1353">
                  <a:moveTo>
                    <a:pt x="300" y="1"/>
                  </a:moveTo>
                  <a:cubicBezTo>
                    <a:pt x="183" y="1"/>
                    <a:pt x="69" y="75"/>
                    <a:pt x="74" y="226"/>
                  </a:cubicBezTo>
                  <a:cubicBezTo>
                    <a:pt x="85" y="629"/>
                    <a:pt x="0" y="1054"/>
                    <a:pt x="112" y="1451"/>
                  </a:cubicBezTo>
                  <a:cubicBezTo>
                    <a:pt x="244" y="1897"/>
                    <a:pt x="610" y="2083"/>
                    <a:pt x="1045" y="2136"/>
                  </a:cubicBezTo>
                  <a:cubicBezTo>
                    <a:pt x="1060" y="2138"/>
                    <a:pt x="1074" y="2139"/>
                    <a:pt x="1088" y="2139"/>
                  </a:cubicBezTo>
                  <a:cubicBezTo>
                    <a:pt x="1352" y="2139"/>
                    <a:pt x="1339" y="1710"/>
                    <a:pt x="1051" y="1674"/>
                  </a:cubicBezTo>
                  <a:cubicBezTo>
                    <a:pt x="324" y="1579"/>
                    <a:pt x="563" y="751"/>
                    <a:pt x="541" y="226"/>
                  </a:cubicBezTo>
                  <a:cubicBezTo>
                    <a:pt x="539" y="77"/>
                    <a:pt x="41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2"/>
            <p:cNvSpPr/>
            <p:nvPr/>
          </p:nvSpPr>
          <p:spPr>
            <a:xfrm>
              <a:off x="5143975" y="3505475"/>
              <a:ext cx="41475" cy="33200"/>
            </a:xfrm>
            <a:custGeom>
              <a:rect b="b" l="l" r="r" t="t"/>
              <a:pathLst>
                <a:path extrusionOk="0" h="1328" w="1659">
                  <a:moveTo>
                    <a:pt x="425" y="1"/>
                  </a:moveTo>
                  <a:cubicBezTo>
                    <a:pt x="372" y="1"/>
                    <a:pt x="317" y="24"/>
                    <a:pt x="271" y="81"/>
                  </a:cubicBezTo>
                  <a:cubicBezTo>
                    <a:pt x="1" y="404"/>
                    <a:pt x="11" y="797"/>
                    <a:pt x="356" y="1062"/>
                  </a:cubicBezTo>
                  <a:cubicBezTo>
                    <a:pt x="566" y="1225"/>
                    <a:pt x="853" y="1328"/>
                    <a:pt x="1128" y="1328"/>
                  </a:cubicBezTo>
                  <a:cubicBezTo>
                    <a:pt x="1222" y="1328"/>
                    <a:pt x="1314" y="1316"/>
                    <a:pt x="1401" y="1290"/>
                  </a:cubicBezTo>
                  <a:cubicBezTo>
                    <a:pt x="1659" y="1213"/>
                    <a:pt x="1583" y="829"/>
                    <a:pt x="1345" y="829"/>
                  </a:cubicBezTo>
                  <a:cubicBezTo>
                    <a:pt x="1322" y="829"/>
                    <a:pt x="1299" y="832"/>
                    <a:pt x="1274" y="839"/>
                  </a:cubicBezTo>
                  <a:cubicBezTo>
                    <a:pt x="1245" y="848"/>
                    <a:pt x="1206" y="852"/>
                    <a:pt x="1162" y="852"/>
                  </a:cubicBezTo>
                  <a:cubicBezTo>
                    <a:pt x="882" y="852"/>
                    <a:pt x="377" y="684"/>
                    <a:pt x="605" y="410"/>
                  </a:cubicBezTo>
                  <a:cubicBezTo>
                    <a:pt x="750" y="233"/>
                    <a:pt x="593" y="1"/>
                    <a:pt x="4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8" name="Google Shape;898;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99" name="Google Shape;899;p22"/>
          <p:cNvSpPr txBox="1"/>
          <p:nvPr>
            <p:ph idx="1" type="subTitle"/>
          </p:nvPr>
        </p:nvSpPr>
        <p:spPr>
          <a:xfrm>
            <a:off x="1426550" y="1861598"/>
            <a:ext cx="3037800" cy="94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00" name="Google Shape;900;p22"/>
          <p:cNvSpPr txBox="1"/>
          <p:nvPr>
            <p:ph idx="2" type="subTitle"/>
          </p:nvPr>
        </p:nvSpPr>
        <p:spPr>
          <a:xfrm>
            <a:off x="5386207" y="1861598"/>
            <a:ext cx="3037800" cy="94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01" name="Google Shape;901;p22"/>
          <p:cNvSpPr txBox="1"/>
          <p:nvPr>
            <p:ph idx="3" type="subTitle"/>
          </p:nvPr>
        </p:nvSpPr>
        <p:spPr>
          <a:xfrm>
            <a:off x="1426550" y="3485675"/>
            <a:ext cx="3037800" cy="94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02" name="Google Shape;902;p22"/>
          <p:cNvSpPr txBox="1"/>
          <p:nvPr>
            <p:ph idx="4" type="subTitle"/>
          </p:nvPr>
        </p:nvSpPr>
        <p:spPr>
          <a:xfrm>
            <a:off x="5386206" y="3485675"/>
            <a:ext cx="3037800" cy="94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03" name="Google Shape;903;p22"/>
          <p:cNvSpPr txBox="1"/>
          <p:nvPr>
            <p:ph idx="5" type="subTitle"/>
          </p:nvPr>
        </p:nvSpPr>
        <p:spPr>
          <a:xfrm>
            <a:off x="1426538" y="1553413"/>
            <a:ext cx="30378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04" name="Google Shape;904;p22"/>
          <p:cNvSpPr txBox="1"/>
          <p:nvPr>
            <p:ph idx="6" type="subTitle"/>
          </p:nvPr>
        </p:nvSpPr>
        <p:spPr>
          <a:xfrm>
            <a:off x="1426538" y="3177575"/>
            <a:ext cx="30378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05" name="Google Shape;905;p22"/>
          <p:cNvSpPr txBox="1"/>
          <p:nvPr>
            <p:ph idx="7" type="subTitle"/>
          </p:nvPr>
        </p:nvSpPr>
        <p:spPr>
          <a:xfrm>
            <a:off x="5386175" y="1553413"/>
            <a:ext cx="30378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06" name="Google Shape;906;p22"/>
          <p:cNvSpPr txBox="1"/>
          <p:nvPr>
            <p:ph idx="8" type="subTitle"/>
          </p:nvPr>
        </p:nvSpPr>
        <p:spPr>
          <a:xfrm>
            <a:off x="5386176" y="3177575"/>
            <a:ext cx="30378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907" name="Shape 907"/>
        <p:cNvGrpSpPr/>
        <p:nvPr/>
      </p:nvGrpSpPr>
      <p:grpSpPr>
        <a:xfrm>
          <a:off x="0" y="0"/>
          <a:ext cx="0" cy="0"/>
          <a:chOff x="0" y="0"/>
          <a:chExt cx="0" cy="0"/>
        </a:xfrm>
      </p:grpSpPr>
      <p:grpSp>
        <p:nvGrpSpPr>
          <p:cNvPr id="908" name="Google Shape;908;p23"/>
          <p:cNvGrpSpPr/>
          <p:nvPr/>
        </p:nvGrpSpPr>
        <p:grpSpPr>
          <a:xfrm rot="1217225">
            <a:off x="8484618" y="3084785"/>
            <a:ext cx="987402" cy="1972871"/>
            <a:chOff x="3661425" y="2078175"/>
            <a:chExt cx="195275" cy="390175"/>
          </a:xfrm>
        </p:grpSpPr>
        <p:sp>
          <p:nvSpPr>
            <p:cNvPr id="909" name="Google Shape;909;p23"/>
            <p:cNvSpPr/>
            <p:nvPr/>
          </p:nvSpPr>
          <p:spPr>
            <a:xfrm>
              <a:off x="3661425" y="2078175"/>
              <a:ext cx="195275" cy="223550"/>
            </a:xfrm>
            <a:custGeom>
              <a:rect b="b" l="l" r="r" t="t"/>
              <a:pathLst>
                <a:path extrusionOk="0" h="8942" w="7811">
                  <a:moveTo>
                    <a:pt x="6004" y="0"/>
                  </a:moveTo>
                  <a:cubicBezTo>
                    <a:pt x="5849" y="0"/>
                    <a:pt x="5693" y="15"/>
                    <a:pt x="5534" y="35"/>
                  </a:cubicBezTo>
                  <a:cubicBezTo>
                    <a:pt x="5269" y="67"/>
                    <a:pt x="5004" y="120"/>
                    <a:pt x="4744" y="205"/>
                  </a:cubicBezTo>
                  <a:cubicBezTo>
                    <a:pt x="4537" y="274"/>
                    <a:pt x="4404" y="396"/>
                    <a:pt x="4219" y="491"/>
                  </a:cubicBezTo>
                  <a:cubicBezTo>
                    <a:pt x="3815" y="693"/>
                    <a:pt x="3391" y="815"/>
                    <a:pt x="2988" y="1022"/>
                  </a:cubicBezTo>
                  <a:cubicBezTo>
                    <a:pt x="2908" y="1059"/>
                    <a:pt x="2823" y="1107"/>
                    <a:pt x="2744" y="1160"/>
                  </a:cubicBezTo>
                  <a:cubicBezTo>
                    <a:pt x="2611" y="1245"/>
                    <a:pt x="2468" y="1340"/>
                    <a:pt x="2372" y="1468"/>
                  </a:cubicBezTo>
                  <a:cubicBezTo>
                    <a:pt x="2324" y="1531"/>
                    <a:pt x="2314" y="1611"/>
                    <a:pt x="2266" y="1680"/>
                  </a:cubicBezTo>
                  <a:cubicBezTo>
                    <a:pt x="2144" y="1850"/>
                    <a:pt x="1895" y="1961"/>
                    <a:pt x="1725" y="2083"/>
                  </a:cubicBezTo>
                  <a:cubicBezTo>
                    <a:pt x="1274" y="2407"/>
                    <a:pt x="764" y="2699"/>
                    <a:pt x="361" y="3086"/>
                  </a:cubicBezTo>
                  <a:cubicBezTo>
                    <a:pt x="122" y="3314"/>
                    <a:pt x="0" y="3516"/>
                    <a:pt x="16" y="3834"/>
                  </a:cubicBezTo>
                  <a:cubicBezTo>
                    <a:pt x="43" y="4492"/>
                    <a:pt x="313" y="5198"/>
                    <a:pt x="462" y="5834"/>
                  </a:cubicBezTo>
                  <a:cubicBezTo>
                    <a:pt x="653" y="6667"/>
                    <a:pt x="940" y="7474"/>
                    <a:pt x="1316" y="8232"/>
                  </a:cubicBezTo>
                  <a:cubicBezTo>
                    <a:pt x="1417" y="8429"/>
                    <a:pt x="1528" y="8710"/>
                    <a:pt x="1720" y="8848"/>
                  </a:cubicBezTo>
                  <a:cubicBezTo>
                    <a:pt x="1813" y="8918"/>
                    <a:pt x="1905" y="8942"/>
                    <a:pt x="1999" y="8942"/>
                  </a:cubicBezTo>
                  <a:cubicBezTo>
                    <a:pt x="2113" y="8942"/>
                    <a:pt x="2231" y="8906"/>
                    <a:pt x="2361" y="8874"/>
                  </a:cubicBezTo>
                  <a:cubicBezTo>
                    <a:pt x="3147" y="8662"/>
                    <a:pt x="3868" y="8286"/>
                    <a:pt x="4627" y="7999"/>
                  </a:cubicBezTo>
                  <a:cubicBezTo>
                    <a:pt x="5327" y="7739"/>
                    <a:pt x="6038" y="7575"/>
                    <a:pt x="6686" y="7182"/>
                  </a:cubicBezTo>
                  <a:cubicBezTo>
                    <a:pt x="7126" y="6917"/>
                    <a:pt x="7683" y="6551"/>
                    <a:pt x="7763" y="5993"/>
                  </a:cubicBezTo>
                  <a:cubicBezTo>
                    <a:pt x="7810" y="5633"/>
                    <a:pt x="7768" y="5245"/>
                    <a:pt x="7768" y="4879"/>
                  </a:cubicBezTo>
                  <a:cubicBezTo>
                    <a:pt x="7768" y="4508"/>
                    <a:pt x="7779" y="4136"/>
                    <a:pt x="7763" y="3776"/>
                  </a:cubicBezTo>
                  <a:cubicBezTo>
                    <a:pt x="7731" y="3006"/>
                    <a:pt x="7688" y="2200"/>
                    <a:pt x="7524" y="1446"/>
                  </a:cubicBezTo>
                  <a:cubicBezTo>
                    <a:pt x="7402" y="921"/>
                    <a:pt x="7184" y="338"/>
                    <a:pt x="6654" y="120"/>
                  </a:cubicBezTo>
                  <a:cubicBezTo>
                    <a:pt x="6437" y="30"/>
                    <a:pt x="6222" y="0"/>
                    <a:pt x="60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3"/>
            <p:cNvSpPr/>
            <p:nvPr/>
          </p:nvSpPr>
          <p:spPr>
            <a:xfrm>
              <a:off x="3822175" y="2301650"/>
              <a:ext cx="28425" cy="53500"/>
            </a:xfrm>
            <a:custGeom>
              <a:rect b="b" l="l" r="r" t="t"/>
              <a:pathLst>
                <a:path extrusionOk="0" h="2140" w="1137">
                  <a:moveTo>
                    <a:pt x="496" y="0"/>
                  </a:moveTo>
                  <a:cubicBezTo>
                    <a:pt x="441" y="0"/>
                    <a:pt x="394" y="27"/>
                    <a:pt x="346" y="63"/>
                  </a:cubicBezTo>
                  <a:cubicBezTo>
                    <a:pt x="266" y="121"/>
                    <a:pt x="213" y="217"/>
                    <a:pt x="160" y="296"/>
                  </a:cubicBezTo>
                  <a:cubicBezTo>
                    <a:pt x="81" y="413"/>
                    <a:pt x="28" y="562"/>
                    <a:pt x="12" y="705"/>
                  </a:cubicBezTo>
                  <a:cubicBezTo>
                    <a:pt x="1" y="975"/>
                    <a:pt x="139" y="1251"/>
                    <a:pt x="250" y="1495"/>
                  </a:cubicBezTo>
                  <a:cubicBezTo>
                    <a:pt x="309" y="1633"/>
                    <a:pt x="351" y="1787"/>
                    <a:pt x="410" y="1925"/>
                  </a:cubicBezTo>
                  <a:cubicBezTo>
                    <a:pt x="441" y="1994"/>
                    <a:pt x="510" y="2111"/>
                    <a:pt x="590" y="2132"/>
                  </a:cubicBezTo>
                  <a:cubicBezTo>
                    <a:pt x="605" y="2137"/>
                    <a:pt x="620" y="2139"/>
                    <a:pt x="635" y="2139"/>
                  </a:cubicBezTo>
                  <a:cubicBezTo>
                    <a:pt x="783" y="2139"/>
                    <a:pt x="921" y="1920"/>
                    <a:pt x="993" y="1819"/>
                  </a:cubicBezTo>
                  <a:cubicBezTo>
                    <a:pt x="1136" y="1612"/>
                    <a:pt x="1136" y="1384"/>
                    <a:pt x="1020" y="1172"/>
                  </a:cubicBezTo>
                  <a:cubicBezTo>
                    <a:pt x="993" y="1108"/>
                    <a:pt x="983" y="1039"/>
                    <a:pt x="977" y="965"/>
                  </a:cubicBezTo>
                  <a:cubicBezTo>
                    <a:pt x="977" y="933"/>
                    <a:pt x="967" y="896"/>
                    <a:pt x="967" y="864"/>
                  </a:cubicBezTo>
                  <a:cubicBezTo>
                    <a:pt x="961" y="763"/>
                    <a:pt x="924" y="678"/>
                    <a:pt x="887" y="588"/>
                  </a:cubicBezTo>
                  <a:cubicBezTo>
                    <a:pt x="850" y="466"/>
                    <a:pt x="818" y="355"/>
                    <a:pt x="754" y="249"/>
                  </a:cubicBezTo>
                  <a:cubicBezTo>
                    <a:pt x="712" y="169"/>
                    <a:pt x="643" y="47"/>
                    <a:pt x="553" y="10"/>
                  </a:cubicBezTo>
                  <a:cubicBezTo>
                    <a:pt x="533" y="3"/>
                    <a:pt x="514" y="0"/>
                    <a:pt x="4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3"/>
            <p:cNvSpPr/>
            <p:nvPr/>
          </p:nvSpPr>
          <p:spPr>
            <a:xfrm>
              <a:off x="3782000" y="2320875"/>
              <a:ext cx="24550" cy="34275"/>
            </a:xfrm>
            <a:custGeom>
              <a:rect b="b" l="l" r="r" t="t"/>
              <a:pathLst>
                <a:path extrusionOk="0" h="1371" w="982">
                  <a:moveTo>
                    <a:pt x="687" y="1"/>
                  </a:moveTo>
                  <a:cubicBezTo>
                    <a:pt x="658" y="1"/>
                    <a:pt x="629" y="12"/>
                    <a:pt x="605" y="31"/>
                  </a:cubicBezTo>
                  <a:cubicBezTo>
                    <a:pt x="547" y="68"/>
                    <a:pt x="494" y="100"/>
                    <a:pt x="441" y="148"/>
                  </a:cubicBezTo>
                  <a:cubicBezTo>
                    <a:pt x="276" y="270"/>
                    <a:pt x="101" y="413"/>
                    <a:pt x="27" y="615"/>
                  </a:cubicBezTo>
                  <a:cubicBezTo>
                    <a:pt x="0" y="684"/>
                    <a:pt x="16" y="758"/>
                    <a:pt x="27" y="838"/>
                  </a:cubicBezTo>
                  <a:cubicBezTo>
                    <a:pt x="43" y="960"/>
                    <a:pt x="48" y="1077"/>
                    <a:pt x="53" y="1204"/>
                  </a:cubicBezTo>
                  <a:cubicBezTo>
                    <a:pt x="53" y="1236"/>
                    <a:pt x="43" y="1347"/>
                    <a:pt x="96" y="1368"/>
                  </a:cubicBezTo>
                  <a:cubicBezTo>
                    <a:pt x="98" y="1370"/>
                    <a:pt x="102" y="1370"/>
                    <a:pt x="105" y="1370"/>
                  </a:cubicBezTo>
                  <a:cubicBezTo>
                    <a:pt x="148" y="1370"/>
                    <a:pt x="262" y="1293"/>
                    <a:pt x="287" y="1278"/>
                  </a:cubicBezTo>
                  <a:cubicBezTo>
                    <a:pt x="621" y="1103"/>
                    <a:pt x="982" y="785"/>
                    <a:pt x="977" y="381"/>
                  </a:cubicBezTo>
                  <a:cubicBezTo>
                    <a:pt x="977" y="286"/>
                    <a:pt x="966" y="169"/>
                    <a:pt x="892" y="95"/>
                  </a:cubicBezTo>
                  <a:cubicBezTo>
                    <a:pt x="844" y="47"/>
                    <a:pt x="786" y="15"/>
                    <a:pt x="717" y="5"/>
                  </a:cubicBezTo>
                  <a:cubicBezTo>
                    <a:pt x="707" y="2"/>
                    <a:pt x="697" y="1"/>
                    <a:pt x="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3"/>
            <p:cNvSpPr/>
            <p:nvPr/>
          </p:nvSpPr>
          <p:spPr>
            <a:xfrm>
              <a:off x="3749900" y="2333525"/>
              <a:ext cx="16725" cy="46250"/>
            </a:xfrm>
            <a:custGeom>
              <a:rect b="b" l="l" r="r" t="t"/>
              <a:pathLst>
                <a:path extrusionOk="0" h="1850" w="669">
                  <a:moveTo>
                    <a:pt x="516" y="1"/>
                  </a:moveTo>
                  <a:cubicBezTo>
                    <a:pt x="449" y="1"/>
                    <a:pt x="369" y="123"/>
                    <a:pt x="329" y="162"/>
                  </a:cubicBezTo>
                  <a:cubicBezTo>
                    <a:pt x="191" y="311"/>
                    <a:pt x="22" y="507"/>
                    <a:pt x="11" y="730"/>
                  </a:cubicBezTo>
                  <a:cubicBezTo>
                    <a:pt x="0" y="958"/>
                    <a:pt x="64" y="1197"/>
                    <a:pt x="117" y="1409"/>
                  </a:cubicBezTo>
                  <a:cubicBezTo>
                    <a:pt x="139" y="1496"/>
                    <a:pt x="274" y="1849"/>
                    <a:pt x="401" y="1849"/>
                  </a:cubicBezTo>
                  <a:cubicBezTo>
                    <a:pt x="430" y="1849"/>
                    <a:pt x="457" y="1832"/>
                    <a:pt x="483" y="1791"/>
                  </a:cubicBezTo>
                  <a:cubicBezTo>
                    <a:pt x="632" y="1568"/>
                    <a:pt x="605" y="1282"/>
                    <a:pt x="621" y="1027"/>
                  </a:cubicBezTo>
                  <a:cubicBezTo>
                    <a:pt x="637" y="889"/>
                    <a:pt x="637" y="756"/>
                    <a:pt x="658" y="618"/>
                  </a:cubicBezTo>
                  <a:cubicBezTo>
                    <a:pt x="669" y="544"/>
                    <a:pt x="664" y="491"/>
                    <a:pt x="658" y="417"/>
                  </a:cubicBezTo>
                  <a:cubicBezTo>
                    <a:pt x="642" y="295"/>
                    <a:pt x="642" y="146"/>
                    <a:pt x="579" y="35"/>
                  </a:cubicBezTo>
                  <a:cubicBezTo>
                    <a:pt x="557" y="13"/>
                    <a:pt x="552" y="8"/>
                    <a:pt x="531" y="3"/>
                  </a:cubicBezTo>
                  <a:cubicBezTo>
                    <a:pt x="526" y="1"/>
                    <a:pt x="521" y="1"/>
                    <a:pt x="5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3"/>
            <p:cNvSpPr/>
            <p:nvPr/>
          </p:nvSpPr>
          <p:spPr>
            <a:xfrm>
              <a:off x="3772700" y="2362850"/>
              <a:ext cx="26300" cy="46175"/>
            </a:xfrm>
            <a:custGeom>
              <a:rect b="b" l="l" r="r" t="t"/>
              <a:pathLst>
                <a:path extrusionOk="0" h="1847" w="1052">
                  <a:moveTo>
                    <a:pt x="213" y="1"/>
                  </a:moveTo>
                  <a:cubicBezTo>
                    <a:pt x="159" y="1"/>
                    <a:pt x="107" y="23"/>
                    <a:pt x="65" y="82"/>
                  </a:cubicBezTo>
                  <a:cubicBezTo>
                    <a:pt x="49" y="114"/>
                    <a:pt x="38" y="146"/>
                    <a:pt x="27" y="172"/>
                  </a:cubicBezTo>
                  <a:cubicBezTo>
                    <a:pt x="22" y="199"/>
                    <a:pt x="22" y="225"/>
                    <a:pt x="17" y="252"/>
                  </a:cubicBezTo>
                  <a:cubicBezTo>
                    <a:pt x="1" y="358"/>
                    <a:pt x="54" y="411"/>
                    <a:pt x="91" y="506"/>
                  </a:cubicBezTo>
                  <a:cubicBezTo>
                    <a:pt x="107" y="565"/>
                    <a:pt x="118" y="634"/>
                    <a:pt x="128" y="697"/>
                  </a:cubicBezTo>
                  <a:cubicBezTo>
                    <a:pt x="160" y="878"/>
                    <a:pt x="213" y="1058"/>
                    <a:pt x="293" y="1223"/>
                  </a:cubicBezTo>
                  <a:cubicBezTo>
                    <a:pt x="356" y="1339"/>
                    <a:pt x="425" y="1446"/>
                    <a:pt x="494" y="1568"/>
                  </a:cubicBezTo>
                  <a:cubicBezTo>
                    <a:pt x="542" y="1658"/>
                    <a:pt x="579" y="1785"/>
                    <a:pt x="685" y="1833"/>
                  </a:cubicBezTo>
                  <a:cubicBezTo>
                    <a:pt x="708" y="1843"/>
                    <a:pt x="730" y="1847"/>
                    <a:pt x="753" y="1847"/>
                  </a:cubicBezTo>
                  <a:cubicBezTo>
                    <a:pt x="816" y="1847"/>
                    <a:pt x="877" y="1814"/>
                    <a:pt x="924" y="1775"/>
                  </a:cubicBezTo>
                  <a:cubicBezTo>
                    <a:pt x="1009" y="1706"/>
                    <a:pt x="1051" y="1631"/>
                    <a:pt x="1051" y="1520"/>
                  </a:cubicBezTo>
                  <a:cubicBezTo>
                    <a:pt x="1046" y="1366"/>
                    <a:pt x="993" y="1196"/>
                    <a:pt x="940" y="1058"/>
                  </a:cubicBezTo>
                  <a:cubicBezTo>
                    <a:pt x="839" y="798"/>
                    <a:pt x="728" y="538"/>
                    <a:pt x="595" y="294"/>
                  </a:cubicBezTo>
                  <a:cubicBezTo>
                    <a:pt x="558" y="225"/>
                    <a:pt x="526" y="162"/>
                    <a:pt x="468" y="114"/>
                  </a:cubicBezTo>
                  <a:cubicBezTo>
                    <a:pt x="393" y="58"/>
                    <a:pt x="299" y="1"/>
                    <a:pt x="2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3"/>
            <p:cNvSpPr/>
            <p:nvPr/>
          </p:nvSpPr>
          <p:spPr>
            <a:xfrm>
              <a:off x="3808400" y="2349575"/>
              <a:ext cx="17800" cy="36375"/>
            </a:xfrm>
            <a:custGeom>
              <a:rect b="b" l="l" r="r" t="t"/>
              <a:pathLst>
                <a:path extrusionOk="0" h="1455" w="712">
                  <a:moveTo>
                    <a:pt x="411" y="0"/>
                  </a:moveTo>
                  <a:cubicBezTo>
                    <a:pt x="361" y="0"/>
                    <a:pt x="308" y="12"/>
                    <a:pt x="260" y="35"/>
                  </a:cubicBezTo>
                  <a:cubicBezTo>
                    <a:pt x="191" y="61"/>
                    <a:pt x="138" y="114"/>
                    <a:pt x="133" y="173"/>
                  </a:cubicBezTo>
                  <a:cubicBezTo>
                    <a:pt x="133" y="194"/>
                    <a:pt x="138" y="220"/>
                    <a:pt x="133" y="242"/>
                  </a:cubicBezTo>
                  <a:cubicBezTo>
                    <a:pt x="112" y="337"/>
                    <a:pt x="27" y="406"/>
                    <a:pt x="6" y="512"/>
                  </a:cubicBezTo>
                  <a:cubicBezTo>
                    <a:pt x="0" y="549"/>
                    <a:pt x="21" y="592"/>
                    <a:pt x="32" y="624"/>
                  </a:cubicBezTo>
                  <a:cubicBezTo>
                    <a:pt x="80" y="841"/>
                    <a:pt x="85" y="1069"/>
                    <a:pt x="181" y="1282"/>
                  </a:cubicBezTo>
                  <a:cubicBezTo>
                    <a:pt x="212" y="1361"/>
                    <a:pt x="265" y="1441"/>
                    <a:pt x="361" y="1451"/>
                  </a:cubicBezTo>
                  <a:cubicBezTo>
                    <a:pt x="373" y="1454"/>
                    <a:pt x="384" y="1455"/>
                    <a:pt x="394" y="1455"/>
                  </a:cubicBezTo>
                  <a:cubicBezTo>
                    <a:pt x="454" y="1455"/>
                    <a:pt x="478" y="1416"/>
                    <a:pt x="510" y="1361"/>
                  </a:cubicBezTo>
                  <a:cubicBezTo>
                    <a:pt x="626" y="1159"/>
                    <a:pt x="658" y="915"/>
                    <a:pt x="679" y="682"/>
                  </a:cubicBezTo>
                  <a:cubicBezTo>
                    <a:pt x="695" y="486"/>
                    <a:pt x="711" y="215"/>
                    <a:pt x="557" y="45"/>
                  </a:cubicBezTo>
                  <a:cubicBezTo>
                    <a:pt x="518" y="15"/>
                    <a:pt x="466"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3"/>
            <p:cNvSpPr/>
            <p:nvPr/>
          </p:nvSpPr>
          <p:spPr>
            <a:xfrm>
              <a:off x="3831600" y="2370650"/>
              <a:ext cx="15675" cy="48200"/>
            </a:xfrm>
            <a:custGeom>
              <a:rect b="b" l="l" r="r" t="t"/>
              <a:pathLst>
                <a:path extrusionOk="0" h="1928" w="627">
                  <a:moveTo>
                    <a:pt x="275" y="1"/>
                  </a:moveTo>
                  <a:cubicBezTo>
                    <a:pt x="262" y="1"/>
                    <a:pt x="248" y="3"/>
                    <a:pt x="234" y="9"/>
                  </a:cubicBezTo>
                  <a:cubicBezTo>
                    <a:pt x="234" y="19"/>
                    <a:pt x="229" y="19"/>
                    <a:pt x="229" y="19"/>
                  </a:cubicBezTo>
                  <a:cubicBezTo>
                    <a:pt x="186" y="41"/>
                    <a:pt x="160" y="83"/>
                    <a:pt x="123" y="99"/>
                  </a:cubicBezTo>
                  <a:cubicBezTo>
                    <a:pt x="86" y="120"/>
                    <a:pt x="64" y="136"/>
                    <a:pt x="48" y="173"/>
                  </a:cubicBezTo>
                  <a:cubicBezTo>
                    <a:pt x="22" y="237"/>
                    <a:pt x="11" y="311"/>
                    <a:pt x="11" y="380"/>
                  </a:cubicBezTo>
                  <a:cubicBezTo>
                    <a:pt x="1" y="651"/>
                    <a:pt x="33" y="900"/>
                    <a:pt x="91" y="1165"/>
                  </a:cubicBezTo>
                  <a:cubicBezTo>
                    <a:pt x="117" y="1272"/>
                    <a:pt x="155" y="1367"/>
                    <a:pt x="181" y="1473"/>
                  </a:cubicBezTo>
                  <a:cubicBezTo>
                    <a:pt x="208" y="1590"/>
                    <a:pt x="213" y="1722"/>
                    <a:pt x="287" y="1834"/>
                  </a:cubicBezTo>
                  <a:cubicBezTo>
                    <a:pt x="317" y="1881"/>
                    <a:pt x="354" y="1928"/>
                    <a:pt x="408" y="1928"/>
                  </a:cubicBezTo>
                  <a:cubicBezTo>
                    <a:pt x="422" y="1928"/>
                    <a:pt x="436" y="1925"/>
                    <a:pt x="452" y="1919"/>
                  </a:cubicBezTo>
                  <a:cubicBezTo>
                    <a:pt x="563" y="1871"/>
                    <a:pt x="579" y="1749"/>
                    <a:pt x="590" y="1643"/>
                  </a:cubicBezTo>
                  <a:cubicBezTo>
                    <a:pt x="616" y="1415"/>
                    <a:pt x="627" y="1181"/>
                    <a:pt x="616" y="948"/>
                  </a:cubicBezTo>
                  <a:cubicBezTo>
                    <a:pt x="611" y="762"/>
                    <a:pt x="590" y="550"/>
                    <a:pt x="531" y="370"/>
                  </a:cubicBezTo>
                  <a:cubicBezTo>
                    <a:pt x="502" y="278"/>
                    <a:pt x="411" y="1"/>
                    <a:pt x="2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3"/>
            <p:cNvSpPr/>
            <p:nvPr/>
          </p:nvSpPr>
          <p:spPr>
            <a:xfrm>
              <a:off x="3782525" y="2400100"/>
              <a:ext cx="35050" cy="36700"/>
            </a:xfrm>
            <a:custGeom>
              <a:rect b="b" l="l" r="r" t="t"/>
              <a:pathLst>
                <a:path extrusionOk="0" h="1468" w="1402">
                  <a:moveTo>
                    <a:pt x="1238" y="1"/>
                  </a:moveTo>
                  <a:cubicBezTo>
                    <a:pt x="1222" y="1"/>
                    <a:pt x="1204" y="3"/>
                    <a:pt x="1184" y="9"/>
                  </a:cubicBezTo>
                  <a:cubicBezTo>
                    <a:pt x="1173" y="25"/>
                    <a:pt x="1168" y="25"/>
                    <a:pt x="1163" y="30"/>
                  </a:cubicBezTo>
                  <a:cubicBezTo>
                    <a:pt x="1094" y="51"/>
                    <a:pt x="1062" y="88"/>
                    <a:pt x="1014" y="157"/>
                  </a:cubicBezTo>
                  <a:cubicBezTo>
                    <a:pt x="956" y="247"/>
                    <a:pt x="881" y="327"/>
                    <a:pt x="823" y="422"/>
                  </a:cubicBezTo>
                  <a:cubicBezTo>
                    <a:pt x="749" y="529"/>
                    <a:pt x="664" y="582"/>
                    <a:pt x="574" y="661"/>
                  </a:cubicBezTo>
                  <a:cubicBezTo>
                    <a:pt x="505" y="720"/>
                    <a:pt x="430" y="778"/>
                    <a:pt x="340" y="799"/>
                  </a:cubicBezTo>
                  <a:cubicBezTo>
                    <a:pt x="287" y="813"/>
                    <a:pt x="222" y="835"/>
                    <a:pt x="163" y="835"/>
                  </a:cubicBezTo>
                  <a:cubicBezTo>
                    <a:pt x="133" y="835"/>
                    <a:pt x="105" y="829"/>
                    <a:pt x="80" y="815"/>
                  </a:cubicBezTo>
                  <a:cubicBezTo>
                    <a:pt x="55" y="797"/>
                    <a:pt x="37" y="786"/>
                    <a:pt x="25" y="786"/>
                  </a:cubicBezTo>
                  <a:cubicBezTo>
                    <a:pt x="8" y="786"/>
                    <a:pt x="3" y="805"/>
                    <a:pt x="6" y="847"/>
                  </a:cubicBezTo>
                  <a:cubicBezTo>
                    <a:pt x="6" y="911"/>
                    <a:pt x="1" y="985"/>
                    <a:pt x="16" y="1054"/>
                  </a:cubicBezTo>
                  <a:cubicBezTo>
                    <a:pt x="32" y="1149"/>
                    <a:pt x="123" y="1197"/>
                    <a:pt x="186" y="1271"/>
                  </a:cubicBezTo>
                  <a:cubicBezTo>
                    <a:pt x="282" y="1367"/>
                    <a:pt x="372" y="1468"/>
                    <a:pt x="521" y="1468"/>
                  </a:cubicBezTo>
                  <a:cubicBezTo>
                    <a:pt x="658" y="1468"/>
                    <a:pt x="759" y="1362"/>
                    <a:pt x="844" y="1266"/>
                  </a:cubicBezTo>
                  <a:cubicBezTo>
                    <a:pt x="998" y="1091"/>
                    <a:pt x="1173" y="932"/>
                    <a:pt x="1253" y="704"/>
                  </a:cubicBezTo>
                  <a:cubicBezTo>
                    <a:pt x="1290" y="598"/>
                    <a:pt x="1316" y="481"/>
                    <a:pt x="1332" y="369"/>
                  </a:cubicBezTo>
                  <a:cubicBezTo>
                    <a:pt x="1352" y="253"/>
                    <a:pt x="1402" y="1"/>
                    <a:pt x="12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3"/>
            <p:cNvSpPr/>
            <p:nvPr/>
          </p:nvSpPr>
          <p:spPr>
            <a:xfrm>
              <a:off x="3820475" y="2419925"/>
              <a:ext cx="17525" cy="48425"/>
            </a:xfrm>
            <a:custGeom>
              <a:rect b="b" l="l" r="r" t="t"/>
              <a:pathLst>
                <a:path extrusionOk="0" h="1937" w="701">
                  <a:moveTo>
                    <a:pt x="279" y="1"/>
                  </a:moveTo>
                  <a:cubicBezTo>
                    <a:pt x="267" y="1"/>
                    <a:pt x="253" y="2"/>
                    <a:pt x="239" y="6"/>
                  </a:cubicBezTo>
                  <a:cubicBezTo>
                    <a:pt x="175" y="22"/>
                    <a:pt x="143" y="59"/>
                    <a:pt x="117" y="118"/>
                  </a:cubicBezTo>
                  <a:cubicBezTo>
                    <a:pt x="101" y="134"/>
                    <a:pt x="96" y="144"/>
                    <a:pt x="90" y="165"/>
                  </a:cubicBezTo>
                  <a:cubicBezTo>
                    <a:pt x="64" y="224"/>
                    <a:pt x="27" y="287"/>
                    <a:pt x="27" y="346"/>
                  </a:cubicBezTo>
                  <a:cubicBezTo>
                    <a:pt x="27" y="436"/>
                    <a:pt x="0" y="553"/>
                    <a:pt x="21" y="638"/>
                  </a:cubicBezTo>
                  <a:cubicBezTo>
                    <a:pt x="42" y="717"/>
                    <a:pt x="48" y="807"/>
                    <a:pt x="90" y="882"/>
                  </a:cubicBezTo>
                  <a:cubicBezTo>
                    <a:pt x="180" y="1062"/>
                    <a:pt x="175" y="1269"/>
                    <a:pt x="207" y="1465"/>
                  </a:cubicBezTo>
                  <a:cubicBezTo>
                    <a:pt x="228" y="1587"/>
                    <a:pt x="239" y="1762"/>
                    <a:pt x="313" y="1863"/>
                  </a:cubicBezTo>
                  <a:cubicBezTo>
                    <a:pt x="350" y="1918"/>
                    <a:pt x="388" y="1936"/>
                    <a:pt x="430" y="1936"/>
                  </a:cubicBezTo>
                  <a:cubicBezTo>
                    <a:pt x="466" y="1936"/>
                    <a:pt x="505" y="1923"/>
                    <a:pt x="552" y="1906"/>
                  </a:cubicBezTo>
                  <a:cubicBezTo>
                    <a:pt x="621" y="1879"/>
                    <a:pt x="674" y="1842"/>
                    <a:pt x="690" y="1773"/>
                  </a:cubicBezTo>
                  <a:cubicBezTo>
                    <a:pt x="700" y="1704"/>
                    <a:pt x="700" y="1640"/>
                    <a:pt x="690" y="1571"/>
                  </a:cubicBezTo>
                  <a:lnTo>
                    <a:pt x="690" y="1364"/>
                  </a:lnTo>
                  <a:cubicBezTo>
                    <a:pt x="684" y="1067"/>
                    <a:pt x="594" y="776"/>
                    <a:pt x="525" y="484"/>
                  </a:cubicBezTo>
                  <a:cubicBezTo>
                    <a:pt x="499" y="378"/>
                    <a:pt x="451" y="287"/>
                    <a:pt x="419" y="181"/>
                  </a:cubicBezTo>
                  <a:cubicBezTo>
                    <a:pt x="396" y="97"/>
                    <a:pt x="368" y="1"/>
                    <a:pt x="2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8" name="Google Shape;918;p23"/>
          <p:cNvSpPr/>
          <p:nvPr/>
        </p:nvSpPr>
        <p:spPr>
          <a:xfrm rot="-8100000">
            <a:off x="-550434" y="3946616"/>
            <a:ext cx="1204643" cy="1022121"/>
          </a:xfrm>
          <a:custGeom>
            <a:rect b="b" l="l" r="r" t="t"/>
            <a:pathLst>
              <a:path extrusionOk="0" h="9688" w="11418">
                <a:moveTo>
                  <a:pt x="138" y="0"/>
                </a:moveTo>
                <a:cubicBezTo>
                  <a:pt x="114" y="0"/>
                  <a:pt x="91" y="8"/>
                  <a:pt x="69" y="15"/>
                </a:cubicBezTo>
                <a:cubicBezTo>
                  <a:pt x="64" y="21"/>
                  <a:pt x="0" y="58"/>
                  <a:pt x="11" y="68"/>
                </a:cubicBezTo>
                <a:cubicBezTo>
                  <a:pt x="37" y="127"/>
                  <a:pt x="106" y="175"/>
                  <a:pt x="154" y="217"/>
                </a:cubicBezTo>
                <a:cubicBezTo>
                  <a:pt x="233" y="281"/>
                  <a:pt x="329" y="334"/>
                  <a:pt x="393" y="408"/>
                </a:cubicBezTo>
                <a:cubicBezTo>
                  <a:pt x="499" y="525"/>
                  <a:pt x="568" y="647"/>
                  <a:pt x="610" y="806"/>
                </a:cubicBezTo>
                <a:cubicBezTo>
                  <a:pt x="658" y="965"/>
                  <a:pt x="716" y="1124"/>
                  <a:pt x="716" y="1294"/>
                </a:cubicBezTo>
                <a:cubicBezTo>
                  <a:pt x="711" y="1650"/>
                  <a:pt x="647" y="2000"/>
                  <a:pt x="594" y="2345"/>
                </a:cubicBezTo>
                <a:cubicBezTo>
                  <a:pt x="515" y="2854"/>
                  <a:pt x="414" y="3385"/>
                  <a:pt x="499" y="3904"/>
                </a:cubicBezTo>
                <a:cubicBezTo>
                  <a:pt x="546" y="4186"/>
                  <a:pt x="626" y="4467"/>
                  <a:pt x="716" y="4743"/>
                </a:cubicBezTo>
                <a:cubicBezTo>
                  <a:pt x="801" y="4971"/>
                  <a:pt x="891" y="5194"/>
                  <a:pt x="997" y="5406"/>
                </a:cubicBezTo>
                <a:cubicBezTo>
                  <a:pt x="1098" y="5645"/>
                  <a:pt x="1226" y="5873"/>
                  <a:pt x="1364" y="6090"/>
                </a:cubicBezTo>
                <a:cubicBezTo>
                  <a:pt x="1576" y="6414"/>
                  <a:pt x="1815" y="6722"/>
                  <a:pt x="2085" y="6998"/>
                </a:cubicBezTo>
                <a:cubicBezTo>
                  <a:pt x="2250" y="7167"/>
                  <a:pt x="2409" y="7316"/>
                  <a:pt x="2610" y="7443"/>
                </a:cubicBezTo>
                <a:cubicBezTo>
                  <a:pt x="2701" y="7390"/>
                  <a:pt x="2695" y="7305"/>
                  <a:pt x="2595" y="7194"/>
                </a:cubicBezTo>
                <a:cubicBezTo>
                  <a:pt x="2531" y="7024"/>
                  <a:pt x="2462" y="6860"/>
                  <a:pt x="2388" y="6695"/>
                </a:cubicBezTo>
                <a:cubicBezTo>
                  <a:pt x="2250" y="6372"/>
                  <a:pt x="2138" y="6037"/>
                  <a:pt x="2064" y="5693"/>
                </a:cubicBezTo>
                <a:cubicBezTo>
                  <a:pt x="1979" y="5284"/>
                  <a:pt x="1937" y="4849"/>
                  <a:pt x="1947" y="4435"/>
                </a:cubicBezTo>
                <a:cubicBezTo>
                  <a:pt x="1953" y="4117"/>
                  <a:pt x="2011" y="3804"/>
                  <a:pt x="2064" y="3491"/>
                </a:cubicBezTo>
                <a:cubicBezTo>
                  <a:pt x="2154" y="2934"/>
                  <a:pt x="2090" y="2345"/>
                  <a:pt x="1804" y="1851"/>
                </a:cubicBezTo>
                <a:cubicBezTo>
                  <a:pt x="1693" y="1655"/>
                  <a:pt x="1539" y="1490"/>
                  <a:pt x="1395" y="1310"/>
                </a:cubicBezTo>
                <a:cubicBezTo>
                  <a:pt x="1353" y="1262"/>
                  <a:pt x="1273" y="1199"/>
                  <a:pt x="1257" y="1135"/>
                </a:cubicBezTo>
                <a:lnTo>
                  <a:pt x="1257" y="1135"/>
                </a:lnTo>
                <a:cubicBezTo>
                  <a:pt x="1470" y="1294"/>
                  <a:pt x="1661" y="1464"/>
                  <a:pt x="1857" y="1634"/>
                </a:cubicBezTo>
                <a:cubicBezTo>
                  <a:pt x="1963" y="1719"/>
                  <a:pt x="2080" y="1787"/>
                  <a:pt x="2186" y="1872"/>
                </a:cubicBezTo>
                <a:cubicBezTo>
                  <a:pt x="2308" y="1978"/>
                  <a:pt x="2441" y="2079"/>
                  <a:pt x="2573" y="2180"/>
                </a:cubicBezTo>
                <a:cubicBezTo>
                  <a:pt x="2695" y="2270"/>
                  <a:pt x="2812" y="2366"/>
                  <a:pt x="2934" y="2451"/>
                </a:cubicBezTo>
                <a:cubicBezTo>
                  <a:pt x="3035" y="2525"/>
                  <a:pt x="3114" y="2594"/>
                  <a:pt x="3199" y="2674"/>
                </a:cubicBezTo>
                <a:cubicBezTo>
                  <a:pt x="3359" y="2817"/>
                  <a:pt x="3486" y="2987"/>
                  <a:pt x="3592" y="3167"/>
                </a:cubicBezTo>
                <a:cubicBezTo>
                  <a:pt x="3645" y="3257"/>
                  <a:pt x="3687" y="3347"/>
                  <a:pt x="3703" y="3453"/>
                </a:cubicBezTo>
                <a:cubicBezTo>
                  <a:pt x="3709" y="3533"/>
                  <a:pt x="3709" y="3613"/>
                  <a:pt x="3703" y="3692"/>
                </a:cubicBezTo>
                <a:cubicBezTo>
                  <a:pt x="3703" y="3809"/>
                  <a:pt x="3698" y="3920"/>
                  <a:pt x="3687" y="4037"/>
                </a:cubicBezTo>
                <a:cubicBezTo>
                  <a:pt x="3672" y="4249"/>
                  <a:pt x="3597" y="4435"/>
                  <a:pt x="3539" y="4631"/>
                </a:cubicBezTo>
                <a:cubicBezTo>
                  <a:pt x="3443" y="4939"/>
                  <a:pt x="3380" y="5242"/>
                  <a:pt x="3332" y="5555"/>
                </a:cubicBezTo>
                <a:cubicBezTo>
                  <a:pt x="3252" y="6085"/>
                  <a:pt x="3305" y="6663"/>
                  <a:pt x="3496" y="7167"/>
                </a:cubicBezTo>
                <a:cubicBezTo>
                  <a:pt x="3661" y="7603"/>
                  <a:pt x="3873" y="8022"/>
                  <a:pt x="4176" y="8377"/>
                </a:cubicBezTo>
                <a:cubicBezTo>
                  <a:pt x="4425" y="8680"/>
                  <a:pt x="4738" y="8897"/>
                  <a:pt x="5051" y="9131"/>
                </a:cubicBezTo>
                <a:cubicBezTo>
                  <a:pt x="5221" y="9263"/>
                  <a:pt x="5396" y="9401"/>
                  <a:pt x="5560" y="9544"/>
                </a:cubicBezTo>
                <a:cubicBezTo>
                  <a:pt x="5624" y="9613"/>
                  <a:pt x="5693" y="9661"/>
                  <a:pt x="5778" y="9688"/>
                </a:cubicBezTo>
                <a:cubicBezTo>
                  <a:pt x="5767" y="9613"/>
                  <a:pt x="5741" y="9544"/>
                  <a:pt x="5693" y="9481"/>
                </a:cubicBezTo>
                <a:cubicBezTo>
                  <a:pt x="5624" y="9343"/>
                  <a:pt x="5560" y="9200"/>
                  <a:pt x="5486" y="9062"/>
                </a:cubicBezTo>
                <a:cubicBezTo>
                  <a:pt x="5343" y="8765"/>
                  <a:pt x="5194" y="8467"/>
                  <a:pt x="5094" y="8149"/>
                </a:cubicBezTo>
                <a:cubicBezTo>
                  <a:pt x="4987" y="7794"/>
                  <a:pt x="4902" y="7449"/>
                  <a:pt x="4892" y="7077"/>
                </a:cubicBezTo>
                <a:cubicBezTo>
                  <a:pt x="4876" y="6717"/>
                  <a:pt x="4918" y="6356"/>
                  <a:pt x="4956" y="6000"/>
                </a:cubicBezTo>
                <a:cubicBezTo>
                  <a:pt x="5025" y="5427"/>
                  <a:pt x="5046" y="4791"/>
                  <a:pt x="4796" y="4255"/>
                </a:cubicBezTo>
                <a:cubicBezTo>
                  <a:pt x="4733" y="4122"/>
                  <a:pt x="4664" y="3989"/>
                  <a:pt x="4584" y="3862"/>
                </a:cubicBezTo>
                <a:cubicBezTo>
                  <a:pt x="4552" y="3804"/>
                  <a:pt x="4505" y="3751"/>
                  <a:pt x="4473" y="3692"/>
                </a:cubicBezTo>
                <a:lnTo>
                  <a:pt x="4473" y="3692"/>
                </a:lnTo>
                <a:cubicBezTo>
                  <a:pt x="4520" y="3719"/>
                  <a:pt x="4558" y="3756"/>
                  <a:pt x="4600" y="3788"/>
                </a:cubicBezTo>
                <a:cubicBezTo>
                  <a:pt x="4680" y="3857"/>
                  <a:pt x="4759" y="3915"/>
                  <a:pt x="4828" y="3989"/>
                </a:cubicBezTo>
                <a:cubicBezTo>
                  <a:pt x="5025" y="4180"/>
                  <a:pt x="5200" y="4387"/>
                  <a:pt x="5353" y="4605"/>
                </a:cubicBezTo>
                <a:cubicBezTo>
                  <a:pt x="5476" y="4780"/>
                  <a:pt x="5645" y="4923"/>
                  <a:pt x="5714" y="5130"/>
                </a:cubicBezTo>
                <a:cubicBezTo>
                  <a:pt x="5757" y="5273"/>
                  <a:pt x="5751" y="5459"/>
                  <a:pt x="5746" y="5613"/>
                </a:cubicBezTo>
                <a:cubicBezTo>
                  <a:pt x="5741" y="5751"/>
                  <a:pt x="5730" y="5884"/>
                  <a:pt x="5720" y="6027"/>
                </a:cubicBezTo>
                <a:cubicBezTo>
                  <a:pt x="5714" y="6175"/>
                  <a:pt x="5693" y="6329"/>
                  <a:pt x="5698" y="6483"/>
                </a:cubicBezTo>
                <a:cubicBezTo>
                  <a:pt x="5704" y="6621"/>
                  <a:pt x="5725" y="6759"/>
                  <a:pt x="5751" y="6892"/>
                </a:cubicBezTo>
                <a:cubicBezTo>
                  <a:pt x="5836" y="7305"/>
                  <a:pt x="6075" y="7661"/>
                  <a:pt x="6335" y="7990"/>
                </a:cubicBezTo>
                <a:cubicBezTo>
                  <a:pt x="6500" y="8192"/>
                  <a:pt x="6680" y="8393"/>
                  <a:pt x="6882" y="8563"/>
                </a:cubicBezTo>
                <a:cubicBezTo>
                  <a:pt x="7078" y="8743"/>
                  <a:pt x="7306" y="8892"/>
                  <a:pt x="7534" y="9030"/>
                </a:cubicBezTo>
                <a:cubicBezTo>
                  <a:pt x="7799" y="9184"/>
                  <a:pt x="8065" y="9327"/>
                  <a:pt x="8325" y="9486"/>
                </a:cubicBezTo>
                <a:cubicBezTo>
                  <a:pt x="8372" y="9454"/>
                  <a:pt x="8086" y="9078"/>
                  <a:pt x="8075" y="9056"/>
                </a:cubicBezTo>
                <a:cubicBezTo>
                  <a:pt x="7916" y="8802"/>
                  <a:pt x="7768" y="8547"/>
                  <a:pt x="7624" y="8292"/>
                </a:cubicBezTo>
                <a:cubicBezTo>
                  <a:pt x="7470" y="8032"/>
                  <a:pt x="7317" y="7767"/>
                  <a:pt x="7205" y="7486"/>
                </a:cubicBezTo>
                <a:cubicBezTo>
                  <a:pt x="7083" y="7183"/>
                  <a:pt x="6998" y="6881"/>
                  <a:pt x="6913" y="6573"/>
                </a:cubicBezTo>
                <a:cubicBezTo>
                  <a:pt x="6839" y="6324"/>
                  <a:pt x="6781" y="6059"/>
                  <a:pt x="6685" y="5815"/>
                </a:cubicBezTo>
                <a:cubicBezTo>
                  <a:pt x="6627" y="5655"/>
                  <a:pt x="6521" y="5523"/>
                  <a:pt x="6415" y="5390"/>
                </a:cubicBezTo>
                <a:cubicBezTo>
                  <a:pt x="6330" y="5273"/>
                  <a:pt x="6240" y="5167"/>
                  <a:pt x="6155" y="5051"/>
                </a:cubicBezTo>
                <a:cubicBezTo>
                  <a:pt x="6133" y="5008"/>
                  <a:pt x="6107" y="4966"/>
                  <a:pt x="6070" y="4928"/>
                </a:cubicBezTo>
                <a:cubicBezTo>
                  <a:pt x="6107" y="4928"/>
                  <a:pt x="6107" y="4944"/>
                  <a:pt x="6123" y="4966"/>
                </a:cubicBezTo>
                <a:lnTo>
                  <a:pt x="6202" y="5024"/>
                </a:lnTo>
                <a:cubicBezTo>
                  <a:pt x="6282" y="5088"/>
                  <a:pt x="6351" y="5162"/>
                  <a:pt x="6420" y="5231"/>
                </a:cubicBezTo>
                <a:cubicBezTo>
                  <a:pt x="6494" y="5295"/>
                  <a:pt x="6568" y="5348"/>
                  <a:pt x="6637" y="5417"/>
                </a:cubicBezTo>
                <a:cubicBezTo>
                  <a:pt x="6733" y="5507"/>
                  <a:pt x="6834" y="5608"/>
                  <a:pt x="6945" y="5693"/>
                </a:cubicBezTo>
                <a:cubicBezTo>
                  <a:pt x="7152" y="5846"/>
                  <a:pt x="7391" y="5937"/>
                  <a:pt x="7619" y="6043"/>
                </a:cubicBezTo>
                <a:cubicBezTo>
                  <a:pt x="7980" y="6218"/>
                  <a:pt x="8394" y="6324"/>
                  <a:pt x="8792" y="6372"/>
                </a:cubicBezTo>
                <a:cubicBezTo>
                  <a:pt x="9343" y="6435"/>
                  <a:pt x="9900" y="6478"/>
                  <a:pt x="10447" y="6594"/>
                </a:cubicBezTo>
                <a:cubicBezTo>
                  <a:pt x="10574" y="6621"/>
                  <a:pt x="10696" y="6648"/>
                  <a:pt x="10813" y="6690"/>
                </a:cubicBezTo>
                <a:cubicBezTo>
                  <a:pt x="10940" y="6732"/>
                  <a:pt x="11047" y="6796"/>
                  <a:pt x="11163" y="6854"/>
                </a:cubicBezTo>
                <a:cubicBezTo>
                  <a:pt x="11243" y="6902"/>
                  <a:pt x="11322" y="6945"/>
                  <a:pt x="11413" y="6992"/>
                </a:cubicBezTo>
                <a:cubicBezTo>
                  <a:pt x="11418" y="6961"/>
                  <a:pt x="11370" y="6908"/>
                  <a:pt x="11360" y="6881"/>
                </a:cubicBezTo>
                <a:cubicBezTo>
                  <a:pt x="11312" y="6796"/>
                  <a:pt x="11269" y="6706"/>
                  <a:pt x="11227" y="6626"/>
                </a:cubicBezTo>
                <a:cubicBezTo>
                  <a:pt x="11057" y="6334"/>
                  <a:pt x="10856" y="6080"/>
                  <a:pt x="10633" y="5830"/>
                </a:cubicBezTo>
                <a:cubicBezTo>
                  <a:pt x="10150" y="5295"/>
                  <a:pt x="9529" y="4822"/>
                  <a:pt x="8797" y="4732"/>
                </a:cubicBezTo>
                <a:cubicBezTo>
                  <a:pt x="8473" y="4690"/>
                  <a:pt x="8134" y="4679"/>
                  <a:pt x="7810" y="4658"/>
                </a:cubicBezTo>
                <a:cubicBezTo>
                  <a:pt x="7529" y="4637"/>
                  <a:pt x="7248" y="4637"/>
                  <a:pt x="6966" y="4637"/>
                </a:cubicBezTo>
                <a:cubicBezTo>
                  <a:pt x="6797" y="4637"/>
                  <a:pt x="6627" y="4626"/>
                  <a:pt x="6457" y="4610"/>
                </a:cubicBezTo>
                <a:cubicBezTo>
                  <a:pt x="6448" y="4610"/>
                  <a:pt x="6438" y="4609"/>
                  <a:pt x="6429" y="4609"/>
                </a:cubicBezTo>
                <a:cubicBezTo>
                  <a:pt x="6354" y="4609"/>
                  <a:pt x="6283" y="4626"/>
                  <a:pt x="6202" y="4626"/>
                </a:cubicBezTo>
                <a:cubicBezTo>
                  <a:pt x="6150" y="4631"/>
                  <a:pt x="6103" y="4648"/>
                  <a:pt x="6055" y="4648"/>
                </a:cubicBezTo>
                <a:cubicBezTo>
                  <a:pt x="6050" y="4648"/>
                  <a:pt x="6044" y="4648"/>
                  <a:pt x="6038" y="4647"/>
                </a:cubicBezTo>
                <a:cubicBezTo>
                  <a:pt x="5990" y="4637"/>
                  <a:pt x="5964" y="4605"/>
                  <a:pt x="5927" y="4584"/>
                </a:cubicBezTo>
                <a:cubicBezTo>
                  <a:pt x="5879" y="4557"/>
                  <a:pt x="5826" y="4541"/>
                  <a:pt x="5789" y="4504"/>
                </a:cubicBezTo>
                <a:cubicBezTo>
                  <a:pt x="5773" y="4493"/>
                  <a:pt x="5757" y="4472"/>
                  <a:pt x="5741" y="4462"/>
                </a:cubicBezTo>
                <a:cubicBezTo>
                  <a:pt x="5720" y="4446"/>
                  <a:pt x="5714" y="4440"/>
                  <a:pt x="5693" y="4419"/>
                </a:cubicBezTo>
                <a:cubicBezTo>
                  <a:pt x="5661" y="4382"/>
                  <a:pt x="5624" y="4371"/>
                  <a:pt x="5603" y="4334"/>
                </a:cubicBezTo>
                <a:cubicBezTo>
                  <a:pt x="5587" y="4308"/>
                  <a:pt x="5571" y="4308"/>
                  <a:pt x="5555" y="4292"/>
                </a:cubicBezTo>
                <a:cubicBezTo>
                  <a:pt x="5534" y="4281"/>
                  <a:pt x="5529" y="4260"/>
                  <a:pt x="5507" y="4249"/>
                </a:cubicBezTo>
                <a:cubicBezTo>
                  <a:pt x="5401" y="4170"/>
                  <a:pt x="5306" y="4074"/>
                  <a:pt x="5200" y="3995"/>
                </a:cubicBezTo>
                <a:cubicBezTo>
                  <a:pt x="5014" y="3857"/>
                  <a:pt x="4865" y="3676"/>
                  <a:pt x="4680" y="3533"/>
                </a:cubicBezTo>
                <a:cubicBezTo>
                  <a:pt x="4558" y="3432"/>
                  <a:pt x="4457" y="3310"/>
                  <a:pt x="4340" y="3215"/>
                </a:cubicBezTo>
                <a:cubicBezTo>
                  <a:pt x="4245" y="3135"/>
                  <a:pt x="4138" y="3061"/>
                  <a:pt x="4043" y="2992"/>
                </a:cubicBezTo>
                <a:cubicBezTo>
                  <a:pt x="3889" y="2896"/>
                  <a:pt x="3756" y="2753"/>
                  <a:pt x="3608" y="2647"/>
                </a:cubicBezTo>
                <a:cubicBezTo>
                  <a:pt x="3443" y="2530"/>
                  <a:pt x="3316" y="2371"/>
                  <a:pt x="3152" y="2249"/>
                </a:cubicBezTo>
                <a:cubicBezTo>
                  <a:pt x="3072" y="2191"/>
                  <a:pt x="3008" y="2132"/>
                  <a:pt x="2934" y="2079"/>
                </a:cubicBezTo>
                <a:cubicBezTo>
                  <a:pt x="2860" y="2032"/>
                  <a:pt x="2786" y="1984"/>
                  <a:pt x="2722" y="1925"/>
                </a:cubicBezTo>
                <a:cubicBezTo>
                  <a:pt x="2669" y="1878"/>
                  <a:pt x="2616" y="1841"/>
                  <a:pt x="2563" y="1798"/>
                </a:cubicBezTo>
                <a:cubicBezTo>
                  <a:pt x="2536" y="1787"/>
                  <a:pt x="2515" y="1782"/>
                  <a:pt x="2510" y="1756"/>
                </a:cubicBezTo>
                <a:cubicBezTo>
                  <a:pt x="2552" y="1756"/>
                  <a:pt x="2616" y="1809"/>
                  <a:pt x="2658" y="1825"/>
                </a:cubicBezTo>
                <a:cubicBezTo>
                  <a:pt x="2738" y="1867"/>
                  <a:pt x="2807" y="1931"/>
                  <a:pt x="2886" y="1973"/>
                </a:cubicBezTo>
                <a:cubicBezTo>
                  <a:pt x="2977" y="2021"/>
                  <a:pt x="3072" y="2053"/>
                  <a:pt x="3168" y="2090"/>
                </a:cubicBezTo>
                <a:cubicBezTo>
                  <a:pt x="3252" y="2127"/>
                  <a:pt x="3332" y="2169"/>
                  <a:pt x="3417" y="2196"/>
                </a:cubicBezTo>
                <a:cubicBezTo>
                  <a:pt x="3597" y="2265"/>
                  <a:pt x="3783" y="2323"/>
                  <a:pt x="3963" y="2382"/>
                </a:cubicBezTo>
                <a:cubicBezTo>
                  <a:pt x="4075" y="2424"/>
                  <a:pt x="4186" y="2461"/>
                  <a:pt x="4308" y="2498"/>
                </a:cubicBezTo>
                <a:cubicBezTo>
                  <a:pt x="4446" y="2536"/>
                  <a:pt x="4600" y="2557"/>
                  <a:pt x="4743" y="2567"/>
                </a:cubicBezTo>
                <a:cubicBezTo>
                  <a:pt x="4922" y="2587"/>
                  <a:pt x="5099" y="2592"/>
                  <a:pt x="5275" y="2592"/>
                </a:cubicBezTo>
                <a:cubicBezTo>
                  <a:pt x="5439" y="2592"/>
                  <a:pt x="5602" y="2588"/>
                  <a:pt x="5763" y="2588"/>
                </a:cubicBezTo>
                <a:cubicBezTo>
                  <a:pt x="5800" y="2588"/>
                  <a:pt x="5837" y="2588"/>
                  <a:pt x="5873" y="2589"/>
                </a:cubicBezTo>
                <a:cubicBezTo>
                  <a:pt x="6091" y="2589"/>
                  <a:pt x="6319" y="2631"/>
                  <a:pt x="6537" y="2663"/>
                </a:cubicBezTo>
                <a:cubicBezTo>
                  <a:pt x="6754" y="2695"/>
                  <a:pt x="6972" y="2743"/>
                  <a:pt x="7184" y="2801"/>
                </a:cubicBezTo>
                <a:cubicBezTo>
                  <a:pt x="7524" y="2896"/>
                  <a:pt x="7868" y="3018"/>
                  <a:pt x="8160" y="3204"/>
                </a:cubicBezTo>
                <a:cubicBezTo>
                  <a:pt x="8234" y="3252"/>
                  <a:pt x="8314" y="3300"/>
                  <a:pt x="8372" y="3353"/>
                </a:cubicBezTo>
                <a:cubicBezTo>
                  <a:pt x="8387" y="3372"/>
                  <a:pt x="8397" y="3401"/>
                  <a:pt x="8420" y="3401"/>
                </a:cubicBezTo>
                <a:cubicBezTo>
                  <a:pt x="8422" y="3401"/>
                  <a:pt x="8424" y="3401"/>
                  <a:pt x="8425" y="3400"/>
                </a:cubicBezTo>
                <a:cubicBezTo>
                  <a:pt x="8394" y="3321"/>
                  <a:pt x="8346" y="3231"/>
                  <a:pt x="8298" y="3162"/>
                </a:cubicBezTo>
                <a:cubicBezTo>
                  <a:pt x="8166" y="2934"/>
                  <a:pt x="8006" y="2721"/>
                  <a:pt x="7842" y="2514"/>
                </a:cubicBezTo>
                <a:cubicBezTo>
                  <a:pt x="7486" y="2079"/>
                  <a:pt x="7062" y="1687"/>
                  <a:pt x="6568" y="1400"/>
                </a:cubicBezTo>
                <a:cubicBezTo>
                  <a:pt x="6319" y="1257"/>
                  <a:pt x="6043" y="1119"/>
                  <a:pt x="5762" y="1045"/>
                </a:cubicBezTo>
                <a:cubicBezTo>
                  <a:pt x="5523" y="986"/>
                  <a:pt x="5274" y="949"/>
                  <a:pt x="5030" y="949"/>
                </a:cubicBezTo>
                <a:cubicBezTo>
                  <a:pt x="4791" y="949"/>
                  <a:pt x="4552" y="992"/>
                  <a:pt x="4319" y="1023"/>
                </a:cubicBezTo>
                <a:cubicBezTo>
                  <a:pt x="4091" y="1055"/>
                  <a:pt x="3857" y="1103"/>
                  <a:pt x="3624" y="1145"/>
                </a:cubicBezTo>
                <a:cubicBezTo>
                  <a:pt x="3401" y="1177"/>
                  <a:pt x="3178" y="1236"/>
                  <a:pt x="2961" y="1289"/>
                </a:cubicBezTo>
                <a:cubicBezTo>
                  <a:pt x="2817" y="1321"/>
                  <a:pt x="2674" y="1374"/>
                  <a:pt x="2531" y="1400"/>
                </a:cubicBezTo>
                <a:cubicBezTo>
                  <a:pt x="2483" y="1409"/>
                  <a:pt x="2435" y="1413"/>
                  <a:pt x="2387" y="1413"/>
                </a:cubicBezTo>
                <a:cubicBezTo>
                  <a:pt x="2226" y="1413"/>
                  <a:pt x="2070" y="1365"/>
                  <a:pt x="1926" y="1283"/>
                </a:cubicBezTo>
                <a:cubicBezTo>
                  <a:pt x="1788" y="1204"/>
                  <a:pt x="1655" y="1103"/>
                  <a:pt x="1528" y="1002"/>
                </a:cubicBezTo>
                <a:cubicBezTo>
                  <a:pt x="1464" y="949"/>
                  <a:pt x="1401" y="907"/>
                  <a:pt x="1337" y="854"/>
                </a:cubicBezTo>
                <a:cubicBezTo>
                  <a:pt x="1284" y="811"/>
                  <a:pt x="1226" y="779"/>
                  <a:pt x="1173" y="737"/>
                </a:cubicBezTo>
                <a:cubicBezTo>
                  <a:pt x="1130" y="705"/>
                  <a:pt x="1093" y="668"/>
                  <a:pt x="1045" y="631"/>
                </a:cubicBezTo>
                <a:lnTo>
                  <a:pt x="806" y="435"/>
                </a:lnTo>
                <a:cubicBezTo>
                  <a:pt x="785" y="413"/>
                  <a:pt x="759" y="392"/>
                  <a:pt x="737" y="376"/>
                </a:cubicBezTo>
                <a:cubicBezTo>
                  <a:pt x="722" y="360"/>
                  <a:pt x="706" y="339"/>
                  <a:pt x="663" y="339"/>
                </a:cubicBezTo>
                <a:cubicBezTo>
                  <a:pt x="631" y="307"/>
                  <a:pt x="610" y="270"/>
                  <a:pt x="573" y="244"/>
                </a:cubicBezTo>
                <a:cubicBezTo>
                  <a:pt x="541" y="222"/>
                  <a:pt x="520" y="206"/>
                  <a:pt x="499" y="180"/>
                </a:cubicBezTo>
                <a:cubicBezTo>
                  <a:pt x="472" y="143"/>
                  <a:pt x="440" y="121"/>
                  <a:pt x="398" y="95"/>
                </a:cubicBezTo>
                <a:cubicBezTo>
                  <a:pt x="329" y="58"/>
                  <a:pt x="255" y="10"/>
                  <a:pt x="170" y="5"/>
                </a:cubicBezTo>
                <a:cubicBezTo>
                  <a:pt x="159" y="2"/>
                  <a:pt x="148" y="0"/>
                  <a:pt x="13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9" name="Google Shape;919;p23"/>
          <p:cNvGrpSpPr/>
          <p:nvPr/>
        </p:nvGrpSpPr>
        <p:grpSpPr>
          <a:xfrm rot="-8721548">
            <a:off x="7707581" y="82362"/>
            <a:ext cx="2330986" cy="787518"/>
            <a:chOff x="3383275" y="4013225"/>
            <a:chExt cx="1175900" cy="397275"/>
          </a:xfrm>
        </p:grpSpPr>
        <p:sp>
          <p:nvSpPr>
            <p:cNvPr id="920" name="Google Shape;920;p23"/>
            <p:cNvSpPr/>
            <p:nvPr/>
          </p:nvSpPr>
          <p:spPr>
            <a:xfrm>
              <a:off x="3383275" y="4013225"/>
              <a:ext cx="1175900" cy="306375"/>
            </a:xfrm>
            <a:custGeom>
              <a:rect b="b" l="l" r="r" t="t"/>
              <a:pathLst>
                <a:path extrusionOk="0" h="12255" w="47036">
                  <a:moveTo>
                    <a:pt x="17407" y="0"/>
                  </a:moveTo>
                  <a:cubicBezTo>
                    <a:pt x="17242" y="0"/>
                    <a:pt x="17075" y="14"/>
                    <a:pt x="16910" y="44"/>
                  </a:cubicBezTo>
                  <a:cubicBezTo>
                    <a:pt x="16289" y="161"/>
                    <a:pt x="15673" y="240"/>
                    <a:pt x="15037" y="277"/>
                  </a:cubicBezTo>
                  <a:cubicBezTo>
                    <a:pt x="14384" y="309"/>
                    <a:pt x="13747" y="267"/>
                    <a:pt x="13159" y="596"/>
                  </a:cubicBezTo>
                  <a:cubicBezTo>
                    <a:pt x="12580" y="914"/>
                    <a:pt x="12209" y="1487"/>
                    <a:pt x="11593" y="1742"/>
                  </a:cubicBezTo>
                  <a:cubicBezTo>
                    <a:pt x="11296" y="1858"/>
                    <a:pt x="10978" y="1896"/>
                    <a:pt x="10686" y="2033"/>
                  </a:cubicBezTo>
                  <a:cubicBezTo>
                    <a:pt x="10394" y="2177"/>
                    <a:pt x="10102" y="2346"/>
                    <a:pt x="9837" y="2532"/>
                  </a:cubicBezTo>
                  <a:cubicBezTo>
                    <a:pt x="9349" y="2877"/>
                    <a:pt x="8994" y="3344"/>
                    <a:pt x="8569" y="3763"/>
                  </a:cubicBezTo>
                  <a:cubicBezTo>
                    <a:pt x="8171" y="4156"/>
                    <a:pt x="7757" y="4538"/>
                    <a:pt x="7370" y="4930"/>
                  </a:cubicBezTo>
                  <a:cubicBezTo>
                    <a:pt x="6908" y="5387"/>
                    <a:pt x="6447" y="5907"/>
                    <a:pt x="5863" y="6209"/>
                  </a:cubicBezTo>
                  <a:cubicBezTo>
                    <a:pt x="5502" y="6405"/>
                    <a:pt x="5104" y="6490"/>
                    <a:pt x="4733" y="6660"/>
                  </a:cubicBezTo>
                  <a:cubicBezTo>
                    <a:pt x="4303" y="6862"/>
                    <a:pt x="3980" y="7153"/>
                    <a:pt x="3635" y="7472"/>
                  </a:cubicBezTo>
                  <a:cubicBezTo>
                    <a:pt x="2605" y="8427"/>
                    <a:pt x="1332" y="9095"/>
                    <a:pt x="483" y="10236"/>
                  </a:cubicBezTo>
                  <a:cubicBezTo>
                    <a:pt x="218" y="10597"/>
                    <a:pt x="0" y="11090"/>
                    <a:pt x="59" y="11552"/>
                  </a:cubicBezTo>
                  <a:cubicBezTo>
                    <a:pt x="80" y="11711"/>
                    <a:pt x="170" y="12056"/>
                    <a:pt x="303" y="12173"/>
                  </a:cubicBezTo>
                  <a:cubicBezTo>
                    <a:pt x="353" y="12216"/>
                    <a:pt x="406" y="12234"/>
                    <a:pt x="460" y="12234"/>
                  </a:cubicBezTo>
                  <a:cubicBezTo>
                    <a:pt x="589" y="12234"/>
                    <a:pt x="721" y="12132"/>
                    <a:pt x="807" y="12045"/>
                  </a:cubicBezTo>
                  <a:cubicBezTo>
                    <a:pt x="1189" y="11701"/>
                    <a:pt x="1470" y="11223"/>
                    <a:pt x="1804" y="10841"/>
                  </a:cubicBezTo>
                  <a:cubicBezTo>
                    <a:pt x="2202" y="10374"/>
                    <a:pt x="2637" y="9976"/>
                    <a:pt x="3099" y="9573"/>
                  </a:cubicBezTo>
                  <a:cubicBezTo>
                    <a:pt x="3645" y="9090"/>
                    <a:pt x="4160" y="8634"/>
                    <a:pt x="4839" y="8353"/>
                  </a:cubicBezTo>
                  <a:cubicBezTo>
                    <a:pt x="5184" y="8215"/>
                    <a:pt x="5518" y="8167"/>
                    <a:pt x="5868" y="8066"/>
                  </a:cubicBezTo>
                  <a:cubicBezTo>
                    <a:pt x="6229" y="7960"/>
                    <a:pt x="6579" y="7811"/>
                    <a:pt x="6882" y="7589"/>
                  </a:cubicBezTo>
                  <a:cubicBezTo>
                    <a:pt x="7397" y="7233"/>
                    <a:pt x="7810" y="6734"/>
                    <a:pt x="8198" y="6252"/>
                  </a:cubicBezTo>
                  <a:cubicBezTo>
                    <a:pt x="8500" y="5859"/>
                    <a:pt x="8834" y="5503"/>
                    <a:pt x="9179" y="5148"/>
                  </a:cubicBezTo>
                  <a:cubicBezTo>
                    <a:pt x="9482" y="4840"/>
                    <a:pt x="9731" y="4511"/>
                    <a:pt x="10060" y="4219"/>
                  </a:cubicBezTo>
                  <a:cubicBezTo>
                    <a:pt x="10617" y="3726"/>
                    <a:pt x="11153" y="3233"/>
                    <a:pt x="11784" y="2824"/>
                  </a:cubicBezTo>
                  <a:cubicBezTo>
                    <a:pt x="12315" y="2479"/>
                    <a:pt x="12914" y="2325"/>
                    <a:pt x="13498" y="2097"/>
                  </a:cubicBezTo>
                  <a:cubicBezTo>
                    <a:pt x="13737" y="2012"/>
                    <a:pt x="13954" y="1927"/>
                    <a:pt x="14204" y="1896"/>
                  </a:cubicBezTo>
                  <a:cubicBezTo>
                    <a:pt x="14437" y="1858"/>
                    <a:pt x="14671" y="1874"/>
                    <a:pt x="14909" y="1853"/>
                  </a:cubicBezTo>
                  <a:cubicBezTo>
                    <a:pt x="15398" y="1805"/>
                    <a:pt x="15859" y="1630"/>
                    <a:pt x="16363" y="1620"/>
                  </a:cubicBezTo>
                  <a:cubicBezTo>
                    <a:pt x="16399" y="1619"/>
                    <a:pt x="16435" y="1619"/>
                    <a:pt x="16471" y="1619"/>
                  </a:cubicBezTo>
                  <a:cubicBezTo>
                    <a:pt x="16835" y="1619"/>
                    <a:pt x="17198" y="1649"/>
                    <a:pt x="17563" y="1649"/>
                  </a:cubicBezTo>
                  <a:cubicBezTo>
                    <a:pt x="17756" y="1649"/>
                    <a:pt x="17951" y="1640"/>
                    <a:pt x="18146" y="1614"/>
                  </a:cubicBezTo>
                  <a:cubicBezTo>
                    <a:pt x="18606" y="1554"/>
                    <a:pt x="19038" y="1503"/>
                    <a:pt x="19509" y="1503"/>
                  </a:cubicBezTo>
                  <a:cubicBezTo>
                    <a:pt x="19532" y="1503"/>
                    <a:pt x="19555" y="1503"/>
                    <a:pt x="19578" y="1503"/>
                  </a:cubicBezTo>
                  <a:cubicBezTo>
                    <a:pt x="20008" y="1508"/>
                    <a:pt x="20369" y="1715"/>
                    <a:pt x="20756" y="1885"/>
                  </a:cubicBezTo>
                  <a:cubicBezTo>
                    <a:pt x="21048" y="2012"/>
                    <a:pt x="21361" y="2203"/>
                    <a:pt x="21600" y="2410"/>
                  </a:cubicBezTo>
                  <a:cubicBezTo>
                    <a:pt x="21727" y="2516"/>
                    <a:pt x="21802" y="2649"/>
                    <a:pt x="21908" y="2771"/>
                  </a:cubicBezTo>
                  <a:cubicBezTo>
                    <a:pt x="22056" y="2941"/>
                    <a:pt x="22242" y="3063"/>
                    <a:pt x="22438" y="3185"/>
                  </a:cubicBezTo>
                  <a:cubicBezTo>
                    <a:pt x="22704" y="3355"/>
                    <a:pt x="23011" y="3439"/>
                    <a:pt x="23224" y="3678"/>
                  </a:cubicBezTo>
                  <a:cubicBezTo>
                    <a:pt x="23473" y="3949"/>
                    <a:pt x="23595" y="4315"/>
                    <a:pt x="23881" y="4538"/>
                  </a:cubicBezTo>
                  <a:cubicBezTo>
                    <a:pt x="24110" y="4713"/>
                    <a:pt x="24385" y="4771"/>
                    <a:pt x="24614" y="4952"/>
                  </a:cubicBezTo>
                  <a:cubicBezTo>
                    <a:pt x="24879" y="5164"/>
                    <a:pt x="25017" y="5482"/>
                    <a:pt x="25303" y="5668"/>
                  </a:cubicBezTo>
                  <a:cubicBezTo>
                    <a:pt x="25547" y="5827"/>
                    <a:pt x="25691" y="6045"/>
                    <a:pt x="25929" y="6209"/>
                  </a:cubicBezTo>
                  <a:cubicBezTo>
                    <a:pt x="26205" y="6395"/>
                    <a:pt x="26508" y="6501"/>
                    <a:pt x="26800" y="6655"/>
                  </a:cubicBezTo>
                  <a:cubicBezTo>
                    <a:pt x="27091" y="6814"/>
                    <a:pt x="27346" y="7042"/>
                    <a:pt x="27595" y="7244"/>
                  </a:cubicBezTo>
                  <a:cubicBezTo>
                    <a:pt x="27834" y="7440"/>
                    <a:pt x="27999" y="7551"/>
                    <a:pt x="28306" y="7626"/>
                  </a:cubicBezTo>
                  <a:cubicBezTo>
                    <a:pt x="28513" y="7668"/>
                    <a:pt x="28662" y="7758"/>
                    <a:pt x="28842" y="7849"/>
                  </a:cubicBezTo>
                  <a:cubicBezTo>
                    <a:pt x="29076" y="7971"/>
                    <a:pt x="29256" y="8013"/>
                    <a:pt x="29505" y="8029"/>
                  </a:cubicBezTo>
                  <a:cubicBezTo>
                    <a:pt x="30116" y="8061"/>
                    <a:pt x="30715" y="8305"/>
                    <a:pt x="31315" y="8379"/>
                  </a:cubicBezTo>
                  <a:cubicBezTo>
                    <a:pt x="31471" y="8398"/>
                    <a:pt x="31632" y="8420"/>
                    <a:pt x="31789" y="8420"/>
                  </a:cubicBezTo>
                  <a:cubicBezTo>
                    <a:pt x="31898" y="8420"/>
                    <a:pt x="32006" y="8410"/>
                    <a:pt x="32111" y="8379"/>
                  </a:cubicBezTo>
                  <a:cubicBezTo>
                    <a:pt x="32392" y="8305"/>
                    <a:pt x="32657" y="8199"/>
                    <a:pt x="32944" y="8162"/>
                  </a:cubicBezTo>
                  <a:cubicBezTo>
                    <a:pt x="33046" y="8146"/>
                    <a:pt x="33149" y="8141"/>
                    <a:pt x="33253" y="8141"/>
                  </a:cubicBezTo>
                  <a:cubicBezTo>
                    <a:pt x="33442" y="8141"/>
                    <a:pt x="33633" y="8158"/>
                    <a:pt x="33822" y="8158"/>
                  </a:cubicBezTo>
                  <a:cubicBezTo>
                    <a:pt x="33853" y="8158"/>
                    <a:pt x="33884" y="8157"/>
                    <a:pt x="33915" y="8156"/>
                  </a:cubicBezTo>
                  <a:cubicBezTo>
                    <a:pt x="34259" y="8140"/>
                    <a:pt x="34594" y="8087"/>
                    <a:pt x="34944" y="8087"/>
                  </a:cubicBezTo>
                  <a:cubicBezTo>
                    <a:pt x="35153" y="8087"/>
                    <a:pt x="35364" y="8095"/>
                    <a:pt x="35572" y="8095"/>
                  </a:cubicBezTo>
                  <a:cubicBezTo>
                    <a:pt x="35702" y="8095"/>
                    <a:pt x="35831" y="8092"/>
                    <a:pt x="35957" y="8082"/>
                  </a:cubicBezTo>
                  <a:cubicBezTo>
                    <a:pt x="36320" y="8058"/>
                    <a:pt x="36679" y="8024"/>
                    <a:pt x="37038" y="8024"/>
                  </a:cubicBezTo>
                  <a:cubicBezTo>
                    <a:pt x="37146" y="8024"/>
                    <a:pt x="37255" y="8027"/>
                    <a:pt x="37363" y="8034"/>
                  </a:cubicBezTo>
                  <a:cubicBezTo>
                    <a:pt x="37920" y="8077"/>
                    <a:pt x="38477" y="8215"/>
                    <a:pt x="38982" y="8448"/>
                  </a:cubicBezTo>
                  <a:cubicBezTo>
                    <a:pt x="39390" y="8639"/>
                    <a:pt x="39815" y="8798"/>
                    <a:pt x="40255" y="8857"/>
                  </a:cubicBezTo>
                  <a:cubicBezTo>
                    <a:pt x="40322" y="8865"/>
                    <a:pt x="40391" y="8868"/>
                    <a:pt x="40460" y="8868"/>
                  </a:cubicBezTo>
                  <a:cubicBezTo>
                    <a:pt x="40650" y="8868"/>
                    <a:pt x="40846" y="8844"/>
                    <a:pt x="41034" y="8844"/>
                  </a:cubicBezTo>
                  <a:cubicBezTo>
                    <a:pt x="41198" y="8844"/>
                    <a:pt x="41357" y="8863"/>
                    <a:pt x="41502" y="8931"/>
                  </a:cubicBezTo>
                  <a:cubicBezTo>
                    <a:pt x="41788" y="9064"/>
                    <a:pt x="42069" y="9010"/>
                    <a:pt x="42372" y="9064"/>
                  </a:cubicBezTo>
                  <a:cubicBezTo>
                    <a:pt x="42696" y="9117"/>
                    <a:pt x="42855" y="9339"/>
                    <a:pt x="43093" y="9536"/>
                  </a:cubicBezTo>
                  <a:cubicBezTo>
                    <a:pt x="43428" y="9801"/>
                    <a:pt x="43873" y="9833"/>
                    <a:pt x="44202" y="10082"/>
                  </a:cubicBezTo>
                  <a:cubicBezTo>
                    <a:pt x="44494" y="10310"/>
                    <a:pt x="44653" y="10676"/>
                    <a:pt x="44828" y="10995"/>
                  </a:cubicBezTo>
                  <a:cubicBezTo>
                    <a:pt x="44998" y="11303"/>
                    <a:pt x="45253" y="11552"/>
                    <a:pt x="45465" y="11833"/>
                  </a:cubicBezTo>
                  <a:cubicBezTo>
                    <a:pt x="45637" y="12069"/>
                    <a:pt x="45727" y="12218"/>
                    <a:pt x="45996" y="12218"/>
                  </a:cubicBezTo>
                  <a:cubicBezTo>
                    <a:pt x="46018" y="12218"/>
                    <a:pt x="46040" y="12217"/>
                    <a:pt x="46065" y="12215"/>
                  </a:cubicBezTo>
                  <a:cubicBezTo>
                    <a:pt x="46122" y="12207"/>
                    <a:pt x="46163" y="12196"/>
                    <a:pt x="46215" y="12196"/>
                  </a:cubicBezTo>
                  <a:cubicBezTo>
                    <a:pt x="46231" y="12196"/>
                    <a:pt x="46248" y="12197"/>
                    <a:pt x="46266" y="12199"/>
                  </a:cubicBezTo>
                  <a:cubicBezTo>
                    <a:pt x="46339" y="12216"/>
                    <a:pt x="46367" y="12254"/>
                    <a:pt x="46428" y="12254"/>
                  </a:cubicBezTo>
                  <a:cubicBezTo>
                    <a:pt x="46443" y="12254"/>
                    <a:pt x="46459" y="12252"/>
                    <a:pt x="46479" y="12247"/>
                  </a:cubicBezTo>
                  <a:cubicBezTo>
                    <a:pt x="46579" y="12220"/>
                    <a:pt x="46712" y="12088"/>
                    <a:pt x="46776" y="12019"/>
                  </a:cubicBezTo>
                  <a:cubicBezTo>
                    <a:pt x="46945" y="11844"/>
                    <a:pt x="47036" y="11525"/>
                    <a:pt x="46908" y="11292"/>
                  </a:cubicBezTo>
                  <a:cubicBezTo>
                    <a:pt x="46908" y="11250"/>
                    <a:pt x="46876" y="11207"/>
                    <a:pt x="46845" y="11154"/>
                  </a:cubicBezTo>
                  <a:cubicBezTo>
                    <a:pt x="46739" y="11011"/>
                    <a:pt x="46601" y="10889"/>
                    <a:pt x="46500" y="10745"/>
                  </a:cubicBezTo>
                  <a:cubicBezTo>
                    <a:pt x="46256" y="10395"/>
                    <a:pt x="45895" y="10188"/>
                    <a:pt x="45592" y="9897"/>
                  </a:cubicBezTo>
                  <a:cubicBezTo>
                    <a:pt x="45152" y="9488"/>
                    <a:pt x="44701" y="9170"/>
                    <a:pt x="44202" y="8835"/>
                  </a:cubicBezTo>
                  <a:cubicBezTo>
                    <a:pt x="43980" y="8692"/>
                    <a:pt x="43767" y="8570"/>
                    <a:pt x="43502" y="8506"/>
                  </a:cubicBezTo>
                  <a:cubicBezTo>
                    <a:pt x="43231" y="8437"/>
                    <a:pt x="42956" y="8411"/>
                    <a:pt x="42690" y="8310"/>
                  </a:cubicBezTo>
                  <a:cubicBezTo>
                    <a:pt x="42181" y="8124"/>
                    <a:pt x="41746" y="7822"/>
                    <a:pt x="41194" y="7721"/>
                  </a:cubicBezTo>
                  <a:cubicBezTo>
                    <a:pt x="40653" y="7620"/>
                    <a:pt x="40112" y="7604"/>
                    <a:pt x="39576" y="7477"/>
                  </a:cubicBezTo>
                  <a:cubicBezTo>
                    <a:pt x="39029" y="7344"/>
                    <a:pt x="38515" y="7138"/>
                    <a:pt x="37973" y="6984"/>
                  </a:cubicBezTo>
                  <a:cubicBezTo>
                    <a:pt x="37644" y="6894"/>
                    <a:pt x="37321" y="6825"/>
                    <a:pt x="36981" y="6761"/>
                  </a:cubicBezTo>
                  <a:cubicBezTo>
                    <a:pt x="36732" y="6708"/>
                    <a:pt x="36461" y="6607"/>
                    <a:pt x="36207" y="6602"/>
                  </a:cubicBezTo>
                  <a:cubicBezTo>
                    <a:pt x="36198" y="6602"/>
                    <a:pt x="36189" y="6601"/>
                    <a:pt x="36180" y="6601"/>
                  </a:cubicBezTo>
                  <a:cubicBezTo>
                    <a:pt x="35914" y="6601"/>
                    <a:pt x="35667" y="6676"/>
                    <a:pt x="35400" y="6692"/>
                  </a:cubicBezTo>
                  <a:cubicBezTo>
                    <a:pt x="35359" y="6695"/>
                    <a:pt x="35319" y="6697"/>
                    <a:pt x="35279" y="6697"/>
                  </a:cubicBezTo>
                  <a:cubicBezTo>
                    <a:pt x="35128" y="6697"/>
                    <a:pt x="34982" y="6676"/>
                    <a:pt x="34827" y="6655"/>
                  </a:cubicBezTo>
                  <a:cubicBezTo>
                    <a:pt x="34679" y="6639"/>
                    <a:pt x="34528" y="6629"/>
                    <a:pt x="34377" y="6629"/>
                  </a:cubicBezTo>
                  <a:cubicBezTo>
                    <a:pt x="34077" y="6629"/>
                    <a:pt x="33778" y="6669"/>
                    <a:pt x="33506" y="6782"/>
                  </a:cubicBezTo>
                  <a:cubicBezTo>
                    <a:pt x="33113" y="6934"/>
                    <a:pt x="32793" y="7304"/>
                    <a:pt x="32353" y="7304"/>
                  </a:cubicBezTo>
                  <a:cubicBezTo>
                    <a:pt x="32317" y="7304"/>
                    <a:pt x="32281" y="7302"/>
                    <a:pt x="32243" y="7297"/>
                  </a:cubicBezTo>
                  <a:cubicBezTo>
                    <a:pt x="32055" y="7272"/>
                    <a:pt x="31885" y="7238"/>
                    <a:pt x="31690" y="7238"/>
                  </a:cubicBezTo>
                  <a:cubicBezTo>
                    <a:pt x="31677" y="7238"/>
                    <a:pt x="31663" y="7238"/>
                    <a:pt x="31649" y="7238"/>
                  </a:cubicBezTo>
                  <a:cubicBezTo>
                    <a:pt x="31416" y="7244"/>
                    <a:pt x="31193" y="7297"/>
                    <a:pt x="30954" y="7307"/>
                  </a:cubicBezTo>
                  <a:cubicBezTo>
                    <a:pt x="30928" y="7308"/>
                    <a:pt x="30903" y="7309"/>
                    <a:pt x="30877" y="7309"/>
                  </a:cubicBezTo>
                  <a:cubicBezTo>
                    <a:pt x="30448" y="7309"/>
                    <a:pt x="30070" y="7187"/>
                    <a:pt x="29654" y="7132"/>
                  </a:cubicBezTo>
                  <a:cubicBezTo>
                    <a:pt x="29155" y="7069"/>
                    <a:pt x="28683" y="7010"/>
                    <a:pt x="28248" y="6740"/>
                  </a:cubicBezTo>
                  <a:cubicBezTo>
                    <a:pt x="27675" y="6384"/>
                    <a:pt x="27240" y="5806"/>
                    <a:pt x="26725" y="5371"/>
                  </a:cubicBezTo>
                  <a:cubicBezTo>
                    <a:pt x="25951" y="4697"/>
                    <a:pt x="25118" y="4135"/>
                    <a:pt x="24301" y="3514"/>
                  </a:cubicBezTo>
                  <a:cubicBezTo>
                    <a:pt x="23669" y="3036"/>
                    <a:pt x="23112" y="2516"/>
                    <a:pt x="22412" y="2134"/>
                  </a:cubicBezTo>
                  <a:cubicBezTo>
                    <a:pt x="21839" y="1821"/>
                    <a:pt x="21298" y="1482"/>
                    <a:pt x="20714" y="1195"/>
                  </a:cubicBezTo>
                  <a:cubicBezTo>
                    <a:pt x="20141" y="919"/>
                    <a:pt x="19563" y="612"/>
                    <a:pt x="18979" y="362"/>
                  </a:cubicBezTo>
                  <a:cubicBezTo>
                    <a:pt x="18484" y="147"/>
                    <a:pt x="17948" y="0"/>
                    <a:pt x="1740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3"/>
            <p:cNvSpPr/>
            <p:nvPr/>
          </p:nvSpPr>
          <p:spPr>
            <a:xfrm>
              <a:off x="3500125" y="4116225"/>
              <a:ext cx="917250" cy="294275"/>
            </a:xfrm>
            <a:custGeom>
              <a:rect b="b" l="l" r="r" t="t"/>
              <a:pathLst>
                <a:path extrusionOk="0" h="11771" w="36690">
                  <a:moveTo>
                    <a:pt x="14087" y="0"/>
                  </a:moveTo>
                  <a:cubicBezTo>
                    <a:pt x="13530" y="0"/>
                    <a:pt x="12977" y="152"/>
                    <a:pt x="12411" y="296"/>
                  </a:cubicBezTo>
                  <a:cubicBezTo>
                    <a:pt x="11753" y="460"/>
                    <a:pt x="11090" y="593"/>
                    <a:pt x="10432" y="752"/>
                  </a:cubicBezTo>
                  <a:cubicBezTo>
                    <a:pt x="9514" y="975"/>
                    <a:pt x="8622" y="1320"/>
                    <a:pt x="7752" y="1702"/>
                  </a:cubicBezTo>
                  <a:cubicBezTo>
                    <a:pt x="5922" y="2503"/>
                    <a:pt x="4129" y="3548"/>
                    <a:pt x="2569" y="4811"/>
                  </a:cubicBezTo>
                  <a:cubicBezTo>
                    <a:pt x="1375" y="5787"/>
                    <a:pt x="1" y="7305"/>
                    <a:pt x="600" y="8981"/>
                  </a:cubicBezTo>
                  <a:cubicBezTo>
                    <a:pt x="1322" y="11013"/>
                    <a:pt x="3794" y="11337"/>
                    <a:pt x="5662" y="11337"/>
                  </a:cubicBezTo>
                  <a:cubicBezTo>
                    <a:pt x="6761" y="11337"/>
                    <a:pt x="7858" y="11297"/>
                    <a:pt x="8958" y="11297"/>
                  </a:cubicBezTo>
                  <a:cubicBezTo>
                    <a:pt x="9297" y="11297"/>
                    <a:pt x="9636" y="11300"/>
                    <a:pt x="9975" y="11310"/>
                  </a:cubicBezTo>
                  <a:cubicBezTo>
                    <a:pt x="12077" y="11369"/>
                    <a:pt x="14178" y="11544"/>
                    <a:pt x="16279" y="11634"/>
                  </a:cubicBezTo>
                  <a:cubicBezTo>
                    <a:pt x="17690" y="11692"/>
                    <a:pt x="19101" y="11740"/>
                    <a:pt x="20513" y="11767"/>
                  </a:cubicBezTo>
                  <a:cubicBezTo>
                    <a:pt x="20681" y="11769"/>
                    <a:pt x="20848" y="11770"/>
                    <a:pt x="21016" y="11770"/>
                  </a:cubicBezTo>
                  <a:cubicBezTo>
                    <a:pt x="22299" y="11770"/>
                    <a:pt x="23572" y="11701"/>
                    <a:pt x="24858" y="11608"/>
                  </a:cubicBezTo>
                  <a:cubicBezTo>
                    <a:pt x="25967" y="11523"/>
                    <a:pt x="27076" y="11401"/>
                    <a:pt x="28174" y="11295"/>
                  </a:cubicBezTo>
                  <a:cubicBezTo>
                    <a:pt x="29267" y="11188"/>
                    <a:pt x="30371" y="11135"/>
                    <a:pt x="31464" y="11045"/>
                  </a:cubicBezTo>
                  <a:cubicBezTo>
                    <a:pt x="32228" y="10976"/>
                    <a:pt x="33002" y="10907"/>
                    <a:pt x="33735" y="10684"/>
                  </a:cubicBezTo>
                  <a:cubicBezTo>
                    <a:pt x="34164" y="10552"/>
                    <a:pt x="34583" y="10382"/>
                    <a:pt x="34992" y="10196"/>
                  </a:cubicBezTo>
                  <a:cubicBezTo>
                    <a:pt x="35300" y="10058"/>
                    <a:pt x="35597" y="9936"/>
                    <a:pt x="35915" y="9830"/>
                  </a:cubicBezTo>
                  <a:cubicBezTo>
                    <a:pt x="36064" y="9777"/>
                    <a:pt x="36180" y="9713"/>
                    <a:pt x="36276" y="9586"/>
                  </a:cubicBezTo>
                  <a:cubicBezTo>
                    <a:pt x="36504" y="9262"/>
                    <a:pt x="36318" y="8864"/>
                    <a:pt x="36382" y="8498"/>
                  </a:cubicBezTo>
                  <a:cubicBezTo>
                    <a:pt x="36414" y="8291"/>
                    <a:pt x="36568" y="8201"/>
                    <a:pt x="36631" y="8021"/>
                  </a:cubicBezTo>
                  <a:cubicBezTo>
                    <a:pt x="36679" y="7899"/>
                    <a:pt x="36690" y="7740"/>
                    <a:pt x="36663" y="7618"/>
                  </a:cubicBezTo>
                  <a:cubicBezTo>
                    <a:pt x="36663" y="7602"/>
                    <a:pt x="36658" y="7591"/>
                    <a:pt x="36653" y="7581"/>
                  </a:cubicBezTo>
                  <a:cubicBezTo>
                    <a:pt x="36557" y="7305"/>
                    <a:pt x="36212" y="7130"/>
                    <a:pt x="35989" y="6981"/>
                  </a:cubicBezTo>
                  <a:cubicBezTo>
                    <a:pt x="35602" y="6716"/>
                    <a:pt x="35204" y="6461"/>
                    <a:pt x="34801" y="6228"/>
                  </a:cubicBezTo>
                  <a:cubicBezTo>
                    <a:pt x="34408" y="6010"/>
                    <a:pt x="34010" y="5803"/>
                    <a:pt x="33602" y="5617"/>
                  </a:cubicBezTo>
                  <a:cubicBezTo>
                    <a:pt x="33135" y="5405"/>
                    <a:pt x="32594" y="5193"/>
                    <a:pt x="32074" y="5135"/>
                  </a:cubicBezTo>
                  <a:cubicBezTo>
                    <a:pt x="31933" y="5121"/>
                    <a:pt x="31789" y="5116"/>
                    <a:pt x="31642" y="5116"/>
                  </a:cubicBezTo>
                  <a:cubicBezTo>
                    <a:pt x="31396" y="5116"/>
                    <a:pt x="31146" y="5130"/>
                    <a:pt x="30907" y="5140"/>
                  </a:cubicBezTo>
                  <a:cubicBezTo>
                    <a:pt x="30429" y="5166"/>
                    <a:pt x="29952" y="5267"/>
                    <a:pt x="29474" y="5347"/>
                  </a:cubicBezTo>
                  <a:cubicBezTo>
                    <a:pt x="28853" y="5448"/>
                    <a:pt x="28232" y="5501"/>
                    <a:pt x="27606" y="5501"/>
                  </a:cubicBezTo>
                  <a:cubicBezTo>
                    <a:pt x="26455" y="5495"/>
                    <a:pt x="25309" y="5448"/>
                    <a:pt x="24184" y="5230"/>
                  </a:cubicBezTo>
                  <a:cubicBezTo>
                    <a:pt x="23638" y="5124"/>
                    <a:pt x="23102" y="4981"/>
                    <a:pt x="22566" y="4843"/>
                  </a:cubicBezTo>
                  <a:cubicBezTo>
                    <a:pt x="21935" y="4678"/>
                    <a:pt x="21282" y="4556"/>
                    <a:pt x="20693" y="4254"/>
                  </a:cubicBezTo>
                  <a:cubicBezTo>
                    <a:pt x="19632" y="3707"/>
                    <a:pt x="18932" y="2699"/>
                    <a:pt x="17982" y="1999"/>
                  </a:cubicBezTo>
                  <a:cubicBezTo>
                    <a:pt x="17048" y="1309"/>
                    <a:pt x="16119" y="582"/>
                    <a:pt x="15021" y="168"/>
                  </a:cubicBezTo>
                  <a:cubicBezTo>
                    <a:pt x="14707" y="47"/>
                    <a:pt x="14397" y="0"/>
                    <a:pt x="140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2" name="Google Shape;922;p23"/>
          <p:cNvGrpSpPr/>
          <p:nvPr/>
        </p:nvGrpSpPr>
        <p:grpSpPr>
          <a:xfrm rot="-276632">
            <a:off x="-366577" y="-857698"/>
            <a:ext cx="746978" cy="3808648"/>
            <a:chOff x="-384775" y="-172600"/>
            <a:chExt cx="1005756" cy="5128776"/>
          </a:xfrm>
        </p:grpSpPr>
        <p:sp>
          <p:nvSpPr>
            <p:cNvPr id="923" name="Google Shape;923;p23"/>
            <p:cNvSpPr/>
            <p:nvPr/>
          </p:nvSpPr>
          <p:spPr>
            <a:xfrm>
              <a:off x="135682" y="478076"/>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924" name="Google Shape;924;p23"/>
            <p:cNvSpPr/>
            <p:nvPr/>
          </p:nvSpPr>
          <p:spPr>
            <a:xfrm>
              <a:off x="-90112" y="26661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925" name="Google Shape;925;p23"/>
            <p:cNvSpPr/>
            <p:nvPr/>
          </p:nvSpPr>
          <p:spPr>
            <a:xfrm>
              <a:off x="-384775" y="-17260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28575">
              <a:solidFill>
                <a:schemeClr val="dk1"/>
              </a:solidFill>
              <a:prstDash val="solid"/>
              <a:round/>
              <a:headEnd len="med" w="med" type="none"/>
              <a:tailEnd len="med" w="med" type="none"/>
            </a:ln>
          </p:spPr>
        </p:sp>
      </p:grpSp>
      <p:sp>
        <p:nvSpPr>
          <p:cNvPr id="926" name="Google Shape;926;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27" name="Google Shape;927;p23"/>
          <p:cNvSpPr txBox="1"/>
          <p:nvPr>
            <p:ph idx="1" type="subTitle"/>
          </p:nvPr>
        </p:nvSpPr>
        <p:spPr>
          <a:xfrm>
            <a:off x="712900" y="1961725"/>
            <a:ext cx="2469300" cy="93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28" name="Google Shape;928;p23"/>
          <p:cNvSpPr txBox="1"/>
          <p:nvPr>
            <p:ph idx="2" type="subTitle"/>
          </p:nvPr>
        </p:nvSpPr>
        <p:spPr>
          <a:xfrm>
            <a:off x="3281974" y="1961734"/>
            <a:ext cx="2579700" cy="93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29" name="Google Shape;929;p23"/>
          <p:cNvSpPr txBox="1"/>
          <p:nvPr>
            <p:ph idx="3" type="subTitle"/>
          </p:nvPr>
        </p:nvSpPr>
        <p:spPr>
          <a:xfrm>
            <a:off x="712900" y="3670400"/>
            <a:ext cx="2469300" cy="93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30" name="Google Shape;930;p23"/>
          <p:cNvSpPr txBox="1"/>
          <p:nvPr>
            <p:ph idx="4" type="subTitle"/>
          </p:nvPr>
        </p:nvSpPr>
        <p:spPr>
          <a:xfrm>
            <a:off x="3281985" y="3670401"/>
            <a:ext cx="2579700" cy="93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31" name="Google Shape;931;p23"/>
          <p:cNvSpPr txBox="1"/>
          <p:nvPr>
            <p:ph idx="5" type="subTitle"/>
          </p:nvPr>
        </p:nvSpPr>
        <p:spPr>
          <a:xfrm>
            <a:off x="5961452" y="1961731"/>
            <a:ext cx="2469300" cy="93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32" name="Google Shape;932;p23"/>
          <p:cNvSpPr txBox="1"/>
          <p:nvPr>
            <p:ph idx="6" type="subTitle"/>
          </p:nvPr>
        </p:nvSpPr>
        <p:spPr>
          <a:xfrm>
            <a:off x="5961475" y="3670400"/>
            <a:ext cx="2469300" cy="93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33" name="Google Shape;933;p23"/>
          <p:cNvSpPr txBox="1"/>
          <p:nvPr>
            <p:ph idx="7" type="subTitle"/>
          </p:nvPr>
        </p:nvSpPr>
        <p:spPr>
          <a:xfrm>
            <a:off x="712900" y="1269300"/>
            <a:ext cx="2469300" cy="8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34" name="Google Shape;934;p23"/>
          <p:cNvSpPr txBox="1"/>
          <p:nvPr>
            <p:ph idx="8" type="subTitle"/>
          </p:nvPr>
        </p:nvSpPr>
        <p:spPr>
          <a:xfrm>
            <a:off x="3281974" y="1269300"/>
            <a:ext cx="2577300" cy="8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35" name="Google Shape;935;p23"/>
          <p:cNvSpPr txBox="1"/>
          <p:nvPr>
            <p:ph idx="9" type="subTitle"/>
          </p:nvPr>
        </p:nvSpPr>
        <p:spPr>
          <a:xfrm>
            <a:off x="5961452" y="1269300"/>
            <a:ext cx="2466900" cy="8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36" name="Google Shape;936;p23"/>
          <p:cNvSpPr txBox="1"/>
          <p:nvPr>
            <p:ph idx="13" type="subTitle"/>
          </p:nvPr>
        </p:nvSpPr>
        <p:spPr>
          <a:xfrm>
            <a:off x="712900" y="2974810"/>
            <a:ext cx="2469300" cy="8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37" name="Google Shape;937;p23"/>
          <p:cNvSpPr txBox="1"/>
          <p:nvPr>
            <p:ph idx="14" type="subTitle"/>
          </p:nvPr>
        </p:nvSpPr>
        <p:spPr>
          <a:xfrm>
            <a:off x="3281974" y="2974805"/>
            <a:ext cx="2577300" cy="8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938" name="Google Shape;938;p23"/>
          <p:cNvSpPr txBox="1"/>
          <p:nvPr>
            <p:ph idx="15" type="subTitle"/>
          </p:nvPr>
        </p:nvSpPr>
        <p:spPr>
          <a:xfrm>
            <a:off x="5961452" y="2974797"/>
            <a:ext cx="2469300" cy="823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939" name="Shape 939"/>
        <p:cNvGrpSpPr/>
        <p:nvPr/>
      </p:nvGrpSpPr>
      <p:grpSpPr>
        <a:xfrm>
          <a:off x="0" y="0"/>
          <a:ext cx="0" cy="0"/>
          <a:chOff x="0" y="0"/>
          <a:chExt cx="0" cy="0"/>
        </a:xfrm>
      </p:grpSpPr>
      <p:sp>
        <p:nvSpPr>
          <p:cNvPr id="940" name="Google Shape;940;p24"/>
          <p:cNvSpPr/>
          <p:nvPr/>
        </p:nvSpPr>
        <p:spPr>
          <a:xfrm rot="1775139">
            <a:off x="8141816" y="279508"/>
            <a:ext cx="1325397" cy="731370"/>
          </a:xfrm>
          <a:custGeom>
            <a:rect b="b" l="l" r="r" t="t"/>
            <a:pathLst>
              <a:path extrusionOk="0" h="14250" w="25824">
                <a:moveTo>
                  <a:pt x="12017" y="0"/>
                </a:moveTo>
                <a:cubicBezTo>
                  <a:pt x="11106" y="0"/>
                  <a:pt x="10248" y="159"/>
                  <a:pt x="9349" y="404"/>
                </a:cubicBezTo>
                <a:cubicBezTo>
                  <a:pt x="7805" y="818"/>
                  <a:pt x="6155" y="1301"/>
                  <a:pt x="4903" y="2346"/>
                </a:cubicBezTo>
                <a:cubicBezTo>
                  <a:pt x="4723" y="2494"/>
                  <a:pt x="4542" y="2648"/>
                  <a:pt x="4373" y="2807"/>
                </a:cubicBezTo>
                <a:cubicBezTo>
                  <a:pt x="3534" y="3577"/>
                  <a:pt x="2786" y="4442"/>
                  <a:pt x="2128" y="5370"/>
                </a:cubicBezTo>
                <a:cubicBezTo>
                  <a:pt x="1974" y="5588"/>
                  <a:pt x="1805" y="5805"/>
                  <a:pt x="1677" y="6044"/>
                </a:cubicBezTo>
                <a:cubicBezTo>
                  <a:pt x="1598" y="6192"/>
                  <a:pt x="1577" y="6352"/>
                  <a:pt x="1518" y="6505"/>
                </a:cubicBezTo>
                <a:cubicBezTo>
                  <a:pt x="1354" y="6946"/>
                  <a:pt x="892" y="7317"/>
                  <a:pt x="621" y="7705"/>
                </a:cubicBezTo>
                <a:cubicBezTo>
                  <a:pt x="515" y="7858"/>
                  <a:pt x="340" y="8103"/>
                  <a:pt x="208" y="8362"/>
                </a:cubicBezTo>
                <a:cubicBezTo>
                  <a:pt x="80" y="8617"/>
                  <a:pt x="1" y="8893"/>
                  <a:pt x="86" y="9105"/>
                </a:cubicBezTo>
                <a:cubicBezTo>
                  <a:pt x="144" y="9217"/>
                  <a:pt x="314" y="9291"/>
                  <a:pt x="420" y="9344"/>
                </a:cubicBezTo>
                <a:cubicBezTo>
                  <a:pt x="791" y="9540"/>
                  <a:pt x="1194" y="9599"/>
                  <a:pt x="1592" y="9726"/>
                </a:cubicBezTo>
                <a:cubicBezTo>
                  <a:pt x="2171" y="9912"/>
                  <a:pt x="2707" y="10113"/>
                  <a:pt x="3205" y="10469"/>
                </a:cubicBezTo>
                <a:cubicBezTo>
                  <a:pt x="3693" y="10819"/>
                  <a:pt x="4203" y="11137"/>
                  <a:pt x="4696" y="11493"/>
                </a:cubicBezTo>
                <a:cubicBezTo>
                  <a:pt x="4893" y="11631"/>
                  <a:pt x="5100" y="11763"/>
                  <a:pt x="5291" y="11901"/>
                </a:cubicBezTo>
                <a:cubicBezTo>
                  <a:pt x="5333" y="11928"/>
                  <a:pt x="5476" y="12082"/>
                  <a:pt x="5524" y="12082"/>
                </a:cubicBezTo>
                <a:cubicBezTo>
                  <a:pt x="5525" y="12082"/>
                  <a:pt x="5527" y="12082"/>
                  <a:pt x="5528" y="12082"/>
                </a:cubicBezTo>
                <a:cubicBezTo>
                  <a:pt x="5690" y="12082"/>
                  <a:pt x="5784" y="11794"/>
                  <a:pt x="5842" y="11684"/>
                </a:cubicBezTo>
                <a:cubicBezTo>
                  <a:pt x="6086" y="11190"/>
                  <a:pt x="6214" y="10655"/>
                  <a:pt x="6521" y="10198"/>
                </a:cubicBezTo>
                <a:cubicBezTo>
                  <a:pt x="6845" y="9721"/>
                  <a:pt x="7169" y="9227"/>
                  <a:pt x="7556" y="8803"/>
                </a:cubicBezTo>
                <a:cubicBezTo>
                  <a:pt x="8394" y="7874"/>
                  <a:pt x="9567" y="7052"/>
                  <a:pt x="10840" y="6866"/>
                </a:cubicBezTo>
                <a:cubicBezTo>
                  <a:pt x="11005" y="6843"/>
                  <a:pt x="11168" y="6832"/>
                  <a:pt x="11329" y="6832"/>
                </a:cubicBezTo>
                <a:cubicBezTo>
                  <a:pt x="11962" y="6832"/>
                  <a:pt x="12568" y="7001"/>
                  <a:pt x="13164" y="7238"/>
                </a:cubicBezTo>
                <a:cubicBezTo>
                  <a:pt x="13679" y="7445"/>
                  <a:pt x="14225" y="7699"/>
                  <a:pt x="14676" y="8028"/>
                </a:cubicBezTo>
                <a:cubicBezTo>
                  <a:pt x="14968" y="8240"/>
                  <a:pt x="15228" y="8591"/>
                  <a:pt x="15456" y="8867"/>
                </a:cubicBezTo>
                <a:cubicBezTo>
                  <a:pt x="15737" y="9185"/>
                  <a:pt x="15987" y="9519"/>
                  <a:pt x="16236" y="9864"/>
                </a:cubicBezTo>
                <a:cubicBezTo>
                  <a:pt x="16634" y="10421"/>
                  <a:pt x="16931" y="11026"/>
                  <a:pt x="17234" y="11636"/>
                </a:cubicBezTo>
                <a:cubicBezTo>
                  <a:pt x="17536" y="12220"/>
                  <a:pt x="17839" y="12798"/>
                  <a:pt x="18014" y="13435"/>
                </a:cubicBezTo>
                <a:cubicBezTo>
                  <a:pt x="18077" y="13674"/>
                  <a:pt x="18125" y="13971"/>
                  <a:pt x="18332" y="14130"/>
                </a:cubicBezTo>
                <a:cubicBezTo>
                  <a:pt x="18440" y="14217"/>
                  <a:pt x="18568" y="14249"/>
                  <a:pt x="18705" y="14249"/>
                </a:cubicBezTo>
                <a:cubicBezTo>
                  <a:pt x="19010" y="14249"/>
                  <a:pt x="19356" y="14085"/>
                  <a:pt x="19605" y="13997"/>
                </a:cubicBezTo>
                <a:cubicBezTo>
                  <a:pt x="20035" y="13843"/>
                  <a:pt x="20407" y="13594"/>
                  <a:pt x="20831" y="13435"/>
                </a:cubicBezTo>
                <a:cubicBezTo>
                  <a:pt x="21096" y="13334"/>
                  <a:pt x="21372" y="13276"/>
                  <a:pt x="21637" y="13180"/>
                </a:cubicBezTo>
                <a:cubicBezTo>
                  <a:pt x="21924" y="13085"/>
                  <a:pt x="22195" y="12957"/>
                  <a:pt x="22481" y="12862"/>
                </a:cubicBezTo>
                <a:cubicBezTo>
                  <a:pt x="23489" y="12533"/>
                  <a:pt x="24476" y="12140"/>
                  <a:pt x="25484" y="11817"/>
                </a:cubicBezTo>
                <a:cubicBezTo>
                  <a:pt x="25691" y="11748"/>
                  <a:pt x="25824" y="11817"/>
                  <a:pt x="25824" y="11557"/>
                </a:cubicBezTo>
                <a:cubicBezTo>
                  <a:pt x="25824" y="11318"/>
                  <a:pt x="25733" y="11052"/>
                  <a:pt x="25654" y="10835"/>
                </a:cubicBezTo>
                <a:cubicBezTo>
                  <a:pt x="25452" y="10267"/>
                  <a:pt x="25283" y="9721"/>
                  <a:pt x="25001" y="9180"/>
                </a:cubicBezTo>
                <a:cubicBezTo>
                  <a:pt x="24656" y="8516"/>
                  <a:pt x="24317" y="7853"/>
                  <a:pt x="23935" y="7211"/>
                </a:cubicBezTo>
                <a:cubicBezTo>
                  <a:pt x="23484" y="6447"/>
                  <a:pt x="22927" y="5731"/>
                  <a:pt x="22401" y="5015"/>
                </a:cubicBezTo>
                <a:cubicBezTo>
                  <a:pt x="21924" y="4367"/>
                  <a:pt x="21367" y="3810"/>
                  <a:pt x="20783" y="3258"/>
                </a:cubicBezTo>
                <a:cubicBezTo>
                  <a:pt x="20210" y="2717"/>
                  <a:pt x="19611" y="2192"/>
                  <a:pt x="18953" y="1746"/>
                </a:cubicBezTo>
                <a:cubicBezTo>
                  <a:pt x="18146" y="1200"/>
                  <a:pt x="17144" y="786"/>
                  <a:pt x="16210" y="537"/>
                </a:cubicBezTo>
                <a:cubicBezTo>
                  <a:pt x="15027" y="218"/>
                  <a:pt x="13812" y="107"/>
                  <a:pt x="12602" y="22"/>
                </a:cubicBezTo>
                <a:cubicBezTo>
                  <a:pt x="12404" y="7"/>
                  <a:pt x="12209" y="0"/>
                  <a:pt x="12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4"/>
          <p:cNvSpPr txBox="1"/>
          <p:nvPr>
            <p:ph type="title"/>
          </p:nvPr>
        </p:nvSpPr>
        <p:spPr>
          <a:xfrm>
            <a:off x="3982675" y="584450"/>
            <a:ext cx="4448100" cy="116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7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42" name="Google Shape;942;p24"/>
          <p:cNvSpPr txBox="1"/>
          <p:nvPr>
            <p:ph idx="1" type="subTitle"/>
          </p:nvPr>
        </p:nvSpPr>
        <p:spPr>
          <a:xfrm>
            <a:off x="3982675" y="1673525"/>
            <a:ext cx="4448100" cy="105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943" name="Google Shape;943;p24"/>
          <p:cNvSpPr txBox="1"/>
          <p:nvPr/>
        </p:nvSpPr>
        <p:spPr>
          <a:xfrm>
            <a:off x="3982675" y="3444025"/>
            <a:ext cx="4448100" cy="5562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000">
                <a:solidFill>
                  <a:schemeClr val="dk1"/>
                </a:solidFill>
                <a:latin typeface="Actor"/>
                <a:ea typeface="Actor"/>
                <a:cs typeface="Actor"/>
                <a:sym typeface="Actor"/>
              </a:rPr>
              <a:t>CREDITS:</a:t>
            </a:r>
            <a:r>
              <a:rPr lang="en" sz="1000">
                <a:solidFill>
                  <a:schemeClr val="dk1"/>
                </a:solidFill>
                <a:latin typeface="Actor"/>
                <a:ea typeface="Actor"/>
                <a:cs typeface="Actor"/>
                <a:sym typeface="Actor"/>
              </a:rPr>
              <a:t> This presentation template was created by </a:t>
            </a:r>
            <a:r>
              <a:rPr b="1" lang="en" sz="1000" u="sng">
                <a:solidFill>
                  <a:schemeClr val="dk1"/>
                </a:solidFill>
                <a:latin typeface="Actor"/>
                <a:ea typeface="Actor"/>
                <a:cs typeface="Actor"/>
                <a:sym typeface="Actor"/>
                <a:hlinkClick r:id="rId2">
                  <a:extLst>
                    <a:ext uri="{A12FA001-AC4F-418D-AE19-62706E023703}">
                      <ahyp:hlinkClr val="tx"/>
                    </a:ext>
                  </a:extLst>
                </a:hlinkClick>
              </a:rPr>
              <a:t>Slidesgo</a:t>
            </a:r>
            <a:r>
              <a:rPr lang="en" sz="1000">
                <a:solidFill>
                  <a:schemeClr val="dk1"/>
                </a:solidFill>
                <a:latin typeface="Actor"/>
                <a:ea typeface="Actor"/>
                <a:cs typeface="Actor"/>
                <a:sym typeface="Actor"/>
              </a:rPr>
              <a:t>, and includes icons by </a:t>
            </a:r>
            <a:r>
              <a:rPr b="1" lang="en" sz="1000" u="sng">
                <a:solidFill>
                  <a:schemeClr val="dk1"/>
                </a:solidFill>
                <a:latin typeface="Actor"/>
                <a:ea typeface="Actor"/>
                <a:cs typeface="Actor"/>
                <a:sym typeface="Actor"/>
                <a:hlinkClick r:id="rId3">
                  <a:extLst>
                    <a:ext uri="{A12FA001-AC4F-418D-AE19-62706E023703}">
                      <ahyp:hlinkClr val="tx"/>
                    </a:ext>
                  </a:extLst>
                </a:hlinkClick>
              </a:rPr>
              <a:t>Flaticon</a:t>
            </a:r>
            <a:r>
              <a:rPr lang="en" sz="1000">
                <a:solidFill>
                  <a:schemeClr val="dk1"/>
                </a:solidFill>
                <a:latin typeface="Actor"/>
                <a:ea typeface="Actor"/>
                <a:cs typeface="Actor"/>
                <a:sym typeface="Actor"/>
              </a:rPr>
              <a:t>, and infographics &amp; images by </a:t>
            </a:r>
            <a:r>
              <a:rPr b="1" lang="en" sz="1000" u="sng">
                <a:solidFill>
                  <a:schemeClr val="dk1"/>
                </a:solidFill>
                <a:latin typeface="Actor"/>
                <a:ea typeface="Actor"/>
                <a:cs typeface="Actor"/>
                <a:sym typeface="Actor"/>
                <a:hlinkClick r:id="rId4">
                  <a:extLst>
                    <a:ext uri="{A12FA001-AC4F-418D-AE19-62706E023703}">
                      <ahyp:hlinkClr val="tx"/>
                    </a:ext>
                  </a:extLst>
                </a:hlinkClick>
              </a:rPr>
              <a:t>Freepik</a:t>
            </a:r>
            <a:r>
              <a:rPr lang="en" sz="1000" u="sng">
                <a:solidFill>
                  <a:schemeClr val="dk1"/>
                </a:solidFill>
                <a:latin typeface="Actor"/>
                <a:ea typeface="Actor"/>
                <a:cs typeface="Actor"/>
                <a:sym typeface="Actor"/>
              </a:rPr>
              <a:t> </a:t>
            </a:r>
            <a:endParaRPr b="1" sz="1000" u="sng">
              <a:solidFill>
                <a:schemeClr val="dk1"/>
              </a:solidFill>
              <a:latin typeface="Actor"/>
              <a:ea typeface="Actor"/>
              <a:cs typeface="Actor"/>
              <a:sym typeface="Acto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944" name="Shape 944"/>
        <p:cNvGrpSpPr/>
        <p:nvPr/>
      </p:nvGrpSpPr>
      <p:grpSpPr>
        <a:xfrm>
          <a:off x="0" y="0"/>
          <a:ext cx="0" cy="0"/>
          <a:chOff x="0" y="0"/>
          <a:chExt cx="0" cy="0"/>
        </a:xfrm>
      </p:grpSpPr>
      <p:grpSp>
        <p:nvGrpSpPr>
          <p:cNvPr id="945" name="Google Shape;945;p25"/>
          <p:cNvGrpSpPr/>
          <p:nvPr/>
        </p:nvGrpSpPr>
        <p:grpSpPr>
          <a:xfrm flipH="1" rot="10282115">
            <a:off x="-254824" y="-2080999"/>
            <a:ext cx="832336" cy="6823189"/>
            <a:chOff x="-384775" y="-172600"/>
            <a:chExt cx="1005756" cy="5128776"/>
          </a:xfrm>
        </p:grpSpPr>
        <p:sp>
          <p:nvSpPr>
            <p:cNvPr id="946" name="Google Shape;946;p25"/>
            <p:cNvSpPr/>
            <p:nvPr/>
          </p:nvSpPr>
          <p:spPr>
            <a:xfrm>
              <a:off x="135682" y="478076"/>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947" name="Google Shape;947;p25"/>
            <p:cNvSpPr/>
            <p:nvPr/>
          </p:nvSpPr>
          <p:spPr>
            <a:xfrm>
              <a:off x="-90112" y="26661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948" name="Google Shape;948;p25"/>
            <p:cNvSpPr/>
            <p:nvPr/>
          </p:nvSpPr>
          <p:spPr>
            <a:xfrm>
              <a:off x="-384775" y="-17260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28575">
              <a:solidFill>
                <a:schemeClr val="dk1"/>
              </a:solidFill>
              <a:prstDash val="solid"/>
              <a:round/>
              <a:headEnd len="med" w="med" type="none"/>
              <a:tailEnd len="med" w="med" type="none"/>
            </a:ln>
          </p:spPr>
        </p:sp>
      </p:grpSp>
      <p:grpSp>
        <p:nvGrpSpPr>
          <p:cNvPr id="949" name="Google Shape;949;p25"/>
          <p:cNvGrpSpPr/>
          <p:nvPr/>
        </p:nvGrpSpPr>
        <p:grpSpPr>
          <a:xfrm flipH="1" rot="-3103195">
            <a:off x="7989638" y="-356299"/>
            <a:ext cx="969479" cy="1587912"/>
            <a:chOff x="6866350" y="-50672"/>
            <a:chExt cx="1423555" cy="2331377"/>
          </a:xfrm>
        </p:grpSpPr>
        <p:sp>
          <p:nvSpPr>
            <p:cNvPr id="950" name="Google Shape;950;p25"/>
            <p:cNvSpPr/>
            <p:nvPr/>
          </p:nvSpPr>
          <p:spPr>
            <a:xfrm rot="-4055381">
              <a:off x="7073726" y="457432"/>
              <a:ext cx="625980" cy="654385"/>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5"/>
            <p:cNvSpPr/>
            <p:nvPr/>
          </p:nvSpPr>
          <p:spPr>
            <a:xfrm rot="6632979">
              <a:off x="7683170" y="10420"/>
              <a:ext cx="473692" cy="495186"/>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5"/>
            <p:cNvSpPr/>
            <p:nvPr/>
          </p:nvSpPr>
          <p:spPr>
            <a:xfrm>
              <a:off x="7523550" y="639682"/>
              <a:ext cx="766355" cy="1110636"/>
            </a:xfrm>
            <a:custGeom>
              <a:rect b="b" l="l" r="r" t="t"/>
              <a:pathLst>
                <a:path extrusionOk="0" h="15433" w="10649">
                  <a:moveTo>
                    <a:pt x="9203" y="0"/>
                  </a:moveTo>
                  <a:cubicBezTo>
                    <a:pt x="9181" y="0"/>
                    <a:pt x="9159" y="0"/>
                    <a:pt x="9137" y="1"/>
                  </a:cubicBezTo>
                  <a:cubicBezTo>
                    <a:pt x="8919" y="17"/>
                    <a:pt x="8707" y="76"/>
                    <a:pt x="8495" y="108"/>
                  </a:cubicBezTo>
                  <a:cubicBezTo>
                    <a:pt x="8203" y="150"/>
                    <a:pt x="7911" y="155"/>
                    <a:pt x="7619" y="187"/>
                  </a:cubicBezTo>
                  <a:cubicBezTo>
                    <a:pt x="7552" y="196"/>
                    <a:pt x="7484" y="199"/>
                    <a:pt x="7415" y="199"/>
                  </a:cubicBezTo>
                  <a:cubicBezTo>
                    <a:pt x="7322" y="199"/>
                    <a:pt x="7228" y="193"/>
                    <a:pt x="7136" y="187"/>
                  </a:cubicBezTo>
                  <a:lnTo>
                    <a:pt x="7105" y="187"/>
                  </a:lnTo>
                  <a:cubicBezTo>
                    <a:pt x="6972" y="198"/>
                    <a:pt x="6845" y="240"/>
                    <a:pt x="6712" y="261"/>
                  </a:cubicBezTo>
                  <a:cubicBezTo>
                    <a:pt x="6680" y="268"/>
                    <a:pt x="6650" y="270"/>
                    <a:pt x="6621" y="270"/>
                  </a:cubicBezTo>
                  <a:cubicBezTo>
                    <a:pt x="6527" y="270"/>
                    <a:pt x="6448" y="241"/>
                    <a:pt x="6346" y="208"/>
                  </a:cubicBezTo>
                  <a:cubicBezTo>
                    <a:pt x="6320" y="200"/>
                    <a:pt x="6296" y="197"/>
                    <a:pt x="6275" y="197"/>
                  </a:cubicBezTo>
                  <a:cubicBezTo>
                    <a:pt x="6155" y="197"/>
                    <a:pt x="6094" y="307"/>
                    <a:pt x="5996" y="383"/>
                  </a:cubicBezTo>
                  <a:lnTo>
                    <a:pt x="5905" y="426"/>
                  </a:lnTo>
                  <a:cubicBezTo>
                    <a:pt x="5736" y="495"/>
                    <a:pt x="5539" y="426"/>
                    <a:pt x="5380" y="559"/>
                  </a:cubicBezTo>
                  <a:cubicBezTo>
                    <a:pt x="5221" y="691"/>
                    <a:pt x="5120" y="898"/>
                    <a:pt x="5067" y="1100"/>
                  </a:cubicBezTo>
                  <a:cubicBezTo>
                    <a:pt x="4993" y="1360"/>
                    <a:pt x="4988" y="1667"/>
                    <a:pt x="4966" y="1938"/>
                  </a:cubicBezTo>
                  <a:cubicBezTo>
                    <a:pt x="4961" y="2065"/>
                    <a:pt x="4919" y="2177"/>
                    <a:pt x="4903" y="2299"/>
                  </a:cubicBezTo>
                  <a:cubicBezTo>
                    <a:pt x="4866" y="2469"/>
                    <a:pt x="4797" y="2612"/>
                    <a:pt x="4733" y="2771"/>
                  </a:cubicBezTo>
                  <a:cubicBezTo>
                    <a:pt x="4616" y="3100"/>
                    <a:pt x="4478" y="3440"/>
                    <a:pt x="4245" y="3705"/>
                  </a:cubicBezTo>
                  <a:cubicBezTo>
                    <a:pt x="3985" y="3997"/>
                    <a:pt x="3799" y="4336"/>
                    <a:pt x="3682" y="4702"/>
                  </a:cubicBezTo>
                  <a:cubicBezTo>
                    <a:pt x="3513" y="5222"/>
                    <a:pt x="3428" y="5769"/>
                    <a:pt x="3247" y="6278"/>
                  </a:cubicBezTo>
                  <a:cubicBezTo>
                    <a:pt x="3168" y="6496"/>
                    <a:pt x="3115" y="6713"/>
                    <a:pt x="2977" y="6904"/>
                  </a:cubicBezTo>
                  <a:cubicBezTo>
                    <a:pt x="2791" y="7164"/>
                    <a:pt x="2558" y="7398"/>
                    <a:pt x="2335" y="7626"/>
                  </a:cubicBezTo>
                  <a:cubicBezTo>
                    <a:pt x="1947" y="8003"/>
                    <a:pt x="1629" y="8459"/>
                    <a:pt x="1411" y="8952"/>
                  </a:cubicBezTo>
                  <a:cubicBezTo>
                    <a:pt x="1258" y="9297"/>
                    <a:pt x="1152" y="9642"/>
                    <a:pt x="876" y="9913"/>
                  </a:cubicBezTo>
                  <a:cubicBezTo>
                    <a:pt x="748" y="10040"/>
                    <a:pt x="616" y="10135"/>
                    <a:pt x="499" y="10279"/>
                  </a:cubicBezTo>
                  <a:cubicBezTo>
                    <a:pt x="340" y="10470"/>
                    <a:pt x="212" y="10677"/>
                    <a:pt x="128" y="10905"/>
                  </a:cubicBezTo>
                  <a:cubicBezTo>
                    <a:pt x="85" y="11011"/>
                    <a:pt x="0" y="11207"/>
                    <a:pt x="64" y="11319"/>
                  </a:cubicBezTo>
                  <a:cubicBezTo>
                    <a:pt x="91" y="11359"/>
                    <a:pt x="128" y="11374"/>
                    <a:pt x="168" y="11374"/>
                  </a:cubicBezTo>
                  <a:cubicBezTo>
                    <a:pt x="260" y="11374"/>
                    <a:pt x="372" y="11292"/>
                    <a:pt x="435" y="11244"/>
                  </a:cubicBezTo>
                  <a:cubicBezTo>
                    <a:pt x="525" y="11186"/>
                    <a:pt x="610" y="11128"/>
                    <a:pt x="690" y="11064"/>
                  </a:cubicBezTo>
                  <a:cubicBezTo>
                    <a:pt x="748" y="11011"/>
                    <a:pt x="801" y="10947"/>
                    <a:pt x="870" y="10899"/>
                  </a:cubicBezTo>
                  <a:cubicBezTo>
                    <a:pt x="915" y="10869"/>
                    <a:pt x="968" y="10853"/>
                    <a:pt x="1019" y="10853"/>
                  </a:cubicBezTo>
                  <a:cubicBezTo>
                    <a:pt x="1066" y="10853"/>
                    <a:pt x="1111" y="10866"/>
                    <a:pt x="1146" y="10894"/>
                  </a:cubicBezTo>
                  <a:cubicBezTo>
                    <a:pt x="1247" y="10974"/>
                    <a:pt x="1279" y="11106"/>
                    <a:pt x="1353" y="11212"/>
                  </a:cubicBezTo>
                  <a:cubicBezTo>
                    <a:pt x="1438" y="11345"/>
                    <a:pt x="1576" y="11430"/>
                    <a:pt x="1656" y="11563"/>
                  </a:cubicBezTo>
                  <a:cubicBezTo>
                    <a:pt x="1746" y="11701"/>
                    <a:pt x="1756" y="11876"/>
                    <a:pt x="1841" y="12014"/>
                  </a:cubicBezTo>
                  <a:cubicBezTo>
                    <a:pt x="1931" y="12146"/>
                    <a:pt x="2053" y="12247"/>
                    <a:pt x="2176" y="12348"/>
                  </a:cubicBezTo>
                  <a:cubicBezTo>
                    <a:pt x="2329" y="12481"/>
                    <a:pt x="2441" y="12597"/>
                    <a:pt x="2547" y="12772"/>
                  </a:cubicBezTo>
                  <a:cubicBezTo>
                    <a:pt x="2605" y="12868"/>
                    <a:pt x="2680" y="13001"/>
                    <a:pt x="2780" y="13069"/>
                  </a:cubicBezTo>
                  <a:cubicBezTo>
                    <a:pt x="2827" y="13102"/>
                    <a:pt x="2879" y="13112"/>
                    <a:pt x="2933" y="13112"/>
                  </a:cubicBezTo>
                  <a:cubicBezTo>
                    <a:pt x="3002" y="13112"/>
                    <a:pt x="3075" y="13097"/>
                    <a:pt x="3147" y="13097"/>
                  </a:cubicBezTo>
                  <a:cubicBezTo>
                    <a:pt x="3194" y="13097"/>
                    <a:pt x="3240" y="13103"/>
                    <a:pt x="3284" y="13123"/>
                  </a:cubicBezTo>
                  <a:cubicBezTo>
                    <a:pt x="3369" y="13160"/>
                    <a:pt x="3449" y="13223"/>
                    <a:pt x="3539" y="13260"/>
                  </a:cubicBezTo>
                  <a:cubicBezTo>
                    <a:pt x="3666" y="13314"/>
                    <a:pt x="3799" y="13314"/>
                    <a:pt x="3932" y="13356"/>
                  </a:cubicBezTo>
                  <a:cubicBezTo>
                    <a:pt x="4176" y="13425"/>
                    <a:pt x="4351" y="13574"/>
                    <a:pt x="4478" y="13791"/>
                  </a:cubicBezTo>
                  <a:cubicBezTo>
                    <a:pt x="4611" y="14030"/>
                    <a:pt x="4611" y="14269"/>
                    <a:pt x="4558" y="14534"/>
                  </a:cubicBezTo>
                  <a:cubicBezTo>
                    <a:pt x="4521" y="14682"/>
                    <a:pt x="4484" y="14820"/>
                    <a:pt x="4441" y="14964"/>
                  </a:cubicBezTo>
                  <a:cubicBezTo>
                    <a:pt x="4409" y="15070"/>
                    <a:pt x="4335" y="15202"/>
                    <a:pt x="4346" y="15319"/>
                  </a:cubicBezTo>
                  <a:cubicBezTo>
                    <a:pt x="4348" y="15406"/>
                    <a:pt x="4394" y="15433"/>
                    <a:pt x="4458" y="15433"/>
                  </a:cubicBezTo>
                  <a:cubicBezTo>
                    <a:pt x="4555" y="15433"/>
                    <a:pt x="4690" y="15371"/>
                    <a:pt x="4770" y="15362"/>
                  </a:cubicBezTo>
                  <a:cubicBezTo>
                    <a:pt x="5078" y="15319"/>
                    <a:pt x="5380" y="15277"/>
                    <a:pt x="5677" y="15186"/>
                  </a:cubicBezTo>
                  <a:cubicBezTo>
                    <a:pt x="6155" y="15033"/>
                    <a:pt x="6532" y="14682"/>
                    <a:pt x="6908" y="14364"/>
                  </a:cubicBezTo>
                  <a:cubicBezTo>
                    <a:pt x="7375" y="13971"/>
                    <a:pt x="7853" y="13605"/>
                    <a:pt x="8357" y="13266"/>
                  </a:cubicBezTo>
                  <a:cubicBezTo>
                    <a:pt x="8908" y="12894"/>
                    <a:pt x="9466" y="12454"/>
                    <a:pt x="9901" y="11939"/>
                  </a:cubicBezTo>
                  <a:cubicBezTo>
                    <a:pt x="10214" y="11579"/>
                    <a:pt x="10288" y="11048"/>
                    <a:pt x="10293" y="10576"/>
                  </a:cubicBezTo>
                  <a:cubicBezTo>
                    <a:pt x="10299" y="10242"/>
                    <a:pt x="10272" y="9913"/>
                    <a:pt x="10246" y="9573"/>
                  </a:cubicBezTo>
                  <a:cubicBezTo>
                    <a:pt x="10214" y="9127"/>
                    <a:pt x="10224" y="8676"/>
                    <a:pt x="10251" y="8236"/>
                  </a:cubicBezTo>
                  <a:cubicBezTo>
                    <a:pt x="10277" y="7817"/>
                    <a:pt x="10341" y="7398"/>
                    <a:pt x="10368" y="6973"/>
                  </a:cubicBezTo>
                  <a:cubicBezTo>
                    <a:pt x="10378" y="6681"/>
                    <a:pt x="10421" y="6395"/>
                    <a:pt x="10463" y="6114"/>
                  </a:cubicBezTo>
                  <a:cubicBezTo>
                    <a:pt x="10506" y="5880"/>
                    <a:pt x="10543" y="5641"/>
                    <a:pt x="10585" y="5408"/>
                  </a:cubicBezTo>
                  <a:cubicBezTo>
                    <a:pt x="10617" y="5190"/>
                    <a:pt x="10649" y="5005"/>
                    <a:pt x="10474" y="4851"/>
                  </a:cubicBezTo>
                  <a:cubicBezTo>
                    <a:pt x="10261" y="4681"/>
                    <a:pt x="10081" y="4586"/>
                    <a:pt x="9996" y="4299"/>
                  </a:cubicBezTo>
                  <a:cubicBezTo>
                    <a:pt x="9917" y="4050"/>
                    <a:pt x="10023" y="3662"/>
                    <a:pt x="10065" y="3408"/>
                  </a:cubicBezTo>
                  <a:cubicBezTo>
                    <a:pt x="10145" y="2999"/>
                    <a:pt x="10272" y="2612"/>
                    <a:pt x="10368" y="2214"/>
                  </a:cubicBezTo>
                  <a:cubicBezTo>
                    <a:pt x="10527" y="1530"/>
                    <a:pt x="10633" y="468"/>
                    <a:pt x="9842" y="129"/>
                  </a:cubicBezTo>
                  <a:cubicBezTo>
                    <a:pt x="9645" y="47"/>
                    <a:pt x="9421" y="0"/>
                    <a:pt x="92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5"/>
            <p:cNvSpPr/>
            <p:nvPr/>
          </p:nvSpPr>
          <p:spPr>
            <a:xfrm flipH="1">
              <a:off x="6866350" y="1170069"/>
              <a:ext cx="766355" cy="1110636"/>
            </a:xfrm>
            <a:custGeom>
              <a:rect b="b" l="l" r="r" t="t"/>
              <a:pathLst>
                <a:path extrusionOk="0" h="15433" w="10649">
                  <a:moveTo>
                    <a:pt x="9203" y="0"/>
                  </a:moveTo>
                  <a:cubicBezTo>
                    <a:pt x="9181" y="0"/>
                    <a:pt x="9159" y="0"/>
                    <a:pt x="9137" y="1"/>
                  </a:cubicBezTo>
                  <a:cubicBezTo>
                    <a:pt x="8919" y="17"/>
                    <a:pt x="8707" y="76"/>
                    <a:pt x="8495" y="108"/>
                  </a:cubicBezTo>
                  <a:cubicBezTo>
                    <a:pt x="8203" y="150"/>
                    <a:pt x="7911" y="155"/>
                    <a:pt x="7619" y="187"/>
                  </a:cubicBezTo>
                  <a:cubicBezTo>
                    <a:pt x="7552" y="196"/>
                    <a:pt x="7484" y="199"/>
                    <a:pt x="7415" y="199"/>
                  </a:cubicBezTo>
                  <a:cubicBezTo>
                    <a:pt x="7322" y="199"/>
                    <a:pt x="7228" y="193"/>
                    <a:pt x="7136" y="187"/>
                  </a:cubicBezTo>
                  <a:lnTo>
                    <a:pt x="7105" y="187"/>
                  </a:lnTo>
                  <a:cubicBezTo>
                    <a:pt x="6972" y="198"/>
                    <a:pt x="6845" y="240"/>
                    <a:pt x="6712" y="261"/>
                  </a:cubicBezTo>
                  <a:cubicBezTo>
                    <a:pt x="6680" y="268"/>
                    <a:pt x="6650" y="270"/>
                    <a:pt x="6621" y="270"/>
                  </a:cubicBezTo>
                  <a:cubicBezTo>
                    <a:pt x="6527" y="270"/>
                    <a:pt x="6448" y="241"/>
                    <a:pt x="6346" y="208"/>
                  </a:cubicBezTo>
                  <a:cubicBezTo>
                    <a:pt x="6320" y="200"/>
                    <a:pt x="6296" y="197"/>
                    <a:pt x="6275" y="197"/>
                  </a:cubicBezTo>
                  <a:cubicBezTo>
                    <a:pt x="6155" y="197"/>
                    <a:pt x="6094" y="307"/>
                    <a:pt x="5996" y="383"/>
                  </a:cubicBezTo>
                  <a:lnTo>
                    <a:pt x="5905" y="426"/>
                  </a:lnTo>
                  <a:cubicBezTo>
                    <a:pt x="5736" y="495"/>
                    <a:pt x="5539" y="426"/>
                    <a:pt x="5380" y="559"/>
                  </a:cubicBezTo>
                  <a:cubicBezTo>
                    <a:pt x="5221" y="691"/>
                    <a:pt x="5120" y="898"/>
                    <a:pt x="5067" y="1100"/>
                  </a:cubicBezTo>
                  <a:cubicBezTo>
                    <a:pt x="4993" y="1360"/>
                    <a:pt x="4988" y="1667"/>
                    <a:pt x="4966" y="1938"/>
                  </a:cubicBezTo>
                  <a:cubicBezTo>
                    <a:pt x="4961" y="2065"/>
                    <a:pt x="4919" y="2177"/>
                    <a:pt x="4903" y="2299"/>
                  </a:cubicBezTo>
                  <a:cubicBezTo>
                    <a:pt x="4866" y="2469"/>
                    <a:pt x="4797" y="2612"/>
                    <a:pt x="4733" y="2771"/>
                  </a:cubicBezTo>
                  <a:cubicBezTo>
                    <a:pt x="4616" y="3100"/>
                    <a:pt x="4478" y="3440"/>
                    <a:pt x="4245" y="3705"/>
                  </a:cubicBezTo>
                  <a:cubicBezTo>
                    <a:pt x="3985" y="3997"/>
                    <a:pt x="3799" y="4336"/>
                    <a:pt x="3682" y="4702"/>
                  </a:cubicBezTo>
                  <a:cubicBezTo>
                    <a:pt x="3513" y="5222"/>
                    <a:pt x="3428" y="5769"/>
                    <a:pt x="3247" y="6278"/>
                  </a:cubicBezTo>
                  <a:cubicBezTo>
                    <a:pt x="3168" y="6496"/>
                    <a:pt x="3115" y="6713"/>
                    <a:pt x="2977" y="6904"/>
                  </a:cubicBezTo>
                  <a:cubicBezTo>
                    <a:pt x="2791" y="7164"/>
                    <a:pt x="2558" y="7398"/>
                    <a:pt x="2335" y="7626"/>
                  </a:cubicBezTo>
                  <a:cubicBezTo>
                    <a:pt x="1947" y="8003"/>
                    <a:pt x="1629" y="8459"/>
                    <a:pt x="1411" y="8952"/>
                  </a:cubicBezTo>
                  <a:cubicBezTo>
                    <a:pt x="1258" y="9297"/>
                    <a:pt x="1152" y="9642"/>
                    <a:pt x="876" y="9913"/>
                  </a:cubicBezTo>
                  <a:cubicBezTo>
                    <a:pt x="748" y="10040"/>
                    <a:pt x="616" y="10135"/>
                    <a:pt x="499" y="10279"/>
                  </a:cubicBezTo>
                  <a:cubicBezTo>
                    <a:pt x="340" y="10470"/>
                    <a:pt x="212" y="10677"/>
                    <a:pt x="128" y="10905"/>
                  </a:cubicBezTo>
                  <a:cubicBezTo>
                    <a:pt x="85" y="11011"/>
                    <a:pt x="0" y="11207"/>
                    <a:pt x="64" y="11319"/>
                  </a:cubicBezTo>
                  <a:cubicBezTo>
                    <a:pt x="91" y="11359"/>
                    <a:pt x="128" y="11374"/>
                    <a:pt x="168" y="11374"/>
                  </a:cubicBezTo>
                  <a:cubicBezTo>
                    <a:pt x="260" y="11374"/>
                    <a:pt x="372" y="11292"/>
                    <a:pt x="435" y="11244"/>
                  </a:cubicBezTo>
                  <a:cubicBezTo>
                    <a:pt x="525" y="11186"/>
                    <a:pt x="610" y="11128"/>
                    <a:pt x="690" y="11064"/>
                  </a:cubicBezTo>
                  <a:cubicBezTo>
                    <a:pt x="748" y="11011"/>
                    <a:pt x="801" y="10947"/>
                    <a:pt x="870" y="10899"/>
                  </a:cubicBezTo>
                  <a:cubicBezTo>
                    <a:pt x="915" y="10869"/>
                    <a:pt x="968" y="10853"/>
                    <a:pt x="1019" y="10853"/>
                  </a:cubicBezTo>
                  <a:cubicBezTo>
                    <a:pt x="1066" y="10853"/>
                    <a:pt x="1111" y="10866"/>
                    <a:pt x="1146" y="10894"/>
                  </a:cubicBezTo>
                  <a:cubicBezTo>
                    <a:pt x="1247" y="10974"/>
                    <a:pt x="1279" y="11106"/>
                    <a:pt x="1353" y="11212"/>
                  </a:cubicBezTo>
                  <a:cubicBezTo>
                    <a:pt x="1438" y="11345"/>
                    <a:pt x="1576" y="11430"/>
                    <a:pt x="1656" y="11563"/>
                  </a:cubicBezTo>
                  <a:cubicBezTo>
                    <a:pt x="1746" y="11701"/>
                    <a:pt x="1756" y="11876"/>
                    <a:pt x="1841" y="12014"/>
                  </a:cubicBezTo>
                  <a:cubicBezTo>
                    <a:pt x="1931" y="12146"/>
                    <a:pt x="2053" y="12247"/>
                    <a:pt x="2176" y="12348"/>
                  </a:cubicBezTo>
                  <a:cubicBezTo>
                    <a:pt x="2329" y="12481"/>
                    <a:pt x="2441" y="12597"/>
                    <a:pt x="2547" y="12772"/>
                  </a:cubicBezTo>
                  <a:cubicBezTo>
                    <a:pt x="2605" y="12868"/>
                    <a:pt x="2680" y="13001"/>
                    <a:pt x="2780" y="13069"/>
                  </a:cubicBezTo>
                  <a:cubicBezTo>
                    <a:pt x="2827" y="13102"/>
                    <a:pt x="2879" y="13112"/>
                    <a:pt x="2933" y="13112"/>
                  </a:cubicBezTo>
                  <a:cubicBezTo>
                    <a:pt x="3002" y="13112"/>
                    <a:pt x="3075" y="13097"/>
                    <a:pt x="3147" y="13097"/>
                  </a:cubicBezTo>
                  <a:cubicBezTo>
                    <a:pt x="3194" y="13097"/>
                    <a:pt x="3240" y="13103"/>
                    <a:pt x="3284" y="13123"/>
                  </a:cubicBezTo>
                  <a:cubicBezTo>
                    <a:pt x="3369" y="13160"/>
                    <a:pt x="3449" y="13223"/>
                    <a:pt x="3539" y="13260"/>
                  </a:cubicBezTo>
                  <a:cubicBezTo>
                    <a:pt x="3666" y="13314"/>
                    <a:pt x="3799" y="13314"/>
                    <a:pt x="3932" y="13356"/>
                  </a:cubicBezTo>
                  <a:cubicBezTo>
                    <a:pt x="4176" y="13425"/>
                    <a:pt x="4351" y="13574"/>
                    <a:pt x="4478" y="13791"/>
                  </a:cubicBezTo>
                  <a:cubicBezTo>
                    <a:pt x="4611" y="14030"/>
                    <a:pt x="4611" y="14269"/>
                    <a:pt x="4558" y="14534"/>
                  </a:cubicBezTo>
                  <a:cubicBezTo>
                    <a:pt x="4521" y="14682"/>
                    <a:pt x="4484" y="14820"/>
                    <a:pt x="4441" y="14964"/>
                  </a:cubicBezTo>
                  <a:cubicBezTo>
                    <a:pt x="4409" y="15070"/>
                    <a:pt x="4335" y="15202"/>
                    <a:pt x="4346" y="15319"/>
                  </a:cubicBezTo>
                  <a:cubicBezTo>
                    <a:pt x="4348" y="15406"/>
                    <a:pt x="4394" y="15433"/>
                    <a:pt x="4458" y="15433"/>
                  </a:cubicBezTo>
                  <a:cubicBezTo>
                    <a:pt x="4555" y="15433"/>
                    <a:pt x="4690" y="15371"/>
                    <a:pt x="4770" y="15362"/>
                  </a:cubicBezTo>
                  <a:cubicBezTo>
                    <a:pt x="5078" y="15319"/>
                    <a:pt x="5380" y="15277"/>
                    <a:pt x="5677" y="15186"/>
                  </a:cubicBezTo>
                  <a:cubicBezTo>
                    <a:pt x="6155" y="15033"/>
                    <a:pt x="6532" y="14682"/>
                    <a:pt x="6908" y="14364"/>
                  </a:cubicBezTo>
                  <a:cubicBezTo>
                    <a:pt x="7375" y="13971"/>
                    <a:pt x="7853" y="13605"/>
                    <a:pt x="8357" y="13266"/>
                  </a:cubicBezTo>
                  <a:cubicBezTo>
                    <a:pt x="8908" y="12894"/>
                    <a:pt x="9466" y="12454"/>
                    <a:pt x="9901" y="11939"/>
                  </a:cubicBezTo>
                  <a:cubicBezTo>
                    <a:pt x="10214" y="11579"/>
                    <a:pt x="10288" y="11048"/>
                    <a:pt x="10293" y="10576"/>
                  </a:cubicBezTo>
                  <a:cubicBezTo>
                    <a:pt x="10299" y="10242"/>
                    <a:pt x="10272" y="9913"/>
                    <a:pt x="10246" y="9573"/>
                  </a:cubicBezTo>
                  <a:cubicBezTo>
                    <a:pt x="10214" y="9127"/>
                    <a:pt x="10224" y="8676"/>
                    <a:pt x="10251" y="8236"/>
                  </a:cubicBezTo>
                  <a:cubicBezTo>
                    <a:pt x="10277" y="7817"/>
                    <a:pt x="10341" y="7398"/>
                    <a:pt x="10368" y="6973"/>
                  </a:cubicBezTo>
                  <a:cubicBezTo>
                    <a:pt x="10378" y="6681"/>
                    <a:pt x="10421" y="6395"/>
                    <a:pt x="10463" y="6114"/>
                  </a:cubicBezTo>
                  <a:cubicBezTo>
                    <a:pt x="10506" y="5880"/>
                    <a:pt x="10543" y="5641"/>
                    <a:pt x="10585" y="5408"/>
                  </a:cubicBezTo>
                  <a:cubicBezTo>
                    <a:pt x="10617" y="5190"/>
                    <a:pt x="10649" y="5005"/>
                    <a:pt x="10474" y="4851"/>
                  </a:cubicBezTo>
                  <a:cubicBezTo>
                    <a:pt x="10261" y="4681"/>
                    <a:pt x="10081" y="4586"/>
                    <a:pt x="9996" y="4299"/>
                  </a:cubicBezTo>
                  <a:cubicBezTo>
                    <a:pt x="9917" y="4050"/>
                    <a:pt x="10023" y="3662"/>
                    <a:pt x="10065" y="3408"/>
                  </a:cubicBezTo>
                  <a:cubicBezTo>
                    <a:pt x="10145" y="2999"/>
                    <a:pt x="10272" y="2612"/>
                    <a:pt x="10368" y="2214"/>
                  </a:cubicBezTo>
                  <a:cubicBezTo>
                    <a:pt x="10527" y="1530"/>
                    <a:pt x="10633" y="468"/>
                    <a:pt x="9842" y="129"/>
                  </a:cubicBezTo>
                  <a:cubicBezTo>
                    <a:pt x="9645" y="47"/>
                    <a:pt x="9421" y="0"/>
                    <a:pt x="92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4" name="Google Shape;954;p25"/>
          <p:cNvGrpSpPr/>
          <p:nvPr/>
        </p:nvGrpSpPr>
        <p:grpSpPr>
          <a:xfrm flipH="1" rot="532052">
            <a:off x="8296541" y="3740615"/>
            <a:ext cx="1669975" cy="1795908"/>
            <a:chOff x="5090125" y="3146825"/>
            <a:chExt cx="387400" cy="416625"/>
          </a:xfrm>
        </p:grpSpPr>
        <p:sp>
          <p:nvSpPr>
            <p:cNvPr id="955" name="Google Shape;955;p25"/>
            <p:cNvSpPr/>
            <p:nvPr/>
          </p:nvSpPr>
          <p:spPr>
            <a:xfrm>
              <a:off x="5253400" y="3415950"/>
              <a:ext cx="71325" cy="45275"/>
            </a:xfrm>
            <a:custGeom>
              <a:rect b="b" l="l" r="r" t="t"/>
              <a:pathLst>
                <a:path extrusionOk="0" h="1811" w="2853">
                  <a:moveTo>
                    <a:pt x="794" y="0"/>
                  </a:moveTo>
                  <a:cubicBezTo>
                    <a:pt x="788" y="0"/>
                    <a:pt x="782" y="0"/>
                    <a:pt x="775" y="1"/>
                  </a:cubicBezTo>
                  <a:cubicBezTo>
                    <a:pt x="1" y="54"/>
                    <a:pt x="765" y="1338"/>
                    <a:pt x="1030" y="1582"/>
                  </a:cubicBezTo>
                  <a:cubicBezTo>
                    <a:pt x="1205" y="1743"/>
                    <a:pt x="1399" y="1811"/>
                    <a:pt x="1594" y="1811"/>
                  </a:cubicBezTo>
                  <a:cubicBezTo>
                    <a:pt x="2215" y="1811"/>
                    <a:pt x="2841" y="1116"/>
                    <a:pt x="2845" y="510"/>
                  </a:cubicBezTo>
                  <a:cubicBezTo>
                    <a:pt x="2853" y="356"/>
                    <a:pt x="2739" y="279"/>
                    <a:pt x="2623" y="279"/>
                  </a:cubicBezTo>
                  <a:cubicBezTo>
                    <a:pt x="2506" y="279"/>
                    <a:pt x="2388" y="356"/>
                    <a:pt x="2388" y="510"/>
                  </a:cubicBezTo>
                  <a:cubicBezTo>
                    <a:pt x="2384" y="855"/>
                    <a:pt x="2011" y="1333"/>
                    <a:pt x="1625" y="1333"/>
                  </a:cubicBezTo>
                  <a:cubicBezTo>
                    <a:pt x="1530" y="1333"/>
                    <a:pt x="1434" y="1304"/>
                    <a:pt x="1343" y="1237"/>
                  </a:cubicBezTo>
                  <a:cubicBezTo>
                    <a:pt x="1226" y="1147"/>
                    <a:pt x="1131" y="956"/>
                    <a:pt x="1067" y="823"/>
                  </a:cubicBezTo>
                  <a:cubicBezTo>
                    <a:pt x="1020" y="728"/>
                    <a:pt x="982" y="637"/>
                    <a:pt x="945" y="537"/>
                  </a:cubicBezTo>
                  <a:cubicBezTo>
                    <a:pt x="935" y="494"/>
                    <a:pt x="929" y="457"/>
                    <a:pt x="913" y="414"/>
                  </a:cubicBezTo>
                  <a:cubicBezTo>
                    <a:pt x="1063" y="296"/>
                    <a:pt x="1032" y="0"/>
                    <a:pt x="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5"/>
            <p:cNvSpPr/>
            <p:nvPr/>
          </p:nvSpPr>
          <p:spPr>
            <a:xfrm>
              <a:off x="5272975" y="3352475"/>
              <a:ext cx="58350" cy="32075"/>
            </a:xfrm>
            <a:custGeom>
              <a:rect b="b" l="l" r="r" t="t"/>
              <a:pathLst>
                <a:path extrusionOk="0" h="1283" w="2334">
                  <a:moveTo>
                    <a:pt x="1055" y="0"/>
                  </a:moveTo>
                  <a:cubicBezTo>
                    <a:pt x="610" y="0"/>
                    <a:pt x="186" y="256"/>
                    <a:pt x="46" y="831"/>
                  </a:cubicBezTo>
                  <a:cubicBezTo>
                    <a:pt x="1" y="1008"/>
                    <a:pt x="150" y="1124"/>
                    <a:pt x="290" y="1124"/>
                  </a:cubicBezTo>
                  <a:cubicBezTo>
                    <a:pt x="381" y="1124"/>
                    <a:pt x="469" y="1074"/>
                    <a:pt x="496" y="959"/>
                  </a:cubicBezTo>
                  <a:cubicBezTo>
                    <a:pt x="581" y="606"/>
                    <a:pt x="811" y="457"/>
                    <a:pt x="1060" y="457"/>
                  </a:cubicBezTo>
                  <a:cubicBezTo>
                    <a:pt x="1391" y="457"/>
                    <a:pt x="1753" y="721"/>
                    <a:pt x="1844" y="1118"/>
                  </a:cubicBezTo>
                  <a:cubicBezTo>
                    <a:pt x="1869" y="1233"/>
                    <a:pt x="1955" y="1283"/>
                    <a:pt x="2046" y="1283"/>
                  </a:cubicBezTo>
                  <a:cubicBezTo>
                    <a:pt x="2184" y="1283"/>
                    <a:pt x="2334" y="1167"/>
                    <a:pt x="2295" y="990"/>
                  </a:cubicBezTo>
                  <a:cubicBezTo>
                    <a:pt x="2151" y="366"/>
                    <a:pt x="1588" y="0"/>
                    <a:pt x="10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5"/>
            <p:cNvSpPr/>
            <p:nvPr/>
          </p:nvSpPr>
          <p:spPr>
            <a:xfrm>
              <a:off x="5256325" y="3297550"/>
              <a:ext cx="43925" cy="39000"/>
            </a:xfrm>
            <a:custGeom>
              <a:rect b="b" l="l" r="r" t="t"/>
              <a:pathLst>
                <a:path extrusionOk="0" h="1560" w="1757">
                  <a:moveTo>
                    <a:pt x="1029" y="0"/>
                  </a:moveTo>
                  <a:cubicBezTo>
                    <a:pt x="779" y="0"/>
                    <a:pt x="527" y="81"/>
                    <a:pt x="340" y="237"/>
                  </a:cubicBezTo>
                  <a:cubicBezTo>
                    <a:pt x="1" y="524"/>
                    <a:pt x="32" y="932"/>
                    <a:pt x="43" y="1330"/>
                  </a:cubicBezTo>
                  <a:cubicBezTo>
                    <a:pt x="43" y="1482"/>
                    <a:pt x="161" y="1559"/>
                    <a:pt x="278" y="1559"/>
                  </a:cubicBezTo>
                  <a:cubicBezTo>
                    <a:pt x="394" y="1559"/>
                    <a:pt x="510" y="1484"/>
                    <a:pt x="510" y="1330"/>
                  </a:cubicBezTo>
                  <a:cubicBezTo>
                    <a:pt x="510" y="1118"/>
                    <a:pt x="452" y="826"/>
                    <a:pt x="589" y="651"/>
                  </a:cubicBezTo>
                  <a:cubicBezTo>
                    <a:pt x="684" y="526"/>
                    <a:pt x="861" y="466"/>
                    <a:pt x="1030" y="466"/>
                  </a:cubicBezTo>
                  <a:cubicBezTo>
                    <a:pt x="1126" y="466"/>
                    <a:pt x="1220" y="485"/>
                    <a:pt x="1295" y="524"/>
                  </a:cubicBezTo>
                  <a:cubicBezTo>
                    <a:pt x="1333" y="544"/>
                    <a:pt x="1370" y="552"/>
                    <a:pt x="1405" y="552"/>
                  </a:cubicBezTo>
                  <a:cubicBezTo>
                    <a:pt x="1617" y="552"/>
                    <a:pt x="1756" y="239"/>
                    <a:pt x="1529" y="121"/>
                  </a:cubicBezTo>
                  <a:cubicBezTo>
                    <a:pt x="1378" y="40"/>
                    <a:pt x="1204" y="0"/>
                    <a:pt x="10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5"/>
            <p:cNvSpPr/>
            <p:nvPr/>
          </p:nvSpPr>
          <p:spPr>
            <a:xfrm>
              <a:off x="5201150" y="3377525"/>
              <a:ext cx="39525" cy="50050"/>
            </a:xfrm>
            <a:custGeom>
              <a:rect b="b" l="l" r="r" t="t"/>
              <a:pathLst>
                <a:path extrusionOk="0" h="2002" w="1581">
                  <a:moveTo>
                    <a:pt x="845" y="1"/>
                  </a:moveTo>
                  <a:cubicBezTo>
                    <a:pt x="806" y="1"/>
                    <a:pt x="764" y="13"/>
                    <a:pt x="722" y="41"/>
                  </a:cubicBezTo>
                  <a:cubicBezTo>
                    <a:pt x="0" y="535"/>
                    <a:pt x="467" y="1628"/>
                    <a:pt x="1115" y="1973"/>
                  </a:cubicBezTo>
                  <a:cubicBezTo>
                    <a:pt x="1152" y="1992"/>
                    <a:pt x="1190" y="2001"/>
                    <a:pt x="1225" y="2001"/>
                  </a:cubicBezTo>
                  <a:cubicBezTo>
                    <a:pt x="1438" y="2001"/>
                    <a:pt x="1581" y="1688"/>
                    <a:pt x="1353" y="1569"/>
                  </a:cubicBezTo>
                  <a:cubicBezTo>
                    <a:pt x="1056" y="1410"/>
                    <a:pt x="557" y="726"/>
                    <a:pt x="961" y="450"/>
                  </a:cubicBezTo>
                  <a:cubicBezTo>
                    <a:pt x="1169" y="308"/>
                    <a:pt x="1041" y="1"/>
                    <a:pt x="8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5"/>
            <p:cNvSpPr/>
            <p:nvPr/>
          </p:nvSpPr>
          <p:spPr>
            <a:xfrm>
              <a:off x="5273950" y="3495125"/>
              <a:ext cx="53475" cy="25725"/>
            </a:xfrm>
            <a:custGeom>
              <a:rect b="b" l="l" r="r" t="t"/>
              <a:pathLst>
                <a:path extrusionOk="0" h="1029" w="2139">
                  <a:moveTo>
                    <a:pt x="287" y="0"/>
                  </a:moveTo>
                  <a:cubicBezTo>
                    <a:pt x="147" y="0"/>
                    <a:pt x="1" y="117"/>
                    <a:pt x="49" y="293"/>
                  </a:cubicBezTo>
                  <a:cubicBezTo>
                    <a:pt x="181" y="781"/>
                    <a:pt x="671" y="1029"/>
                    <a:pt x="1158" y="1029"/>
                  </a:cubicBezTo>
                  <a:cubicBezTo>
                    <a:pt x="1455" y="1029"/>
                    <a:pt x="1751" y="936"/>
                    <a:pt x="1964" y="749"/>
                  </a:cubicBezTo>
                  <a:cubicBezTo>
                    <a:pt x="2139" y="592"/>
                    <a:pt x="1975" y="353"/>
                    <a:pt x="1787" y="353"/>
                  </a:cubicBezTo>
                  <a:cubicBezTo>
                    <a:pt x="1734" y="353"/>
                    <a:pt x="1680" y="371"/>
                    <a:pt x="1630" y="415"/>
                  </a:cubicBezTo>
                  <a:cubicBezTo>
                    <a:pt x="1519" y="514"/>
                    <a:pt x="1348" y="563"/>
                    <a:pt x="1173" y="563"/>
                  </a:cubicBezTo>
                  <a:cubicBezTo>
                    <a:pt x="880" y="563"/>
                    <a:pt x="573" y="428"/>
                    <a:pt x="500" y="166"/>
                  </a:cubicBezTo>
                  <a:cubicBezTo>
                    <a:pt x="468" y="50"/>
                    <a:pt x="379" y="0"/>
                    <a:pt x="2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5"/>
            <p:cNvSpPr/>
            <p:nvPr/>
          </p:nvSpPr>
          <p:spPr>
            <a:xfrm>
              <a:off x="5358700" y="3421775"/>
              <a:ext cx="39500" cy="36075"/>
            </a:xfrm>
            <a:custGeom>
              <a:rect b="b" l="l" r="r" t="t"/>
              <a:pathLst>
                <a:path extrusionOk="0" h="1443" w="1580">
                  <a:moveTo>
                    <a:pt x="1294" y="0"/>
                  </a:moveTo>
                  <a:cubicBezTo>
                    <a:pt x="1158" y="0"/>
                    <a:pt x="1008" y="117"/>
                    <a:pt x="1036" y="298"/>
                  </a:cubicBezTo>
                  <a:cubicBezTo>
                    <a:pt x="1083" y="613"/>
                    <a:pt x="837" y="969"/>
                    <a:pt x="523" y="969"/>
                  </a:cubicBezTo>
                  <a:cubicBezTo>
                    <a:pt x="478" y="969"/>
                    <a:pt x="431" y="962"/>
                    <a:pt x="384" y="946"/>
                  </a:cubicBezTo>
                  <a:cubicBezTo>
                    <a:pt x="358" y="937"/>
                    <a:pt x="333" y="934"/>
                    <a:pt x="310" y="934"/>
                  </a:cubicBezTo>
                  <a:cubicBezTo>
                    <a:pt x="78" y="934"/>
                    <a:pt x="0" y="1314"/>
                    <a:pt x="256" y="1396"/>
                  </a:cubicBezTo>
                  <a:cubicBezTo>
                    <a:pt x="353" y="1428"/>
                    <a:pt x="446" y="1442"/>
                    <a:pt x="536" y="1442"/>
                  </a:cubicBezTo>
                  <a:cubicBezTo>
                    <a:pt x="1148" y="1442"/>
                    <a:pt x="1580" y="772"/>
                    <a:pt x="1487" y="171"/>
                  </a:cubicBezTo>
                  <a:cubicBezTo>
                    <a:pt x="1468" y="52"/>
                    <a:pt x="1384" y="0"/>
                    <a:pt x="12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5"/>
            <p:cNvSpPr/>
            <p:nvPr/>
          </p:nvSpPr>
          <p:spPr>
            <a:xfrm>
              <a:off x="5321825" y="3292075"/>
              <a:ext cx="61575" cy="28100"/>
            </a:xfrm>
            <a:custGeom>
              <a:rect b="b" l="l" r="r" t="t"/>
              <a:pathLst>
                <a:path extrusionOk="0" h="1124" w="2463">
                  <a:moveTo>
                    <a:pt x="1037" y="0"/>
                  </a:moveTo>
                  <a:cubicBezTo>
                    <a:pt x="778" y="0"/>
                    <a:pt x="506" y="63"/>
                    <a:pt x="235" y="186"/>
                  </a:cubicBezTo>
                  <a:cubicBezTo>
                    <a:pt x="1" y="296"/>
                    <a:pt x="145" y="614"/>
                    <a:pt x="367" y="614"/>
                  </a:cubicBezTo>
                  <a:cubicBezTo>
                    <a:pt x="401" y="614"/>
                    <a:pt x="437" y="606"/>
                    <a:pt x="474" y="589"/>
                  </a:cubicBezTo>
                  <a:cubicBezTo>
                    <a:pt x="665" y="502"/>
                    <a:pt x="852" y="458"/>
                    <a:pt x="1029" y="458"/>
                  </a:cubicBezTo>
                  <a:cubicBezTo>
                    <a:pt x="1393" y="458"/>
                    <a:pt x="1715" y="642"/>
                    <a:pt x="1943" y="1013"/>
                  </a:cubicBezTo>
                  <a:cubicBezTo>
                    <a:pt x="1992" y="1091"/>
                    <a:pt x="2064" y="1123"/>
                    <a:pt x="2135" y="1123"/>
                  </a:cubicBezTo>
                  <a:cubicBezTo>
                    <a:pt x="2299" y="1123"/>
                    <a:pt x="2463" y="955"/>
                    <a:pt x="2352" y="775"/>
                  </a:cubicBezTo>
                  <a:cubicBezTo>
                    <a:pt x="2033" y="254"/>
                    <a:pt x="1560" y="0"/>
                    <a:pt x="1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5"/>
            <p:cNvSpPr/>
            <p:nvPr/>
          </p:nvSpPr>
          <p:spPr>
            <a:xfrm>
              <a:off x="5342925" y="3380800"/>
              <a:ext cx="26175" cy="25250"/>
            </a:xfrm>
            <a:custGeom>
              <a:rect b="b" l="l" r="r" t="t"/>
              <a:pathLst>
                <a:path extrusionOk="0" h="1010" w="1047">
                  <a:moveTo>
                    <a:pt x="797" y="1"/>
                  </a:moveTo>
                  <a:cubicBezTo>
                    <a:pt x="659" y="1"/>
                    <a:pt x="580" y="107"/>
                    <a:pt x="564" y="229"/>
                  </a:cubicBezTo>
                  <a:cubicBezTo>
                    <a:pt x="542" y="399"/>
                    <a:pt x="431" y="505"/>
                    <a:pt x="266" y="547"/>
                  </a:cubicBezTo>
                  <a:cubicBezTo>
                    <a:pt x="1" y="629"/>
                    <a:pt x="82" y="1010"/>
                    <a:pt x="319" y="1010"/>
                  </a:cubicBezTo>
                  <a:cubicBezTo>
                    <a:pt x="343" y="1010"/>
                    <a:pt x="368" y="1006"/>
                    <a:pt x="394" y="998"/>
                  </a:cubicBezTo>
                  <a:cubicBezTo>
                    <a:pt x="765" y="892"/>
                    <a:pt x="983" y="605"/>
                    <a:pt x="1036" y="229"/>
                  </a:cubicBezTo>
                  <a:cubicBezTo>
                    <a:pt x="1046" y="112"/>
                    <a:pt x="908" y="1"/>
                    <a:pt x="7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5"/>
            <p:cNvSpPr/>
            <p:nvPr/>
          </p:nvSpPr>
          <p:spPr>
            <a:xfrm>
              <a:off x="5261775" y="3243175"/>
              <a:ext cx="50250" cy="21125"/>
            </a:xfrm>
            <a:custGeom>
              <a:rect b="b" l="l" r="r" t="t"/>
              <a:pathLst>
                <a:path extrusionOk="0" h="845" w="2010">
                  <a:moveTo>
                    <a:pt x="656" y="0"/>
                  </a:moveTo>
                  <a:cubicBezTo>
                    <a:pt x="531" y="0"/>
                    <a:pt x="403" y="15"/>
                    <a:pt x="271" y="46"/>
                  </a:cubicBezTo>
                  <a:cubicBezTo>
                    <a:pt x="1" y="115"/>
                    <a:pt x="85" y="505"/>
                    <a:pt x="330" y="505"/>
                  </a:cubicBezTo>
                  <a:cubicBezTo>
                    <a:pt x="350" y="505"/>
                    <a:pt x="371" y="503"/>
                    <a:pt x="393" y="497"/>
                  </a:cubicBezTo>
                  <a:cubicBezTo>
                    <a:pt x="487" y="474"/>
                    <a:pt x="579" y="463"/>
                    <a:pt x="668" y="463"/>
                  </a:cubicBezTo>
                  <a:cubicBezTo>
                    <a:pt x="971" y="463"/>
                    <a:pt x="1246" y="588"/>
                    <a:pt x="1496" y="789"/>
                  </a:cubicBezTo>
                  <a:cubicBezTo>
                    <a:pt x="1545" y="828"/>
                    <a:pt x="1598" y="844"/>
                    <a:pt x="1650" y="844"/>
                  </a:cubicBezTo>
                  <a:cubicBezTo>
                    <a:pt x="1843" y="844"/>
                    <a:pt x="2010" y="610"/>
                    <a:pt x="1825" y="455"/>
                  </a:cubicBezTo>
                  <a:cubicBezTo>
                    <a:pt x="1471" y="175"/>
                    <a:pt x="1086" y="0"/>
                    <a:pt x="6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5"/>
            <p:cNvSpPr/>
            <p:nvPr/>
          </p:nvSpPr>
          <p:spPr>
            <a:xfrm>
              <a:off x="5200875" y="3296725"/>
              <a:ext cx="27875" cy="32150"/>
            </a:xfrm>
            <a:custGeom>
              <a:rect b="b" l="l" r="r" t="t"/>
              <a:pathLst>
                <a:path extrusionOk="0" h="1286" w="1115">
                  <a:moveTo>
                    <a:pt x="854" y="0"/>
                  </a:moveTo>
                  <a:cubicBezTo>
                    <a:pt x="834" y="0"/>
                    <a:pt x="815" y="3"/>
                    <a:pt x="797" y="10"/>
                  </a:cubicBezTo>
                  <a:cubicBezTo>
                    <a:pt x="584" y="101"/>
                    <a:pt x="356" y="185"/>
                    <a:pt x="202" y="355"/>
                  </a:cubicBezTo>
                  <a:cubicBezTo>
                    <a:pt x="38" y="557"/>
                    <a:pt x="1" y="806"/>
                    <a:pt x="1" y="1061"/>
                  </a:cubicBezTo>
                  <a:cubicBezTo>
                    <a:pt x="1" y="1210"/>
                    <a:pt x="117" y="1286"/>
                    <a:pt x="234" y="1286"/>
                  </a:cubicBezTo>
                  <a:cubicBezTo>
                    <a:pt x="349" y="1286"/>
                    <a:pt x="465" y="1211"/>
                    <a:pt x="468" y="1061"/>
                  </a:cubicBezTo>
                  <a:cubicBezTo>
                    <a:pt x="468" y="928"/>
                    <a:pt x="478" y="774"/>
                    <a:pt x="563" y="668"/>
                  </a:cubicBezTo>
                  <a:cubicBezTo>
                    <a:pt x="648" y="562"/>
                    <a:pt x="802" y="514"/>
                    <a:pt x="929" y="461"/>
                  </a:cubicBezTo>
                  <a:cubicBezTo>
                    <a:pt x="1035" y="419"/>
                    <a:pt x="1115" y="313"/>
                    <a:pt x="1078" y="180"/>
                  </a:cubicBezTo>
                  <a:cubicBezTo>
                    <a:pt x="1056" y="83"/>
                    <a:pt x="952" y="0"/>
                    <a:pt x="8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5"/>
            <p:cNvSpPr/>
            <p:nvPr/>
          </p:nvSpPr>
          <p:spPr>
            <a:xfrm>
              <a:off x="5235625" y="3328125"/>
              <a:ext cx="14900" cy="23525"/>
            </a:xfrm>
            <a:custGeom>
              <a:rect b="b" l="l" r="r" t="t"/>
              <a:pathLst>
                <a:path extrusionOk="0" h="941" w="596">
                  <a:moveTo>
                    <a:pt x="320" y="1"/>
                  </a:moveTo>
                  <a:cubicBezTo>
                    <a:pt x="220" y="1"/>
                    <a:pt x="141" y="76"/>
                    <a:pt x="102" y="176"/>
                  </a:cubicBezTo>
                  <a:cubicBezTo>
                    <a:pt x="33" y="341"/>
                    <a:pt x="1" y="527"/>
                    <a:pt x="17" y="707"/>
                  </a:cubicBezTo>
                  <a:cubicBezTo>
                    <a:pt x="22" y="834"/>
                    <a:pt x="112" y="940"/>
                    <a:pt x="245" y="940"/>
                  </a:cubicBezTo>
                  <a:cubicBezTo>
                    <a:pt x="367" y="940"/>
                    <a:pt x="484" y="834"/>
                    <a:pt x="478" y="707"/>
                  </a:cubicBezTo>
                  <a:cubicBezTo>
                    <a:pt x="473" y="558"/>
                    <a:pt x="494" y="436"/>
                    <a:pt x="553" y="304"/>
                  </a:cubicBezTo>
                  <a:cubicBezTo>
                    <a:pt x="595" y="176"/>
                    <a:pt x="500" y="38"/>
                    <a:pt x="388" y="12"/>
                  </a:cubicBezTo>
                  <a:cubicBezTo>
                    <a:pt x="365" y="4"/>
                    <a:pt x="342" y="1"/>
                    <a:pt x="3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5"/>
            <p:cNvSpPr/>
            <p:nvPr/>
          </p:nvSpPr>
          <p:spPr>
            <a:xfrm>
              <a:off x="5167600" y="3374150"/>
              <a:ext cx="19725" cy="36975"/>
            </a:xfrm>
            <a:custGeom>
              <a:rect b="b" l="l" r="r" t="t"/>
              <a:pathLst>
                <a:path extrusionOk="0" h="1479" w="789">
                  <a:moveTo>
                    <a:pt x="461" y="1"/>
                  </a:moveTo>
                  <a:cubicBezTo>
                    <a:pt x="389" y="1"/>
                    <a:pt x="317" y="32"/>
                    <a:pt x="265" y="107"/>
                  </a:cubicBezTo>
                  <a:cubicBezTo>
                    <a:pt x="21" y="463"/>
                    <a:pt x="0" y="967"/>
                    <a:pt x="186" y="1360"/>
                  </a:cubicBezTo>
                  <a:cubicBezTo>
                    <a:pt x="227" y="1444"/>
                    <a:pt x="295" y="1479"/>
                    <a:pt x="365" y="1479"/>
                  </a:cubicBezTo>
                  <a:cubicBezTo>
                    <a:pt x="520" y="1479"/>
                    <a:pt x="686" y="1307"/>
                    <a:pt x="594" y="1121"/>
                  </a:cubicBezTo>
                  <a:cubicBezTo>
                    <a:pt x="472" y="882"/>
                    <a:pt x="525" y="558"/>
                    <a:pt x="674" y="346"/>
                  </a:cubicBezTo>
                  <a:cubicBezTo>
                    <a:pt x="789" y="168"/>
                    <a:pt x="627" y="1"/>
                    <a:pt x="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5"/>
            <p:cNvSpPr/>
            <p:nvPr/>
          </p:nvSpPr>
          <p:spPr>
            <a:xfrm>
              <a:off x="5209250" y="3477550"/>
              <a:ext cx="27725" cy="37250"/>
            </a:xfrm>
            <a:custGeom>
              <a:rect b="b" l="l" r="r" t="t"/>
              <a:pathLst>
                <a:path extrusionOk="0" h="1490" w="1109">
                  <a:moveTo>
                    <a:pt x="472" y="0"/>
                  </a:moveTo>
                  <a:cubicBezTo>
                    <a:pt x="401" y="0"/>
                    <a:pt x="330" y="32"/>
                    <a:pt x="281" y="110"/>
                  </a:cubicBezTo>
                  <a:cubicBezTo>
                    <a:pt x="0" y="561"/>
                    <a:pt x="287" y="1155"/>
                    <a:pt x="679" y="1442"/>
                  </a:cubicBezTo>
                  <a:cubicBezTo>
                    <a:pt x="722" y="1475"/>
                    <a:pt x="765" y="1489"/>
                    <a:pt x="805" y="1489"/>
                  </a:cubicBezTo>
                  <a:cubicBezTo>
                    <a:pt x="987" y="1489"/>
                    <a:pt x="1108" y="1192"/>
                    <a:pt x="913" y="1044"/>
                  </a:cubicBezTo>
                  <a:cubicBezTo>
                    <a:pt x="727" y="906"/>
                    <a:pt x="546" y="566"/>
                    <a:pt x="684" y="349"/>
                  </a:cubicBezTo>
                  <a:cubicBezTo>
                    <a:pt x="795" y="168"/>
                    <a:pt x="634" y="0"/>
                    <a:pt x="4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5"/>
            <p:cNvSpPr/>
            <p:nvPr/>
          </p:nvSpPr>
          <p:spPr>
            <a:xfrm>
              <a:off x="5312475" y="3531950"/>
              <a:ext cx="20700" cy="31500"/>
            </a:xfrm>
            <a:custGeom>
              <a:rect b="b" l="l" r="r" t="t"/>
              <a:pathLst>
                <a:path extrusionOk="0" h="1260" w="828">
                  <a:moveTo>
                    <a:pt x="507" y="1"/>
                  </a:moveTo>
                  <a:cubicBezTo>
                    <a:pt x="437" y="1"/>
                    <a:pt x="369" y="36"/>
                    <a:pt x="328" y="120"/>
                  </a:cubicBezTo>
                  <a:cubicBezTo>
                    <a:pt x="206" y="364"/>
                    <a:pt x="216" y="656"/>
                    <a:pt x="100" y="905"/>
                  </a:cubicBezTo>
                  <a:cubicBezTo>
                    <a:pt x="1" y="1089"/>
                    <a:pt x="166" y="1260"/>
                    <a:pt x="322" y="1260"/>
                  </a:cubicBezTo>
                  <a:cubicBezTo>
                    <a:pt x="392" y="1260"/>
                    <a:pt x="460" y="1226"/>
                    <a:pt x="503" y="1144"/>
                  </a:cubicBezTo>
                  <a:cubicBezTo>
                    <a:pt x="630" y="895"/>
                    <a:pt x="614" y="603"/>
                    <a:pt x="736" y="359"/>
                  </a:cubicBezTo>
                  <a:cubicBezTo>
                    <a:pt x="828" y="172"/>
                    <a:pt x="662" y="1"/>
                    <a:pt x="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5"/>
            <p:cNvSpPr/>
            <p:nvPr/>
          </p:nvSpPr>
          <p:spPr>
            <a:xfrm>
              <a:off x="5364700" y="3484150"/>
              <a:ext cx="23000" cy="26400"/>
            </a:xfrm>
            <a:custGeom>
              <a:rect b="b" l="l" r="r" t="t"/>
              <a:pathLst>
                <a:path extrusionOk="0" h="1056" w="920">
                  <a:moveTo>
                    <a:pt x="588" y="0"/>
                  </a:moveTo>
                  <a:cubicBezTo>
                    <a:pt x="550" y="0"/>
                    <a:pt x="509" y="11"/>
                    <a:pt x="467" y="37"/>
                  </a:cubicBezTo>
                  <a:cubicBezTo>
                    <a:pt x="175" y="217"/>
                    <a:pt x="27" y="488"/>
                    <a:pt x="6" y="827"/>
                  </a:cubicBezTo>
                  <a:cubicBezTo>
                    <a:pt x="0" y="950"/>
                    <a:pt x="117" y="1056"/>
                    <a:pt x="239" y="1056"/>
                  </a:cubicBezTo>
                  <a:cubicBezTo>
                    <a:pt x="372" y="1056"/>
                    <a:pt x="462" y="950"/>
                    <a:pt x="467" y="827"/>
                  </a:cubicBezTo>
                  <a:cubicBezTo>
                    <a:pt x="483" y="652"/>
                    <a:pt x="557" y="536"/>
                    <a:pt x="701" y="440"/>
                  </a:cubicBezTo>
                  <a:cubicBezTo>
                    <a:pt x="919" y="306"/>
                    <a:pt x="789" y="0"/>
                    <a:pt x="5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5"/>
            <p:cNvSpPr/>
            <p:nvPr/>
          </p:nvSpPr>
          <p:spPr>
            <a:xfrm>
              <a:off x="5410200" y="3401225"/>
              <a:ext cx="28275" cy="24350"/>
            </a:xfrm>
            <a:custGeom>
              <a:rect b="b" l="l" r="r" t="t"/>
              <a:pathLst>
                <a:path extrusionOk="0" h="974" w="1131">
                  <a:moveTo>
                    <a:pt x="792" y="1"/>
                  </a:moveTo>
                  <a:cubicBezTo>
                    <a:pt x="616" y="1"/>
                    <a:pt x="455" y="50"/>
                    <a:pt x="313" y="170"/>
                  </a:cubicBezTo>
                  <a:cubicBezTo>
                    <a:pt x="159" y="298"/>
                    <a:pt x="64" y="489"/>
                    <a:pt x="27" y="680"/>
                  </a:cubicBezTo>
                  <a:cubicBezTo>
                    <a:pt x="0" y="807"/>
                    <a:pt x="64" y="935"/>
                    <a:pt x="196" y="966"/>
                  </a:cubicBezTo>
                  <a:cubicBezTo>
                    <a:pt x="214" y="971"/>
                    <a:pt x="232" y="974"/>
                    <a:pt x="251" y="974"/>
                  </a:cubicBezTo>
                  <a:cubicBezTo>
                    <a:pt x="353" y="974"/>
                    <a:pt x="464" y="905"/>
                    <a:pt x="478" y="802"/>
                  </a:cubicBezTo>
                  <a:cubicBezTo>
                    <a:pt x="513" y="642"/>
                    <a:pt x="599" y="455"/>
                    <a:pt x="781" y="455"/>
                  </a:cubicBezTo>
                  <a:cubicBezTo>
                    <a:pt x="793" y="455"/>
                    <a:pt x="805" y="455"/>
                    <a:pt x="817" y="457"/>
                  </a:cubicBezTo>
                  <a:cubicBezTo>
                    <a:pt x="832" y="459"/>
                    <a:pt x="846" y="460"/>
                    <a:pt x="861" y="460"/>
                  </a:cubicBezTo>
                  <a:cubicBezTo>
                    <a:pt x="971" y="460"/>
                    <a:pt x="1071" y="405"/>
                    <a:pt x="1104" y="287"/>
                  </a:cubicBezTo>
                  <a:cubicBezTo>
                    <a:pt x="1130" y="192"/>
                    <a:pt x="1061" y="33"/>
                    <a:pt x="939" y="11"/>
                  </a:cubicBezTo>
                  <a:cubicBezTo>
                    <a:pt x="889" y="4"/>
                    <a:pt x="840" y="1"/>
                    <a:pt x="7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5"/>
            <p:cNvSpPr/>
            <p:nvPr/>
          </p:nvSpPr>
          <p:spPr>
            <a:xfrm>
              <a:off x="5385125" y="3333875"/>
              <a:ext cx="28125" cy="43875"/>
            </a:xfrm>
            <a:custGeom>
              <a:rect b="b" l="l" r="r" t="t"/>
              <a:pathLst>
                <a:path extrusionOk="0" h="1755" w="1125">
                  <a:moveTo>
                    <a:pt x="582" y="0"/>
                  </a:moveTo>
                  <a:cubicBezTo>
                    <a:pt x="528" y="0"/>
                    <a:pt x="473" y="22"/>
                    <a:pt x="425" y="74"/>
                  </a:cubicBezTo>
                  <a:cubicBezTo>
                    <a:pt x="0" y="514"/>
                    <a:pt x="213" y="1305"/>
                    <a:pt x="621" y="1692"/>
                  </a:cubicBezTo>
                  <a:cubicBezTo>
                    <a:pt x="669" y="1736"/>
                    <a:pt x="722" y="1755"/>
                    <a:pt x="774" y="1755"/>
                  </a:cubicBezTo>
                  <a:cubicBezTo>
                    <a:pt x="959" y="1755"/>
                    <a:pt x="1124" y="1519"/>
                    <a:pt x="950" y="1358"/>
                  </a:cubicBezTo>
                  <a:cubicBezTo>
                    <a:pt x="738" y="1161"/>
                    <a:pt x="515" y="657"/>
                    <a:pt x="759" y="403"/>
                  </a:cubicBezTo>
                  <a:cubicBezTo>
                    <a:pt x="918" y="236"/>
                    <a:pt x="758" y="0"/>
                    <a:pt x="5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5"/>
            <p:cNvSpPr/>
            <p:nvPr/>
          </p:nvSpPr>
          <p:spPr>
            <a:xfrm>
              <a:off x="5368150" y="3234200"/>
              <a:ext cx="22200" cy="42100"/>
            </a:xfrm>
            <a:custGeom>
              <a:rect b="b" l="l" r="r" t="t"/>
              <a:pathLst>
                <a:path extrusionOk="0" h="1684" w="888">
                  <a:moveTo>
                    <a:pt x="556" y="0"/>
                  </a:moveTo>
                  <a:cubicBezTo>
                    <a:pt x="504" y="0"/>
                    <a:pt x="451" y="21"/>
                    <a:pt x="404" y="71"/>
                  </a:cubicBezTo>
                  <a:cubicBezTo>
                    <a:pt x="11" y="495"/>
                    <a:pt x="0" y="967"/>
                    <a:pt x="112" y="1514"/>
                  </a:cubicBezTo>
                  <a:cubicBezTo>
                    <a:pt x="135" y="1632"/>
                    <a:pt x="220" y="1683"/>
                    <a:pt x="311" y="1683"/>
                  </a:cubicBezTo>
                  <a:cubicBezTo>
                    <a:pt x="448" y="1683"/>
                    <a:pt x="598" y="1566"/>
                    <a:pt x="563" y="1387"/>
                  </a:cubicBezTo>
                  <a:cubicBezTo>
                    <a:pt x="488" y="1015"/>
                    <a:pt x="462" y="697"/>
                    <a:pt x="732" y="405"/>
                  </a:cubicBezTo>
                  <a:cubicBezTo>
                    <a:pt x="888" y="237"/>
                    <a:pt x="731" y="0"/>
                    <a:pt x="5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5"/>
            <p:cNvSpPr/>
            <p:nvPr/>
          </p:nvSpPr>
          <p:spPr>
            <a:xfrm>
              <a:off x="5299375" y="3205950"/>
              <a:ext cx="55475" cy="24300"/>
            </a:xfrm>
            <a:custGeom>
              <a:rect b="b" l="l" r="r" t="t"/>
              <a:pathLst>
                <a:path extrusionOk="0" h="972" w="2219">
                  <a:moveTo>
                    <a:pt x="741" y="0"/>
                  </a:moveTo>
                  <a:cubicBezTo>
                    <a:pt x="582" y="0"/>
                    <a:pt x="419" y="27"/>
                    <a:pt x="252" y="87"/>
                  </a:cubicBezTo>
                  <a:cubicBezTo>
                    <a:pt x="0" y="177"/>
                    <a:pt x="68" y="553"/>
                    <a:pt x="291" y="553"/>
                  </a:cubicBezTo>
                  <a:cubicBezTo>
                    <a:pt x="317" y="553"/>
                    <a:pt x="345" y="548"/>
                    <a:pt x="374" y="538"/>
                  </a:cubicBezTo>
                  <a:cubicBezTo>
                    <a:pt x="506" y="490"/>
                    <a:pt x="632" y="469"/>
                    <a:pt x="753" y="469"/>
                  </a:cubicBezTo>
                  <a:cubicBezTo>
                    <a:pt x="1108" y="469"/>
                    <a:pt x="1423" y="652"/>
                    <a:pt x="1711" y="909"/>
                  </a:cubicBezTo>
                  <a:cubicBezTo>
                    <a:pt x="1760" y="953"/>
                    <a:pt x="1814" y="971"/>
                    <a:pt x="1866" y="971"/>
                  </a:cubicBezTo>
                  <a:cubicBezTo>
                    <a:pt x="2053" y="971"/>
                    <a:pt x="2219" y="733"/>
                    <a:pt x="2040" y="580"/>
                  </a:cubicBezTo>
                  <a:cubicBezTo>
                    <a:pt x="1662" y="245"/>
                    <a:pt x="1220" y="0"/>
                    <a:pt x="7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5"/>
            <p:cNvSpPr/>
            <p:nvPr/>
          </p:nvSpPr>
          <p:spPr>
            <a:xfrm>
              <a:off x="5240950" y="3185900"/>
              <a:ext cx="33150" cy="45350"/>
            </a:xfrm>
            <a:custGeom>
              <a:rect b="b" l="l" r="r" t="t"/>
              <a:pathLst>
                <a:path extrusionOk="0" h="1814" w="1326">
                  <a:moveTo>
                    <a:pt x="957" y="1"/>
                  </a:moveTo>
                  <a:cubicBezTo>
                    <a:pt x="905" y="1"/>
                    <a:pt x="851" y="17"/>
                    <a:pt x="801" y="56"/>
                  </a:cubicBezTo>
                  <a:cubicBezTo>
                    <a:pt x="340" y="422"/>
                    <a:pt x="0" y="984"/>
                    <a:pt x="32" y="1589"/>
                  </a:cubicBezTo>
                  <a:cubicBezTo>
                    <a:pt x="40" y="1738"/>
                    <a:pt x="163" y="1814"/>
                    <a:pt x="282" y="1814"/>
                  </a:cubicBezTo>
                  <a:cubicBezTo>
                    <a:pt x="399" y="1814"/>
                    <a:pt x="512" y="1739"/>
                    <a:pt x="504" y="1589"/>
                  </a:cubicBezTo>
                  <a:cubicBezTo>
                    <a:pt x="478" y="1095"/>
                    <a:pt x="764" y="676"/>
                    <a:pt x="1141" y="384"/>
                  </a:cubicBezTo>
                  <a:cubicBezTo>
                    <a:pt x="1326" y="237"/>
                    <a:pt x="1155" y="1"/>
                    <a:pt x="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5"/>
            <p:cNvSpPr/>
            <p:nvPr/>
          </p:nvSpPr>
          <p:spPr>
            <a:xfrm>
              <a:off x="5186700" y="3240100"/>
              <a:ext cx="33800" cy="51600"/>
            </a:xfrm>
            <a:custGeom>
              <a:rect b="b" l="l" r="r" t="t"/>
              <a:pathLst>
                <a:path extrusionOk="0" h="2064" w="1352">
                  <a:moveTo>
                    <a:pt x="1051" y="1"/>
                  </a:moveTo>
                  <a:cubicBezTo>
                    <a:pt x="1026" y="1"/>
                    <a:pt x="999" y="5"/>
                    <a:pt x="971" y="15"/>
                  </a:cubicBezTo>
                  <a:cubicBezTo>
                    <a:pt x="292" y="243"/>
                    <a:pt x="80" y="1214"/>
                    <a:pt x="16" y="1840"/>
                  </a:cubicBezTo>
                  <a:cubicBezTo>
                    <a:pt x="0" y="1989"/>
                    <a:pt x="109" y="2063"/>
                    <a:pt x="226" y="2063"/>
                  </a:cubicBezTo>
                  <a:cubicBezTo>
                    <a:pt x="342" y="2063"/>
                    <a:pt x="467" y="1989"/>
                    <a:pt x="483" y="1840"/>
                  </a:cubicBezTo>
                  <a:cubicBezTo>
                    <a:pt x="525" y="1464"/>
                    <a:pt x="669" y="604"/>
                    <a:pt x="1093" y="466"/>
                  </a:cubicBezTo>
                  <a:cubicBezTo>
                    <a:pt x="1351" y="375"/>
                    <a:pt x="1278" y="1"/>
                    <a:pt x="10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5"/>
            <p:cNvSpPr/>
            <p:nvPr/>
          </p:nvSpPr>
          <p:spPr>
            <a:xfrm>
              <a:off x="5154350" y="3306550"/>
              <a:ext cx="26000" cy="49675"/>
            </a:xfrm>
            <a:custGeom>
              <a:rect b="b" l="l" r="r" t="t"/>
              <a:pathLst>
                <a:path extrusionOk="0" h="1987" w="1040">
                  <a:moveTo>
                    <a:pt x="342" y="1"/>
                  </a:moveTo>
                  <a:cubicBezTo>
                    <a:pt x="160" y="1"/>
                    <a:pt x="1" y="238"/>
                    <a:pt x="169" y="403"/>
                  </a:cubicBezTo>
                  <a:cubicBezTo>
                    <a:pt x="551" y="774"/>
                    <a:pt x="392" y="1246"/>
                    <a:pt x="127" y="1644"/>
                  </a:cubicBezTo>
                  <a:cubicBezTo>
                    <a:pt x="11" y="1819"/>
                    <a:pt x="175" y="1986"/>
                    <a:pt x="340" y="1986"/>
                  </a:cubicBezTo>
                  <a:cubicBezTo>
                    <a:pt x="410" y="1986"/>
                    <a:pt x="481" y="1956"/>
                    <a:pt x="530" y="1883"/>
                  </a:cubicBezTo>
                  <a:cubicBezTo>
                    <a:pt x="917" y="1305"/>
                    <a:pt x="1039" y="588"/>
                    <a:pt x="498" y="68"/>
                  </a:cubicBezTo>
                  <a:cubicBezTo>
                    <a:pt x="449" y="21"/>
                    <a:pt x="395" y="1"/>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5"/>
            <p:cNvSpPr/>
            <p:nvPr/>
          </p:nvSpPr>
          <p:spPr>
            <a:xfrm>
              <a:off x="5128725" y="3396525"/>
              <a:ext cx="25350" cy="43500"/>
            </a:xfrm>
            <a:custGeom>
              <a:rect b="b" l="l" r="r" t="t"/>
              <a:pathLst>
                <a:path extrusionOk="0" h="1740" w="1014">
                  <a:moveTo>
                    <a:pt x="489" y="1"/>
                  </a:moveTo>
                  <a:cubicBezTo>
                    <a:pt x="418" y="1"/>
                    <a:pt x="347" y="31"/>
                    <a:pt x="298" y="104"/>
                  </a:cubicBezTo>
                  <a:cubicBezTo>
                    <a:pt x="0" y="544"/>
                    <a:pt x="218" y="1234"/>
                    <a:pt x="489" y="1632"/>
                  </a:cubicBezTo>
                  <a:cubicBezTo>
                    <a:pt x="542" y="1708"/>
                    <a:pt x="617" y="1740"/>
                    <a:pt x="690" y="1740"/>
                  </a:cubicBezTo>
                  <a:cubicBezTo>
                    <a:pt x="856" y="1740"/>
                    <a:pt x="1013" y="1575"/>
                    <a:pt x="892" y="1398"/>
                  </a:cubicBezTo>
                  <a:cubicBezTo>
                    <a:pt x="717" y="1138"/>
                    <a:pt x="494" y="640"/>
                    <a:pt x="701" y="343"/>
                  </a:cubicBezTo>
                  <a:cubicBezTo>
                    <a:pt x="824" y="168"/>
                    <a:pt x="657" y="1"/>
                    <a:pt x="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5"/>
            <p:cNvSpPr/>
            <p:nvPr/>
          </p:nvSpPr>
          <p:spPr>
            <a:xfrm>
              <a:off x="5166650" y="3450250"/>
              <a:ext cx="22950" cy="41725"/>
            </a:xfrm>
            <a:custGeom>
              <a:rect b="b" l="l" r="r" t="t"/>
              <a:pathLst>
                <a:path extrusionOk="0" h="1669" w="918">
                  <a:moveTo>
                    <a:pt x="498" y="0"/>
                  </a:moveTo>
                  <a:cubicBezTo>
                    <a:pt x="428" y="0"/>
                    <a:pt x="358" y="31"/>
                    <a:pt x="309" y="104"/>
                  </a:cubicBezTo>
                  <a:cubicBezTo>
                    <a:pt x="1" y="565"/>
                    <a:pt x="17" y="1213"/>
                    <a:pt x="420" y="1600"/>
                  </a:cubicBezTo>
                  <a:cubicBezTo>
                    <a:pt x="470" y="1648"/>
                    <a:pt x="525" y="1668"/>
                    <a:pt x="578" y="1668"/>
                  </a:cubicBezTo>
                  <a:cubicBezTo>
                    <a:pt x="759" y="1668"/>
                    <a:pt x="917" y="1435"/>
                    <a:pt x="749" y="1271"/>
                  </a:cubicBezTo>
                  <a:cubicBezTo>
                    <a:pt x="489" y="1022"/>
                    <a:pt x="521" y="629"/>
                    <a:pt x="712" y="342"/>
                  </a:cubicBezTo>
                  <a:cubicBezTo>
                    <a:pt x="827" y="167"/>
                    <a:pt x="663"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5"/>
            <p:cNvSpPr/>
            <p:nvPr/>
          </p:nvSpPr>
          <p:spPr>
            <a:xfrm>
              <a:off x="5211375" y="3441450"/>
              <a:ext cx="37350" cy="14725"/>
            </a:xfrm>
            <a:custGeom>
              <a:rect b="b" l="l" r="r" t="t"/>
              <a:pathLst>
                <a:path extrusionOk="0" h="589" w="1494">
                  <a:moveTo>
                    <a:pt x="675" y="0"/>
                  </a:moveTo>
                  <a:cubicBezTo>
                    <a:pt x="529" y="0"/>
                    <a:pt x="383" y="31"/>
                    <a:pt x="233" y="105"/>
                  </a:cubicBezTo>
                  <a:cubicBezTo>
                    <a:pt x="0" y="220"/>
                    <a:pt x="145" y="535"/>
                    <a:pt x="363" y="535"/>
                  </a:cubicBezTo>
                  <a:cubicBezTo>
                    <a:pt x="398" y="535"/>
                    <a:pt x="435" y="527"/>
                    <a:pt x="472" y="509"/>
                  </a:cubicBezTo>
                  <a:cubicBezTo>
                    <a:pt x="538" y="475"/>
                    <a:pt x="607" y="461"/>
                    <a:pt x="677" y="461"/>
                  </a:cubicBezTo>
                  <a:cubicBezTo>
                    <a:pt x="824" y="461"/>
                    <a:pt x="975" y="522"/>
                    <a:pt x="1109" y="572"/>
                  </a:cubicBezTo>
                  <a:cubicBezTo>
                    <a:pt x="1138" y="583"/>
                    <a:pt x="1166" y="588"/>
                    <a:pt x="1191" y="588"/>
                  </a:cubicBezTo>
                  <a:cubicBezTo>
                    <a:pt x="1417" y="588"/>
                    <a:pt x="1493" y="207"/>
                    <a:pt x="1236" y="121"/>
                  </a:cubicBezTo>
                  <a:cubicBezTo>
                    <a:pt x="1046" y="50"/>
                    <a:pt x="860" y="0"/>
                    <a:pt x="6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5"/>
            <p:cNvSpPr/>
            <p:nvPr/>
          </p:nvSpPr>
          <p:spPr>
            <a:xfrm>
              <a:off x="5253300" y="3537175"/>
              <a:ext cx="33150" cy="26200"/>
            </a:xfrm>
            <a:custGeom>
              <a:rect b="b" l="l" r="r" t="t"/>
              <a:pathLst>
                <a:path extrusionOk="0" h="1048" w="1326">
                  <a:moveTo>
                    <a:pt x="285" y="1"/>
                  </a:moveTo>
                  <a:cubicBezTo>
                    <a:pt x="143" y="1"/>
                    <a:pt x="1" y="113"/>
                    <a:pt x="58" y="288"/>
                  </a:cubicBezTo>
                  <a:cubicBezTo>
                    <a:pt x="192" y="720"/>
                    <a:pt x="520" y="1047"/>
                    <a:pt x="980" y="1047"/>
                  </a:cubicBezTo>
                  <a:cubicBezTo>
                    <a:pt x="995" y="1047"/>
                    <a:pt x="1009" y="1047"/>
                    <a:pt x="1024" y="1046"/>
                  </a:cubicBezTo>
                  <a:cubicBezTo>
                    <a:pt x="1323" y="1031"/>
                    <a:pt x="1326" y="574"/>
                    <a:pt x="1034" y="574"/>
                  </a:cubicBezTo>
                  <a:cubicBezTo>
                    <a:pt x="1030" y="574"/>
                    <a:pt x="1027" y="574"/>
                    <a:pt x="1024" y="574"/>
                  </a:cubicBezTo>
                  <a:cubicBezTo>
                    <a:pt x="1012" y="575"/>
                    <a:pt x="1001" y="575"/>
                    <a:pt x="991" y="575"/>
                  </a:cubicBezTo>
                  <a:cubicBezTo>
                    <a:pt x="740" y="575"/>
                    <a:pt x="585" y="400"/>
                    <a:pt x="509" y="166"/>
                  </a:cubicBezTo>
                  <a:cubicBezTo>
                    <a:pt x="475" y="51"/>
                    <a:pt x="380" y="1"/>
                    <a:pt x="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5"/>
            <p:cNvSpPr/>
            <p:nvPr/>
          </p:nvSpPr>
          <p:spPr>
            <a:xfrm>
              <a:off x="5353100" y="3529900"/>
              <a:ext cx="44950" cy="22475"/>
            </a:xfrm>
            <a:custGeom>
              <a:rect b="b" l="l" r="r" t="t"/>
              <a:pathLst>
                <a:path extrusionOk="0" h="899" w="1798">
                  <a:moveTo>
                    <a:pt x="1468" y="0"/>
                  </a:moveTo>
                  <a:cubicBezTo>
                    <a:pt x="1416" y="0"/>
                    <a:pt x="1363" y="22"/>
                    <a:pt x="1319" y="75"/>
                  </a:cubicBezTo>
                  <a:cubicBezTo>
                    <a:pt x="1134" y="294"/>
                    <a:pt x="916" y="426"/>
                    <a:pt x="669" y="426"/>
                  </a:cubicBezTo>
                  <a:cubicBezTo>
                    <a:pt x="575" y="426"/>
                    <a:pt x="476" y="407"/>
                    <a:pt x="374" y="366"/>
                  </a:cubicBezTo>
                  <a:cubicBezTo>
                    <a:pt x="344" y="354"/>
                    <a:pt x="316" y="349"/>
                    <a:pt x="290" y="349"/>
                  </a:cubicBezTo>
                  <a:cubicBezTo>
                    <a:pt x="75" y="349"/>
                    <a:pt x="1" y="718"/>
                    <a:pt x="247" y="817"/>
                  </a:cubicBezTo>
                  <a:cubicBezTo>
                    <a:pt x="386" y="873"/>
                    <a:pt x="527" y="899"/>
                    <a:pt x="665" y="899"/>
                  </a:cubicBezTo>
                  <a:cubicBezTo>
                    <a:pt x="1041" y="899"/>
                    <a:pt x="1395" y="708"/>
                    <a:pt x="1647" y="409"/>
                  </a:cubicBezTo>
                  <a:cubicBezTo>
                    <a:pt x="1798" y="234"/>
                    <a:pt x="1637" y="0"/>
                    <a:pt x="14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5"/>
            <p:cNvSpPr/>
            <p:nvPr/>
          </p:nvSpPr>
          <p:spPr>
            <a:xfrm>
              <a:off x="5403400" y="3457900"/>
              <a:ext cx="49000" cy="28525"/>
            </a:xfrm>
            <a:custGeom>
              <a:rect b="b" l="l" r="r" t="t"/>
              <a:pathLst>
                <a:path extrusionOk="0" h="1141" w="1960">
                  <a:moveTo>
                    <a:pt x="1640" y="0"/>
                  </a:moveTo>
                  <a:cubicBezTo>
                    <a:pt x="1569" y="0"/>
                    <a:pt x="1500" y="34"/>
                    <a:pt x="1455" y="116"/>
                  </a:cubicBezTo>
                  <a:cubicBezTo>
                    <a:pt x="1349" y="312"/>
                    <a:pt x="1222" y="530"/>
                    <a:pt x="1010" y="631"/>
                  </a:cubicBezTo>
                  <a:cubicBezTo>
                    <a:pt x="938" y="664"/>
                    <a:pt x="862" y="677"/>
                    <a:pt x="785" y="677"/>
                  </a:cubicBezTo>
                  <a:cubicBezTo>
                    <a:pt x="651" y="677"/>
                    <a:pt x="513" y="637"/>
                    <a:pt x="389" y="593"/>
                  </a:cubicBezTo>
                  <a:cubicBezTo>
                    <a:pt x="363" y="585"/>
                    <a:pt x="339" y="582"/>
                    <a:pt x="316" y="582"/>
                  </a:cubicBezTo>
                  <a:cubicBezTo>
                    <a:pt x="83" y="582"/>
                    <a:pt x="1" y="962"/>
                    <a:pt x="262" y="1044"/>
                  </a:cubicBezTo>
                  <a:cubicBezTo>
                    <a:pt x="431" y="1101"/>
                    <a:pt x="606" y="1141"/>
                    <a:pt x="782" y="1141"/>
                  </a:cubicBezTo>
                  <a:cubicBezTo>
                    <a:pt x="921" y="1141"/>
                    <a:pt x="1060" y="1116"/>
                    <a:pt x="1195" y="1055"/>
                  </a:cubicBezTo>
                  <a:cubicBezTo>
                    <a:pt x="1498" y="912"/>
                    <a:pt x="1699" y="636"/>
                    <a:pt x="1853" y="349"/>
                  </a:cubicBezTo>
                  <a:cubicBezTo>
                    <a:pt x="1960" y="170"/>
                    <a:pt x="1797" y="0"/>
                    <a:pt x="1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5"/>
            <p:cNvSpPr/>
            <p:nvPr/>
          </p:nvSpPr>
          <p:spPr>
            <a:xfrm>
              <a:off x="5432475" y="3359275"/>
              <a:ext cx="45050" cy="50000"/>
            </a:xfrm>
            <a:custGeom>
              <a:rect b="b" l="l" r="r" t="t"/>
              <a:pathLst>
                <a:path extrusionOk="0" h="2000" w="1802">
                  <a:moveTo>
                    <a:pt x="359" y="0"/>
                  </a:moveTo>
                  <a:cubicBezTo>
                    <a:pt x="339" y="0"/>
                    <a:pt x="318" y="1"/>
                    <a:pt x="298" y="2"/>
                  </a:cubicBezTo>
                  <a:cubicBezTo>
                    <a:pt x="7" y="23"/>
                    <a:pt x="1" y="475"/>
                    <a:pt x="279" y="475"/>
                  </a:cubicBezTo>
                  <a:cubicBezTo>
                    <a:pt x="285" y="475"/>
                    <a:pt x="291" y="475"/>
                    <a:pt x="298" y="474"/>
                  </a:cubicBezTo>
                  <a:cubicBezTo>
                    <a:pt x="309" y="474"/>
                    <a:pt x="320" y="473"/>
                    <a:pt x="331" y="473"/>
                  </a:cubicBezTo>
                  <a:cubicBezTo>
                    <a:pt x="849" y="473"/>
                    <a:pt x="1213" y="1204"/>
                    <a:pt x="834" y="1594"/>
                  </a:cubicBezTo>
                  <a:cubicBezTo>
                    <a:pt x="670" y="1765"/>
                    <a:pt x="830" y="1999"/>
                    <a:pt x="1010" y="1999"/>
                  </a:cubicBezTo>
                  <a:cubicBezTo>
                    <a:pt x="1063" y="1999"/>
                    <a:pt x="1119" y="1978"/>
                    <a:pt x="1168" y="1928"/>
                  </a:cubicBezTo>
                  <a:cubicBezTo>
                    <a:pt x="1801" y="1264"/>
                    <a:pt x="1277" y="0"/>
                    <a:pt x="3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5"/>
            <p:cNvSpPr/>
            <p:nvPr/>
          </p:nvSpPr>
          <p:spPr>
            <a:xfrm>
              <a:off x="5407525" y="3281500"/>
              <a:ext cx="49650" cy="53450"/>
            </a:xfrm>
            <a:custGeom>
              <a:rect b="b" l="l" r="r" t="t"/>
              <a:pathLst>
                <a:path extrusionOk="0" h="2138" w="1986">
                  <a:moveTo>
                    <a:pt x="368" y="1"/>
                  </a:moveTo>
                  <a:cubicBezTo>
                    <a:pt x="148" y="1"/>
                    <a:pt x="0" y="318"/>
                    <a:pt x="235" y="428"/>
                  </a:cubicBezTo>
                  <a:cubicBezTo>
                    <a:pt x="664" y="630"/>
                    <a:pt x="1396" y="1346"/>
                    <a:pt x="744" y="1702"/>
                  </a:cubicBezTo>
                  <a:cubicBezTo>
                    <a:pt x="519" y="1828"/>
                    <a:pt x="657" y="2137"/>
                    <a:pt x="866" y="2137"/>
                  </a:cubicBezTo>
                  <a:cubicBezTo>
                    <a:pt x="903" y="2137"/>
                    <a:pt x="942" y="2127"/>
                    <a:pt x="983" y="2105"/>
                  </a:cubicBezTo>
                  <a:cubicBezTo>
                    <a:pt x="1985" y="1559"/>
                    <a:pt x="1248" y="381"/>
                    <a:pt x="473" y="25"/>
                  </a:cubicBezTo>
                  <a:cubicBezTo>
                    <a:pt x="437" y="8"/>
                    <a:pt x="402" y="1"/>
                    <a:pt x="3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5"/>
            <p:cNvSpPr/>
            <p:nvPr/>
          </p:nvSpPr>
          <p:spPr>
            <a:xfrm>
              <a:off x="5389725" y="3204875"/>
              <a:ext cx="49950" cy="62850"/>
            </a:xfrm>
            <a:custGeom>
              <a:rect b="b" l="l" r="r" t="t"/>
              <a:pathLst>
                <a:path extrusionOk="0" h="2514" w="1998">
                  <a:moveTo>
                    <a:pt x="328" y="1"/>
                  </a:moveTo>
                  <a:cubicBezTo>
                    <a:pt x="133" y="1"/>
                    <a:pt x="1" y="305"/>
                    <a:pt x="209" y="443"/>
                  </a:cubicBezTo>
                  <a:cubicBezTo>
                    <a:pt x="538" y="660"/>
                    <a:pt x="1350" y="1838"/>
                    <a:pt x="697" y="2050"/>
                  </a:cubicBezTo>
                  <a:cubicBezTo>
                    <a:pt x="436" y="2132"/>
                    <a:pt x="510" y="2513"/>
                    <a:pt x="745" y="2513"/>
                  </a:cubicBezTo>
                  <a:cubicBezTo>
                    <a:pt x="768" y="2513"/>
                    <a:pt x="793" y="2509"/>
                    <a:pt x="819" y="2501"/>
                  </a:cubicBezTo>
                  <a:cubicBezTo>
                    <a:pt x="1997" y="2130"/>
                    <a:pt x="1127" y="490"/>
                    <a:pt x="448" y="39"/>
                  </a:cubicBezTo>
                  <a:cubicBezTo>
                    <a:pt x="407" y="12"/>
                    <a:pt x="366" y="1"/>
                    <a:pt x="3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5"/>
            <p:cNvSpPr/>
            <p:nvPr/>
          </p:nvSpPr>
          <p:spPr>
            <a:xfrm>
              <a:off x="5322250" y="3157175"/>
              <a:ext cx="53075" cy="44200"/>
            </a:xfrm>
            <a:custGeom>
              <a:rect b="b" l="l" r="r" t="t"/>
              <a:pathLst>
                <a:path extrusionOk="0" h="1768" w="2123">
                  <a:moveTo>
                    <a:pt x="288" y="42"/>
                  </a:moveTo>
                  <a:cubicBezTo>
                    <a:pt x="1" y="42"/>
                    <a:pt x="4" y="499"/>
                    <a:pt x="298" y="515"/>
                  </a:cubicBezTo>
                  <a:cubicBezTo>
                    <a:pt x="323" y="516"/>
                    <a:pt x="348" y="516"/>
                    <a:pt x="374" y="516"/>
                  </a:cubicBezTo>
                  <a:cubicBezTo>
                    <a:pt x="473" y="516"/>
                    <a:pt x="578" y="510"/>
                    <a:pt x="682" y="510"/>
                  </a:cubicBezTo>
                  <a:cubicBezTo>
                    <a:pt x="823" y="510"/>
                    <a:pt x="962" y="521"/>
                    <a:pt x="1088" y="573"/>
                  </a:cubicBezTo>
                  <a:cubicBezTo>
                    <a:pt x="1369" y="685"/>
                    <a:pt x="1645" y="1109"/>
                    <a:pt x="1497" y="1411"/>
                  </a:cubicBezTo>
                  <a:cubicBezTo>
                    <a:pt x="1409" y="1597"/>
                    <a:pt x="1574" y="1768"/>
                    <a:pt x="1725" y="1768"/>
                  </a:cubicBezTo>
                  <a:cubicBezTo>
                    <a:pt x="1795" y="1768"/>
                    <a:pt x="1862" y="1732"/>
                    <a:pt x="1900" y="1645"/>
                  </a:cubicBezTo>
                  <a:cubicBezTo>
                    <a:pt x="2123" y="1183"/>
                    <a:pt x="1942" y="658"/>
                    <a:pt x="1571" y="329"/>
                  </a:cubicBezTo>
                  <a:cubicBezTo>
                    <a:pt x="1205" y="0"/>
                    <a:pt x="749" y="64"/>
                    <a:pt x="298" y="43"/>
                  </a:cubicBezTo>
                  <a:cubicBezTo>
                    <a:pt x="294" y="42"/>
                    <a:pt x="291" y="42"/>
                    <a:pt x="288" y="4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5"/>
            <p:cNvSpPr/>
            <p:nvPr/>
          </p:nvSpPr>
          <p:spPr>
            <a:xfrm>
              <a:off x="5272000" y="3146825"/>
              <a:ext cx="39250" cy="23775"/>
            </a:xfrm>
            <a:custGeom>
              <a:rect b="b" l="l" r="r" t="t"/>
              <a:pathLst>
                <a:path extrusionOk="0" h="951" w="1570">
                  <a:moveTo>
                    <a:pt x="291" y="0"/>
                  </a:moveTo>
                  <a:cubicBezTo>
                    <a:pt x="173" y="0"/>
                    <a:pt x="50" y="75"/>
                    <a:pt x="37" y="223"/>
                  </a:cubicBezTo>
                  <a:cubicBezTo>
                    <a:pt x="1" y="702"/>
                    <a:pt x="395" y="950"/>
                    <a:pt x="804" y="950"/>
                  </a:cubicBezTo>
                  <a:cubicBezTo>
                    <a:pt x="1002" y="950"/>
                    <a:pt x="1204" y="892"/>
                    <a:pt x="1363" y="775"/>
                  </a:cubicBezTo>
                  <a:cubicBezTo>
                    <a:pt x="1569" y="634"/>
                    <a:pt x="1445" y="327"/>
                    <a:pt x="1255" y="327"/>
                  </a:cubicBezTo>
                  <a:cubicBezTo>
                    <a:pt x="1215" y="327"/>
                    <a:pt x="1173" y="341"/>
                    <a:pt x="1130" y="372"/>
                  </a:cubicBezTo>
                  <a:cubicBezTo>
                    <a:pt x="1041" y="436"/>
                    <a:pt x="902" y="482"/>
                    <a:pt x="777" y="482"/>
                  </a:cubicBezTo>
                  <a:cubicBezTo>
                    <a:pt x="624" y="482"/>
                    <a:pt x="494" y="413"/>
                    <a:pt x="509" y="223"/>
                  </a:cubicBezTo>
                  <a:cubicBezTo>
                    <a:pt x="520" y="75"/>
                    <a:pt x="408" y="0"/>
                    <a:pt x="2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5"/>
            <p:cNvSpPr/>
            <p:nvPr/>
          </p:nvSpPr>
          <p:spPr>
            <a:xfrm>
              <a:off x="5183750" y="3170825"/>
              <a:ext cx="55225" cy="36275"/>
            </a:xfrm>
            <a:custGeom>
              <a:rect b="b" l="l" r="r" t="t"/>
              <a:pathLst>
                <a:path extrusionOk="0" h="1451" w="2209">
                  <a:moveTo>
                    <a:pt x="1492" y="1"/>
                  </a:moveTo>
                  <a:cubicBezTo>
                    <a:pt x="799" y="1"/>
                    <a:pt x="0" y="644"/>
                    <a:pt x="367" y="1332"/>
                  </a:cubicBezTo>
                  <a:cubicBezTo>
                    <a:pt x="411" y="1415"/>
                    <a:pt x="480" y="1450"/>
                    <a:pt x="550" y="1450"/>
                  </a:cubicBezTo>
                  <a:cubicBezTo>
                    <a:pt x="705" y="1450"/>
                    <a:pt x="865" y="1283"/>
                    <a:pt x="771" y="1094"/>
                  </a:cubicBezTo>
                  <a:cubicBezTo>
                    <a:pt x="588" y="758"/>
                    <a:pt x="1128" y="490"/>
                    <a:pt x="1512" y="490"/>
                  </a:cubicBezTo>
                  <a:cubicBezTo>
                    <a:pt x="1619" y="490"/>
                    <a:pt x="1715" y="511"/>
                    <a:pt x="1779" y="558"/>
                  </a:cubicBezTo>
                  <a:cubicBezTo>
                    <a:pt x="1820" y="589"/>
                    <a:pt x="1861" y="602"/>
                    <a:pt x="1900" y="602"/>
                  </a:cubicBezTo>
                  <a:cubicBezTo>
                    <a:pt x="2084" y="602"/>
                    <a:pt x="2209" y="295"/>
                    <a:pt x="2007" y="154"/>
                  </a:cubicBezTo>
                  <a:cubicBezTo>
                    <a:pt x="1860" y="48"/>
                    <a:pt x="1680" y="1"/>
                    <a:pt x="1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5"/>
            <p:cNvSpPr/>
            <p:nvPr/>
          </p:nvSpPr>
          <p:spPr>
            <a:xfrm>
              <a:off x="5146100" y="3227450"/>
              <a:ext cx="33850" cy="39550"/>
            </a:xfrm>
            <a:custGeom>
              <a:rect b="b" l="l" r="r" t="t"/>
              <a:pathLst>
                <a:path extrusionOk="0" h="1582" w="1354">
                  <a:moveTo>
                    <a:pt x="935" y="1"/>
                  </a:moveTo>
                  <a:cubicBezTo>
                    <a:pt x="622" y="1"/>
                    <a:pt x="310" y="114"/>
                    <a:pt x="160" y="410"/>
                  </a:cubicBezTo>
                  <a:cubicBezTo>
                    <a:pt x="0" y="728"/>
                    <a:pt x="75" y="1121"/>
                    <a:pt x="197" y="1428"/>
                  </a:cubicBezTo>
                  <a:cubicBezTo>
                    <a:pt x="243" y="1535"/>
                    <a:pt x="341" y="1582"/>
                    <a:pt x="435" y="1582"/>
                  </a:cubicBezTo>
                  <a:cubicBezTo>
                    <a:pt x="581" y="1582"/>
                    <a:pt x="719" y="1472"/>
                    <a:pt x="648" y="1301"/>
                  </a:cubicBezTo>
                  <a:cubicBezTo>
                    <a:pt x="568" y="1110"/>
                    <a:pt x="483" y="871"/>
                    <a:pt x="552" y="670"/>
                  </a:cubicBezTo>
                  <a:cubicBezTo>
                    <a:pt x="607" y="503"/>
                    <a:pt x="763" y="460"/>
                    <a:pt x="920" y="460"/>
                  </a:cubicBezTo>
                  <a:cubicBezTo>
                    <a:pt x="963" y="460"/>
                    <a:pt x="1005" y="464"/>
                    <a:pt x="1046" y="468"/>
                  </a:cubicBezTo>
                  <a:cubicBezTo>
                    <a:pt x="1054" y="469"/>
                    <a:pt x="1062" y="469"/>
                    <a:pt x="1070" y="469"/>
                  </a:cubicBezTo>
                  <a:cubicBezTo>
                    <a:pt x="1353" y="469"/>
                    <a:pt x="1345" y="22"/>
                    <a:pt x="1056" y="6"/>
                  </a:cubicBezTo>
                  <a:cubicBezTo>
                    <a:pt x="1016" y="3"/>
                    <a:pt x="975" y="1"/>
                    <a:pt x="9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5"/>
            <p:cNvSpPr/>
            <p:nvPr/>
          </p:nvSpPr>
          <p:spPr>
            <a:xfrm>
              <a:off x="5106100" y="3294125"/>
              <a:ext cx="42850" cy="41725"/>
            </a:xfrm>
            <a:custGeom>
              <a:rect b="b" l="l" r="r" t="t"/>
              <a:pathLst>
                <a:path extrusionOk="0" h="1669" w="1714">
                  <a:moveTo>
                    <a:pt x="1289" y="1"/>
                  </a:moveTo>
                  <a:cubicBezTo>
                    <a:pt x="1145" y="1"/>
                    <a:pt x="1003" y="116"/>
                    <a:pt x="1065" y="289"/>
                  </a:cubicBezTo>
                  <a:cubicBezTo>
                    <a:pt x="1165" y="587"/>
                    <a:pt x="846" y="1192"/>
                    <a:pt x="489" y="1192"/>
                  </a:cubicBezTo>
                  <a:cubicBezTo>
                    <a:pt x="451" y="1192"/>
                    <a:pt x="413" y="1185"/>
                    <a:pt x="375" y="1170"/>
                  </a:cubicBezTo>
                  <a:cubicBezTo>
                    <a:pt x="346" y="1159"/>
                    <a:pt x="318" y="1154"/>
                    <a:pt x="293" y="1154"/>
                  </a:cubicBezTo>
                  <a:cubicBezTo>
                    <a:pt x="73" y="1154"/>
                    <a:pt x="0" y="1526"/>
                    <a:pt x="248" y="1621"/>
                  </a:cubicBezTo>
                  <a:cubicBezTo>
                    <a:pt x="330" y="1653"/>
                    <a:pt x="413" y="1668"/>
                    <a:pt x="495" y="1668"/>
                  </a:cubicBezTo>
                  <a:cubicBezTo>
                    <a:pt x="1142" y="1668"/>
                    <a:pt x="1713" y="742"/>
                    <a:pt x="1516" y="162"/>
                  </a:cubicBezTo>
                  <a:cubicBezTo>
                    <a:pt x="1476" y="49"/>
                    <a:pt x="1382" y="1"/>
                    <a:pt x="12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5"/>
            <p:cNvSpPr/>
            <p:nvPr/>
          </p:nvSpPr>
          <p:spPr>
            <a:xfrm>
              <a:off x="5090125" y="3353150"/>
              <a:ext cx="34325" cy="45650"/>
            </a:xfrm>
            <a:custGeom>
              <a:rect b="b" l="l" r="r" t="t"/>
              <a:pathLst>
                <a:path extrusionOk="0" h="1826" w="1373">
                  <a:moveTo>
                    <a:pt x="1056" y="0"/>
                  </a:moveTo>
                  <a:cubicBezTo>
                    <a:pt x="1003" y="0"/>
                    <a:pt x="949" y="25"/>
                    <a:pt x="902" y="83"/>
                  </a:cubicBezTo>
                  <a:cubicBezTo>
                    <a:pt x="536" y="550"/>
                    <a:pt x="0" y="1308"/>
                    <a:pt x="637" y="1780"/>
                  </a:cubicBezTo>
                  <a:cubicBezTo>
                    <a:pt x="680" y="1812"/>
                    <a:pt x="722" y="1825"/>
                    <a:pt x="761" y="1825"/>
                  </a:cubicBezTo>
                  <a:cubicBezTo>
                    <a:pt x="948" y="1825"/>
                    <a:pt x="1073" y="1522"/>
                    <a:pt x="876" y="1377"/>
                  </a:cubicBezTo>
                  <a:cubicBezTo>
                    <a:pt x="600" y="1176"/>
                    <a:pt x="1099" y="587"/>
                    <a:pt x="1231" y="417"/>
                  </a:cubicBezTo>
                  <a:cubicBezTo>
                    <a:pt x="1372" y="236"/>
                    <a:pt x="1221" y="0"/>
                    <a:pt x="10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5"/>
            <p:cNvSpPr/>
            <p:nvPr/>
          </p:nvSpPr>
          <p:spPr>
            <a:xfrm>
              <a:off x="5098225" y="3423850"/>
              <a:ext cx="33825" cy="53500"/>
            </a:xfrm>
            <a:custGeom>
              <a:rect b="b" l="l" r="r" t="t"/>
              <a:pathLst>
                <a:path extrusionOk="0" h="2140" w="1353">
                  <a:moveTo>
                    <a:pt x="300" y="1"/>
                  </a:moveTo>
                  <a:cubicBezTo>
                    <a:pt x="183" y="1"/>
                    <a:pt x="69" y="75"/>
                    <a:pt x="74" y="226"/>
                  </a:cubicBezTo>
                  <a:cubicBezTo>
                    <a:pt x="85" y="629"/>
                    <a:pt x="0" y="1054"/>
                    <a:pt x="112" y="1451"/>
                  </a:cubicBezTo>
                  <a:cubicBezTo>
                    <a:pt x="244" y="1897"/>
                    <a:pt x="610" y="2083"/>
                    <a:pt x="1045" y="2136"/>
                  </a:cubicBezTo>
                  <a:cubicBezTo>
                    <a:pt x="1060" y="2138"/>
                    <a:pt x="1074" y="2139"/>
                    <a:pt x="1088" y="2139"/>
                  </a:cubicBezTo>
                  <a:cubicBezTo>
                    <a:pt x="1352" y="2139"/>
                    <a:pt x="1339" y="1710"/>
                    <a:pt x="1051" y="1674"/>
                  </a:cubicBezTo>
                  <a:cubicBezTo>
                    <a:pt x="324" y="1579"/>
                    <a:pt x="563" y="751"/>
                    <a:pt x="541" y="226"/>
                  </a:cubicBezTo>
                  <a:cubicBezTo>
                    <a:pt x="539" y="77"/>
                    <a:pt x="418" y="1"/>
                    <a:pt x="3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5"/>
            <p:cNvSpPr/>
            <p:nvPr/>
          </p:nvSpPr>
          <p:spPr>
            <a:xfrm>
              <a:off x="5143975" y="3505475"/>
              <a:ext cx="41475" cy="33200"/>
            </a:xfrm>
            <a:custGeom>
              <a:rect b="b" l="l" r="r" t="t"/>
              <a:pathLst>
                <a:path extrusionOk="0" h="1328" w="1659">
                  <a:moveTo>
                    <a:pt x="425" y="1"/>
                  </a:moveTo>
                  <a:cubicBezTo>
                    <a:pt x="372" y="1"/>
                    <a:pt x="317" y="24"/>
                    <a:pt x="271" y="81"/>
                  </a:cubicBezTo>
                  <a:cubicBezTo>
                    <a:pt x="1" y="404"/>
                    <a:pt x="11" y="797"/>
                    <a:pt x="356" y="1062"/>
                  </a:cubicBezTo>
                  <a:cubicBezTo>
                    <a:pt x="566" y="1225"/>
                    <a:pt x="853" y="1328"/>
                    <a:pt x="1128" y="1328"/>
                  </a:cubicBezTo>
                  <a:cubicBezTo>
                    <a:pt x="1222" y="1328"/>
                    <a:pt x="1314" y="1316"/>
                    <a:pt x="1401" y="1290"/>
                  </a:cubicBezTo>
                  <a:cubicBezTo>
                    <a:pt x="1659" y="1213"/>
                    <a:pt x="1583" y="829"/>
                    <a:pt x="1345" y="829"/>
                  </a:cubicBezTo>
                  <a:cubicBezTo>
                    <a:pt x="1322" y="829"/>
                    <a:pt x="1299" y="832"/>
                    <a:pt x="1274" y="839"/>
                  </a:cubicBezTo>
                  <a:cubicBezTo>
                    <a:pt x="1245" y="848"/>
                    <a:pt x="1206" y="852"/>
                    <a:pt x="1162" y="852"/>
                  </a:cubicBezTo>
                  <a:cubicBezTo>
                    <a:pt x="882" y="852"/>
                    <a:pt x="377" y="684"/>
                    <a:pt x="605" y="410"/>
                  </a:cubicBezTo>
                  <a:cubicBezTo>
                    <a:pt x="750" y="233"/>
                    <a:pt x="593" y="1"/>
                    <a:pt x="4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994" name="Shape 994"/>
        <p:cNvGrpSpPr/>
        <p:nvPr/>
      </p:nvGrpSpPr>
      <p:grpSpPr>
        <a:xfrm>
          <a:off x="0" y="0"/>
          <a:ext cx="0" cy="0"/>
          <a:chOff x="0" y="0"/>
          <a:chExt cx="0" cy="0"/>
        </a:xfrm>
      </p:grpSpPr>
      <p:grpSp>
        <p:nvGrpSpPr>
          <p:cNvPr id="995" name="Google Shape;995;p26"/>
          <p:cNvGrpSpPr/>
          <p:nvPr/>
        </p:nvGrpSpPr>
        <p:grpSpPr>
          <a:xfrm rot="1823649">
            <a:off x="8276689" y="3140099"/>
            <a:ext cx="1729988" cy="1965043"/>
            <a:chOff x="5092200" y="3805625"/>
            <a:chExt cx="690175" cy="783950"/>
          </a:xfrm>
        </p:grpSpPr>
        <p:sp>
          <p:nvSpPr>
            <p:cNvPr id="996" name="Google Shape;996;p26"/>
            <p:cNvSpPr/>
            <p:nvPr/>
          </p:nvSpPr>
          <p:spPr>
            <a:xfrm>
              <a:off x="5424525" y="4071650"/>
              <a:ext cx="50025" cy="47675"/>
            </a:xfrm>
            <a:custGeom>
              <a:rect b="b" l="l" r="r" t="t"/>
              <a:pathLst>
                <a:path extrusionOk="0" h="1907" w="2001">
                  <a:moveTo>
                    <a:pt x="1302" y="1"/>
                  </a:moveTo>
                  <a:cubicBezTo>
                    <a:pt x="1275" y="1"/>
                    <a:pt x="1245" y="17"/>
                    <a:pt x="1226" y="36"/>
                  </a:cubicBezTo>
                  <a:cubicBezTo>
                    <a:pt x="1035" y="264"/>
                    <a:pt x="950" y="556"/>
                    <a:pt x="754" y="795"/>
                  </a:cubicBezTo>
                  <a:cubicBezTo>
                    <a:pt x="541" y="1055"/>
                    <a:pt x="218" y="1283"/>
                    <a:pt x="80" y="1585"/>
                  </a:cubicBezTo>
                  <a:cubicBezTo>
                    <a:pt x="1" y="1764"/>
                    <a:pt x="143" y="1907"/>
                    <a:pt x="300" y="1907"/>
                  </a:cubicBezTo>
                  <a:cubicBezTo>
                    <a:pt x="344" y="1907"/>
                    <a:pt x="389" y="1896"/>
                    <a:pt x="430" y="1872"/>
                  </a:cubicBezTo>
                  <a:cubicBezTo>
                    <a:pt x="807" y="1660"/>
                    <a:pt x="2000" y="407"/>
                    <a:pt x="1332" y="9"/>
                  </a:cubicBezTo>
                  <a:cubicBezTo>
                    <a:pt x="1323" y="3"/>
                    <a:pt x="1312" y="1"/>
                    <a:pt x="13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6"/>
            <p:cNvSpPr/>
            <p:nvPr/>
          </p:nvSpPr>
          <p:spPr>
            <a:xfrm>
              <a:off x="5389625" y="4027225"/>
              <a:ext cx="33450" cy="50550"/>
            </a:xfrm>
            <a:custGeom>
              <a:rect b="b" l="l" r="r" t="t"/>
              <a:pathLst>
                <a:path extrusionOk="0" h="2022" w="1338">
                  <a:moveTo>
                    <a:pt x="239" y="0"/>
                  </a:moveTo>
                  <a:cubicBezTo>
                    <a:pt x="116" y="0"/>
                    <a:pt x="1" y="145"/>
                    <a:pt x="54" y="264"/>
                  </a:cubicBezTo>
                  <a:cubicBezTo>
                    <a:pt x="202" y="593"/>
                    <a:pt x="409" y="885"/>
                    <a:pt x="553" y="1208"/>
                  </a:cubicBezTo>
                  <a:cubicBezTo>
                    <a:pt x="691" y="1516"/>
                    <a:pt x="770" y="1824"/>
                    <a:pt x="1078" y="2004"/>
                  </a:cubicBezTo>
                  <a:cubicBezTo>
                    <a:pt x="1098" y="2016"/>
                    <a:pt x="1120" y="2021"/>
                    <a:pt x="1142" y="2021"/>
                  </a:cubicBezTo>
                  <a:cubicBezTo>
                    <a:pt x="1219" y="2021"/>
                    <a:pt x="1297" y="1956"/>
                    <a:pt x="1301" y="1882"/>
                  </a:cubicBezTo>
                  <a:cubicBezTo>
                    <a:pt x="1338" y="1511"/>
                    <a:pt x="1126" y="1176"/>
                    <a:pt x="966" y="847"/>
                  </a:cubicBezTo>
                  <a:cubicBezTo>
                    <a:pt x="813" y="529"/>
                    <a:pt x="632" y="195"/>
                    <a:pt x="314" y="20"/>
                  </a:cubicBezTo>
                  <a:cubicBezTo>
                    <a:pt x="290" y="6"/>
                    <a:pt x="264" y="0"/>
                    <a:pt x="2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6"/>
            <p:cNvSpPr/>
            <p:nvPr/>
          </p:nvSpPr>
          <p:spPr>
            <a:xfrm>
              <a:off x="5521200" y="4072250"/>
              <a:ext cx="31600" cy="37300"/>
            </a:xfrm>
            <a:custGeom>
              <a:rect b="b" l="l" r="r" t="t"/>
              <a:pathLst>
                <a:path extrusionOk="0" h="1492" w="1264">
                  <a:moveTo>
                    <a:pt x="114" y="0"/>
                  </a:moveTo>
                  <a:cubicBezTo>
                    <a:pt x="55" y="0"/>
                    <a:pt x="0" y="42"/>
                    <a:pt x="12" y="123"/>
                  </a:cubicBezTo>
                  <a:cubicBezTo>
                    <a:pt x="54" y="410"/>
                    <a:pt x="65" y="665"/>
                    <a:pt x="176" y="930"/>
                  </a:cubicBezTo>
                  <a:cubicBezTo>
                    <a:pt x="251" y="1115"/>
                    <a:pt x="373" y="1492"/>
                    <a:pt x="621" y="1492"/>
                  </a:cubicBezTo>
                  <a:cubicBezTo>
                    <a:pt x="637" y="1492"/>
                    <a:pt x="653" y="1490"/>
                    <a:pt x="670" y="1487"/>
                  </a:cubicBezTo>
                  <a:cubicBezTo>
                    <a:pt x="1264" y="1381"/>
                    <a:pt x="282" y="314"/>
                    <a:pt x="240" y="97"/>
                  </a:cubicBezTo>
                  <a:cubicBezTo>
                    <a:pt x="222" y="32"/>
                    <a:pt x="167" y="0"/>
                    <a:pt x="1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6"/>
            <p:cNvSpPr/>
            <p:nvPr/>
          </p:nvSpPr>
          <p:spPr>
            <a:xfrm>
              <a:off x="5465100" y="4168550"/>
              <a:ext cx="46325" cy="18750"/>
            </a:xfrm>
            <a:custGeom>
              <a:rect b="b" l="l" r="r" t="t"/>
              <a:pathLst>
                <a:path extrusionOk="0" h="750" w="1853">
                  <a:moveTo>
                    <a:pt x="1457" y="1"/>
                  </a:moveTo>
                  <a:cubicBezTo>
                    <a:pt x="1284" y="1"/>
                    <a:pt x="1111" y="67"/>
                    <a:pt x="929" y="123"/>
                  </a:cubicBezTo>
                  <a:cubicBezTo>
                    <a:pt x="643" y="219"/>
                    <a:pt x="335" y="336"/>
                    <a:pt x="75" y="495"/>
                  </a:cubicBezTo>
                  <a:cubicBezTo>
                    <a:pt x="1" y="543"/>
                    <a:pt x="6" y="675"/>
                    <a:pt x="96" y="702"/>
                  </a:cubicBezTo>
                  <a:cubicBezTo>
                    <a:pt x="207" y="736"/>
                    <a:pt x="323" y="749"/>
                    <a:pt x="440" y="749"/>
                  </a:cubicBezTo>
                  <a:cubicBezTo>
                    <a:pt x="617" y="749"/>
                    <a:pt x="796" y="719"/>
                    <a:pt x="961" y="681"/>
                  </a:cubicBezTo>
                  <a:cubicBezTo>
                    <a:pt x="1248" y="606"/>
                    <a:pt x="1619" y="569"/>
                    <a:pt x="1789" y="309"/>
                  </a:cubicBezTo>
                  <a:cubicBezTo>
                    <a:pt x="1837" y="251"/>
                    <a:pt x="1852" y="134"/>
                    <a:pt x="1773" y="92"/>
                  </a:cubicBezTo>
                  <a:cubicBezTo>
                    <a:pt x="1667" y="25"/>
                    <a:pt x="1562" y="1"/>
                    <a:pt x="14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6"/>
            <p:cNvSpPr/>
            <p:nvPr/>
          </p:nvSpPr>
          <p:spPr>
            <a:xfrm>
              <a:off x="5574275" y="4161400"/>
              <a:ext cx="27475" cy="51175"/>
            </a:xfrm>
            <a:custGeom>
              <a:rect b="b" l="l" r="r" t="t"/>
              <a:pathLst>
                <a:path extrusionOk="0" h="2047" w="1099">
                  <a:moveTo>
                    <a:pt x="180" y="1"/>
                  </a:moveTo>
                  <a:cubicBezTo>
                    <a:pt x="123" y="1"/>
                    <a:pt x="66" y="41"/>
                    <a:pt x="53" y="107"/>
                  </a:cubicBezTo>
                  <a:cubicBezTo>
                    <a:pt x="0" y="415"/>
                    <a:pt x="96" y="754"/>
                    <a:pt x="149" y="1062"/>
                  </a:cubicBezTo>
                  <a:cubicBezTo>
                    <a:pt x="213" y="1396"/>
                    <a:pt x="239" y="1762"/>
                    <a:pt x="531" y="1991"/>
                  </a:cubicBezTo>
                  <a:cubicBezTo>
                    <a:pt x="579" y="2029"/>
                    <a:pt x="631" y="2046"/>
                    <a:pt x="682" y="2046"/>
                  </a:cubicBezTo>
                  <a:cubicBezTo>
                    <a:pt x="771" y="2046"/>
                    <a:pt x="857" y="1992"/>
                    <a:pt x="908" y="1900"/>
                  </a:cubicBezTo>
                  <a:cubicBezTo>
                    <a:pt x="1099" y="1577"/>
                    <a:pt x="966" y="1152"/>
                    <a:pt x="839" y="813"/>
                  </a:cubicBezTo>
                  <a:cubicBezTo>
                    <a:pt x="727" y="510"/>
                    <a:pt x="557" y="144"/>
                    <a:pt x="229" y="11"/>
                  </a:cubicBezTo>
                  <a:cubicBezTo>
                    <a:pt x="213" y="4"/>
                    <a:pt x="196" y="1"/>
                    <a:pt x="1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6"/>
            <p:cNvSpPr/>
            <p:nvPr/>
          </p:nvSpPr>
          <p:spPr>
            <a:xfrm>
              <a:off x="5642100" y="4166025"/>
              <a:ext cx="21075" cy="37975"/>
            </a:xfrm>
            <a:custGeom>
              <a:rect b="b" l="l" r="r" t="t"/>
              <a:pathLst>
                <a:path extrusionOk="0" h="1519" w="843">
                  <a:moveTo>
                    <a:pt x="262" y="1"/>
                  </a:moveTo>
                  <a:cubicBezTo>
                    <a:pt x="126" y="1"/>
                    <a:pt x="1" y="153"/>
                    <a:pt x="57" y="293"/>
                  </a:cubicBezTo>
                  <a:cubicBezTo>
                    <a:pt x="115" y="458"/>
                    <a:pt x="137" y="665"/>
                    <a:pt x="163" y="835"/>
                  </a:cubicBezTo>
                  <a:cubicBezTo>
                    <a:pt x="179" y="930"/>
                    <a:pt x="190" y="1015"/>
                    <a:pt x="200" y="1105"/>
                  </a:cubicBezTo>
                  <a:cubicBezTo>
                    <a:pt x="221" y="1238"/>
                    <a:pt x="269" y="1301"/>
                    <a:pt x="328" y="1413"/>
                  </a:cubicBezTo>
                  <a:cubicBezTo>
                    <a:pt x="369" y="1485"/>
                    <a:pt x="448" y="1518"/>
                    <a:pt x="528" y="1518"/>
                  </a:cubicBezTo>
                  <a:cubicBezTo>
                    <a:pt x="630" y="1518"/>
                    <a:pt x="735" y="1463"/>
                    <a:pt x="768" y="1365"/>
                  </a:cubicBezTo>
                  <a:cubicBezTo>
                    <a:pt x="821" y="1238"/>
                    <a:pt x="842" y="1153"/>
                    <a:pt x="832" y="1015"/>
                  </a:cubicBezTo>
                  <a:cubicBezTo>
                    <a:pt x="826" y="888"/>
                    <a:pt x="800" y="760"/>
                    <a:pt x="768" y="638"/>
                  </a:cubicBezTo>
                  <a:cubicBezTo>
                    <a:pt x="736" y="532"/>
                    <a:pt x="688" y="426"/>
                    <a:pt x="635" y="325"/>
                  </a:cubicBezTo>
                  <a:cubicBezTo>
                    <a:pt x="566" y="203"/>
                    <a:pt x="481" y="140"/>
                    <a:pt x="391" y="55"/>
                  </a:cubicBezTo>
                  <a:cubicBezTo>
                    <a:pt x="351" y="17"/>
                    <a:pt x="306" y="1"/>
                    <a:pt x="2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6"/>
            <p:cNvSpPr/>
            <p:nvPr/>
          </p:nvSpPr>
          <p:spPr>
            <a:xfrm>
              <a:off x="5526925" y="4262075"/>
              <a:ext cx="48825" cy="17575"/>
            </a:xfrm>
            <a:custGeom>
              <a:rect b="b" l="l" r="r" t="t"/>
              <a:pathLst>
                <a:path extrusionOk="0" h="703" w="1953">
                  <a:moveTo>
                    <a:pt x="1519" y="0"/>
                  </a:moveTo>
                  <a:cubicBezTo>
                    <a:pt x="1370" y="0"/>
                    <a:pt x="1213" y="41"/>
                    <a:pt x="1061" y="75"/>
                  </a:cubicBezTo>
                  <a:cubicBezTo>
                    <a:pt x="743" y="149"/>
                    <a:pt x="462" y="277"/>
                    <a:pt x="149" y="367"/>
                  </a:cubicBezTo>
                  <a:cubicBezTo>
                    <a:pt x="0" y="409"/>
                    <a:pt x="43" y="632"/>
                    <a:pt x="181" y="654"/>
                  </a:cubicBezTo>
                  <a:cubicBezTo>
                    <a:pt x="379" y="682"/>
                    <a:pt x="558" y="703"/>
                    <a:pt x="741" y="703"/>
                  </a:cubicBezTo>
                  <a:cubicBezTo>
                    <a:pt x="866" y="703"/>
                    <a:pt x="993" y="693"/>
                    <a:pt x="1130" y="669"/>
                  </a:cubicBezTo>
                  <a:cubicBezTo>
                    <a:pt x="1401" y="622"/>
                    <a:pt x="1741" y="590"/>
                    <a:pt x="1900" y="335"/>
                  </a:cubicBezTo>
                  <a:cubicBezTo>
                    <a:pt x="1947" y="272"/>
                    <a:pt x="1953" y="176"/>
                    <a:pt x="1878" y="118"/>
                  </a:cubicBezTo>
                  <a:cubicBezTo>
                    <a:pt x="1769" y="30"/>
                    <a:pt x="1646" y="0"/>
                    <a:pt x="15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6"/>
            <p:cNvSpPr/>
            <p:nvPr/>
          </p:nvSpPr>
          <p:spPr>
            <a:xfrm>
              <a:off x="5624800" y="4249350"/>
              <a:ext cx="18475" cy="46150"/>
            </a:xfrm>
            <a:custGeom>
              <a:rect b="b" l="l" r="r" t="t"/>
              <a:pathLst>
                <a:path extrusionOk="0" h="1846" w="739">
                  <a:moveTo>
                    <a:pt x="181" y="0"/>
                  </a:moveTo>
                  <a:cubicBezTo>
                    <a:pt x="106" y="0"/>
                    <a:pt x="31" y="59"/>
                    <a:pt x="38" y="149"/>
                  </a:cubicBezTo>
                  <a:cubicBezTo>
                    <a:pt x="43" y="192"/>
                    <a:pt x="11" y="276"/>
                    <a:pt x="6" y="319"/>
                  </a:cubicBezTo>
                  <a:cubicBezTo>
                    <a:pt x="1" y="393"/>
                    <a:pt x="11" y="473"/>
                    <a:pt x="11" y="547"/>
                  </a:cubicBezTo>
                  <a:lnTo>
                    <a:pt x="11" y="1009"/>
                  </a:lnTo>
                  <a:cubicBezTo>
                    <a:pt x="11" y="1311"/>
                    <a:pt x="33" y="1587"/>
                    <a:pt x="256" y="1805"/>
                  </a:cubicBezTo>
                  <a:cubicBezTo>
                    <a:pt x="284" y="1833"/>
                    <a:pt x="320" y="1845"/>
                    <a:pt x="356" y="1845"/>
                  </a:cubicBezTo>
                  <a:cubicBezTo>
                    <a:pt x="408" y="1845"/>
                    <a:pt x="460" y="1821"/>
                    <a:pt x="494" y="1783"/>
                  </a:cubicBezTo>
                  <a:cubicBezTo>
                    <a:pt x="738" y="1529"/>
                    <a:pt x="722" y="1168"/>
                    <a:pt x="675" y="844"/>
                  </a:cubicBezTo>
                  <a:cubicBezTo>
                    <a:pt x="648" y="674"/>
                    <a:pt x="611" y="526"/>
                    <a:pt x="542" y="372"/>
                  </a:cubicBezTo>
                  <a:cubicBezTo>
                    <a:pt x="478" y="213"/>
                    <a:pt x="383" y="176"/>
                    <a:pt x="287" y="54"/>
                  </a:cubicBezTo>
                  <a:cubicBezTo>
                    <a:pt x="260" y="17"/>
                    <a:pt x="220" y="0"/>
                    <a:pt x="1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6"/>
            <p:cNvSpPr/>
            <p:nvPr/>
          </p:nvSpPr>
          <p:spPr>
            <a:xfrm>
              <a:off x="5447075" y="4235950"/>
              <a:ext cx="19125" cy="41450"/>
            </a:xfrm>
            <a:custGeom>
              <a:rect b="b" l="l" r="r" t="t"/>
              <a:pathLst>
                <a:path extrusionOk="0" h="1658" w="765">
                  <a:moveTo>
                    <a:pt x="252" y="0"/>
                  </a:moveTo>
                  <a:cubicBezTo>
                    <a:pt x="182" y="0"/>
                    <a:pt x="110" y="47"/>
                    <a:pt x="106" y="123"/>
                  </a:cubicBezTo>
                  <a:cubicBezTo>
                    <a:pt x="101" y="229"/>
                    <a:pt x="53" y="319"/>
                    <a:pt x="43" y="425"/>
                  </a:cubicBezTo>
                  <a:cubicBezTo>
                    <a:pt x="37" y="521"/>
                    <a:pt x="43" y="616"/>
                    <a:pt x="37" y="712"/>
                  </a:cubicBezTo>
                  <a:cubicBezTo>
                    <a:pt x="27" y="919"/>
                    <a:pt x="0" y="1120"/>
                    <a:pt x="5" y="1332"/>
                  </a:cubicBezTo>
                  <a:cubicBezTo>
                    <a:pt x="5" y="1454"/>
                    <a:pt x="112" y="1587"/>
                    <a:pt x="218" y="1624"/>
                  </a:cubicBezTo>
                  <a:cubicBezTo>
                    <a:pt x="268" y="1643"/>
                    <a:pt x="307" y="1657"/>
                    <a:pt x="350" y="1657"/>
                  </a:cubicBezTo>
                  <a:cubicBezTo>
                    <a:pt x="367" y="1657"/>
                    <a:pt x="384" y="1655"/>
                    <a:pt x="403" y="1651"/>
                  </a:cubicBezTo>
                  <a:cubicBezTo>
                    <a:pt x="568" y="1635"/>
                    <a:pt x="701" y="1508"/>
                    <a:pt x="722" y="1348"/>
                  </a:cubicBezTo>
                  <a:cubicBezTo>
                    <a:pt x="764" y="1110"/>
                    <a:pt x="727" y="871"/>
                    <a:pt x="658" y="643"/>
                  </a:cubicBezTo>
                  <a:cubicBezTo>
                    <a:pt x="621" y="547"/>
                    <a:pt x="605" y="441"/>
                    <a:pt x="557" y="340"/>
                  </a:cubicBezTo>
                  <a:cubicBezTo>
                    <a:pt x="504" y="234"/>
                    <a:pt x="425" y="160"/>
                    <a:pt x="366" y="59"/>
                  </a:cubicBezTo>
                  <a:cubicBezTo>
                    <a:pt x="340" y="18"/>
                    <a:pt x="296" y="0"/>
                    <a:pt x="2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6"/>
            <p:cNvSpPr/>
            <p:nvPr/>
          </p:nvSpPr>
          <p:spPr>
            <a:xfrm>
              <a:off x="5327550" y="4158275"/>
              <a:ext cx="51900" cy="23650"/>
            </a:xfrm>
            <a:custGeom>
              <a:rect b="b" l="l" r="r" t="t"/>
              <a:pathLst>
                <a:path extrusionOk="0" h="946" w="2076">
                  <a:moveTo>
                    <a:pt x="490" y="1"/>
                  </a:moveTo>
                  <a:cubicBezTo>
                    <a:pt x="426" y="1"/>
                    <a:pt x="365" y="5"/>
                    <a:pt x="308" y="14"/>
                  </a:cubicBezTo>
                  <a:cubicBezTo>
                    <a:pt x="117" y="52"/>
                    <a:pt x="1" y="269"/>
                    <a:pt x="123" y="444"/>
                  </a:cubicBezTo>
                  <a:cubicBezTo>
                    <a:pt x="351" y="747"/>
                    <a:pt x="696" y="768"/>
                    <a:pt x="1046" y="832"/>
                  </a:cubicBezTo>
                  <a:cubicBezTo>
                    <a:pt x="1200" y="858"/>
                    <a:pt x="1359" y="927"/>
                    <a:pt x="1513" y="943"/>
                  </a:cubicBezTo>
                  <a:cubicBezTo>
                    <a:pt x="1527" y="945"/>
                    <a:pt x="1541" y="946"/>
                    <a:pt x="1554" y="946"/>
                  </a:cubicBezTo>
                  <a:cubicBezTo>
                    <a:pt x="1695" y="946"/>
                    <a:pt x="1766" y="850"/>
                    <a:pt x="1921" y="821"/>
                  </a:cubicBezTo>
                  <a:cubicBezTo>
                    <a:pt x="2028" y="794"/>
                    <a:pt x="2075" y="635"/>
                    <a:pt x="1953" y="582"/>
                  </a:cubicBezTo>
                  <a:cubicBezTo>
                    <a:pt x="1858" y="540"/>
                    <a:pt x="1783" y="513"/>
                    <a:pt x="1688" y="503"/>
                  </a:cubicBezTo>
                  <a:cubicBezTo>
                    <a:pt x="1435" y="190"/>
                    <a:pt x="903" y="1"/>
                    <a:pt x="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6"/>
            <p:cNvSpPr/>
            <p:nvPr/>
          </p:nvSpPr>
          <p:spPr>
            <a:xfrm>
              <a:off x="5331200" y="4089375"/>
              <a:ext cx="31000" cy="27025"/>
            </a:xfrm>
            <a:custGeom>
              <a:rect b="b" l="l" r="r" t="t"/>
              <a:pathLst>
                <a:path extrusionOk="0" h="1081" w="1240">
                  <a:moveTo>
                    <a:pt x="149" y="0"/>
                  </a:moveTo>
                  <a:cubicBezTo>
                    <a:pt x="62" y="0"/>
                    <a:pt x="0" y="89"/>
                    <a:pt x="51" y="181"/>
                  </a:cubicBezTo>
                  <a:cubicBezTo>
                    <a:pt x="109" y="282"/>
                    <a:pt x="152" y="393"/>
                    <a:pt x="226" y="484"/>
                  </a:cubicBezTo>
                  <a:cubicBezTo>
                    <a:pt x="306" y="584"/>
                    <a:pt x="401" y="680"/>
                    <a:pt x="497" y="770"/>
                  </a:cubicBezTo>
                  <a:cubicBezTo>
                    <a:pt x="645" y="918"/>
                    <a:pt x="803" y="1081"/>
                    <a:pt x="1025" y="1081"/>
                  </a:cubicBezTo>
                  <a:cubicBezTo>
                    <a:pt x="1041" y="1081"/>
                    <a:pt x="1058" y="1080"/>
                    <a:pt x="1075" y="1078"/>
                  </a:cubicBezTo>
                  <a:cubicBezTo>
                    <a:pt x="1139" y="1078"/>
                    <a:pt x="1218" y="1009"/>
                    <a:pt x="1224" y="929"/>
                  </a:cubicBezTo>
                  <a:cubicBezTo>
                    <a:pt x="1240" y="680"/>
                    <a:pt x="1075" y="510"/>
                    <a:pt x="889" y="362"/>
                  </a:cubicBezTo>
                  <a:cubicBezTo>
                    <a:pt x="794" y="287"/>
                    <a:pt x="693" y="213"/>
                    <a:pt x="587" y="155"/>
                  </a:cubicBezTo>
                  <a:cubicBezTo>
                    <a:pt x="454" y="75"/>
                    <a:pt x="332" y="54"/>
                    <a:pt x="189" y="6"/>
                  </a:cubicBezTo>
                  <a:cubicBezTo>
                    <a:pt x="175" y="2"/>
                    <a:pt x="162" y="0"/>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6"/>
            <p:cNvSpPr/>
            <p:nvPr/>
          </p:nvSpPr>
          <p:spPr>
            <a:xfrm>
              <a:off x="5575800" y="4058500"/>
              <a:ext cx="35075" cy="58250"/>
            </a:xfrm>
            <a:custGeom>
              <a:rect b="b" l="l" r="r" t="t"/>
              <a:pathLst>
                <a:path extrusionOk="0" h="2330" w="1403">
                  <a:moveTo>
                    <a:pt x="310" y="1"/>
                  </a:moveTo>
                  <a:cubicBezTo>
                    <a:pt x="42" y="1"/>
                    <a:pt x="1" y="452"/>
                    <a:pt x="300" y="535"/>
                  </a:cubicBezTo>
                  <a:cubicBezTo>
                    <a:pt x="273" y="528"/>
                    <a:pt x="261" y="524"/>
                    <a:pt x="257" y="524"/>
                  </a:cubicBezTo>
                  <a:cubicBezTo>
                    <a:pt x="251" y="524"/>
                    <a:pt x="279" y="540"/>
                    <a:pt x="300" y="578"/>
                  </a:cubicBezTo>
                  <a:cubicBezTo>
                    <a:pt x="337" y="631"/>
                    <a:pt x="369" y="684"/>
                    <a:pt x="396" y="748"/>
                  </a:cubicBezTo>
                  <a:cubicBezTo>
                    <a:pt x="475" y="912"/>
                    <a:pt x="534" y="1082"/>
                    <a:pt x="587" y="1257"/>
                  </a:cubicBezTo>
                  <a:cubicBezTo>
                    <a:pt x="687" y="1554"/>
                    <a:pt x="762" y="1851"/>
                    <a:pt x="847" y="2159"/>
                  </a:cubicBezTo>
                  <a:cubicBezTo>
                    <a:pt x="880" y="2279"/>
                    <a:pt x="967" y="2330"/>
                    <a:pt x="1060" y="2330"/>
                  </a:cubicBezTo>
                  <a:cubicBezTo>
                    <a:pt x="1223" y="2330"/>
                    <a:pt x="1403" y="2177"/>
                    <a:pt x="1345" y="1968"/>
                  </a:cubicBezTo>
                  <a:cubicBezTo>
                    <a:pt x="1229" y="1581"/>
                    <a:pt x="1138" y="1188"/>
                    <a:pt x="990" y="811"/>
                  </a:cubicBezTo>
                  <a:cubicBezTo>
                    <a:pt x="878" y="498"/>
                    <a:pt x="735" y="100"/>
                    <a:pt x="380" y="10"/>
                  </a:cubicBezTo>
                  <a:cubicBezTo>
                    <a:pt x="355" y="4"/>
                    <a:pt x="332" y="1"/>
                    <a:pt x="3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6"/>
            <p:cNvSpPr/>
            <p:nvPr/>
          </p:nvSpPr>
          <p:spPr>
            <a:xfrm>
              <a:off x="5485475" y="4000525"/>
              <a:ext cx="53500" cy="26925"/>
            </a:xfrm>
            <a:custGeom>
              <a:rect b="b" l="l" r="r" t="t"/>
              <a:pathLst>
                <a:path extrusionOk="0" h="1077" w="2140">
                  <a:moveTo>
                    <a:pt x="1810" y="1"/>
                  </a:moveTo>
                  <a:cubicBezTo>
                    <a:pt x="1794" y="1"/>
                    <a:pt x="1777" y="2"/>
                    <a:pt x="1759" y="5"/>
                  </a:cubicBezTo>
                  <a:cubicBezTo>
                    <a:pt x="1207" y="101"/>
                    <a:pt x="687" y="260"/>
                    <a:pt x="226" y="589"/>
                  </a:cubicBezTo>
                  <a:cubicBezTo>
                    <a:pt x="0" y="758"/>
                    <a:pt x="168" y="1077"/>
                    <a:pt x="388" y="1077"/>
                  </a:cubicBezTo>
                  <a:cubicBezTo>
                    <a:pt x="437" y="1077"/>
                    <a:pt x="488" y="1061"/>
                    <a:pt x="539" y="1024"/>
                  </a:cubicBezTo>
                  <a:cubicBezTo>
                    <a:pt x="926" y="743"/>
                    <a:pt x="1356" y="610"/>
                    <a:pt x="1817" y="531"/>
                  </a:cubicBezTo>
                  <a:cubicBezTo>
                    <a:pt x="2139" y="480"/>
                    <a:pt x="2108" y="1"/>
                    <a:pt x="18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6"/>
            <p:cNvSpPr/>
            <p:nvPr/>
          </p:nvSpPr>
          <p:spPr>
            <a:xfrm>
              <a:off x="5418825" y="3963825"/>
              <a:ext cx="20900" cy="35000"/>
            </a:xfrm>
            <a:custGeom>
              <a:rect b="b" l="l" r="r" t="t"/>
              <a:pathLst>
                <a:path extrusionOk="0" h="1400" w="836">
                  <a:moveTo>
                    <a:pt x="273" y="1"/>
                  </a:moveTo>
                  <a:cubicBezTo>
                    <a:pt x="262" y="1"/>
                    <a:pt x="250" y="2"/>
                    <a:pt x="239" y="4"/>
                  </a:cubicBezTo>
                  <a:cubicBezTo>
                    <a:pt x="90" y="25"/>
                    <a:pt x="0" y="147"/>
                    <a:pt x="5" y="295"/>
                  </a:cubicBezTo>
                  <a:cubicBezTo>
                    <a:pt x="5" y="640"/>
                    <a:pt x="27" y="1086"/>
                    <a:pt x="302" y="1335"/>
                  </a:cubicBezTo>
                  <a:cubicBezTo>
                    <a:pt x="353" y="1381"/>
                    <a:pt x="407" y="1400"/>
                    <a:pt x="459" y="1400"/>
                  </a:cubicBezTo>
                  <a:cubicBezTo>
                    <a:pt x="663" y="1400"/>
                    <a:pt x="836" y="1102"/>
                    <a:pt x="637" y="916"/>
                  </a:cubicBezTo>
                  <a:lnTo>
                    <a:pt x="637" y="916"/>
                  </a:lnTo>
                  <a:lnTo>
                    <a:pt x="631" y="911"/>
                  </a:lnTo>
                  <a:cubicBezTo>
                    <a:pt x="631" y="906"/>
                    <a:pt x="621" y="879"/>
                    <a:pt x="610" y="863"/>
                  </a:cubicBezTo>
                  <a:cubicBezTo>
                    <a:pt x="594" y="805"/>
                    <a:pt x="578" y="752"/>
                    <a:pt x="568" y="693"/>
                  </a:cubicBezTo>
                  <a:cubicBezTo>
                    <a:pt x="536" y="540"/>
                    <a:pt x="531" y="386"/>
                    <a:pt x="531" y="237"/>
                  </a:cubicBezTo>
                  <a:cubicBezTo>
                    <a:pt x="531" y="101"/>
                    <a:pt x="398" y="1"/>
                    <a:pt x="2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6"/>
            <p:cNvSpPr/>
            <p:nvPr/>
          </p:nvSpPr>
          <p:spPr>
            <a:xfrm>
              <a:off x="5435000" y="3986975"/>
              <a:ext cx="25" cy="25"/>
            </a:xfrm>
            <a:custGeom>
              <a:rect b="b" l="l" r="r" t="t"/>
              <a:pathLst>
                <a:path extrusionOk="0" h="1" w="1">
                  <a:moveTo>
                    <a:pt x="0" y="1"/>
                  </a:move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6"/>
            <p:cNvSpPr/>
            <p:nvPr/>
          </p:nvSpPr>
          <p:spPr>
            <a:xfrm>
              <a:off x="5453400" y="4356725"/>
              <a:ext cx="46750" cy="32650"/>
            </a:xfrm>
            <a:custGeom>
              <a:rect b="b" l="l" r="r" t="t"/>
              <a:pathLst>
                <a:path extrusionOk="0" h="1306" w="1870">
                  <a:moveTo>
                    <a:pt x="429" y="0"/>
                  </a:moveTo>
                  <a:cubicBezTo>
                    <a:pt x="156" y="0"/>
                    <a:pt x="1" y="405"/>
                    <a:pt x="299" y="497"/>
                  </a:cubicBezTo>
                  <a:cubicBezTo>
                    <a:pt x="708" y="624"/>
                    <a:pt x="1052" y="826"/>
                    <a:pt x="1291" y="1192"/>
                  </a:cubicBezTo>
                  <a:cubicBezTo>
                    <a:pt x="1348" y="1272"/>
                    <a:pt x="1422" y="1305"/>
                    <a:pt x="1495" y="1305"/>
                  </a:cubicBezTo>
                  <a:cubicBezTo>
                    <a:pt x="1685" y="1305"/>
                    <a:pt x="1869" y="1085"/>
                    <a:pt x="1732" y="879"/>
                  </a:cubicBezTo>
                  <a:cubicBezTo>
                    <a:pt x="1445" y="449"/>
                    <a:pt x="1005" y="157"/>
                    <a:pt x="517" y="14"/>
                  </a:cubicBezTo>
                  <a:cubicBezTo>
                    <a:pt x="486" y="4"/>
                    <a:pt x="457" y="0"/>
                    <a:pt x="4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6"/>
            <p:cNvSpPr/>
            <p:nvPr/>
          </p:nvSpPr>
          <p:spPr>
            <a:xfrm>
              <a:off x="5590950" y="4377250"/>
              <a:ext cx="58300" cy="15450"/>
            </a:xfrm>
            <a:custGeom>
              <a:rect b="b" l="l" r="r" t="t"/>
              <a:pathLst>
                <a:path extrusionOk="0" h="618" w="2332">
                  <a:moveTo>
                    <a:pt x="714" y="1"/>
                  </a:moveTo>
                  <a:cubicBezTo>
                    <a:pt x="581" y="1"/>
                    <a:pt x="448" y="12"/>
                    <a:pt x="315" y="42"/>
                  </a:cubicBezTo>
                  <a:cubicBezTo>
                    <a:pt x="1" y="107"/>
                    <a:pt x="29" y="578"/>
                    <a:pt x="315" y="578"/>
                  </a:cubicBezTo>
                  <a:cubicBezTo>
                    <a:pt x="333" y="578"/>
                    <a:pt x="353" y="577"/>
                    <a:pt x="373" y="572"/>
                  </a:cubicBezTo>
                  <a:cubicBezTo>
                    <a:pt x="505" y="542"/>
                    <a:pt x="638" y="531"/>
                    <a:pt x="772" y="531"/>
                  </a:cubicBezTo>
                  <a:cubicBezTo>
                    <a:pt x="1144" y="531"/>
                    <a:pt x="1520" y="617"/>
                    <a:pt x="1890" y="617"/>
                  </a:cubicBezTo>
                  <a:cubicBezTo>
                    <a:pt x="1926" y="617"/>
                    <a:pt x="1961" y="617"/>
                    <a:pt x="1997" y="615"/>
                  </a:cubicBezTo>
                  <a:cubicBezTo>
                    <a:pt x="2331" y="599"/>
                    <a:pt x="2280" y="84"/>
                    <a:pt x="1953" y="84"/>
                  </a:cubicBezTo>
                  <a:cubicBezTo>
                    <a:pt x="1948" y="84"/>
                    <a:pt x="1944" y="84"/>
                    <a:pt x="1938" y="84"/>
                  </a:cubicBezTo>
                  <a:cubicBezTo>
                    <a:pt x="1902" y="86"/>
                    <a:pt x="1866" y="87"/>
                    <a:pt x="1830" y="87"/>
                  </a:cubicBezTo>
                  <a:cubicBezTo>
                    <a:pt x="1455" y="87"/>
                    <a:pt x="1085" y="1"/>
                    <a:pt x="7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6"/>
            <p:cNvSpPr/>
            <p:nvPr/>
          </p:nvSpPr>
          <p:spPr>
            <a:xfrm>
              <a:off x="5694650" y="4262800"/>
              <a:ext cx="26050" cy="46025"/>
            </a:xfrm>
            <a:custGeom>
              <a:rect b="b" l="l" r="r" t="t"/>
              <a:pathLst>
                <a:path extrusionOk="0" h="1841" w="1042">
                  <a:moveTo>
                    <a:pt x="395" y="1"/>
                  </a:moveTo>
                  <a:cubicBezTo>
                    <a:pt x="192" y="1"/>
                    <a:pt x="1" y="215"/>
                    <a:pt x="173" y="407"/>
                  </a:cubicBezTo>
                  <a:cubicBezTo>
                    <a:pt x="465" y="736"/>
                    <a:pt x="465" y="1198"/>
                    <a:pt x="496" y="1611"/>
                  </a:cubicBezTo>
                  <a:cubicBezTo>
                    <a:pt x="511" y="1767"/>
                    <a:pt x="630" y="1841"/>
                    <a:pt x="751" y="1841"/>
                  </a:cubicBezTo>
                  <a:cubicBezTo>
                    <a:pt x="894" y="1841"/>
                    <a:pt x="1041" y="1739"/>
                    <a:pt x="1027" y="1553"/>
                  </a:cubicBezTo>
                  <a:cubicBezTo>
                    <a:pt x="985" y="1049"/>
                    <a:pt x="958" y="492"/>
                    <a:pt x="603" y="94"/>
                  </a:cubicBezTo>
                  <a:cubicBezTo>
                    <a:pt x="542" y="28"/>
                    <a:pt x="468" y="1"/>
                    <a:pt x="3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6"/>
            <p:cNvSpPr/>
            <p:nvPr/>
          </p:nvSpPr>
          <p:spPr>
            <a:xfrm>
              <a:off x="5292525" y="4279075"/>
              <a:ext cx="66600" cy="24425"/>
            </a:xfrm>
            <a:custGeom>
              <a:rect b="b" l="l" r="r" t="t"/>
              <a:pathLst>
                <a:path extrusionOk="0" h="977" w="2664">
                  <a:moveTo>
                    <a:pt x="360" y="0"/>
                  </a:moveTo>
                  <a:cubicBezTo>
                    <a:pt x="126" y="0"/>
                    <a:pt x="0" y="383"/>
                    <a:pt x="261" y="520"/>
                  </a:cubicBezTo>
                  <a:cubicBezTo>
                    <a:pt x="743" y="778"/>
                    <a:pt x="1327" y="977"/>
                    <a:pt x="1891" y="977"/>
                  </a:cubicBezTo>
                  <a:cubicBezTo>
                    <a:pt x="2047" y="977"/>
                    <a:pt x="2201" y="962"/>
                    <a:pt x="2351" y="929"/>
                  </a:cubicBezTo>
                  <a:cubicBezTo>
                    <a:pt x="2664" y="859"/>
                    <a:pt x="2638" y="391"/>
                    <a:pt x="2360" y="391"/>
                  </a:cubicBezTo>
                  <a:cubicBezTo>
                    <a:pt x="2341" y="391"/>
                    <a:pt x="2320" y="393"/>
                    <a:pt x="2298" y="398"/>
                  </a:cubicBezTo>
                  <a:cubicBezTo>
                    <a:pt x="2166" y="428"/>
                    <a:pt x="2032" y="441"/>
                    <a:pt x="1897" y="441"/>
                  </a:cubicBezTo>
                  <a:cubicBezTo>
                    <a:pt x="1404" y="441"/>
                    <a:pt x="903" y="261"/>
                    <a:pt x="479" y="32"/>
                  </a:cubicBezTo>
                  <a:cubicBezTo>
                    <a:pt x="437" y="10"/>
                    <a:pt x="397"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6"/>
            <p:cNvSpPr/>
            <p:nvPr/>
          </p:nvSpPr>
          <p:spPr>
            <a:xfrm>
              <a:off x="5280625" y="4193500"/>
              <a:ext cx="33975" cy="50250"/>
            </a:xfrm>
            <a:custGeom>
              <a:rect b="b" l="l" r="r" t="t"/>
              <a:pathLst>
                <a:path extrusionOk="0" h="2010" w="1359">
                  <a:moveTo>
                    <a:pt x="364" y="1"/>
                  </a:moveTo>
                  <a:cubicBezTo>
                    <a:pt x="185" y="1"/>
                    <a:pt x="0" y="222"/>
                    <a:pt x="122" y="431"/>
                  </a:cubicBezTo>
                  <a:cubicBezTo>
                    <a:pt x="387" y="882"/>
                    <a:pt x="615" y="1354"/>
                    <a:pt x="795" y="1847"/>
                  </a:cubicBezTo>
                  <a:cubicBezTo>
                    <a:pt x="835" y="1961"/>
                    <a:pt x="924" y="2009"/>
                    <a:pt x="1017" y="2009"/>
                  </a:cubicBezTo>
                  <a:cubicBezTo>
                    <a:pt x="1182" y="2009"/>
                    <a:pt x="1358" y="1855"/>
                    <a:pt x="1283" y="1651"/>
                  </a:cubicBezTo>
                  <a:cubicBezTo>
                    <a:pt x="1092" y="1115"/>
                    <a:pt x="838" y="611"/>
                    <a:pt x="557" y="123"/>
                  </a:cubicBezTo>
                  <a:cubicBezTo>
                    <a:pt x="506" y="36"/>
                    <a:pt x="435" y="1"/>
                    <a:pt x="3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6"/>
            <p:cNvSpPr/>
            <p:nvPr/>
          </p:nvSpPr>
          <p:spPr>
            <a:xfrm>
              <a:off x="5188650" y="4109850"/>
              <a:ext cx="69100" cy="32300"/>
            </a:xfrm>
            <a:custGeom>
              <a:rect b="b" l="l" r="r" t="t"/>
              <a:pathLst>
                <a:path extrusionOk="0" h="1292" w="2764">
                  <a:moveTo>
                    <a:pt x="2402" y="0"/>
                  </a:moveTo>
                  <a:cubicBezTo>
                    <a:pt x="2351" y="0"/>
                    <a:pt x="2298" y="19"/>
                    <a:pt x="2246" y="63"/>
                  </a:cubicBezTo>
                  <a:cubicBezTo>
                    <a:pt x="1699" y="530"/>
                    <a:pt x="877" y="487"/>
                    <a:pt x="256" y="827"/>
                  </a:cubicBezTo>
                  <a:cubicBezTo>
                    <a:pt x="0" y="966"/>
                    <a:pt x="185" y="1291"/>
                    <a:pt x="432" y="1291"/>
                  </a:cubicBezTo>
                  <a:cubicBezTo>
                    <a:pt x="476" y="1291"/>
                    <a:pt x="523" y="1281"/>
                    <a:pt x="569" y="1256"/>
                  </a:cubicBezTo>
                  <a:cubicBezTo>
                    <a:pt x="1201" y="912"/>
                    <a:pt x="1986" y="980"/>
                    <a:pt x="2559" y="492"/>
                  </a:cubicBezTo>
                  <a:cubicBezTo>
                    <a:pt x="2764" y="313"/>
                    <a:pt x="2608" y="0"/>
                    <a:pt x="24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6"/>
            <p:cNvSpPr/>
            <p:nvPr/>
          </p:nvSpPr>
          <p:spPr>
            <a:xfrm>
              <a:off x="5242100" y="4027650"/>
              <a:ext cx="59550" cy="36675"/>
            </a:xfrm>
            <a:custGeom>
              <a:rect b="b" l="l" r="r" t="t"/>
              <a:pathLst>
                <a:path extrusionOk="0" h="1467" w="2382">
                  <a:moveTo>
                    <a:pt x="2037" y="0"/>
                  </a:moveTo>
                  <a:cubicBezTo>
                    <a:pt x="2001" y="0"/>
                    <a:pt x="1963" y="9"/>
                    <a:pt x="1923" y="29"/>
                  </a:cubicBezTo>
                  <a:cubicBezTo>
                    <a:pt x="1360" y="316"/>
                    <a:pt x="819" y="639"/>
                    <a:pt x="262" y="936"/>
                  </a:cubicBezTo>
                  <a:cubicBezTo>
                    <a:pt x="0" y="1074"/>
                    <a:pt x="104" y="1466"/>
                    <a:pt x="336" y="1466"/>
                  </a:cubicBezTo>
                  <a:cubicBezTo>
                    <a:pt x="372" y="1466"/>
                    <a:pt x="411" y="1457"/>
                    <a:pt x="453" y="1435"/>
                  </a:cubicBezTo>
                  <a:cubicBezTo>
                    <a:pt x="1010" y="1138"/>
                    <a:pt x="1551" y="809"/>
                    <a:pt x="2119" y="528"/>
                  </a:cubicBezTo>
                  <a:cubicBezTo>
                    <a:pt x="2382" y="394"/>
                    <a:pt x="2272" y="0"/>
                    <a:pt x="2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6"/>
            <p:cNvSpPr/>
            <p:nvPr/>
          </p:nvSpPr>
          <p:spPr>
            <a:xfrm>
              <a:off x="5329675" y="3980125"/>
              <a:ext cx="31600" cy="54175"/>
            </a:xfrm>
            <a:custGeom>
              <a:rect b="b" l="l" r="r" t="t"/>
              <a:pathLst>
                <a:path extrusionOk="0" h="2167" w="1264">
                  <a:moveTo>
                    <a:pt x="360" y="0"/>
                  </a:moveTo>
                  <a:cubicBezTo>
                    <a:pt x="185" y="0"/>
                    <a:pt x="0" y="218"/>
                    <a:pt x="117" y="434"/>
                  </a:cubicBezTo>
                  <a:cubicBezTo>
                    <a:pt x="383" y="901"/>
                    <a:pt x="590" y="1416"/>
                    <a:pt x="696" y="1946"/>
                  </a:cubicBezTo>
                  <a:cubicBezTo>
                    <a:pt x="730" y="2096"/>
                    <a:pt x="858" y="2167"/>
                    <a:pt x="980" y="2167"/>
                  </a:cubicBezTo>
                  <a:cubicBezTo>
                    <a:pt x="1126" y="2167"/>
                    <a:pt x="1264" y="2067"/>
                    <a:pt x="1226" y="1882"/>
                  </a:cubicBezTo>
                  <a:cubicBezTo>
                    <a:pt x="1099" y="1262"/>
                    <a:pt x="860" y="678"/>
                    <a:pt x="547" y="121"/>
                  </a:cubicBezTo>
                  <a:cubicBezTo>
                    <a:pt x="500" y="36"/>
                    <a:pt x="431" y="0"/>
                    <a:pt x="3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6"/>
            <p:cNvSpPr/>
            <p:nvPr/>
          </p:nvSpPr>
          <p:spPr>
            <a:xfrm>
              <a:off x="5260975" y="3935800"/>
              <a:ext cx="53500" cy="40300"/>
            </a:xfrm>
            <a:custGeom>
              <a:rect b="b" l="l" r="r" t="t"/>
              <a:pathLst>
                <a:path extrusionOk="0" h="1612" w="2140">
                  <a:moveTo>
                    <a:pt x="397" y="1"/>
                  </a:moveTo>
                  <a:cubicBezTo>
                    <a:pt x="178" y="1"/>
                    <a:pt x="1" y="296"/>
                    <a:pt x="223" y="467"/>
                  </a:cubicBezTo>
                  <a:cubicBezTo>
                    <a:pt x="706" y="838"/>
                    <a:pt x="1045" y="1385"/>
                    <a:pt x="1640" y="1592"/>
                  </a:cubicBezTo>
                  <a:cubicBezTo>
                    <a:pt x="1675" y="1605"/>
                    <a:pt x="1709" y="1611"/>
                    <a:pt x="1741" y="1611"/>
                  </a:cubicBezTo>
                  <a:cubicBezTo>
                    <a:pt x="2000" y="1611"/>
                    <a:pt x="2140" y="1217"/>
                    <a:pt x="1852" y="1109"/>
                  </a:cubicBezTo>
                  <a:cubicBezTo>
                    <a:pt x="1316" y="918"/>
                    <a:pt x="998" y="392"/>
                    <a:pt x="557" y="58"/>
                  </a:cubicBezTo>
                  <a:cubicBezTo>
                    <a:pt x="505" y="18"/>
                    <a:pt x="450" y="1"/>
                    <a:pt x="3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6"/>
            <p:cNvSpPr/>
            <p:nvPr/>
          </p:nvSpPr>
          <p:spPr>
            <a:xfrm>
              <a:off x="5328700" y="3925500"/>
              <a:ext cx="51300" cy="15475"/>
            </a:xfrm>
            <a:custGeom>
              <a:rect b="b" l="l" r="r" t="t"/>
              <a:pathLst>
                <a:path extrusionOk="0" h="619" w="2052">
                  <a:moveTo>
                    <a:pt x="1133" y="0"/>
                  </a:moveTo>
                  <a:cubicBezTo>
                    <a:pt x="867" y="0"/>
                    <a:pt x="597" y="32"/>
                    <a:pt x="331" y="56"/>
                  </a:cubicBezTo>
                  <a:cubicBezTo>
                    <a:pt x="0" y="82"/>
                    <a:pt x="43" y="588"/>
                    <a:pt x="365" y="588"/>
                  </a:cubicBezTo>
                  <a:cubicBezTo>
                    <a:pt x="373" y="588"/>
                    <a:pt x="381" y="588"/>
                    <a:pt x="390" y="587"/>
                  </a:cubicBezTo>
                  <a:cubicBezTo>
                    <a:pt x="637" y="569"/>
                    <a:pt x="882" y="536"/>
                    <a:pt x="1127" y="536"/>
                  </a:cubicBezTo>
                  <a:cubicBezTo>
                    <a:pt x="1307" y="536"/>
                    <a:pt x="1488" y="554"/>
                    <a:pt x="1668" y="608"/>
                  </a:cubicBezTo>
                  <a:cubicBezTo>
                    <a:pt x="1694" y="615"/>
                    <a:pt x="1718" y="618"/>
                    <a:pt x="1741" y="618"/>
                  </a:cubicBezTo>
                  <a:cubicBezTo>
                    <a:pt x="2007" y="618"/>
                    <a:pt x="2051" y="161"/>
                    <a:pt x="1748" y="78"/>
                  </a:cubicBezTo>
                  <a:cubicBezTo>
                    <a:pt x="1546" y="20"/>
                    <a:pt x="1341" y="0"/>
                    <a:pt x="11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6"/>
            <p:cNvSpPr/>
            <p:nvPr/>
          </p:nvSpPr>
          <p:spPr>
            <a:xfrm>
              <a:off x="5705725" y="4101775"/>
              <a:ext cx="16175" cy="52475"/>
            </a:xfrm>
            <a:custGeom>
              <a:rect b="b" l="l" r="r" t="t"/>
              <a:pathLst>
                <a:path extrusionOk="0" h="2099" w="647">
                  <a:moveTo>
                    <a:pt x="264" y="1"/>
                  </a:moveTo>
                  <a:cubicBezTo>
                    <a:pt x="149" y="1"/>
                    <a:pt x="42" y="69"/>
                    <a:pt x="32" y="221"/>
                  </a:cubicBezTo>
                  <a:cubicBezTo>
                    <a:pt x="0" y="773"/>
                    <a:pt x="53" y="1319"/>
                    <a:pt x="101" y="1871"/>
                  </a:cubicBezTo>
                  <a:cubicBezTo>
                    <a:pt x="116" y="2027"/>
                    <a:pt x="233" y="2099"/>
                    <a:pt x="354" y="2099"/>
                  </a:cubicBezTo>
                  <a:cubicBezTo>
                    <a:pt x="498" y="2099"/>
                    <a:pt x="646" y="1997"/>
                    <a:pt x="632" y="1813"/>
                  </a:cubicBezTo>
                  <a:cubicBezTo>
                    <a:pt x="584" y="1309"/>
                    <a:pt x="526" y="805"/>
                    <a:pt x="557" y="301"/>
                  </a:cubicBezTo>
                  <a:cubicBezTo>
                    <a:pt x="569" y="111"/>
                    <a:pt x="410" y="1"/>
                    <a:pt x="2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6"/>
            <p:cNvSpPr/>
            <p:nvPr/>
          </p:nvSpPr>
          <p:spPr>
            <a:xfrm>
              <a:off x="5651150" y="4057700"/>
              <a:ext cx="54625" cy="33925"/>
            </a:xfrm>
            <a:custGeom>
              <a:rect b="b" l="l" r="r" t="t"/>
              <a:pathLst>
                <a:path extrusionOk="0" h="1357" w="2185">
                  <a:moveTo>
                    <a:pt x="1812" y="0"/>
                  </a:moveTo>
                  <a:cubicBezTo>
                    <a:pt x="1781" y="0"/>
                    <a:pt x="1747" y="7"/>
                    <a:pt x="1711" y="21"/>
                  </a:cubicBezTo>
                  <a:cubicBezTo>
                    <a:pt x="1181" y="233"/>
                    <a:pt x="677" y="520"/>
                    <a:pt x="220" y="870"/>
                  </a:cubicBezTo>
                  <a:cubicBezTo>
                    <a:pt x="0" y="1038"/>
                    <a:pt x="162" y="1357"/>
                    <a:pt x="379" y="1357"/>
                  </a:cubicBezTo>
                  <a:cubicBezTo>
                    <a:pt x="429" y="1357"/>
                    <a:pt x="481" y="1340"/>
                    <a:pt x="533" y="1300"/>
                  </a:cubicBezTo>
                  <a:cubicBezTo>
                    <a:pt x="947" y="976"/>
                    <a:pt x="1409" y="711"/>
                    <a:pt x="1902" y="520"/>
                  </a:cubicBezTo>
                  <a:cubicBezTo>
                    <a:pt x="2185" y="407"/>
                    <a:pt x="2066" y="0"/>
                    <a:pt x="18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6"/>
            <p:cNvSpPr/>
            <p:nvPr/>
          </p:nvSpPr>
          <p:spPr>
            <a:xfrm>
              <a:off x="5693325" y="4357675"/>
              <a:ext cx="52900" cy="58150"/>
            </a:xfrm>
            <a:custGeom>
              <a:rect b="b" l="l" r="r" t="t"/>
              <a:pathLst>
                <a:path extrusionOk="0" h="2326" w="2116">
                  <a:moveTo>
                    <a:pt x="1757" y="1"/>
                  </a:moveTo>
                  <a:cubicBezTo>
                    <a:pt x="1665" y="1"/>
                    <a:pt x="1572" y="42"/>
                    <a:pt x="1515" y="140"/>
                  </a:cubicBezTo>
                  <a:cubicBezTo>
                    <a:pt x="1160" y="750"/>
                    <a:pt x="783" y="1392"/>
                    <a:pt x="215" y="1838"/>
                  </a:cubicBezTo>
                  <a:cubicBezTo>
                    <a:pt x="0" y="2010"/>
                    <a:pt x="162" y="2325"/>
                    <a:pt x="375" y="2325"/>
                  </a:cubicBezTo>
                  <a:cubicBezTo>
                    <a:pt x="424" y="2325"/>
                    <a:pt x="477" y="2308"/>
                    <a:pt x="528" y="2268"/>
                  </a:cubicBezTo>
                  <a:cubicBezTo>
                    <a:pt x="1170" y="1764"/>
                    <a:pt x="1595" y="1053"/>
                    <a:pt x="2003" y="358"/>
                  </a:cubicBezTo>
                  <a:cubicBezTo>
                    <a:pt x="2116" y="161"/>
                    <a:pt x="1939" y="1"/>
                    <a:pt x="17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6"/>
            <p:cNvSpPr/>
            <p:nvPr/>
          </p:nvSpPr>
          <p:spPr>
            <a:xfrm>
              <a:off x="5569800" y="4306650"/>
              <a:ext cx="24025" cy="37975"/>
            </a:xfrm>
            <a:custGeom>
              <a:rect b="b" l="l" r="r" t="t"/>
              <a:pathLst>
                <a:path extrusionOk="0" h="1519" w="961">
                  <a:moveTo>
                    <a:pt x="607" y="1"/>
                  </a:moveTo>
                  <a:cubicBezTo>
                    <a:pt x="518" y="1"/>
                    <a:pt x="430" y="44"/>
                    <a:pt x="381" y="149"/>
                  </a:cubicBezTo>
                  <a:cubicBezTo>
                    <a:pt x="232" y="489"/>
                    <a:pt x="31" y="844"/>
                    <a:pt x="10" y="1226"/>
                  </a:cubicBezTo>
                  <a:cubicBezTo>
                    <a:pt x="1" y="1411"/>
                    <a:pt x="160" y="1519"/>
                    <a:pt x="306" y="1519"/>
                  </a:cubicBezTo>
                  <a:cubicBezTo>
                    <a:pt x="420" y="1519"/>
                    <a:pt x="526" y="1453"/>
                    <a:pt x="535" y="1306"/>
                  </a:cubicBezTo>
                  <a:cubicBezTo>
                    <a:pt x="556" y="972"/>
                    <a:pt x="736" y="669"/>
                    <a:pt x="869" y="372"/>
                  </a:cubicBezTo>
                  <a:cubicBezTo>
                    <a:pt x="960" y="166"/>
                    <a:pt x="781" y="1"/>
                    <a:pt x="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6"/>
            <p:cNvSpPr/>
            <p:nvPr/>
          </p:nvSpPr>
          <p:spPr>
            <a:xfrm>
              <a:off x="5540750" y="4416150"/>
              <a:ext cx="18325" cy="48475"/>
            </a:xfrm>
            <a:custGeom>
              <a:rect b="b" l="l" r="r" t="t"/>
              <a:pathLst>
                <a:path extrusionOk="0" h="1939" w="733">
                  <a:moveTo>
                    <a:pt x="337" y="0"/>
                  </a:moveTo>
                  <a:cubicBezTo>
                    <a:pt x="174" y="0"/>
                    <a:pt x="0" y="153"/>
                    <a:pt x="68" y="359"/>
                  </a:cubicBezTo>
                  <a:cubicBezTo>
                    <a:pt x="211" y="794"/>
                    <a:pt x="158" y="1271"/>
                    <a:pt x="190" y="1712"/>
                  </a:cubicBezTo>
                  <a:cubicBezTo>
                    <a:pt x="200" y="1867"/>
                    <a:pt x="316" y="1939"/>
                    <a:pt x="437" y="1939"/>
                  </a:cubicBezTo>
                  <a:cubicBezTo>
                    <a:pt x="581" y="1939"/>
                    <a:pt x="732" y="1838"/>
                    <a:pt x="721" y="1653"/>
                  </a:cubicBezTo>
                  <a:cubicBezTo>
                    <a:pt x="689" y="1155"/>
                    <a:pt x="731" y="650"/>
                    <a:pt x="561" y="168"/>
                  </a:cubicBezTo>
                  <a:cubicBezTo>
                    <a:pt x="521" y="50"/>
                    <a:pt x="431" y="0"/>
                    <a:pt x="3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6"/>
            <p:cNvSpPr/>
            <p:nvPr/>
          </p:nvSpPr>
          <p:spPr>
            <a:xfrm>
              <a:off x="5359450" y="4315950"/>
              <a:ext cx="61450" cy="47775"/>
            </a:xfrm>
            <a:custGeom>
              <a:rect b="b" l="l" r="r" t="t"/>
              <a:pathLst>
                <a:path extrusionOk="0" h="1911" w="2458">
                  <a:moveTo>
                    <a:pt x="2071" y="1"/>
                  </a:moveTo>
                  <a:cubicBezTo>
                    <a:pt x="2022" y="1"/>
                    <a:pt x="1970" y="16"/>
                    <a:pt x="1919" y="53"/>
                  </a:cubicBezTo>
                  <a:cubicBezTo>
                    <a:pt x="1330" y="478"/>
                    <a:pt x="836" y="1024"/>
                    <a:pt x="237" y="1433"/>
                  </a:cubicBezTo>
                  <a:cubicBezTo>
                    <a:pt x="0" y="1590"/>
                    <a:pt x="172" y="1910"/>
                    <a:pt x="397" y="1910"/>
                  </a:cubicBezTo>
                  <a:cubicBezTo>
                    <a:pt x="445" y="1910"/>
                    <a:pt x="495" y="1896"/>
                    <a:pt x="545" y="1862"/>
                  </a:cubicBezTo>
                  <a:cubicBezTo>
                    <a:pt x="1149" y="1449"/>
                    <a:pt x="1643" y="907"/>
                    <a:pt x="2232" y="483"/>
                  </a:cubicBezTo>
                  <a:cubicBezTo>
                    <a:pt x="2457" y="318"/>
                    <a:pt x="2293" y="1"/>
                    <a:pt x="2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6"/>
            <p:cNvSpPr/>
            <p:nvPr/>
          </p:nvSpPr>
          <p:spPr>
            <a:xfrm>
              <a:off x="5378025" y="4212050"/>
              <a:ext cx="29725" cy="43125"/>
            </a:xfrm>
            <a:custGeom>
              <a:rect b="b" l="l" r="r" t="t"/>
              <a:pathLst>
                <a:path extrusionOk="0" h="1725" w="1189">
                  <a:moveTo>
                    <a:pt x="897" y="0"/>
                  </a:moveTo>
                  <a:cubicBezTo>
                    <a:pt x="778" y="0"/>
                    <a:pt x="653" y="66"/>
                    <a:pt x="613" y="209"/>
                  </a:cubicBezTo>
                  <a:cubicBezTo>
                    <a:pt x="491" y="607"/>
                    <a:pt x="253" y="973"/>
                    <a:pt x="88" y="1355"/>
                  </a:cubicBezTo>
                  <a:cubicBezTo>
                    <a:pt x="1" y="1560"/>
                    <a:pt x="179" y="1725"/>
                    <a:pt x="350" y="1725"/>
                  </a:cubicBezTo>
                  <a:cubicBezTo>
                    <a:pt x="439" y="1725"/>
                    <a:pt x="525" y="1680"/>
                    <a:pt x="571" y="1572"/>
                  </a:cubicBezTo>
                  <a:cubicBezTo>
                    <a:pt x="757" y="1137"/>
                    <a:pt x="1006" y="739"/>
                    <a:pt x="1139" y="288"/>
                  </a:cubicBezTo>
                  <a:cubicBezTo>
                    <a:pt x="1189" y="105"/>
                    <a:pt x="1048" y="0"/>
                    <a:pt x="8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6"/>
            <p:cNvSpPr/>
            <p:nvPr/>
          </p:nvSpPr>
          <p:spPr>
            <a:xfrm>
              <a:off x="5187200" y="4190875"/>
              <a:ext cx="56275" cy="25975"/>
            </a:xfrm>
            <a:custGeom>
              <a:rect b="b" l="l" r="r" t="t"/>
              <a:pathLst>
                <a:path extrusionOk="0" h="1039" w="2251">
                  <a:moveTo>
                    <a:pt x="1903" y="0"/>
                  </a:moveTo>
                  <a:cubicBezTo>
                    <a:pt x="1869" y="0"/>
                    <a:pt x="1833" y="8"/>
                    <a:pt x="1795" y="26"/>
                  </a:cubicBezTo>
                  <a:cubicBezTo>
                    <a:pt x="1317" y="254"/>
                    <a:pt x="818" y="398"/>
                    <a:pt x="309" y="530"/>
                  </a:cubicBezTo>
                  <a:cubicBezTo>
                    <a:pt x="1" y="609"/>
                    <a:pt x="139" y="1039"/>
                    <a:pt x="425" y="1039"/>
                  </a:cubicBezTo>
                  <a:cubicBezTo>
                    <a:pt x="449" y="1039"/>
                    <a:pt x="474" y="1036"/>
                    <a:pt x="500" y="1029"/>
                  </a:cubicBezTo>
                  <a:cubicBezTo>
                    <a:pt x="1004" y="896"/>
                    <a:pt x="1508" y="748"/>
                    <a:pt x="1986" y="525"/>
                  </a:cubicBezTo>
                  <a:cubicBezTo>
                    <a:pt x="2250" y="395"/>
                    <a:pt x="2141" y="0"/>
                    <a:pt x="19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6"/>
            <p:cNvSpPr/>
            <p:nvPr/>
          </p:nvSpPr>
          <p:spPr>
            <a:xfrm>
              <a:off x="5179400" y="4024900"/>
              <a:ext cx="17850" cy="45375"/>
            </a:xfrm>
            <a:custGeom>
              <a:rect b="b" l="l" r="r" t="t"/>
              <a:pathLst>
                <a:path extrusionOk="0" h="1815" w="714">
                  <a:moveTo>
                    <a:pt x="307" y="0"/>
                  </a:moveTo>
                  <a:cubicBezTo>
                    <a:pt x="191" y="0"/>
                    <a:pt x="77" y="69"/>
                    <a:pt x="59" y="219"/>
                  </a:cubicBezTo>
                  <a:cubicBezTo>
                    <a:pt x="0" y="686"/>
                    <a:pt x="90" y="1137"/>
                    <a:pt x="154" y="1593"/>
                  </a:cubicBezTo>
                  <a:cubicBezTo>
                    <a:pt x="178" y="1744"/>
                    <a:pt x="303" y="1814"/>
                    <a:pt x="426" y="1814"/>
                  </a:cubicBezTo>
                  <a:cubicBezTo>
                    <a:pt x="571" y="1814"/>
                    <a:pt x="713" y="1716"/>
                    <a:pt x="685" y="1535"/>
                  </a:cubicBezTo>
                  <a:cubicBezTo>
                    <a:pt x="626" y="1121"/>
                    <a:pt x="531" y="707"/>
                    <a:pt x="584" y="298"/>
                  </a:cubicBezTo>
                  <a:cubicBezTo>
                    <a:pt x="608" y="109"/>
                    <a:pt x="455" y="0"/>
                    <a:pt x="3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6"/>
            <p:cNvSpPr/>
            <p:nvPr/>
          </p:nvSpPr>
          <p:spPr>
            <a:xfrm>
              <a:off x="5448525" y="4404600"/>
              <a:ext cx="33175" cy="49550"/>
            </a:xfrm>
            <a:custGeom>
              <a:rect b="b" l="l" r="r" t="t"/>
              <a:pathLst>
                <a:path extrusionOk="0" h="1982" w="1327">
                  <a:moveTo>
                    <a:pt x="346" y="0"/>
                  </a:moveTo>
                  <a:cubicBezTo>
                    <a:pt x="175" y="0"/>
                    <a:pt x="0" y="150"/>
                    <a:pt x="85" y="354"/>
                  </a:cubicBezTo>
                  <a:cubicBezTo>
                    <a:pt x="292" y="831"/>
                    <a:pt x="690" y="1240"/>
                    <a:pt x="770" y="1765"/>
                  </a:cubicBezTo>
                  <a:cubicBezTo>
                    <a:pt x="794" y="1912"/>
                    <a:pt x="916" y="1981"/>
                    <a:pt x="1037" y="1981"/>
                  </a:cubicBezTo>
                  <a:cubicBezTo>
                    <a:pt x="1182" y="1981"/>
                    <a:pt x="1327" y="1881"/>
                    <a:pt x="1300" y="1696"/>
                  </a:cubicBezTo>
                  <a:cubicBezTo>
                    <a:pt x="1216" y="1107"/>
                    <a:pt x="818" y="683"/>
                    <a:pt x="584" y="157"/>
                  </a:cubicBezTo>
                  <a:cubicBezTo>
                    <a:pt x="537" y="47"/>
                    <a:pt x="442" y="0"/>
                    <a:pt x="3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6"/>
            <p:cNvSpPr/>
            <p:nvPr/>
          </p:nvSpPr>
          <p:spPr>
            <a:xfrm>
              <a:off x="5646375" y="4483800"/>
              <a:ext cx="57675" cy="20050"/>
            </a:xfrm>
            <a:custGeom>
              <a:rect b="b" l="l" r="r" t="t"/>
              <a:pathLst>
                <a:path extrusionOk="0" h="802" w="2307">
                  <a:moveTo>
                    <a:pt x="1971" y="0"/>
                  </a:moveTo>
                  <a:cubicBezTo>
                    <a:pt x="1957" y="0"/>
                    <a:pt x="1943" y="1"/>
                    <a:pt x="1929" y="3"/>
                  </a:cubicBezTo>
                  <a:cubicBezTo>
                    <a:pt x="1448" y="74"/>
                    <a:pt x="986" y="275"/>
                    <a:pt x="494" y="275"/>
                  </a:cubicBezTo>
                  <a:cubicBezTo>
                    <a:pt x="470" y="275"/>
                    <a:pt x="446" y="275"/>
                    <a:pt x="422" y="274"/>
                  </a:cubicBezTo>
                  <a:cubicBezTo>
                    <a:pt x="418" y="274"/>
                    <a:pt x="415" y="274"/>
                    <a:pt x="412" y="274"/>
                  </a:cubicBezTo>
                  <a:cubicBezTo>
                    <a:pt x="86" y="274"/>
                    <a:pt x="1" y="783"/>
                    <a:pt x="342" y="799"/>
                  </a:cubicBezTo>
                  <a:cubicBezTo>
                    <a:pt x="376" y="801"/>
                    <a:pt x="409" y="801"/>
                    <a:pt x="442" y="801"/>
                  </a:cubicBezTo>
                  <a:cubicBezTo>
                    <a:pt x="975" y="801"/>
                    <a:pt x="1462" y="609"/>
                    <a:pt x="1987" y="534"/>
                  </a:cubicBezTo>
                  <a:cubicBezTo>
                    <a:pt x="2307" y="488"/>
                    <a:pt x="2272" y="0"/>
                    <a:pt x="19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6"/>
            <p:cNvSpPr/>
            <p:nvPr/>
          </p:nvSpPr>
          <p:spPr>
            <a:xfrm>
              <a:off x="5755800" y="4393225"/>
              <a:ext cx="26575" cy="47350"/>
            </a:xfrm>
            <a:custGeom>
              <a:rect b="b" l="l" r="r" t="t"/>
              <a:pathLst>
                <a:path extrusionOk="0" h="1894" w="1063">
                  <a:moveTo>
                    <a:pt x="714" y="0"/>
                  </a:moveTo>
                  <a:cubicBezTo>
                    <a:pt x="626" y="0"/>
                    <a:pt x="542" y="46"/>
                    <a:pt x="502" y="156"/>
                  </a:cubicBezTo>
                  <a:cubicBezTo>
                    <a:pt x="342" y="607"/>
                    <a:pt x="279" y="1085"/>
                    <a:pt x="88" y="1525"/>
                  </a:cubicBezTo>
                  <a:cubicBezTo>
                    <a:pt x="0" y="1728"/>
                    <a:pt x="180" y="1894"/>
                    <a:pt x="351" y="1894"/>
                  </a:cubicBezTo>
                  <a:cubicBezTo>
                    <a:pt x="439" y="1894"/>
                    <a:pt x="525" y="1849"/>
                    <a:pt x="571" y="1743"/>
                  </a:cubicBezTo>
                  <a:cubicBezTo>
                    <a:pt x="762" y="1297"/>
                    <a:pt x="836" y="825"/>
                    <a:pt x="990" y="374"/>
                  </a:cubicBezTo>
                  <a:cubicBezTo>
                    <a:pt x="1063" y="165"/>
                    <a:pt x="881" y="0"/>
                    <a:pt x="7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6"/>
            <p:cNvSpPr/>
            <p:nvPr/>
          </p:nvSpPr>
          <p:spPr>
            <a:xfrm>
              <a:off x="5742800" y="4248700"/>
              <a:ext cx="32850" cy="27750"/>
            </a:xfrm>
            <a:custGeom>
              <a:rect b="b" l="l" r="r" t="t"/>
              <a:pathLst>
                <a:path extrusionOk="0" h="1110" w="1314">
                  <a:moveTo>
                    <a:pt x="937" y="1"/>
                  </a:moveTo>
                  <a:cubicBezTo>
                    <a:pt x="906" y="1"/>
                    <a:pt x="872" y="7"/>
                    <a:pt x="836" y="21"/>
                  </a:cubicBezTo>
                  <a:cubicBezTo>
                    <a:pt x="486" y="159"/>
                    <a:pt x="67" y="398"/>
                    <a:pt x="24" y="812"/>
                  </a:cubicBezTo>
                  <a:cubicBezTo>
                    <a:pt x="1" y="1001"/>
                    <a:pt x="153" y="1110"/>
                    <a:pt x="300" y="1110"/>
                  </a:cubicBezTo>
                  <a:cubicBezTo>
                    <a:pt x="416" y="1110"/>
                    <a:pt x="528" y="1042"/>
                    <a:pt x="544" y="891"/>
                  </a:cubicBezTo>
                  <a:cubicBezTo>
                    <a:pt x="565" y="690"/>
                    <a:pt x="873" y="578"/>
                    <a:pt x="1022" y="515"/>
                  </a:cubicBezTo>
                  <a:cubicBezTo>
                    <a:pt x="1314" y="406"/>
                    <a:pt x="1192" y="1"/>
                    <a:pt x="9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6"/>
            <p:cNvSpPr/>
            <p:nvPr/>
          </p:nvSpPr>
          <p:spPr>
            <a:xfrm>
              <a:off x="5715525" y="4182800"/>
              <a:ext cx="29475" cy="20300"/>
            </a:xfrm>
            <a:custGeom>
              <a:rect b="b" l="l" r="r" t="t"/>
              <a:pathLst>
                <a:path extrusionOk="0" h="812" w="1179">
                  <a:moveTo>
                    <a:pt x="868" y="1"/>
                  </a:moveTo>
                  <a:cubicBezTo>
                    <a:pt x="816" y="1"/>
                    <a:pt x="764" y="16"/>
                    <a:pt x="723" y="52"/>
                  </a:cubicBezTo>
                  <a:cubicBezTo>
                    <a:pt x="675" y="89"/>
                    <a:pt x="622" y="137"/>
                    <a:pt x="569" y="169"/>
                  </a:cubicBezTo>
                  <a:cubicBezTo>
                    <a:pt x="542" y="190"/>
                    <a:pt x="521" y="206"/>
                    <a:pt x="494" y="222"/>
                  </a:cubicBezTo>
                  <a:cubicBezTo>
                    <a:pt x="484" y="233"/>
                    <a:pt x="463" y="243"/>
                    <a:pt x="452" y="248"/>
                  </a:cubicBezTo>
                  <a:cubicBezTo>
                    <a:pt x="441" y="248"/>
                    <a:pt x="441" y="248"/>
                    <a:pt x="441" y="259"/>
                  </a:cubicBezTo>
                  <a:cubicBezTo>
                    <a:pt x="441" y="259"/>
                    <a:pt x="436" y="259"/>
                    <a:pt x="431" y="264"/>
                  </a:cubicBezTo>
                  <a:cubicBezTo>
                    <a:pt x="391" y="240"/>
                    <a:pt x="343" y="228"/>
                    <a:pt x="294" y="228"/>
                  </a:cubicBezTo>
                  <a:cubicBezTo>
                    <a:pt x="238" y="228"/>
                    <a:pt x="182" y="244"/>
                    <a:pt x="139" y="275"/>
                  </a:cubicBezTo>
                  <a:cubicBezTo>
                    <a:pt x="12" y="365"/>
                    <a:pt x="1" y="524"/>
                    <a:pt x="81" y="646"/>
                  </a:cubicBezTo>
                  <a:cubicBezTo>
                    <a:pt x="152" y="764"/>
                    <a:pt x="270" y="812"/>
                    <a:pt x="392" y="812"/>
                  </a:cubicBezTo>
                  <a:cubicBezTo>
                    <a:pt x="452" y="812"/>
                    <a:pt x="513" y="800"/>
                    <a:pt x="569" y="779"/>
                  </a:cubicBezTo>
                  <a:cubicBezTo>
                    <a:pt x="744" y="721"/>
                    <a:pt x="892" y="604"/>
                    <a:pt x="1036" y="482"/>
                  </a:cubicBezTo>
                  <a:cubicBezTo>
                    <a:pt x="1142" y="392"/>
                    <a:pt x="1179" y="227"/>
                    <a:pt x="1094" y="111"/>
                  </a:cubicBezTo>
                  <a:cubicBezTo>
                    <a:pt x="1044" y="44"/>
                    <a:pt x="955" y="1"/>
                    <a:pt x="8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6"/>
            <p:cNvSpPr/>
            <p:nvPr/>
          </p:nvSpPr>
          <p:spPr>
            <a:xfrm>
              <a:off x="5610950" y="4003025"/>
              <a:ext cx="34500" cy="55425"/>
            </a:xfrm>
            <a:custGeom>
              <a:rect b="b" l="l" r="r" t="t"/>
              <a:pathLst>
                <a:path extrusionOk="0" h="2217" w="1380">
                  <a:moveTo>
                    <a:pt x="1077" y="0"/>
                  </a:moveTo>
                  <a:cubicBezTo>
                    <a:pt x="960" y="0"/>
                    <a:pt x="847" y="68"/>
                    <a:pt x="831" y="218"/>
                  </a:cubicBezTo>
                  <a:cubicBezTo>
                    <a:pt x="767" y="818"/>
                    <a:pt x="348" y="1322"/>
                    <a:pt x="99" y="1853"/>
                  </a:cubicBezTo>
                  <a:cubicBezTo>
                    <a:pt x="1" y="2055"/>
                    <a:pt x="177" y="2217"/>
                    <a:pt x="351" y="2217"/>
                  </a:cubicBezTo>
                  <a:cubicBezTo>
                    <a:pt x="441" y="2217"/>
                    <a:pt x="531" y="2173"/>
                    <a:pt x="581" y="2070"/>
                  </a:cubicBezTo>
                  <a:cubicBezTo>
                    <a:pt x="857" y="1486"/>
                    <a:pt x="1292" y="956"/>
                    <a:pt x="1356" y="298"/>
                  </a:cubicBezTo>
                  <a:cubicBezTo>
                    <a:pt x="1380" y="109"/>
                    <a:pt x="1225" y="0"/>
                    <a:pt x="10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6"/>
            <p:cNvSpPr/>
            <p:nvPr/>
          </p:nvSpPr>
          <p:spPr>
            <a:xfrm>
              <a:off x="5295050" y="3851625"/>
              <a:ext cx="27500" cy="51375"/>
            </a:xfrm>
            <a:custGeom>
              <a:rect b="b" l="l" r="r" t="t"/>
              <a:pathLst>
                <a:path extrusionOk="0" h="2055" w="1100">
                  <a:moveTo>
                    <a:pt x="850" y="0"/>
                  </a:moveTo>
                  <a:cubicBezTo>
                    <a:pt x="706" y="0"/>
                    <a:pt x="552" y="104"/>
                    <a:pt x="558" y="295"/>
                  </a:cubicBezTo>
                  <a:cubicBezTo>
                    <a:pt x="563" y="788"/>
                    <a:pt x="293" y="1239"/>
                    <a:pt x="91" y="1685"/>
                  </a:cubicBezTo>
                  <a:cubicBezTo>
                    <a:pt x="0" y="1890"/>
                    <a:pt x="178" y="2055"/>
                    <a:pt x="349" y="2055"/>
                  </a:cubicBezTo>
                  <a:cubicBezTo>
                    <a:pt x="438" y="2055"/>
                    <a:pt x="526" y="2010"/>
                    <a:pt x="574" y="1902"/>
                  </a:cubicBezTo>
                  <a:cubicBezTo>
                    <a:pt x="823" y="1356"/>
                    <a:pt x="1099" y="841"/>
                    <a:pt x="1088" y="231"/>
                  </a:cubicBezTo>
                  <a:cubicBezTo>
                    <a:pt x="1084" y="74"/>
                    <a:pt x="970" y="0"/>
                    <a:pt x="8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6"/>
            <p:cNvSpPr/>
            <p:nvPr/>
          </p:nvSpPr>
          <p:spPr>
            <a:xfrm>
              <a:off x="5179200" y="3924825"/>
              <a:ext cx="60500" cy="24100"/>
            </a:xfrm>
            <a:custGeom>
              <a:rect b="b" l="l" r="r" t="t"/>
              <a:pathLst>
                <a:path extrusionOk="0" h="964" w="2420">
                  <a:moveTo>
                    <a:pt x="1990" y="0"/>
                  </a:moveTo>
                  <a:cubicBezTo>
                    <a:pt x="1967" y="0"/>
                    <a:pt x="1943" y="3"/>
                    <a:pt x="1918" y="9"/>
                  </a:cubicBezTo>
                  <a:cubicBezTo>
                    <a:pt x="1345" y="158"/>
                    <a:pt x="714" y="78"/>
                    <a:pt x="215" y="476"/>
                  </a:cubicBezTo>
                  <a:cubicBezTo>
                    <a:pt x="0" y="648"/>
                    <a:pt x="158" y="963"/>
                    <a:pt x="373" y="963"/>
                  </a:cubicBezTo>
                  <a:cubicBezTo>
                    <a:pt x="423" y="963"/>
                    <a:pt x="476" y="946"/>
                    <a:pt x="528" y="906"/>
                  </a:cubicBezTo>
                  <a:cubicBezTo>
                    <a:pt x="958" y="561"/>
                    <a:pt x="1600" y="640"/>
                    <a:pt x="2115" y="508"/>
                  </a:cubicBezTo>
                  <a:cubicBezTo>
                    <a:pt x="2419" y="429"/>
                    <a:pt x="2278" y="0"/>
                    <a:pt x="19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6"/>
            <p:cNvSpPr/>
            <p:nvPr/>
          </p:nvSpPr>
          <p:spPr>
            <a:xfrm>
              <a:off x="5215875" y="3977625"/>
              <a:ext cx="19100" cy="41675"/>
            </a:xfrm>
            <a:custGeom>
              <a:rect b="b" l="l" r="r" t="t"/>
              <a:pathLst>
                <a:path extrusionOk="0" h="1667" w="764">
                  <a:moveTo>
                    <a:pt x="259" y="0"/>
                  </a:moveTo>
                  <a:cubicBezTo>
                    <a:pt x="143" y="0"/>
                    <a:pt x="36" y="69"/>
                    <a:pt x="27" y="221"/>
                  </a:cubicBezTo>
                  <a:cubicBezTo>
                    <a:pt x="0" y="656"/>
                    <a:pt x="90" y="1075"/>
                    <a:pt x="213" y="1500"/>
                  </a:cubicBezTo>
                  <a:cubicBezTo>
                    <a:pt x="247" y="1617"/>
                    <a:pt x="334" y="1667"/>
                    <a:pt x="426" y="1667"/>
                  </a:cubicBezTo>
                  <a:cubicBezTo>
                    <a:pt x="586" y="1667"/>
                    <a:pt x="763" y="1515"/>
                    <a:pt x="706" y="1309"/>
                  </a:cubicBezTo>
                  <a:cubicBezTo>
                    <a:pt x="610" y="980"/>
                    <a:pt x="531" y="640"/>
                    <a:pt x="552" y="301"/>
                  </a:cubicBezTo>
                  <a:cubicBezTo>
                    <a:pt x="564" y="111"/>
                    <a:pt x="405" y="0"/>
                    <a:pt x="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6"/>
            <p:cNvSpPr/>
            <p:nvPr/>
          </p:nvSpPr>
          <p:spPr>
            <a:xfrm>
              <a:off x="5208150" y="3848650"/>
              <a:ext cx="27500" cy="37275"/>
            </a:xfrm>
            <a:custGeom>
              <a:rect b="b" l="l" r="r" t="t"/>
              <a:pathLst>
                <a:path extrusionOk="0" h="1491" w="1100">
                  <a:moveTo>
                    <a:pt x="752" y="0"/>
                  </a:moveTo>
                  <a:cubicBezTo>
                    <a:pt x="661" y="0"/>
                    <a:pt x="571" y="46"/>
                    <a:pt x="522" y="154"/>
                  </a:cubicBezTo>
                  <a:lnTo>
                    <a:pt x="92" y="1119"/>
                  </a:lnTo>
                  <a:cubicBezTo>
                    <a:pt x="1" y="1326"/>
                    <a:pt x="180" y="1491"/>
                    <a:pt x="352" y="1491"/>
                  </a:cubicBezTo>
                  <a:cubicBezTo>
                    <a:pt x="441" y="1491"/>
                    <a:pt x="528" y="1447"/>
                    <a:pt x="575" y="1342"/>
                  </a:cubicBezTo>
                  <a:lnTo>
                    <a:pt x="1010" y="371"/>
                  </a:lnTo>
                  <a:cubicBezTo>
                    <a:pt x="1100" y="163"/>
                    <a:pt x="924" y="0"/>
                    <a:pt x="7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6"/>
            <p:cNvSpPr/>
            <p:nvPr/>
          </p:nvSpPr>
          <p:spPr>
            <a:xfrm>
              <a:off x="5198200" y="4283000"/>
              <a:ext cx="61050" cy="45225"/>
            </a:xfrm>
            <a:custGeom>
              <a:rect b="b" l="l" r="r" t="t"/>
              <a:pathLst>
                <a:path extrusionOk="0" h="1809" w="2442">
                  <a:moveTo>
                    <a:pt x="2034" y="0"/>
                  </a:moveTo>
                  <a:cubicBezTo>
                    <a:pt x="1968" y="0"/>
                    <a:pt x="1900" y="24"/>
                    <a:pt x="1843" y="82"/>
                  </a:cubicBezTo>
                  <a:cubicBezTo>
                    <a:pt x="1349" y="554"/>
                    <a:pt x="829" y="984"/>
                    <a:pt x="246" y="1334"/>
                  </a:cubicBezTo>
                  <a:cubicBezTo>
                    <a:pt x="1" y="1485"/>
                    <a:pt x="182" y="1808"/>
                    <a:pt x="419" y="1808"/>
                  </a:cubicBezTo>
                  <a:cubicBezTo>
                    <a:pt x="464" y="1808"/>
                    <a:pt x="512" y="1796"/>
                    <a:pt x="559" y="1769"/>
                  </a:cubicBezTo>
                  <a:cubicBezTo>
                    <a:pt x="1180" y="1398"/>
                    <a:pt x="1731" y="925"/>
                    <a:pt x="2257" y="421"/>
                  </a:cubicBezTo>
                  <a:cubicBezTo>
                    <a:pt x="2442" y="240"/>
                    <a:pt x="2245" y="0"/>
                    <a:pt x="20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6"/>
            <p:cNvSpPr/>
            <p:nvPr/>
          </p:nvSpPr>
          <p:spPr>
            <a:xfrm>
              <a:off x="5180025" y="4245650"/>
              <a:ext cx="22475" cy="35625"/>
            </a:xfrm>
            <a:custGeom>
              <a:rect b="b" l="l" r="r" t="t"/>
              <a:pathLst>
                <a:path extrusionOk="0" h="1425" w="899">
                  <a:moveTo>
                    <a:pt x="343" y="1"/>
                  </a:moveTo>
                  <a:cubicBezTo>
                    <a:pt x="174" y="1"/>
                    <a:pt x="0" y="152"/>
                    <a:pt x="81" y="355"/>
                  </a:cubicBezTo>
                  <a:cubicBezTo>
                    <a:pt x="187" y="626"/>
                    <a:pt x="288" y="897"/>
                    <a:pt x="341" y="1194"/>
                  </a:cubicBezTo>
                  <a:cubicBezTo>
                    <a:pt x="366" y="1320"/>
                    <a:pt x="461" y="1425"/>
                    <a:pt x="596" y="1425"/>
                  </a:cubicBezTo>
                  <a:cubicBezTo>
                    <a:pt x="608" y="1425"/>
                    <a:pt x="620" y="1424"/>
                    <a:pt x="633" y="1422"/>
                  </a:cubicBezTo>
                  <a:cubicBezTo>
                    <a:pt x="771" y="1411"/>
                    <a:pt x="898" y="1279"/>
                    <a:pt x="872" y="1130"/>
                  </a:cubicBezTo>
                  <a:cubicBezTo>
                    <a:pt x="808" y="801"/>
                    <a:pt x="707" y="483"/>
                    <a:pt x="580" y="164"/>
                  </a:cubicBezTo>
                  <a:cubicBezTo>
                    <a:pt x="534" y="49"/>
                    <a:pt x="439" y="1"/>
                    <a:pt x="3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6"/>
            <p:cNvSpPr/>
            <p:nvPr/>
          </p:nvSpPr>
          <p:spPr>
            <a:xfrm>
              <a:off x="5281450" y="4332550"/>
              <a:ext cx="24875" cy="41200"/>
            </a:xfrm>
            <a:custGeom>
              <a:rect b="b" l="l" r="r" t="t"/>
              <a:pathLst>
                <a:path extrusionOk="0" h="1648" w="995">
                  <a:moveTo>
                    <a:pt x="344" y="1"/>
                  </a:moveTo>
                  <a:cubicBezTo>
                    <a:pt x="170" y="1"/>
                    <a:pt x="1" y="149"/>
                    <a:pt x="99" y="349"/>
                  </a:cubicBezTo>
                  <a:cubicBezTo>
                    <a:pt x="264" y="689"/>
                    <a:pt x="423" y="1034"/>
                    <a:pt x="449" y="1416"/>
                  </a:cubicBezTo>
                  <a:cubicBezTo>
                    <a:pt x="461" y="1574"/>
                    <a:pt x="579" y="1647"/>
                    <a:pt x="701" y="1647"/>
                  </a:cubicBezTo>
                  <a:cubicBezTo>
                    <a:pt x="845" y="1647"/>
                    <a:pt x="994" y="1544"/>
                    <a:pt x="980" y="1358"/>
                  </a:cubicBezTo>
                  <a:cubicBezTo>
                    <a:pt x="948" y="933"/>
                    <a:pt x="789" y="535"/>
                    <a:pt x="598" y="158"/>
                  </a:cubicBezTo>
                  <a:cubicBezTo>
                    <a:pt x="542" y="48"/>
                    <a:pt x="442" y="1"/>
                    <a:pt x="3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6"/>
            <p:cNvSpPr/>
            <p:nvPr/>
          </p:nvSpPr>
          <p:spPr>
            <a:xfrm>
              <a:off x="5330550" y="4424100"/>
              <a:ext cx="54700" cy="38600"/>
            </a:xfrm>
            <a:custGeom>
              <a:rect b="b" l="l" r="r" t="t"/>
              <a:pathLst>
                <a:path extrusionOk="0" h="1544" w="2188">
                  <a:moveTo>
                    <a:pt x="1786" y="0"/>
                  </a:moveTo>
                  <a:cubicBezTo>
                    <a:pt x="1719" y="0"/>
                    <a:pt x="1649" y="25"/>
                    <a:pt x="1589" y="83"/>
                  </a:cubicBezTo>
                  <a:cubicBezTo>
                    <a:pt x="1186" y="476"/>
                    <a:pt x="645" y="693"/>
                    <a:pt x="215" y="1049"/>
                  </a:cubicBezTo>
                  <a:cubicBezTo>
                    <a:pt x="1" y="1229"/>
                    <a:pt x="164" y="1544"/>
                    <a:pt x="374" y="1544"/>
                  </a:cubicBezTo>
                  <a:cubicBezTo>
                    <a:pt x="424" y="1544"/>
                    <a:pt x="477" y="1526"/>
                    <a:pt x="528" y="1484"/>
                  </a:cubicBezTo>
                  <a:cubicBezTo>
                    <a:pt x="1000" y="1091"/>
                    <a:pt x="1563" y="852"/>
                    <a:pt x="2003" y="423"/>
                  </a:cubicBezTo>
                  <a:cubicBezTo>
                    <a:pt x="2187" y="234"/>
                    <a:pt x="1996" y="0"/>
                    <a:pt x="17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6"/>
            <p:cNvSpPr/>
            <p:nvPr/>
          </p:nvSpPr>
          <p:spPr>
            <a:xfrm>
              <a:off x="5409875" y="4469425"/>
              <a:ext cx="21900" cy="42400"/>
            </a:xfrm>
            <a:custGeom>
              <a:rect b="b" l="l" r="r" t="t"/>
              <a:pathLst>
                <a:path extrusionOk="0" h="1696" w="876">
                  <a:moveTo>
                    <a:pt x="345" y="1"/>
                  </a:moveTo>
                  <a:cubicBezTo>
                    <a:pt x="175" y="1"/>
                    <a:pt x="1" y="154"/>
                    <a:pt x="82" y="361"/>
                  </a:cubicBezTo>
                  <a:cubicBezTo>
                    <a:pt x="220" y="716"/>
                    <a:pt x="263" y="1093"/>
                    <a:pt x="316" y="1475"/>
                  </a:cubicBezTo>
                  <a:cubicBezTo>
                    <a:pt x="340" y="1625"/>
                    <a:pt x="464" y="1696"/>
                    <a:pt x="586" y="1696"/>
                  </a:cubicBezTo>
                  <a:cubicBezTo>
                    <a:pt x="732" y="1696"/>
                    <a:pt x="875" y="1596"/>
                    <a:pt x="846" y="1411"/>
                  </a:cubicBezTo>
                  <a:cubicBezTo>
                    <a:pt x="783" y="997"/>
                    <a:pt x="740" y="562"/>
                    <a:pt x="581" y="164"/>
                  </a:cubicBezTo>
                  <a:cubicBezTo>
                    <a:pt x="535" y="49"/>
                    <a:pt x="441" y="1"/>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6"/>
            <p:cNvSpPr/>
            <p:nvPr/>
          </p:nvSpPr>
          <p:spPr>
            <a:xfrm>
              <a:off x="5523175" y="4517400"/>
              <a:ext cx="45175" cy="30650"/>
            </a:xfrm>
            <a:custGeom>
              <a:rect b="b" l="l" r="r" t="t"/>
              <a:pathLst>
                <a:path extrusionOk="0" h="1226" w="1807">
                  <a:moveTo>
                    <a:pt x="1442" y="0"/>
                  </a:moveTo>
                  <a:cubicBezTo>
                    <a:pt x="1409" y="0"/>
                    <a:pt x="1375" y="7"/>
                    <a:pt x="1339" y="23"/>
                  </a:cubicBezTo>
                  <a:cubicBezTo>
                    <a:pt x="904" y="208"/>
                    <a:pt x="442" y="389"/>
                    <a:pt x="150" y="787"/>
                  </a:cubicBezTo>
                  <a:cubicBezTo>
                    <a:pt x="1" y="987"/>
                    <a:pt x="186" y="1226"/>
                    <a:pt x="377" y="1226"/>
                  </a:cubicBezTo>
                  <a:cubicBezTo>
                    <a:pt x="443" y="1226"/>
                    <a:pt x="510" y="1196"/>
                    <a:pt x="564" y="1126"/>
                  </a:cubicBezTo>
                  <a:cubicBezTo>
                    <a:pt x="803" y="808"/>
                    <a:pt x="1180" y="675"/>
                    <a:pt x="1530" y="521"/>
                  </a:cubicBezTo>
                  <a:cubicBezTo>
                    <a:pt x="1807" y="404"/>
                    <a:pt x="1689" y="0"/>
                    <a:pt x="14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6"/>
            <p:cNvSpPr/>
            <p:nvPr/>
          </p:nvSpPr>
          <p:spPr>
            <a:xfrm>
              <a:off x="5594350" y="4417850"/>
              <a:ext cx="17050" cy="43475"/>
            </a:xfrm>
            <a:custGeom>
              <a:rect b="b" l="l" r="r" t="t"/>
              <a:pathLst>
                <a:path extrusionOk="0" h="1739" w="682">
                  <a:moveTo>
                    <a:pt x="299" y="1"/>
                  </a:moveTo>
                  <a:cubicBezTo>
                    <a:pt x="156" y="1"/>
                    <a:pt x="1" y="104"/>
                    <a:pt x="4" y="291"/>
                  </a:cubicBezTo>
                  <a:cubicBezTo>
                    <a:pt x="9" y="705"/>
                    <a:pt x="110" y="1108"/>
                    <a:pt x="136" y="1511"/>
                  </a:cubicBezTo>
                  <a:cubicBezTo>
                    <a:pt x="149" y="1666"/>
                    <a:pt x="266" y="1738"/>
                    <a:pt x="388" y="1738"/>
                  </a:cubicBezTo>
                  <a:cubicBezTo>
                    <a:pt x="532" y="1738"/>
                    <a:pt x="681" y="1637"/>
                    <a:pt x="667" y="1453"/>
                  </a:cubicBezTo>
                  <a:cubicBezTo>
                    <a:pt x="641" y="1044"/>
                    <a:pt x="540" y="646"/>
                    <a:pt x="534" y="232"/>
                  </a:cubicBezTo>
                  <a:cubicBezTo>
                    <a:pt x="532" y="74"/>
                    <a:pt x="419" y="1"/>
                    <a:pt x="2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6"/>
            <p:cNvSpPr/>
            <p:nvPr/>
          </p:nvSpPr>
          <p:spPr>
            <a:xfrm>
              <a:off x="5499275" y="4298175"/>
              <a:ext cx="22575" cy="47125"/>
            </a:xfrm>
            <a:custGeom>
              <a:rect b="b" l="l" r="r" t="t"/>
              <a:pathLst>
                <a:path extrusionOk="0" h="1885" w="903">
                  <a:moveTo>
                    <a:pt x="291" y="0"/>
                  </a:moveTo>
                  <a:cubicBezTo>
                    <a:pt x="145" y="0"/>
                    <a:pt x="0" y="102"/>
                    <a:pt x="29" y="287"/>
                  </a:cubicBezTo>
                  <a:cubicBezTo>
                    <a:pt x="98" y="769"/>
                    <a:pt x="82" y="1273"/>
                    <a:pt x="300" y="1724"/>
                  </a:cubicBezTo>
                  <a:cubicBezTo>
                    <a:pt x="357" y="1837"/>
                    <a:pt x="459" y="1885"/>
                    <a:pt x="558" y="1885"/>
                  </a:cubicBezTo>
                  <a:cubicBezTo>
                    <a:pt x="734" y="1885"/>
                    <a:pt x="902" y="1736"/>
                    <a:pt x="804" y="1539"/>
                  </a:cubicBezTo>
                  <a:cubicBezTo>
                    <a:pt x="602" y="1125"/>
                    <a:pt x="629" y="669"/>
                    <a:pt x="560" y="223"/>
                  </a:cubicBezTo>
                  <a:cubicBezTo>
                    <a:pt x="536" y="71"/>
                    <a:pt x="413" y="0"/>
                    <a:pt x="2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6"/>
            <p:cNvSpPr/>
            <p:nvPr/>
          </p:nvSpPr>
          <p:spPr>
            <a:xfrm>
              <a:off x="5627800" y="4547025"/>
              <a:ext cx="28000" cy="42550"/>
            </a:xfrm>
            <a:custGeom>
              <a:rect b="b" l="l" r="r" t="t"/>
              <a:pathLst>
                <a:path extrusionOk="0" h="1702" w="1120">
                  <a:moveTo>
                    <a:pt x="340" y="0"/>
                  </a:moveTo>
                  <a:cubicBezTo>
                    <a:pt x="178" y="0"/>
                    <a:pt x="1" y="154"/>
                    <a:pt x="61" y="366"/>
                  </a:cubicBezTo>
                  <a:cubicBezTo>
                    <a:pt x="178" y="790"/>
                    <a:pt x="279" y="1225"/>
                    <a:pt x="539" y="1591"/>
                  </a:cubicBezTo>
                  <a:cubicBezTo>
                    <a:pt x="595" y="1669"/>
                    <a:pt x="668" y="1702"/>
                    <a:pt x="742" y="1702"/>
                  </a:cubicBezTo>
                  <a:cubicBezTo>
                    <a:pt x="933" y="1702"/>
                    <a:pt x="1120" y="1482"/>
                    <a:pt x="974" y="1278"/>
                  </a:cubicBezTo>
                  <a:cubicBezTo>
                    <a:pt x="740" y="955"/>
                    <a:pt x="661" y="551"/>
                    <a:pt x="555" y="175"/>
                  </a:cubicBezTo>
                  <a:cubicBezTo>
                    <a:pt x="522" y="52"/>
                    <a:pt x="433" y="0"/>
                    <a:pt x="3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6"/>
            <p:cNvSpPr/>
            <p:nvPr/>
          </p:nvSpPr>
          <p:spPr>
            <a:xfrm>
              <a:off x="5702675" y="4541700"/>
              <a:ext cx="40625" cy="16400"/>
            </a:xfrm>
            <a:custGeom>
              <a:rect b="b" l="l" r="r" t="t"/>
              <a:pathLst>
                <a:path extrusionOk="0" h="656" w="1625">
                  <a:moveTo>
                    <a:pt x="924" y="1"/>
                  </a:moveTo>
                  <a:cubicBezTo>
                    <a:pt x="701" y="1"/>
                    <a:pt x="480" y="43"/>
                    <a:pt x="276" y="133"/>
                  </a:cubicBezTo>
                  <a:cubicBezTo>
                    <a:pt x="1" y="255"/>
                    <a:pt x="116" y="656"/>
                    <a:pt x="361" y="656"/>
                  </a:cubicBezTo>
                  <a:cubicBezTo>
                    <a:pt x="394" y="656"/>
                    <a:pt x="430" y="648"/>
                    <a:pt x="467" y="632"/>
                  </a:cubicBezTo>
                  <a:cubicBezTo>
                    <a:pt x="623" y="562"/>
                    <a:pt x="781" y="532"/>
                    <a:pt x="943" y="532"/>
                  </a:cubicBezTo>
                  <a:cubicBezTo>
                    <a:pt x="1041" y="532"/>
                    <a:pt x="1140" y="543"/>
                    <a:pt x="1242" y="563"/>
                  </a:cubicBezTo>
                  <a:cubicBezTo>
                    <a:pt x="1262" y="567"/>
                    <a:pt x="1281" y="569"/>
                    <a:pt x="1299" y="569"/>
                  </a:cubicBezTo>
                  <a:cubicBezTo>
                    <a:pt x="1574" y="569"/>
                    <a:pt x="1625" y="103"/>
                    <a:pt x="1316" y="43"/>
                  </a:cubicBezTo>
                  <a:cubicBezTo>
                    <a:pt x="1187" y="15"/>
                    <a:pt x="1055" y="1"/>
                    <a:pt x="9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6"/>
            <p:cNvSpPr/>
            <p:nvPr/>
          </p:nvSpPr>
          <p:spPr>
            <a:xfrm>
              <a:off x="5092200" y="3957125"/>
              <a:ext cx="58375" cy="26350"/>
            </a:xfrm>
            <a:custGeom>
              <a:rect b="b" l="l" r="r" t="t"/>
              <a:pathLst>
                <a:path extrusionOk="0" h="1054" w="2335">
                  <a:moveTo>
                    <a:pt x="345" y="1"/>
                  </a:moveTo>
                  <a:cubicBezTo>
                    <a:pt x="53" y="1"/>
                    <a:pt x="0" y="472"/>
                    <a:pt x="321" y="532"/>
                  </a:cubicBezTo>
                  <a:cubicBezTo>
                    <a:pt x="878" y="632"/>
                    <a:pt x="1361" y="983"/>
                    <a:pt x="1934" y="1052"/>
                  </a:cubicBezTo>
                  <a:cubicBezTo>
                    <a:pt x="1947" y="1053"/>
                    <a:pt x="1959" y="1054"/>
                    <a:pt x="1971" y="1054"/>
                  </a:cubicBezTo>
                  <a:cubicBezTo>
                    <a:pt x="2273" y="1054"/>
                    <a:pt x="2335" y="567"/>
                    <a:pt x="2013" y="532"/>
                  </a:cubicBezTo>
                  <a:cubicBezTo>
                    <a:pt x="1446" y="457"/>
                    <a:pt x="963" y="112"/>
                    <a:pt x="400" y="6"/>
                  </a:cubicBezTo>
                  <a:cubicBezTo>
                    <a:pt x="381" y="3"/>
                    <a:pt x="362" y="1"/>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6"/>
            <p:cNvSpPr/>
            <p:nvPr/>
          </p:nvSpPr>
          <p:spPr>
            <a:xfrm>
              <a:off x="5113675" y="3872200"/>
              <a:ext cx="51500" cy="32775"/>
            </a:xfrm>
            <a:custGeom>
              <a:rect b="b" l="l" r="r" t="t"/>
              <a:pathLst>
                <a:path extrusionOk="0" h="1311" w="2060">
                  <a:moveTo>
                    <a:pt x="1690" y="1"/>
                  </a:moveTo>
                  <a:cubicBezTo>
                    <a:pt x="1640" y="1"/>
                    <a:pt x="1587" y="19"/>
                    <a:pt x="1536" y="61"/>
                  </a:cubicBezTo>
                  <a:cubicBezTo>
                    <a:pt x="1160" y="374"/>
                    <a:pt x="740" y="623"/>
                    <a:pt x="284" y="798"/>
                  </a:cubicBezTo>
                  <a:cubicBezTo>
                    <a:pt x="0" y="907"/>
                    <a:pt x="117" y="1311"/>
                    <a:pt x="375" y="1311"/>
                  </a:cubicBezTo>
                  <a:cubicBezTo>
                    <a:pt x="406" y="1311"/>
                    <a:pt x="440" y="1305"/>
                    <a:pt x="475" y="1292"/>
                  </a:cubicBezTo>
                  <a:cubicBezTo>
                    <a:pt x="974" y="1101"/>
                    <a:pt x="1446" y="830"/>
                    <a:pt x="1849" y="490"/>
                  </a:cubicBezTo>
                  <a:cubicBezTo>
                    <a:pt x="2059" y="315"/>
                    <a:pt x="1899" y="1"/>
                    <a:pt x="16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6"/>
            <p:cNvSpPr/>
            <p:nvPr/>
          </p:nvSpPr>
          <p:spPr>
            <a:xfrm>
              <a:off x="5134950" y="3805625"/>
              <a:ext cx="23675" cy="35900"/>
            </a:xfrm>
            <a:custGeom>
              <a:rect b="b" l="l" r="r" t="t"/>
              <a:pathLst>
                <a:path extrusionOk="0" h="1436" w="947">
                  <a:moveTo>
                    <a:pt x="290" y="0"/>
                  </a:moveTo>
                  <a:cubicBezTo>
                    <a:pt x="163" y="0"/>
                    <a:pt x="22" y="92"/>
                    <a:pt x="17" y="230"/>
                  </a:cubicBezTo>
                  <a:cubicBezTo>
                    <a:pt x="1" y="654"/>
                    <a:pt x="38" y="1084"/>
                    <a:pt x="388" y="1376"/>
                  </a:cubicBezTo>
                  <a:cubicBezTo>
                    <a:pt x="441" y="1418"/>
                    <a:pt x="497" y="1435"/>
                    <a:pt x="550" y="1435"/>
                  </a:cubicBezTo>
                  <a:cubicBezTo>
                    <a:pt x="769" y="1435"/>
                    <a:pt x="946" y="1138"/>
                    <a:pt x="733" y="968"/>
                  </a:cubicBezTo>
                  <a:cubicBezTo>
                    <a:pt x="542" y="808"/>
                    <a:pt x="542" y="543"/>
                    <a:pt x="547" y="310"/>
                  </a:cubicBezTo>
                  <a:cubicBezTo>
                    <a:pt x="553" y="161"/>
                    <a:pt x="478" y="28"/>
                    <a:pt x="319" y="2"/>
                  </a:cubicBezTo>
                  <a:cubicBezTo>
                    <a:pt x="309" y="1"/>
                    <a:pt x="300" y="0"/>
                    <a:pt x="2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3" name="Google Shape;1053;p26"/>
          <p:cNvGrpSpPr/>
          <p:nvPr/>
        </p:nvGrpSpPr>
        <p:grpSpPr>
          <a:xfrm rot="1720356">
            <a:off x="-230512" y="4009780"/>
            <a:ext cx="1508949" cy="1296977"/>
            <a:chOff x="3461675" y="1431575"/>
            <a:chExt cx="577675" cy="496525"/>
          </a:xfrm>
        </p:grpSpPr>
        <p:sp>
          <p:nvSpPr>
            <p:cNvPr id="1054" name="Google Shape;1054;p26"/>
            <p:cNvSpPr/>
            <p:nvPr/>
          </p:nvSpPr>
          <p:spPr>
            <a:xfrm>
              <a:off x="3461675" y="1431575"/>
              <a:ext cx="169675" cy="436600"/>
            </a:xfrm>
            <a:custGeom>
              <a:rect b="b" l="l" r="r" t="t"/>
              <a:pathLst>
                <a:path extrusionOk="0" h="17464" w="6787">
                  <a:moveTo>
                    <a:pt x="1167" y="2671"/>
                  </a:moveTo>
                  <a:cubicBezTo>
                    <a:pt x="1183" y="2697"/>
                    <a:pt x="1194" y="2724"/>
                    <a:pt x="1204" y="2756"/>
                  </a:cubicBezTo>
                  <a:cubicBezTo>
                    <a:pt x="1189" y="2729"/>
                    <a:pt x="1183" y="2702"/>
                    <a:pt x="1167" y="2671"/>
                  </a:cubicBezTo>
                  <a:close/>
                  <a:moveTo>
                    <a:pt x="1204" y="2756"/>
                  </a:moveTo>
                  <a:lnTo>
                    <a:pt x="1204" y="2756"/>
                  </a:lnTo>
                  <a:cubicBezTo>
                    <a:pt x="1210" y="2777"/>
                    <a:pt x="1220" y="2798"/>
                    <a:pt x="1236" y="2809"/>
                  </a:cubicBezTo>
                  <a:cubicBezTo>
                    <a:pt x="1257" y="2830"/>
                    <a:pt x="1268" y="2819"/>
                    <a:pt x="1284" y="2856"/>
                  </a:cubicBezTo>
                  <a:cubicBezTo>
                    <a:pt x="1295" y="2883"/>
                    <a:pt x="1289" y="2925"/>
                    <a:pt x="1300" y="2952"/>
                  </a:cubicBezTo>
                  <a:cubicBezTo>
                    <a:pt x="1348" y="3047"/>
                    <a:pt x="1422" y="3111"/>
                    <a:pt x="1480" y="3196"/>
                  </a:cubicBezTo>
                  <a:cubicBezTo>
                    <a:pt x="1555" y="3302"/>
                    <a:pt x="1613" y="3429"/>
                    <a:pt x="1666" y="3546"/>
                  </a:cubicBezTo>
                  <a:cubicBezTo>
                    <a:pt x="1777" y="3811"/>
                    <a:pt x="1958" y="4013"/>
                    <a:pt x="2122" y="4252"/>
                  </a:cubicBezTo>
                  <a:cubicBezTo>
                    <a:pt x="2303" y="4506"/>
                    <a:pt x="2510" y="4740"/>
                    <a:pt x="2648" y="5026"/>
                  </a:cubicBezTo>
                  <a:cubicBezTo>
                    <a:pt x="2717" y="5159"/>
                    <a:pt x="2796" y="5270"/>
                    <a:pt x="2892" y="5382"/>
                  </a:cubicBezTo>
                  <a:cubicBezTo>
                    <a:pt x="3035" y="5541"/>
                    <a:pt x="3194" y="5668"/>
                    <a:pt x="3337" y="5822"/>
                  </a:cubicBezTo>
                  <a:cubicBezTo>
                    <a:pt x="3438" y="5934"/>
                    <a:pt x="3523" y="6056"/>
                    <a:pt x="3603" y="6178"/>
                  </a:cubicBezTo>
                  <a:cubicBezTo>
                    <a:pt x="3730" y="6363"/>
                    <a:pt x="3857" y="6517"/>
                    <a:pt x="4006" y="6676"/>
                  </a:cubicBezTo>
                  <a:cubicBezTo>
                    <a:pt x="4345" y="7037"/>
                    <a:pt x="4552" y="7435"/>
                    <a:pt x="4653" y="7918"/>
                  </a:cubicBezTo>
                  <a:cubicBezTo>
                    <a:pt x="4717" y="8231"/>
                    <a:pt x="4712" y="8576"/>
                    <a:pt x="4823" y="8873"/>
                  </a:cubicBezTo>
                  <a:cubicBezTo>
                    <a:pt x="4887" y="9043"/>
                    <a:pt x="4993" y="9165"/>
                    <a:pt x="5141" y="9276"/>
                  </a:cubicBezTo>
                  <a:cubicBezTo>
                    <a:pt x="5247" y="9356"/>
                    <a:pt x="5407" y="9404"/>
                    <a:pt x="5502" y="9494"/>
                  </a:cubicBezTo>
                  <a:cubicBezTo>
                    <a:pt x="5592" y="9589"/>
                    <a:pt x="5624" y="9770"/>
                    <a:pt x="5667" y="9886"/>
                  </a:cubicBezTo>
                  <a:cubicBezTo>
                    <a:pt x="5730" y="10093"/>
                    <a:pt x="5746" y="10353"/>
                    <a:pt x="5746" y="10571"/>
                  </a:cubicBezTo>
                  <a:cubicBezTo>
                    <a:pt x="5746" y="10704"/>
                    <a:pt x="5714" y="10836"/>
                    <a:pt x="5704" y="10969"/>
                  </a:cubicBezTo>
                  <a:cubicBezTo>
                    <a:pt x="5693" y="11287"/>
                    <a:pt x="5698" y="11616"/>
                    <a:pt x="5730" y="11934"/>
                  </a:cubicBezTo>
                  <a:cubicBezTo>
                    <a:pt x="5767" y="12210"/>
                    <a:pt x="5820" y="12476"/>
                    <a:pt x="5836" y="12746"/>
                  </a:cubicBezTo>
                  <a:cubicBezTo>
                    <a:pt x="5900" y="13362"/>
                    <a:pt x="5757" y="14020"/>
                    <a:pt x="5624" y="14609"/>
                  </a:cubicBezTo>
                  <a:cubicBezTo>
                    <a:pt x="5529" y="15081"/>
                    <a:pt x="5491" y="15532"/>
                    <a:pt x="5491" y="16015"/>
                  </a:cubicBezTo>
                  <a:cubicBezTo>
                    <a:pt x="5491" y="16084"/>
                    <a:pt x="5518" y="16301"/>
                    <a:pt x="5433" y="16328"/>
                  </a:cubicBezTo>
                  <a:cubicBezTo>
                    <a:pt x="5422" y="16264"/>
                    <a:pt x="5396" y="16190"/>
                    <a:pt x="5385" y="16121"/>
                  </a:cubicBezTo>
                  <a:cubicBezTo>
                    <a:pt x="5380" y="16041"/>
                    <a:pt x="5412" y="15951"/>
                    <a:pt x="5385" y="15877"/>
                  </a:cubicBezTo>
                  <a:cubicBezTo>
                    <a:pt x="5375" y="15829"/>
                    <a:pt x="5359" y="15829"/>
                    <a:pt x="5322" y="15797"/>
                  </a:cubicBezTo>
                  <a:cubicBezTo>
                    <a:pt x="5263" y="15744"/>
                    <a:pt x="5226" y="15696"/>
                    <a:pt x="5200" y="15617"/>
                  </a:cubicBezTo>
                  <a:cubicBezTo>
                    <a:pt x="5168" y="15505"/>
                    <a:pt x="5168" y="15378"/>
                    <a:pt x="5141" y="15261"/>
                  </a:cubicBezTo>
                  <a:cubicBezTo>
                    <a:pt x="5120" y="15166"/>
                    <a:pt x="5088" y="15081"/>
                    <a:pt x="5062" y="14996"/>
                  </a:cubicBezTo>
                  <a:cubicBezTo>
                    <a:pt x="5035" y="14895"/>
                    <a:pt x="4977" y="14815"/>
                    <a:pt x="4950" y="14715"/>
                  </a:cubicBezTo>
                  <a:cubicBezTo>
                    <a:pt x="4924" y="14609"/>
                    <a:pt x="4908" y="14529"/>
                    <a:pt x="4849" y="14439"/>
                  </a:cubicBezTo>
                  <a:cubicBezTo>
                    <a:pt x="4722" y="14253"/>
                    <a:pt x="4632" y="14030"/>
                    <a:pt x="4510" y="13850"/>
                  </a:cubicBezTo>
                  <a:cubicBezTo>
                    <a:pt x="4340" y="13585"/>
                    <a:pt x="4154" y="13335"/>
                    <a:pt x="4027" y="13043"/>
                  </a:cubicBezTo>
                  <a:cubicBezTo>
                    <a:pt x="3921" y="12799"/>
                    <a:pt x="3836" y="12513"/>
                    <a:pt x="3672" y="12301"/>
                  </a:cubicBezTo>
                  <a:cubicBezTo>
                    <a:pt x="3581" y="12194"/>
                    <a:pt x="3443" y="12189"/>
                    <a:pt x="3369" y="12088"/>
                  </a:cubicBezTo>
                  <a:cubicBezTo>
                    <a:pt x="3279" y="11961"/>
                    <a:pt x="3210" y="11818"/>
                    <a:pt x="3146" y="11680"/>
                  </a:cubicBezTo>
                  <a:cubicBezTo>
                    <a:pt x="3077" y="11537"/>
                    <a:pt x="2992" y="11414"/>
                    <a:pt x="2908" y="11282"/>
                  </a:cubicBezTo>
                  <a:cubicBezTo>
                    <a:pt x="2732" y="11022"/>
                    <a:pt x="2462" y="10815"/>
                    <a:pt x="2335" y="10523"/>
                  </a:cubicBezTo>
                  <a:cubicBezTo>
                    <a:pt x="2186" y="10178"/>
                    <a:pt x="2085" y="9807"/>
                    <a:pt x="1804" y="9531"/>
                  </a:cubicBezTo>
                  <a:cubicBezTo>
                    <a:pt x="1565" y="9297"/>
                    <a:pt x="1549" y="8984"/>
                    <a:pt x="1523" y="8666"/>
                  </a:cubicBezTo>
                  <a:cubicBezTo>
                    <a:pt x="1496" y="8353"/>
                    <a:pt x="1454" y="8045"/>
                    <a:pt x="1321" y="7754"/>
                  </a:cubicBezTo>
                  <a:cubicBezTo>
                    <a:pt x="1257" y="7605"/>
                    <a:pt x="1189" y="7435"/>
                    <a:pt x="1178" y="7265"/>
                  </a:cubicBezTo>
                  <a:cubicBezTo>
                    <a:pt x="1151" y="6968"/>
                    <a:pt x="1236" y="6671"/>
                    <a:pt x="1268" y="6374"/>
                  </a:cubicBezTo>
                  <a:cubicBezTo>
                    <a:pt x="1300" y="6029"/>
                    <a:pt x="1311" y="5674"/>
                    <a:pt x="1236" y="5339"/>
                  </a:cubicBezTo>
                  <a:cubicBezTo>
                    <a:pt x="1183" y="5079"/>
                    <a:pt x="1178" y="4825"/>
                    <a:pt x="1178" y="4559"/>
                  </a:cubicBezTo>
                  <a:cubicBezTo>
                    <a:pt x="1178" y="4411"/>
                    <a:pt x="1130" y="4268"/>
                    <a:pt x="1135" y="4119"/>
                  </a:cubicBezTo>
                  <a:cubicBezTo>
                    <a:pt x="1151" y="3748"/>
                    <a:pt x="1204" y="3366"/>
                    <a:pt x="1210" y="2994"/>
                  </a:cubicBezTo>
                  <a:cubicBezTo>
                    <a:pt x="1210" y="2915"/>
                    <a:pt x="1220" y="2830"/>
                    <a:pt x="1204" y="2756"/>
                  </a:cubicBezTo>
                  <a:close/>
                  <a:moveTo>
                    <a:pt x="1040" y="1"/>
                  </a:moveTo>
                  <a:cubicBezTo>
                    <a:pt x="1030" y="1"/>
                    <a:pt x="1017" y="10"/>
                    <a:pt x="997" y="34"/>
                  </a:cubicBezTo>
                  <a:cubicBezTo>
                    <a:pt x="960" y="71"/>
                    <a:pt x="955" y="177"/>
                    <a:pt x="944" y="230"/>
                  </a:cubicBezTo>
                  <a:cubicBezTo>
                    <a:pt x="897" y="405"/>
                    <a:pt x="838" y="570"/>
                    <a:pt x="791" y="739"/>
                  </a:cubicBezTo>
                  <a:cubicBezTo>
                    <a:pt x="658" y="1201"/>
                    <a:pt x="525" y="1657"/>
                    <a:pt x="403" y="2114"/>
                  </a:cubicBezTo>
                  <a:cubicBezTo>
                    <a:pt x="281" y="2586"/>
                    <a:pt x="212" y="3079"/>
                    <a:pt x="154" y="3562"/>
                  </a:cubicBezTo>
                  <a:cubicBezTo>
                    <a:pt x="53" y="4390"/>
                    <a:pt x="0" y="5249"/>
                    <a:pt x="53" y="6082"/>
                  </a:cubicBezTo>
                  <a:cubicBezTo>
                    <a:pt x="69" y="6305"/>
                    <a:pt x="127" y="6528"/>
                    <a:pt x="149" y="6751"/>
                  </a:cubicBezTo>
                  <a:cubicBezTo>
                    <a:pt x="159" y="6878"/>
                    <a:pt x="164" y="7000"/>
                    <a:pt x="180" y="7127"/>
                  </a:cubicBezTo>
                  <a:cubicBezTo>
                    <a:pt x="202" y="7350"/>
                    <a:pt x="255" y="7568"/>
                    <a:pt x="292" y="7780"/>
                  </a:cubicBezTo>
                  <a:cubicBezTo>
                    <a:pt x="318" y="7918"/>
                    <a:pt x="361" y="8051"/>
                    <a:pt x="387" y="8183"/>
                  </a:cubicBezTo>
                  <a:cubicBezTo>
                    <a:pt x="424" y="8417"/>
                    <a:pt x="424" y="8661"/>
                    <a:pt x="456" y="8900"/>
                  </a:cubicBezTo>
                  <a:cubicBezTo>
                    <a:pt x="520" y="9313"/>
                    <a:pt x="589" y="9711"/>
                    <a:pt x="748" y="10088"/>
                  </a:cubicBezTo>
                  <a:cubicBezTo>
                    <a:pt x="923" y="10491"/>
                    <a:pt x="1183" y="10815"/>
                    <a:pt x="1459" y="11149"/>
                  </a:cubicBezTo>
                  <a:cubicBezTo>
                    <a:pt x="1608" y="11319"/>
                    <a:pt x="1719" y="11452"/>
                    <a:pt x="1799" y="11664"/>
                  </a:cubicBezTo>
                  <a:cubicBezTo>
                    <a:pt x="1878" y="11871"/>
                    <a:pt x="1915" y="12035"/>
                    <a:pt x="2085" y="12184"/>
                  </a:cubicBezTo>
                  <a:cubicBezTo>
                    <a:pt x="2250" y="12327"/>
                    <a:pt x="2409" y="12465"/>
                    <a:pt x="2552" y="12635"/>
                  </a:cubicBezTo>
                  <a:cubicBezTo>
                    <a:pt x="2748" y="12858"/>
                    <a:pt x="2918" y="13102"/>
                    <a:pt x="3104" y="13330"/>
                  </a:cubicBezTo>
                  <a:cubicBezTo>
                    <a:pt x="3252" y="13500"/>
                    <a:pt x="3412" y="13659"/>
                    <a:pt x="3555" y="13834"/>
                  </a:cubicBezTo>
                  <a:cubicBezTo>
                    <a:pt x="3714" y="14025"/>
                    <a:pt x="3847" y="14237"/>
                    <a:pt x="3979" y="14444"/>
                  </a:cubicBezTo>
                  <a:cubicBezTo>
                    <a:pt x="4101" y="14624"/>
                    <a:pt x="4170" y="14847"/>
                    <a:pt x="4245" y="15049"/>
                  </a:cubicBezTo>
                  <a:cubicBezTo>
                    <a:pt x="4351" y="15314"/>
                    <a:pt x="4510" y="15611"/>
                    <a:pt x="4701" y="15834"/>
                  </a:cubicBezTo>
                  <a:cubicBezTo>
                    <a:pt x="4770" y="15914"/>
                    <a:pt x="4849" y="15983"/>
                    <a:pt x="4908" y="16068"/>
                  </a:cubicBezTo>
                  <a:cubicBezTo>
                    <a:pt x="4987" y="16174"/>
                    <a:pt x="5040" y="16301"/>
                    <a:pt x="5072" y="16434"/>
                  </a:cubicBezTo>
                  <a:cubicBezTo>
                    <a:pt x="5115" y="16588"/>
                    <a:pt x="5173" y="16731"/>
                    <a:pt x="5200" y="16890"/>
                  </a:cubicBezTo>
                  <a:cubicBezTo>
                    <a:pt x="5205" y="16938"/>
                    <a:pt x="5200" y="16985"/>
                    <a:pt x="5200" y="17023"/>
                  </a:cubicBezTo>
                  <a:lnTo>
                    <a:pt x="5200" y="17065"/>
                  </a:lnTo>
                  <a:cubicBezTo>
                    <a:pt x="5205" y="17134"/>
                    <a:pt x="5253" y="17203"/>
                    <a:pt x="5274" y="17277"/>
                  </a:cubicBezTo>
                  <a:cubicBezTo>
                    <a:pt x="5279" y="17293"/>
                    <a:pt x="5274" y="17309"/>
                    <a:pt x="5279" y="17330"/>
                  </a:cubicBezTo>
                  <a:cubicBezTo>
                    <a:pt x="5295" y="17367"/>
                    <a:pt x="5356" y="17433"/>
                    <a:pt x="5359" y="17461"/>
                  </a:cubicBezTo>
                  <a:lnTo>
                    <a:pt x="5359" y="17461"/>
                  </a:lnTo>
                  <a:cubicBezTo>
                    <a:pt x="5354" y="17361"/>
                    <a:pt x="5365" y="17234"/>
                    <a:pt x="5428" y="17155"/>
                  </a:cubicBezTo>
                  <a:cubicBezTo>
                    <a:pt x="5491" y="17070"/>
                    <a:pt x="5571" y="16996"/>
                    <a:pt x="5640" y="16906"/>
                  </a:cubicBezTo>
                  <a:cubicBezTo>
                    <a:pt x="5709" y="16800"/>
                    <a:pt x="5762" y="16694"/>
                    <a:pt x="5842" y="16593"/>
                  </a:cubicBezTo>
                  <a:cubicBezTo>
                    <a:pt x="5895" y="16519"/>
                    <a:pt x="5948" y="16455"/>
                    <a:pt x="5995" y="16375"/>
                  </a:cubicBezTo>
                  <a:cubicBezTo>
                    <a:pt x="6367" y="15765"/>
                    <a:pt x="6261" y="14996"/>
                    <a:pt x="6314" y="14311"/>
                  </a:cubicBezTo>
                  <a:cubicBezTo>
                    <a:pt x="6356" y="13818"/>
                    <a:pt x="6420" y="13330"/>
                    <a:pt x="6468" y="12836"/>
                  </a:cubicBezTo>
                  <a:cubicBezTo>
                    <a:pt x="6521" y="12263"/>
                    <a:pt x="6622" y="11706"/>
                    <a:pt x="6712" y="11133"/>
                  </a:cubicBezTo>
                  <a:cubicBezTo>
                    <a:pt x="6765" y="10788"/>
                    <a:pt x="6786" y="10470"/>
                    <a:pt x="6653" y="10115"/>
                  </a:cubicBezTo>
                  <a:cubicBezTo>
                    <a:pt x="6547" y="9817"/>
                    <a:pt x="6404" y="9552"/>
                    <a:pt x="6218" y="9292"/>
                  </a:cubicBezTo>
                  <a:cubicBezTo>
                    <a:pt x="5969" y="8953"/>
                    <a:pt x="5751" y="8602"/>
                    <a:pt x="5518" y="8258"/>
                  </a:cubicBezTo>
                  <a:cubicBezTo>
                    <a:pt x="5247" y="7854"/>
                    <a:pt x="5067" y="7430"/>
                    <a:pt x="4897" y="6968"/>
                  </a:cubicBezTo>
                  <a:cubicBezTo>
                    <a:pt x="4717" y="6485"/>
                    <a:pt x="4552" y="5971"/>
                    <a:pt x="4292" y="5520"/>
                  </a:cubicBezTo>
                  <a:cubicBezTo>
                    <a:pt x="4133" y="5244"/>
                    <a:pt x="3963" y="4968"/>
                    <a:pt x="3767" y="4708"/>
                  </a:cubicBezTo>
                  <a:cubicBezTo>
                    <a:pt x="3550" y="4416"/>
                    <a:pt x="3300" y="4146"/>
                    <a:pt x="3051" y="3875"/>
                  </a:cubicBezTo>
                  <a:cubicBezTo>
                    <a:pt x="2775" y="3573"/>
                    <a:pt x="2573" y="3249"/>
                    <a:pt x="2404" y="2878"/>
                  </a:cubicBezTo>
                  <a:cubicBezTo>
                    <a:pt x="2244" y="2533"/>
                    <a:pt x="2122" y="2167"/>
                    <a:pt x="1984" y="1816"/>
                  </a:cubicBezTo>
                  <a:cubicBezTo>
                    <a:pt x="1857" y="1503"/>
                    <a:pt x="1714" y="1206"/>
                    <a:pt x="1555" y="909"/>
                  </a:cubicBezTo>
                  <a:cubicBezTo>
                    <a:pt x="1406" y="628"/>
                    <a:pt x="1226" y="357"/>
                    <a:pt x="1088" y="71"/>
                  </a:cubicBezTo>
                  <a:cubicBezTo>
                    <a:pt x="1067" y="30"/>
                    <a:pt x="1058" y="1"/>
                    <a:pt x="1040" y="1"/>
                  </a:cubicBezTo>
                  <a:close/>
                  <a:moveTo>
                    <a:pt x="5359" y="17461"/>
                  </a:moveTo>
                  <a:cubicBezTo>
                    <a:pt x="5359" y="17462"/>
                    <a:pt x="5359" y="17462"/>
                    <a:pt x="5359" y="17463"/>
                  </a:cubicBezTo>
                  <a:cubicBezTo>
                    <a:pt x="5359" y="17462"/>
                    <a:pt x="5359" y="17462"/>
                    <a:pt x="5359" y="1746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6"/>
            <p:cNvSpPr/>
            <p:nvPr/>
          </p:nvSpPr>
          <p:spPr>
            <a:xfrm>
              <a:off x="3592575" y="1502825"/>
              <a:ext cx="262350" cy="366000"/>
            </a:xfrm>
            <a:custGeom>
              <a:rect b="b" l="l" r="r" t="t"/>
              <a:pathLst>
                <a:path extrusionOk="0" h="14640" w="10494">
                  <a:moveTo>
                    <a:pt x="8532" y="1858"/>
                  </a:moveTo>
                  <a:cubicBezTo>
                    <a:pt x="8522" y="1885"/>
                    <a:pt x="8506" y="1911"/>
                    <a:pt x="8490" y="1938"/>
                  </a:cubicBezTo>
                  <a:cubicBezTo>
                    <a:pt x="8501" y="1911"/>
                    <a:pt x="8516" y="1885"/>
                    <a:pt x="8532" y="1858"/>
                  </a:cubicBezTo>
                  <a:close/>
                  <a:moveTo>
                    <a:pt x="8490" y="1938"/>
                  </a:moveTo>
                  <a:lnTo>
                    <a:pt x="8469" y="1996"/>
                  </a:lnTo>
                  <a:cubicBezTo>
                    <a:pt x="8463" y="2022"/>
                    <a:pt x="8479" y="2022"/>
                    <a:pt x="8463" y="2065"/>
                  </a:cubicBezTo>
                  <a:cubicBezTo>
                    <a:pt x="8447" y="2091"/>
                    <a:pt x="8416" y="2107"/>
                    <a:pt x="8400" y="2145"/>
                  </a:cubicBezTo>
                  <a:cubicBezTo>
                    <a:pt x="8357" y="2240"/>
                    <a:pt x="8357" y="2336"/>
                    <a:pt x="8331" y="2442"/>
                  </a:cubicBezTo>
                  <a:cubicBezTo>
                    <a:pt x="8294" y="2569"/>
                    <a:pt x="8235" y="2691"/>
                    <a:pt x="8182" y="2808"/>
                  </a:cubicBezTo>
                  <a:cubicBezTo>
                    <a:pt x="8055" y="3062"/>
                    <a:pt x="8018" y="3328"/>
                    <a:pt x="7943" y="3609"/>
                  </a:cubicBezTo>
                  <a:cubicBezTo>
                    <a:pt x="7864" y="3911"/>
                    <a:pt x="7827" y="4219"/>
                    <a:pt x="7699" y="4511"/>
                  </a:cubicBezTo>
                  <a:cubicBezTo>
                    <a:pt x="7641" y="4649"/>
                    <a:pt x="7604" y="4781"/>
                    <a:pt x="7588" y="4930"/>
                  </a:cubicBezTo>
                  <a:cubicBezTo>
                    <a:pt x="7551" y="5132"/>
                    <a:pt x="7567" y="5339"/>
                    <a:pt x="7540" y="5551"/>
                  </a:cubicBezTo>
                  <a:cubicBezTo>
                    <a:pt x="7519" y="5705"/>
                    <a:pt x="7482" y="5843"/>
                    <a:pt x="7439" y="5991"/>
                  </a:cubicBezTo>
                  <a:cubicBezTo>
                    <a:pt x="7381" y="6203"/>
                    <a:pt x="7349" y="6400"/>
                    <a:pt x="7323" y="6617"/>
                  </a:cubicBezTo>
                  <a:cubicBezTo>
                    <a:pt x="7270" y="7111"/>
                    <a:pt x="7095" y="7519"/>
                    <a:pt x="6797" y="7912"/>
                  </a:cubicBezTo>
                  <a:cubicBezTo>
                    <a:pt x="6606" y="8167"/>
                    <a:pt x="6331" y="8384"/>
                    <a:pt x="6182" y="8660"/>
                  </a:cubicBezTo>
                  <a:cubicBezTo>
                    <a:pt x="6092" y="8830"/>
                    <a:pt x="6076" y="8989"/>
                    <a:pt x="6081" y="9164"/>
                  </a:cubicBezTo>
                  <a:cubicBezTo>
                    <a:pt x="6086" y="9297"/>
                    <a:pt x="6161" y="9445"/>
                    <a:pt x="6145" y="9578"/>
                  </a:cubicBezTo>
                  <a:cubicBezTo>
                    <a:pt x="6140" y="9705"/>
                    <a:pt x="6023" y="9848"/>
                    <a:pt x="5954" y="9955"/>
                  </a:cubicBezTo>
                  <a:cubicBezTo>
                    <a:pt x="5842" y="10140"/>
                    <a:pt x="5651" y="10321"/>
                    <a:pt x="5482" y="10459"/>
                  </a:cubicBezTo>
                  <a:cubicBezTo>
                    <a:pt x="5375" y="10544"/>
                    <a:pt x="5259" y="10607"/>
                    <a:pt x="5153" y="10687"/>
                  </a:cubicBezTo>
                  <a:cubicBezTo>
                    <a:pt x="4898" y="10883"/>
                    <a:pt x="4654" y="11101"/>
                    <a:pt x="4436" y="11334"/>
                  </a:cubicBezTo>
                  <a:cubicBezTo>
                    <a:pt x="4251" y="11536"/>
                    <a:pt x="4076" y="11753"/>
                    <a:pt x="3890" y="11944"/>
                  </a:cubicBezTo>
                  <a:cubicBezTo>
                    <a:pt x="3476" y="12379"/>
                    <a:pt x="2882" y="12698"/>
                    <a:pt x="2346" y="12979"/>
                  </a:cubicBezTo>
                  <a:cubicBezTo>
                    <a:pt x="1921" y="13207"/>
                    <a:pt x="1555" y="13478"/>
                    <a:pt x="1195" y="13796"/>
                  </a:cubicBezTo>
                  <a:cubicBezTo>
                    <a:pt x="1148" y="13838"/>
                    <a:pt x="1029" y="13964"/>
                    <a:pt x="947" y="13964"/>
                  </a:cubicBezTo>
                  <a:cubicBezTo>
                    <a:pt x="935" y="13964"/>
                    <a:pt x="924" y="13961"/>
                    <a:pt x="913" y="13955"/>
                  </a:cubicBezTo>
                  <a:cubicBezTo>
                    <a:pt x="956" y="13902"/>
                    <a:pt x="993" y="13838"/>
                    <a:pt x="1041" y="13785"/>
                  </a:cubicBezTo>
                  <a:cubicBezTo>
                    <a:pt x="1094" y="13732"/>
                    <a:pt x="1184" y="13690"/>
                    <a:pt x="1226" y="13626"/>
                  </a:cubicBezTo>
                  <a:cubicBezTo>
                    <a:pt x="1253" y="13578"/>
                    <a:pt x="1248" y="13573"/>
                    <a:pt x="1248" y="13525"/>
                  </a:cubicBezTo>
                  <a:cubicBezTo>
                    <a:pt x="1248" y="13446"/>
                    <a:pt x="1258" y="13387"/>
                    <a:pt x="1306" y="13318"/>
                  </a:cubicBezTo>
                  <a:cubicBezTo>
                    <a:pt x="1370" y="13218"/>
                    <a:pt x="1465" y="13138"/>
                    <a:pt x="1539" y="13037"/>
                  </a:cubicBezTo>
                  <a:cubicBezTo>
                    <a:pt x="1592" y="12968"/>
                    <a:pt x="1635" y="12889"/>
                    <a:pt x="1688" y="12809"/>
                  </a:cubicBezTo>
                  <a:cubicBezTo>
                    <a:pt x="1741" y="12724"/>
                    <a:pt x="1768" y="12623"/>
                    <a:pt x="1831" y="12544"/>
                  </a:cubicBezTo>
                  <a:cubicBezTo>
                    <a:pt x="1895" y="12448"/>
                    <a:pt x="1948" y="12390"/>
                    <a:pt x="1975" y="12284"/>
                  </a:cubicBezTo>
                  <a:cubicBezTo>
                    <a:pt x="2033" y="12066"/>
                    <a:pt x="2139" y="11859"/>
                    <a:pt x="2208" y="11642"/>
                  </a:cubicBezTo>
                  <a:cubicBezTo>
                    <a:pt x="2298" y="11334"/>
                    <a:pt x="2367" y="11037"/>
                    <a:pt x="2505" y="10750"/>
                  </a:cubicBezTo>
                  <a:cubicBezTo>
                    <a:pt x="2617" y="10512"/>
                    <a:pt x="2786" y="10262"/>
                    <a:pt x="2839" y="9997"/>
                  </a:cubicBezTo>
                  <a:cubicBezTo>
                    <a:pt x="2866" y="9864"/>
                    <a:pt x="2776" y="9748"/>
                    <a:pt x="2802" y="9626"/>
                  </a:cubicBezTo>
                  <a:cubicBezTo>
                    <a:pt x="2839" y="9472"/>
                    <a:pt x="2908" y="9323"/>
                    <a:pt x="2972" y="9185"/>
                  </a:cubicBezTo>
                  <a:cubicBezTo>
                    <a:pt x="3036" y="9047"/>
                    <a:pt x="3078" y="8899"/>
                    <a:pt x="3115" y="8750"/>
                  </a:cubicBezTo>
                  <a:cubicBezTo>
                    <a:pt x="3200" y="8442"/>
                    <a:pt x="3184" y="8113"/>
                    <a:pt x="3322" y="7827"/>
                  </a:cubicBezTo>
                  <a:cubicBezTo>
                    <a:pt x="3487" y="7487"/>
                    <a:pt x="3704" y="7169"/>
                    <a:pt x="3731" y="6776"/>
                  </a:cubicBezTo>
                  <a:cubicBezTo>
                    <a:pt x="3752" y="6447"/>
                    <a:pt x="3969" y="6230"/>
                    <a:pt x="4198" y="6002"/>
                  </a:cubicBezTo>
                  <a:cubicBezTo>
                    <a:pt x="4420" y="5779"/>
                    <a:pt x="4627" y="5546"/>
                    <a:pt x="4765" y="5259"/>
                  </a:cubicBezTo>
                  <a:cubicBezTo>
                    <a:pt x="4834" y="5116"/>
                    <a:pt x="4924" y="4957"/>
                    <a:pt x="5041" y="4835"/>
                  </a:cubicBezTo>
                  <a:cubicBezTo>
                    <a:pt x="5253" y="4617"/>
                    <a:pt x="5535" y="4490"/>
                    <a:pt x="5784" y="4325"/>
                  </a:cubicBezTo>
                  <a:cubicBezTo>
                    <a:pt x="6065" y="4124"/>
                    <a:pt x="6341" y="3901"/>
                    <a:pt x="6543" y="3630"/>
                  </a:cubicBezTo>
                  <a:cubicBezTo>
                    <a:pt x="6702" y="3418"/>
                    <a:pt x="6898" y="3248"/>
                    <a:pt x="7095" y="3084"/>
                  </a:cubicBezTo>
                  <a:cubicBezTo>
                    <a:pt x="7217" y="2983"/>
                    <a:pt x="7296" y="2861"/>
                    <a:pt x="7408" y="2765"/>
                  </a:cubicBezTo>
                  <a:cubicBezTo>
                    <a:pt x="7699" y="2532"/>
                    <a:pt x="8018" y="2330"/>
                    <a:pt x="8310" y="2097"/>
                  </a:cubicBezTo>
                  <a:cubicBezTo>
                    <a:pt x="8368" y="2044"/>
                    <a:pt x="8442" y="1996"/>
                    <a:pt x="8490" y="1938"/>
                  </a:cubicBezTo>
                  <a:close/>
                  <a:moveTo>
                    <a:pt x="10427" y="0"/>
                  </a:moveTo>
                  <a:cubicBezTo>
                    <a:pt x="10422" y="0"/>
                    <a:pt x="10417" y="1"/>
                    <a:pt x="10411" y="1"/>
                  </a:cubicBezTo>
                  <a:cubicBezTo>
                    <a:pt x="10358" y="1"/>
                    <a:pt x="10273" y="70"/>
                    <a:pt x="10225" y="86"/>
                  </a:cubicBezTo>
                  <a:cubicBezTo>
                    <a:pt x="10066" y="160"/>
                    <a:pt x="9901" y="229"/>
                    <a:pt x="9737" y="298"/>
                  </a:cubicBezTo>
                  <a:cubicBezTo>
                    <a:pt x="9302" y="494"/>
                    <a:pt x="8872" y="691"/>
                    <a:pt x="8442" y="898"/>
                  </a:cubicBezTo>
                  <a:cubicBezTo>
                    <a:pt x="8002" y="1105"/>
                    <a:pt x="7588" y="1375"/>
                    <a:pt x="7179" y="1646"/>
                  </a:cubicBezTo>
                  <a:cubicBezTo>
                    <a:pt x="6490" y="2113"/>
                    <a:pt x="5795" y="2627"/>
                    <a:pt x="5200" y="3211"/>
                  </a:cubicBezTo>
                  <a:cubicBezTo>
                    <a:pt x="5041" y="3370"/>
                    <a:pt x="4909" y="3556"/>
                    <a:pt x="4755" y="3715"/>
                  </a:cubicBezTo>
                  <a:cubicBezTo>
                    <a:pt x="4670" y="3811"/>
                    <a:pt x="4574" y="3895"/>
                    <a:pt x="4489" y="3986"/>
                  </a:cubicBezTo>
                  <a:cubicBezTo>
                    <a:pt x="4336" y="4145"/>
                    <a:pt x="4203" y="4325"/>
                    <a:pt x="4070" y="4500"/>
                  </a:cubicBezTo>
                  <a:cubicBezTo>
                    <a:pt x="3985" y="4606"/>
                    <a:pt x="3911" y="4723"/>
                    <a:pt x="3821" y="4829"/>
                  </a:cubicBezTo>
                  <a:cubicBezTo>
                    <a:pt x="3667" y="5015"/>
                    <a:pt x="3481" y="5169"/>
                    <a:pt x="3322" y="5349"/>
                  </a:cubicBezTo>
                  <a:cubicBezTo>
                    <a:pt x="3041" y="5657"/>
                    <a:pt x="2792" y="5970"/>
                    <a:pt x="2606" y="6341"/>
                  </a:cubicBezTo>
                  <a:cubicBezTo>
                    <a:pt x="2415" y="6734"/>
                    <a:pt x="2325" y="7143"/>
                    <a:pt x="2261" y="7567"/>
                  </a:cubicBezTo>
                  <a:cubicBezTo>
                    <a:pt x="2219" y="7795"/>
                    <a:pt x="2192" y="7965"/>
                    <a:pt x="2086" y="8161"/>
                  </a:cubicBezTo>
                  <a:cubicBezTo>
                    <a:pt x="1980" y="8352"/>
                    <a:pt x="1884" y="8490"/>
                    <a:pt x="1884" y="8718"/>
                  </a:cubicBezTo>
                  <a:cubicBezTo>
                    <a:pt x="1884" y="8936"/>
                    <a:pt x="1874" y="9153"/>
                    <a:pt x="1842" y="9366"/>
                  </a:cubicBezTo>
                  <a:cubicBezTo>
                    <a:pt x="1794" y="9657"/>
                    <a:pt x="1725" y="9949"/>
                    <a:pt x="1672" y="10241"/>
                  </a:cubicBezTo>
                  <a:cubicBezTo>
                    <a:pt x="1630" y="10459"/>
                    <a:pt x="1619" y="10687"/>
                    <a:pt x="1577" y="10910"/>
                  </a:cubicBezTo>
                  <a:cubicBezTo>
                    <a:pt x="1529" y="11159"/>
                    <a:pt x="1460" y="11398"/>
                    <a:pt x="1391" y="11636"/>
                  </a:cubicBezTo>
                  <a:cubicBezTo>
                    <a:pt x="1333" y="11838"/>
                    <a:pt x="1205" y="12040"/>
                    <a:pt x="1104" y="12225"/>
                  </a:cubicBezTo>
                  <a:cubicBezTo>
                    <a:pt x="972" y="12475"/>
                    <a:pt x="850" y="12793"/>
                    <a:pt x="807" y="13085"/>
                  </a:cubicBezTo>
                  <a:cubicBezTo>
                    <a:pt x="797" y="13186"/>
                    <a:pt x="786" y="13292"/>
                    <a:pt x="770" y="13393"/>
                  </a:cubicBezTo>
                  <a:cubicBezTo>
                    <a:pt x="744" y="13525"/>
                    <a:pt x="675" y="13642"/>
                    <a:pt x="600" y="13759"/>
                  </a:cubicBezTo>
                  <a:cubicBezTo>
                    <a:pt x="515" y="13891"/>
                    <a:pt x="436" y="14029"/>
                    <a:pt x="335" y="14146"/>
                  </a:cubicBezTo>
                  <a:cubicBezTo>
                    <a:pt x="303" y="14183"/>
                    <a:pt x="271" y="14204"/>
                    <a:pt x="229" y="14231"/>
                  </a:cubicBezTo>
                  <a:cubicBezTo>
                    <a:pt x="218" y="14242"/>
                    <a:pt x="213" y="14247"/>
                    <a:pt x="202" y="14258"/>
                  </a:cubicBezTo>
                  <a:cubicBezTo>
                    <a:pt x="149" y="14311"/>
                    <a:pt x="133" y="14390"/>
                    <a:pt x="91" y="14454"/>
                  </a:cubicBezTo>
                  <a:cubicBezTo>
                    <a:pt x="80" y="14464"/>
                    <a:pt x="64" y="14470"/>
                    <a:pt x="54" y="14491"/>
                  </a:cubicBezTo>
                  <a:cubicBezTo>
                    <a:pt x="33" y="14523"/>
                    <a:pt x="17" y="14618"/>
                    <a:pt x="1" y="14640"/>
                  </a:cubicBezTo>
                  <a:cubicBezTo>
                    <a:pt x="70" y="14571"/>
                    <a:pt x="176" y="14496"/>
                    <a:pt x="271" y="14491"/>
                  </a:cubicBezTo>
                  <a:cubicBezTo>
                    <a:pt x="294" y="14490"/>
                    <a:pt x="316" y="14489"/>
                    <a:pt x="339" y="14489"/>
                  </a:cubicBezTo>
                  <a:cubicBezTo>
                    <a:pt x="402" y="14489"/>
                    <a:pt x="465" y="14493"/>
                    <a:pt x="527" y="14493"/>
                  </a:cubicBezTo>
                  <a:cubicBezTo>
                    <a:pt x="550" y="14493"/>
                    <a:pt x="573" y="14492"/>
                    <a:pt x="595" y="14491"/>
                  </a:cubicBezTo>
                  <a:cubicBezTo>
                    <a:pt x="722" y="14480"/>
                    <a:pt x="834" y="14454"/>
                    <a:pt x="961" y="14443"/>
                  </a:cubicBezTo>
                  <a:cubicBezTo>
                    <a:pt x="1051" y="14438"/>
                    <a:pt x="1131" y="14433"/>
                    <a:pt x="1226" y="14417"/>
                  </a:cubicBezTo>
                  <a:cubicBezTo>
                    <a:pt x="1927" y="14300"/>
                    <a:pt x="2447" y="13722"/>
                    <a:pt x="3004" y="13324"/>
                  </a:cubicBezTo>
                  <a:cubicBezTo>
                    <a:pt x="3402" y="13037"/>
                    <a:pt x="3821" y="12767"/>
                    <a:pt x="4219" y="12480"/>
                  </a:cubicBezTo>
                  <a:cubicBezTo>
                    <a:pt x="4686" y="12151"/>
                    <a:pt x="5179" y="11865"/>
                    <a:pt x="5678" y="11562"/>
                  </a:cubicBezTo>
                  <a:cubicBezTo>
                    <a:pt x="5996" y="11371"/>
                    <a:pt x="6251" y="11170"/>
                    <a:pt x="6437" y="10841"/>
                  </a:cubicBezTo>
                  <a:cubicBezTo>
                    <a:pt x="6590" y="10565"/>
                    <a:pt x="6702" y="10284"/>
                    <a:pt x="6776" y="9976"/>
                  </a:cubicBezTo>
                  <a:cubicBezTo>
                    <a:pt x="6877" y="9573"/>
                    <a:pt x="6994" y="9175"/>
                    <a:pt x="7110" y="8777"/>
                  </a:cubicBezTo>
                  <a:cubicBezTo>
                    <a:pt x="7243" y="8304"/>
                    <a:pt x="7445" y="7896"/>
                    <a:pt x="7678" y="7461"/>
                  </a:cubicBezTo>
                  <a:cubicBezTo>
                    <a:pt x="7933" y="7010"/>
                    <a:pt x="8214" y="6554"/>
                    <a:pt x="8389" y="6065"/>
                  </a:cubicBezTo>
                  <a:cubicBezTo>
                    <a:pt x="8495" y="5763"/>
                    <a:pt x="8596" y="5450"/>
                    <a:pt x="8660" y="5142"/>
                  </a:cubicBezTo>
                  <a:cubicBezTo>
                    <a:pt x="8745" y="4781"/>
                    <a:pt x="8787" y="4421"/>
                    <a:pt x="8824" y="4055"/>
                  </a:cubicBezTo>
                  <a:cubicBezTo>
                    <a:pt x="8872" y="3651"/>
                    <a:pt x="8994" y="3285"/>
                    <a:pt x="9164" y="2914"/>
                  </a:cubicBezTo>
                  <a:cubicBezTo>
                    <a:pt x="9323" y="2569"/>
                    <a:pt x="9525" y="2245"/>
                    <a:pt x="9694" y="1906"/>
                  </a:cubicBezTo>
                  <a:cubicBezTo>
                    <a:pt x="9848" y="1603"/>
                    <a:pt x="9986" y="1301"/>
                    <a:pt x="10108" y="988"/>
                  </a:cubicBezTo>
                  <a:cubicBezTo>
                    <a:pt x="10225" y="691"/>
                    <a:pt x="10320" y="388"/>
                    <a:pt x="10442" y="97"/>
                  </a:cubicBezTo>
                  <a:cubicBezTo>
                    <a:pt x="10477" y="32"/>
                    <a:pt x="10493" y="0"/>
                    <a:pt x="1042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6"/>
            <p:cNvSpPr/>
            <p:nvPr/>
          </p:nvSpPr>
          <p:spPr>
            <a:xfrm>
              <a:off x="3590200" y="1779300"/>
              <a:ext cx="449150" cy="148800"/>
            </a:xfrm>
            <a:custGeom>
              <a:rect b="b" l="l" r="r" t="t"/>
              <a:pathLst>
                <a:path extrusionOk="0" h="5952" w="17966">
                  <a:moveTo>
                    <a:pt x="10647" y="945"/>
                  </a:moveTo>
                  <a:cubicBezTo>
                    <a:pt x="10677" y="945"/>
                    <a:pt x="10706" y="946"/>
                    <a:pt x="10734" y="949"/>
                  </a:cubicBezTo>
                  <a:cubicBezTo>
                    <a:pt x="11031" y="965"/>
                    <a:pt x="11317" y="1097"/>
                    <a:pt x="11599" y="1177"/>
                  </a:cubicBezTo>
                  <a:cubicBezTo>
                    <a:pt x="11896" y="1257"/>
                    <a:pt x="12206" y="1312"/>
                    <a:pt x="12513" y="1312"/>
                  </a:cubicBezTo>
                  <a:cubicBezTo>
                    <a:pt x="12552" y="1312"/>
                    <a:pt x="12590" y="1311"/>
                    <a:pt x="12628" y="1310"/>
                  </a:cubicBezTo>
                  <a:cubicBezTo>
                    <a:pt x="12662" y="1308"/>
                    <a:pt x="12697" y="1308"/>
                    <a:pt x="12731" y="1308"/>
                  </a:cubicBezTo>
                  <a:cubicBezTo>
                    <a:pt x="12960" y="1308"/>
                    <a:pt x="13181" y="1337"/>
                    <a:pt x="13403" y="1379"/>
                  </a:cubicBezTo>
                  <a:cubicBezTo>
                    <a:pt x="13556" y="1405"/>
                    <a:pt x="13705" y="1379"/>
                    <a:pt x="13848" y="1410"/>
                  </a:cubicBezTo>
                  <a:cubicBezTo>
                    <a:pt x="14214" y="1485"/>
                    <a:pt x="14580" y="1591"/>
                    <a:pt x="14941" y="1665"/>
                  </a:cubicBezTo>
                  <a:cubicBezTo>
                    <a:pt x="15021" y="1676"/>
                    <a:pt x="15100" y="1697"/>
                    <a:pt x="15180" y="1697"/>
                  </a:cubicBezTo>
                  <a:cubicBezTo>
                    <a:pt x="15206" y="1686"/>
                    <a:pt x="15244" y="1681"/>
                    <a:pt x="15270" y="1676"/>
                  </a:cubicBezTo>
                  <a:lnTo>
                    <a:pt x="15270" y="1676"/>
                  </a:lnTo>
                  <a:cubicBezTo>
                    <a:pt x="15244" y="1692"/>
                    <a:pt x="15206" y="1692"/>
                    <a:pt x="15180" y="1697"/>
                  </a:cubicBezTo>
                  <a:cubicBezTo>
                    <a:pt x="15164" y="1702"/>
                    <a:pt x="15143" y="1708"/>
                    <a:pt x="15122" y="1724"/>
                  </a:cubicBezTo>
                  <a:cubicBezTo>
                    <a:pt x="15095" y="1734"/>
                    <a:pt x="15111" y="1750"/>
                    <a:pt x="15069" y="1761"/>
                  </a:cubicBezTo>
                  <a:cubicBezTo>
                    <a:pt x="15055" y="1766"/>
                    <a:pt x="15039" y="1766"/>
                    <a:pt x="15022" y="1766"/>
                  </a:cubicBezTo>
                  <a:cubicBezTo>
                    <a:pt x="15005" y="1766"/>
                    <a:pt x="14986" y="1766"/>
                    <a:pt x="14968" y="1771"/>
                  </a:cubicBezTo>
                  <a:cubicBezTo>
                    <a:pt x="14862" y="1798"/>
                    <a:pt x="14793" y="1861"/>
                    <a:pt x="14697" y="1909"/>
                  </a:cubicBezTo>
                  <a:cubicBezTo>
                    <a:pt x="14586" y="1968"/>
                    <a:pt x="14448" y="1999"/>
                    <a:pt x="14320" y="2037"/>
                  </a:cubicBezTo>
                  <a:cubicBezTo>
                    <a:pt x="14039" y="2106"/>
                    <a:pt x="13816" y="2254"/>
                    <a:pt x="13556" y="2381"/>
                  </a:cubicBezTo>
                  <a:cubicBezTo>
                    <a:pt x="13270" y="2519"/>
                    <a:pt x="13015" y="2684"/>
                    <a:pt x="12707" y="2779"/>
                  </a:cubicBezTo>
                  <a:cubicBezTo>
                    <a:pt x="12564" y="2822"/>
                    <a:pt x="12442" y="2885"/>
                    <a:pt x="12315" y="2965"/>
                  </a:cubicBezTo>
                  <a:cubicBezTo>
                    <a:pt x="12140" y="3076"/>
                    <a:pt x="11991" y="3214"/>
                    <a:pt x="11821" y="3336"/>
                  </a:cubicBezTo>
                  <a:cubicBezTo>
                    <a:pt x="11694" y="3421"/>
                    <a:pt x="11561" y="3480"/>
                    <a:pt x="11424" y="3549"/>
                  </a:cubicBezTo>
                  <a:cubicBezTo>
                    <a:pt x="11222" y="3639"/>
                    <a:pt x="11052" y="3745"/>
                    <a:pt x="10866" y="3867"/>
                  </a:cubicBezTo>
                  <a:cubicBezTo>
                    <a:pt x="10453" y="4143"/>
                    <a:pt x="10033" y="4281"/>
                    <a:pt x="9540" y="4302"/>
                  </a:cubicBezTo>
                  <a:cubicBezTo>
                    <a:pt x="9502" y="4304"/>
                    <a:pt x="9464" y="4305"/>
                    <a:pt x="9426" y="4305"/>
                  </a:cubicBezTo>
                  <a:cubicBezTo>
                    <a:pt x="9260" y="4305"/>
                    <a:pt x="9091" y="4291"/>
                    <a:pt x="8924" y="4291"/>
                  </a:cubicBezTo>
                  <a:cubicBezTo>
                    <a:pt x="8804" y="4291"/>
                    <a:pt x="8684" y="4298"/>
                    <a:pt x="8569" y="4323"/>
                  </a:cubicBezTo>
                  <a:cubicBezTo>
                    <a:pt x="8389" y="4360"/>
                    <a:pt x="8251" y="4451"/>
                    <a:pt x="8123" y="4573"/>
                  </a:cubicBezTo>
                  <a:cubicBezTo>
                    <a:pt x="8028" y="4668"/>
                    <a:pt x="7959" y="4822"/>
                    <a:pt x="7853" y="4891"/>
                  </a:cubicBezTo>
                  <a:cubicBezTo>
                    <a:pt x="7747" y="4965"/>
                    <a:pt x="7566" y="4971"/>
                    <a:pt x="7444" y="4992"/>
                  </a:cubicBezTo>
                  <a:cubicBezTo>
                    <a:pt x="7373" y="5002"/>
                    <a:pt x="7299" y="5006"/>
                    <a:pt x="7225" y="5006"/>
                  </a:cubicBezTo>
                  <a:cubicBezTo>
                    <a:pt x="7066" y="5006"/>
                    <a:pt x="6903" y="4987"/>
                    <a:pt x="6754" y="4965"/>
                  </a:cubicBezTo>
                  <a:cubicBezTo>
                    <a:pt x="6622" y="4944"/>
                    <a:pt x="6500" y="4886"/>
                    <a:pt x="6367" y="4865"/>
                  </a:cubicBezTo>
                  <a:cubicBezTo>
                    <a:pt x="6049" y="4806"/>
                    <a:pt x="5730" y="4758"/>
                    <a:pt x="5407" y="4737"/>
                  </a:cubicBezTo>
                  <a:cubicBezTo>
                    <a:pt x="5136" y="4727"/>
                    <a:pt x="4860" y="4737"/>
                    <a:pt x="4590" y="4721"/>
                  </a:cubicBezTo>
                  <a:cubicBezTo>
                    <a:pt x="3980" y="4668"/>
                    <a:pt x="3348" y="4429"/>
                    <a:pt x="2786" y="4201"/>
                  </a:cubicBezTo>
                  <a:cubicBezTo>
                    <a:pt x="2335" y="4032"/>
                    <a:pt x="1900" y="3925"/>
                    <a:pt x="1422" y="3856"/>
                  </a:cubicBezTo>
                  <a:cubicBezTo>
                    <a:pt x="1353" y="3846"/>
                    <a:pt x="1136" y="3841"/>
                    <a:pt x="1120" y="3745"/>
                  </a:cubicBezTo>
                  <a:cubicBezTo>
                    <a:pt x="1179" y="3740"/>
                    <a:pt x="1246" y="3728"/>
                    <a:pt x="1304" y="3728"/>
                  </a:cubicBezTo>
                  <a:cubicBezTo>
                    <a:pt x="1314" y="3728"/>
                    <a:pt x="1323" y="3728"/>
                    <a:pt x="1332" y="3729"/>
                  </a:cubicBezTo>
                  <a:cubicBezTo>
                    <a:pt x="1406" y="3739"/>
                    <a:pt x="1490" y="3772"/>
                    <a:pt x="1557" y="3772"/>
                  </a:cubicBezTo>
                  <a:cubicBezTo>
                    <a:pt x="1562" y="3772"/>
                    <a:pt x="1566" y="3772"/>
                    <a:pt x="1571" y="3772"/>
                  </a:cubicBezTo>
                  <a:cubicBezTo>
                    <a:pt x="1624" y="3766"/>
                    <a:pt x="1624" y="3750"/>
                    <a:pt x="1666" y="3718"/>
                  </a:cubicBezTo>
                  <a:cubicBezTo>
                    <a:pt x="1725" y="3665"/>
                    <a:pt x="1778" y="3639"/>
                    <a:pt x="1863" y="3634"/>
                  </a:cubicBezTo>
                  <a:cubicBezTo>
                    <a:pt x="1906" y="3628"/>
                    <a:pt x="1949" y="3626"/>
                    <a:pt x="1991" y="3626"/>
                  </a:cubicBezTo>
                  <a:cubicBezTo>
                    <a:pt x="2050" y="3626"/>
                    <a:pt x="2108" y="3629"/>
                    <a:pt x="2167" y="3629"/>
                  </a:cubicBezTo>
                  <a:cubicBezTo>
                    <a:pt x="2186" y="3629"/>
                    <a:pt x="2204" y="3629"/>
                    <a:pt x="2223" y="3628"/>
                  </a:cubicBezTo>
                  <a:cubicBezTo>
                    <a:pt x="2314" y="3618"/>
                    <a:pt x="2409" y="3602"/>
                    <a:pt x="2494" y="3586"/>
                  </a:cubicBezTo>
                  <a:cubicBezTo>
                    <a:pt x="2595" y="3570"/>
                    <a:pt x="2685" y="3527"/>
                    <a:pt x="2786" y="3522"/>
                  </a:cubicBezTo>
                  <a:cubicBezTo>
                    <a:pt x="2897" y="3506"/>
                    <a:pt x="2977" y="3512"/>
                    <a:pt x="3078" y="3469"/>
                  </a:cubicBezTo>
                  <a:cubicBezTo>
                    <a:pt x="3285" y="3374"/>
                    <a:pt x="3507" y="3315"/>
                    <a:pt x="3714" y="3220"/>
                  </a:cubicBezTo>
                  <a:cubicBezTo>
                    <a:pt x="4006" y="3098"/>
                    <a:pt x="4277" y="2949"/>
                    <a:pt x="4584" y="2870"/>
                  </a:cubicBezTo>
                  <a:cubicBezTo>
                    <a:pt x="4844" y="2806"/>
                    <a:pt x="5142" y="2763"/>
                    <a:pt x="5375" y="2631"/>
                  </a:cubicBezTo>
                  <a:cubicBezTo>
                    <a:pt x="5492" y="2567"/>
                    <a:pt x="5518" y="2424"/>
                    <a:pt x="5630" y="2366"/>
                  </a:cubicBezTo>
                  <a:cubicBezTo>
                    <a:pt x="5773" y="2291"/>
                    <a:pt x="5921" y="2254"/>
                    <a:pt x="6075" y="2206"/>
                  </a:cubicBezTo>
                  <a:cubicBezTo>
                    <a:pt x="6229" y="2159"/>
                    <a:pt x="6362" y="2100"/>
                    <a:pt x="6505" y="2037"/>
                  </a:cubicBezTo>
                  <a:cubicBezTo>
                    <a:pt x="6792" y="1904"/>
                    <a:pt x="7036" y="1670"/>
                    <a:pt x="7343" y="1591"/>
                  </a:cubicBezTo>
                  <a:cubicBezTo>
                    <a:pt x="7709" y="1490"/>
                    <a:pt x="8092" y="1448"/>
                    <a:pt x="8405" y="1219"/>
                  </a:cubicBezTo>
                  <a:cubicBezTo>
                    <a:pt x="8584" y="1083"/>
                    <a:pt x="8784" y="1051"/>
                    <a:pt x="8994" y="1051"/>
                  </a:cubicBezTo>
                  <a:cubicBezTo>
                    <a:pt x="9095" y="1051"/>
                    <a:pt x="9198" y="1059"/>
                    <a:pt x="9301" y="1066"/>
                  </a:cubicBezTo>
                  <a:cubicBezTo>
                    <a:pt x="9420" y="1076"/>
                    <a:pt x="9540" y="1083"/>
                    <a:pt x="9660" y="1083"/>
                  </a:cubicBezTo>
                  <a:cubicBezTo>
                    <a:pt x="9852" y="1083"/>
                    <a:pt x="10046" y="1065"/>
                    <a:pt x="10235" y="1013"/>
                  </a:cubicBezTo>
                  <a:cubicBezTo>
                    <a:pt x="10366" y="973"/>
                    <a:pt x="10511" y="945"/>
                    <a:pt x="10647" y="945"/>
                  </a:cubicBezTo>
                  <a:close/>
                  <a:moveTo>
                    <a:pt x="10840" y="0"/>
                  </a:moveTo>
                  <a:cubicBezTo>
                    <a:pt x="10681" y="0"/>
                    <a:pt x="10524" y="9"/>
                    <a:pt x="10368" y="20"/>
                  </a:cubicBezTo>
                  <a:cubicBezTo>
                    <a:pt x="10230" y="26"/>
                    <a:pt x="10086" y="47"/>
                    <a:pt x="9949" y="47"/>
                  </a:cubicBezTo>
                  <a:cubicBezTo>
                    <a:pt x="9936" y="47"/>
                    <a:pt x="9923" y="47"/>
                    <a:pt x="9911" y="47"/>
                  </a:cubicBezTo>
                  <a:cubicBezTo>
                    <a:pt x="9685" y="47"/>
                    <a:pt x="9458" y="4"/>
                    <a:pt x="9232" y="4"/>
                  </a:cubicBezTo>
                  <a:cubicBezTo>
                    <a:pt x="9169" y="4"/>
                    <a:pt x="9105" y="3"/>
                    <a:pt x="9043" y="3"/>
                  </a:cubicBezTo>
                  <a:cubicBezTo>
                    <a:pt x="8692" y="3"/>
                    <a:pt x="8354" y="21"/>
                    <a:pt x="8012" y="111"/>
                  </a:cubicBezTo>
                  <a:cubicBezTo>
                    <a:pt x="7587" y="217"/>
                    <a:pt x="7221" y="424"/>
                    <a:pt x="6850" y="641"/>
                  </a:cubicBezTo>
                  <a:cubicBezTo>
                    <a:pt x="6659" y="763"/>
                    <a:pt x="6505" y="848"/>
                    <a:pt x="6288" y="896"/>
                  </a:cubicBezTo>
                  <a:cubicBezTo>
                    <a:pt x="6070" y="938"/>
                    <a:pt x="5906" y="954"/>
                    <a:pt x="5730" y="1097"/>
                  </a:cubicBezTo>
                  <a:cubicBezTo>
                    <a:pt x="5566" y="1241"/>
                    <a:pt x="5402" y="1379"/>
                    <a:pt x="5205" y="1490"/>
                  </a:cubicBezTo>
                  <a:cubicBezTo>
                    <a:pt x="4956" y="1644"/>
                    <a:pt x="4691" y="1777"/>
                    <a:pt x="4431" y="1930"/>
                  </a:cubicBezTo>
                  <a:cubicBezTo>
                    <a:pt x="4240" y="2042"/>
                    <a:pt x="4059" y="2180"/>
                    <a:pt x="3863" y="2291"/>
                  </a:cubicBezTo>
                  <a:cubicBezTo>
                    <a:pt x="3651" y="2419"/>
                    <a:pt x="3417" y="2519"/>
                    <a:pt x="3189" y="2620"/>
                  </a:cubicBezTo>
                  <a:cubicBezTo>
                    <a:pt x="2998" y="2705"/>
                    <a:pt x="2765" y="2742"/>
                    <a:pt x="2552" y="2790"/>
                  </a:cubicBezTo>
                  <a:cubicBezTo>
                    <a:pt x="2276" y="2848"/>
                    <a:pt x="1958" y="2965"/>
                    <a:pt x="1703" y="3124"/>
                  </a:cubicBezTo>
                  <a:cubicBezTo>
                    <a:pt x="1619" y="3177"/>
                    <a:pt x="1539" y="3241"/>
                    <a:pt x="1449" y="3294"/>
                  </a:cubicBezTo>
                  <a:cubicBezTo>
                    <a:pt x="1327" y="3363"/>
                    <a:pt x="1194" y="3390"/>
                    <a:pt x="1061" y="3400"/>
                  </a:cubicBezTo>
                  <a:cubicBezTo>
                    <a:pt x="902" y="3421"/>
                    <a:pt x="748" y="3453"/>
                    <a:pt x="589" y="3453"/>
                  </a:cubicBezTo>
                  <a:cubicBezTo>
                    <a:pt x="547" y="3453"/>
                    <a:pt x="504" y="3443"/>
                    <a:pt x="457" y="3427"/>
                  </a:cubicBezTo>
                  <a:cubicBezTo>
                    <a:pt x="446" y="3427"/>
                    <a:pt x="430" y="3421"/>
                    <a:pt x="419" y="3421"/>
                  </a:cubicBezTo>
                  <a:cubicBezTo>
                    <a:pt x="414" y="3421"/>
                    <a:pt x="410" y="3421"/>
                    <a:pt x="405" y="3421"/>
                  </a:cubicBezTo>
                  <a:cubicBezTo>
                    <a:pt x="335" y="3421"/>
                    <a:pt x="266" y="3454"/>
                    <a:pt x="202" y="3459"/>
                  </a:cubicBezTo>
                  <a:cubicBezTo>
                    <a:pt x="181" y="3459"/>
                    <a:pt x="165" y="3453"/>
                    <a:pt x="149" y="3453"/>
                  </a:cubicBezTo>
                  <a:cubicBezTo>
                    <a:pt x="106" y="3459"/>
                    <a:pt x="27" y="3512"/>
                    <a:pt x="0" y="3512"/>
                  </a:cubicBezTo>
                  <a:cubicBezTo>
                    <a:pt x="101" y="3527"/>
                    <a:pt x="218" y="3554"/>
                    <a:pt x="292" y="3628"/>
                  </a:cubicBezTo>
                  <a:cubicBezTo>
                    <a:pt x="366" y="3708"/>
                    <a:pt x="425" y="3798"/>
                    <a:pt x="504" y="3872"/>
                  </a:cubicBezTo>
                  <a:cubicBezTo>
                    <a:pt x="600" y="3957"/>
                    <a:pt x="690" y="4032"/>
                    <a:pt x="786" y="4116"/>
                  </a:cubicBezTo>
                  <a:cubicBezTo>
                    <a:pt x="844" y="4185"/>
                    <a:pt x="902" y="4244"/>
                    <a:pt x="977" y="4302"/>
                  </a:cubicBezTo>
                  <a:cubicBezTo>
                    <a:pt x="1518" y="4758"/>
                    <a:pt x="2298" y="4780"/>
                    <a:pt x="2961" y="4939"/>
                  </a:cubicBezTo>
                  <a:cubicBezTo>
                    <a:pt x="3438" y="5061"/>
                    <a:pt x="3916" y="5193"/>
                    <a:pt x="4393" y="5316"/>
                  </a:cubicBezTo>
                  <a:cubicBezTo>
                    <a:pt x="4951" y="5464"/>
                    <a:pt x="5486" y="5650"/>
                    <a:pt x="6038" y="5830"/>
                  </a:cubicBezTo>
                  <a:cubicBezTo>
                    <a:pt x="6278" y="5898"/>
                    <a:pt x="6509" y="5952"/>
                    <a:pt x="6755" y="5952"/>
                  </a:cubicBezTo>
                  <a:cubicBezTo>
                    <a:pt x="6858" y="5952"/>
                    <a:pt x="6963" y="5942"/>
                    <a:pt x="7073" y="5920"/>
                  </a:cubicBezTo>
                  <a:cubicBezTo>
                    <a:pt x="7381" y="5862"/>
                    <a:pt x="7667" y="5761"/>
                    <a:pt x="7948" y="5623"/>
                  </a:cubicBezTo>
                  <a:cubicBezTo>
                    <a:pt x="8320" y="5438"/>
                    <a:pt x="8702" y="5273"/>
                    <a:pt x="9078" y="5098"/>
                  </a:cubicBezTo>
                  <a:cubicBezTo>
                    <a:pt x="9524" y="4891"/>
                    <a:pt x="9970" y="4780"/>
                    <a:pt x="10453" y="4679"/>
                  </a:cubicBezTo>
                  <a:cubicBezTo>
                    <a:pt x="10962" y="4573"/>
                    <a:pt x="11492" y="4504"/>
                    <a:pt x="11981" y="4318"/>
                  </a:cubicBezTo>
                  <a:cubicBezTo>
                    <a:pt x="12278" y="4201"/>
                    <a:pt x="12575" y="4069"/>
                    <a:pt x="12861" y="3925"/>
                  </a:cubicBezTo>
                  <a:cubicBezTo>
                    <a:pt x="13185" y="3761"/>
                    <a:pt x="13493" y="3549"/>
                    <a:pt x="13795" y="3347"/>
                  </a:cubicBezTo>
                  <a:cubicBezTo>
                    <a:pt x="14135" y="3124"/>
                    <a:pt x="14485" y="2970"/>
                    <a:pt x="14883" y="2859"/>
                  </a:cubicBezTo>
                  <a:cubicBezTo>
                    <a:pt x="15249" y="2758"/>
                    <a:pt x="15626" y="2700"/>
                    <a:pt x="15997" y="2610"/>
                  </a:cubicBezTo>
                  <a:cubicBezTo>
                    <a:pt x="16321" y="2530"/>
                    <a:pt x="16650" y="2440"/>
                    <a:pt x="16957" y="2334"/>
                  </a:cubicBezTo>
                  <a:cubicBezTo>
                    <a:pt x="17260" y="2233"/>
                    <a:pt x="17557" y="2100"/>
                    <a:pt x="17859" y="2010"/>
                  </a:cubicBezTo>
                  <a:cubicBezTo>
                    <a:pt x="17934" y="1989"/>
                    <a:pt x="17965" y="1984"/>
                    <a:pt x="17912" y="1920"/>
                  </a:cubicBezTo>
                  <a:cubicBezTo>
                    <a:pt x="17881" y="1883"/>
                    <a:pt x="17774" y="1861"/>
                    <a:pt x="17721" y="1835"/>
                  </a:cubicBezTo>
                  <a:cubicBezTo>
                    <a:pt x="17557" y="1761"/>
                    <a:pt x="17403" y="1676"/>
                    <a:pt x="17239" y="1601"/>
                  </a:cubicBezTo>
                  <a:cubicBezTo>
                    <a:pt x="16809" y="1400"/>
                    <a:pt x="16374" y="1198"/>
                    <a:pt x="15944" y="1007"/>
                  </a:cubicBezTo>
                  <a:cubicBezTo>
                    <a:pt x="15498" y="806"/>
                    <a:pt x="15021" y="668"/>
                    <a:pt x="14554" y="535"/>
                  </a:cubicBezTo>
                  <a:cubicBezTo>
                    <a:pt x="13747" y="312"/>
                    <a:pt x="12909" y="127"/>
                    <a:pt x="12076" y="47"/>
                  </a:cubicBezTo>
                  <a:cubicBezTo>
                    <a:pt x="11987" y="38"/>
                    <a:pt x="11897" y="37"/>
                    <a:pt x="11807" y="37"/>
                  </a:cubicBezTo>
                  <a:cubicBezTo>
                    <a:pt x="11747" y="37"/>
                    <a:pt x="11687" y="37"/>
                    <a:pt x="11627" y="37"/>
                  </a:cubicBezTo>
                  <a:cubicBezTo>
                    <a:pt x="11551" y="37"/>
                    <a:pt x="11477" y="36"/>
                    <a:pt x="11402" y="31"/>
                  </a:cubicBezTo>
                  <a:cubicBezTo>
                    <a:pt x="11275" y="26"/>
                    <a:pt x="11148" y="10"/>
                    <a:pt x="11026" y="4"/>
                  </a:cubicBezTo>
                  <a:cubicBezTo>
                    <a:pt x="10963" y="2"/>
                    <a:pt x="10902" y="0"/>
                    <a:pt x="1084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7" name="Google Shape;1057;p26"/>
          <p:cNvSpPr/>
          <p:nvPr/>
        </p:nvSpPr>
        <p:spPr>
          <a:xfrm>
            <a:off x="8500350" y="-114300"/>
            <a:ext cx="1129397" cy="1173937"/>
          </a:xfrm>
          <a:custGeom>
            <a:rect b="b" l="l" r="r" t="t"/>
            <a:pathLst>
              <a:path extrusionOk="0" h="21481" w="20666">
                <a:moveTo>
                  <a:pt x="3343" y="4137"/>
                </a:moveTo>
                <a:cubicBezTo>
                  <a:pt x="2855" y="4747"/>
                  <a:pt x="2430" y="5410"/>
                  <a:pt x="2069" y="6100"/>
                </a:cubicBezTo>
                <a:cubicBezTo>
                  <a:pt x="2377" y="5379"/>
                  <a:pt x="2802" y="4715"/>
                  <a:pt x="3343" y="4137"/>
                </a:cubicBezTo>
                <a:close/>
                <a:moveTo>
                  <a:pt x="8792" y="7427"/>
                </a:moveTo>
                <a:cubicBezTo>
                  <a:pt x="9168" y="7496"/>
                  <a:pt x="9535" y="7644"/>
                  <a:pt x="9879" y="7835"/>
                </a:cubicBezTo>
                <a:cubicBezTo>
                  <a:pt x="9704" y="7799"/>
                  <a:pt x="9524" y="7781"/>
                  <a:pt x="9344" y="7781"/>
                </a:cubicBezTo>
                <a:cubicBezTo>
                  <a:pt x="8442" y="7781"/>
                  <a:pt x="7523" y="8221"/>
                  <a:pt x="6988" y="8960"/>
                </a:cubicBezTo>
                <a:cubicBezTo>
                  <a:pt x="7423" y="8222"/>
                  <a:pt x="8076" y="7612"/>
                  <a:pt x="8771" y="7427"/>
                </a:cubicBezTo>
                <a:close/>
                <a:moveTo>
                  <a:pt x="7890" y="7432"/>
                </a:moveTo>
                <a:lnTo>
                  <a:pt x="7890" y="7432"/>
                </a:lnTo>
                <a:cubicBezTo>
                  <a:pt x="7497" y="7724"/>
                  <a:pt x="7152" y="8079"/>
                  <a:pt x="6871" y="8451"/>
                </a:cubicBezTo>
                <a:cubicBezTo>
                  <a:pt x="6691" y="8689"/>
                  <a:pt x="6516" y="8944"/>
                  <a:pt x="6356" y="9220"/>
                </a:cubicBezTo>
                <a:cubicBezTo>
                  <a:pt x="6500" y="8318"/>
                  <a:pt x="7046" y="7618"/>
                  <a:pt x="7890" y="7432"/>
                </a:cubicBezTo>
                <a:close/>
                <a:moveTo>
                  <a:pt x="8797" y="9365"/>
                </a:moveTo>
                <a:cubicBezTo>
                  <a:pt x="8885" y="9365"/>
                  <a:pt x="9015" y="9408"/>
                  <a:pt x="9222" y="9485"/>
                </a:cubicBezTo>
                <a:cubicBezTo>
                  <a:pt x="9248" y="9491"/>
                  <a:pt x="9275" y="9512"/>
                  <a:pt x="9301" y="9528"/>
                </a:cubicBezTo>
                <a:cubicBezTo>
                  <a:pt x="9264" y="9565"/>
                  <a:pt x="9243" y="9591"/>
                  <a:pt x="9237" y="9607"/>
                </a:cubicBezTo>
                <a:cubicBezTo>
                  <a:pt x="9179" y="9724"/>
                  <a:pt x="9110" y="9851"/>
                  <a:pt x="9052" y="9973"/>
                </a:cubicBezTo>
                <a:cubicBezTo>
                  <a:pt x="9036" y="10000"/>
                  <a:pt x="9025" y="10026"/>
                  <a:pt x="9020" y="10042"/>
                </a:cubicBezTo>
                <a:cubicBezTo>
                  <a:pt x="8900" y="10175"/>
                  <a:pt x="8746" y="10269"/>
                  <a:pt x="8634" y="10269"/>
                </a:cubicBezTo>
                <a:cubicBezTo>
                  <a:pt x="8504" y="10269"/>
                  <a:pt x="8430" y="10143"/>
                  <a:pt x="8526" y="9804"/>
                </a:cubicBezTo>
                <a:cubicBezTo>
                  <a:pt x="8614" y="9496"/>
                  <a:pt x="8642" y="9365"/>
                  <a:pt x="8797" y="9365"/>
                </a:cubicBezTo>
                <a:close/>
                <a:moveTo>
                  <a:pt x="8547" y="8580"/>
                </a:moveTo>
                <a:cubicBezTo>
                  <a:pt x="8708" y="8580"/>
                  <a:pt x="8873" y="8598"/>
                  <a:pt x="9036" y="8631"/>
                </a:cubicBezTo>
                <a:cubicBezTo>
                  <a:pt x="8733" y="8727"/>
                  <a:pt x="8436" y="8912"/>
                  <a:pt x="8187" y="9167"/>
                </a:cubicBezTo>
                <a:cubicBezTo>
                  <a:pt x="7884" y="9496"/>
                  <a:pt x="7481" y="10281"/>
                  <a:pt x="7593" y="10785"/>
                </a:cubicBezTo>
                <a:cubicBezTo>
                  <a:pt x="7158" y="10037"/>
                  <a:pt x="7036" y="9008"/>
                  <a:pt x="7953" y="8679"/>
                </a:cubicBezTo>
                <a:cubicBezTo>
                  <a:pt x="8138" y="8610"/>
                  <a:pt x="8340" y="8580"/>
                  <a:pt x="8547" y="8580"/>
                </a:cubicBezTo>
                <a:close/>
                <a:moveTo>
                  <a:pt x="9747" y="9846"/>
                </a:moveTo>
                <a:cubicBezTo>
                  <a:pt x="9826" y="9926"/>
                  <a:pt x="9906" y="10011"/>
                  <a:pt x="9964" y="10095"/>
                </a:cubicBezTo>
                <a:cubicBezTo>
                  <a:pt x="10383" y="10706"/>
                  <a:pt x="10362" y="11597"/>
                  <a:pt x="9529" y="11862"/>
                </a:cubicBezTo>
                <a:cubicBezTo>
                  <a:pt x="9429" y="11893"/>
                  <a:pt x="9326" y="11908"/>
                  <a:pt x="9223" y="11908"/>
                </a:cubicBezTo>
                <a:cubicBezTo>
                  <a:pt x="8768" y="11908"/>
                  <a:pt x="8308" y="11629"/>
                  <a:pt x="7996" y="11326"/>
                </a:cubicBezTo>
                <a:cubicBezTo>
                  <a:pt x="7938" y="11263"/>
                  <a:pt x="7874" y="11199"/>
                  <a:pt x="7816" y="11125"/>
                </a:cubicBezTo>
                <a:lnTo>
                  <a:pt x="7816" y="11125"/>
                </a:lnTo>
                <a:cubicBezTo>
                  <a:pt x="7922" y="11194"/>
                  <a:pt x="8060" y="11236"/>
                  <a:pt x="8256" y="11236"/>
                </a:cubicBezTo>
                <a:cubicBezTo>
                  <a:pt x="8266" y="11236"/>
                  <a:pt x="8276" y="11237"/>
                  <a:pt x="8286" y="11237"/>
                </a:cubicBezTo>
                <a:cubicBezTo>
                  <a:pt x="8971" y="11237"/>
                  <a:pt x="9480" y="10526"/>
                  <a:pt x="9747" y="9846"/>
                </a:cubicBezTo>
                <a:close/>
                <a:moveTo>
                  <a:pt x="6569" y="9936"/>
                </a:moveTo>
                <a:lnTo>
                  <a:pt x="6569" y="9936"/>
                </a:lnTo>
                <a:cubicBezTo>
                  <a:pt x="6286" y="11391"/>
                  <a:pt x="7440" y="12601"/>
                  <a:pt x="8691" y="12601"/>
                </a:cubicBezTo>
                <a:cubicBezTo>
                  <a:pt x="9251" y="12601"/>
                  <a:pt x="9830" y="12359"/>
                  <a:pt x="10309" y="11788"/>
                </a:cubicBezTo>
                <a:cubicBezTo>
                  <a:pt x="10511" y="11549"/>
                  <a:pt x="10691" y="11284"/>
                  <a:pt x="10813" y="10997"/>
                </a:cubicBezTo>
                <a:lnTo>
                  <a:pt x="10813" y="10997"/>
                </a:lnTo>
                <a:cubicBezTo>
                  <a:pt x="10483" y="11984"/>
                  <a:pt x="9272" y="12805"/>
                  <a:pt x="8197" y="12805"/>
                </a:cubicBezTo>
                <a:cubicBezTo>
                  <a:pt x="7630" y="12805"/>
                  <a:pt x="7102" y="12578"/>
                  <a:pt x="6760" y="12027"/>
                </a:cubicBezTo>
                <a:cubicBezTo>
                  <a:pt x="6611" y="11629"/>
                  <a:pt x="6505" y="11210"/>
                  <a:pt x="6431" y="10822"/>
                </a:cubicBezTo>
                <a:cubicBezTo>
                  <a:pt x="6431" y="10536"/>
                  <a:pt x="6484" y="10239"/>
                  <a:pt x="6569" y="9936"/>
                </a:cubicBezTo>
                <a:close/>
                <a:moveTo>
                  <a:pt x="9684" y="1543"/>
                </a:moveTo>
                <a:cubicBezTo>
                  <a:pt x="9982" y="1543"/>
                  <a:pt x="10278" y="1557"/>
                  <a:pt x="10575" y="1585"/>
                </a:cubicBezTo>
                <a:cubicBezTo>
                  <a:pt x="5545" y="2025"/>
                  <a:pt x="1125" y="6615"/>
                  <a:pt x="1778" y="11921"/>
                </a:cubicBezTo>
                <a:cubicBezTo>
                  <a:pt x="1862" y="12642"/>
                  <a:pt x="2069" y="13327"/>
                  <a:pt x="2367" y="13969"/>
                </a:cubicBezTo>
                <a:cubicBezTo>
                  <a:pt x="2234" y="13719"/>
                  <a:pt x="2122" y="13459"/>
                  <a:pt x="2016" y="13199"/>
                </a:cubicBezTo>
                <a:cubicBezTo>
                  <a:pt x="1836" y="12690"/>
                  <a:pt x="1687" y="12159"/>
                  <a:pt x="1587" y="11623"/>
                </a:cubicBezTo>
                <a:cubicBezTo>
                  <a:pt x="1560" y="11438"/>
                  <a:pt x="1534" y="11257"/>
                  <a:pt x="1523" y="11072"/>
                </a:cubicBezTo>
                <a:cubicBezTo>
                  <a:pt x="1661" y="9623"/>
                  <a:pt x="2016" y="8185"/>
                  <a:pt x="2462" y="6806"/>
                </a:cubicBezTo>
                <a:cubicBezTo>
                  <a:pt x="2664" y="6196"/>
                  <a:pt x="2908" y="5548"/>
                  <a:pt x="3226" y="4944"/>
                </a:cubicBezTo>
                <a:cubicBezTo>
                  <a:pt x="3730" y="4195"/>
                  <a:pt x="4330" y="3516"/>
                  <a:pt x="4998" y="2933"/>
                </a:cubicBezTo>
                <a:cubicBezTo>
                  <a:pt x="5370" y="2689"/>
                  <a:pt x="5768" y="2471"/>
                  <a:pt x="6150" y="2243"/>
                </a:cubicBezTo>
                <a:cubicBezTo>
                  <a:pt x="7304" y="1768"/>
                  <a:pt x="8496" y="1543"/>
                  <a:pt x="9684" y="1543"/>
                </a:cubicBezTo>
                <a:close/>
                <a:moveTo>
                  <a:pt x="11201" y="11358"/>
                </a:moveTo>
                <a:cubicBezTo>
                  <a:pt x="10919" y="12584"/>
                  <a:pt x="10118" y="13963"/>
                  <a:pt x="8893" y="13995"/>
                </a:cubicBezTo>
                <a:cubicBezTo>
                  <a:pt x="8877" y="13996"/>
                  <a:pt x="8862" y="13996"/>
                  <a:pt x="8847" y="13996"/>
                </a:cubicBezTo>
                <a:cubicBezTo>
                  <a:pt x="8459" y="13996"/>
                  <a:pt x="8133" y="13865"/>
                  <a:pt x="7842" y="13650"/>
                </a:cubicBezTo>
                <a:cubicBezTo>
                  <a:pt x="7985" y="13645"/>
                  <a:pt x="8123" y="13624"/>
                  <a:pt x="8261" y="13597"/>
                </a:cubicBezTo>
                <a:cubicBezTo>
                  <a:pt x="9243" y="13380"/>
                  <a:pt x="10521" y="12456"/>
                  <a:pt x="11201" y="11358"/>
                </a:cubicBezTo>
                <a:close/>
                <a:moveTo>
                  <a:pt x="12076" y="10122"/>
                </a:moveTo>
                <a:cubicBezTo>
                  <a:pt x="12479" y="10859"/>
                  <a:pt x="12723" y="11687"/>
                  <a:pt x="12580" y="12525"/>
                </a:cubicBezTo>
                <a:cubicBezTo>
                  <a:pt x="12315" y="13992"/>
                  <a:pt x="11080" y="14571"/>
                  <a:pt x="9817" y="14571"/>
                </a:cubicBezTo>
                <a:cubicBezTo>
                  <a:pt x="9586" y="14571"/>
                  <a:pt x="9353" y="14552"/>
                  <a:pt x="9126" y="14515"/>
                </a:cubicBezTo>
                <a:cubicBezTo>
                  <a:pt x="9195" y="14483"/>
                  <a:pt x="9269" y="14441"/>
                  <a:pt x="9344" y="14393"/>
                </a:cubicBezTo>
                <a:cubicBezTo>
                  <a:pt x="10813" y="13518"/>
                  <a:pt x="11901" y="11846"/>
                  <a:pt x="12076" y="10122"/>
                </a:cubicBezTo>
                <a:close/>
                <a:moveTo>
                  <a:pt x="10830" y="2365"/>
                </a:moveTo>
                <a:cubicBezTo>
                  <a:pt x="12563" y="2365"/>
                  <a:pt x="14280" y="2871"/>
                  <a:pt x="15657" y="3967"/>
                </a:cubicBezTo>
                <a:cubicBezTo>
                  <a:pt x="17573" y="5495"/>
                  <a:pt x="18703" y="7963"/>
                  <a:pt x="18841" y="10377"/>
                </a:cubicBezTo>
                <a:cubicBezTo>
                  <a:pt x="18931" y="12069"/>
                  <a:pt x="18517" y="13687"/>
                  <a:pt x="17711" y="15099"/>
                </a:cubicBezTo>
                <a:cubicBezTo>
                  <a:pt x="16453" y="16632"/>
                  <a:pt x="14676" y="17826"/>
                  <a:pt x="12670" y="18452"/>
                </a:cubicBezTo>
                <a:cubicBezTo>
                  <a:pt x="11772" y="18734"/>
                  <a:pt x="10877" y="18879"/>
                  <a:pt x="9997" y="18879"/>
                </a:cubicBezTo>
                <a:cubicBezTo>
                  <a:pt x="8479" y="18879"/>
                  <a:pt x="7005" y="18448"/>
                  <a:pt x="5635" y="17545"/>
                </a:cubicBezTo>
                <a:cubicBezTo>
                  <a:pt x="5311" y="17327"/>
                  <a:pt x="4993" y="17094"/>
                  <a:pt x="4696" y="16834"/>
                </a:cubicBezTo>
                <a:lnTo>
                  <a:pt x="4696" y="16834"/>
                </a:lnTo>
                <a:cubicBezTo>
                  <a:pt x="5959" y="17810"/>
                  <a:pt x="7518" y="18436"/>
                  <a:pt x="9126" y="18532"/>
                </a:cubicBezTo>
                <a:cubicBezTo>
                  <a:pt x="9276" y="18541"/>
                  <a:pt x="9425" y="18546"/>
                  <a:pt x="9574" y="18546"/>
                </a:cubicBezTo>
                <a:cubicBezTo>
                  <a:pt x="12573" y="18546"/>
                  <a:pt x="15404" y="16642"/>
                  <a:pt x="16703" y="13958"/>
                </a:cubicBezTo>
                <a:cubicBezTo>
                  <a:pt x="18358" y="10546"/>
                  <a:pt x="16692" y="6806"/>
                  <a:pt x="13742" y="4753"/>
                </a:cubicBezTo>
                <a:cubicBezTo>
                  <a:pt x="12587" y="3946"/>
                  <a:pt x="11347" y="3561"/>
                  <a:pt x="10132" y="3561"/>
                </a:cubicBezTo>
                <a:cubicBezTo>
                  <a:pt x="8366" y="3561"/>
                  <a:pt x="6653" y="4375"/>
                  <a:pt x="5332" y="5893"/>
                </a:cubicBezTo>
                <a:cubicBezTo>
                  <a:pt x="3507" y="7984"/>
                  <a:pt x="2664" y="11252"/>
                  <a:pt x="4245" y="13725"/>
                </a:cubicBezTo>
                <a:cubicBezTo>
                  <a:pt x="5330" y="15422"/>
                  <a:pt x="7572" y="16434"/>
                  <a:pt x="9705" y="16434"/>
                </a:cubicBezTo>
                <a:cubicBezTo>
                  <a:pt x="10805" y="16434"/>
                  <a:pt x="11876" y="16165"/>
                  <a:pt x="12745" y="15582"/>
                </a:cubicBezTo>
                <a:cubicBezTo>
                  <a:pt x="15259" y="13900"/>
                  <a:pt x="15525" y="10913"/>
                  <a:pt x="14262" y="8318"/>
                </a:cubicBezTo>
                <a:cubicBezTo>
                  <a:pt x="13299" y="6343"/>
                  <a:pt x="11621" y="5104"/>
                  <a:pt x="9787" y="5104"/>
                </a:cubicBezTo>
                <a:cubicBezTo>
                  <a:pt x="8822" y="5104"/>
                  <a:pt x="7814" y="5447"/>
                  <a:pt x="6845" y="6206"/>
                </a:cubicBezTo>
                <a:cubicBezTo>
                  <a:pt x="4685" y="7894"/>
                  <a:pt x="3799" y="10913"/>
                  <a:pt x="5449" y="13279"/>
                </a:cubicBezTo>
                <a:cubicBezTo>
                  <a:pt x="6351" y="14576"/>
                  <a:pt x="7804" y="15284"/>
                  <a:pt x="9241" y="15284"/>
                </a:cubicBezTo>
                <a:cubicBezTo>
                  <a:pt x="10451" y="15284"/>
                  <a:pt x="11650" y="14783"/>
                  <a:pt x="12500" y="13709"/>
                </a:cubicBezTo>
                <a:cubicBezTo>
                  <a:pt x="13928" y="11915"/>
                  <a:pt x="13307" y="9501"/>
                  <a:pt x="11790" y="7978"/>
                </a:cubicBezTo>
                <a:cubicBezTo>
                  <a:pt x="11374" y="6981"/>
                  <a:pt x="10699" y="6588"/>
                  <a:pt x="9961" y="6588"/>
                </a:cubicBezTo>
                <a:cubicBezTo>
                  <a:pt x="9784" y="6588"/>
                  <a:pt x="9604" y="6610"/>
                  <a:pt x="9423" y="6652"/>
                </a:cubicBezTo>
                <a:cubicBezTo>
                  <a:pt x="9242" y="6619"/>
                  <a:pt x="9063" y="6603"/>
                  <a:pt x="8888" y="6603"/>
                </a:cubicBezTo>
                <a:cubicBezTo>
                  <a:pt x="7195" y="6603"/>
                  <a:pt x="5822" y="8074"/>
                  <a:pt x="5635" y="9820"/>
                </a:cubicBezTo>
                <a:cubicBezTo>
                  <a:pt x="5598" y="10191"/>
                  <a:pt x="5614" y="10647"/>
                  <a:pt x="5683" y="11125"/>
                </a:cubicBezTo>
                <a:cubicBezTo>
                  <a:pt x="5656" y="11369"/>
                  <a:pt x="5656" y="11608"/>
                  <a:pt x="5688" y="11846"/>
                </a:cubicBezTo>
                <a:cubicBezTo>
                  <a:pt x="5237" y="10897"/>
                  <a:pt x="5094" y="9809"/>
                  <a:pt x="5370" y="8758"/>
                </a:cubicBezTo>
                <a:cubicBezTo>
                  <a:pt x="5876" y="6819"/>
                  <a:pt x="7474" y="5875"/>
                  <a:pt x="9128" y="5875"/>
                </a:cubicBezTo>
                <a:cubicBezTo>
                  <a:pt x="10334" y="5875"/>
                  <a:pt x="11568" y="6376"/>
                  <a:pt x="12432" y="7358"/>
                </a:cubicBezTo>
                <a:cubicBezTo>
                  <a:pt x="13933" y="9061"/>
                  <a:pt x="15228" y="12329"/>
                  <a:pt x="13593" y="14329"/>
                </a:cubicBezTo>
                <a:cubicBezTo>
                  <a:pt x="12818" y="15273"/>
                  <a:pt x="11672" y="15645"/>
                  <a:pt x="10464" y="15645"/>
                </a:cubicBezTo>
                <a:cubicBezTo>
                  <a:pt x="8933" y="15645"/>
                  <a:pt x="7303" y="15049"/>
                  <a:pt x="6197" y="14260"/>
                </a:cubicBezTo>
                <a:cubicBezTo>
                  <a:pt x="4314" y="12923"/>
                  <a:pt x="3783" y="10462"/>
                  <a:pt x="4393" y="8313"/>
                </a:cubicBezTo>
                <a:cubicBezTo>
                  <a:pt x="5089" y="5854"/>
                  <a:pt x="7207" y="4301"/>
                  <a:pt x="9521" y="4301"/>
                </a:cubicBezTo>
                <a:cubicBezTo>
                  <a:pt x="10278" y="4301"/>
                  <a:pt x="11055" y="4467"/>
                  <a:pt x="11811" y="4822"/>
                </a:cubicBezTo>
                <a:cubicBezTo>
                  <a:pt x="14050" y="5877"/>
                  <a:pt x="16050" y="8132"/>
                  <a:pt x="16528" y="10594"/>
                </a:cubicBezTo>
                <a:cubicBezTo>
                  <a:pt x="17180" y="14022"/>
                  <a:pt x="14782" y="17051"/>
                  <a:pt x="11408" y="17614"/>
                </a:cubicBezTo>
                <a:cubicBezTo>
                  <a:pt x="11032" y="17675"/>
                  <a:pt x="10656" y="17705"/>
                  <a:pt x="10283" y="17705"/>
                </a:cubicBezTo>
                <a:cubicBezTo>
                  <a:pt x="8023" y="17705"/>
                  <a:pt x="5857" y="16619"/>
                  <a:pt x="4277" y="14998"/>
                </a:cubicBezTo>
                <a:cubicBezTo>
                  <a:pt x="2536" y="13220"/>
                  <a:pt x="2160" y="10509"/>
                  <a:pt x="2711" y="8154"/>
                </a:cubicBezTo>
                <a:cubicBezTo>
                  <a:pt x="3560" y="4547"/>
                  <a:pt x="7230" y="2365"/>
                  <a:pt x="10830" y="2365"/>
                </a:cubicBezTo>
                <a:close/>
                <a:moveTo>
                  <a:pt x="16225" y="17072"/>
                </a:moveTo>
                <a:cubicBezTo>
                  <a:pt x="15535" y="17783"/>
                  <a:pt x="14734" y="18394"/>
                  <a:pt x="13848" y="18876"/>
                </a:cubicBezTo>
                <a:cubicBezTo>
                  <a:pt x="12699" y="19499"/>
                  <a:pt x="11525" y="19775"/>
                  <a:pt x="10373" y="19775"/>
                </a:cubicBezTo>
                <a:cubicBezTo>
                  <a:pt x="10120" y="19775"/>
                  <a:pt x="9869" y="19762"/>
                  <a:pt x="9619" y="19736"/>
                </a:cubicBezTo>
                <a:cubicBezTo>
                  <a:pt x="9879" y="19725"/>
                  <a:pt x="10145" y="19699"/>
                  <a:pt x="10405" y="19667"/>
                </a:cubicBezTo>
                <a:cubicBezTo>
                  <a:pt x="12522" y="19370"/>
                  <a:pt x="14538" y="18420"/>
                  <a:pt x="16225" y="17072"/>
                </a:cubicBezTo>
                <a:close/>
                <a:moveTo>
                  <a:pt x="18602" y="14621"/>
                </a:moveTo>
                <a:lnTo>
                  <a:pt x="18602" y="14621"/>
                </a:lnTo>
                <a:cubicBezTo>
                  <a:pt x="17168" y="18371"/>
                  <a:pt x="13526" y="20692"/>
                  <a:pt x="9547" y="20692"/>
                </a:cubicBezTo>
                <a:cubicBezTo>
                  <a:pt x="9095" y="20692"/>
                  <a:pt x="8639" y="20662"/>
                  <a:pt x="8182" y="20601"/>
                </a:cubicBezTo>
                <a:cubicBezTo>
                  <a:pt x="6399" y="20362"/>
                  <a:pt x="4648" y="19635"/>
                  <a:pt x="3396" y="18314"/>
                </a:cubicBezTo>
                <a:cubicBezTo>
                  <a:pt x="2531" y="17407"/>
                  <a:pt x="2006" y="16287"/>
                  <a:pt x="1730" y="15093"/>
                </a:cubicBezTo>
                <a:lnTo>
                  <a:pt x="1730" y="15093"/>
                </a:lnTo>
                <a:cubicBezTo>
                  <a:pt x="2547" y="16802"/>
                  <a:pt x="3794" y="18314"/>
                  <a:pt x="5386" y="19338"/>
                </a:cubicBezTo>
                <a:cubicBezTo>
                  <a:pt x="6719" y="20196"/>
                  <a:pt x="8152" y="20599"/>
                  <a:pt x="9583" y="20599"/>
                </a:cubicBezTo>
                <a:cubicBezTo>
                  <a:pt x="11312" y="20599"/>
                  <a:pt x="13036" y="20010"/>
                  <a:pt x="14575" y="18924"/>
                </a:cubicBezTo>
                <a:cubicBezTo>
                  <a:pt x="15928" y="17974"/>
                  <a:pt x="17127" y="16754"/>
                  <a:pt x="18018" y="15359"/>
                </a:cubicBezTo>
                <a:cubicBezTo>
                  <a:pt x="18066" y="15306"/>
                  <a:pt x="18119" y="15242"/>
                  <a:pt x="18162" y="15189"/>
                </a:cubicBezTo>
                <a:cubicBezTo>
                  <a:pt x="18316" y="15003"/>
                  <a:pt x="18464" y="14812"/>
                  <a:pt x="18602" y="14621"/>
                </a:cubicBezTo>
                <a:close/>
                <a:moveTo>
                  <a:pt x="11050" y="0"/>
                </a:moveTo>
                <a:cubicBezTo>
                  <a:pt x="8968" y="0"/>
                  <a:pt x="6980" y="833"/>
                  <a:pt x="5311" y="2158"/>
                </a:cubicBezTo>
                <a:cubicBezTo>
                  <a:pt x="2000" y="4195"/>
                  <a:pt x="0" y="8116"/>
                  <a:pt x="812" y="12308"/>
                </a:cubicBezTo>
                <a:cubicBezTo>
                  <a:pt x="849" y="12478"/>
                  <a:pt x="886" y="12658"/>
                  <a:pt x="923" y="12828"/>
                </a:cubicBezTo>
                <a:cubicBezTo>
                  <a:pt x="801" y="15502"/>
                  <a:pt x="1422" y="18171"/>
                  <a:pt x="3725" y="19842"/>
                </a:cubicBezTo>
                <a:cubicBezTo>
                  <a:pt x="5289" y="20979"/>
                  <a:pt x="7055" y="21480"/>
                  <a:pt x="8829" y="21480"/>
                </a:cubicBezTo>
                <a:cubicBezTo>
                  <a:pt x="12493" y="21480"/>
                  <a:pt x="16188" y="19339"/>
                  <a:pt x="18194" y="16239"/>
                </a:cubicBezTo>
                <a:cubicBezTo>
                  <a:pt x="18804" y="15295"/>
                  <a:pt x="19239" y="14229"/>
                  <a:pt x="19509" y="13109"/>
                </a:cubicBezTo>
                <a:cubicBezTo>
                  <a:pt x="20417" y="11220"/>
                  <a:pt x="20666" y="9082"/>
                  <a:pt x="19791" y="7018"/>
                </a:cubicBezTo>
                <a:cubicBezTo>
                  <a:pt x="19478" y="6291"/>
                  <a:pt x="19074" y="5596"/>
                  <a:pt x="18602" y="4949"/>
                </a:cubicBezTo>
                <a:cubicBezTo>
                  <a:pt x="17302" y="2317"/>
                  <a:pt x="14978" y="317"/>
                  <a:pt x="11736" y="30"/>
                </a:cubicBezTo>
                <a:cubicBezTo>
                  <a:pt x="11507" y="10"/>
                  <a:pt x="11278" y="0"/>
                  <a:pt x="110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6"/>
          <p:cNvSpPr/>
          <p:nvPr/>
        </p:nvSpPr>
        <p:spPr>
          <a:xfrm rot="-3251719">
            <a:off x="-550275" y="196485"/>
            <a:ext cx="1243253" cy="686042"/>
          </a:xfrm>
          <a:custGeom>
            <a:rect b="b" l="l" r="r" t="t"/>
            <a:pathLst>
              <a:path extrusionOk="0" h="14250" w="25824">
                <a:moveTo>
                  <a:pt x="12017" y="0"/>
                </a:moveTo>
                <a:cubicBezTo>
                  <a:pt x="11106" y="0"/>
                  <a:pt x="10248" y="159"/>
                  <a:pt x="9349" y="404"/>
                </a:cubicBezTo>
                <a:cubicBezTo>
                  <a:pt x="7805" y="818"/>
                  <a:pt x="6155" y="1301"/>
                  <a:pt x="4903" y="2346"/>
                </a:cubicBezTo>
                <a:cubicBezTo>
                  <a:pt x="4723" y="2494"/>
                  <a:pt x="4542" y="2648"/>
                  <a:pt x="4373" y="2807"/>
                </a:cubicBezTo>
                <a:cubicBezTo>
                  <a:pt x="3534" y="3577"/>
                  <a:pt x="2786" y="4442"/>
                  <a:pt x="2128" y="5370"/>
                </a:cubicBezTo>
                <a:cubicBezTo>
                  <a:pt x="1974" y="5588"/>
                  <a:pt x="1805" y="5805"/>
                  <a:pt x="1677" y="6044"/>
                </a:cubicBezTo>
                <a:cubicBezTo>
                  <a:pt x="1598" y="6192"/>
                  <a:pt x="1577" y="6352"/>
                  <a:pt x="1518" y="6505"/>
                </a:cubicBezTo>
                <a:cubicBezTo>
                  <a:pt x="1354" y="6946"/>
                  <a:pt x="892" y="7317"/>
                  <a:pt x="621" y="7705"/>
                </a:cubicBezTo>
                <a:cubicBezTo>
                  <a:pt x="515" y="7858"/>
                  <a:pt x="340" y="8103"/>
                  <a:pt x="208" y="8362"/>
                </a:cubicBezTo>
                <a:cubicBezTo>
                  <a:pt x="80" y="8617"/>
                  <a:pt x="1" y="8893"/>
                  <a:pt x="86" y="9105"/>
                </a:cubicBezTo>
                <a:cubicBezTo>
                  <a:pt x="144" y="9217"/>
                  <a:pt x="314" y="9291"/>
                  <a:pt x="420" y="9344"/>
                </a:cubicBezTo>
                <a:cubicBezTo>
                  <a:pt x="791" y="9540"/>
                  <a:pt x="1194" y="9599"/>
                  <a:pt x="1592" y="9726"/>
                </a:cubicBezTo>
                <a:cubicBezTo>
                  <a:pt x="2171" y="9912"/>
                  <a:pt x="2707" y="10113"/>
                  <a:pt x="3205" y="10469"/>
                </a:cubicBezTo>
                <a:cubicBezTo>
                  <a:pt x="3693" y="10819"/>
                  <a:pt x="4203" y="11137"/>
                  <a:pt x="4696" y="11493"/>
                </a:cubicBezTo>
                <a:cubicBezTo>
                  <a:pt x="4893" y="11631"/>
                  <a:pt x="5100" y="11763"/>
                  <a:pt x="5291" y="11901"/>
                </a:cubicBezTo>
                <a:cubicBezTo>
                  <a:pt x="5333" y="11928"/>
                  <a:pt x="5476" y="12082"/>
                  <a:pt x="5524" y="12082"/>
                </a:cubicBezTo>
                <a:cubicBezTo>
                  <a:pt x="5525" y="12082"/>
                  <a:pt x="5527" y="12082"/>
                  <a:pt x="5528" y="12082"/>
                </a:cubicBezTo>
                <a:cubicBezTo>
                  <a:pt x="5690" y="12082"/>
                  <a:pt x="5784" y="11794"/>
                  <a:pt x="5842" y="11684"/>
                </a:cubicBezTo>
                <a:cubicBezTo>
                  <a:pt x="6086" y="11190"/>
                  <a:pt x="6214" y="10655"/>
                  <a:pt x="6521" y="10198"/>
                </a:cubicBezTo>
                <a:cubicBezTo>
                  <a:pt x="6845" y="9721"/>
                  <a:pt x="7169" y="9227"/>
                  <a:pt x="7556" y="8803"/>
                </a:cubicBezTo>
                <a:cubicBezTo>
                  <a:pt x="8394" y="7874"/>
                  <a:pt x="9567" y="7052"/>
                  <a:pt x="10840" y="6866"/>
                </a:cubicBezTo>
                <a:cubicBezTo>
                  <a:pt x="11005" y="6843"/>
                  <a:pt x="11168" y="6832"/>
                  <a:pt x="11329" y="6832"/>
                </a:cubicBezTo>
                <a:cubicBezTo>
                  <a:pt x="11962" y="6832"/>
                  <a:pt x="12568" y="7001"/>
                  <a:pt x="13164" y="7238"/>
                </a:cubicBezTo>
                <a:cubicBezTo>
                  <a:pt x="13679" y="7445"/>
                  <a:pt x="14225" y="7699"/>
                  <a:pt x="14676" y="8028"/>
                </a:cubicBezTo>
                <a:cubicBezTo>
                  <a:pt x="14968" y="8240"/>
                  <a:pt x="15228" y="8591"/>
                  <a:pt x="15456" y="8867"/>
                </a:cubicBezTo>
                <a:cubicBezTo>
                  <a:pt x="15737" y="9185"/>
                  <a:pt x="15987" y="9519"/>
                  <a:pt x="16236" y="9864"/>
                </a:cubicBezTo>
                <a:cubicBezTo>
                  <a:pt x="16634" y="10421"/>
                  <a:pt x="16931" y="11026"/>
                  <a:pt x="17234" y="11636"/>
                </a:cubicBezTo>
                <a:cubicBezTo>
                  <a:pt x="17536" y="12220"/>
                  <a:pt x="17839" y="12798"/>
                  <a:pt x="18014" y="13435"/>
                </a:cubicBezTo>
                <a:cubicBezTo>
                  <a:pt x="18077" y="13674"/>
                  <a:pt x="18125" y="13971"/>
                  <a:pt x="18332" y="14130"/>
                </a:cubicBezTo>
                <a:cubicBezTo>
                  <a:pt x="18440" y="14217"/>
                  <a:pt x="18568" y="14249"/>
                  <a:pt x="18705" y="14249"/>
                </a:cubicBezTo>
                <a:cubicBezTo>
                  <a:pt x="19010" y="14249"/>
                  <a:pt x="19356" y="14085"/>
                  <a:pt x="19605" y="13997"/>
                </a:cubicBezTo>
                <a:cubicBezTo>
                  <a:pt x="20035" y="13843"/>
                  <a:pt x="20407" y="13594"/>
                  <a:pt x="20831" y="13435"/>
                </a:cubicBezTo>
                <a:cubicBezTo>
                  <a:pt x="21096" y="13334"/>
                  <a:pt x="21372" y="13276"/>
                  <a:pt x="21637" y="13180"/>
                </a:cubicBezTo>
                <a:cubicBezTo>
                  <a:pt x="21924" y="13085"/>
                  <a:pt x="22195" y="12957"/>
                  <a:pt x="22481" y="12862"/>
                </a:cubicBezTo>
                <a:cubicBezTo>
                  <a:pt x="23489" y="12533"/>
                  <a:pt x="24476" y="12140"/>
                  <a:pt x="25484" y="11817"/>
                </a:cubicBezTo>
                <a:cubicBezTo>
                  <a:pt x="25691" y="11748"/>
                  <a:pt x="25824" y="11817"/>
                  <a:pt x="25824" y="11557"/>
                </a:cubicBezTo>
                <a:cubicBezTo>
                  <a:pt x="25824" y="11318"/>
                  <a:pt x="25733" y="11052"/>
                  <a:pt x="25654" y="10835"/>
                </a:cubicBezTo>
                <a:cubicBezTo>
                  <a:pt x="25452" y="10267"/>
                  <a:pt x="25283" y="9721"/>
                  <a:pt x="25001" y="9180"/>
                </a:cubicBezTo>
                <a:cubicBezTo>
                  <a:pt x="24656" y="8516"/>
                  <a:pt x="24317" y="7853"/>
                  <a:pt x="23935" y="7211"/>
                </a:cubicBezTo>
                <a:cubicBezTo>
                  <a:pt x="23484" y="6447"/>
                  <a:pt x="22927" y="5731"/>
                  <a:pt x="22401" y="5015"/>
                </a:cubicBezTo>
                <a:cubicBezTo>
                  <a:pt x="21924" y="4367"/>
                  <a:pt x="21367" y="3810"/>
                  <a:pt x="20783" y="3258"/>
                </a:cubicBezTo>
                <a:cubicBezTo>
                  <a:pt x="20210" y="2717"/>
                  <a:pt x="19611" y="2192"/>
                  <a:pt x="18953" y="1746"/>
                </a:cubicBezTo>
                <a:cubicBezTo>
                  <a:pt x="18146" y="1200"/>
                  <a:pt x="17144" y="786"/>
                  <a:pt x="16210" y="537"/>
                </a:cubicBezTo>
                <a:cubicBezTo>
                  <a:pt x="15027" y="218"/>
                  <a:pt x="13812" y="107"/>
                  <a:pt x="12602" y="22"/>
                </a:cubicBezTo>
                <a:cubicBezTo>
                  <a:pt x="12404" y="7"/>
                  <a:pt x="12209" y="0"/>
                  <a:pt x="12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4"/>
          <p:cNvSpPr txBox="1"/>
          <p:nvPr>
            <p:ph type="title"/>
          </p:nvPr>
        </p:nvSpPr>
        <p:spPr>
          <a:xfrm>
            <a:off x="720000" y="445025"/>
            <a:ext cx="7704000" cy="6609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3" name="Google Shape;63;p4"/>
          <p:cNvSpPr txBox="1"/>
          <p:nvPr>
            <p:ph idx="1" type="body"/>
          </p:nvPr>
        </p:nvSpPr>
        <p:spPr>
          <a:xfrm>
            <a:off x="720000" y="1105925"/>
            <a:ext cx="7704000" cy="330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Nunito Light"/>
              <a:buChar char="●"/>
              <a:defRPr/>
            </a:lvl1pPr>
            <a:lvl2pPr indent="-304800" lvl="1" marL="914400" rtl="0">
              <a:lnSpc>
                <a:spcPct val="100000"/>
              </a:lnSpc>
              <a:spcBef>
                <a:spcPts val="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grpSp>
        <p:nvGrpSpPr>
          <p:cNvPr id="64" name="Google Shape;64;p4"/>
          <p:cNvGrpSpPr/>
          <p:nvPr/>
        </p:nvGrpSpPr>
        <p:grpSpPr>
          <a:xfrm rot="-6975751">
            <a:off x="-521784" y="4037054"/>
            <a:ext cx="1367775" cy="644595"/>
            <a:chOff x="4122775" y="3013225"/>
            <a:chExt cx="681400" cy="321125"/>
          </a:xfrm>
        </p:grpSpPr>
        <p:sp>
          <p:nvSpPr>
            <p:cNvPr id="65" name="Google Shape;65;p4"/>
            <p:cNvSpPr/>
            <p:nvPr/>
          </p:nvSpPr>
          <p:spPr>
            <a:xfrm>
              <a:off x="4197025" y="3013225"/>
              <a:ext cx="344375" cy="255950"/>
            </a:xfrm>
            <a:custGeom>
              <a:rect b="b" l="l" r="r" t="t"/>
              <a:pathLst>
                <a:path extrusionOk="0" h="10238" w="13775">
                  <a:moveTo>
                    <a:pt x="2157" y="0"/>
                  </a:moveTo>
                  <a:cubicBezTo>
                    <a:pt x="1917" y="0"/>
                    <a:pt x="1667" y="44"/>
                    <a:pt x="1407" y="86"/>
                  </a:cubicBezTo>
                  <a:cubicBezTo>
                    <a:pt x="1089" y="139"/>
                    <a:pt x="627" y="177"/>
                    <a:pt x="431" y="484"/>
                  </a:cubicBezTo>
                  <a:cubicBezTo>
                    <a:pt x="112" y="972"/>
                    <a:pt x="1" y="1572"/>
                    <a:pt x="6" y="2156"/>
                  </a:cubicBezTo>
                  <a:cubicBezTo>
                    <a:pt x="6" y="2325"/>
                    <a:pt x="22" y="2500"/>
                    <a:pt x="38" y="2670"/>
                  </a:cubicBezTo>
                  <a:cubicBezTo>
                    <a:pt x="171" y="3763"/>
                    <a:pt x="526" y="4867"/>
                    <a:pt x="919" y="5907"/>
                  </a:cubicBezTo>
                  <a:cubicBezTo>
                    <a:pt x="1147" y="6522"/>
                    <a:pt x="1317" y="7201"/>
                    <a:pt x="1678" y="7748"/>
                  </a:cubicBezTo>
                  <a:cubicBezTo>
                    <a:pt x="1858" y="8013"/>
                    <a:pt x="2060" y="8262"/>
                    <a:pt x="2314" y="8459"/>
                  </a:cubicBezTo>
                  <a:cubicBezTo>
                    <a:pt x="2654" y="8724"/>
                    <a:pt x="3004" y="9011"/>
                    <a:pt x="3418" y="9143"/>
                  </a:cubicBezTo>
                  <a:cubicBezTo>
                    <a:pt x="3773" y="9260"/>
                    <a:pt x="4155" y="9297"/>
                    <a:pt x="4516" y="9393"/>
                  </a:cubicBezTo>
                  <a:cubicBezTo>
                    <a:pt x="4888" y="9488"/>
                    <a:pt x="5259" y="9589"/>
                    <a:pt x="5630" y="9695"/>
                  </a:cubicBezTo>
                  <a:cubicBezTo>
                    <a:pt x="6050" y="9812"/>
                    <a:pt x="6469" y="9960"/>
                    <a:pt x="6893" y="10040"/>
                  </a:cubicBezTo>
                  <a:cubicBezTo>
                    <a:pt x="7392" y="10130"/>
                    <a:pt x="7880" y="10178"/>
                    <a:pt x="8384" y="10210"/>
                  </a:cubicBezTo>
                  <a:cubicBezTo>
                    <a:pt x="8601" y="10225"/>
                    <a:pt x="8827" y="10238"/>
                    <a:pt x="9054" y="10238"/>
                  </a:cubicBezTo>
                  <a:cubicBezTo>
                    <a:pt x="9554" y="10238"/>
                    <a:pt x="10058" y="10173"/>
                    <a:pt x="10485" y="9918"/>
                  </a:cubicBezTo>
                  <a:cubicBezTo>
                    <a:pt x="10793" y="9737"/>
                    <a:pt x="11032" y="9483"/>
                    <a:pt x="11239" y="9196"/>
                  </a:cubicBezTo>
                  <a:cubicBezTo>
                    <a:pt x="11594" y="8698"/>
                    <a:pt x="11886" y="8156"/>
                    <a:pt x="12093" y="7583"/>
                  </a:cubicBezTo>
                  <a:cubicBezTo>
                    <a:pt x="12278" y="7047"/>
                    <a:pt x="12385" y="6490"/>
                    <a:pt x="12528" y="5939"/>
                  </a:cubicBezTo>
                  <a:cubicBezTo>
                    <a:pt x="12671" y="5408"/>
                    <a:pt x="12804" y="4867"/>
                    <a:pt x="12963" y="4336"/>
                  </a:cubicBezTo>
                  <a:cubicBezTo>
                    <a:pt x="13080" y="3928"/>
                    <a:pt x="13228" y="3546"/>
                    <a:pt x="13393" y="3158"/>
                  </a:cubicBezTo>
                  <a:cubicBezTo>
                    <a:pt x="13520" y="2861"/>
                    <a:pt x="13600" y="2564"/>
                    <a:pt x="13695" y="2256"/>
                  </a:cubicBezTo>
                  <a:cubicBezTo>
                    <a:pt x="13732" y="2166"/>
                    <a:pt x="13775" y="2071"/>
                    <a:pt x="13716" y="1986"/>
                  </a:cubicBezTo>
                  <a:cubicBezTo>
                    <a:pt x="13663" y="1906"/>
                    <a:pt x="13520" y="1821"/>
                    <a:pt x="13440" y="1768"/>
                  </a:cubicBezTo>
                  <a:cubicBezTo>
                    <a:pt x="13281" y="1656"/>
                    <a:pt x="12882" y="1400"/>
                    <a:pt x="12616" y="1400"/>
                  </a:cubicBezTo>
                  <a:cubicBezTo>
                    <a:pt x="12555" y="1400"/>
                    <a:pt x="12501" y="1413"/>
                    <a:pt x="12459" y="1445"/>
                  </a:cubicBezTo>
                  <a:cubicBezTo>
                    <a:pt x="12316" y="1535"/>
                    <a:pt x="12257" y="1726"/>
                    <a:pt x="12199" y="1874"/>
                  </a:cubicBezTo>
                  <a:lnTo>
                    <a:pt x="11758" y="2946"/>
                  </a:lnTo>
                  <a:cubicBezTo>
                    <a:pt x="11318" y="4044"/>
                    <a:pt x="10947" y="5143"/>
                    <a:pt x="10666" y="6289"/>
                  </a:cubicBezTo>
                  <a:cubicBezTo>
                    <a:pt x="10586" y="6618"/>
                    <a:pt x="10533" y="7000"/>
                    <a:pt x="10374" y="7307"/>
                  </a:cubicBezTo>
                  <a:cubicBezTo>
                    <a:pt x="10283" y="7477"/>
                    <a:pt x="10130" y="7546"/>
                    <a:pt x="9949" y="7605"/>
                  </a:cubicBezTo>
                  <a:cubicBezTo>
                    <a:pt x="9684" y="7689"/>
                    <a:pt x="9408" y="7742"/>
                    <a:pt x="9132" y="7822"/>
                  </a:cubicBezTo>
                  <a:cubicBezTo>
                    <a:pt x="8665" y="7971"/>
                    <a:pt x="8188" y="8061"/>
                    <a:pt x="7700" y="8119"/>
                  </a:cubicBezTo>
                  <a:cubicBezTo>
                    <a:pt x="7158" y="8188"/>
                    <a:pt x="6607" y="8241"/>
                    <a:pt x="6055" y="8294"/>
                  </a:cubicBezTo>
                  <a:cubicBezTo>
                    <a:pt x="5740" y="8323"/>
                    <a:pt x="5408" y="8345"/>
                    <a:pt x="5078" y="8345"/>
                  </a:cubicBezTo>
                  <a:cubicBezTo>
                    <a:pt x="4868" y="8345"/>
                    <a:pt x="4660" y="8336"/>
                    <a:pt x="4458" y="8316"/>
                  </a:cubicBezTo>
                  <a:cubicBezTo>
                    <a:pt x="4129" y="8278"/>
                    <a:pt x="3826" y="8188"/>
                    <a:pt x="3519" y="8077"/>
                  </a:cubicBezTo>
                  <a:cubicBezTo>
                    <a:pt x="3153" y="7944"/>
                    <a:pt x="2840" y="7811"/>
                    <a:pt x="2617" y="7477"/>
                  </a:cubicBezTo>
                  <a:cubicBezTo>
                    <a:pt x="2038" y="6644"/>
                    <a:pt x="1747" y="5625"/>
                    <a:pt x="1487" y="4660"/>
                  </a:cubicBezTo>
                  <a:cubicBezTo>
                    <a:pt x="1343" y="4124"/>
                    <a:pt x="1216" y="3577"/>
                    <a:pt x="1094" y="3026"/>
                  </a:cubicBezTo>
                  <a:cubicBezTo>
                    <a:pt x="1057" y="2856"/>
                    <a:pt x="1025" y="2681"/>
                    <a:pt x="988" y="2516"/>
                  </a:cubicBezTo>
                  <a:cubicBezTo>
                    <a:pt x="961" y="2389"/>
                    <a:pt x="876" y="2193"/>
                    <a:pt x="898" y="2065"/>
                  </a:cubicBezTo>
                  <a:cubicBezTo>
                    <a:pt x="951" y="1795"/>
                    <a:pt x="1455" y="1657"/>
                    <a:pt x="1699" y="1630"/>
                  </a:cubicBezTo>
                  <a:cubicBezTo>
                    <a:pt x="1938" y="1598"/>
                    <a:pt x="2198" y="1583"/>
                    <a:pt x="2436" y="1567"/>
                  </a:cubicBezTo>
                  <a:cubicBezTo>
                    <a:pt x="2452" y="1566"/>
                    <a:pt x="2467" y="1566"/>
                    <a:pt x="2481" y="1566"/>
                  </a:cubicBezTo>
                  <a:cubicBezTo>
                    <a:pt x="2716" y="1566"/>
                    <a:pt x="2787" y="1649"/>
                    <a:pt x="2887" y="1869"/>
                  </a:cubicBezTo>
                  <a:cubicBezTo>
                    <a:pt x="3031" y="2187"/>
                    <a:pt x="3094" y="2516"/>
                    <a:pt x="3163" y="2861"/>
                  </a:cubicBezTo>
                  <a:cubicBezTo>
                    <a:pt x="3264" y="3333"/>
                    <a:pt x="3397" y="3795"/>
                    <a:pt x="3577" y="4241"/>
                  </a:cubicBezTo>
                  <a:cubicBezTo>
                    <a:pt x="3742" y="4639"/>
                    <a:pt x="3895" y="5052"/>
                    <a:pt x="4076" y="5440"/>
                  </a:cubicBezTo>
                  <a:cubicBezTo>
                    <a:pt x="4219" y="5758"/>
                    <a:pt x="4357" y="6114"/>
                    <a:pt x="4580" y="6384"/>
                  </a:cubicBezTo>
                  <a:cubicBezTo>
                    <a:pt x="4797" y="6660"/>
                    <a:pt x="5068" y="6803"/>
                    <a:pt x="5418" y="6814"/>
                  </a:cubicBezTo>
                  <a:cubicBezTo>
                    <a:pt x="5431" y="6814"/>
                    <a:pt x="5445" y="6814"/>
                    <a:pt x="5458" y="6814"/>
                  </a:cubicBezTo>
                  <a:cubicBezTo>
                    <a:pt x="5728" y="6814"/>
                    <a:pt x="6015" y="6765"/>
                    <a:pt x="6283" y="6740"/>
                  </a:cubicBezTo>
                  <a:cubicBezTo>
                    <a:pt x="6654" y="6703"/>
                    <a:pt x="7026" y="6596"/>
                    <a:pt x="7392" y="6490"/>
                  </a:cubicBezTo>
                  <a:cubicBezTo>
                    <a:pt x="7875" y="6352"/>
                    <a:pt x="8464" y="6130"/>
                    <a:pt x="8867" y="5811"/>
                  </a:cubicBezTo>
                  <a:cubicBezTo>
                    <a:pt x="9148" y="5594"/>
                    <a:pt x="9286" y="5270"/>
                    <a:pt x="9440" y="4957"/>
                  </a:cubicBezTo>
                  <a:cubicBezTo>
                    <a:pt x="9679" y="4448"/>
                    <a:pt x="9753" y="3864"/>
                    <a:pt x="9785" y="3307"/>
                  </a:cubicBezTo>
                  <a:cubicBezTo>
                    <a:pt x="9806" y="2861"/>
                    <a:pt x="9806" y="2405"/>
                    <a:pt x="9764" y="1959"/>
                  </a:cubicBezTo>
                  <a:cubicBezTo>
                    <a:pt x="9737" y="1662"/>
                    <a:pt x="9657" y="1376"/>
                    <a:pt x="9604" y="1078"/>
                  </a:cubicBezTo>
                  <a:cubicBezTo>
                    <a:pt x="9557" y="834"/>
                    <a:pt x="9419" y="734"/>
                    <a:pt x="9175" y="675"/>
                  </a:cubicBezTo>
                  <a:cubicBezTo>
                    <a:pt x="9142" y="667"/>
                    <a:pt x="9111" y="664"/>
                    <a:pt x="9081" y="664"/>
                  </a:cubicBezTo>
                  <a:cubicBezTo>
                    <a:pt x="8771" y="664"/>
                    <a:pt x="8584" y="1059"/>
                    <a:pt x="8453" y="1291"/>
                  </a:cubicBezTo>
                  <a:cubicBezTo>
                    <a:pt x="8304" y="1540"/>
                    <a:pt x="8113" y="1779"/>
                    <a:pt x="8013" y="2060"/>
                  </a:cubicBezTo>
                  <a:cubicBezTo>
                    <a:pt x="7912" y="2347"/>
                    <a:pt x="7907" y="2622"/>
                    <a:pt x="7907" y="2930"/>
                  </a:cubicBezTo>
                  <a:cubicBezTo>
                    <a:pt x="7912" y="3493"/>
                    <a:pt x="7869" y="4007"/>
                    <a:pt x="7365" y="4347"/>
                  </a:cubicBezTo>
                  <a:cubicBezTo>
                    <a:pt x="7033" y="4566"/>
                    <a:pt x="6698" y="4686"/>
                    <a:pt x="6347" y="4686"/>
                  </a:cubicBezTo>
                  <a:cubicBezTo>
                    <a:pt x="6154" y="4686"/>
                    <a:pt x="5957" y="4650"/>
                    <a:pt x="5752" y="4575"/>
                  </a:cubicBezTo>
                  <a:cubicBezTo>
                    <a:pt x="5514" y="4485"/>
                    <a:pt x="5280" y="4416"/>
                    <a:pt x="5094" y="4230"/>
                  </a:cubicBezTo>
                  <a:cubicBezTo>
                    <a:pt x="4808" y="3944"/>
                    <a:pt x="4665" y="3493"/>
                    <a:pt x="4506" y="3126"/>
                  </a:cubicBezTo>
                  <a:cubicBezTo>
                    <a:pt x="4277" y="2591"/>
                    <a:pt x="4060" y="2055"/>
                    <a:pt x="3826" y="1524"/>
                  </a:cubicBezTo>
                  <a:cubicBezTo>
                    <a:pt x="3657" y="1126"/>
                    <a:pt x="3413" y="659"/>
                    <a:pt x="3084" y="357"/>
                  </a:cubicBezTo>
                  <a:cubicBezTo>
                    <a:pt x="2793" y="81"/>
                    <a:pt x="2484" y="0"/>
                    <a:pt x="21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
            <p:cNvSpPr/>
            <p:nvPr/>
          </p:nvSpPr>
          <p:spPr>
            <a:xfrm>
              <a:off x="4122775" y="3052950"/>
              <a:ext cx="681400" cy="281400"/>
            </a:xfrm>
            <a:custGeom>
              <a:rect b="b" l="l" r="r" t="t"/>
              <a:pathLst>
                <a:path extrusionOk="0" h="11256" w="27256">
                  <a:moveTo>
                    <a:pt x="27052" y="1"/>
                  </a:moveTo>
                  <a:cubicBezTo>
                    <a:pt x="27006" y="1"/>
                    <a:pt x="26961" y="22"/>
                    <a:pt x="26932" y="73"/>
                  </a:cubicBezTo>
                  <a:cubicBezTo>
                    <a:pt x="26719" y="471"/>
                    <a:pt x="26205" y="519"/>
                    <a:pt x="26019" y="964"/>
                  </a:cubicBezTo>
                  <a:cubicBezTo>
                    <a:pt x="25812" y="1453"/>
                    <a:pt x="25918" y="2111"/>
                    <a:pt x="25913" y="2625"/>
                  </a:cubicBezTo>
                  <a:cubicBezTo>
                    <a:pt x="25897" y="3331"/>
                    <a:pt x="25939" y="4031"/>
                    <a:pt x="25945" y="4737"/>
                  </a:cubicBezTo>
                  <a:cubicBezTo>
                    <a:pt x="25950" y="5453"/>
                    <a:pt x="25987" y="6201"/>
                    <a:pt x="25499" y="6785"/>
                  </a:cubicBezTo>
                  <a:cubicBezTo>
                    <a:pt x="25149" y="7204"/>
                    <a:pt x="24650" y="7469"/>
                    <a:pt x="24173" y="7713"/>
                  </a:cubicBezTo>
                  <a:cubicBezTo>
                    <a:pt x="23578" y="8021"/>
                    <a:pt x="22968" y="8318"/>
                    <a:pt x="22379" y="8631"/>
                  </a:cubicBezTo>
                  <a:cubicBezTo>
                    <a:pt x="21774" y="8955"/>
                    <a:pt x="21170" y="9284"/>
                    <a:pt x="20570" y="9623"/>
                  </a:cubicBezTo>
                  <a:cubicBezTo>
                    <a:pt x="19933" y="9990"/>
                    <a:pt x="19265" y="10520"/>
                    <a:pt x="18511" y="10600"/>
                  </a:cubicBezTo>
                  <a:cubicBezTo>
                    <a:pt x="18456" y="10605"/>
                    <a:pt x="18400" y="10608"/>
                    <a:pt x="18346" y="10608"/>
                  </a:cubicBezTo>
                  <a:cubicBezTo>
                    <a:pt x="17800" y="10608"/>
                    <a:pt x="17297" y="10356"/>
                    <a:pt x="16824" y="10096"/>
                  </a:cubicBezTo>
                  <a:cubicBezTo>
                    <a:pt x="16241" y="9772"/>
                    <a:pt x="15678" y="9560"/>
                    <a:pt x="14999" y="9549"/>
                  </a:cubicBezTo>
                  <a:cubicBezTo>
                    <a:pt x="14983" y="9549"/>
                    <a:pt x="14967" y="9549"/>
                    <a:pt x="14951" y="9549"/>
                  </a:cubicBezTo>
                  <a:cubicBezTo>
                    <a:pt x="13763" y="9549"/>
                    <a:pt x="12581" y="9936"/>
                    <a:pt x="11460" y="10303"/>
                  </a:cubicBezTo>
                  <a:cubicBezTo>
                    <a:pt x="10507" y="10614"/>
                    <a:pt x="9477" y="10965"/>
                    <a:pt x="8454" y="10965"/>
                  </a:cubicBezTo>
                  <a:cubicBezTo>
                    <a:pt x="8133" y="10965"/>
                    <a:pt x="7813" y="10930"/>
                    <a:pt x="7497" y="10849"/>
                  </a:cubicBezTo>
                  <a:cubicBezTo>
                    <a:pt x="6207" y="10520"/>
                    <a:pt x="5226" y="9438"/>
                    <a:pt x="4536" y="8355"/>
                  </a:cubicBezTo>
                  <a:cubicBezTo>
                    <a:pt x="3772" y="7156"/>
                    <a:pt x="3194" y="5830"/>
                    <a:pt x="2520" y="4583"/>
                  </a:cubicBezTo>
                  <a:cubicBezTo>
                    <a:pt x="2143" y="3872"/>
                    <a:pt x="1767" y="3172"/>
                    <a:pt x="1432" y="2439"/>
                  </a:cubicBezTo>
                  <a:cubicBezTo>
                    <a:pt x="1109" y="1739"/>
                    <a:pt x="801" y="1028"/>
                    <a:pt x="339" y="407"/>
                  </a:cubicBezTo>
                  <a:cubicBezTo>
                    <a:pt x="305" y="362"/>
                    <a:pt x="259" y="344"/>
                    <a:pt x="213" y="344"/>
                  </a:cubicBezTo>
                  <a:cubicBezTo>
                    <a:pt x="105" y="344"/>
                    <a:pt x="1" y="451"/>
                    <a:pt x="79" y="556"/>
                  </a:cubicBezTo>
                  <a:cubicBezTo>
                    <a:pt x="934" y="1697"/>
                    <a:pt x="1411" y="3140"/>
                    <a:pt x="2085" y="4397"/>
                  </a:cubicBezTo>
                  <a:cubicBezTo>
                    <a:pt x="2738" y="5634"/>
                    <a:pt x="3337" y="6912"/>
                    <a:pt x="4048" y="8127"/>
                  </a:cubicBezTo>
                  <a:cubicBezTo>
                    <a:pt x="4648" y="9167"/>
                    <a:pt x="5433" y="10149"/>
                    <a:pt x="6489" y="10759"/>
                  </a:cubicBezTo>
                  <a:cubicBezTo>
                    <a:pt x="7106" y="11117"/>
                    <a:pt x="7780" y="11256"/>
                    <a:pt x="8466" y="11256"/>
                  </a:cubicBezTo>
                  <a:cubicBezTo>
                    <a:pt x="8970" y="11256"/>
                    <a:pt x="9481" y="11180"/>
                    <a:pt x="9980" y="11061"/>
                  </a:cubicBezTo>
                  <a:cubicBezTo>
                    <a:pt x="11301" y="10743"/>
                    <a:pt x="12548" y="10207"/>
                    <a:pt x="13890" y="9968"/>
                  </a:cubicBezTo>
                  <a:cubicBezTo>
                    <a:pt x="14240" y="9909"/>
                    <a:pt x="14593" y="9866"/>
                    <a:pt x="14943" y="9866"/>
                  </a:cubicBezTo>
                  <a:cubicBezTo>
                    <a:pt x="15432" y="9866"/>
                    <a:pt x="15913" y="9949"/>
                    <a:pt x="16368" y="10181"/>
                  </a:cubicBezTo>
                  <a:cubicBezTo>
                    <a:pt x="16904" y="10462"/>
                    <a:pt x="17397" y="10796"/>
                    <a:pt x="18007" y="10892"/>
                  </a:cubicBezTo>
                  <a:cubicBezTo>
                    <a:pt x="18109" y="10907"/>
                    <a:pt x="18211" y="10914"/>
                    <a:pt x="18311" y="10914"/>
                  </a:cubicBezTo>
                  <a:cubicBezTo>
                    <a:pt x="18702" y="10914"/>
                    <a:pt x="19081" y="10805"/>
                    <a:pt x="19440" y="10632"/>
                  </a:cubicBezTo>
                  <a:cubicBezTo>
                    <a:pt x="20130" y="10292"/>
                    <a:pt x="20777" y="9857"/>
                    <a:pt x="21451" y="9485"/>
                  </a:cubicBezTo>
                  <a:cubicBezTo>
                    <a:pt x="22125" y="9109"/>
                    <a:pt x="22814" y="8743"/>
                    <a:pt x="23504" y="8393"/>
                  </a:cubicBezTo>
                  <a:cubicBezTo>
                    <a:pt x="24029" y="8127"/>
                    <a:pt x="24571" y="7894"/>
                    <a:pt x="25059" y="7560"/>
                  </a:cubicBezTo>
                  <a:cubicBezTo>
                    <a:pt x="25483" y="7278"/>
                    <a:pt x="25860" y="6912"/>
                    <a:pt x="26051" y="6435"/>
                  </a:cubicBezTo>
                  <a:cubicBezTo>
                    <a:pt x="26322" y="5771"/>
                    <a:pt x="26237" y="4976"/>
                    <a:pt x="26226" y="4270"/>
                  </a:cubicBezTo>
                  <a:cubicBezTo>
                    <a:pt x="26205" y="3442"/>
                    <a:pt x="26215" y="2609"/>
                    <a:pt x="26210" y="1776"/>
                  </a:cubicBezTo>
                  <a:cubicBezTo>
                    <a:pt x="26210" y="1299"/>
                    <a:pt x="26263" y="975"/>
                    <a:pt x="26682" y="699"/>
                  </a:cubicBezTo>
                  <a:cubicBezTo>
                    <a:pt x="26895" y="556"/>
                    <a:pt x="27059" y="460"/>
                    <a:pt x="27186" y="232"/>
                  </a:cubicBezTo>
                  <a:cubicBezTo>
                    <a:pt x="27256" y="108"/>
                    <a:pt x="27153" y="1"/>
                    <a:pt x="270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 name="Google Shape;67;p4"/>
          <p:cNvSpPr/>
          <p:nvPr/>
        </p:nvSpPr>
        <p:spPr>
          <a:xfrm rot="10618883">
            <a:off x="-210519" y="581688"/>
            <a:ext cx="840005" cy="918858"/>
          </a:xfrm>
          <a:custGeom>
            <a:rect b="b" l="l" r="r" t="t"/>
            <a:pathLst>
              <a:path extrusionOk="0" h="18225" w="16661">
                <a:moveTo>
                  <a:pt x="8770" y="17239"/>
                </a:moveTo>
                <a:cubicBezTo>
                  <a:pt x="8768" y="17244"/>
                  <a:pt x="8767" y="17249"/>
                  <a:pt x="8765" y="17254"/>
                </a:cubicBezTo>
                <a:cubicBezTo>
                  <a:pt x="8768" y="17249"/>
                  <a:pt x="8769" y="17244"/>
                  <a:pt x="8770" y="17239"/>
                </a:cubicBezTo>
                <a:close/>
                <a:moveTo>
                  <a:pt x="13625" y="1"/>
                </a:moveTo>
                <a:cubicBezTo>
                  <a:pt x="13600" y="1"/>
                  <a:pt x="13575" y="21"/>
                  <a:pt x="13541" y="42"/>
                </a:cubicBezTo>
                <a:cubicBezTo>
                  <a:pt x="13461" y="97"/>
                  <a:pt x="13386" y="149"/>
                  <a:pt x="13360" y="149"/>
                </a:cubicBezTo>
                <a:cubicBezTo>
                  <a:pt x="13348" y="149"/>
                  <a:pt x="13347" y="138"/>
                  <a:pt x="13360" y="111"/>
                </a:cubicBezTo>
                <a:lnTo>
                  <a:pt x="13360" y="111"/>
                </a:lnTo>
                <a:cubicBezTo>
                  <a:pt x="13339" y="143"/>
                  <a:pt x="13312" y="159"/>
                  <a:pt x="13286" y="175"/>
                </a:cubicBezTo>
                <a:cubicBezTo>
                  <a:pt x="13169" y="281"/>
                  <a:pt x="13090" y="430"/>
                  <a:pt x="12973" y="541"/>
                </a:cubicBezTo>
                <a:cubicBezTo>
                  <a:pt x="12745" y="780"/>
                  <a:pt x="12464" y="987"/>
                  <a:pt x="12193" y="1178"/>
                </a:cubicBezTo>
                <a:cubicBezTo>
                  <a:pt x="11859" y="1406"/>
                  <a:pt x="11524" y="1613"/>
                  <a:pt x="11158" y="1783"/>
                </a:cubicBezTo>
                <a:cubicBezTo>
                  <a:pt x="10744" y="1968"/>
                  <a:pt x="10309" y="2053"/>
                  <a:pt x="9858" y="2080"/>
                </a:cubicBezTo>
                <a:cubicBezTo>
                  <a:pt x="9807" y="2083"/>
                  <a:pt x="9755" y="2084"/>
                  <a:pt x="9704" y="2084"/>
                </a:cubicBezTo>
                <a:cubicBezTo>
                  <a:pt x="9399" y="2084"/>
                  <a:pt x="9103" y="2034"/>
                  <a:pt x="8808" y="1984"/>
                </a:cubicBezTo>
                <a:cubicBezTo>
                  <a:pt x="8330" y="1915"/>
                  <a:pt x="7853" y="1841"/>
                  <a:pt x="7375" y="1788"/>
                </a:cubicBezTo>
                <a:cubicBezTo>
                  <a:pt x="6935" y="1735"/>
                  <a:pt x="6468" y="1661"/>
                  <a:pt x="6017" y="1655"/>
                </a:cubicBezTo>
                <a:cubicBezTo>
                  <a:pt x="5950" y="1653"/>
                  <a:pt x="5882" y="1652"/>
                  <a:pt x="5814" y="1652"/>
                </a:cubicBezTo>
                <a:cubicBezTo>
                  <a:pt x="5373" y="1652"/>
                  <a:pt x="4924" y="1701"/>
                  <a:pt x="4510" y="1862"/>
                </a:cubicBezTo>
                <a:cubicBezTo>
                  <a:pt x="4149" y="2000"/>
                  <a:pt x="3821" y="2191"/>
                  <a:pt x="3497" y="2419"/>
                </a:cubicBezTo>
                <a:cubicBezTo>
                  <a:pt x="2743" y="2960"/>
                  <a:pt x="2096" y="3613"/>
                  <a:pt x="1497" y="4329"/>
                </a:cubicBezTo>
                <a:cubicBezTo>
                  <a:pt x="1051" y="4860"/>
                  <a:pt x="557" y="5369"/>
                  <a:pt x="175" y="5948"/>
                </a:cubicBezTo>
                <a:cubicBezTo>
                  <a:pt x="154" y="5979"/>
                  <a:pt x="75" y="6107"/>
                  <a:pt x="0" y="6197"/>
                </a:cubicBezTo>
                <a:cubicBezTo>
                  <a:pt x="48" y="6165"/>
                  <a:pt x="101" y="6139"/>
                  <a:pt x="149" y="6101"/>
                </a:cubicBezTo>
                <a:cubicBezTo>
                  <a:pt x="547" y="5762"/>
                  <a:pt x="966" y="5465"/>
                  <a:pt x="1406" y="5205"/>
                </a:cubicBezTo>
                <a:cubicBezTo>
                  <a:pt x="1751" y="5003"/>
                  <a:pt x="2117" y="4828"/>
                  <a:pt x="2478" y="4648"/>
                </a:cubicBezTo>
                <a:cubicBezTo>
                  <a:pt x="2643" y="4568"/>
                  <a:pt x="2802" y="4483"/>
                  <a:pt x="2972" y="4409"/>
                </a:cubicBezTo>
                <a:cubicBezTo>
                  <a:pt x="3210" y="4313"/>
                  <a:pt x="3476" y="4282"/>
                  <a:pt x="3736" y="4255"/>
                </a:cubicBezTo>
                <a:cubicBezTo>
                  <a:pt x="4035" y="4225"/>
                  <a:pt x="4332" y="4200"/>
                  <a:pt x="4630" y="4200"/>
                </a:cubicBezTo>
                <a:cubicBezTo>
                  <a:pt x="4814" y="4200"/>
                  <a:pt x="4998" y="4210"/>
                  <a:pt x="5184" y="4234"/>
                </a:cubicBezTo>
                <a:cubicBezTo>
                  <a:pt x="5688" y="4303"/>
                  <a:pt x="6176" y="4340"/>
                  <a:pt x="6680" y="4340"/>
                </a:cubicBezTo>
                <a:cubicBezTo>
                  <a:pt x="7110" y="4340"/>
                  <a:pt x="7508" y="4223"/>
                  <a:pt x="7927" y="4128"/>
                </a:cubicBezTo>
                <a:cubicBezTo>
                  <a:pt x="8320" y="4037"/>
                  <a:pt x="8739" y="3942"/>
                  <a:pt x="9116" y="3799"/>
                </a:cubicBezTo>
                <a:cubicBezTo>
                  <a:pt x="9376" y="3693"/>
                  <a:pt x="9646" y="3555"/>
                  <a:pt x="9880" y="3401"/>
                </a:cubicBezTo>
                <a:cubicBezTo>
                  <a:pt x="10081" y="3268"/>
                  <a:pt x="10293" y="3146"/>
                  <a:pt x="10506" y="3013"/>
                </a:cubicBezTo>
                <a:cubicBezTo>
                  <a:pt x="10930" y="2743"/>
                  <a:pt x="11355" y="2456"/>
                  <a:pt x="11721" y="2106"/>
                </a:cubicBezTo>
                <a:cubicBezTo>
                  <a:pt x="11896" y="1936"/>
                  <a:pt x="12071" y="1767"/>
                  <a:pt x="12251" y="1602"/>
                </a:cubicBezTo>
                <a:cubicBezTo>
                  <a:pt x="12343" y="1520"/>
                  <a:pt x="12462" y="1446"/>
                  <a:pt x="12543" y="1353"/>
                </a:cubicBezTo>
                <a:lnTo>
                  <a:pt x="12543" y="1353"/>
                </a:lnTo>
                <a:cubicBezTo>
                  <a:pt x="12535" y="1370"/>
                  <a:pt x="12532" y="1390"/>
                  <a:pt x="12522" y="1406"/>
                </a:cubicBezTo>
                <a:cubicBezTo>
                  <a:pt x="12464" y="1523"/>
                  <a:pt x="12384" y="1634"/>
                  <a:pt x="12304" y="1740"/>
                </a:cubicBezTo>
                <a:cubicBezTo>
                  <a:pt x="11906" y="2308"/>
                  <a:pt x="11418" y="2807"/>
                  <a:pt x="10909" y="3279"/>
                </a:cubicBezTo>
                <a:cubicBezTo>
                  <a:pt x="10585" y="3581"/>
                  <a:pt x="10240" y="3852"/>
                  <a:pt x="9880" y="4096"/>
                </a:cubicBezTo>
                <a:cubicBezTo>
                  <a:pt x="9498" y="4351"/>
                  <a:pt x="9089" y="4552"/>
                  <a:pt x="8696" y="4775"/>
                </a:cubicBezTo>
                <a:cubicBezTo>
                  <a:pt x="7832" y="5258"/>
                  <a:pt x="6903" y="5581"/>
                  <a:pt x="5975" y="5932"/>
                </a:cubicBezTo>
                <a:cubicBezTo>
                  <a:pt x="5189" y="6234"/>
                  <a:pt x="4425" y="6531"/>
                  <a:pt x="3720" y="6993"/>
                </a:cubicBezTo>
                <a:cubicBezTo>
                  <a:pt x="3163" y="7364"/>
                  <a:pt x="2722" y="7884"/>
                  <a:pt x="2314" y="8409"/>
                </a:cubicBezTo>
                <a:cubicBezTo>
                  <a:pt x="1900" y="8940"/>
                  <a:pt x="1560" y="9497"/>
                  <a:pt x="1242" y="10091"/>
                </a:cubicBezTo>
                <a:cubicBezTo>
                  <a:pt x="1131" y="10298"/>
                  <a:pt x="1014" y="10510"/>
                  <a:pt x="908" y="10723"/>
                </a:cubicBezTo>
                <a:cubicBezTo>
                  <a:pt x="855" y="10834"/>
                  <a:pt x="775" y="10961"/>
                  <a:pt x="770" y="11089"/>
                </a:cubicBezTo>
                <a:cubicBezTo>
                  <a:pt x="771" y="11089"/>
                  <a:pt x="771" y="11089"/>
                  <a:pt x="772" y="11089"/>
                </a:cubicBezTo>
                <a:cubicBezTo>
                  <a:pt x="825" y="11089"/>
                  <a:pt x="898" y="10918"/>
                  <a:pt x="929" y="10882"/>
                </a:cubicBezTo>
                <a:cubicBezTo>
                  <a:pt x="1067" y="10680"/>
                  <a:pt x="1215" y="10484"/>
                  <a:pt x="1375" y="10304"/>
                </a:cubicBezTo>
                <a:cubicBezTo>
                  <a:pt x="1746" y="9879"/>
                  <a:pt x="2202" y="9524"/>
                  <a:pt x="2696" y="9237"/>
                </a:cubicBezTo>
                <a:cubicBezTo>
                  <a:pt x="3072" y="9020"/>
                  <a:pt x="3492" y="8818"/>
                  <a:pt x="3905" y="8691"/>
                </a:cubicBezTo>
                <a:cubicBezTo>
                  <a:pt x="4240" y="8595"/>
                  <a:pt x="4579" y="8526"/>
                  <a:pt x="4903" y="8425"/>
                </a:cubicBezTo>
                <a:cubicBezTo>
                  <a:pt x="5221" y="8330"/>
                  <a:pt x="5540" y="8229"/>
                  <a:pt x="5858" y="8144"/>
                </a:cubicBezTo>
                <a:cubicBezTo>
                  <a:pt x="6192" y="8054"/>
                  <a:pt x="6511" y="7969"/>
                  <a:pt x="6818" y="7826"/>
                </a:cubicBezTo>
                <a:cubicBezTo>
                  <a:pt x="7391" y="7560"/>
                  <a:pt x="7906" y="7173"/>
                  <a:pt x="8383" y="6770"/>
                </a:cubicBezTo>
                <a:cubicBezTo>
                  <a:pt x="8872" y="6351"/>
                  <a:pt x="9349" y="5921"/>
                  <a:pt x="9789" y="5454"/>
                </a:cubicBezTo>
                <a:cubicBezTo>
                  <a:pt x="10107" y="5121"/>
                  <a:pt x="10392" y="4735"/>
                  <a:pt x="10625" y="4334"/>
                </a:cubicBezTo>
                <a:lnTo>
                  <a:pt x="10625" y="4334"/>
                </a:lnTo>
                <a:cubicBezTo>
                  <a:pt x="10611" y="4359"/>
                  <a:pt x="10606" y="4383"/>
                  <a:pt x="10591" y="4404"/>
                </a:cubicBezTo>
                <a:cubicBezTo>
                  <a:pt x="10341" y="4998"/>
                  <a:pt x="10060" y="5571"/>
                  <a:pt x="9683" y="6101"/>
                </a:cubicBezTo>
                <a:cubicBezTo>
                  <a:pt x="9216" y="6749"/>
                  <a:pt x="8654" y="7359"/>
                  <a:pt x="8023" y="7842"/>
                </a:cubicBezTo>
                <a:cubicBezTo>
                  <a:pt x="7694" y="8091"/>
                  <a:pt x="7349" y="8293"/>
                  <a:pt x="6999" y="8494"/>
                </a:cubicBezTo>
                <a:cubicBezTo>
                  <a:pt x="6611" y="8717"/>
                  <a:pt x="6235" y="8951"/>
                  <a:pt x="5858" y="9184"/>
                </a:cubicBezTo>
                <a:cubicBezTo>
                  <a:pt x="5540" y="9375"/>
                  <a:pt x="5221" y="9561"/>
                  <a:pt x="4929" y="9794"/>
                </a:cubicBezTo>
                <a:cubicBezTo>
                  <a:pt x="4616" y="10038"/>
                  <a:pt x="4378" y="10309"/>
                  <a:pt x="4165" y="10648"/>
                </a:cubicBezTo>
                <a:cubicBezTo>
                  <a:pt x="4001" y="10919"/>
                  <a:pt x="3815" y="11184"/>
                  <a:pt x="3688" y="11476"/>
                </a:cubicBezTo>
                <a:cubicBezTo>
                  <a:pt x="3555" y="11784"/>
                  <a:pt x="3444" y="12097"/>
                  <a:pt x="3316" y="12399"/>
                </a:cubicBezTo>
                <a:cubicBezTo>
                  <a:pt x="3072" y="12999"/>
                  <a:pt x="2940" y="13625"/>
                  <a:pt x="2743" y="14246"/>
                </a:cubicBezTo>
                <a:cubicBezTo>
                  <a:pt x="2674" y="14447"/>
                  <a:pt x="2600" y="14654"/>
                  <a:pt x="2521" y="14861"/>
                </a:cubicBezTo>
                <a:cubicBezTo>
                  <a:pt x="2483" y="14967"/>
                  <a:pt x="2425" y="15105"/>
                  <a:pt x="2430" y="15227"/>
                </a:cubicBezTo>
                <a:cubicBezTo>
                  <a:pt x="2494" y="15190"/>
                  <a:pt x="2537" y="15084"/>
                  <a:pt x="2574" y="15020"/>
                </a:cubicBezTo>
                <a:cubicBezTo>
                  <a:pt x="2701" y="14813"/>
                  <a:pt x="2812" y="14596"/>
                  <a:pt x="2940" y="14384"/>
                </a:cubicBezTo>
                <a:cubicBezTo>
                  <a:pt x="3232" y="13885"/>
                  <a:pt x="3603" y="13413"/>
                  <a:pt x="3969" y="12972"/>
                </a:cubicBezTo>
                <a:cubicBezTo>
                  <a:pt x="4362" y="12484"/>
                  <a:pt x="4717" y="12001"/>
                  <a:pt x="5195" y="11609"/>
                </a:cubicBezTo>
                <a:cubicBezTo>
                  <a:pt x="5449" y="11407"/>
                  <a:pt x="5699" y="11195"/>
                  <a:pt x="5964" y="11015"/>
                </a:cubicBezTo>
                <a:cubicBezTo>
                  <a:pt x="6277" y="10802"/>
                  <a:pt x="6606" y="10643"/>
                  <a:pt x="6930" y="10452"/>
                </a:cubicBezTo>
                <a:cubicBezTo>
                  <a:pt x="7370" y="10197"/>
                  <a:pt x="7768" y="9906"/>
                  <a:pt x="8145" y="9566"/>
                </a:cubicBezTo>
                <a:cubicBezTo>
                  <a:pt x="8511" y="9242"/>
                  <a:pt x="8824" y="8850"/>
                  <a:pt x="9110" y="8462"/>
                </a:cubicBezTo>
                <a:cubicBezTo>
                  <a:pt x="9275" y="8234"/>
                  <a:pt x="9407" y="7990"/>
                  <a:pt x="9460" y="7720"/>
                </a:cubicBezTo>
                <a:cubicBezTo>
                  <a:pt x="9482" y="7603"/>
                  <a:pt x="9514" y="7492"/>
                  <a:pt x="9545" y="7380"/>
                </a:cubicBezTo>
                <a:cubicBezTo>
                  <a:pt x="9567" y="7322"/>
                  <a:pt x="9572" y="7226"/>
                  <a:pt x="9620" y="7189"/>
                </a:cubicBezTo>
                <a:lnTo>
                  <a:pt x="9620" y="7189"/>
                </a:lnTo>
                <a:cubicBezTo>
                  <a:pt x="9641" y="7216"/>
                  <a:pt x="9625" y="7232"/>
                  <a:pt x="9614" y="7274"/>
                </a:cubicBezTo>
                <a:lnTo>
                  <a:pt x="9535" y="7592"/>
                </a:lnTo>
                <a:cubicBezTo>
                  <a:pt x="9487" y="7751"/>
                  <a:pt x="9460" y="7911"/>
                  <a:pt x="9407" y="8065"/>
                </a:cubicBezTo>
                <a:cubicBezTo>
                  <a:pt x="9349" y="8234"/>
                  <a:pt x="9275" y="8399"/>
                  <a:pt x="9195" y="8569"/>
                </a:cubicBezTo>
                <a:cubicBezTo>
                  <a:pt x="8962" y="9057"/>
                  <a:pt x="8691" y="9497"/>
                  <a:pt x="8330" y="9906"/>
                </a:cubicBezTo>
                <a:cubicBezTo>
                  <a:pt x="7731" y="10595"/>
                  <a:pt x="6988" y="11158"/>
                  <a:pt x="6378" y="11848"/>
                </a:cubicBezTo>
                <a:cubicBezTo>
                  <a:pt x="5884" y="12415"/>
                  <a:pt x="5455" y="13036"/>
                  <a:pt x="5269" y="13773"/>
                </a:cubicBezTo>
                <a:cubicBezTo>
                  <a:pt x="5115" y="14368"/>
                  <a:pt x="5062" y="14978"/>
                  <a:pt x="5036" y="15599"/>
                </a:cubicBezTo>
                <a:cubicBezTo>
                  <a:pt x="5025" y="15933"/>
                  <a:pt x="5009" y="16272"/>
                  <a:pt x="4956" y="16607"/>
                </a:cubicBezTo>
                <a:cubicBezTo>
                  <a:pt x="4919" y="16872"/>
                  <a:pt x="4845" y="17127"/>
                  <a:pt x="4813" y="17392"/>
                </a:cubicBezTo>
                <a:cubicBezTo>
                  <a:pt x="4786" y="17594"/>
                  <a:pt x="4760" y="17801"/>
                  <a:pt x="4733" y="17997"/>
                </a:cubicBezTo>
                <a:cubicBezTo>
                  <a:pt x="4722" y="18071"/>
                  <a:pt x="4696" y="18151"/>
                  <a:pt x="4707" y="18225"/>
                </a:cubicBezTo>
                <a:cubicBezTo>
                  <a:pt x="4776" y="18177"/>
                  <a:pt x="4823" y="17944"/>
                  <a:pt x="4845" y="17885"/>
                </a:cubicBezTo>
                <a:cubicBezTo>
                  <a:pt x="4924" y="17599"/>
                  <a:pt x="5025" y="17328"/>
                  <a:pt x="5131" y="17047"/>
                </a:cubicBezTo>
                <a:cubicBezTo>
                  <a:pt x="5221" y="16792"/>
                  <a:pt x="5317" y="16517"/>
                  <a:pt x="5460" y="16288"/>
                </a:cubicBezTo>
                <a:cubicBezTo>
                  <a:pt x="5609" y="16055"/>
                  <a:pt x="5800" y="15837"/>
                  <a:pt x="6006" y="15657"/>
                </a:cubicBezTo>
                <a:cubicBezTo>
                  <a:pt x="6282" y="15413"/>
                  <a:pt x="6574" y="15148"/>
                  <a:pt x="6829" y="14872"/>
                </a:cubicBezTo>
                <a:cubicBezTo>
                  <a:pt x="7126" y="14553"/>
                  <a:pt x="7444" y="14235"/>
                  <a:pt x="7710" y="13885"/>
                </a:cubicBezTo>
                <a:cubicBezTo>
                  <a:pt x="7970" y="13540"/>
                  <a:pt x="8208" y="13169"/>
                  <a:pt x="8431" y="12797"/>
                </a:cubicBezTo>
                <a:cubicBezTo>
                  <a:pt x="8675" y="12399"/>
                  <a:pt x="8845" y="11964"/>
                  <a:pt x="8967" y="11513"/>
                </a:cubicBezTo>
                <a:cubicBezTo>
                  <a:pt x="9047" y="11211"/>
                  <a:pt x="9100" y="10908"/>
                  <a:pt x="9195" y="10617"/>
                </a:cubicBezTo>
                <a:cubicBezTo>
                  <a:pt x="9254" y="10410"/>
                  <a:pt x="9312" y="10203"/>
                  <a:pt x="9354" y="10001"/>
                </a:cubicBezTo>
                <a:cubicBezTo>
                  <a:pt x="9402" y="9778"/>
                  <a:pt x="9434" y="9566"/>
                  <a:pt x="9445" y="9349"/>
                </a:cubicBezTo>
                <a:cubicBezTo>
                  <a:pt x="9455" y="9295"/>
                  <a:pt x="9482" y="9258"/>
                  <a:pt x="9487" y="9211"/>
                </a:cubicBezTo>
                <a:cubicBezTo>
                  <a:pt x="9492" y="9179"/>
                  <a:pt x="9487" y="9152"/>
                  <a:pt x="9487" y="9115"/>
                </a:cubicBezTo>
                <a:lnTo>
                  <a:pt x="9487" y="8993"/>
                </a:lnTo>
                <a:cubicBezTo>
                  <a:pt x="9492" y="8958"/>
                  <a:pt x="9511" y="8929"/>
                  <a:pt x="9513" y="8895"/>
                </a:cubicBezTo>
                <a:lnTo>
                  <a:pt x="9513" y="8895"/>
                </a:lnTo>
                <a:cubicBezTo>
                  <a:pt x="9510" y="9008"/>
                  <a:pt x="9541" y="9102"/>
                  <a:pt x="9572" y="9211"/>
                </a:cubicBezTo>
                <a:cubicBezTo>
                  <a:pt x="9652" y="9508"/>
                  <a:pt x="9705" y="9815"/>
                  <a:pt x="9789" y="10118"/>
                </a:cubicBezTo>
                <a:cubicBezTo>
                  <a:pt x="9869" y="10383"/>
                  <a:pt x="9959" y="10643"/>
                  <a:pt x="10018" y="10914"/>
                </a:cubicBezTo>
                <a:cubicBezTo>
                  <a:pt x="10081" y="11227"/>
                  <a:pt x="10129" y="11556"/>
                  <a:pt x="10129" y="11874"/>
                </a:cubicBezTo>
                <a:cubicBezTo>
                  <a:pt x="10124" y="12521"/>
                  <a:pt x="9986" y="13132"/>
                  <a:pt x="9758" y="13726"/>
                </a:cubicBezTo>
                <a:cubicBezTo>
                  <a:pt x="9561" y="14251"/>
                  <a:pt x="9254" y="14729"/>
                  <a:pt x="9068" y="15259"/>
                </a:cubicBezTo>
                <a:cubicBezTo>
                  <a:pt x="8935" y="15636"/>
                  <a:pt x="8856" y="16050"/>
                  <a:pt x="8808" y="16448"/>
                </a:cubicBezTo>
                <a:cubicBezTo>
                  <a:pt x="8781" y="16702"/>
                  <a:pt x="8792" y="16962"/>
                  <a:pt x="8771" y="17222"/>
                </a:cubicBezTo>
                <a:cubicBezTo>
                  <a:pt x="8771" y="17228"/>
                  <a:pt x="8771" y="17234"/>
                  <a:pt x="8770" y="17239"/>
                </a:cubicBezTo>
                <a:lnTo>
                  <a:pt x="8770" y="17239"/>
                </a:lnTo>
                <a:cubicBezTo>
                  <a:pt x="8805" y="17133"/>
                  <a:pt x="8884" y="17028"/>
                  <a:pt x="8930" y="16952"/>
                </a:cubicBezTo>
                <a:cubicBezTo>
                  <a:pt x="9153" y="16586"/>
                  <a:pt x="9386" y="16219"/>
                  <a:pt x="9646" y="15875"/>
                </a:cubicBezTo>
                <a:cubicBezTo>
                  <a:pt x="10002" y="15402"/>
                  <a:pt x="10341" y="14925"/>
                  <a:pt x="10622" y="14405"/>
                </a:cubicBezTo>
                <a:cubicBezTo>
                  <a:pt x="10813" y="14039"/>
                  <a:pt x="11010" y="13646"/>
                  <a:pt x="11073" y="13227"/>
                </a:cubicBezTo>
                <a:cubicBezTo>
                  <a:pt x="11126" y="12856"/>
                  <a:pt x="11105" y="12484"/>
                  <a:pt x="11073" y="12107"/>
                </a:cubicBezTo>
                <a:cubicBezTo>
                  <a:pt x="11026" y="11503"/>
                  <a:pt x="10867" y="10946"/>
                  <a:pt x="10686" y="10373"/>
                </a:cubicBezTo>
                <a:cubicBezTo>
                  <a:pt x="10532" y="9874"/>
                  <a:pt x="10410" y="9396"/>
                  <a:pt x="10331" y="8887"/>
                </a:cubicBezTo>
                <a:cubicBezTo>
                  <a:pt x="10267" y="8489"/>
                  <a:pt x="10225" y="8080"/>
                  <a:pt x="10225" y="7677"/>
                </a:cubicBezTo>
                <a:cubicBezTo>
                  <a:pt x="10225" y="7417"/>
                  <a:pt x="10262" y="7163"/>
                  <a:pt x="10304" y="6903"/>
                </a:cubicBezTo>
                <a:cubicBezTo>
                  <a:pt x="10320" y="6743"/>
                  <a:pt x="10357" y="6590"/>
                  <a:pt x="10389" y="6430"/>
                </a:cubicBezTo>
                <a:cubicBezTo>
                  <a:pt x="10389" y="6542"/>
                  <a:pt x="10400" y="6669"/>
                  <a:pt x="10416" y="6770"/>
                </a:cubicBezTo>
                <a:cubicBezTo>
                  <a:pt x="10447" y="7062"/>
                  <a:pt x="10532" y="7354"/>
                  <a:pt x="10660" y="7619"/>
                </a:cubicBezTo>
                <a:cubicBezTo>
                  <a:pt x="10840" y="8001"/>
                  <a:pt x="11089" y="8340"/>
                  <a:pt x="11302" y="8707"/>
                </a:cubicBezTo>
                <a:cubicBezTo>
                  <a:pt x="11583" y="9184"/>
                  <a:pt x="11779" y="9699"/>
                  <a:pt x="11981" y="10213"/>
                </a:cubicBezTo>
                <a:cubicBezTo>
                  <a:pt x="12066" y="10431"/>
                  <a:pt x="12151" y="10648"/>
                  <a:pt x="12214" y="10882"/>
                </a:cubicBezTo>
                <a:cubicBezTo>
                  <a:pt x="12278" y="11142"/>
                  <a:pt x="12294" y="11397"/>
                  <a:pt x="12304" y="11662"/>
                </a:cubicBezTo>
                <a:cubicBezTo>
                  <a:pt x="12326" y="12044"/>
                  <a:pt x="12320" y="12421"/>
                  <a:pt x="12273" y="12792"/>
                </a:cubicBezTo>
                <a:cubicBezTo>
                  <a:pt x="12230" y="13078"/>
                  <a:pt x="12172" y="13354"/>
                  <a:pt x="12135" y="13641"/>
                </a:cubicBezTo>
                <a:cubicBezTo>
                  <a:pt x="12066" y="14076"/>
                  <a:pt x="12066" y="14474"/>
                  <a:pt x="12219" y="14893"/>
                </a:cubicBezTo>
                <a:cubicBezTo>
                  <a:pt x="12299" y="15111"/>
                  <a:pt x="12416" y="15339"/>
                  <a:pt x="12548" y="15524"/>
                </a:cubicBezTo>
                <a:cubicBezTo>
                  <a:pt x="12543" y="15471"/>
                  <a:pt x="12543" y="15439"/>
                  <a:pt x="12559" y="15376"/>
                </a:cubicBezTo>
                <a:cubicBezTo>
                  <a:pt x="12575" y="15254"/>
                  <a:pt x="12543" y="15111"/>
                  <a:pt x="12559" y="14989"/>
                </a:cubicBezTo>
                <a:cubicBezTo>
                  <a:pt x="12596" y="14384"/>
                  <a:pt x="12729" y="13795"/>
                  <a:pt x="12946" y="13238"/>
                </a:cubicBezTo>
                <a:cubicBezTo>
                  <a:pt x="13079" y="12898"/>
                  <a:pt x="13228" y="12564"/>
                  <a:pt x="13334" y="12219"/>
                </a:cubicBezTo>
                <a:cubicBezTo>
                  <a:pt x="13472" y="11763"/>
                  <a:pt x="13477" y="11290"/>
                  <a:pt x="13371" y="10829"/>
                </a:cubicBezTo>
                <a:cubicBezTo>
                  <a:pt x="13281" y="10457"/>
                  <a:pt x="13148" y="10107"/>
                  <a:pt x="12962" y="9773"/>
                </a:cubicBezTo>
                <a:cubicBezTo>
                  <a:pt x="12771" y="9428"/>
                  <a:pt x="12517" y="9126"/>
                  <a:pt x="12310" y="8786"/>
                </a:cubicBezTo>
                <a:cubicBezTo>
                  <a:pt x="12140" y="8505"/>
                  <a:pt x="11959" y="8229"/>
                  <a:pt x="11795" y="7942"/>
                </a:cubicBezTo>
                <a:cubicBezTo>
                  <a:pt x="11673" y="7736"/>
                  <a:pt x="11588" y="7497"/>
                  <a:pt x="11498" y="7279"/>
                </a:cubicBezTo>
                <a:cubicBezTo>
                  <a:pt x="11381" y="7009"/>
                  <a:pt x="11302" y="6722"/>
                  <a:pt x="11243" y="6436"/>
                </a:cubicBezTo>
                <a:cubicBezTo>
                  <a:pt x="11206" y="6239"/>
                  <a:pt x="11206" y="6048"/>
                  <a:pt x="11206" y="5847"/>
                </a:cubicBezTo>
                <a:cubicBezTo>
                  <a:pt x="11195" y="5693"/>
                  <a:pt x="11169" y="5555"/>
                  <a:pt x="11158" y="5401"/>
                </a:cubicBezTo>
                <a:cubicBezTo>
                  <a:pt x="11137" y="5210"/>
                  <a:pt x="11153" y="5030"/>
                  <a:pt x="11185" y="4839"/>
                </a:cubicBezTo>
                <a:cubicBezTo>
                  <a:pt x="11217" y="4632"/>
                  <a:pt x="11264" y="4435"/>
                  <a:pt x="11312" y="4228"/>
                </a:cubicBezTo>
                <a:cubicBezTo>
                  <a:pt x="11328" y="4144"/>
                  <a:pt x="11344" y="3884"/>
                  <a:pt x="11418" y="3804"/>
                </a:cubicBezTo>
                <a:cubicBezTo>
                  <a:pt x="11434" y="3910"/>
                  <a:pt x="11434" y="4032"/>
                  <a:pt x="11445" y="4138"/>
                </a:cubicBezTo>
                <a:cubicBezTo>
                  <a:pt x="11471" y="4388"/>
                  <a:pt x="11487" y="4632"/>
                  <a:pt x="11556" y="4881"/>
                </a:cubicBezTo>
                <a:cubicBezTo>
                  <a:pt x="11700" y="5470"/>
                  <a:pt x="11901" y="6032"/>
                  <a:pt x="12230" y="6552"/>
                </a:cubicBezTo>
                <a:cubicBezTo>
                  <a:pt x="12453" y="6887"/>
                  <a:pt x="12724" y="7178"/>
                  <a:pt x="12984" y="7486"/>
                </a:cubicBezTo>
                <a:cubicBezTo>
                  <a:pt x="13281" y="7836"/>
                  <a:pt x="13541" y="8202"/>
                  <a:pt x="13753" y="8606"/>
                </a:cubicBezTo>
                <a:cubicBezTo>
                  <a:pt x="13928" y="8945"/>
                  <a:pt x="14087" y="9274"/>
                  <a:pt x="14177" y="9646"/>
                </a:cubicBezTo>
                <a:cubicBezTo>
                  <a:pt x="14267" y="10070"/>
                  <a:pt x="14267" y="10505"/>
                  <a:pt x="14336" y="10930"/>
                </a:cubicBezTo>
                <a:cubicBezTo>
                  <a:pt x="14374" y="11174"/>
                  <a:pt x="14432" y="11412"/>
                  <a:pt x="14501" y="11651"/>
                </a:cubicBezTo>
                <a:cubicBezTo>
                  <a:pt x="14549" y="11816"/>
                  <a:pt x="14607" y="12023"/>
                  <a:pt x="14713" y="12166"/>
                </a:cubicBezTo>
                <a:cubicBezTo>
                  <a:pt x="14766" y="12240"/>
                  <a:pt x="14846" y="12272"/>
                  <a:pt x="14909" y="12336"/>
                </a:cubicBezTo>
                <a:cubicBezTo>
                  <a:pt x="14984" y="12394"/>
                  <a:pt x="15090" y="12426"/>
                  <a:pt x="15185" y="12447"/>
                </a:cubicBezTo>
                <a:cubicBezTo>
                  <a:pt x="15318" y="12479"/>
                  <a:pt x="15477" y="12495"/>
                  <a:pt x="15610" y="12505"/>
                </a:cubicBezTo>
                <a:cubicBezTo>
                  <a:pt x="15687" y="12510"/>
                  <a:pt x="15761" y="12522"/>
                  <a:pt x="15841" y="12522"/>
                </a:cubicBezTo>
                <a:cubicBezTo>
                  <a:pt x="15854" y="12522"/>
                  <a:pt x="15867" y="12522"/>
                  <a:pt x="15880" y="12521"/>
                </a:cubicBezTo>
                <a:cubicBezTo>
                  <a:pt x="15859" y="12442"/>
                  <a:pt x="15806" y="12346"/>
                  <a:pt x="15774" y="12272"/>
                </a:cubicBezTo>
                <a:cubicBezTo>
                  <a:pt x="15642" y="11964"/>
                  <a:pt x="15509" y="11646"/>
                  <a:pt x="15387" y="11328"/>
                </a:cubicBezTo>
                <a:cubicBezTo>
                  <a:pt x="15334" y="11168"/>
                  <a:pt x="15276" y="11009"/>
                  <a:pt x="15223" y="10850"/>
                </a:cubicBezTo>
                <a:cubicBezTo>
                  <a:pt x="15148" y="10590"/>
                  <a:pt x="15122" y="10325"/>
                  <a:pt x="15143" y="10059"/>
                </a:cubicBezTo>
                <a:cubicBezTo>
                  <a:pt x="15148" y="9566"/>
                  <a:pt x="15244" y="9099"/>
                  <a:pt x="15270" y="8611"/>
                </a:cubicBezTo>
                <a:cubicBezTo>
                  <a:pt x="15291" y="8282"/>
                  <a:pt x="15297" y="7958"/>
                  <a:pt x="15201" y="7629"/>
                </a:cubicBezTo>
                <a:cubicBezTo>
                  <a:pt x="15106" y="7285"/>
                  <a:pt x="14825" y="6977"/>
                  <a:pt x="14559" y="6738"/>
                </a:cubicBezTo>
                <a:cubicBezTo>
                  <a:pt x="14294" y="6489"/>
                  <a:pt x="14002" y="6276"/>
                  <a:pt x="13732" y="6048"/>
                </a:cubicBezTo>
                <a:cubicBezTo>
                  <a:pt x="13488" y="5836"/>
                  <a:pt x="13249" y="5613"/>
                  <a:pt x="13015" y="5396"/>
                </a:cubicBezTo>
                <a:cubicBezTo>
                  <a:pt x="12708" y="5104"/>
                  <a:pt x="12432" y="4828"/>
                  <a:pt x="12299" y="4419"/>
                </a:cubicBezTo>
                <a:cubicBezTo>
                  <a:pt x="12214" y="4170"/>
                  <a:pt x="12177" y="3942"/>
                  <a:pt x="12278" y="3693"/>
                </a:cubicBezTo>
                <a:cubicBezTo>
                  <a:pt x="12389" y="3385"/>
                  <a:pt x="12522" y="3104"/>
                  <a:pt x="12649" y="2801"/>
                </a:cubicBezTo>
                <a:cubicBezTo>
                  <a:pt x="12761" y="2536"/>
                  <a:pt x="12861" y="2265"/>
                  <a:pt x="12904" y="1979"/>
                </a:cubicBezTo>
                <a:lnTo>
                  <a:pt x="12904" y="1979"/>
                </a:lnTo>
                <a:cubicBezTo>
                  <a:pt x="12861" y="2287"/>
                  <a:pt x="12920" y="2637"/>
                  <a:pt x="12994" y="2929"/>
                </a:cubicBezTo>
                <a:cubicBezTo>
                  <a:pt x="13068" y="3236"/>
                  <a:pt x="13196" y="3544"/>
                  <a:pt x="13339" y="3825"/>
                </a:cubicBezTo>
                <a:cubicBezTo>
                  <a:pt x="13541" y="4207"/>
                  <a:pt x="13811" y="4526"/>
                  <a:pt x="14108" y="4839"/>
                </a:cubicBezTo>
                <a:cubicBezTo>
                  <a:pt x="14469" y="5205"/>
                  <a:pt x="14798" y="5587"/>
                  <a:pt x="15106" y="6001"/>
                </a:cubicBezTo>
                <a:cubicBezTo>
                  <a:pt x="15291" y="6218"/>
                  <a:pt x="15451" y="6457"/>
                  <a:pt x="15567" y="6722"/>
                </a:cubicBezTo>
                <a:cubicBezTo>
                  <a:pt x="15705" y="6924"/>
                  <a:pt x="15806" y="7147"/>
                  <a:pt x="15854" y="7385"/>
                </a:cubicBezTo>
                <a:cubicBezTo>
                  <a:pt x="15971" y="7773"/>
                  <a:pt x="16034" y="8155"/>
                  <a:pt x="16077" y="8553"/>
                </a:cubicBezTo>
                <a:cubicBezTo>
                  <a:pt x="16114" y="8807"/>
                  <a:pt x="16124" y="9062"/>
                  <a:pt x="16231" y="9295"/>
                </a:cubicBezTo>
                <a:cubicBezTo>
                  <a:pt x="16342" y="9274"/>
                  <a:pt x="16406" y="9195"/>
                  <a:pt x="16406" y="9062"/>
                </a:cubicBezTo>
                <a:cubicBezTo>
                  <a:pt x="16438" y="8951"/>
                  <a:pt x="16464" y="8834"/>
                  <a:pt x="16496" y="8717"/>
                </a:cubicBezTo>
                <a:cubicBezTo>
                  <a:pt x="16644" y="8149"/>
                  <a:pt x="16660" y="7566"/>
                  <a:pt x="16623" y="6982"/>
                </a:cubicBezTo>
                <a:cubicBezTo>
                  <a:pt x="16581" y="6372"/>
                  <a:pt x="16443" y="5772"/>
                  <a:pt x="16209" y="5210"/>
                </a:cubicBezTo>
                <a:cubicBezTo>
                  <a:pt x="15981" y="4648"/>
                  <a:pt x="15615" y="4133"/>
                  <a:pt x="15217" y="3671"/>
                </a:cubicBezTo>
                <a:cubicBezTo>
                  <a:pt x="14697" y="3067"/>
                  <a:pt x="14018" y="2578"/>
                  <a:pt x="13689" y="1830"/>
                </a:cubicBezTo>
                <a:cubicBezTo>
                  <a:pt x="13567" y="1533"/>
                  <a:pt x="13498" y="1178"/>
                  <a:pt x="13514" y="859"/>
                </a:cubicBezTo>
                <a:cubicBezTo>
                  <a:pt x="13519" y="674"/>
                  <a:pt x="13572" y="493"/>
                  <a:pt x="13647" y="323"/>
                </a:cubicBezTo>
                <a:cubicBezTo>
                  <a:pt x="13679" y="239"/>
                  <a:pt x="13753" y="122"/>
                  <a:pt x="13684" y="37"/>
                </a:cubicBezTo>
                <a:cubicBezTo>
                  <a:pt x="13662" y="11"/>
                  <a:pt x="13644" y="1"/>
                  <a:pt x="136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p:nvPr/>
        </p:nvSpPr>
        <p:spPr>
          <a:xfrm>
            <a:off x="8703394" y="2880000"/>
            <a:ext cx="977503" cy="539398"/>
          </a:xfrm>
          <a:custGeom>
            <a:rect b="b" l="l" r="r" t="t"/>
            <a:pathLst>
              <a:path extrusionOk="0" h="14250" w="25824">
                <a:moveTo>
                  <a:pt x="12017" y="0"/>
                </a:moveTo>
                <a:cubicBezTo>
                  <a:pt x="11106" y="0"/>
                  <a:pt x="10248" y="159"/>
                  <a:pt x="9349" y="404"/>
                </a:cubicBezTo>
                <a:cubicBezTo>
                  <a:pt x="7805" y="818"/>
                  <a:pt x="6155" y="1301"/>
                  <a:pt x="4903" y="2346"/>
                </a:cubicBezTo>
                <a:cubicBezTo>
                  <a:pt x="4723" y="2494"/>
                  <a:pt x="4542" y="2648"/>
                  <a:pt x="4373" y="2807"/>
                </a:cubicBezTo>
                <a:cubicBezTo>
                  <a:pt x="3534" y="3577"/>
                  <a:pt x="2786" y="4442"/>
                  <a:pt x="2128" y="5370"/>
                </a:cubicBezTo>
                <a:cubicBezTo>
                  <a:pt x="1974" y="5588"/>
                  <a:pt x="1805" y="5805"/>
                  <a:pt x="1677" y="6044"/>
                </a:cubicBezTo>
                <a:cubicBezTo>
                  <a:pt x="1598" y="6192"/>
                  <a:pt x="1577" y="6352"/>
                  <a:pt x="1518" y="6505"/>
                </a:cubicBezTo>
                <a:cubicBezTo>
                  <a:pt x="1354" y="6946"/>
                  <a:pt x="892" y="7317"/>
                  <a:pt x="621" y="7705"/>
                </a:cubicBezTo>
                <a:cubicBezTo>
                  <a:pt x="515" y="7858"/>
                  <a:pt x="340" y="8103"/>
                  <a:pt x="208" y="8362"/>
                </a:cubicBezTo>
                <a:cubicBezTo>
                  <a:pt x="80" y="8617"/>
                  <a:pt x="1" y="8893"/>
                  <a:pt x="86" y="9105"/>
                </a:cubicBezTo>
                <a:cubicBezTo>
                  <a:pt x="144" y="9217"/>
                  <a:pt x="314" y="9291"/>
                  <a:pt x="420" y="9344"/>
                </a:cubicBezTo>
                <a:cubicBezTo>
                  <a:pt x="791" y="9540"/>
                  <a:pt x="1194" y="9599"/>
                  <a:pt x="1592" y="9726"/>
                </a:cubicBezTo>
                <a:cubicBezTo>
                  <a:pt x="2171" y="9912"/>
                  <a:pt x="2707" y="10113"/>
                  <a:pt x="3205" y="10469"/>
                </a:cubicBezTo>
                <a:cubicBezTo>
                  <a:pt x="3693" y="10819"/>
                  <a:pt x="4203" y="11137"/>
                  <a:pt x="4696" y="11493"/>
                </a:cubicBezTo>
                <a:cubicBezTo>
                  <a:pt x="4893" y="11631"/>
                  <a:pt x="5100" y="11763"/>
                  <a:pt x="5291" y="11901"/>
                </a:cubicBezTo>
                <a:cubicBezTo>
                  <a:pt x="5333" y="11928"/>
                  <a:pt x="5476" y="12082"/>
                  <a:pt x="5524" y="12082"/>
                </a:cubicBezTo>
                <a:cubicBezTo>
                  <a:pt x="5525" y="12082"/>
                  <a:pt x="5527" y="12082"/>
                  <a:pt x="5528" y="12082"/>
                </a:cubicBezTo>
                <a:cubicBezTo>
                  <a:pt x="5690" y="12082"/>
                  <a:pt x="5784" y="11794"/>
                  <a:pt x="5842" y="11684"/>
                </a:cubicBezTo>
                <a:cubicBezTo>
                  <a:pt x="6086" y="11190"/>
                  <a:pt x="6214" y="10655"/>
                  <a:pt x="6521" y="10198"/>
                </a:cubicBezTo>
                <a:cubicBezTo>
                  <a:pt x="6845" y="9721"/>
                  <a:pt x="7169" y="9227"/>
                  <a:pt x="7556" y="8803"/>
                </a:cubicBezTo>
                <a:cubicBezTo>
                  <a:pt x="8394" y="7874"/>
                  <a:pt x="9567" y="7052"/>
                  <a:pt x="10840" y="6866"/>
                </a:cubicBezTo>
                <a:cubicBezTo>
                  <a:pt x="11005" y="6843"/>
                  <a:pt x="11168" y="6832"/>
                  <a:pt x="11329" y="6832"/>
                </a:cubicBezTo>
                <a:cubicBezTo>
                  <a:pt x="11962" y="6832"/>
                  <a:pt x="12568" y="7001"/>
                  <a:pt x="13164" y="7238"/>
                </a:cubicBezTo>
                <a:cubicBezTo>
                  <a:pt x="13679" y="7445"/>
                  <a:pt x="14225" y="7699"/>
                  <a:pt x="14676" y="8028"/>
                </a:cubicBezTo>
                <a:cubicBezTo>
                  <a:pt x="14968" y="8240"/>
                  <a:pt x="15228" y="8591"/>
                  <a:pt x="15456" y="8867"/>
                </a:cubicBezTo>
                <a:cubicBezTo>
                  <a:pt x="15737" y="9185"/>
                  <a:pt x="15987" y="9519"/>
                  <a:pt x="16236" y="9864"/>
                </a:cubicBezTo>
                <a:cubicBezTo>
                  <a:pt x="16634" y="10421"/>
                  <a:pt x="16931" y="11026"/>
                  <a:pt x="17234" y="11636"/>
                </a:cubicBezTo>
                <a:cubicBezTo>
                  <a:pt x="17536" y="12220"/>
                  <a:pt x="17839" y="12798"/>
                  <a:pt x="18014" y="13435"/>
                </a:cubicBezTo>
                <a:cubicBezTo>
                  <a:pt x="18077" y="13674"/>
                  <a:pt x="18125" y="13971"/>
                  <a:pt x="18332" y="14130"/>
                </a:cubicBezTo>
                <a:cubicBezTo>
                  <a:pt x="18440" y="14217"/>
                  <a:pt x="18568" y="14249"/>
                  <a:pt x="18705" y="14249"/>
                </a:cubicBezTo>
                <a:cubicBezTo>
                  <a:pt x="19010" y="14249"/>
                  <a:pt x="19356" y="14085"/>
                  <a:pt x="19605" y="13997"/>
                </a:cubicBezTo>
                <a:cubicBezTo>
                  <a:pt x="20035" y="13843"/>
                  <a:pt x="20407" y="13594"/>
                  <a:pt x="20831" y="13435"/>
                </a:cubicBezTo>
                <a:cubicBezTo>
                  <a:pt x="21096" y="13334"/>
                  <a:pt x="21372" y="13276"/>
                  <a:pt x="21637" y="13180"/>
                </a:cubicBezTo>
                <a:cubicBezTo>
                  <a:pt x="21924" y="13085"/>
                  <a:pt x="22195" y="12957"/>
                  <a:pt x="22481" y="12862"/>
                </a:cubicBezTo>
                <a:cubicBezTo>
                  <a:pt x="23489" y="12533"/>
                  <a:pt x="24476" y="12140"/>
                  <a:pt x="25484" y="11817"/>
                </a:cubicBezTo>
                <a:cubicBezTo>
                  <a:pt x="25691" y="11748"/>
                  <a:pt x="25824" y="11817"/>
                  <a:pt x="25824" y="11557"/>
                </a:cubicBezTo>
                <a:cubicBezTo>
                  <a:pt x="25824" y="11318"/>
                  <a:pt x="25733" y="11052"/>
                  <a:pt x="25654" y="10835"/>
                </a:cubicBezTo>
                <a:cubicBezTo>
                  <a:pt x="25452" y="10267"/>
                  <a:pt x="25283" y="9721"/>
                  <a:pt x="25001" y="9180"/>
                </a:cubicBezTo>
                <a:cubicBezTo>
                  <a:pt x="24656" y="8516"/>
                  <a:pt x="24317" y="7853"/>
                  <a:pt x="23935" y="7211"/>
                </a:cubicBezTo>
                <a:cubicBezTo>
                  <a:pt x="23484" y="6447"/>
                  <a:pt x="22927" y="5731"/>
                  <a:pt x="22401" y="5015"/>
                </a:cubicBezTo>
                <a:cubicBezTo>
                  <a:pt x="21924" y="4367"/>
                  <a:pt x="21367" y="3810"/>
                  <a:pt x="20783" y="3258"/>
                </a:cubicBezTo>
                <a:cubicBezTo>
                  <a:pt x="20210" y="2717"/>
                  <a:pt x="19611" y="2192"/>
                  <a:pt x="18953" y="1746"/>
                </a:cubicBezTo>
                <a:cubicBezTo>
                  <a:pt x="18146" y="1200"/>
                  <a:pt x="17144" y="786"/>
                  <a:pt x="16210" y="537"/>
                </a:cubicBezTo>
                <a:cubicBezTo>
                  <a:pt x="15027" y="218"/>
                  <a:pt x="13812" y="107"/>
                  <a:pt x="12602" y="22"/>
                </a:cubicBezTo>
                <a:cubicBezTo>
                  <a:pt x="12404" y="7"/>
                  <a:pt x="12209" y="0"/>
                  <a:pt x="12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 name="Google Shape;69;p4"/>
          <p:cNvGrpSpPr/>
          <p:nvPr/>
        </p:nvGrpSpPr>
        <p:grpSpPr>
          <a:xfrm rot="-4961035">
            <a:off x="8260285" y="3885720"/>
            <a:ext cx="1460837" cy="493501"/>
            <a:chOff x="3383275" y="4013225"/>
            <a:chExt cx="1175900" cy="397275"/>
          </a:xfrm>
        </p:grpSpPr>
        <p:sp>
          <p:nvSpPr>
            <p:cNvPr id="70" name="Google Shape;70;p4"/>
            <p:cNvSpPr/>
            <p:nvPr/>
          </p:nvSpPr>
          <p:spPr>
            <a:xfrm>
              <a:off x="3383275" y="4013225"/>
              <a:ext cx="1175900" cy="306375"/>
            </a:xfrm>
            <a:custGeom>
              <a:rect b="b" l="l" r="r" t="t"/>
              <a:pathLst>
                <a:path extrusionOk="0" h="12255" w="47036">
                  <a:moveTo>
                    <a:pt x="17407" y="0"/>
                  </a:moveTo>
                  <a:cubicBezTo>
                    <a:pt x="17242" y="0"/>
                    <a:pt x="17075" y="14"/>
                    <a:pt x="16910" y="44"/>
                  </a:cubicBezTo>
                  <a:cubicBezTo>
                    <a:pt x="16289" y="161"/>
                    <a:pt x="15673" y="240"/>
                    <a:pt x="15037" y="277"/>
                  </a:cubicBezTo>
                  <a:cubicBezTo>
                    <a:pt x="14384" y="309"/>
                    <a:pt x="13747" y="267"/>
                    <a:pt x="13159" y="596"/>
                  </a:cubicBezTo>
                  <a:cubicBezTo>
                    <a:pt x="12580" y="914"/>
                    <a:pt x="12209" y="1487"/>
                    <a:pt x="11593" y="1742"/>
                  </a:cubicBezTo>
                  <a:cubicBezTo>
                    <a:pt x="11296" y="1858"/>
                    <a:pt x="10978" y="1896"/>
                    <a:pt x="10686" y="2033"/>
                  </a:cubicBezTo>
                  <a:cubicBezTo>
                    <a:pt x="10394" y="2177"/>
                    <a:pt x="10102" y="2346"/>
                    <a:pt x="9837" y="2532"/>
                  </a:cubicBezTo>
                  <a:cubicBezTo>
                    <a:pt x="9349" y="2877"/>
                    <a:pt x="8994" y="3344"/>
                    <a:pt x="8569" y="3763"/>
                  </a:cubicBezTo>
                  <a:cubicBezTo>
                    <a:pt x="8171" y="4156"/>
                    <a:pt x="7757" y="4538"/>
                    <a:pt x="7370" y="4930"/>
                  </a:cubicBezTo>
                  <a:cubicBezTo>
                    <a:pt x="6908" y="5387"/>
                    <a:pt x="6447" y="5907"/>
                    <a:pt x="5863" y="6209"/>
                  </a:cubicBezTo>
                  <a:cubicBezTo>
                    <a:pt x="5502" y="6405"/>
                    <a:pt x="5104" y="6490"/>
                    <a:pt x="4733" y="6660"/>
                  </a:cubicBezTo>
                  <a:cubicBezTo>
                    <a:pt x="4303" y="6862"/>
                    <a:pt x="3980" y="7153"/>
                    <a:pt x="3635" y="7472"/>
                  </a:cubicBezTo>
                  <a:cubicBezTo>
                    <a:pt x="2605" y="8427"/>
                    <a:pt x="1332" y="9095"/>
                    <a:pt x="483" y="10236"/>
                  </a:cubicBezTo>
                  <a:cubicBezTo>
                    <a:pt x="218" y="10597"/>
                    <a:pt x="0" y="11090"/>
                    <a:pt x="59" y="11552"/>
                  </a:cubicBezTo>
                  <a:cubicBezTo>
                    <a:pt x="80" y="11711"/>
                    <a:pt x="170" y="12056"/>
                    <a:pt x="303" y="12173"/>
                  </a:cubicBezTo>
                  <a:cubicBezTo>
                    <a:pt x="353" y="12216"/>
                    <a:pt x="406" y="12234"/>
                    <a:pt x="460" y="12234"/>
                  </a:cubicBezTo>
                  <a:cubicBezTo>
                    <a:pt x="589" y="12234"/>
                    <a:pt x="721" y="12132"/>
                    <a:pt x="807" y="12045"/>
                  </a:cubicBezTo>
                  <a:cubicBezTo>
                    <a:pt x="1189" y="11701"/>
                    <a:pt x="1470" y="11223"/>
                    <a:pt x="1804" y="10841"/>
                  </a:cubicBezTo>
                  <a:cubicBezTo>
                    <a:pt x="2202" y="10374"/>
                    <a:pt x="2637" y="9976"/>
                    <a:pt x="3099" y="9573"/>
                  </a:cubicBezTo>
                  <a:cubicBezTo>
                    <a:pt x="3645" y="9090"/>
                    <a:pt x="4160" y="8634"/>
                    <a:pt x="4839" y="8353"/>
                  </a:cubicBezTo>
                  <a:cubicBezTo>
                    <a:pt x="5184" y="8215"/>
                    <a:pt x="5518" y="8167"/>
                    <a:pt x="5868" y="8066"/>
                  </a:cubicBezTo>
                  <a:cubicBezTo>
                    <a:pt x="6229" y="7960"/>
                    <a:pt x="6579" y="7811"/>
                    <a:pt x="6882" y="7589"/>
                  </a:cubicBezTo>
                  <a:cubicBezTo>
                    <a:pt x="7397" y="7233"/>
                    <a:pt x="7810" y="6734"/>
                    <a:pt x="8198" y="6252"/>
                  </a:cubicBezTo>
                  <a:cubicBezTo>
                    <a:pt x="8500" y="5859"/>
                    <a:pt x="8834" y="5503"/>
                    <a:pt x="9179" y="5148"/>
                  </a:cubicBezTo>
                  <a:cubicBezTo>
                    <a:pt x="9482" y="4840"/>
                    <a:pt x="9731" y="4511"/>
                    <a:pt x="10060" y="4219"/>
                  </a:cubicBezTo>
                  <a:cubicBezTo>
                    <a:pt x="10617" y="3726"/>
                    <a:pt x="11153" y="3233"/>
                    <a:pt x="11784" y="2824"/>
                  </a:cubicBezTo>
                  <a:cubicBezTo>
                    <a:pt x="12315" y="2479"/>
                    <a:pt x="12914" y="2325"/>
                    <a:pt x="13498" y="2097"/>
                  </a:cubicBezTo>
                  <a:cubicBezTo>
                    <a:pt x="13737" y="2012"/>
                    <a:pt x="13954" y="1927"/>
                    <a:pt x="14204" y="1896"/>
                  </a:cubicBezTo>
                  <a:cubicBezTo>
                    <a:pt x="14437" y="1858"/>
                    <a:pt x="14671" y="1874"/>
                    <a:pt x="14909" y="1853"/>
                  </a:cubicBezTo>
                  <a:cubicBezTo>
                    <a:pt x="15398" y="1805"/>
                    <a:pt x="15859" y="1630"/>
                    <a:pt x="16363" y="1620"/>
                  </a:cubicBezTo>
                  <a:cubicBezTo>
                    <a:pt x="16399" y="1619"/>
                    <a:pt x="16435" y="1619"/>
                    <a:pt x="16471" y="1619"/>
                  </a:cubicBezTo>
                  <a:cubicBezTo>
                    <a:pt x="16835" y="1619"/>
                    <a:pt x="17198" y="1649"/>
                    <a:pt x="17563" y="1649"/>
                  </a:cubicBezTo>
                  <a:cubicBezTo>
                    <a:pt x="17756" y="1649"/>
                    <a:pt x="17951" y="1640"/>
                    <a:pt x="18146" y="1614"/>
                  </a:cubicBezTo>
                  <a:cubicBezTo>
                    <a:pt x="18606" y="1554"/>
                    <a:pt x="19038" y="1503"/>
                    <a:pt x="19509" y="1503"/>
                  </a:cubicBezTo>
                  <a:cubicBezTo>
                    <a:pt x="19532" y="1503"/>
                    <a:pt x="19555" y="1503"/>
                    <a:pt x="19578" y="1503"/>
                  </a:cubicBezTo>
                  <a:cubicBezTo>
                    <a:pt x="20008" y="1508"/>
                    <a:pt x="20369" y="1715"/>
                    <a:pt x="20756" y="1885"/>
                  </a:cubicBezTo>
                  <a:cubicBezTo>
                    <a:pt x="21048" y="2012"/>
                    <a:pt x="21361" y="2203"/>
                    <a:pt x="21600" y="2410"/>
                  </a:cubicBezTo>
                  <a:cubicBezTo>
                    <a:pt x="21727" y="2516"/>
                    <a:pt x="21802" y="2649"/>
                    <a:pt x="21908" y="2771"/>
                  </a:cubicBezTo>
                  <a:cubicBezTo>
                    <a:pt x="22056" y="2941"/>
                    <a:pt x="22242" y="3063"/>
                    <a:pt x="22438" y="3185"/>
                  </a:cubicBezTo>
                  <a:cubicBezTo>
                    <a:pt x="22704" y="3355"/>
                    <a:pt x="23011" y="3439"/>
                    <a:pt x="23224" y="3678"/>
                  </a:cubicBezTo>
                  <a:cubicBezTo>
                    <a:pt x="23473" y="3949"/>
                    <a:pt x="23595" y="4315"/>
                    <a:pt x="23881" y="4538"/>
                  </a:cubicBezTo>
                  <a:cubicBezTo>
                    <a:pt x="24110" y="4713"/>
                    <a:pt x="24385" y="4771"/>
                    <a:pt x="24614" y="4952"/>
                  </a:cubicBezTo>
                  <a:cubicBezTo>
                    <a:pt x="24879" y="5164"/>
                    <a:pt x="25017" y="5482"/>
                    <a:pt x="25303" y="5668"/>
                  </a:cubicBezTo>
                  <a:cubicBezTo>
                    <a:pt x="25547" y="5827"/>
                    <a:pt x="25691" y="6045"/>
                    <a:pt x="25929" y="6209"/>
                  </a:cubicBezTo>
                  <a:cubicBezTo>
                    <a:pt x="26205" y="6395"/>
                    <a:pt x="26508" y="6501"/>
                    <a:pt x="26800" y="6655"/>
                  </a:cubicBezTo>
                  <a:cubicBezTo>
                    <a:pt x="27091" y="6814"/>
                    <a:pt x="27346" y="7042"/>
                    <a:pt x="27595" y="7244"/>
                  </a:cubicBezTo>
                  <a:cubicBezTo>
                    <a:pt x="27834" y="7440"/>
                    <a:pt x="27999" y="7551"/>
                    <a:pt x="28306" y="7626"/>
                  </a:cubicBezTo>
                  <a:cubicBezTo>
                    <a:pt x="28513" y="7668"/>
                    <a:pt x="28662" y="7758"/>
                    <a:pt x="28842" y="7849"/>
                  </a:cubicBezTo>
                  <a:cubicBezTo>
                    <a:pt x="29076" y="7971"/>
                    <a:pt x="29256" y="8013"/>
                    <a:pt x="29505" y="8029"/>
                  </a:cubicBezTo>
                  <a:cubicBezTo>
                    <a:pt x="30116" y="8061"/>
                    <a:pt x="30715" y="8305"/>
                    <a:pt x="31315" y="8379"/>
                  </a:cubicBezTo>
                  <a:cubicBezTo>
                    <a:pt x="31471" y="8398"/>
                    <a:pt x="31632" y="8420"/>
                    <a:pt x="31789" y="8420"/>
                  </a:cubicBezTo>
                  <a:cubicBezTo>
                    <a:pt x="31898" y="8420"/>
                    <a:pt x="32006" y="8410"/>
                    <a:pt x="32111" y="8379"/>
                  </a:cubicBezTo>
                  <a:cubicBezTo>
                    <a:pt x="32392" y="8305"/>
                    <a:pt x="32657" y="8199"/>
                    <a:pt x="32944" y="8162"/>
                  </a:cubicBezTo>
                  <a:cubicBezTo>
                    <a:pt x="33046" y="8146"/>
                    <a:pt x="33149" y="8141"/>
                    <a:pt x="33253" y="8141"/>
                  </a:cubicBezTo>
                  <a:cubicBezTo>
                    <a:pt x="33442" y="8141"/>
                    <a:pt x="33633" y="8158"/>
                    <a:pt x="33822" y="8158"/>
                  </a:cubicBezTo>
                  <a:cubicBezTo>
                    <a:pt x="33853" y="8158"/>
                    <a:pt x="33884" y="8157"/>
                    <a:pt x="33915" y="8156"/>
                  </a:cubicBezTo>
                  <a:cubicBezTo>
                    <a:pt x="34259" y="8140"/>
                    <a:pt x="34594" y="8087"/>
                    <a:pt x="34944" y="8087"/>
                  </a:cubicBezTo>
                  <a:cubicBezTo>
                    <a:pt x="35153" y="8087"/>
                    <a:pt x="35364" y="8095"/>
                    <a:pt x="35572" y="8095"/>
                  </a:cubicBezTo>
                  <a:cubicBezTo>
                    <a:pt x="35702" y="8095"/>
                    <a:pt x="35831" y="8092"/>
                    <a:pt x="35957" y="8082"/>
                  </a:cubicBezTo>
                  <a:cubicBezTo>
                    <a:pt x="36320" y="8058"/>
                    <a:pt x="36679" y="8024"/>
                    <a:pt x="37038" y="8024"/>
                  </a:cubicBezTo>
                  <a:cubicBezTo>
                    <a:pt x="37146" y="8024"/>
                    <a:pt x="37255" y="8027"/>
                    <a:pt x="37363" y="8034"/>
                  </a:cubicBezTo>
                  <a:cubicBezTo>
                    <a:pt x="37920" y="8077"/>
                    <a:pt x="38477" y="8215"/>
                    <a:pt x="38982" y="8448"/>
                  </a:cubicBezTo>
                  <a:cubicBezTo>
                    <a:pt x="39390" y="8639"/>
                    <a:pt x="39815" y="8798"/>
                    <a:pt x="40255" y="8857"/>
                  </a:cubicBezTo>
                  <a:cubicBezTo>
                    <a:pt x="40322" y="8865"/>
                    <a:pt x="40391" y="8868"/>
                    <a:pt x="40460" y="8868"/>
                  </a:cubicBezTo>
                  <a:cubicBezTo>
                    <a:pt x="40650" y="8868"/>
                    <a:pt x="40846" y="8844"/>
                    <a:pt x="41034" y="8844"/>
                  </a:cubicBezTo>
                  <a:cubicBezTo>
                    <a:pt x="41198" y="8844"/>
                    <a:pt x="41357" y="8863"/>
                    <a:pt x="41502" y="8931"/>
                  </a:cubicBezTo>
                  <a:cubicBezTo>
                    <a:pt x="41788" y="9064"/>
                    <a:pt x="42069" y="9010"/>
                    <a:pt x="42372" y="9064"/>
                  </a:cubicBezTo>
                  <a:cubicBezTo>
                    <a:pt x="42696" y="9117"/>
                    <a:pt x="42855" y="9339"/>
                    <a:pt x="43093" y="9536"/>
                  </a:cubicBezTo>
                  <a:cubicBezTo>
                    <a:pt x="43428" y="9801"/>
                    <a:pt x="43873" y="9833"/>
                    <a:pt x="44202" y="10082"/>
                  </a:cubicBezTo>
                  <a:cubicBezTo>
                    <a:pt x="44494" y="10310"/>
                    <a:pt x="44653" y="10676"/>
                    <a:pt x="44828" y="10995"/>
                  </a:cubicBezTo>
                  <a:cubicBezTo>
                    <a:pt x="44998" y="11303"/>
                    <a:pt x="45253" y="11552"/>
                    <a:pt x="45465" y="11833"/>
                  </a:cubicBezTo>
                  <a:cubicBezTo>
                    <a:pt x="45637" y="12069"/>
                    <a:pt x="45727" y="12218"/>
                    <a:pt x="45996" y="12218"/>
                  </a:cubicBezTo>
                  <a:cubicBezTo>
                    <a:pt x="46018" y="12218"/>
                    <a:pt x="46040" y="12217"/>
                    <a:pt x="46065" y="12215"/>
                  </a:cubicBezTo>
                  <a:cubicBezTo>
                    <a:pt x="46122" y="12207"/>
                    <a:pt x="46163" y="12196"/>
                    <a:pt x="46215" y="12196"/>
                  </a:cubicBezTo>
                  <a:cubicBezTo>
                    <a:pt x="46231" y="12196"/>
                    <a:pt x="46248" y="12197"/>
                    <a:pt x="46266" y="12199"/>
                  </a:cubicBezTo>
                  <a:cubicBezTo>
                    <a:pt x="46339" y="12216"/>
                    <a:pt x="46367" y="12254"/>
                    <a:pt x="46428" y="12254"/>
                  </a:cubicBezTo>
                  <a:cubicBezTo>
                    <a:pt x="46443" y="12254"/>
                    <a:pt x="46459" y="12252"/>
                    <a:pt x="46479" y="12247"/>
                  </a:cubicBezTo>
                  <a:cubicBezTo>
                    <a:pt x="46579" y="12220"/>
                    <a:pt x="46712" y="12088"/>
                    <a:pt x="46776" y="12019"/>
                  </a:cubicBezTo>
                  <a:cubicBezTo>
                    <a:pt x="46945" y="11844"/>
                    <a:pt x="47036" y="11525"/>
                    <a:pt x="46908" y="11292"/>
                  </a:cubicBezTo>
                  <a:cubicBezTo>
                    <a:pt x="46908" y="11250"/>
                    <a:pt x="46876" y="11207"/>
                    <a:pt x="46845" y="11154"/>
                  </a:cubicBezTo>
                  <a:cubicBezTo>
                    <a:pt x="46739" y="11011"/>
                    <a:pt x="46601" y="10889"/>
                    <a:pt x="46500" y="10745"/>
                  </a:cubicBezTo>
                  <a:cubicBezTo>
                    <a:pt x="46256" y="10395"/>
                    <a:pt x="45895" y="10188"/>
                    <a:pt x="45592" y="9897"/>
                  </a:cubicBezTo>
                  <a:cubicBezTo>
                    <a:pt x="45152" y="9488"/>
                    <a:pt x="44701" y="9170"/>
                    <a:pt x="44202" y="8835"/>
                  </a:cubicBezTo>
                  <a:cubicBezTo>
                    <a:pt x="43980" y="8692"/>
                    <a:pt x="43767" y="8570"/>
                    <a:pt x="43502" y="8506"/>
                  </a:cubicBezTo>
                  <a:cubicBezTo>
                    <a:pt x="43231" y="8437"/>
                    <a:pt x="42956" y="8411"/>
                    <a:pt x="42690" y="8310"/>
                  </a:cubicBezTo>
                  <a:cubicBezTo>
                    <a:pt x="42181" y="8124"/>
                    <a:pt x="41746" y="7822"/>
                    <a:pt x="41194" y="7721"/>
                  </a:cubicBezTo>
                  <a:cubicBezTo>
                    <a:pt x="40653" y="7620"/>
                    <a:pt x="40112" y="7604"/>
                    <a:pt x="39576" y="7477"/>
                  </a:cubicBezTo>
                  <a:cubicBezTo>
                    <a:pt x="39029" y="7344"/>
                    <a:pt x="38515" y="7138"/>
                    <a:pt x="37973" y="6984"/>
                  </a:cubicBezTo>
                  <a:cubicBezTo>
                    <a:pt x="37644" y="6894"/>
                    <a:pt x="37321" y="6825"/>
                    <a:pt x="36981" y="6761"/>
                  </a:cubicBezTo>
                  <a:cubicBezTo>
                    <a:pt x="36732" y="6708"/>
                    <a:pt x="36461" y="6607"/>
                    <a:pt x="36207" y="6602"/>
                  </a:cubicBezTo>
                  <a:cubicBezTo>
                    <a:pt x="36198" y="6602"/>
                    <a:pt x="36189" y="6601"/>
                    <a:pt x="36180" y="6601"/>
                  </a:cubicBezTo>
                  <a:cubicBezTo>
                    <a:pt x="35914" y="6601"/>
                    <a:pt x="35667" y="6676"/>
                    <a:pt x="35400" y="6692"/>
                  </a:cubicBezTo>
                  <a:cubicBezTo>
                    <a:pt x="35359" y="6695"/>
                    <a:pt x="35319" y="6697"/>
                    <a:pt x="35279" y="6697"/>
                  </a:cubicBezTo>
                  <a:cubicBezTo>
                    <a:pt x="35128" y="6697"/>
                    <a:pt x="34982" y="6676"/>
                    <a:pt x="34827" y="6655"/>
                  </a:cubicBezTo>
                  <a:cubicBezTo>
                    <a:pt x="34679" y="6639"/>
                    <a:pt x="34528" y="6629"/>
                    <a:pt x="34377" y="6629"/>
                  </a:cubicBezTo>
                  <a:cubicBezTo>
                    <a:pt x="34077" y="6629"/>
                    <a:pt x="33778" y="6669"/>
                    <a:pt x="33506" y="6782"/>
                  </a:cubicBezTo>
                  <a:cubicBezTo>
                    <a:pt x="33113" y="6934"/>
                    <a:pt x="32793" y="7304"/>
                    <a:pt x="32353" y="7304"/>
                  </a:cubicBezTo>
                  <a:cubicBezTo>
                    <a:pt x="32317" y="7304"/>
                    <a:pt x="32281" y="7302"/>
                    <a:pt x="32243" y="7297"/>
                  </a:cubicBezTo>
                  <a:cubicBezTo>
                    <a:pt x="32055" y="7272"/>
                    <a:pt x="31885" y="7238"/>
                    <a:pt x="31690" y="7238"/>
                  </a:cubicBezTo>
                  <a:cubicBezTo>
                    <a:pt x="31677" y="7238"/>
                    <a:pt x="31663" y="7238"/>
                    <a:pt x="31649" y="7238"/>
                  </a:cubicBezTo>
                  <a:cubicBezTo>
                    <a:pt x="31416" y="7244"/>
                    <a:pt x="31193" y="7297"/>
                    <a:pt x="30954" y="7307"/>
                  </a:cubicBezTo>
                  <a:cubicBezTo>
                    <a:pt x="30928" y="7308"/>
                    <a:pt x="30903" y="7309"/>
                    <a:pt x="30877" y="7309"/>
                  </a:cubicBezTo>
                  <a:cubicBezTo>
                    <a:pt x="30448" y="7309"/>
                    <a:pt x="30070" y="7187"/>
                    <a:pt x="29654" y="7132"/>
                  </a:cubicBezTo>
                  <a:cubicBezTo>
                    <a:pt x="29155" y="7069"/>
                    <a:pt x="28683" y="7010"/>
                    <a:pt x="28248" y="6740"/>
                  </a:cubicBezTo>
                  <a:cubicBezTo>
                    <a:pt x="27675" y="6384"/>
                    <a:pt x="27240" y="5806"/>
                    <a:pt x="26725" y="5371"/>
                  </a:cubicBezTo>
                  <a:cubicBezTo>
                    <a:pt x="25951" y="4697"/>
                    <a:pt x="25118" y="4135"/>
                    <a:pt x="24301" y="3514"/>
                  </a:cubicBezTo>
                  <a:cubicBezTo>
                    <a:pt x="23669" y="3036"/>
                    <a:pt x="23112" y="2516"/>
                    <a:pt x="22412" y="2134"/>
                  </a:cubicBezTo>
                  <a:cubicBezTo>
                    <a:pt x="21839" y="1821"/>
                    <a:pt x="21298" y="1482"/>
                    <a:pt x="20714" y="1195"/>
                  </a:cubicBezTo>
                  <a:cubicBezTo>
                    <a:pt x="20141" y="919"/>
                    <a:pt x="19563" y="612"/>
                    <a:pt x="18979" y="362"/>
                  </a:cubicBezTo>
                  <a:cubicBezTo>
                    <a:pt x="18484" y="147"/>
                    <a:pt x="17948" y="0"/>
                    <a:pt x="1740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p:nvPr/>
          </p:nvSpPr>
          <p:spPr>
            <a:xfrm>
              <a:off x="3500125" y="4116225"/>
              <a:ext cx="917250" cy="294275"/>
            </a:xfrm>
            <a:custGeom>
              <a:rect b="b" l="l" r="r" t="t"/>
              <a:pathLst>
                <a:path extrusionOk="0" h="11771" w="36690">
                  <a:moveTo>
                    <a:pt x="14087" y="0"/>
                  </a:moveTo>
                  <a:cubicBezTo>
                    <a:pt x="13530" y="0"/>
                    <a:pt x="12977" y="152"/>
                    <a:pt x="12411" y="296"/>
                  </a:cubicBezTo>
                  <a:cubicBezTo>
                    <a:pt x="11753" y="460"/>
                    <a:pt x="11090" y="593"/>
                    <a:pt x="10432" y="752"/>
                  </a:cubicBezTo>
                  <a:cubicBezTo>
                    <a:pt x="9514" y="975"/>
                    <a:pt x="8622" y="1320"/>
                    <a:pt x="7752" y="1702"/>
                  </a:cubicBezTo>
                  <a:cubicBezTo>
                    <a:pt x="5922" y="2503"/>
                    <a:pt x="4129" y="3548"/>
                    <a:pt x="2569" y="4811"/>
                  </a:cubicBezTo>
                  <a:cubicBezTo>
                    <a:pt x="1375" y="5787"/>
                    <a:pt x="1" y="7305"/>
                    <a:pt x="600" y="8981"/>
                  </a:cubicBezTo>
                  <a:cubicBezTo>
                    <a:pt x="1322" y="11013"/>
                    <a:pt x="3794" y="11337"/>
                    <a:pt x="5662" y="11337"/>
                  </a:cubicBezTo>
                  <a:cubicBezTo>
                    <a:pt x="6761" y="11337"/>
                    <a:pt x="7858" y="11297"/>
                    <a:pt x="8958" y="11297"/>
                  </a:cubicBezTo>
                  <a:cubicBezTo>
                    <a:pt x="9297" y="11297"/>
                    <a:pt x="9636" y="11300"/>
                    <a:pt x="9975" y="11310"/>
                  </a:cubicBezTo>
                  <a:cubicBezTo>
                    <a:pt x="12077" y="11369"/>
                    <a:pt x="14178" y="11544"/>
                    <a:pt x="16279" y="11634"/>
                  </a:cubicBezTo>
                  <a:cubicBezTo>
                    <a:pt x="17690" y="11692"/>
                    <a:pt x="19101" y="11740"/>
                    <a:pt x="20513" y="11767"/>
                  </a:cubicBezTo>
                  <a:cubicBezTo>
                    <a:pt x="20681" y="11769"/>
                    <a:pt x="20848" y="11770"/>
                    <a:pt x="21016" y="11770"/>
                  </a:cubicBezTo>
                  <a:cubicBezTo>
                    <a:pt x="22299" y="11770"/>
                    <a:pt x="23572" y="11701"/>
                    <a:pt x="24858" y="11608"/>
                  </a:cubicBezTo>
                  <a:cubicBezTo>
                    <a:pt x="25967" y="11523"/>
                    <a:pt x="27076" y="11401"/>
                    <a:pt x="28174" y="11295"/>
                  </a:cubicBezTo>
                  <a:cubicBezTo>
                    <a:pt x="29267" y="11188"/>
                    <a:pt x="30371" y="11135"/>
                    <a:pt x="31464" y="11045"/>
                  </a:cubicBezTo>
                  <a:cubicBezTo>
                    <a:pt x="32228" y="10976"/>
                    <a:pt x="33002" y="10907"/>
                    <a:pt x="33735" y="10684"/>
                  </a:cubicBezTo>
                  <a:cubicBezTo>
                    <a:pt x="34164" y="10552"/>
                    <a:pt x="34583" y="10382"/>
                    <a:pt x="34992" y="10196"/>
                  </a:cubicBezTo>
                  <a:cubicBezTo>
                    <a:pt x="35300" y="10058"/>
                    <a:pt x="35597" y="9936"/>
                    <a:pt x="35915" y="9830"/>
                  </a:cubicBezTo>
                  <a:cubicBezTo>
                    <a:pt x="36064" y="9777"/>
                    <a:pt x="36180" y="9713"/>
                    <a:pt x="36276" y="9586"/>
                  </a:cubicBezTo>
                  <a:cubicBezTo>
                    <a:pt x="36504" y="9262"/>
                    <a:pt x="36318" y="8864"/>
                    <a:pt x="36382" y="8498"/>
                  </a:cubicBezTo>
                  <a:cubicBezTo>
                    <a:pt x="36414" y="8291"/>
                    <a:pt x="36568" y="8201"/>
                    <a:pt x="36631" y="8021"/>
                  </a:cubicBezTo>
                  <a:cubicBezTo>
                    <a:pt x="36679" y="7899"/>
                    <a:pt x="36690" y="7740"/>
                    <a:pt x="36663" y="7618"/>
                  </a:cubicBezTo>
                  <a:cubicBezTo>
                    <a:pt x="36663" y="7602"/>
                    <a:pt x="36658" y="7591"/>
                    <a:pt x="36653" y="7581"/>
                  </a:cubicBezTo>
                  <a:cubicBezTo>
                    <a:pt x="36557" y="7305"/>
                    <a:pt x="36212" y="7130"/>
                    <a:pt x="35989" y="6981"/>
                  </a:cubicBezTo>
                  <a:cubicBezTo>
                    <a:pt x="35602" y="6716"/>
                    <a:pt x="35204" y="6461"/>
                    <a:pt x="34801" y="6228"/>
                  </a:cubicBezTo>
                  <a:cubicBezTo>
                    <a:pt x="34408" y="6010"/>
                    <a:pt x="34010" y="5803"/>
                    <a:pt x="33602" y="5617"/>
                  </a:cubicBezTo>
                  <a:cubicBezTo>
                    <a:pt x="33135" y="5405"/>
                    <a:pt x="32594" y="5193"/>
                    <a:pt x="32074" y="5135"/>
                  </a:cubicBezTo>
                  <a:cubicBezTo>
                    <a:pt x="31933" y="5121"/>
                    <a:pt x="31789" y="5116"/>
                    <a:pt x="31642" y="5116"/>
                  </a:cubicBezTo>
                  <a:cubicBezTo>
                    <a:pt x="31396" y="5116"/>
                    <a:pt x="31146" y="5130"/>
                    <a:pt x="30907" y="5140"/>
                  </a:cubicBezTo>
                  <a:cubicBezTo>
                    <a:pt x="30429" y="5166"/>
                    <a:pt x="29952" y="5267"/>
                    <a:pt x="29474" y="5347"/>
                  </a:cubicBezTo>
                  <a:cubicBezTo>
                    <a:pt x="28853" y="5448"/>
                    <a:pt x="28232" y="5501"/>
                    <a:pt x="27606" y="5501"/>
                  </a:cubicBezTo>
                  <a:cubicBezTo>
                    <a:pt x="26455" y="5495"/>
                    <a:pt x="25309" y="5448"/>
                    <a:pt x="24184" y="5230"/>
                  </a:cubicBezTo>
                  <a:cubicBezTo>
                    <a:pt x="23638" y="5124"/>
                    <a:pt x="23102" y="4981"/>
                    <a:pt x="22566" y="4843"/>
                  </a:cubicBezTo>
                  <a:cubicBezTo>
                    <a:pt x="21935" y="4678"/>
                    <a:pt x="21282" y="4556"/>
                    <a:pt x="20693" y="4254"/>
                  </a:cubicBezTo>
                  <a:cubicBezTo>
                    <a:pt x="19632" y="3707"/>
                    <a:pt x="18932" y="2699"/>
                    <a:pt x="17982" y="1999"/>
                  </a:cubicBezTo>
                  <a:cubicBezTo>
                    <a:pt x="17048" y="1309"/>
                    <a:pt x="16119" y="582"/>
                    <a:pt x="15021" y="168"/>
                  </a:cubicBezTo>
                  <a:cubicBezTo>
                    <a:pt x="14707" y="47"/>
                    <a:pt x="14397" y="0"/>
                    <a:pt x="140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grpSp>
        <p:nvGrpSpPr>
          <p:cNvPr id="73" name="Google Shape;73;p5"/>
          <p:cNvGrpSpPr/>
          <p:nvPr/>
        </p:nvGrpSpPr>
        <p:grpSpPr>
          <a:xfrm flipH="1" rot="5619477">
            <a:off x="2732945" y="1610015"/>
            <a:ext cx="832349" cy="6822872"/>
            <a:chOff x="-384775" y="-172600"/>
            <a:chExt cx="1005756" cy="5128776"/>
          </a:xfrm>
        </p:grpSpPr>
        <p:sp>
          <p:nvSpPr>
            <p:cNvPr id="74" name="Google Shape;74;p5"/>
            <p:cNvSpPr/>
            <p:nvPr/>
          </p:nvSpPr>
          <p:spPr>
            <a:xfrm>
              <a:off x="135682" y="478076"/>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75" name="Google Shape;75;p5"/>
            <p:cNvSpPr/>
            <p:nvPr/>
          </p:nvSpPr>
          <p:spPr>
            <a:xfrm>
              <a:off x="-90112" y="26661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76" name="Google Shape;76;p5"/>
            <p:cNvSpPr/>
            <p:nvPr/>
          </p:nvSpPr>
          <p:spPr>
            <a:xfrm>
              <a:off x="-384775" y="-17260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28575">
              <a:solidFill>
                <a:schemeClr val="dk1"/>
              </a:solidFill>
              <a:prstDash val="solid"/>
              <a:round/>
              <a:headEnd len="med" w="med" type="none"/>
              <a:tailEnd len="med" w="med" type="none"/>
            </a:ln>
          </p:spPr>
        </p:sp>
      </p:grpSp>
      <p:grpSp>
        <p:nvGrpSpPr>
          <p:cNvPr id="77" name="Google Shape;77;p5"/>
          <p:cNvGrpSpPr/>
          <p:nvPr/>
        </p:nvGrpSpPr>
        <p:grpSpPr>
          <a:xfrm flipH="1" rot="9414632">
            <a:off x="8402761" y="-5055"/>
            <a:ext cx="1079551" cy="1850142"/>
            <a:chOff x="6866350" y="-158993"/>
            <a:chExt cx="1423555" cy="2439699"/>
          </a:xfrm>
        </p:grpSpPr>
        <p:sp>
          <p:nvSpPr>
            <p:cNvPr id="78" name="Google Shape;78;p5"/>
            <p:cNvSpPr/>
            <p:nvPr/>
          </p:nvSpPr>
          <p:spPr>
            <a:xfrm rot="-4055381">
              <a:off x="7056092" y="347606"/>
              <a:ext cx="625980" cy="654385"/>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rot="6632979">
              <a:off x="7357030" y="-97902"/>
              <a:ext cx="473692" cy="495186"/>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
            <p:cNvSpPr/>
            <p:nvPr/>
          </p:nvSpPr>
          <p:spPr>
            <a:xfrm>
              <a:off x="7523550" y="639682"/>
              <a:ext cx="766355" cy="1110636"/>
            </a:xfrm>
            <a:custGeom>
              <a:rect b="b" l="l" r="r" t="t"/>
              <a:pathLst>
                <a:path extrusionOk="0" h="15433" w="10649">
                  <a:moveTo>
                    <a:pt x="9203" y="0"/>
                  </a:moveTo>
                  <a:cubicBezTo>
                    <a:pt x="9181" y="0"/>
                    <a:pt x="9159" y="0"/>
                    <a:pt x="9137" y="1"/>
                  </a:cubicBezTo>
                  <a:cubicBezTo>
                    <a:pt x="8919" y="17"/>
                    <a:pt x="8707" y="76"/>
                    <a:pt x="8495" y="108"/>
                  </a:cubicBezTo>
                  <a:cubicBezTo>
                    <a:pt x="8203" y="150"/>
                    <a:pt x="7911" y="155"/>
                    <a:pt x="7619" y="187"/>
                  </a:cubicBezTo>
                  <a:cubicBezTo>
                    <a:pt x="7552" y="196"/>
                    <a:pt x="7484" y="199"/>
                    <a:pt x="7415" y="199"/>
                  </a:cubicBezTo>
                  <a:cubicBezTo>
                    <a:pt x="7322" y="199"/>
                    <a:pt x="7228" y="193"/>
                    <a:pt x="7136" y="187"/>
                  </a:cubicBezTo>
                  <a:lnTo>
                    <a:pt x="7105" y="187"/>
                  </a:lnTo>
                  <a:cubicBezTo>
                    <a:pt x="6972" y="198"/>
                    <a:pt x="6845" y="240"/>
                    <a:pt x="6712" y="261"/>
                  </a:cubicBezTo>
                  <a:cubicBezTo>
                    <a:pt x="6680" y="268"/>
                    <a:pt x="6650" y="270"/>
                    <a:pt x="6621" y="270"/>
                  </a:cubicBezTo>
                  <a:cubicBezTo>
                    <a:pt x="6527" y="270"/>
                    <a:pt x="6448" y="241"/>
                    <a:pt x="6346" y="208"/>
                  </a:cubicBezTo>
                  <a:cubicBezTo>
                    <a:pt x="6320" y="200"/>
                    <a:pt x="6296" y="197"/>
                    <a:pt x="6275" y="197"/>
                  </a:cubicBezTo>
                  <a:cubicBezTo>
                    <a:pt x="6155" y="197"/>
                    <a:pt x="6094" y="307"/>
                    <a:pt x="5996" y="383"/>
                  </a:cubicBezTo>
                  <a:lnTo>
                    <a:pt x="5905" y="426"/>
                  </a:lnTo>
                  <a:cubicBezTo>
                    <a:pt x="5736" y="495"/>
                    <a:pt x="5539" y="426"/>
                    <a:pt x="5380" y="559"/>
                  </a:cubicBezTo>
                  <a:cubicBezTo>
                    <a:pt x="5221" y="691"/>
                    <a:pt x="5120" y="898"/>
                    <a:pt x="5067" y="1100"/>
                  </a:cubicBezTo>
                  <a:cubicBezTo>
                    <a:pt x="4993" y="1360"/>
                    <a:pt x="4988" y="1667"/>
                    <a:pt x="4966" y="1938"/>
                  </a:cubicBezTo>
                  <a:cubicBezTo>
                    <a:pt x="4961" y="2065"/>
                    <a:pt x="4919" y="2177"/>
                    <a:pt x="4903" y="2299"/>
                  </a:cubicBezTo>
                  <a:cubicBezTo>
                    <a:pt x="4866" y="2469"/>
                    <a:pt x="4797" y="2612"/>
                    <a:pt x="4733" y="2771"/>
                  </a:cubicBezTo>
                  <a:cubicBezTo>
                    <a:pt x="4616" y="3100"/>
                    <a:pt x="4478" y="3440"/>
                    <a:pt x="4245" y="3705"/>
                  </a:cubicBezTo>
                  <a:cubicBezTo>
                    <a:pt x="3985" y="3997"/>
                    <a:pt x="3799" y="4336"/>
                    <a:pt x="3682" y="4702"/>
                  </a:cubicBezTo>
                  <a:cubicBezTo>
                    <a:pt x="3513" y="5222"/>
                    <a:pt x="3428" y="5769"/>
                    <a:pt x="3247" y="6278"/>
                  </a:cubicBezTo>
                  <a:cubicBezTo>
                    <a:pt x="3168" y="6496"/>
                    <a:pt x="3115" y="6713"/>
                    <a:pt x="2977" y="6904"/>
                  </a:cubicBezTo>
                  <a:cubicBezTo>
                    <a:pt x="2791" y="7164"/>
                    <a:pt x="2558" y="7398"/>
                    <a:pt x="2335" y="7626"/>
                  </a:cubicBezTo>
                  <a:cubicBezTo>
                    <a:pt x="1947" y="8003"/>
                    <a:pt x="1629" y="8459"/>
                    <a:pt x="1411" y="8952"/>
                  </a:cubicBezTo>
                  <a:cubicBezTo>
                    <a:pt x="1258" y="9297"/>
                    <a:pt x="1152" y="9642"/>
                    <a:pt x="876" y="9913"/>
                  </a:cubicBezTo>
                  <a:cubicBezTo>
                    <a:pt x="748" y="10040"/>
                    <a:pt x="616" y="10135"/>
                    <a:pt x="499" y="10279"/>
                  </a:cubicBezTo>
                  <a:cubicBezTo>
                    <a:pt x="340" y="10470"/>
                    <a:pt x="212" y="10677"/>
                    <a:pt x="128" y="10905"/>
                  </a:cubicBezTo>
                  <a:cubicBezTo>
                    <a:pt x="85" y="11011"/>
                    <a:pt x="0" y="11207"/>
                    <a:pt x="64" y="11319"/>
                  </a:cubicBezTo>
                  <a:cubicBezTo>
                    <a:pt x="91" y="11359"/>
                    <a:pt x="128" y="11374"/>
                    <a:pt x="168" y="11374"/>
                  </a:cubicBezTo>
                  <a:cubicBezTo>
                    <a:pt x="260" y="11374"/>
                    <a:pt x="372" y="11292"/>
                    <a:pt x="435" y="11244"/>
                  </a:cubicBezTo>
                  <a:cubicBezTo>
                    <a:pt x="525" y="11186"/>
                    <a:pt x="610" y="11128"/>
                    <a:pt x="690" y="11064"/>
                  </a:cubicBezTo>
                  <a:cubicBezTo>
                    <a:pt x="748" y="11011"/>
                    <a:pt x="801" y="10947"/>
                    <a:pt x="870" y="10899"/>
                  </a:cubicBezTo>
                  <a:cubicBezTo>
                    <a:pt x="915" y="10869"/>
                    <a:pt x="968" y="10853"/>
                    <a:pt x="1019" y="10853"/>
                  </a:cubicBezTo>
                  <a:cubicBezTo>
                    <a:pt x="1066" y="10853"/>
                    <a:pt x="1111" y="10866"/>
                    <a:pt x="1146" y="10894"/>
                  </a:cubicBezTo>
                  <a:cubicBezTo>
                    <a:pt x="1247" y="10974"/>
                    <a:pt x="1279" y="11106"/>
                    <a:pt x="1353" y="11212"/>
                  </a:cubicBezTo>
                  <a:cubicBezTo>
                    <a:pt x="1438" y="11345"/>
                    <a:pt x="1576" y="11430"/>
                    <a:pt x="1656" y="11563"/>
                  </a:cubicBezTo>
                  <a:cubicBezTo>
                    <a:pt x="1746" y="11701"/>
                    <a:pt x="1756" y="11876"/>
                    <a:pt x="1841" y="12014"/>
                  </a:cubicBezTo>
                  <a:cubicBezTo>
                    <a:pt x="1931" y="12146"/>
                    <a:pt x="2053" y="12247"/>
                    <a:pt x="2176" y="12348"/>
                  </a:cubicBezTo>
                  <a:cubicBezTo>
                    <a:pt x="2329" y="12481"/>
                    <a:pt x="2441" y="12597"/>
                    <a:pt x="2547" y="12772"/>
                  </a:cubicBezTo>
                  <a:cubicBezTo>
                    <a:pt x="2605" y="12868"/>
                    <a:pt x="2680" y="13001"/>
                    <a:pt x="2780" y="13069"/>
                  </a:cubicBezTo>
                  <a:cubicBezTo>
                    <a:pt x="2827" y="13102"/>
                    <a:pt x="2879" y="13112"/>
                    <a:pt x="2933" y="13112"/>
                  </a:cubicBezTo>
                  <a:cubicBezTo>
                    <a:pt x="3002" y="13112"/>
                    <a:pt x="3075" y="13097"/>
                    <a:pt x="3147" y="13097"/>
                  </a:cubicBezTo>
                  <a:cubicBezTo>
                    <a:pt x="3194" y="13097"/>
                    <a:pt x="3240" y="13103"/>
                    <a:pt x="3284" y="13123"/>
                  </a:cubicBezTo>
                  <a:cubicBezTo>
                    <a:pt x="3369" y="13160"/>
                    <a:pt x="3449" y="13223"/>
                    <a:pt x="3539" y="13260"/>
                  </a:cubicBezTo>
                  <a:cubicBezTo>
                    <a:pt x="3666" y="13314"/>
                    <a:pt x="3799" y="13314"/>
                    <a:pt x="3932" y="13356"/>
                  </a:cubicBezTo>
                  <a:cubicBezTo>
                    <a:pt x="4176" y="13425"/>
                    <a:pt x="4351" y="13574"/>
                    <a:pt x="4478" y="13791"/>
                  </a:cubicBezTo>
                  <a:cubicBezTo>
                    <a:pt x="4611" y="14030"/>
                    <a:pt x="4611" y="14269"/>
                    <a:pt x="4558" y="14534"/>
                  </a:cubicBezTo>
                  <a:cubicBezTo>
                    <a:pt x="4521" y="14682"/>
                    <a:pt x="4484" y="14820"/>
                    <a:pt x="4441" y="14964"/>
                  </a:cubicBezTo>
                  <a:cubicBezTo>
                    <a:pt x="4409" y="15070"/>
                    <a:pt x="4335" y="15202"/>
                    <a:pt x="4346" y="15319"/>
                  </a:cubicBezTo>
                  <a:cubicBezTo>
                    <a:pt x="4348" y="15406"/>
                    <a:pt x="4394" y="15433"/>
                    <a:pt x="4458" y="15433"/>
                  </a:cubicBezTo>
                  <a:cubicBezTo>
                    <a:pt x="4555" y="15433"/>
                    <a:pt x="4690" y="15371"/>
                    <a:pt x="4770" y="15362"/>
                  </a:cubicBezTo>
                  <a:cubicBezTo>
                    <a:pt x="5078" y="15319"/>
                    <a:pt x="5380" y="15277"/>
                    <a:pt x="5677" y="15186"/>
                  </a:cubicBezTo>
                  <a:cubicBezTo>
                    <a:pt x="6155" y="15033"/>
                    <a:pt x="6532" y="14682"/>
                    <a:pt x="6908" y="14364"/>
                  </a:cubicBezTo>
                  <a:cubicBezTo>
                    <a:pt x="7375" y="13971"/>
                    <a:pt x="7853" y="13605"/>
                    <a:pt x="8357" y="13266"/>
                  </a:cubicBezTo>
                  <a:cubicBezTo>
                    <a:pt x="8908" y="12894"/>
                    <a:pt x="9466" y="12454"/>
                    <a:pt x="9901" y="11939"/>
                  </a:cubicBezTo>
                  <a:cubicBezTo>
                    <a:pt x="10214" y="11579"/>
                    <a:pt x="10288" y="11048"/>
                    <a:pt x="10293" y="10576"/>
                  </a:cubicBezTo>
                  <a:cubicBezTo>
                    <a:pt x="10299" y="10242"/>
                    <a:pt x="10272" y="9913"/>
                    <a:pt x="10246" y="9573"/>
                  </a:cubicBezTo>
                  <a:cubicBezTo>
                    <a:pt x="10214" y="9127"/>
                    <a:pt x="10224" y="8676"/>
                    <a:pt x="10251" y="8236"/>
                  </a:cubicBezTo>
                  <a:cubicBezTo>
                    <a:pt x="10277" y="7817"/>
                    <a:pt x="10341" y="7398"/>
                    <a:pt x="10368" y="6973"/>
                  </a:cubicBezTo>
                  <a:cubicBezTo>
                    <a:pt x="10378" y="6681"/>
                    <a:pt x="10421" y="6395"/>
                    <a:pt x="10463" y="6114"/>
                  </a:cubicBezTo>
                  <a:cubicBezTo>
                    <a:pt x="10506" y="5880"/>
                    <a:pt x="10543" y="5641"/>
                    <a:pt x="10585" y="5408"/>
                  </a:cubicBezTo>
                  <a:cubicBezTo>
                    <a:pt x="10617" y="5190"/>
                    <a:pt x="10649" y="5005"/>
                    <a:pt x="10474" y="4851"/>
                  </a:cubicBezTo>
                  <a:cubicBezTo>
                    <a:pt x="10261" y="4681"/>
                    <a:pt x="10081" y="4586"/>
                    <a:pt x="9996" y="4299"/>
                  </a:cubicBezTo>
                  <a:cubicBezTo>
                    <a:pt x="9917" y="4050"/>
                    <a:pt x="10023" y="3662"/>
                    <a:pt x="10065" y="3408"/>
                  </a:cubicBezTo>
                  <a:cubicBezTo>
                    <a:pt x="10145" y="2999"/>
                    <a:pt x="10272" y="2612"/>
                    <a:pt x="10368" y="2214"/>
                  </a:cubicBezTo>
                  <a:cubicBezTo>
                    <a:pt x="10527" y="1530"/>
                    <a:pt x="10633" y="468"/>
                    <a:pt x="9842" y="129"/>
                  </a:cubicBezTo>
                  <a:cubicBezTo>
                    <a:pt x="9645" y="47"/>
                    <a:pt x="9421" y="0"/>
                    <a:pt x="9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p:nvPr/>
          </p:nvSpPr>
          <p:spPr>
            <a:xfrm flipH="1">
              <a:off x="6866350" y="1170069"/>
              <a:ext cx="766355" cy="1110636"/>
            </a:xfrm>
            <a:custGeom>
              <a:rect b="b" l="l" r="r" t="t"/>
              <a:pathLst>
                <a:path extrusionOk="0" h="15433" w="10649">
                  <a:moveTo>
                    <a:pt x="9203" y="0"/>
                  </a:moveTo>
                  <a:cubicBezTo>
                    <a:pt x="9181" y="0"/>
                    <a:pt x="9159" y="0"/>
                    <a:pt x="9137" y="1"/>
                  </a:cubicBezTo>
                  <a:cubicBezTo>
                    <a:pt x="8919" y="17"/>
                    <a:pt x="8707" y="76"/>
                    <a:pt x="8495" y="108"/>
                  </a:cubicBezTo>
                  <a:cubicBezTo>
                    <a:pt x="8203" y="150"/>
                    <a:pt x="7911" y="155"/>
                    <a:pt x="7619" y="187"/>
                  </a:cubicBezTo>
                  <a:cubicBezTo>
                    <a:pt x="7552" y="196"/>
                    <a:pt x="7484" y="199"/>
                    <a:pt x="7415" y="199"/>
                  </a:cubicBezTo>
                  <a:cubicBezTo>
                    <a:pt x="7322" y="199"/>
                    <a:pt x="7228" y="193"/>
                    <a:pt x="7136" y="187"/>
                  </a:cubicBezTo>
                  <a:lnTo>
                    <a:pt x="7105" y="187"/>
                  </a:lnTo>
                  <a:cubicBezTo>
                    <a:pt x="6972" y="198"/>
                    <a:pt x="6845" y="240"/>
                    <a:pt x="6712" y="261"/>
                  </a:cubicBezTo>
                  <a:cubicBezTo>
                    <a:pt x="6680" y="268"/>
                    <a:pt x="6650" y="270"/>
                    <a:pt x="6621" y="270"/>
                  </a:cubicBezTo>
                  <a:cubicBezTo>
                    <a:pt x="6527" y="270"/>
                    <a:pt x="6448" y="241"/>
                    <a:pt x="6346" y="208"/>
                  </a:cubicBezTo>
                  <a:cubicBezTo>
                    <a:pt x="6320" y="200"/>
                    <a:pt x="6296" y="197"/>
                    <a:pt x="6275" y="197"/>
                  </a:cubicBezTo>
                  <a:cubicBezTo>
                    <a:pt x="6155" y="197"/>
                    <a:pt x="6094" y="307"/>
                    <a:pt x="5996" y="383"/>
                  </a:cubicBezTo>
                  <a:lnTo>
                    <a:pt x="5905" y="426"/>
                  </a:lnTo>
                  <a:cubicBezTo>
                    <a:pt x="5736" y="495"/>
                    <a:pt x="5539" y="426"/>
                    <a:pt x="5380" y="559"/>
                  </a:cubicBezTo>
                  <a:cubicBezTo>
                    <a:pt x="5221" y="691"/>
                    <a:pt x="5120" y="898"/>
                    <a:pt x="5067" y="1100"/>
                  </a:cubicBezTo>
                  <a:cubicBezTo>
                    <a:pt x="4993" y="1360"/>
                    <a:pt x="4988" y="1667"/>
                    <a:pt x="4966" y="1938"/>
                  </a:cubicBezTo>
                  <a:cubicBezTo>
                    <a:pt x="4961" y="2065"/>
                    <a:pt x="4919" y="2177"/>
                    <a:pt x="4903" y="2299"/>
                  </a:cubicBezTo>
                  <a:cubicBezTo>
                    <a:pt x="4866" y="2469"/>
                    <a:pt x="4797" y="2612"/>
                    <a:pt x="4733" y="2771"/>
                  </a:cubicBezTo>
                  <a:cubicBezTo>
                    <a:pt x="4616" y="3100"/>
                    <a:pt x="4478" y="3440"/>
                    <a:pt x="4245" y="3705"/>
                  </a:cubicBezTo>
                  <a:cubicBezTo>
                    <a:pt x="3985" y="3997"/>
                    <a:pt x="3799" y="4336"/>
                    <a:pt x="3682" y="4702"/>
                  </a:cubicBezTo>
                  <a:cubicBezTo>
                    <a:pt x="3513" y="5222"/>
                    <a:pt x="3428" y="5769"/>
                    <a:pt x="3247" y="6278"/>
                  </a:cubicBezTo>
                  <a:cubicBezTo>
                    <a:pt x="3168" y="6496"/>
                    <a:pt x="3115" y="6713"/>
                    <a:pt x="2977" y="6904"/>
                  </a:cubicBezTo>
                  <a:cubicBezTo>
                    <a:pt x="2791" y="7164"/>
                    <a:pt x="2558" y="7398"/>
                    <a:pt x="2335" y="7626"/>
                  </a:cubicBezTo>
                  <a:cubicBezTo>
                    <a:pt x="1947" y="8003"/>
                    <a:pt x="1629" y="8459"/>
                    <a:pt x="1411" y="8952"/>
                  </a:cubicBezTo>
                  <a:cubicBezTo>
                    <a:pt x="1258" y="9297"/>
                    <a:pt x="1152" y="9642"/>
                    <a:pt x="876" y="9913"/>
                  </a:cubicBezTo>
                  <a:cubicBezTo>
                    <a:pt x="748" y="10040"/>
                    <a:pt x="616" y="10135"/>
                    <a:pt x="499" y="10279"/>
                  </a:cubicBezTo>
                  <a:cubicBezTo>
                    <a:pt x="340" y="10470"/>
                    <a:pt x="212" y="10677"/>
                    <a:pt x="128" y="10905"/>
                  </a:cubicBezTo>
                  <a:cubicBezTo>
                    <a:pt x="85" y="11011"/>
                    <a:pt x="0" y="11207"/>
                    <a:pt x="64" y="11319"/>
                  </a:cubicBezTo>
                  <a:cubicBezTo>
                    <a:pt x="91" y="11359"/>
                    <a:pt x="128" y="11374"/>
                    <a:pt x="168" y="11374"/>
                  </a:cubicBezTo>
                  <a:cubicBezTo>
                    <a:pt x="260" y="11374"/>
                    <a:pt x="372" y="11292"/>
                    <a:pt x="435" y="11244"/>
                  </a:cubicBezTo>
                  <a:cubicBezTo>
                    <a:pt x="525" y="11186"/>
                    <a:pt x="610" y="11128"/>
                    <a:pt x="690" y="11064"/>
                  </a:cubicBezTo>
                  <a:cubicBezTo>
                    <a:pt x="748" y="11011"/>
                    <a:pt x="801" y="10947"/>
                    <a:pt x="870" y="10899"/>
                  </a:cubicBezTo>
                  <a:cubicBezTo>
                    <a:pt x="915" y="10869"/>
                    <a:pt x="968" y="10853"/>
                    <a:pt x="1019" y="10853"/>
                  </a:cubicBezTo>
                  <a:cubicBezTo>
                    <a:pt x="1066" y="10853"/>
                    <a:pt x="1111" y="10866"/>
                    <a:pt x="1146" y="10894"/>
                  </a:cubicBezTo>
                  <a:cubicBezTo>
                    <a:pt x="1247" y="10974"/>
                    <a:pt x="1279" y="11106"/>
                    <a:pt x="1353" y="11212"/>
                  </a:cubicBezTo>
                  <a:cubicBezTo>
                    <a:pt x="1438" y="11345"/>
                    <a:pt x="1576" y="11430"/>
                    <a:pt x="1656" y="11563"/>
                  </a:cubicBezTo>
                  <a:cubicBezTo>
                    <a:pt x="1746" y="11701"/>
                    <a:pt x="1756" y="11876"/>
                    <a:pt x="1841" y="12014"/>
                  </a:cubicBezTo>
                  <a:cubicBezTo>
                    <a:pt x="1931" y="12146"/>
                    <a:pt x="2053" y="12247"/>
                    <a:pt x="2176" y="12348"/>
                  </a:cubicBezTo>
                  <a:cubicBezTo>
                    <a:pt x="2329" y="12481"/>
                    <a:pt x="2441" y="12597"/>
                    <a:pt x="2547" y="12772"/>
                  </a:cubicBezTo>
                  <a:cubicBezTo>
                    <a:pt x="2605" y="12868"/>
                    <a:pt x="2680" y="13001"/>
                    <a:pt x="2780" y="13069"/>
                  </a:cubicBezTo>
                  <a:cubicBezTo>
                    <a:pt x="2827" y="13102"/>
                    <a:pt x="2879" y="13112"/>
                    <a:pt x="2933" y="13112"/>
                  </a:cubicBezTo>
                  <a:cubicBezTo>
                    <a:pt x="3002" y="13112"/>
                    <a:pt x="3075" y="13097"/>
                    <a:pt x="3147" y="13097"/>
                  </a:cubicBezTo>
                  <a:cubicBezTo>
                    <a:pt x="3194" y="13097"/>
                    <a:pt x="3240" y="13103"/>
                    <a:pt x="3284" y="13123"/>
                  </a:cubicBezTo>
                  <a:cubicBezTo>
                    <a:pt x="3369" y="13160"/>
                    <a:pt x="3449" y="13223"/>
                    <a:pt x="3539" y="13260"/>
                  </a:cubicBezTo>
                  <a:cubicBezTo>
                    <a:pt x="3666" y="13314"/>
                    <a:pt x="3799" y="13314"/>
                    <a:pt x="3932" y="13356"/>
                  </a:cubicBezTo>
                  <a:cubicBezTo>
                    <a:pt x="4176" y="13425"/>
                    <a:pt x="4351" y="13574"/>
                    <a:pt x="4478" y="13791"/>
                  </a:cubicBezTo>
                  <a:cubicBezTo>
                    <a:pt x="4611" y="14030"/>
                    <a:pt x="4611" y="14269"/>
                    <a:pt x="4558" y="14534"/>
                  </a:cubicBezTo>
                  <a:cubicBezTo>
                    <a:pt x="4521" y="14682"/>
                    <a:pt x="4484" y="14820"/>
                    <a:pt x="4441" y="14964"/>
                  </a:cubicBezTo>
                  <a:cubicBezTo>
                    <a:pt x="4409" y="15070"/>
                    <a:pt x="4335" y="15202"/>
                    <a:pt x="4346" y="15319"/>
                  </a:cubicBezTo>
                  <a:cubicBezTo>
                    <a:pt x="4348" y="15406"/>
                    <a:pt x="4394" y="15433"/>
                    <a:pt x="4458" y="15433"/>
                  </a:cubicBezTo>
                  <a:cubicBezTo>
                    <a:pt x="4555" y="15433"/>
                    <a:pt x="4690" y="15371"/>
                    <a:pt x="4770" y="15362"/>
                  </a:cubicBezTo>
                  <a:cubicBezTo>
                    <a:pt x="5078" y="15319"/>
                    <a:pt x="5380" y="15277"/>
                    <a:pt x="5677" y="15186"/>
                  </a:cubicBezTo>
                  <a:cubicBezTo>
                    <a:pt x="6155" y="15033"/>
                    <a:pt x="6532" y="14682"/>
                    <a:pt x="6908" y="14364"/>
                  </a:cubicBezTo>
                  <a:cubicBezTo>
                    <a:pt x="7375" y="13971"/>
                    <a:pt x="7853" y="13605"/>
                    <a:pt x="8357" y="13266"/>
                  </a:cubicBezTo>
                  <a:cubicBezTo>
                    <a:pt x="8908" y="12894"/>
                    <a:pt x="9466" y="12454"/>
                    <a:pt x="9901" y="11939"/>
                  </a:cubicBezTo>
                  <a:cubicBezTo>
                    <a:pt x="10214" y="11579"/>
                    <a:pt x="10288" y="11048"/>
                    <a:pt x="10293" y="10576"/>
                  </a:cubicBezTo>
                  <a:cubicBezTo>
                    <a:pt x="10299" y="10242"/>
                    <a:pt x="10272" y="9913"/>
                    <a:pt x="10246" y="9573"/>
                  </a:cubicBezTo>
                  <a:cubicBezTo>
                    <a:pt x="10214" y="9127"/>
                    <a:pt x="10224" y="8676"/>
                    <a:pt x="10251" y="8236"/>
                  </a:cubicBezTo>
                  <a:cubicBezTo>
                    <a:pt x="10277" y="7817"/>
                    <a:pt x="10341" y="7398"/>
                    <a:pt x="10368" y="6973"/>
                  </a:cubicBezTo>
                  <a:cubicBezTo>
                    <a:pt x="10378" y="6681"/>
                    <a:pt x="10421" y="6395"/>
                    <a:pt x="10463" y="6114"/>
                  </a:cubicBezTo>
                  <a:cubicBezTo>
                    <a:pt x="10506" y="5880"/>
                    <a:pt x="10543" y="5641"/>
                    <a:pt x="10585" y="5408"/>
                  </a:cubicBezTo>
                  <a:cubicBezTo>
                    <a:pt x="10617" y="5190"/>
                    <a:pt x="10649" y="5005"/>
                    <a:pt x="10474" y="4851"/>
                  </a:cubicBezTo>
                  <a:cubicBezTo>
                    <a:pt x="10261" y="4681"/>
                    <a:pt x="10081" y="4586"/>
                    <a:pt x="9996" y="4299"/>
                  </a:cubicBezTo>
                  <a:cubicBezTo>
                    <a:pt x="9917" y="4050"/>
                    <a:pt x="10023" y="3662"/>
                    <a:pt x="10065" y="3408"/>
                  </a:cubicBezTo>
                  <a:cubicBezTo>
                    <a:pt x="10145" y="2999"/>
                    <a:pt x="10272" y="2612"/>
                    <a:pt x="10368" y="2214"/>
                  </a:cubicBezTo>
                  <a:cubicBezTo>
                    <a:pt x="10527" y="1530"/>
                    <a:pt x="10633" y="468"/>
                    <a:pt x="9842" y="129"/>
                  </a:cubicBezTo>
                  <a:cubicBezTo>
                    <a:pt x="9645" y="47"/>
                    <a:pt x="9421" y="0"/>
                    <a:pt x="92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 name="Google Shape;82;p5"/>
          <p:cNvGrpSpPr/>
          <p:nvPr/>
        </p:nvGrpSpPr>
        <p:grpSpPr>
          <a:xfrm flipH="1" rot="-300873">
            <a:off x="-719298" y="361180"/>
            <a:ext cx="1246737" cy="1340794"/>
            <a:chOff x="5090125" y="3146825"/>
            <a:chExt cx="387400" cy="416625"/>
          </a:xfrm>
        </p:grpSpPr>
        <p:sp>
          <p:nvSpPr>
            <p:cNvPr id="83" name="Google Shape;83;p5"/>
            <p:cNvSpPr/>
            <p:nvPr/>
          </p:nvSpPr>
          <p:spPr>
            <a:xfrm>
              <a:off x="5253400" y="3415950"/>
              <a:ext cx="71325" cy="45275"/>
            </a:xfrm>
            <a:custGeom>
              <a:rect b="b" l="l" r="r" t="t"/>
              <a:pathLst>
                <a:path extrusionOk="0" h="1811" w="2853">
                  <a:moveTo>
                    <a:pt x="794" y="0"/>
                  </a:moveTo>
                  <a:cubicBezTo>
                    <a:pt x="788" y="0"/>
                    <a:pt x="782" y="0"/>
                    <a:pt x="775" y="1"/>
                  </a:cubicBezTo>
                  <a:cubicBezTo>
                    <a:pt x="1" y="54"/>
                    <a:pt x="765" y="1338"/>
                    <a:pt x="1030" y="1582"/>
                  </a:cubicBezTo>
                  <a:cubicBezTo>
                    <a:pt x="1205" y="1743"/>
                    <a:pt x="1399" y="1811"/>
                    <a:pt x="1594" y="1811"/>
                  </a:cubicBezTo>
                  <a:cubicBezTo>
                    <a:pt x="2215" y="1811"/>
                    <a:pt x="2841" y="1116"/>
                    <a:pt x="2845" y="510"/>
                  </a:cubicBezTo>
                  <a:cubicBezTo>
                    <a:pt x="2853" y="356"/>
                    <a:pt x="2739" y="279"/>
                    <a:pt x="2623" y="279"/>
                  </a:cubicBezTo>
                  <a:cubicBezTo>
                    <a:pt x="2506" y="279"/>
                    <a:pt x="2388" y="356"/>
                    <a:pt x="2388" y="510"/>
                  </a:cubicBezTo>
                  <a:cubicBezTo>
                    <a:pt x="2384" y="855"/>
                    <a:pt x="2011" y="1333"/>
                    <a:pt x="1625" y="1333"/>
                  </a:cubicBezTo>
                  <a:cubicBezTo>
                    <a:pt x="1530" y="1333"/>
                    <a:pt x="1434" y="1304"/>
                    <a:pt x="1343" y="1237"/>
                  </a:cubicBezTo>
                  <a:cubicBezTo>
                    <a:pt x="1226" y="1147"/>
                    <a:pt x="1131" y="956"/>
                    <a:pt x="1067" y="823"/>
                  </a:cubicBezTo>
                  <a:cubicBezTo>
                    <a:pt x="1020" y="728"/>
                    <a:pt x="982" y="637"/>
                    <a:pt x="945" y="537"/>
                  </a:cubicBezTo>
                  <a:cubicBezTo>
                    <a:pt x="935" y="494"/>
                    <a:pt x="929" y="457"/>
                    <a:pt x="913" y="414"/>
                  </a:cubicBezTo>
                  <a:cubicBezTo>
                    <a:pt x="1063" y="296"/>
                    <a:pt x="1032" y="0"/>
                    <a:pt x="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5"/>
            <p:cNvSpPr/>
            <p:nvPr/>
          </p:nvSpPr>
          <p:spPr>
            <a:xfrm>
              <a:off x="5272975" y="3352475"/>
              <a:ext cx="58350" cy="32075"/>
            </a:xfrm>
            <a:custGeom>
              <a:rect b="b" l="l" r="r" t="t"/>
              <a:pathLst>
                <a:path extrusionOk="0" h="1283" w="2334">
                  <a:moveTo>
                    <a:pt x="1055" y="0"/>
                  </a:moveTo>
                  <a:cubicBezTo>
                    <a:pt x="610" y="0"/>
                    <a:pt x="186" y="256"/>
                    <a:pt x="46" y="831"/>
                  </a:cubicBezTo>
                  <a:cubicBezTo>
                    <a:pt x="1" y="1008"/>
                    <a:pt x="150" y="1124"/>
                    <a:pt x="290" y="1124"/>
                  </a:cubicBezTo>
                  <a:cubicBezTo>
                    <a:pt x="381" y="1124"/>
                    <a:pt x="469" y="1074"/>
                    <a:pt x="496" y="959"/>
                  </a:cubicBezTo>
                  <a:cubicBezTo>
                    <a:pt x="581" y="606"/>
                    <a:pt x="811" y="457"/>
                    <a:pt x="1060" y="457"/>
                  </a:cubicBezTo>
                  <a:cubicBezTo>
                    <a:pt x="1391" y="457"/>
                    <a:pt x="1753" y="721"/>
                    <a:pt x="1844" y="1118"/>
                  </a:cubicBezTo>
                  <a:cubicBezTo>
                    <a:pt x="1869" y="1233"/>
                    <a:pt x="1955" y="1283"/>
                    <a:pt x="2046" y="1283"/>
                  </a:cubicBezTo>
                  <a:cubicBezTo>
                    <a:pt x="2184" y="1283"/>
                    <a:pt x="2334" y="1167"/>
                    <a:pt x="2295" y="990"/>
                  </a:cubicBezTo>
                  <a:cubicBezTo>
                    <a:pt x="2151" y="366"/>
                    <a:pt x="1588" y="0"/>
                    <a:pt x="10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p:nvPr/>
          </p:nvSpPr>
          <p:spPr>
            <a:xfrm>
              <a:off x="5256325" y="3297550"/>
              <a:ext cx="43925" cy="39000"/>
            </a:xfrm>
            <a:custGeom>
              <a:rect b="b" l="l" r="r" t="t"/>
              <a:pathLst>
                <a:path extrusionOk="0" h="1560" w="1757">
                  <a:moveTo>
                    <a:pt x="1029" y="0"/>
                  </a:moveTo>
                  <a:cubicBezTo>
                    <a:pt x="779" y="0"/>
                    <a:pt x="527" y="81"/>
                    <a:pt x="340" y="237"/>
                  </a:cubicBezTo>
                  <a:cubicBezTo>
                    <a:pt x="1" y="524"/>
                    <a:pt x="32" y="932"/>
                    <a:pt x="43" y="1330"/>
                  </a:cubicBezTo>
                  <a:cubicBezTo>
                    <a:pt x="43" y="1482"/>
                    <a:pt x="161" y="1559"/>
                    <a:pt x="278" y="1559"/>
                  </a:cubicBezTo>
                  <a:cubicBezTo>
                    <a:pt x="394" y="1559"/>
                    <a:pt x="510" y="1484"/>
                    <a:pt x="510" y="1330"/>
                  </a:cubicBezTo>
                  <a:cubicBezTo>
                    <a:pt x="510" y="1118"/>
                    <a:pt x="452" y="826"/>
                    <a:pt x="589" y="651"/>
                  </a:cubicBezTo>
                  <a:cubicBezTo>
                    <a:pt x="684" y="526"/>
                    <a:pt x="861" y="466"/>
                    <a:pt x="1030" y="466"/>
                  </a:cubicBezTo>
                  <a:cubicBezTo>
                    <a:pt x="1126" y="466"/>
                    <a:pt x="1220" y="485"/>
                    <a:pt x="1295" y="524"/>
                  </a:cubicBezTo>
                  <a:cubicBezTo>
                    <a:pt x="1333" y="544"/>
                    <a:pt x="1370" y="552"/>
                    <a:pt x="1405" y="552"/>
                  </a:cubicBezTo>
                  <a:cubicBezTo>
                    <a:pt x="1617" y="552"/>
                    <a:pt x="1756" y="239"/>
                    <a:pt x="1529" y="121"/>
                  </a:cubicBezTo>
                  <a:cubicBezTo>
                    <a:pt x="1378" y="40"/>
                    <a:pt x="1204" y="0"/>
                    <a:pt x="10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5"/>
            <p:cNvSpPr/>
            <p:nvPr/>
          </p:nvSpPr>
          <p:spPr>
            <a:xfrm>
              <a:off x="5201150" y="3377525"/>
              <a:ext cx="39525" cy="50050"/>
            </a:xfrm>
            <a:custGeom>
              <a:rect b="b" l="l" r="r" t="t"/>
              <a:pathLst>
                <a:path extrusionOk="0" h="2002" w="1581">
                  <a:moveTo>
                    <a:pt x="845" y="1"/>
                  </a:moveTo>
                  <a:cubicBezTo>
                    <a:pt x="806" y="1"/>
                    <a:pt x="764" y="13"/>
                    <a:pt x="722" y="41"/>
                  </a:cubicBezTo>
                  <a:cubicBezTo>
                    <a:pt x="0" y="535"/>
                    <a:pt x="467" y="1628"/>
                    <a:pt x="1115" y="1973"/>
                  </a:cubicBezTo>
                  <a:cubicBezTo>
                    <a:pt x="1152" y="1992"/>
                    <a:pt x="1190" y="2001"/>
                    <a:pt x="1225" y="2001"/>
                  </a:cubicBezTo>
                  <a:cubicBezTo>
                    <a:pt x="1438" y="2001"/>
                    <a:pt x="1581" y="1688"/>
                    <a:pt x="1353" y="1569"/>
                  </a:cubicBezTo>
                  <a:cubicBezTo>
                    <a:pt x="1056" y="1410"/>
                    <a:pt x="557" y="726"/>
                    <a:pt x="961" y="450"/>
                  </a:cubicBezTo>
                  <a:cubicBezTo>
                    <a:pt x="1169" y="308"/>
                    <a:pt x="1041" y="1"/>
                    <a:pt x="8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
            <p:cNvSpPr/>
            <p:nvPr/>
          </p:nvSpPr>
          <p:spPr>
            <a:xfrm>
              <a:off x="5273950" y="3495125"/>
              <a:ext cx="53475" cy="25725"/>
            </a:xfrm>
            <a:custGeom>
              <a:rect b="b" l="l" r="r" t="t"/>
              <a:pathLst>
                <a:path extrusionOk="0" h="1029" w="2139">
                  <a:moveTo>
                    <a:pt x="287" y="0"/>
                  </a:moveTo>
                  <a:cubicBezTo>
                    <a:pt x="147" y="0"/>
                    <a:pt x="1" y="117"/>
                    <a:pt x="49" y="293"/>
                  </a:cubicBezTo>
                  <a:cubicBezTo>
                    <a:pt x="181" y="781"/>
                    <a:pt x="671" y="1029"/>
                    <a:pt x="1158" y="1029"/>
                  </a:cubicBezTo>
                  <a:cubicBezTo>
                    <a:pt x="1455" y="1029"/>
                    <a:pt x="1751" y="936"/>
                    <a:pt x="1964" y="749"/>
                  </a:cubicBezTo>
                  <a:cubicBezTo>
                    <a:pt x="2139" y="592"/>
                    <a:pt x="1975" y="353"/>
                    <a:pt x="1787" y="353"/>
                  </a:cubicBezTo>
                  <a:cubicBezTo>
                    <a:pt x="1734" y="353"/>
                    <a:pt x="1680" y="371"/>
                    <a:pt x="1630" y="415"/>
                  </a:cubicBezTo>
                  <a:cubicBezTo>
                    <a:pt x="1519" y="514"/>
                    <a:pt x="1348" y="563"/>
                    <a:pt x="1173" y="563"/>
                  </a:cubicBezTo>
                  <a:cubicBezTo>
                    <a:pt x="880" y="563"/>
                    <a:pt x="573" y="428"/>
                    <a:pt x="500" y="166"/>
                  </a:cubicBezTo>
                  <a:cubicBezTo>
                    <a:pt x="468" y="50"/>
                    <a:pt x="379" y="0"/>
                    <a:pt x="2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5"/>
            <p:cNvSpPr/>
            <p:nvPr/>
          </p:nvSpPr>
          <p:spPr>
            <a:xfrm>
              <a:off x="5358700" y="3421775"/>
              <a:ext cx="39500" cy="36075"/>
            </a:xfrm>
            <a:custGeom>
              <a:rect b="b" l="l" r="r" t="t"/>
              <a:pathLst>
                <a:path extrusionOk="0" h="1443" w="1580">
                  <a:moveTo>
                    <a:pt x="1294" y="0"/>
                  </a:moveTo>
                  <a:cubicBezTo>
                    <a:pt x="1158" y="0"/>
                    <a:pt x="1008" y="117"/>
                    <a:pt x="1036" y="298"/>
                  </a:cubicBezTo>
                  <a:cubicBezTo>
                    <a:pt x="1083" y="613"/>
                    <a:pt x="837" y="969"/>
                    <a:pt x="523" y="969"/>
                  </a:cubicBezTo>
                  <a:cubicBezTo>
                    <a:pt x="478" y="969"/>
                    <a:pt x="431" y="962"/>
                    <a:pt x="384" y="946"/>
                  </a:cubicBezTo>
                  <a:cubicBezTo>
                    <a:pt x="358" y="937"/>
                    <a:pt x="333" y="934"/>
                    <a:pt x="310" y="934"/>
                  </a:cubicBezTo>
                  <a:cubicBezTo>
                    <a:pt x="78" y="934"/>
                    <a:pt x="0" y="1314"/>
                    <a:pt x="256" y="1396"/>
                  </a:cubicBezTo>
                  <a:cubicBezTo>
                    <a:pt x="353" y="1428"/>
                    <a:pt x="446" y="1442"/>
                    <a:pt x="536" y="1442"/>
                  </a:cubicBezTo>
                  <a:cubicBezTo>
                    <a:pt x="1148" y="1442"/>
                    <a:pt x="1580" y="772"/>
                    <a:pt x="1487" y="171"/>
                  </a:cubicBezTo>
                  <a:cubicBezTo>
                    <a:pt x="1468" y="52"/>
                    <a:pt x="1384" y="0"/>
                    <a:pt x="12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5"/>
            <p:cNvSpPr/>
            <p:nvPr/>
          </p:nvSpPr>
          <p:spPr>
            <a:xfrm>
              <a:off x="5321825" y="3292075"/>
              <a:ext cx="61575" cy="28100"/>
            </a:xfrm>
            <a:custGeom>
              <a:rect b="b" l="l" r="r" t="t"/>
              <a:pathLst>
                <a:path extrusionOk="0" h="1124" w="2463">
                  <a:moveTo>
                    <a:pt x="1037" y="0"/>
                  </a:moveTo>
                  <a:cubicBezTo>
                    <a:pt x="778" y="0"/>
                    <a:pt x="506" y="63"/>
                    <a:pt x="235" y="186"/>
                  </a:cubicBezTo>
                  <a:cubicBezTo>
                    <a:pt x="1" y="296"/>
                    <a:pt x="145" y="614"/>
                    <a:pt x="367" y="614"/>
                  </a:cubicBezTo>
                  <a:cubicBezTo>
                    <a:pt x="401" y="614"/>
                    <a:pt x="437" y="606"/>
                    <a:pt x="474" y="589"/>
                  </a:cubicBezTo>
                  <a:cubicBezTo>
                    <a:pt x="665" y="502"/>
                    <a:pt x="852" y="458"/>
                    <a:pt x="1029" y="458"/>
                  </a:cubicBezTo>
                  <a:cubicBezTo>
                    <a:pt x="1393" y="458"/>
                    <a:pt x="1715" y="642"/>
                    <a:pt x="1943" y="1013"/>
                  </a:cubicBezTo>
                  <a:cubicBezTo>
                    <a:pt x="1992" y="1091"/>
                    <a:pt x="2064" y="1123"/>
                    <a:pt x="2135" y="1123"/>
                  </a:cubicBezTo>
                  <a:cubicBezTo>
                    <a:pt x="2299" y="1123"/>
                    <a:pt x="2463" y="955"/>
                    <a:pt x="2352" y="775"/>
                  </a:cubicBezTo>
                  <a:cubicBezTo>
                    <a:pt x="2033" y="254"/>
                    <a:pt x="1560" y="0"/>
                    <a:pt x="1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5"/>
            <p:cNvSpPr/>
            <p:nvPr/>
          </p:nvSpPr>
          <p:spPr>
            <a:xfrm>
              <a:off x="5342925" y="3380800"/>
              <a:ext cx="26175" cy="25250"/>
            </a:xfrm>
            <a:custGeom>
              <a:rect b="b" l="l" r="r" t="t"/>
              <a:pathLst>
                <a:path extrusionOk="0" h="1010" w="1047">
                  <a:moveTo>
                    <a:pt x="797" y="1"/>
                  </a:moveTo>
                  <a:cubicBezTo>
                    <a:pt x="659" y="1"/>
                    <a:pt x="580" y="107"/>
                    <a:pt x="564" y="229"/>
                  </a:cubicBezTo>
                  <a:cubicBezTo>
                    <a:pt x="542" y="399"/>
                    <a:pt x="431" y="505"/>
                    <a:pt x="266" y="547"/>
                  </a:cubicBezTo>
                  <a:cubicBezTo>
                    <a:pt x="1" y="629"/>
                    <a:pt x="82" y="1010"/>
                    <a:pt x="319" y="1010"/>
                  </a:cubicBezTo>
                  <a:cubicBezTo>
                    <a:pt x="343" y="1010"/>
                    <a:pt x="368" y="1006"/>
                    <a:pt x="394" y="998"/>
                  </a:cubicBezTo>
                  <a:cubicBezTo>
                    <a:pt x="765" y="892"/>
                    <a:pt x="983" y="605"/>
                    <a:pt x="1036" y="229"/>
                  </a:cubicBezTo>
                  <a:cubicBezTo>
                    <a:pt x="1046" y="112"/>
                    <a:pt x="908" y="1"/>
                    <a:pt x="7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5"/>
            <p:cNvSpPr/>
            <p:nvPr/>
          </p:nvSpPr>
          <p:spPr>
            <a:xfrm>
              <a:off x="5261775" y="3243175"/>
              <a:ext cx="50250" cy="21125"/>
            </a:xfrm>
            <a:custGeom>
              <a:rect b="b" l="l" r="r" t="t"/>
              <a:pathLst>
                <a:path extrusionOk="0" h="845" w="2010">
                  <a:moveTo>
                    <a:pt x="656" y="0"/>
                  </a:moveTo>
                  <a:cubicBezTo>
                    <a:pt x="531" y="0"/>
                    <a:pt x="403" y="15"/>
                    <a:pt x="271" y="46"/>
                  </a:cubicBezTo>
                  <a:cubicBezTo>
                    <a:pt x="1" y="115"/>
                    <a:pt x="85" y="505"/>
                    <a:pt x="330" y="505"/>
                  </a:cubicBezTo>
                  <a:cubicBezTo>
                    <a:pt x="350" y="505"/>
                    <a:pt x="371" y="503"/>
                    <a:pt x="393" y="497"/>
                  </a:cubicBezTo>
                  <a:cubicBezTo>
                    <a:pt x="487" y="474"/>
                    <a:pt x="579" y="463"/>
                    <a:pt x="668" y="463"/>
                  </a:cubicBezTo>
                  <a:cubicBezTo>
                    <a:pt x="971" y="463"/>
                    <a:pt x="1246" y="588"/>
                    <a:pt x="1496" y="789"/>
                  </a:cubicBezTo>
                  <a:cubicBezTo>
                    <a:pt x="1545" y="828"/>
                    <a:pt x="1598" y="844"/>
                    <a:pt x="1650" y="844"/>
                  </a:cubicBezTo>
                  <a:cubicBezTo>
                    <a:pt x="1843" y="844"/>
                    <a:pt x="2010" y="610"/>
                    <a:pt x="1825" y="455"/>
                  </a:cubicBezTo>
                  <a:cubicBezTo>
                    <a:pt x="1471" y="175"/>
                    <a:pt x="1086" y="0"/>
                    <a:pt x="6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5"/>
            <p:cNvSpPr/>
            <p:nvPr/>
          </p:nvSpPr>
          <p:spPr>
            <a:xfrm>
              <a:off x="5200875" y="3296725"/>
              <a:ext cx="27875" cy="32150"/>
            </a:xfrm>
            <a:custGeom>
              <a:rect b="b" l="l" r="r" t="t"/>
              <a:pathLst>
                <a:path extrusionOk="0" h="1286" w="1115">
                  <a:moveTo>
                    <a:pt x="854" y="0"/>
                  </a:moveTo>
                  <a:cubicBezTo>
                    <a:pt x="834" y="0"/>
                    <a:pt x="815" y="3"/>
                    <a:pt x="797" y="10"/>
                  </a:cubicBezTo>
                  <a:cubicBezTo>
                    <a:pt x="584" y="101"/>
                    <a:pt x="356" y="185"/>
                    <a:pt x="202" y="355"/>
                  </a:cubicBezTo>
                  <a:cubicBezTo>
                    <a:pt x="38" y="557"/>
                    <a:pt x="1" y="806"/>
                    <a:pt x="1" y="1061"/>
                  </a:cubicBezTo>
                  <a:cubicBezTo>
                    <a:pt x="1" y="1210"/>
                    <a:pt x="117" y="1286"/>
                    <a:pt x="234" y="1286"/>
                  </a:cubicBezTo>
                  <a:cubicBezTo>
                    <a:pt x="349" y="1286"/>
                    <a:pt x="465" y="1211"/>
                    <a:pt x="468" y="1061"/>
                  </a:cubicBezTo>
                  <a:cubicBezTo>
                    <a:pt x="468" y="928"/>
                    <a:pt x="478" y="774"/>
                    <a:pt x="563" y="668"/>
                  </a:cubicBezTo>
                  <a:cubicBezTo>
                    <a:pt x="648" y="562"/>
                    <a:pt x="802" y="514"/>
                    <a:pt x="929" y="461"/>
                  </a:cubicBezTo>
                  <a:cubicBezTo>
                    <a:pt x="1035" y="419"/>
                    <a:pt x="1115" y="313"/>
                    <a:pt x="1078" y="180"/>
                  </a:cubicBezTo>
                  <a:cubicBezTo>
                    <a:pt x="1056" y="83"/>
                    <a:pt x="952" y="0"/>
                    <a:pt x="8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a:off x="5235625" y="3328125"/>
              <a:ext cx="14900" cy="23525"/>
            </a:xfrm>
            <a:custGeom>
              <a:rect b="b" l="l" r="r" t="t"/>
              <a:pathLst>
                <a:path extrusionOk="0" h="941" w="596">
                  <a:moveTo>
                    <a:pt x="320" y="1"/>
                  </a:moveTo>
                  <a:cubicBezTo>
                    <a:pt x="220" y="1"/>
                    <a:pt x="141" y="76"/>
                    <a:pt x="102" y="176"/>
                  </a:cubicBezTo>
                  <a:cubicBezTo>
                    <a:pt x="33" y="341"/>
                    <a:pt x="1" y="527"/>
                    <a:pt x="17" y="707"/>
                  </a:cubicBezTo>
                  <a:cubicBezTo>
                    <a:pt x="22" y="834"/>
                    <a:pt x="112" y="940"/>
                    <a:pt x="245" y="940"/>
                  </a:cubicBezTo>
                  <a:cubicBezTo>
                    <a:pt x="367" y="940"/>
                    <a:pt x="484" y="834"/>
                    <a:pt x="478" y="707"/>
                  </a:cubicBezTo>
                  <a:cubicBezTo>
                    <a:pt x="473" y="558"/>
                    <a:pt x="494" y="436"/>
                    <a:pt x="553" y="304"/>
                  </a:cubicBezTo>
                  <a:cubicBezTo>
                    <a:pt x="595" y="176"/>
                    <a:pt x="500" y="38"/>
                    <a:pt x="388" y="12"/>
                  </a:cubicBezTo>
                  <a:cubicBezTo>
                    <a:pt x="365" y="4"/>
                    <a:pt x="342" y="1"/>
                    <a:pt x="3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a:off x="5167600" y="3374150"/>
              <a:ext cx="19725" cy="36975"/>
            </a:xfrm>
            <a:custGeom>
              <a:rect b="b" l="l" r="r" t="t"/>
              <a:pathLst>
                <a:path extrusionOk="0" h="1479" w="789">
                  <a:moveTo>
                    <a:pt x="461" y="1"/>
                  </a:moveTo>
                  <a:cubicBezTo>
                    <a:pt x="389" y="1"/>
                    <a:pt x="317" y="32"/>
                    <a:pt x="265" y="107"/>
                  </a:cubicBezTo>
                  <a:cubicBezTo>
                    <a:pt x="21" y="463"/>
                    <a:pt x="0" y="967"/>
                    <a:pt x="186" y="1360"/>
                  </a:cubicBezTo>
                  <a:cubicBezTo>
                    <a:pt x="227" y="1444"/>
                    <a:pt x="295" y="1479"/>
                    <a:pt x="365" y="1479"/>
                  </a:cubicBezTo>
                  <a:cubicBezTo>
                    <a:pt x="520" y="1479"/>
                    <a:pt x="686" y="1307"/>
                    <a:pt x="594" y="1121"/>
                  </a:cubicBezTo>
                  <a:cubicBezTo>
                    <a:pt x="472" y="882"/>
                    <a:pt x="525" y="558"/>
                    <a:pt x="674" y="346"/>
                  </a:cubicBezTo>
                  <a:cubicBezTo>
                    <a:pt x="789" y="168"/>
                    <a:pt x="627" y="1"/>
                    <a:pt x="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p:nvPr/>
          </p:nvSpPr>
          <p:spPr>
            <a:xfrm>
              <a:off x="5209250" y="3477550"/>
              <a:ext cx="27725" cy="37250"/>
            </a:xfrm>
            <a:custGeom>
              <a:rect b="b" l="l" r="r" t="t"/>
              <a:pathLst>
                <a:path extrusionOk="0" h="1490" w="1109">
                  <a:moveTo>
                    <a:pt x="472" y="0"/>
                  </a:moveTo>
                  <a:cubicBezTo>
                    <a:pt x="401" y="0"/>
                    <a:pt x="330" y="32"/>
                    <a:pt x="281" y="110"/>
                  </a:cubicBezTo>
                  <a:cubicBezTo>
                    <a:pt x="0" y="561"/>
                    <a:pt x="287" y="1155"/>
                    <a:pt x="679" y="1442"/>
                  </a:cubicBezTo>
                  <a:cubicBezTo>
                    <a:pt x="722" y="1475"/>
                    <a:pt x="765" y="1489"/>
                    <a:pt x="805" y="1489"/>
                  </a:cubicBezTo>
                  <a:cubicBezTo>
                    <a:pt x="987" y="1489"/>
                    <a:pt x="1108" y="1192"/>
                    <a:pt x="913" y="1044"/>
                  </a:cubicBezTo>
                  <a:cubicBezTo>
                    <a:pt x="727" y="906"/>
                    <a:pt x="546" y="566"/>
                    <a:pt x="684" y="349"/>
                  </a:cubicBezTo>
                  <a:cubicBezTo>
                    <a:pt x="795" y="168"/>
                    <a:pt x="634" y="0"/>
                    <a:pt x="4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a:off x="5312475" y="3531950"/>
              <a:ext cx="20700" cy="31500"/>
            </a:xfrm>
            <a:custGeom>
              <a:rect b="b" l="l" r="r" t="t"/>
              <a:pathLst>
                <a:path extrusionOk="0" h="1260" w="828">
                  <a:moveTo>
                    <a:pt x="507" y="1"/>
                  </a:moveTo>
                  <a:cubicBezTo>
                    <a:pt x="437" y="1"/>
                    <a:pt x="369" y="36"/>
                    <a:pt x="328" y="120"/>
                  </a:cubicBezTo>
                  <a:cubicBezTo>
                    <a:pt x="206" y="364"/>
                    <a:pt x="216" y="656"/>
                    <a:pt x="100" y="905"/>
                  </a:cubicBezTo>
                  <a:cubicBezTo>
                    <a:pt x="1" y="1089"/>
                    <a:pt x="166" y="1260"/>
                    <a:pt x="322" y="1260"/>
                  </a:cubicBezTo>
                  <a:cubicBezTo>
                    <a:pt x="392" y="1260"/>
                    <a:pt x="460" y="1226"/>
                    <a:pt x="503" y="1144"/>
                  </a:cubicBezTo>
                  <a:cubicBezTo>
                    <a:pt x="630" y="895"/>
                    <a:pt x="614" y="603"/>
                    <a:pt x="736" y="359"/>
                  </a:cubicBezTo>
                  <a:cubicBezTo>
                    <a:pt x="828" y="172"/>
                    <a:pt x="662" y="1"/>
                    <a:pt x="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5"/>
            <p:cNvSpPr/>
            <p:nvPr/>
          </p:nvSpPr>
          <p:spPr>
            <a:xfrm>
              <a:off x="5364700" y="3484150"/>
              <a:ext cx="23000" cy="26400"/>
            </a:xfrm>
            <a:custGeom>
              <a:rect b="b" l="l" r="r" t="t"/>
              <a:pathLst>
                <a:path extrusionOk="0" h="1056" w="920">
                  <a:moveTo>
                    <a:pt x="588" y="0"/>
                  </a:moveTo>
                  <a:cubicBezTo>
                    <a:pt x="550" y="0"/>
                    <a:pt x="509" y="11"/>
                    <a:pt x="467" y="37"/>
                  </a:cubicBezTo>
                  <a:cubicBezTo>
                    <a:pt x="175" y="217"/>
                    <a:pt x="27" y="488"/>
                    <a:pt x="6" y="827"/>
                  </a:cubicBezTo>
                  <a:cubicBezTo>
                    <a:pt x="0" y="950"/>
                    <a:pt x="117" y="1056"/>
                    <a:pt x="239" y="1056"/>
                  </a:cubicBezTo>
                  <a:cubicBezTo>
                    <a:pt x="372" y="1056"/>
                    <a:pt x="462" y="950"/>
                    <a:pt x="467" y="827"/>
                  </a:cubicBezTo>
                  <a:cubicBezTo>
                    <a:pt x="483" y="652"/>
                    <a:pt x="557" y="536"/>
                    <a:pt x="701" y="440"/>
                  </a:cubicBezTo>
                  <a:cubicBezTo>
                    <a:pt x="919" y="306"/>
                    <a:pt x="789" y="0"/>
                    <a:pt x="5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
            <p:cNvSpPr/>
            <p:nvPr/>
          </p:nvSpPr>
          <p:spPr>
            <a:xfrm>
              <a:off x="5410200" y="3401225"/>
              <a:ext cx="28275" cy="24350"/>
            </a:xfrm>
            <a:custGeom>
              <a:rect b="b" l="l" r="r" t="t"/>
              <a:pathLst>
                <a:path extrusionOk="0" h="974" w="1131">
                  <a:moveTo>
                    <a:pt x="792" y="1"/>
                  </a:moveTo>
                  <a:cubicBezTo>
                    <a:pt x="616" y="1"/>
                    <a:pt x="455" y="50"/>
                    <a:pt x="313" y="170"/>
                  </a:cubicBezTo>
                  <a:cubicBezTo>
                    <a:pt x="159" y="298"/>
                    <a:pt x="64" y="489"/>
                    <a:pt x="27" y="680"/>
                  </a:cubicBezTo>
                  <a:cubicBezTo>
                    <a:pt x="0" y="807"/>
                    <a:pt x="64" y="935"/>
                    <a:pt x="196" y="966"/>
                  </a:cubicBezTo>
                  <a:cubicBezTo>
                    <a:pt x="214" y="971"/>
                    <a:pt x="232" y="974"/>
                    <a:pt x="251" y="974"/>
                  </a:cubicBezTo>
                  <a:cubicBezTo>
                    <a:pt x="353" y="974"/>
                    <a:pt x="464" y="905"/>
                    <a:pt x="478" y="802"/>
                  </a:cubicBezTo>
                  <a:cubicBezTo>
                    <a:pt x="513" y="642"/>
                    <a:pt x="599" y="455"/>
                    <a:pt x="781" y="455"/>
                  </a:cubicBezTo>
                  <a:cubicBezTo>
                    <a:pt x="793" y="455"/>
                    <a:pt x="805" y="455"/>
                    <a:pt x="817" y="457"/>
                  </a:cubicBezTo>
                  <a:cubicBezTo>
                    <a:pt x="832" y="459"/>
                    <a:pt x="846" y="460"/>
                    <a:pt x="861" y="460"/>
                  </a:cubicBezTo>
                  <a:cubicBezTo>
                    <a:pt x="971" y="460"/>
                    <a:pt x="1071" y="405"/>
                    <a:pt x="1104" y="287"/>
                  </a:cubicBezTo>
                  <a:cubicBezTo>
                    <a:pt x="1130" y="192"/>
                    <a:pt x="1061" y="33"/>
                    <a:pt x="939" y="11"/>
                  </a:cubicBezTo>
                  <a:cubicBezTo>
                    <a:pt x="889" y="4"/>
                    <a:pt x="840" y="1"/>
                    <a:pt x="7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p:nvPr/>
          </p:nvSpPr>
          <p:spPr>
            <a:xfrm>
              <a:off x="5385125" y="3333875"/>
              <a:ext cx="28125" cy="43875"/>
            </a:xfrm>
            <a:custGeom>
              <a:rect b="b" l="l" r="r" t="t"/>
              <a:pathLst>
                <a:path extrusionOk="0" h="1755" w="1125">
                  <a:moveTo>
                    <a:pt x="582" y="0"/>
                  </a:moveTo>
                  <a:cubicBezTo>
                    <a:pt x="528" y="0"/>
                    <a:pt x="473" y="22"/>
                    <a:pt x="425" y="74"/>
                  </a:cubicBezTo>
                  <a:cubicBezTo>
                    <a:pt x="0" y="514"/>
                    <a:pt x="213" y="1305"/>
                    <a:pt x="621" y="1692"/>
                  </a:cubicBezTo>
                  <a:cubicBezTo>
                    <a:pt x="669" y="1736"/>
                    <a:pt x="722" y="1755"/>
                    <a:pt x="774" y="1755"/>
                  </a:cubicBezTo>
                  <a:cubicBezTo>
                    <a:pt x="959" y="1755"/>
                    <a:pt x="1124" y="1519"/>
                    <a:pt x="950" y="1358"/>
                  </a:cubicBezTo>
                  <a:cubicBezTo>
                    <a:pt x="738" y="1161"/>
                    <a:pt x="515" y="657"/>
                    <a:pt x="759" y="403"/>
                  </a:cubicBezTo>
                  <a:cubicBezTo>
                    <a:pt x="918" y="236"/>
                    <a:pt x="758" y="0"/>
                    <a:pt x="5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
            <p:cNvSpPr/>
            <p:nvPr/>
          </p:nvSpPr>
          <p:spPr>
            <a:xfrm>
              <a:off x="5368150" y="3234200"/>
              <a:ext cx="22200" cy="42100"/>
            </a:xfrm>
            <a:custGeom>
              <a:rect b="b" l="l" r="r" t="t"/>
              <a:pathLst>
                <a:path extrusionOk="0" h="1684" w="888">
                  <a:moveTo>
                    <a:pt x="556" y="0"/>
                  </a:moveTo>
                  <a:cubicBezTo>
                    <a:pt x="504" y="0"/>
                    <a:pt x="451" y="21"/>
                    <a:pt x="404" y="71"/>
                  </a:cubicBezTo>
                  <a:cubicBezTo>
                    <a:pt x="11" y="495"/>
                    <a:pt x="0" y="967"/>
                    <a:pt x="112" y="1514"/>
                  </a:cubicBezTo>
                  <a:cubicBezTo>
                    <a:pt x="135" y="1632"/>
                    <a:pt x="220" y="1683"/>
                    <a:pt x="311" y="1683"/>
                  </a:cubicBezTo>
                  <a:cubicBezTo>
                    <a:pt x="448" y="1683"/>
                    <a:pt x="598" y="1566"/>
                    <a:pt x="563" y="1387"/>
                  </a:cubicBezTo>
                  <a:cubicBezTo>
                    <a:pt x="488" y="1015"/>
                    <a:pt x="462" y="697"/>
                    <a:pt x="732" y="405"/>
                  </a:cubicBezTo>
                  <a:cubicBezTo>
                    <a:pt x="888" y="237"/>
                    <a:pt x="731" y="0"/>
                    <a:pt x="5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5"/>
            <p:cNvSpPr/>
            <p:nvPr/>
          </p:nvSpPr>
          <p:spPr>
            <a:xfrm>
              <a:off x="5299375" y="3205950"/>
              <a:ext cx="55475" cy="24300"/>
            </a:xfrm>
            <a:custGeom>
              <a:rect b="b" l="l" r="r" t="t"/>
              <a:pathLst>
                <a:path extrusionOk="0" h="972" w="2219">
                  <a:moveTo>
                    <a:pt x="741" y="0"/>
                  </a:moveTo>
                  <a:cubicBezTo>
                    <a:pt x="582" y="0"/>
                    <a:pt x="419" y="27"/>
                    <a:pt x="252" y="87"/>
                  </a:cubicBezTo>
                  <a:cubicBezTo>
                    <a:pt x="0" y="177"/>
                    <a:pt x="68" y="553"/>
                    <a:pt x="291" y="553"/>
                  </a:cubicBezTo>
                  <a:cubicBezTo>
                    <a:pt x="317" y="553"/>
                    <a:pt x="345" y="548"/>
                    <a:pt x="374" y="538"/>
                  </a:cubicBezTo>
                  <a:cubicBezTo>
                    <a:pt x="506" y="490"/>
                    <a:pt x="632" y="469"/>
                    <a:pt x="753" y="469"/>
                  </a:cubicBezTo>
                  <a:cubicBezTo>
                    <a:pt x="1108" y="469"/>
                    <a:pt x="1423" y="652"/>
                    <a:pt x="1711" y="909"/>
                  </a:cubicBezTo>
                  <a:cubicBezTo>
                    <a:pt x="1760" y="953"/>
                    <a:pt x="1814" y="971"/>
                    <a:pt x="1866" y="971"/>
                  </a:cubicBezTo>
                  <a:cubicBezTo>
                    <a:pt x="2053" y="971"/>
                    <a:pt x="2219" y="733"/>
                    <a:pt x="2040" y="580"/>
                  </a:cubicBezTo>
                  <a:cubicBezTo>
                    <a:pt x="1662" y="245"/>
                    <a:pt x="1220" y="0"/>
                    <a:pt x="7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
            <p:cNvSpPr/>
            <p:nvPr/>
          </p:nvSpPr>
          <p:spPr>
            <a:xfrm>
              <a:off x="5240950" y="3185900"/>
              <a:ext cx="33150" cy="45350"/>
            </a:xfrm>
            <a:custGeom>
              <a:rect b="b" l="l" r="r" t="t"/>
              <a:pathLst>
                <a:path extrusionOk="0" h="1814" w="1326">
                  <a:moveTo>
                    <a:pt x="957" y="1"/>
                  </a:moveTo>
                  <a:cubicBezTo>
                    <a:pt x="905" y="1"/>
                    <a:pt x="851" y="17"/>
                    <a:pt x="801" y="56"/>
                  </a:cubicBezTo>
                  <a:cubicBezTo>
                    <a:pt x="340" y="422"/>
                    <a:pt x="0" y="984"/>
                    <a:pt x="32" y="1589"/>
                  </a:cubicBezTo>
                  <a:cubicBezTo>
                    <a:pt x="40" y="1738"/>
                    <a:pt x="163" y="1814"/>
                    <a:pt x="282" y="1814"/>
                  </a:cubicBezTo>
                  <a:cubicBezTo>
                    <a:pt x="399" y="1814"/>
                    <a:pt x="512" y="1739"/>
                    <a:pt x="504" y="1589"/>
                  </a:cubicBezTo>
                  <a:cubicBezTo>
                    <a:pt x="478" y="1095"/>
                    <a:pt x="764" y="676"/>
                    <a:pt x="1141" y="384"/>
                  </a:cubicBezTo>
                  <a:cubicBezTo>
                    <a:pt x="1326" y="237"/>
                    <a:pt x="1155" y="1"/>
                    <a:pt x="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
            <p:cNvSpPr/>
            <p:nvPr/>
          </p:nvSpPr>
          <p:spPr>
            <a:xfrm>
              <a:off x="5186700" y="3240100"/>
              <a:ext cx="33800" cy="51600"/>
            </a:xfrm>
            <a:custGeom>
              <a:rect b="b" l="l" r="r" t="t"/>
              <a:pathLst>
                <a:path extrusionOk="0" h="2064" w="1352">
                  <a:moveTo>
                    <a:pt x="1051" y="1"/>
                  </a:moveTo>
                  <a:cubicBezTo>
                    <a:pt x="1026" y="1"/>
                    <a:pt x="999" y="5"/>
                    <a:pt x="971" y="15"/>
                  </a:cubicBezTo>
                  <a:cubicBezTo>
                    <a:pt x="292" y="243"/>
                    <a:pt x="80" y="1214"/>
                    <a:pt x="16" y="1840"/>
                  </a:cubicBezTo>
                  <a:cubicBezTo>
                    <a:pt x="0" y="1989"/>
                    <a:pt x="109" y="2063"/>
                    <a:pt x="226" y="2063"/>
                  </a:cubicBezTo>
                  <a:cubicBezTo>
                    <a:pt x="342" y="2063"/>
                    <a:pt x="467" y="1989"/>
                    <a:pt x="483" y="1840"/>
                  </a:cubicBezTo>
                  <a:cubicBezTo>
                    <a:pt x="525" y="1464"/>
                    <a:pt x="669" y="604"/>
                    <a:pt x="1093" y="466"/>
                  </a:cubicBezTo>
                  <a:cubicBezTo>
                    <a:pt x="1351" y="375"/>
                    <a:pt x="1278" y="1"/>
                    <a:pt x="10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
            <p:cNvSpPr/>
            <p:nvPr/>
          </p:nvSpPr>
          <p:spPr>
            <a:xfrm>
              <a:off x="5154350" y="3306550"/>
              <a:ext cx="26000" cy="49675"/>
            </a:xfrm>
            <a:custGeom>
              <a:rect b="b" l="l" r="r" t="t"/>
              <a:pathLst>
                <a:path extrusionOk="0" h="1987" w="1040">
                  <a:moveTo>
                    <a:pt x="342" y="1"/>
                  </a:moveTo>
                  <a:cubicBezTo>
                    <a:pt x="160" y="1"/>
                    <a:pt x="1" y="238"/>
                    <a:pt x="169" y="403"/>
                  </a:cubicBezTo>
                  <a:cubicBezTo>
                    <a:pt x="551" y="774"/>
                    <a:pt x="392" y="1246"/>
                    <a:pt x="127" y="1644"/>
                  </a:cubicBezTo>
                  <a:cubicBezTo>
                    <a:pt x="11" y="1819"/>
                    <a:pt x="175" y="1986"/>
                    <a:pt x="340" y="1986"/>
                  </a:cubicBezTo>
                  <a:cubicBezTo>
                    <a:pt x="410" y="1986"/>
                    <a:pt x="481" y="1956"/>
                    <a:pt x="530" y="1883"/>
                  </a:cubicBezTo>
                  <a:cubicBezTo>
                    <a:pt x="917" y="1305"/>
                    <a:pt x="1039" y="588"/>
                    <a:pt x="498" y="68"/>
                  </a:cubicBezTo>
                  <a:cubicBezTo>
                    <a:pt x="449" y="21"/>
                    <a:pt x="395" y="1"/>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
            <p:cNvSpPr/>
            <p:nvPr/>
          </p:nvSpPr>
          <p:spPr>
            <a:xfrm>
              <a:off x="5128725" y="3396525"/>
              <a:ext cx="25350" cy="43500"/>
            </a:xfrm>
            <a:custGeom>
              <a:rect b="b" l="l" r="r" t="t"/>
              <a:pathLst>
                <a:path extrusionOk="0" h="1740" w="1014">
                  <a:moveTo>
                    <a:pt x="489" y="1"/>
                  </a:moveTo>
                  <a:cubicBezTo>
                    <a:pt x="418" y="1"/>
                    <a:pt x="347" y="31"/>
                    <a:pt x="298" y="104"/>
                  </a:cubicBezTo>
                  <a:cubicBezTo>
                    <a:pt x="0" y="544"/>
                    <a:pt x="218" y="1234"/>
                    <a:pt x="489" y="1632"/>
                  </a:cubicBezTo>
                  <a:cubicBezTo>
                    <a:pt x="542" y="1708"/>
                    <a:pt x="617" y="1740"/>
                    <a:pt x="690" y="1740"/>
                  </a:cubicBezTo>
                  <a:cubicBezTo>
                    <a:pt x="856" y="1740"/>
                    <a:pt x="1013" y="1575"/>
                    <a:pt x="892" y="1398"/>
                  </a:cubicBezTo>
                  <a:cubicBezTo>
                    <a:pt x="717" y="1138"/>
                    <a:pt x="494" y="640"/>
                    <a:pt x="701" y="343"/>
                  </a:cubicBezTo>
                  <a:cubicBezTo>
                    <a:pt x="824" y="168"/>
                    <a:pt x="657" y="1"/>
                    <a:pt x="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
            <p:cNvSpPr/>
            <p:nvPr/>
          </p:nvSpPr>
          <p:spPr>
            <a:xfrm>
              <a:off x="5166650" y="3450250"/>
              <a:ext cx="22950" cy="41725"/>
            </a:xfrm>
            <a:custGeom>
              <a:rect b="b" l="l" r="r" t="t"/>
              <a:pathLst>
                <a:path extrusionOk="0" h="1669" w="918">
                  <a:moveTo>
                    <a:pt x="498" y="0"/>
                  </a:moveTo>
                  <a:cubicBezTo>
                    <a:pt x="428" y="0"/>
                    <a:pt x="358" y="31"/>
                    <a:pt x="309" y="104"/>
                  </a:cubicBezTo>
                  <a:cubicBezTo>
                    <a:pt x="1" y="565"/>
                    <a:pt x="17" y="1213"/>
                    <a:pt x="420" y="1600"/>
                  </a:cubicBezTo>
                  <a:cubicBezTo>
                    <a:pt x="470" y="1648"/>
                    <a:pt x="525" y="1668"/>
                    <a:pt x="578" y="1668"/>
                  </a:cubicBezTo>
                  <a:cubicBezTo>
                    <a:pt x="759" y="1668"/>
                    <a:pt x="917" y="1435"/>
                    <a:pt x="749" y="1271"/>
                  </a:cubicBezTo>
                  <a:cubicBezTo>
                    <a:pt x="489" y="1022"/>
                    <a:pt x="521" y="629"/>
                    <a:pt x="712" y="342"/>
                  </a:cubicBezTo>
                  <a:cubicBezTo>
                    <a:pt x="827" y="167"/>
                    <a:pt x="663"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p:nvPr/>
          </p:nvSpPr>
          <p:spPr>
            <a:xfrm>
              <a:off x="5211375" y="3441450"/>
              <a:ext cx="37350" cy="14725"/>
            </a:xfrm>
            <a:custGeom>
              <a:rect b="b" l="l" r="r" t="t"/>
              <a:pathLst>
                <a:path extrusionOk="0" h="589" w="1494">
                  <a:moveTo>
                    <a:pt x="675" y="0"/>
                  </a:moveTo>
                  <a:cubicBezTo>
                    <a:pt x="529" y="0"/>
                    <a:pt x="383" y="31"/>
                    <a:pt x="233" y="105"/>
                  </a:cubicBezTo>
                  <a:cubicBezTo>
                    <a:pt x="0" y="220"/>
                    <a:pt x="145" y="535"/>
                    <a:pt x="363" y="535"/>
                  </a:cubicBezTo>
                  <a:cubicBezTo>
                    <a:pt x="398" y="535"/>
                    <a:pt x="435" y="527"/>
                    <a:pt x="472" y="509"/>
                  </a:cubicBezTo>
                  <a:cubicBezTo>
                    <a:pt x="538" y="475"/>
                    <a:pt x="607" y="461"/>
                    <a:pt x="677" y="461"/>
                  </a:cubicBezTo>
                  <a:cubicBezTo>
                    <a:pt x="824" y="461"/>
                    <a:pt x="975" y="522"/>
                    <a:pt x="1109" y="572"/>
                  </a:cubicBezTo>
                  <a:cubicBezTo>
                    <a:pt x="1138" y="583"/>
                    <a:pt x="1166" y="588"/>
                    <a:pt x="1191" y="588"/>
                  </a:cubicBezTo>
                  <a:cubicBezTo>
                    <a:pt x="1417" y="588"/>
                    <a:pt x="1493" y="207"/>
                    <a:pt x="1236" y="121"/>
                  </a:cubicBezTo>
                  <a:cubicBezTo>
                    <a:pt x="1046" y="50"/>
                    <a:pt x="860" y="0"/>
                    <a:pt x="6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5253300" y="3537175"/>
              <a:ext cx="33150" cy="26200"/>
            </a:xfrm>
            <a:custGeom>
              <a:rect b="b" l="l" r="r" t="t"/>
              <a:pathLst>
                <a:path extrusionOk="0" h="1048" w="1326">
                  <a:moveTo>
                    <a:pt x="285" y="1"/>
                  </a:moveTo>
                  <a:cubicBezTo>
                    <a:pt x="143" y="1"/>
                    <a:pt x="1" y="113"/>
                    <a:pt x="58" y="288"/>
                  </a:cubicBezTo>
                  <a:cubicBezTo>
                    <a:pt x="192" y="720"/>
                    <a:pt x="520" y="1047"/>
                    <a:pt x="980" y="1047"/>
                  </a:cubicBezTo>
                  <a:cubicBezTo>
                    <a:pt x="995" y="1047"/>
                    <a:pt x="1009" y="1047"/>
                    <a:pt x="1024" y="1046"/>
                  </a:cubicBezTo>
                  <a:cubicBezTo>
                    <a:pt x="1323" y="1031"/>
                    <a:pt x="1326" y="574"/>
                    <a:pt x="1034" y="574"/>
                  </a:cubicBezTo>
                  <a:cubicBezTo>
                    <a:pt x="1030" y="574"/>
                    <a:pt x="1027" y="574"/>
                    <a:pt x="1024" y="574"/>
                  </a:cubicBezTo>
                  <a:cubicBezTo>
                    <a:pt x="1012" y="575"/>
                    <a:pt x="1001" y="575"/>
                    <a:pt x="991" y="575"/>
                  </a:cubicBezTo>
                  <a:cubicBezTo>
                    <a:pt x="740" y="575"/>
                    <a:pt x="585" y="400"/>
                    <a:pt x="509" y="166"/>
                  </a:cubicBezTo>
                  <a:cubicBezTo>
                    <a:pt x="475" y="51"/>
                    <a:pt x="380" y="1"/>
                    <a:pt x="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
            <p:cNvSpPr/>
            <p:nvPr/>
          </p:nvSpPr>
          <p:spPr>
            <a:xfrm>
              <a:off x="5353100" y="3529900"/>
              <a:ext cx="44950" cy="22475"/>
            </a:xfrm>
            <a:custGeom>
              <a:rect b="b" l="l" r="r" t="t"/>
              <a:pathLst>
                <a:path extrusionOk="0" h="899" w="1798">
                  <a:moveTo>
                    <a:pt x="1468" y="0"/>
                  </a:moveTo>
                  <a:cubicBezTo>
                    <a:pt x="1416" y="0"/>
                    <a:pt x="1363" y="22"/>
                    <a:pt x="1319" y="75"/>
                  </a:cubicBezTo>
                  <a:cubicBezTo>
                    <a:pt x="1134" y="294"/>
                    <a:pt x="916" y="426"/>
                    <a:pt x="669" y="426"/>
                  </a:cubicBezTo>
                  <a:cubicBezTo>
                    <a:pt x="575" y="426"/>
                    <a:pt x="476" y="407"/>
                    <a:pt x="374" y="366"/>
                  </a:cubicBezTo>
                  <a:cubicBezTo>
                    <a:pt x="344" y="354"/>
                    <a:pt x="316" y="349"/>
                    <a:pt x="290" y="349"/>
                  </a:cubicBezTo>
                  <a:cubicBezTo>
                    <a:pt x="75" y="349"/>
                    <a:pt x="1" y="718"/>
                    <a:pt x="247" y="817"/>
                  </a:cubicBezTo>
                  <a:cubicBezTo>
                    <a:pt x="386" y="873"/>
                    <a:pt x="527" y="899"/>
                    <a:pt x="665" y="899"/>
                  </a:cubicBezTo>
                  <a:cubicBezTo>
                    <a:pt x="1041" y="899"/>
                    <a:pt x="1395" y="708"/>
                    <a:pt x="1647" y="409"/>
                  </a:cubicBezTo>
                  <a:cubicBezTo>
                    <a:pt x="1798" y="234"/>
                    <a:pt x="1637" y="0"/>
                    <a:pt x="14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5403400" y="3457900"/>
              <a:ext cx="49000" cy="28525"/>
            </a:xfrm>
            <a:custGeom>
              <a:rect b="b" l="l" r="r" t="t"/>
              <a:pathLst>
                <a:path extrusionOk="0" h="1141" w="1960">
                  <a:moveTo>
                    <a:pt x="1640" y="0"/>
                  </a:moveTo>
                  <a:cubicBezTo>
                    <a:pt x="1569" y="0"/>
                    <a:pt x="1500" y="34"/>
                    <a:pt x="1455" y="116"/>
                  </a:cubicBezTo>
                  <a:cubicBezTo>
                    <a:pt x="1349" y="312"/>
                    <a:pt x="1222" y="530"/>
                    <a:pt x="1010" y="631"/>
                  </a:cubicBezTo>
                  <a:cubicBezTo>
                    <a:pt x="938" y="664"/>
                    <a:pt x="862" y="677"/>
                    <a:pt x="785" y="677"/>
                  </a:cubicBezTo>
                  <a:cubicBezTo>
                    <a:pt x="651" y="677"/>
                    <a:pt x="513" y="637"/>
                    <a:pt x="389" y="593"/>
                  </a:cubicBezTo>
                  <a:cubicBezTo>
                    <a:pt x="363" y="585"/>
                    <a:pt x="339" y="582"/>
                    <a:pt x="316" y="582"/>
                  </a:cubicBezTo>
                  <a:cubicBezTo>
                    <a:pt x="83" y="582"/>
                    <a:pt x="1" y="962"/>
                    <a:pt x="262" y="1044"/>
                  </a:cubicBezTo>
                  <a:cubicBezTo>
                    <a:pt x="431" y="1101"/>
                    <a:pt x="606" y="1141"/>
                    <a:pt x="782" y="1141"/>
                  </a:cubicBezTo>
                  <a:cubicBezTo>
                    <a:pt x="921" y="1141"/>
                    <a:pt x="1060" y="1116"/>
                    <a:pt x="1195" y="1055"/>
                  </a:cubicBezTo>
                  <a:cubicBezTo>
                    <a:pt x="1498" y="912"/>
                    <a:pt x="1699" y="636"/>
                    <a:pt x="1853" y="349"/>
                  </a:cubicBezTo>
                  <a:cubicBezTo>
                    <a:pt x="1960" y="170"/>
                    <a:pt x="1797" y="0"/>
                    <a:pt x="1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5432475" y="3359275"/>
              <a:ext cx="45050" cy="50000"/>
            </a:xfrm>
            <a:custGeom>
              <a:rect b="b" l="l" r="r" t="t"/>
              <a:pathLst>
                <a:path extrusionOk="0" h="2000" w="1802">
                  <a:moveTo>
                    <a:pt x="359" y="0"/>
                  </a:moveTo>
                  <a:cubicBezTo>
                    <a:pt x="339" y="0"/>
                    <a:pt x="318" y="1"/>
                    <a:pt x="298" y="2"/>
                  </a:cubicBezTo>
                  <a:cubicBezTo>
                    <a:pt x="7" y="23"/>
                    <a:pt x="1" y="475"/>
                    <a:pt x="279" y="475"/>
                  </a:cubicBezTo>
                  <a:cubicBezTo>
                    <a:pt x="285" y="475"/>
                    <a:pt x="291" y="475"/>
                    <a:pt x="298" y="474"/>
                  </a:cubicBezTo>
                  <a:cubicBezTo>
                    <a:pt x="309" y="474"/>
                    <a:pt x="320" y="473"/>
                    <a:pt x="331" y="473"/>
                  </a:cubicBezTo>
                  <a:cubicBezTo>
                    <a:pt x="849" y="473"/>
                    <a:pt x="1213" y="1204"/>
                    <a:pt x="834" y="1594"/>
                  </a:cubicBezTo>
                  <a:cubicBezTo>
                    <a:pt x="670" y="1765"/>
                    <a:pt x="830" y="1999"/>
                    <a:pt x="1010" y="1999"/>
                  </a:cubicBezTo>
                  <a:cubicBezTo>
                    <a:pt x="1063" y="1999"/>
                    <a:pt x="1119" y="1978"/>
                    <a:pt x="1168" y="1928"/>
                  </a:cubicBezTo>
                  <a:cubicBezTo>
                    <a:pt x="1801" y="1264"/>
                    <a:pt x="1277" y="0"/>
                    <a:pt x="3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5407525" y="3281500"/>
              <a:ext cx="49650" cy="53450"/>
            </a:xfrm>
            <a:custGeom>
              <a:rect b="b" l="l" r="r" t="t"/>
              <a:pathLst>
                <a:path extrusionOk="0" h="2138" w="1986">
                  <a:moveTo>
                    <a:pt x="368" y="1"/>
                  </a:moveTo>
                  <a:cubicBezTo>
                    <a:pt x="148" y="1"/>
                    <a:pt x="0" y="318"/>
                    <a:pt x="235" y="428"/>
                  </a:cubicBezTo>
                  <a:cubicBezTo>
                    <a:pt x="664" y="630"/>
                    <a:pt x="1396" y="1346"/>
                    <a:pt x="744" y="1702"/>
                  </a:cubicBezTo>
                  <a:cubicBezTo>
                    <a:pt x="519" y="1828"/>
                    <a:pt x="657" y="2137"/>
                    <a:pt x="866" y="2137"/>
                  </a:cubicBezTo>
                  <a:cubicBezTo>
                    <a:pt x="903" y="2137"/>
                    <a:pt x="942" y="2127"/>
                    <a:pt x="983" y="2105"/>
                  </a:cubicBezTo>
                  <a:cubicBezTo>
                    <a:pt x="1985" y="1559"/>
                    <a:pt x="1248" y="381"/>
                    <a:pt x="473" y="25"/>
                  </a:cubicBezTo>
                  <a:cubicBezTo>
                    <a:pt x="437" y="8"/>
                    <a:pt x="402" y="1"/>
                    <a:pt x="3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p:nvPr/>
          </p:nvSpPr>
          <p:spPr>
            <a:xfrm>
              <a:off x="5389725" y="3204875"/>
              <a:ext cx="49950" cy="62850"/>
            </a:xfrm>
            <a:custGeom>
              <a:rect b="b" l="l" r="r" t="t"/>
              <a:pathLst>
                <a:path extrusionOk="0" h="2514" w="1998">
                  <a:moveTo>
                    <a:pt x="328" y="1"/>
                  </a:moveTo>
                  <a:cubicBezTo>
                    <a:pt x="133" y="1"/>
                    <a:pt x="1" y="305"/>
                    <a:pt x="209" y="443"/>
                  </a:cubicBezTo>
                  <a:cubicBezTo>
                    <a:pt x="538" y="660"/>
                    <a:pt x="1350" y="1838"/>
                    <a:pt x="697" y="2050"/>
                  </a:cubicBezTo>
                  <a:cubicBezTo>
                    <a:pt x="436" y="2132"/>
                    <a:pt x="510" y="2513"/>
                    <a:pt x="745" y="2513"/>
                  </a:cubicBezTo>
                  <a:cubicBezTo>
                    <a:pt x="768" y="2513"/>
                    <a:pt x="793" y="2509"/>
                    <a:pt x="819" y="2501"/>
                  </a:cubicBezTo>
                  <a:cubicBezTo>
                    <a:pt x="1997" y="2130"/>
                    <a:pt x="1127" y="490"/>
                    <a:pt x="448" y="39"/>
                  </a:cubicBezTo>
                  <a:cubicBezTo>
                    <a:pt x="407" y="12"/>
                    <a:pt x="366" y="1"/>
                    <a:pt x="3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
            <p:cNvSpPr/>
            <p:nvPr/>
          </p:nvSpPr>
          <p:spPr>
            <a:xfrm>
              <a:off x="5322250" y="3157175"/>
              <a:ext cx="53075" cy="44200"/>
            </a:xfrm>
            <a:custGeom>
              <a:rect b="b" l="l" r="r" t="t"/>
              <a:pathLst>
                <a:path extrusionOk="0" h="1768" w="2123">
                  <a:moveTo>
                    <a:pt x="288" y="42"/>
                  </a:moveTo>
                  <a:cubicBezTo>
                    <a:pt x="1" y="42"/>
                    <a:pt x="4" y="499"/>
                    <a:pt x="298" y="515"/>
                  </a:cubicBezTo>
                  <a:cubicBezTo>
                    <a:pt x="323" y="516"/>
                    <a:pt x="348" y="516"/>
                    <a:pt x="374" y="516"/>
                  </a:cubicBezTo>
                  <a:cubicBezTo>
                    <a:pt x="473" y="516"/>
                    <a:pt x="578" y="510"/>
                    <a:pt x="682" y="510"/>
                  </a:cubicBezTo>
                  <a:cubicBezTo>
                    <a:pt x="823" y="510"/>
                    <a:pt x="962" y="521"/>
                    <a:pt x="1088" y="573"/>
                  </a:cubicBezTo>
                  <a:cubicBezTo>
                    <a:pt x="1369" y="685"/>
                    <a:pt x="1645" y="1109"/>
                    <a:pt x="1497" y="1411"/>
                  </a:cubicBezTo>
                  <a:cubicBezTo>
                    <a:pt x="1409" y="1597"/>
                    <a:pt x="1574" y="1768"/>
                    <a:pt x="1725" y="1768"/>
                  </a:cubicBezTo>
                  <a:cubicBezTo>
                    <a:pt x="1795" y="1768"/>
                    <a:pt x="1862" y="1732"/>
                    <a:pt x="1900" y="1645"/>
                  </a:cubicBezTo>
                  <a:cubicBezTo>
                    <a:pt x="2123" y="1183"/>
                    <a:pt x="1942" y="658"/>
                    <a:pt x="1571" y="329"/>
                  </a:cubicBezTo>
                  <a:cubicBezTo>
                    <a:pt x="1205" y="0"/>
                    <a:pt x="749" y="64"/>
                    <a:pt x="298" y="43"/>
                  </a:cubicBezTo>
                  <a:cubicBezTo>
                    <a:pt x="294" y="42"/>
                    <a:pt x="291" y="42"/>
                    <a:pt x="288" y="4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5272000" y="3146825"/>
              <a:ext cx="39250" cy="23775"/>
            </a:xfrm>
            <a:custGeom>
              <a:rect b="b" l="l" r="r" t="t"/>
              <a:pathLst>
                <a:path extrusionOk="0" h="951" w="1570">
                  <a:moveTo>
                    <a:pt x="291" y="0"/>
                  </a:moveTo>
                  <a:cubicBezTo>
                    <a:pt x="173" y="0"/>
                    <a:pt x="50" y="75"/>
                    <a:pt x="37" y="223"/>
                  </a:cubicBezTo>
                  <a:cubicBezTo>
                    <a:pt x="1" y="702"/>
                    <a:pt x="395" y="950"/>
                    <a:pt x="804" y="950"/>
                  </a:cubicBezTo>
                  <a:cubicBezTo>
                    <a:pt x="1002" y="950"/>
                    <a:pt x="1204" y="892"/>
                    <a:pt x="1363" y="775"/>
                  </a:cubicBezTo>
                  <a:cubicBezTo>
                    <a:pt x="1569" y="634"/>
                    <a:pt x="1445" y="327"/>
                    <a:pt x="1255" y="327"/>
                  </a:cubicBezTo>
                  <a:cubicBezTo>
                    <a:pt x="1215" y="327"/>
                    <a:pt x="1173" y="341"/>
                    <a:pt x="1130" y="372"/>
                  </a:cubicBezTo>
                  <a:cubicBezTo>
                    <a:pt x="1041" y="436"/>
                    <a:pt x="902" y="482"/>
                    <a:pt x="777" y="482"/>
                  </a:cubicBezTo>
                  <a:cubicBezTo>
                    <a:pt x="624" y="482"/>
                    <a:pt x="494" y="413"/>
                    <a:pt x="509" y="223"/>
                  </a:cubicBezTo>
                  <a:cubicBezTo>
                    <a:pt x="520" y="75"/>
                    <a:pt x="408" y="0"/>
                    <a:pt x="2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p:nvPr/>
          </p:nvSpPr>
          <p:spPr>
            <a:xfrm>
              <a:off x="5183750" y="3170825"/>
              <a:ext cx="55225" cy="36275"/>
            </a:xfrm>
            <a:custGeom>
              <a:rect b="b" l="l" r="r" t="t"/>
              <a:pathLst>
                <a:path extrusionOk="0" h="1451" w="2209">
                  <a:moveTo>
                    <a:pt x="1492" y="1"/>
                  </a:moveTo>
                  <a:cubicBezTo>
                    <a:pt x="799" y="1"/>
                    <a:pt x="0" y="644"/>
                    <a:pt x="367" y="1332"/>
                  </a:cubicBezTo>
                  <a:cubicBezTo>
                    <a:pt x="411" y="1415"/>
                    <a:pt x="480" y="1450"/>
                    <a:pt x="550" y="1450"/>
                  </a:cubicBezTo>
                  <a:cubicBezTo>
                    <a:pt x="705" y="1450"/>
                    <a:pt x="865" y="1283"/>
                    <a:pt x="771" y="1094"/>
                  </a:cubicBezTo>
                  <a:cubicBezTo>
                    <a:pt x="588" y="758"/>
                    <a:pt x="1128" y="490"/>
                    <a:pt x="1512" y="490"/>
                  </a:cubicBezTo>
                  <a:cubicBezTo>
                    <a:pt x="1619" y="490"/>
                    <a:pt x="1715" y="511"/>
                    <a:pt x="1779" y="558"/>
                  </a:cubicBezTo>
                  <a:cubicBezTo>
                    <a:pt x="1820" y="589"/>
                    <a:pt x="1861" y="602"/>
                    <a:pt x="1900" y="602"/>
                  </a:cubicBezTo>
                  <a:cubicBezTo>
                    <a:pt x="2084" y="602"/>
                    <a:pt x="2209" y="295"/>
                    <a:pt x="2007" y="154"/>
                  </a:cubicBezTo>
                  <a:cubicBezTo>
                    <a:pt x="1860" y="48"/>
                    <a:pt x="1680" y="1"/>
                    <a:pt x="1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a:off x="5146100" y="3227450"/>
              <a:ext cx="33850" cy="39550"/>
            </a:xfrm>
            <a:custGeom>
              <a:rect b="b" l="l" r="r" t="t"/>
              <a:pathLst>
                <a:path extrusionOk="0" h="1582" w="1354">
                  <a:moveTo>
                    <a:pt x="935" y="1"/>
                  </a:moveTo>
                  <a:cubicBezTo>
                    <a:pt x="622" y="1"/>
                    <a:pt x="310" y="114"/>
                    <a:pt x="160" y="410"/>
                  </a:cubicBezTo>
                  <a:cubicBezTo>
                    <a:pt x="0" y="728"/>
                    <a:pt x="75" y="1121"/>
                    <a:pt x="197" y="1428"/>
                  </a:cubicBezTo>
                  <a:cubicBezTo>
                    <a:pt x="243" y="1535"/>
                    <a:pt x="341" y="1582"/>
                    <a:pt x="435" y="1582"/>
                  </a:cubicBezTo>
                  <a:cubicBezTo>
                    <a:pt x="581" y="1582"/>
                    <a:pt x="719" y="1472"/>
                    <a:pt x="648" y="1301"/>
                  </a:cubicBezTo>
                  <a:cubicBezTo>
                    <a:pt x="568" y="1110"/>
                    <a:pt x="483" y="871"/>
                    <a:pt x="552" y="670"/>
                  </a:cubicBezTo>
                  <a:cubicBezTo>
                    <a:pt x="607" y="503"/>
                    <a:pt x="763" y="460"/>
                    <a:pt x="920" y="460"/>
                  </a:cubicBezTo>
                  <a:cubicBezTo>
                    <a:pt x="963" y="460"/>
                    <a:pt x="1005" y="464"/>
                    <a:pt x="1046" y="468"/>
                  </a:cubicBezTo>
                  <a:cubicBezTo>
                    <a:pt x="1054" y="469"/>
                    <a:pt x="1062" y="469"/>
                    <a:pt x="1070" y="469"/>
                  </a:cubicBezTo>
                  <a:cubicBezTo>
                    <a:pt x="1353" y="469"/>
                    <a:pt x="1345" y="22"/>
                    <a:pt x="1056" y="6"/>
                  </a:cubicBezTo>
                  <a:cubicBezTo>
                    <a:pt x="1016" y="3"/>
                    <a:pt x="975" y="1"/>
                    <a:pt x="9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5"/>
            <p:cNvSpPr/>
            <p:nvPr/>
          </p:nvSpPr>
          <p:spPr>
            <a:xfrm>
              <a:off x="5106100" y="3294125"/>
              <a:ext cx="42850" cy="41725"/>
            </a:xfrm>
            <a:custGeom>
              <a:rect b="b" l="l" r="r" t="t"/>
              <a:pathLst>
                <a:path extrusionOk="0" h="1669" w="1714">
                  <a:moveTo>
                    <a:pt x="1289" y="1"/>
                  </a:moveTo>
                  <a:cubicBezTo>
                    <a:pt x="1145" y="1"/>
                    <a:pt x="1003" y="116"/>
                    <a:pt x="1065" y="289"/>
                  </a:cubicBezTo>
                  <a:cubicBezTo>
                    <a:pt x="1165" y="587"/>
                    <a:pt x="846" y="1192"/>
                    <a:pt x="489" y="1192"/>
                  </a:cubicBezTo>
                  <a:cubicBezTo>
                    <a:pt x="451" y="1192"/>
                    <a:pt x="413" y="1185"/>
                    <a:pt x="375" y="1170"/>
                  </a:cubicBezTo>
                  <a:cubicBezTo>
                    <a:pt x="346" y="1159"/>
                    <a:pt x="318" y="1154"/>
                    <a:pt x="293" y="1154"/>
                  </a:cubicBezTo>
                  <a:cubicBezTo>
                    <a:pt x="73" y="1154"/>
                    <a:pt x="0" y="1526"/>
                    <a:pt x="248" y="1621"/>
                  </a:cubicBezTo>
                  <a:cubicBezTo>
                    <a:pt x="330" y="1653"/>
                    <a:pt x="413" y="1668"/>
                    <a:pt x="495" y="1668"/>
                  </a:cubicBezTo>
                  <a:cubicBezTo>
                    <a:pt x="1142" y="1668"/>
                    <a:pt x="1713" y="742"/>
                    <a:pt x="1516" y="162"/>
                  </a:cubicBezTo>
                  <a:cubicBezTo>
                    <a:pt x="1476" y="49"/>
                    <a:pt x="1382" y="1"/>
                    <a:pt x="12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5090125" y="3353150"/>
              <a:ext cx="34325" cy="45650"/>
            </a:xfrm>
            <a:custGeom>
              <a:rect b="b" l="l" r="r" t="t"/>
              <a:pathLst>
                <a:path extrusionOk="0" h="1826" w="1373">
                  <a:moveTo>
                    <a:pt x="1056" y="0"/>
                  </a:moveTo>
                  <a:cubicBezTo>
                    <a:pt x="1003" y="0"/>
                    <a:pt x="949" y="25"/>
                    <a:pt x="902" y="83"/>
                  </a:cubicBezTo>
                  <a:cubicBezTo>
                    <a:pt x="536" y="550"/>
                    <a:pt x="0" y="1308"/>
                    <a:pt x="637" y="1780"/>
                  </a:cubicBezTo>
                  <a:cubicBezTo>
                    <a:pt x="680" y="1812"/>
                    <a:pt x="722" y="1825"/>
                    <a:pt x="761" y="1825"/>
                  </a:cubicBezTo>
                  <a:cubicBezTo>
                    <a:pt x="948" y="1825"/>
                    <a:pt x="1073" y="1522"/>
                    <a:pt x="876" y="1377"/>
                  </a:cubicBezTo>
                  <a:cubicBezTo>
                    <a:pt x="600" y="1176"/>
                    <a:pt x="1099" y="587"/>
                    <a:pt x="1231" y="417"/>
                  </a:cubicBezTo>
                  <a:cubicBezTo>
                    <a:pt x="1372" y="236"/>
                    <a:pt x="1221" y="0"/>
                    <a:pt x="10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5098225" y="3423850"/>
              <a:ext cx="33825" cy="53500"/>
            </a:xfrm>
            <a:custGeom>
              <a:rect b="b" l="l" r="r" t="t"/>
              <a:pathLst>
                <a:path extrusionOk="0" h="2140" w="1353">
                  <a:moveTo>
                    <a:pt x="300" y="1"/>
                  </a:moveTo>
                  <a:cubicBezTo>
                    <a:pt x="183" y="1"/>
                    <a:pt x="69" y="75"/>
                    <a:pt x="74" y="226"/>
                  </a:cubicBezTo>
                  <a:cubicBezTo>
                    <a:pt x="85" y="629"/>
                    <a:pt x="0" y="1054"/>
                    <a:pt x="112" y="1451"/>
                  </a:cubicBezTo>
                  <a:cubicBezTo>
                    <a:pt x="244" y="1897"/>
                    <a:pt x="610" y="2083"/>
                    <a:pt x="1045" y="2136"/>
                  </a:cubicBezTo>
                  <a:cubicBezTo>
                    <a:pt x="1060" y="2138"/>
                    <a:pt x="1074" y="2139"/>
                    <a:pt x="1088" y="2139"/>
                  </a:cubicBezTo>
                  <a:cubicBezTo>
                    <a:pt x="1352" y="2139"/>
                    <a:pt x="1339" y="1710"/>
                    <a:pt x="1051" y="1674"/>
                  </a:cubicBezTo>
                  <a:cubicBezTo>
                    <a:pt x="324" y="1579"/>
                    <a:pt x="563" y="751"/>
                    <a:pt x="541" y="226"/>
                  </a:cubicBezTo>
                  <a:cubicBezTo>
                    <a:pt x="539" y="77"/>
                    <a:pt x="418" y="1"/>
                    <a:pt x="3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a:off x="5143975" y="3505475"/>
              <a:ext cx="41475" cy="33200"/>
            </a:xfrm>
            <a:custGeom>
              <a:rect b="b" l="l" r="r" t="t"/>
              <a:pathLst>
                <a:path extrusionOk="0" h="1328" w="1659">
                  <a:moveTo>
                    <a:pt x="425" y="1"/>
                  </a:moveTo>
                  <a:cubicBezTo>
                    <a:pt x="372" y="1"/>
                    <a:pt x="317" y="24"/>
                    <a:pt x="271" y="81"/>
                  </a:cubicBezTo>
                  <a:cubicBezTo>
                    <a:pt x="1" y="404"/>
                    <a:pt x="11" y="797"/>
                    <a:pt x="356" y="1062"/>
                  </a:cubicBezTo>
                  <a:cubicBezTo>
                    <a:pt x="566" y="1225"/>
                    <a:pt x="853" y="1328"/>
                    <a:pt x="1128" y="1328"/>
                  </a:cubicBezTo>
                  <a:cubicBezTo>
                    <a:pt x="1222" y="1328"/>
                    <a:pt x="1314" y="1316"/>
                    <a:pt x="1401" y="1290"/>
                  </a:cubicBezTo>
                  <a:cubicBezTo>
                    <a:pt x="1659" y="1213"/>
                    <a:pt x="1583" y="829"/>
                    <a:pt x="1345" y="829"/>
                  </a:cubicBezTo>
                  <a:cubicBezTo>
                    <a:pt x="1322" y="829"/>
                    <a:pt x="1299" y="832"/>
                    <a:pt x="1274" y="839"/>
                  </a:cubicBezTo>
                  <a:cubicBezTo>
                    <a:pt x="1245" y="848"/>
                    <a:pt x="1206" y="852"/>
                    <a:pt x="1162" y="852"/>
                  </a:cubicBezTo>
                  <a:cubicBezTo>
                    <a:pt x="882" y="852"/>
                    <a:pt x="377" y="684"/>
                    <a:pt x="605" y="410"/>
                  </a:cubicBezTo>
                  <a:cubicBezTo>
                    <a:pt x="750" y="233"/>
                    <a:pt x="593" y="1"/>
                    <a:pt x="4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5"/>
          <p:cNvGrpSpPr/>
          <p:nvPr/>
        </p:nvGrpSpPr>
        <p:grpSpPr>
          <a:xfrm rot="-2894115">
            <a:off x="8199926" y="4037078"/>
            <a:ext cx="1485224" cy="1276691"/>
            <a:chOff x="3461675" y="1431575"/>
            <a:chExt cx="577675" cy="496525"/>
          </a:xfrm>
        </p:grpSpPr>
        <p:sp>
          <p:nvSpPr>
            <p:cNvPr id="123" name="Google Shape;123;p5"/>
            <p:cNvSpPr/>
            <p:nvPr/>
          </p:nvSpPr>
          <p:spPr>
            <a:xfrm>
              <a:off x="3461675" y="1431575"/>
              <a:ext cx="169675" cy="436600"/>
            </a:xfrm>
            <a:custGeom>
              <a:rect b="b" l="l" r="r" t="t"/>
              <a:pathLst>
                <a:path extrusionOk="0" h="17464" w="6787">
                  <a:moveTo>
                    <a:pt x="1167" y="2671"/>
                  </a:moveTo>
                  <a:cubicBezTo>
                    <a:pt x="1183" y="2697"/>
                    <a:pt x="1194" y="2724"/>
                    <a:pt x="1204" y="2756"/>
                  </a:cubicBezTo>
                  <a:cubicBezTo>
                    <a:pt x="1189" y="2729"/>
                    <a:pt x="1183" y="2702"/>
                    <a:pt x="1167" y="2671"/>
                  </a:cubicBezTo>
                  <a:close/>
                  <a:moveTo>
                    <a:pt x="1204" y="2756"/>
                  </a:moveTo>
                  <a:lnTo>
                    <a:pt x="1204" y="2756"/>
                  </a:lnTo>
                  <a:cubicBezTo>
                    <a:pt x="1210" y="2777"/>
                    <a:pt x="1220" y="2798"/>
                    <a:pt x="1236" y="2809"/>
                  </a:cubicBezTo>
                  <a:cubicBezTo>
                    <a:pt x="1257" y="2830"/>
                    <a:pt x="1268" y="2819"/>
                    <a:pt x="1284" y="2856"/>
                  </a:cubicBezTo>
                  <a:cubicBezTo>
                    <a:pt x="1295" y="2883"/>
                    <a:pt x="1289" y="2925"/>
                    <a:pt x="1300" y="2952"/>
                  </a:cubicBezTo>
                  <a:cubicBezTo>
                    <a:pt x="1348" y="3047"/>
                    <a:pt x="1422" y="3111"/>
                    <a:pt x="1480" y="3196"/>
                  </a:cubicBezTo>
                  <a:cubicBezTo>
                    <a:pt x="1555" y="3302"/>
                    <a:pt x="1613" y="3429"/>
                    <a:pt x="1666" y="3546"/>
                  </a:cubicBezTo>
                  <a:cubicBezTo>
                    <a:pt x="1777" y="3811"/>
                    <a:pt x="1958" y="4013"/>
                    <a:pt x="2122" y="4252"/>
                  </a:cubicBezTo>
                  <a:cubicBezTo>
                    <a:pt x="2303" y="4506"/>
                    <a:pt x="2510" y="4740"/>
                    <a:pt x="2648" y="5026"/>
                  </a:cubicBezTo>
                  <a:cubicBezTo>
                    <a:pt x="2717" y="5159"/>
                    <a:pt x="2796" y="5270"/>
                    <a:pt x="2892" y="5382"/>
                  </a:cubicBezTo>
                  <a:cubicBezTo>
                    <a:pt x="3035" y="5541"/>
                    <a:pt x="3194" y="5668"/>
                    <a:pt x="3337" y="5822"/>
                  </a:cubicBezTo>
                  <a:cubicBezTo>
                    <a:pt x="3438" y="5934"/>
                    <a:pt x="3523" y="6056"/>
                    <a:pt x="3603" y="6178"/>
                  </a:cubicBezTo>
                  <a:cubicBezTo>
                    <a:pt x="3730" y="6363"/>
                    <a:pt x="3857" y="6517"/>
                    <a:pt x="4006" y="6676"/>
                  </a:cubicBezTo>
                  <a:cubicBezTo>
                    <a:pt x="4345" y="7037"/>
                    <a:pt x="4552" y="7435"/>
                    <a:pt x="4653" y="7918"/>
                  </a:cubicBezTo>
                  <a:cubicBezTo>
                    <a:pt x="4717" y="8231"/>
                    <a:pt x="4712" y="8576"/>
                    <a:pt x="4823" y="8873"/>
                  </a:cubicBezTo>
                  <a:cubicBezTo>
                    <a:pt x="4887" y="9043"/>
                    <a:pt x="4993" y="9165"/>
                    <a:pt x="5141" y="9276"/>
                  </a:cubicBezTo>
                  <a:cubicBezTo>
                    <a:pt x="5247" y="9356"/>
                    <a:pt x="5407" y="9404"/>
                    <a:pt x="5502" y="9494"/>
                  </a:cubicBezTo>
                  <a:cubicBezTo>
                    <a:pt x="5592" y="9589"/>
                    <a:pt x="5624" y="9770"/>
                    <a:pt x="5667" y="9886"/>
                  </a:cubicBezTo>
                  <a:cubicBezTo>
                    <a:pt x="5730" y="10093"/>
                    <a:pt x="5746" y="10353"/>
                    <a:pt x="5746" y="10571"/>
                  </a:cubicBezTo>
                  <a:cubicBezTo>
                    <a:pt x="5746" y="10704"/>
                    <a:pt x="5714" y="10836"/>
                    <a:pt x="5704" y="10969"/>
                  </a:cubicBezTo>
                  <a:cubicBezTo>
                    <a:pt x="5693" y="11287"/>
                    <a:pt x="5698" y="11616"/>
                    <a:pt x="5730" y="11934"/>
                  </a:cubicBezTo>
                  <a:cubicBezTo>
                    <a:pt x="5767" y="12210"/>
                    <a:pt x="5820" y="12476"/>
                    <a:pt x="5836" y="12746"/>
                  </a:cubicBezTo>
                  <a:cubicBezTo>
                    <a:pt x="5900" y="13362"/>
                    <a:pt x="5757" y="14020"/>
                    <a:pt x="5624" y="14609"/>
                  </a:cubicBezTo>
                  <a:cubicBezTo>
                    <a:pt x="5529" y="15081"/>
                    <a:pt x="5491" y="15532"/>
                    <a:pt x="5491" y="16015"/>
                  </a:cubicBezTo>
                  <a:cubicBezTo>
                    <a:pt x="5491" y="16084"/>
                    <a:pt x="5518" y="16301"/>
                    <a:pt x="5433" y="16328"/>
                  </a:cubicBezTo>
                  <a:cubicBezTo>
                    <a:pt x="5422" y="16264"/>
                    <a:pt x="5396" y="16190"/>
                    <a:pt x="5385" y="16121"/>
                  </a:cubicBezTo>
                  <a:cubicBezTo>
                    <a:pt x="5380" y="16041"/>
                    <a:pt x="5412" y="15951"/>
                    <a:pt x="5385" y="15877"/>
                  </a:cubicBezTo>
                  <a:cubicBezTo>
                    <a:pt x="5375" y="15829"/>
                    <a:pt x="5359" y="15829"/>
                    <a:pt x="5322" y="15797"/>
                  </a:cubicBezTo>
                  <a:cubicBezTo>
                    <a:pt x="5263" y="15744"/>
                    <a:pt x="5226" y="15696"/>
                    <a:pt x="5200" y="15617"/>
                  </a:cubicBezTo>
                  <a:cubicBezTo>
                    <a:pt x="5168" y="15505"/>
                    <a:pt x="5168" y="15378"/>
                    <a:pt x="5141" y="15261"/>
                  </a:cubicBezTo>
                  <a:cubicBezTo>
                    <a:pt x="5120" y="15166"/>
                    <a:pt x="5088" y="15081"/>
                    <a:pt x="5062" y="14996"/>
                  </a:cubicBezTo>
                  <a:cubicBezTo>
                    <a:pt x="5035" y="14895"/>
                    <a:pt x="4977" y="14815"/>
                    <a:pt x="4950" y="14715"/>
                  </a:cubicBezTo>
                  <a:cubicBezTo>
                    <a:pt x="4924" y="14609"/>
                    <a:pt x="4908" y="14529"/>
                    <a:pt x="4849" y="14439"/>
                  </a:cubicBezTo>
                  <a:cubicBezTo>
                    <a:pt x="4722" y="14253"/>
                    <a:pt x="4632" y="14030"/>
                    <a:pt x="4510" y="13850"/>
                  </a:cubicBezTo>
                  <a:cubicBezTo>
                    <a:pt x="4340" y="13585"/>
                    <a:pt x="4154" y="13335"/>
                    <a:pt x="4027" y="13043"/>
                  </a:cubicBezTo>
                  <a:cubicBezTo>
                    <a:pt x="3921" y="12799"/>
                    <a:pt x="3836" y="12513"/>
                    <a:pt x="3672" y="12301"/>
                  </a:cubicBezTo>
                  <a:cubicBezTo>
                    <a:pt x="3581" y="12194"/>
                    <a:pt x="3443" y="12189"/>
                    <a:pt x="3369" y="12088"/>
                  </a:cubicBezTo>
                  <a:cubicBezTo>
                    <a:pt x="3279" y="11961"/>
                    <a:pt x="3210" y="11818"/>
                    <a:pt x="3146" y="11680"/>
                  </a:cubicBezTo>
                  <a:cubicBezTo>
                    <a:pt x="3077" y="11537"/>
                    <a:pt x="2992" y="11414"/>
                    <a:pt x="2908" y="11282"/>
                  </a:cubicBezTo>
                  <a:cubicBezTo>
                    <a:pt x="2732" y="11022"/>
                    <a:pt x="2462" y="10815"/>
                    <a:pt x="2335" y="10523"/>
                  </a:cubicBezTo>
                  <a:cubicBezTo>
                    <a:pt x="2186" y="10178"/>
                    <a:pt x="2085" y="9807"/>
                    <a:pt x="1804" y="9531"/>
                  </a:cubicBezTo>
                  <a:cubicBezTo>
                    <a:pt x="1565" y="9297"/>
                    <a:pt x="1549" y="8984"/>
                    <a:pt x="1523" y="8666"/>
                  </a:cubicBezTo>
                  <a:cubicBezTo>
                    <a:pt x="1496" y="8353"/>
                    <a:pt x="1454" y="8045"/>
                    <a:pt x="1321" y="7754"/>
                  </a:cubicBezTo>
                  <a:cubicBezTo>
                    <a:pt x="1257" y="7605"/>
                    <a:pt x="1189" y="7435"/>
                    <a:pt x="1178" y="7265"/>
                  </a:cubicBezTo>
                  <a:cubicBezTo>
                    <a:pt x="1151" y="6968"/>
                    <a:pt x="1236" y="6671"/>
                    <a:pt x="1268" y="6374"/>
                  </a:cubicBezTo>
                  <a:cubicBezTo>
                    <a:pt x="1300" y="6029"/>
                    <a:pt x="1311" y="5674"/>
                    <a:pt x="1236" y="5339"/>
                  </a:cubicBezTo>
                  <a:cubicBezTo>
                    <a:pt x="1183" y="5079"/>
                    <a:pt x="1178" y="4825"/>
                    <a:pt x="1178" y="4559"/>
                  </a:cubicBezTo>
                  <a:cubicBezTo>
                    <a:pt x="1178" y="4411"/>
                    <a:pt x="1130" y="4268"/>
                    <a:pt x="1135" y="4119"/>
                  </a:cubicBezTo>
                  <a:cubicBezTo>
                    <a:pt x="1151" y="3748"/>
                    <a:pt x="1204" y="3366"/>
                    <a:pt x="1210" y="2994"/>
                  </a:cubicBezTo>
                  <a:cubicBezTo>
                    <a:pt x="1210" y="2915"/>
                    <a:pt x="1220" y="2830"/>
                    <a:pt x="1204" y="2756"/>
                  </a:cubicBezTo>
                  <a:close/>
                  <a:moveTo>
                    <a:pt x="1040" y="1"/>
                  </a:moveTo>
                  <a:cubicBezTo>
                    <a:pt x="1030" y="1"/>
                    <a:pt x="1017" y="10"/>
                    <a:pt x="997" y="34"/>
                  </a:cubicBezTo>
                  <a:cubicBezTo>
                    <a:pt x="960" y="71"/>
                    <a:pt x="955" y="177"/>
                    <a:pt x="944" y="230"/>
                  </a:cubicBezTo>
                  <a:cubicBezTo>
                    <a:pt x="897" y="405"/>
                    <a:pt x="838" y="570"/>
                    <a:pt x="791" y="739"/>
                  </a:cubicBezTo>
                  <a:cubicBezTo>
                    <a:pt x="658" y="1201"/>
                    <a:pt x="525" y="1657"/>
                    <a:pt x="403" y="2114"/>
                  </a:cubicBezTo>
                  <a:cubicBezTo>
                    <a:pt x="281" y="2586"/>
                    <a:pt x="212" y="3079"/>
                    <a:pt x="154" y="3562"/>
                  </a:cubicBezTo>
                  <a:cubicBezTo>
                    <a:pt x="53" y="4390"/>
                    <a:pt x="0" y="5249"/>
                    <a:pt x="53" y="6082"/>
                  </a:cubicBezTo>
                  <a:cubicBezTo>
                    <a:pt x="69" y="6305"/>
                    <a:pt x="127" y="6528"/>
                    <a:pt x="149" y="6751"/>
                  </a:cubicBezTo>
                  <a:cubicBezTo>
                    <a:pt x="159" y="6878"/>
                    <a:pt x="164" y="7000"/>
                    <a:pt x="180" y="7127"/>
                  </a:cubicBezTo>
                  <a:cubicBezTo>
                    <a:pt x="202" y="7350"/>
                    <a:pt x="255" y="7568"/>
                    <a:pt x="292" y="7780"/>
                  </a:cubicBezTo>
                  <a:cubicBezTo>
                    <a:pt x="318" y="7918"/>
                    <a:pt x="361" y="8051"/>
                    <a:pt x="387" y="8183"/>
                  </a:cubicBezTo>
                  <a:cubicBezTo>
                    <a:pt x="424" y="8417"/>
                    <a:pt x="424" y="8661"/>
                    <a:pt x="456" y="8900"/>
                  </a:cubicBezTo>
                  <a:cubicBezTo>
                    <a:pt x="520" y="9313"/>
                    <a:pt x="589" y="9711"/>
                    <a:pt x="748" y="10088"/>
                  </a:cubicBezTo>
                  <a:cubicBezTo>
                    <a:pt x="923" y="10491"/>
                    <a:pt x="1183" y="10815"/>
                    <a:pt x="1459" y="11149"/>
                  </a:cubicBezTo>
                  <a:cubicBezTo>
                    <a:pt x="1608" y="11319"/>
                    <a:pt x="1719" y="11452"/>
                    <a:pt x="1799" y="11664"/>
                  </a:cubicBezTo>
                  <a:cubicBezTo>
                    <a:pt x="1878" y="11871"/>
                    <a:pt x="1915" y="12035"/>
                    <a:pt x="2085" y="12184"/>
                  </a:cubicBezTo>
                  <a:cubicBezTo>
                    <a:pt x="2250" y="12327"/>
                    <a:pt x="2409" y="12465"/>
                    <a:pt x="2552" y="12635"/>
                  </a:cubicBezTo>
                  <a:cubicBezTo>
                    <a:pt x="2748" y="12858"/>
                    <a:pt x="2918" y="13102"/>
                    <a:pt x="3104" y="13330"/>
                  </a:cubicBezTo>
                  <a:cubicBezTo>
                    <a:pt x="3252" y="13500"/>
                    <a:pt x="3412" y="13659"/>
                    <a:pt x="3555" y="13834"/>
                  </a:cubicBezTo>
                  <a:cubicBezTo>
                    <a:pt x="3714" y="14025"/>
                    <a:pt x="3847" y="14237"/>
                    <a:pt x="3979" y="14444"/>
                  </a:cubicBezTo>
                  <a:cubicBezTo>
                    <a:pt x="4101" y="14624"/>
                    <a:pt x="4170" y="14847"/>
                    <a:pt x="4245" y="15049"/>
                  </a:cubicBezTo>
                  <a:cubicBezTo>
                    <a:pt x="4351" y="15314"/>
                    <a:pt x="4510" y="15611"/>
                    <a:pt x="4701" y="15834"/>
                  </a:cubicBezTo>
                  <a:cubicBezTo>
                    <a:pt x="4770" y="15914"/>
                    <a:pt x="4849" y="15983"/>
                    <a:pt x="4908" y="16068"/>
                  </a:cubicBezTo>
                  <a:cubicBezTo>
                    <a:pt x="4987" y="16174"/>
                    <a:pt x="5040" y="16301"/>
                    <a:pt x="5072" y="16434"/>
                  </a:cubicBezTo>
                  <a:cubicBezTo>
                    <a:pt x="5115" y="16588"/>
                    <a:pt x="5173" y="16731"/>
                    <a:pt x="5200" y="16890"/>
                  </a:cubicBezTo>
                  <a:cubicBezTo>
                    <a:pt x="5205" y="16938"/>
                    <a:pt x="5200" y="16985"/>
                    <a:pt x="5200" y="17023"/>
                  </a:cubicBezTo>
                  <a:lnTo>
                    <a:pt x="5200" y="17065"/>
                  </a:lnTo>
                  <a:cubicBezTo>
                    <a:pt x="5205" y="17134"/>
                    <a:pt x="5253" y="17203"/>
                    <a:pt x="5274" y="17277"/>
                  </a:cubicBezTo>
                  <a:cubicBezTo>
                    <a:pt x="5279" y="17293"/>
                    <a:pt x="5274" y="17309"/>
                    <a:pt x="5279" y="17330"/>
                  </a:cubicBezTo>
                  <a:cubicBezTo>
                    <a:pt x="5295" y="17367"/>
                    <a:pt x="5356" y="17433"/>
                    <a:pt x="5359" y="17461"/>
                  </a:cubicBezTo>
                  <a:lnTo>
                    <a:pt x="5359" y="17461"/>
                  </a:lnTo>
                  <a:cubicBezTo>
                    <a:pt x="5354" y="17361"/>
                    <a:pt x="5365" y="17234"/>
                    <a:pt x="5428" y="17155"/>
                  </a:cubicBezTo>
                  <a:cubicBezTo>
                    <a:pt x="5491" y="17070"/>
                    <a:pt x="5571" y="16996"/>
                    <a:pt x="5640" y="16906"/>
                  </a:cubicBezTo>
                  <a:cubicBezTo>
                    <a:pt x="5709" y="16800"/>
                    <a:pt x="5762" y="16694"/>
                    <a:pt x="5842" y="16593"/>
                  </a:cubicBezTo>
                  <a:cubicBezTo>
                    <a:pt x="5895" y="16519"/>
                    <a:pt x="5948" y="16455"/>
                    <a:pt x="5995" y="16375"/>
                  </a:cubicBezTo>
                  <a:cubicBezTo>
                    <a:pt x="6367" y="15765"/>
                    <a:pt x="6261" y="14996"/>
                    <a:pt x="6314" y="14311"/>
                  </a:cubicBezTo>
                  <a:cubicBezTo>
                    <a:pt x="6356" y="13818"/>
                    <a:pt x="6420" y="13330"/>
                    <a:pt x="6468" y="12836"/>
                  </a:cubicBezTo>
                  <a:cubicBezTo>
                    <a:pt x="6521" y="12263"/>
                    <a:pt x="6622" y="11706"/>
                    <a:pt x="6712" y="11133"/>
                  </a:cubicBezTo>
                  <a:cubicBezTo>
                    <a:pt x="6765" y="10788"/>
                    <a:pt x="6786" y="10470"/>
                    <a:pt x="6653" y="10115"/>
                  </a:cubicBezTo>
                  <a:cubicBezTo>
                    <a:pt x="6547" y="9817"/>
                    <a:pt x="6404" y="9552"/>
                    <a:pt x="6218" y="9292"/>
                  </a:cubicBezTo>
                  <a:cubicBezTo>
                    <a:pt x="5969" y="8953"/>
                    <a:pt x="5751" y="8602"/>
                    <a:pt x="5518" y="8258"/>
                  </a:cubicBezTo>
                  <a:cubicBezTo>
                    <a:pt x="5247" y="7854"/>
                    <a:pt x="5067" y="7430"/>
                    <a:pt x="4897" y="6968"/>
                  </a:cubicBezTo>
                  <a:cubicBezTo>
                    <a:pt x="4717" y="6485"/>
                    <a:pt x="4552" y="5971"/>
                    <a:pt x="4292" y="5520"/>
                  </a:cubicBezTo>
                  <a:cubicBezTo>
                    <a:pt x="4133" y="5244"/>
                    <a:pt x="3963" y="4968"/>
                    <a:pt x="3767" y="4708"/>
                  </a:cubicBezTo>
                  <a:cubicBezTo>
                    <a:pt x="3550" y="4416"/>
                    <a:pt x="3300" y="4146"/>
                    <a:pt x="3051" y="3875"/>
                  </a:cubicBezTo>
                  <a:cubicBezTo>
                    <a:pt x="2775" y="3573"/>
                    <a:pt x="2573" y="3249"/>
                    <a:pt x="2404" y="2878"/>
                  </a:cubicBezTo>
                  <a:cubicBezTo>
                    <a:pt x="2244" y="2533"/>
                    <a:pt x="2122" y="2167"/>
                    <a:pt x="1984" y="1816"/>
                  </a:cubicBezTo>
                  <a:cubicBezTo>
                    <a:pt x="1857" y="1503"/>
                    <a:pt x="1714" y="1206"/>
                    <a:pt x="1555" y="909"/>
                  </a:cubicBezTo>
                  <a:cubicBezTo>
                    <a:pt x="1406" y="628"/>
                    <a:pt x="1226" y="357"/>
                    <a:pt x="1088" y="71"/>
                  </a:cubicBezTo>
                  <a:cubicBezTo>
                    <a:pt x="1067" y="30"/>
                    <a:pt x="1058" y="1"/>
                    <a:pt x="1040" y="1"/>
                  </a:cubicBezTo>
                  <a:close/>
                  <a:moveTo>
                    <a:pt x="5359" y="17461"/>
                  </a:moveTo>
                  <a:cubicBezTo>
                    <a:pt x="5359" y="17462"/>
                    <a:pt x="5359" y="17462"/>
                    <a:pt x="5359" y="17463"/>
                  </a:cubicBezTo>
                  <a:cubicBezTo>
                    <a:pt x="5359" y="17462"/>
                    <a:pt x="5359" y="17462"/>
                    <a:pt x="5359" y="1746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3592575" y="1502825"/>
              <a:ext cx="262350" cy="366000"/>
            </a:xfrm>
            <a:custGeom>
              <a:rect b="b" l="l" r="r" t="t"/>
              <a:pathLst>
                <a:path extrusionOk="0" h="14640" w="10494">
                  <a:moveTo>
                    <a:pt x="8532" y="1858"/>
                  </a:moveTo>
                  <a:cubicBezTo>
                    <a:pt x="8522" y="1885"/>
                    <a:pt x="8506" y="1911"/>
                    <a:pt x="8490" y="1938"/>
                  </a:cubicBezTo>
                  <a:cubicBezTo>
                    <a:pt x="8501" y="1911"/>
                    <a:pt x="8516" y="1885"/>
                    <a:pt x="8532" y="1858"/>
                  </a:cubicBezTo>
                  <a:close/>
                  <a:moveTo>
                    <a:pt x="8490" y="1938"/>
                  </a:moveTo>
                  <a:lnTo>
                    <a:pt x="8469" y="1996"/>
                  </a:lnTo>
                  <a:cubicBezTo>
                    <a:pt x="8463" y="2022"/>
                    <a:pt x="8479" y="2022"/>
                    <a:pt x="8463" y="2065"/>
                  </a:cubicBezTo>
                  <a:cubicBezTo>
                    <a:pt x="8447" y="2091"/>
                    <a:pt x="8416" y="2107"/>
                    <a:pt x="8400" y="2145"/>
                  </a:cubicBezTo>
                  <a:cubicBezTo>
                    <a:pt x="8357" y="2240"/>
                    <a:pt x="8357" y="2336"/>
                    <a:pt x="8331" y="2442"/>
                  </a:cubicBezTo>
                  <a:cubicBezTo>
                    <a:pt x="8294" y="2569"/>
                    <a:pt x="8235" y="2691"/>
                    <a:pt x="8182" y="2808"/>
                  </a:cubicBezTo>
                  <a:cubicBezTo>
                    <a:pt x="8055" y="3062"/>
                    <a:pt x="8018" y="3328"/>
                    <a:pt x="7943" y="3609"/>
                  </a:cubicBezTo>
                  <a:cubicBezTo>
                    <a:pt x="7864" y="3911"/>
                    <a:pt x="7827" y="4219"/>
                    <a:pt x="7699" y="4511"/>
                  </a:cubicBezTo>
                  <a:cubicBezTo>
                    <a:pt x="7641" y="4649"/>
                    <a:pt x="7604" y="4781"/>
                    <a:pt x="7588" y="4930"/>
                  </a:cubicBezTo>
                  <a:cubicBezTo>
                    <a:pt x="7551" y="5132"/>
                    <a:pt x="7567" y="5339"/>
                    <a:pt x="7540" y="5551"/>
                  </a:cubicBezTo>
                  <a:cubicBezTo>
                    <a:pt x="7519" y="5705"/>
                    <a:pt x="7482" y="5843"/>
                    <a:pt x="7439" y="5991"/>
                  </a:cubicBezTo>
                  <a:cubicBezTo>
                    <a:pt x="7381" y="6203"/>
                    <a:pt x="7349" y="6400"/>
                    <a:pt x="7323" y="6617"/>
                  </a:cubicBezTo>
                  <a:cubicBezTo>
                    <a:pt x="7270" y="7111"/>
                    <a:pt x="7095" y="7519"/>
                    <a:pt x="6797" y="7912"/>
                  </a:cubicBezTo>
                  <a:cubicBezTo>
                    <a:pt x="6606" y="8167"/>
                    <a:pt x="6331" y="8384"/>
                    <a:pt x="6182" y="8660"/>
                  </a:cubicBezTo>
                  <a:cubicBezTo>
                    <a:pt x="6092" y="8830"/>
                    <a:pt x="6076" y="8989"/>
                    <a:pt x="6081" y="9164"/>
                  </a:cubicBezTo>
                  <a:cubicBezTo>
                    <a:pt x="6086" y="9297"/>
                    <a:pt x="6161" y="9445"/>
                    <a:pt x="6145" y="9578"/>
                  </a:cubicBezTo>
                  <a:cubicBezTo>
                    <a:pt x="6140" y="9705"/>
                    <a:pt x="6023" y="9848"/>
                    <a:pt x="5954" y="9955"/>
                  </a:cubicBezTo>
                  <a:cubicBezTo>
                    <a:pt x="5842" y="10140"/>
                    <a:pt x="5651" y="10321"/>
                    <a:pt x="5482" y="10459"/>
                  </a:cubicBezTo>
                  <a:cubicBezTo>
                    <a:pt x="5375" y="10544"/>
                    <a:pt x="5259" y="10607"/>
                    <a:pt x="5153" y="10687"/>
                  </a:cubicBezTo>
                  <a:cubicBezTo>
                    <a:pt x="4898" y="10883"/>
                    <a:pt x="4654" y="11101"/>
                    <a:pt x="4436" y="11334"/>
                  </a:cubicBezTo>
                  <a:cubicBezTo>
                    <a:pt x="4251" y="11536"/>
                    <a:pt x="4076" y="11753"/>
                    <a:pt x="3890" y="11944"/>
                  </a:cubicBezTo>
                  <a:cubicBezTo>
                    <a:pt x="3476" y="12379"/>
                    <a:pt x="2882" y="12698"/>
                    <a:pt x="2346" y="12979"/>
                  </a:cubicBezTo>
                  <a:cubicBezTo>
                    <a:pt x="1921" y="13207"/>
                    <a:pt x="1555" y="13478"/>
                    <a:pt x="1195" y="13796"/>
                  </a:cubicBezTo>
                  <a:cubicBezTo>
                    <a:pt x="1148" y="13838"/>
                    <a:pt x="1029" y="13964"/>
                    <a:pt x="947" y="13964"/>
                  </a:cubicBezTo>
                  <a:cubicBezTo>
                    <a:pt x="935" y="13964"/>
                    <a:pt x="924" y="13961"/>
                    <a:pt x="913" y="13955"/>
                  </a:cubicBezTo>
                  <a:cubicBezTo>
                    <a:pt x="956" y="13902"/>
                    <a:pt x="993" y="13838"/>
                    <a:pt x="1041" y="13785"/>
                  </a:cubicBezTo>
                  <a:cubicBezTo>
                    <a:pt x="1094" y="13732"/>
                    <a:pt x="1184" y="13690"/>
                    <a:pt x="1226" y="13626"/>
                  </a:cubicBezTo>
                  <a:cubicBezTo>
                    <a:pt x="1253" y="13578"/>
                    <a:pt x="1248" y="13573"/>
                    <a:pt x="1248" y="13525"/>
                  </a:cubicBezTo>
                  <a:cubicBezTo>
                    <a:pt x="1248" y="13446"/>
                    <a:pt x="1258" y="13387"/>
                    <a:pt x="1306" y="13318"/>
                  </a:cubicBezTo>
                  <a:cubicBezTo>
                    <a:pt x="1370" y="13218"/>
                    <a:pt x="1465" y="13138"/>
                    <a:pt x="1539" y="13037"/>
                  </a:cubicBezTo>
                  <a:cubicBezTo>
                    <a:pt x="1592" y="12968"/>
                    <a:pt x="1635" y="12889"/>
                    <a:pt x="1688" y="12809"/>
                  </a:cubicBezTo>
                  <a:cubicBezTo>
                    <a:pt x="1741" y="12724"/>
                    <a:pt x="1768" y="12623"/>
                    <a:pt x="1831" y="12544"/>
                  </a:cubicBezTo>
                  <a:cubicBezTo>
                    <a:pt x="1895" y="12448"/>
                    <a:pt x="1948" y="12390"/>
                    <a:pt x="1975" y="12284"/>
                  </a:cubicBezTo>
                  <a:cubicBezTo>
                    <a:pt x="2033" y="12066"/>
                    <a:pt x="2139" y="11859"/>
                    <a:pt x="2208" y="11642"/>
                  </a:cubicBezTo>
                  <a:cubicBezTo>
                    <a:pt x="2298" y="11334"/>
                    <a:pt x="2367" y="11037"/>
                    <a:pt x="2505" y="10750"/>
                  </a:cubicBezTo>
                  <a:cubicBezTo>
                    <a:pt x="2617" y="10512"/>
                    <a:pt x="2786" y="10262"/>
                    <a:pt x="2839" y="9997"/>
                  </a:cubicBezTo>
                  <a:cubicBezTo>
                    <a:pt x="2866" y="9864"/>
                    <a:pt x="2776" y="9748"/>
                    <a:pt x="2802" y="9626"/>
                  </a:cubicBezTo>
                  <a:cubicBezTo>
                    <a:pt x="2839" y="9472"/>
                    <a:pt x="2908" y="9323"/>
                    <a:pt x="2972" y="9185"/>
                  </a:cubicBezTo>
                  <a:cubicBezTo>
                    <a:pt x="3036" y="9047"/>
                    <a:pt x="3078" y="8899"/>
                    <a:pt x="3115" y="8750"/>
                  </a:cubicBezTo>
                  <a:cubicBezTo>
                    <a:pt x="3200" y="8442"/>
                    <a:pt x="3184" y="8113"/>
                    <a:pt x="3322" y="7827"/>
                  </a:cubicBezTo>
                  <a:cubicBezTo>
                    <a:pt x="3487" y="7487"/>
                    <a:pt x="3704" y="7169"/>
                    <a:pt x="3731" y="6776"/>
                  </a:cubicBezTo>
                  <a:cubicBezTo>
                    <a:pt x="3752" y="6447"/>
                    <a:pt x="3969" y="6230"/>
                    <a:pt x="4198" y="6002"/>
                  </a:cubicBezTo>
                  <a:cubicBezTo>
                    <a:pt x="4420" y="5779"/>
                    <a:pt x="4627" y="5546"/>
                    <a:pt x="4765" y="5259"/>
                  </a:cubicBezTo>
                  <a:cubicBezTo>
                    <a:pt x="4834" y="5116"/>
                    <a:pt x="4924" y="4957"/>
                    <a:pt x="5041" y="4835"/>
                  </a:cubicBezTo>
                  <a:cubicBezTo>
                    <a:pt x="5253" y="4617"/>
                    <a:pt x="5535" y="4490"/>
                    <a:pt x="5784" y="4325"/>
                  </a:cubicBezTo>
                  <a:cubicBezTo>
                    <a:pt x="6065" y="4124"/>
                    <a:pt x="6341" y="3901"/>
                    <a:pt x="6543" y="3630"/>
                  </a:cubicBezTo>
                  <a:cubicBezTo>
                    <a:pt x="6702" y="3418"/>
                    <a:pt x="6898" y="3248"/>
                    <a:pt x="7095" y="3084"/>
                  </a:cubicBezTo>
                  <a:cubicBezTo>
                    <a:pt x="7217" y="2983"/>
                    <a:pt x="7296" y="2861"/>
                    <a:pt x="7408" y="2765"/>
                  </a:cubicBezTo>
                  <a:cubicBezTo>
                    <a:pt x="7699" y="2532"/>
                    <a:pt x="8018" y="2330"/>
                    <a:pt x="8310" y="2097"/>
                  </a:cubicBezTo>
                  <a:cubicBezTo>
                    <a:pt x="8368" y="2044"/>
                    <a:pt x="8442" y="1996"/>
                    <a:pt x="8490" y="1938"/>
                  </a:cubicBezTo>
                  <a:close/>
                  <a:moveTo>
                    <a:pt x="10427" y="0"/>
                  </a:moveTo>
                  <a:cubicBezTo>
                    <a:pt x="10422" y="0"/>
                    <a:pt x="10417" y="1"/>
                    <a:pt x="10411" y="1"/>
                  </a:cubicBezTo>
                  <a:cubicBezTo>
                    <a:pt x="10358" y="1"/>
                    <a:pt x="10273" y="70"/>
                    <a:pt x="10225" y="86"/>
                  </a:cubicBezTo>
                  <a:cubicBezTo>
                    <a:pt x="10066" y="160"/>
                    <a:pt x="9901" y="229"/>
                    <a:pt x="9737" y="298"/>
                  </a:cubicBezTo>
                  <a:cubicBezTo>
                    <a:pt x="9302" y="494"/>
                    <a:pt x="8872" y="691"/>
                    <a:pt x="8442" y="898"/>
                  </a:cubicBezTo>
                  <a:cubicBezTo>
                    <a:pt x="8002" y="1105"/>
                    <a:pt x="7588" y="1375"/>
                    <a:pt x="7179" y="1646"/>
                  </a:cubicBezTo>
                  <a:cubicBezTo>
                    <a:pt x="6490" y="2113"/>
                    <a:pt x="5795" y="2627"/>
                    <a:pt x="5200" y="3211"/>
                  </a:cubicBezTo>
                  <a:cubicBezTo>
                    <a:pt x="5041" y="3370"/>
                    <a:pt x="4909" y="3556"/>
                    <a:pt x="4755" y="3715"/>
                  </a:cubicBezTo>
                  <a:cubicBezTo>
                    <a:pt x="4670" y="3811"/>
                    <a:pt x="4574" y="3895"/>
                    <a:pt x="4489" y="3986"/>
                  </a:cubicBezTo>
                  <a:cubicBezTo>
                    <a:pt x="4336" y="4145"/>
                    <a:pt x="4203" y="4325"/>
                    <a:pt x="4070" y="4500"/>
                  </a:cubicBezTo>
                  <a:cubicBezTo>
                    <a:pt x="3985" y="4606"/>
                    <a:pt x="3911" y="4723"/>
                    <a:pt x="3821" y="4829"/>
                  </a:cubicBezTo>
                  <a:cubicBezTo>
                    <a:pt x="3667" y="5015"/>
                    <a:pt x="3481" y="5169"/>
                    <a:pt x="3322" y="5349"/>
                  </a:cubicBezTo>
                  <a:cubicBezTo>
                    <a:pt x="3041" y="5657"/>
                    <a:pt x="2792" y="5970"/>
                    <a:pt x="2606" y="6341"/>
                  </a:cubicBezTo>
                  <a:cubicBezTo>
                    <a:pt x="2415" y="6734"/>
                    <a:pt x="2325" y="7143"/>
                    <a:pt x="2261" y="7567"/>
                  </a:cubicBezTo>
                  <a:cubicBezTo>
                    <a:pt x="2219" y="7795"/>
                    <a:pt x="2192" y="7965"/>
                    <a:pt x="2086" y="8161"/>
                  </a:cubicBezTo>
                  <a:cubicBezTo>
                    <a:pt x="1980" y="8352"/>
                    <a:pt x="1884" y="8490"/>
                    <a:pt x="1884" y="8718"/>
                  </a:cubicBezTo>
                  <a:cubicBezTo>
                    <a:pt x="1884" y="8936"/>
                    <a:pt x="1874" y="9153"/>
                    <a:pt x="1842" y="9366"/>
                  </a:cubicBezTo>
                  <a:cubicBezTo>
                    <a:pt x="1794" y="9657"/>
                    <a:pt x="1725" y="9949"/>
                    <a:pt x="1672" y="10241"/>
                  </a:cubicBezTo>
                  <a:cubicBezTo>
                    <a:pt x="1630" y="10459"/>
                    <a:pt x="1619" y="10687"/>
                    <a:pt x="1577" y="10910"/>
                  </a:cubicBezTo>
                  <a:cubicBezTo>
                    <a:pt x="1529" y="11159"/>
                    <a:pt x="1460" y="11398"/>
                    <a:pt x="1391" y="11636"/>
                  </a:cubicBezTo>
                  <a:cubicBezTo>
                    <a:pt x="1333" y="11838"/>
                    <a:pt x="1205" y="12040"/>
                    <a:pt x="1104" y="12225"/>
                  </a:cubicBezTo>
                  <a:cubicBezTo>
                    <a:pt x="972" y="12475"/>
                    <a:pt x="850" y="12793"/>
                    <a:pt x="807" y="13085"/>
                  </a:cubicBezTo>
                  <a:cubicBezTo>
                    <a:pt x="797" y="13186"/>
                    <a:pt x="786" y="13292"/>
                    <a:pt x="770" y="13393"/>
                  </a:cubicBezTo>
                  <a:cubicBezTo>
                    <a:pt x="744" y="13525"/>
                    <a:pt x="675" y="13642"/>
                    <a:pt x="600" y="13759"/>
                  </a:cubicBezTo>
                  <a:cubicBezTo>
                    <a:pt x="515" y="13891"/>
                    <a:pt x="436" y="14029"/>
                    <a:pt x="335" y="14146"/>
                  </a:cubicBezTo>
                  <a:cubicBezTo>
                    <a:pt x="303" y="14183"/>
                    <a:pt x="271" y="14204"/>
                    <a:pt x="229" y="14231"/>
                  </a:cubicBezTo>
                  <a:cubicBezTo>
                    <a:pt x="218" y="14242"/>
                    <a:pt x="213" y="14247"/>
                    <a:pt x="202" y="14258"/>
                  </a:cubicBezTo>
                  <a:cubicBezTo>
                    <a:pt x="149" y="14311"/>
                    <a:pt x="133" y="14390"/>
                    <a:pt x="91" y="14454"/>
                  </a:cubicBezTo>
                  <a:cubicBezTo>
                    <a:pt x="80" y="14464"/>
                    <a:pt x="64" y="14470"/>
                    <a:pt x="54" y="14491"/>
                  </a:cubicBezTo>
                  <a:cubicBezTo>
                    <a:pt x="33" y="14523"/>
                    <a:pt x="17" y="14618"/>
                    <a:pt x="1" y="14640"/>
                  </a:cubicBezTo>
                  <a:cubicBezTo>
                    <a:pt x="70" y="14571"/>
                    <a:pt x="176" y="14496"/>
                    <a:pt x="271" y="14491"/>
                  </a:cubicBezTo>
                  <a:cubicBezTo>
                    <a:pt x="294" y="14490"/>
                    <a:pt x="316" y="14489"/>
                    <a:pt x="339" y="14489"/>
                  </a:cubicBezTo>
                  <a:cubicBezTo>
                    <a:pt x="402" y="14489"/>
                    <a:pt x="465" y="14493"/>
                    <a:pt x="527" y="14493"/>
                  </a:cubicBezTo>
                  <a:cubicBezTo>
                    <a:pt x="550" y="14493"/>
                    <a:pt x="573" y="14492"/>
                    <a:pt x="595" y="14491"/>
                  </a:cubicBezTo>
                  <a:cubicBezTo>
                    <a:pt x="722" y="14480"/>
                    <a:pt x="834" y="14454"/>
                    <a:pt x="961" y="14443"/>
                  </a:cubicBezTo>
                  <a:cubicBezTo>
                    <a:pt x="1051" y="14438"/>
                    <a:pt x="1131" y="14433"/>
                    <a:pt x="1226" y="14417"/>
                  </a:cubicBezTo>
                  <a:cubicBezTo>
                    <a:pt x="1927" y="14300"/>
                    <a:pt x="2447" y="13722"/>
                    <a:pt x="3004" y="13324"/>
                  </a:cubicBezTo>
                  <a:cubicBezTo>
                    <a:pt x="3402" y="13037"/>
                    <a:pt x="3821" y="12767"/>
                    <a:pt x="4219" y="12480"/>
                  </a:cubicBezTo>
                  <a:cubicBezTo>
                    <a:pt x="4686" y="12151"/>
                    <a:pt x="5179" y="11865"/>
                    <a:pt x="5678" y="11562"/>
                  </a:cubicBezTo>
                  <a:cubicBezTo>
                    <a:pt x="5996" y="11371"/>
                    <a:pt x="6251" y="11170"/>
                    <a:pt x="6437" y="10841"/>
                  </a:cubicBezTo>
                  <a:cubicBezTo>
                    <a:pt x="6590" y="10565"/>
                    <a:pt x="6702" y="10284"/>
                    <a:pt x="6776" y="9976"/>
                  </a:cubicBezTo>
                  <a:cubicBezTo>
                    <a:pt x="6877" y="9573"/>
                    <a:pt x="6994" y="9175"/>
                    <a:pt x="7110" y="8777"/>
                  </a:cubicBezTo>
                  <a:cubicBezTo>
                    <a:pt x="7243" y="8304"/>
                    <a:pt x="7445" y="7896"/>
                    <a:pt x="7678" y="7461"/>
                  </a:cubicBezTo>
                  <a:cubicBezTo>
                    <a:pt x="7933" y="7010"/>
                    <a:pt x="8214" y="6554"/>
                    <a:pt x="8389" y="6065"/>
                  </a:cubicBezTo>
                  <a:cubicBezTo>
                    <a:pt x="8495" y="5763"/>
                    <a:pt x="8596" y="5450"/>
                    <a:pt x="8660" y="5142"/>
                  </a:cubicBezTo>
                  <a:cubicBezTo>
                    <a:pt x="8745" y="4781"/>
                    <a:pt x="8787" y="4421"/>
                    <a:pt x="8824" y="4055"/>
                  </a:cubicBezTo>
                  <a:cubicBezTo>
                    <a:pt x="8872" y="3651"/>
                    <a:pt x="8994" y="3285"/>
                    <a:pt x="9164" y="2914"/>
                  </a:cubicBezTo>
                  <a:cubicBezTo>
                    <a:pt x="9323" y="2569"/>
                    <a:pt x="9525" y="2245"/>
                    <a:pt x="9694" y="1906"/>
                  </a:cubicBezTo>
                  <a:cubicBezTo>
                    <a:pt x="9848" y="1603"/>
                    <a:pt x="9986" y="1301"/>
                    <a:pt x="10108" y="988"/>
                  </a:cubicBezTo>
                  <a:cubicBezTo>
                    <a:pt x="10225" y="691"/>
                    <a:pt x="10320" y="388"/>
                    <a:pt x="10442" y="97"/>
                  </a:cubicBezTo>
                  <a:cubicBezTo>
                    <a:pt x="10477" y="32"/>
                    <a:pt x="10493" y="0"/>
                    <a:pt x="10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p:nvPr/>
          </p:nvSpPr>
          <p:spPr>
            <a:xfrm>
              <a:off x="3590200" y="1779300"/>
              <a:ext cx="449150" cy="148800"/>
            </a:xfrm>
            <a:custGeom>
              <a:rect b="b" l="l" r="r" t="t"/>
              <a:pathLst>
                <a:path extrusionOk="0" h="5952" w="17966">
                  <a:moveTo>
                    <a:pt x="10647" y="945"/>
                  </a:moveTo>
                  <a:cubicBezTo>
                    <a:pt x="10677" y="945"/>
                    <a:pt x="10706" y="946"/>
                    <a:pt x="10734" y="949"/>
                  </a:cubicBezTo>
                  <a:cubicBezTo>
                    <a:pt x="11031" y="965"/>
                    <a:pt x="11317" y="1097"/>
                    <a:pt x="11599" y="1177"/>
                  </a:cubicBezTo>
                  <a:cubicBezTo>
                    <a:pt x="11896" y="1257"/>
                    <a:pt x="12206" y="1312"/>
                    <a:pt x="12513" y="1312"/>
                  </a:cubicBezTo>
                  <a:cubicBezTo>
                    <a:pt x="12552" y="1312"/>
                    <a:pt x="12590" y="1311"/>
                    <a:pt x="12628" y="1310"/>
                  </a:cubicBezTo>
                  <a:cubicBezTo>
                    <a:pt x="12662" y="1308"/>
                    <a:pt x="12697" y="1308"/>
                    <a:pt x="12731" y="1308"/>
                  </a:cubicBezTo>
                  <a:cubicBezTo>
                    <a:pt x="12960" y="1308"/>
                    <a:pt x="13181" y="1337"/>
                    <a:pt x="13403" y="1379"/>
                  </a:cubicBezTo>
                  <a:cubicBezTo>
                    <a:pt x="13556" y="1405"/>
                    <a:pt x="13705" y="1379"/>
                    <a:pt x="13848" y="1410"/>
                  </a:cubicBezTo>
                  <a:cubicBezTo>
                    <a:pt x="14214" y="1485"/>
                    <a:pt x="14580" y="1591"/>
                    <a:pt x="14941" y="1665"/>
                  </a:cubicBezTo>
                  <a:cubicBezTo>
                    <a:pt x="15021" y="1676"/>
                    <a:pt x="15100" y="1697"/>
                    <a:pt x="15180" y="1697"/>
                  </a:cubicBezTo>
                  <a:cubicBezTo>
                    <a:pt x="15206" y="1686"/>
                    <a:pt x="15244" y="1681"/>
                    <a:pt x="15270" y="1676"/>
                  </a:cubicBezTo>
                  <a:lnTo>
                    <a:pt x="15270" y="1676"/>
                  </a:lnTo>
                  <a:cubicBezTo>
                    <a:pt x="15244" y="1692"/>
                    <a:pt x="15206" y="1692"/>
                    <a:pt x="15180" y="1697"/>
                  </a:cubicBezTo>
                  <a:cubicBezTo>
                    <a:pt x="15164" y="1702"/>
                    <a:pt x="15143" y="1708"/>
                    <a:pt x="15122" y="1724"/>
                  </a:cubicBezTo>
                  <a:cubicBezTo>
                    <a:pt x="15095" y="1734"/>
                    <a:pt x="15111" y="1750"/>
                    <a:pt x="15069" y="1761"/>
                  </a:cubicBezTo>
                  <a:cubicBezTo>
                    <a:pt x="15055" y="1766"/>
                    <a:pt x="15039" y="1766"/>
                    <a:pt x="15022" y="1766"/>
                  </a:cubicBezTo>
                  <a:cubicBezTo>
                    <a:pt x="15005" y="1766"/>
                    <a:pt x="14986" y="1766"/>
                    <a:pt x="14968" y="1771"/>
                  </a:cubicBezTo>
                  <a:cubicBezTo>
                    <a:pt x="14862" y="1798"/>
                    <a:pt x="14793" y="1861"/>
                    <a:pt x="14697" y="1909"/>
                  </a:cubicBezTo>
                  <a:cubicBezTo>
                    <a:pt x="14586" y="1968"/>
                    <a:pt x="14448" y="1999"/>
                    <a:pt x="14320" y="2037"/>
                  </a:cubicBezTo>
                  <a:cubicBezTo>
                    <a:pt x="14039" y="2106"/>
                    <a:pt x="13816" y="2254"/>
                    <a:pt x="13556" y="2381"/>
                  </a:cubicBezTo>
                  <a:cubicBezTo>
                    <a:pt x="13270" y="2519"/>
                    <a:pt x="13015" y="2684"/>
                    <a:pt x="12707" y="2779"/>
                  </a:cubicBezTo>
                  <a:cubicBezTo>
                    <a:pt x="12564" y="2822"/>
                    <a:pt x="12442" y="2885"/>
                    <a:pt x="12315" y="2965"/>
                  </a:cubicBezTo>
                  <a:cubicBezTo>
                    <a:pt x="12140" y="3076"/>
                    <a:pt x="11991" y="3214"/>
                    <a:pt x="11821" y="3336"/>
                  </a:cubicBezTo>
                  <a:cubicBezTo>
                    <a:pt x="11694" y="3421"/>
                    <a:pt x="11561" y="3480"/>
                    <a:pt x="11424" y="3549"/>
                  </a:cubicBezTo>
                  <a:cubicBezTo>
                    <a:pt x="11222" y="3639"/>
                    <a:pt x="11052" y="3745"/>
                    <a:pt x="10866" y="3867"/>
                  </a:cubicBezTo>
                  <a:cubicBezTo>
                    <a:pt x="10453" y="4143"/>
                    <a:pt x="10033" y="4281"/>
                    <a:pt x="9540" y="4302"/>
                  </a:cubicBezTo>
                  <a:cubicBezTo>
                    <a:pt x="9502" y="4304"/>
                    <a:pt x="9464" y="4305"/>
                    <a:pt x="9426" y="4305"/>
                  </a:cubicBezTo>
                  <a:cubicBezTo>
                    <a:pt x="9260" y="4305"/>
                    <a:pt x="9091" y="4291"/>
                    <a:pt x="8924" y="4291"/>
                  </a:cubicBezTo>
                  <a:cubicBezTo>
                    <a:pt x="8804" y="4291"/>
                    <a:pt x="8684" y="4298"/>
                    <a:pt x="8569" y="4323"/>
                  </a:cubicBezTo>
                  <a:cubicBezTo>
                    <a:pt x="8389" y="4360"/>
                    <a:pt x="8251" y="4451"/>
                    <a:pt x="8123" y="4573"/>
                  </a:cubicBezTo>
                  <a:cubicBezTo>
                    <a:pt x="8028" y="4668"/>
                    <a:pt x="7959" y="4822"/>
                    <a:pt x="7853" y="4891"/>
                  </a:cubicBezTo>
                  <a:cubicBezTo>
                    <a:pt x="7747" y="4965"/>
                    <a:pt x="7566" y="4971"/>
                    <a:pt x="7444" y="4992"/>
                  </a:cubicBezTo>
                  <a:cubicBezTo>
                    <a:pt x="7373" y="5002"/>
                    <a:pt x="7299" y="5006"/>
                    <a:pt x="7225" y="5006"/>
                  </a:cubicBezTo>
                  <a:cubicBezTo>
                    <a:pt x="7066" y="5006"/>
                    <a:pt x="6903" y="4987"/>
                    <a:pt x="6754" y="4965"/>
                  </a:cubicBezTo>
                  <a:cubicBezTo>
                    <a:pt x="6622" y="4944"/>
                    <a:pt x="6500" y="4886"/>
                    <a:pt x="6367" y="4865"/>
                  </a:cubicBezTo>
                  <a:cubicBezTo>
                    <a:pt x="6049" y="4806"/>
                    <a:pt x="5730" y="4758"/>
                    <a:pt x="5407" y="4737"/>
                  </a:cubicBezTo>
                  <a:cubicBezTo>
                    <a:pt x="5136" y="4727"/>
                    <a:pt x="4860" y="4737"/>
                    <a:pt x="4590" y="4721"/>
                  </a:cubicBezTo>
                  <a:cubicBezTo>
                    <a:pt x="3980" y="4668"/>
                    <a:pt x="3348" y="4429"/>
                    <a:pt x="2786" y="4201"/>
                  </a:cubicBezTo>
                  <a:cubicBezTo>
                    <a:pt x="2335" y="4032"/>
                    <a:pt x="1900" y="3925"/>
                    <a:pt x="1422" y="3856"/>
                  </a:cubicBezTo>
                  <a:cubicBezTo>
                    <a:pt x="1353" y="3846"/>
                    <a:pt x="1136" y="3841"/>
                    <a:pt x="1120" y="3745"/>
                  </a:cubicBezTo>
                  <a:cubicBezTo>
                    <a:pt x="1179" y="3740"/>
                    <a:pt x="1246" y="3728"/>
                    <a:pt x="1304" y="3728"/>
                  </a:cubicBezTo>
                  <a:cubicBezTo>
                    <a:pt x="1314" y="3728"/>
                    <a:pt x="1323" y="3728"/>
                    <a:pt x="1332" y="3729"/>
                  </a:cubicBezTo>
                  <a:cubicBezTo>
                    <a:pt x="1406" y="3739"/>
                    <a:pt x="1490" y="3772"/>
                    <a:pt x="1557" y="3772"/>
                  </a:cubicBezTo>
                  <a:cubicBezTo>
                    <a:pt x="1562" y="3772"/>
                    <a:pt x="1566" y="3772"/>
                    <a:pt x="1571" y="3772"/>
                  </a:cubicBezTo>
                  <a:cubicBezTo>
                    <a:pt x="1624" y="3766"/>
                    <a:pt x="1624" y="3750"/>
                    <a:pt x="1666" y="3718"/>
                  </a:cubicBezTo>
                  <a:cubicBezTo>
                    <a:pt x="1725" y="3665"/>
                    <a:pt x="1778" y="3639"/>
                    <a:pt x="1863" y="3634"/>
                  </a:cubicBezTo>
                  <a:cubicBezTo>
                    <a:pt x="1906" y="3628"/>
                    <a:pt x="1949" y="3626"/>
                    <a:pt x="1991" y="3626"/>
                  </a:cubicBezTo>
                  <a:cubicBezTo>
                    <a:pt x="2050" y="3626"/>
                    <a:pt x="2108" y="3629"/>
                    <a:pt x="2167" y="3629"/>
                  </a:cubicBezTo>
                  <a:cubicBezTo>
                    <a:pt x="2186" y="3629"/>
                    <a:pt x="2204" y="3629"/>
                    <a:pt x="2223" y="3628"/>
                  </a:cubicBezTo>
                  <a:cubicBezTo>
                    <a:pt x="2314" y="3618"/>
                    <a:pt x="2409" y="3602"/>
                    <a:pt x="2494" y="3586"/>
                  </a:cubicBezTo>
                  <a:cubicBezTo>
                    <a:pt x="2595" y="3570"/>
                    <a:pt x="2685" y="3527"/>
                    <a:pt x="2786" y="3522"/>
                  </a:cubicBezTo>
                  <a:cubicBezTo>
                    <a:pt x="2897" y="3506"/>
                    <a:pt x="2977" y="3512"/>
                    <a:pt x="3078" y="3469"/>
                  </a:cubicBezTo>
                  <a:cubicBezTo>
                    <a:pt x="3285" y="3374"/>
                    <a:pt x="3507" y="3315"/>
                    <a:pt x="3714" y="3220"/>
                  </a:cubicBezTo>
                  <a:cubicBezTo>
                    <a:pt x="4006" y="3098"/>
                    <a:pt x="4277" y="2949"/>
                    <a:pt x="4584" y="2870"/>
                  </a:cubicBezTo>
                  <a:cubicBezTo>
                    <a:pt x="4844" y="2806"/>
                    <a:pt x="5142" y="2763"/>
                    <a:pt x="5375" y="2631"/>
                  </a:cubicBezTo>
                  <a:cubicBezTo>
                    <a:pt x="5492" y="2567"/>
                    <a:pt x="5518" y="2424"/>
                    <a:pt x="5630" y="2366"/>
                  </a:cubicBezTo>
                  <a:cubicBezTo>
                    <a:pt x="5773" y="2291"/>
                    <a:pt x="5921" y="2254"/>
                    <a:pt x="6075" y="2206"/>
                  </a:cubicBezTo>
                  <a:cubicBezTo>
                    <a:pt x="6229" y="2159"/>
                    <a:pt x="6362" y="2100"/>
                    <a:pt x="6505" y="2037"/>
                  </a:cubicBezTo>
                  <a:cubicBezTo>
                    <a:pt x="6792" y="1904"/>
                    <a:pt x="7036" y="1670"/>
                    <a:pt x="7343" y="1591"/>
                  </a:cubicBezTo>
                  <a:cubicBezTo>
                    <a:pt x="7709" y="1490"/>
                    <a:pt x="8092" y="1448"/>
                    <a:pt x="8405" y="1219"/>
                  </a:cubicBezTo>
                  <a:cubicBezTo>
                    <a:pt x="8584" y="1083"/>
                    <a:pt x="8784" y="1051"/>
                    <a:pt x="8994" y="1051"/>
                  </a:cubicBezTo>
                  <a:cubicBezTo>
                    <a:pt x="9095" y="1051"/>
                    <a:pt x="9198" y="1059"/>
                    <a:pt x="9301" y="1066"/>
                  </a:cubicBezTo>
                  <a:cubicBezTo>
                    <a:pt x="9420" y="1076"/>
                    <a:pt x="9540" y="1083"/>
                    <a:pt x="9660" y="1083"/>
                  </a:cubicBezTo>
                  <a:cubicBezTo>
                    <a:pt x="9852" y="1083"/>
                    <a:pt x="10046" y="1065"/>
                    <a:pt x="10235" y="1013"/>
                  </a:cubicBezTo>
                  <a:cubicBezTo>
                    <a:pt x="10366" y="973"/>
                    <a:pt x="10511" y="945"/>
                    <a:pt x="10647" y="945"/>
                  </a:cubicBezTo>
                  <a:close/>
                  <a:moveTo>
                    <a:pt x="10840" y="0"/>
                  </a:moveTo>
                  <a:cubicBezTo>
                    <a:pt x="10681" y="0"/>
                    <a:pt x="10524" y="9"/>
                    <a:pt x="10368" y="20"/>
                  </a:cubicBezTo>
                  <a:cubicBezTo>
                    <a:pt x="10230" y="26"/>
                    <a:pt x="10086" y="47"/>
                    <a:pt x="9949" y="47"/>
                  </a:cubicBezTo>
                  <a:cubicBezTo>
                    <a:pt x="9936" y="47"/>
                    <a:pt x="9923" y="47"/>
                    <a:pt x="9911" y="47"/>
                  </a:cubicBezTo>
                  <a:cubicBezTo>
                    <a:pt x="9685" y="47"/>
                    <a:pt x="9458" y="4"/>
                    <a:pt x="9232" y="4"/>
                  </a:cubicBezTo>
                  <a:cubicBezTo>
                    <a:pt x="9169" y="4"/>
                    <a:pt x="9105" y="3"/>
                    <a:pt x="9043" y="3"/>
                  </a:cubicBezTo>
                  <a:cubicBezTo>
                    <a:pt x="8692" y="3"/>
                    <a:pt x="8354" y="21"/>
                    <a:pt x="8012" y="111"/>
                  </a:cubicBezTo>
                  <a:cubicBezTo>
                    <a:pt x="7587" y="217"/>
                    <a:pt x="7221" y="424"/>
                    <a:pt x="6850" y="641"/>
                  </a:cubicBezTo>
                  <a:cubicBezTo>
                    <a:pt x="6659" y="763"/>
                    <a:pt x="6505" y="848"/>
                    <a:pt x="6288" y="896"/>
                  </a:cubicBezTo>
                  <a:cubicBezTo>
                    <a:pt x="6070" y="938"/>
                    <a:pt x="5906" y="954"/>
                    <a:pt x="5730" y="1097"/>
                  </a:cubicBezTo>
                  <a:cubicBezTo>
                    <a:pt x="5566" y="1241"/>
                    <a:pt x="5402" y="1379"/>
                    <a:pt x="5205" y="1490"/>
                  </a:cubicBezTo>
                  <a:cubicBezTo>
                    <a:pt x="4956" y="1644"/>
                    <a:pt x="4691" y="1777"/>
                    <a:pt x="4431" y="1930"/>
                  </a:cubicBezTo>
                  <a:cubicBezTo>
                    <a:pt x="4240" y="2042"/>
                    <a:pt x="4059" y="2180"/>
                    <a:pt x="3863" y="2291"/>
                  </a:cubicBezTo>
                  <a:cubicBezTo>
                    <a:pt x="3651" y="2419"/>
                    <a:pt x="3417" y="2519"/>
                    <a:pt x="3189" y="2620"/>
                  </a:cubicBezTo>
                  <a:cubicBezTo>
                    <a:pt x="2998" y="2705"/>
                    <a:pt x="2765" y="2742"/>
                    <a:pt x="2552" y="2790"/>
                  </a:cubicBezTo>
                  <a:cubicBezTo>
                    <a:pt x="2276" y="2848"/>
                    <a:pt x="1958" y="2965"/>
                    <a:pt x="1703" y="3124"/>
                  </a:cubicBezTo>
                  <a:cubicBezTo>
                    <a:pt x="1619" y="3177"/>
                    <a:pt x="1539" y="3241"/>
                    <a:pt x="1449" y="3294"/>
                  </a:cubicBezTo>
                  <a:cubicBezTo>
                    <a:pt x="1327" y="3363"/>
                    <a:pt x="1194" y="3390"/>
                    <a:pt x="1061" y="3400"/>
                  </a:cubicBezTo>
                  <a:cubicBezTo>
                    <a:pt x="902" y="3421"/>
                    <a:pt x="748" y="3453"/>
                    <a:pt x="589" y="3453"/>
                  </a:cubicBezTo>
                  <a:cubicBezTo>
                    <a:pt x="547" y="3453"/>
                    <a:pt x="504" y="3443"/>
                    <a:pt x="457" y="3427"/>
                  </a:cubicBezTo>
                  <a:cubicBezTo>
                    <a:pt x="446" y="3427"/>
                    <a:pt x="430" y="3421"/>
                    <a:pt x="419" y="3421"/>
                  </a:cubicBezTo>
                  <a:cubicBezTo>
                    <a:pt x="414" y="3421"/>
                    <a:pt x="410" y="3421"/>
                    <a:pt x="405" y="3421"/>
                  </a:cubicBezTo>
                  <a:cubicBezTo>
                    <a:pt x="335" y="3421"/>
                    <a:pt x="266" y="3454"/>
                    <a:pt x="202" y="3459"/>
                  </a:cubicBezTo>
                  <a:cubicBezTo>
                    <a:pt x="181" y="3459"/>
                    <a:pt x="165" y="3453"/>
                    <a:pt x="149" y="3453"/>
                  </a:cubicBezTo>
                  <a:cubicBezTo>
                    <a:pt x="106" y="3459"/>
                    <a:pt x="27" y="3512"/>
                    <a:pt x="0" y="3512"/>
                  </a:cubicBezTo>
                  <a:cubicBezTo>
                    <a:pt x="101" y="3527"/>
                    <a:pt x="218" y="3554"/>
                    <a:pt x="292" y="3628"/>
                  </a:cubicBezTo>
                  <a:cubicBezTo>
                    <a:pt x="366" y="3708"/>
                    <a:pt x="425" y="3798"/>
                    <a:pt x="504" y="3872"/>
                  </a:cubicBezTo>
                  <a:cubicBezTo>
                    <a:pt x="600" y="3957"/>
                    <a:pt x="690" y="4032"/>
                    <a:pt x="786" y="4116"/>
                  </a:cubicBezTo>
                  <a:cubicBezTo>
                    <a:pt x="844" y="4185"/>
                    <a:pt x="902" y="4244"/>
                    <a:pt x="977" y="4302"/>
                  </a:cubicBezTo>
                  <a:cubicBezTo>
                    <a:pt x="1518" y="4758"/>
                    <a:pt x="2298" y="4780"/>
                    <a:pt x="2961" y="4939"/>
                  </a:cubicBezTo>
                  <a:cubicBezTo>
                    <a:pt x="3438" y="5061"/>
                    <a:pt x="3916" y="5193"/>
                    <a:pt x="4393" y="5316"/>
                  </a:cubicBezTo>
                  <a:cubicBezTo>
                    <a:pt x="4951" y="5464"/>
                    <a:pt x="5486" y="5650"/>
                    <a:pt x="6038" y="5830"/>
                  </a:cubicBezTo>
                  <a:cubicBezTo>
                    <a:pt x="6278" y="5898"/>
                    <a:pt x="6509" y="5952"/>
                    <a:pt x="6755" y="5952"/>
                  </a:cubicBezTo>
                  <a:cubicBezTo>
                    <a:pt x="6858" y="5952"/>
                    <a:pt x="6963" y="5942"/>
                    <a:pt x="7073" y="5920"/>
                  </a:cubicBezTo>
                  <a:cubicBezTo>
                    <a:pt x="7381" y="5862"/>
                    <a:pt x="7667" y="5761"/>
                    <a:pt x="7948" y="5623"/>
                  </a:cubicBezTo>
                  <a:cubicBezTo>
                    <a:pt x="8320" y="5438"/>
                    <a:pt x="8702" y="5273"/>
                    <a:pt x="9078" y="5098"/>
                  </a:cubicBezTo>
                  <a:cubicBezTo>
                    <a:pt x="9524" y="4891"/>
                    <a:pt x="9970" y="4780"/>
                    <a:pt x="10453" y="4679"/>
                  </a:cubicBezTo>
                  <a:cubicBezTo>
                    <a:pt x="10962" y="4573"/>
                    <a:pt x="11492" y="4504"/>
                    <a:pt x="11981" y="4318"/>
                  </a:cubicBezTo>
                  <a:cubicBezTo>
                    <a:pt x="12278" y="4201"/>
                    <a:pt x="12575" y="4069"/>
                    <a:pt x="12861" y="3925"/>
                  </a:cubicBezTo>
                  <a:cubicBezTo>
                    <a:pt x="13185" y="3761"/>
                    <a:pt x="13493" y="3549"/>
                    <a:pt x="13795" y="3347"/>
                  </a:cubicBezTo>
                  <a:cubicBezTo>
                    <a:pt x="14135" y="3124"/>
                    <a:pt x="14485" y="2970"/>
                    <a:pt x="14883" y="2859"/>
                  </a:cubicBezTo>
                  <a:cubicBezTo>
                    <a:pt x="15249" y="2758"/>
                    <a:pt x="15626" y="2700"/>
                    <a:pt x="15997" y="2610"/>
                  </a:cubicBezTo>
                  <a:cubicBezTo>
                    <a:pt x="16321" y="2530"/>
                    <a:pt x="16650" y="2440"/>
                    <a:pt x="16957" y="2334"/>
                  </a:cubicBezTo>
                  <a:cubicBezTo>
                    <a:pt x="17260" y="2233"/>
                    <a:pt x="17557" y="2100"/>
                    <a:pt x="17859" y="2010"/>
                  </a:cubicBezTo>
                  <a:cubicBezTo>
                    <a:pt x="17934" y="1989"/>
                    <a:pt x="17965" y="1984"/>
                    <a:pt x="17912" y="1920"/>
                  </a:cubicBezTo>
                  <a:cubicBezTo>
                    <a:pt x="17881" y="1883"/>
                    <a:pt x="17774" y="1861"/>
                    <a:pt x="17721" y="1835"/>
                  </a:cubicBezTo>
                  <a:cubicBezTo>
                    <a:pt x="17557" y="1761"/>
                    <a:pt x="17403" y="1676"/>
                    <a:pt x="17239" y="1601"/>
                  </a:cubicBezTo>
                  <a:cubicBezTo>
                    <a:pt x="16809" y="1400"/>
                    <a:pt x="16374" y="1198"/>
                    <a:pt x="15944" y="1007"/>
                  </a:cubicBezTo>
                  <a:cubicBezTo>
                    <a:pt x="15498" y="806"/>
                    <a:pt x="15021" y="668"/>
                    <a:pt x="14554" y="535"/>
                  </a:cubicBezTo>
                  <a:cubicBezTo>
                    <a:pt x="13747" y="312"/>
                    <a:pt x="12909" y="127"/>
                    <a:pt x="12076" y="47"/>
                  </a:cubicBezTo>
                  <a:cubicBezTo>
                    <a:pt x="11987" y="38"/>
                    <a:pt x="11897" y="37"/>
                    <a:pt x="11807" y="37"/>
                  </a:cubicBezTo>
                  <a:cubicBezTo>
                    <a:pt x="11747" y="37"/>
                    <a:pt x="11687" y="37"/>
                    <a:pt x="11627" y="37"/>
                  </a:cubicBezTo>
                  <a:cubicBezTo>
                    <a:pt x="11551" y="37"/>
                    <a:pt x="11477" y="36"/>
                    <a:pt x="11402" y="31"/>
                  </a:cubicBezTo>
                  <a:cubicBezTo>
                    <a:pt x="11275" y="26"/>
                    <a:pt x="11148" y="10"/>
                    <a:pt x="11026" y="4"/>
                  </a:cubicBezTo>
                  <a:cubicBezTo>
                    <a:pt x="10963" y="2"/>
                    <a:pt x="10902" y="0"/>
                    <a:pt x="108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 name="Google Shape;126;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7" name="Google Shape;127;p5"/>
          <p:cNvSpPr txBox="1"/>
          <p:nvPr>
            <p:ph idx="1" type="subTitle"/>
          </p:nvPr>
        </p:nvSpPr>
        <p:spPr>
          <a:xfrm>
            <a:off x="4913950" y="3185598"/>
            <a:ext cx="2850000" cy="1103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8" name="Google Shape;128;p5"/>
          <p:cNvSpPr txBox="1"/>
          <p:nvPr>
            <p:ph idx="2" type="subTitle"/>
          </p:nvPr>
        </p:nvSpPr>
        <p:spPr>
          <a:xfrm>
            <a:off x="1380050" y="3185600"/>
            <a:ext cx="2850000" cy="1103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29" name="Google Shape;129;p5"/>
          <p:cNvSpPr txBox="1"/>
          <p:nvPr>
            <p:ph idx="3" type="subTitle"/>
          </p:nvPr>
        </p:nvSpPr>
        <p:spPr>
          <a:xfrm>
            <a:off x="1380050" y="2446450"/>
            <a:ext cx="2850000" cy="837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0" name="Google Shape;130;p5"/>
          <p:cNvSpPr txBox="1"/>
          <p:nvPr>
            <p:ph idx="4" type="subTitle"/>
          </p:nvPr>
        </p:nvSpPr>
        <p:spPr>
          <a:xfrm>
            <a:off x="4913946" y="2446450"/>
            <a:ext cx="2850000" cy="837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dk1"/>
                </a:solidFill>
                <a:latin typeface="DM Serif Display"/>
                <a:ea typeface="DM Serif Display"/>
                <a:cs typeface="DM Serif Display"/>
                <a:sym typeface="DM Serif Displ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1" name="Shape 131"/>
        <p:cNvGrpSpPr/>
        <p:nvPr/>
      </p:nvGrpSpPr>
      <p:grpSpPr>
        <a:xfrm>
          <a:off x="0" y="0"/>
          <a:ext cx="0" cy="0"/>
          <a:chOff x="0" y="0"/>
          <a:chExt cx="0" cy="0"/>
        </a:xfrm>
      </p:grpSpPr>
      <p:sp>
        <p:nvSpPr>
          <p:cNvPr id="132" name="Google Shape;132;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33" name="Google Shape;133;p6"/>
          <p:cNvGrpSpPr/>
          <p:nvPr/>
        </p:nvGrpSpPr>
        <p:grpSpPr>
          <a:xfrm rot="-4023473">
            <a:off x="-563056" y="36532"/>
            <a:ext cx="1808904" cy="852487"/>
            <a:chOff x="4122775" y="3013225"/>
            <a:chExt cx="681400" cy="321125"/>
          </a:xfrm>
        </p:grpSpPr>
        <p:sp>
          <p:nvSpPr>
            <p:cNvPr id="134" name="Google Shape;134;p6"/>
            <p:cNvSpPr/>
            <p:nvPr/>
          </p:nvSpPr>
          <p:spPr>
            <a:xfrm>
              <a:off x="4197025" y="3013225"/>
              <a:ext cx="344375" cy="255950"/>
            </a:xfrm>
            <a:custGeom>
              <a:rect b="b" l="l" r="r" t="t"/>
              <a:pathLst>
                <a:path extrusionOk="0" h="10238" w="13775">
                  <a:moveTo>
                    <a:pt x="2157" y="0"/>
                  </a:moveTo>
                  <a:cubicBezTo>
                    <a:pt x="1917" y="0"/>
                    <a:pt x="1667" y="44"/>
                    <a:pt x="1407" y="86"/>
                  </a:cubicBezTo>
                  <a:cubicBezTo>
                    <a:pt x="1089" y="139"/>
                    <a:pt x="627" y="177"/>
                    <a:pt x="431" y="484"/>
                  </a:cubicBezTo>
                  <a:cubicBezTo>
                    <a:pt x="112" y="972"/>
                    <a:pt x="1" y="1572"/>
                    <a:pt x="6" y="2156"/>
                  </a:cubicBezTo>
                  <a:cubicBezTo>
                    <a:pt x="6" y="2325"/>
                    <a:pt x="22" y="2500"/>
                    <a:pt x="38" y="2670"/>
                  </a:cubicBezTo>
                  <a:cubicBezTo>
                    <a:pt x="171" y="3763"/>
                    <a:pt x="526" y="4867"/>
                    <a:pt x="919" y="5907"/>
                  </a:cubicBezTo>
                  <a:cubicBezTo>
                    <a:pt x="1147" y="6522"/>
                    <a:pt x="1317" y="7201"/>
                    <a:pt x="1678" y="7748"/>
                  </a:cubicBezTo>
                  <a:cubicBezTo>
                    <a:pt x="1858" y="8013"/>
                    <a:pt x="2060" y="8262"/>
                    <a:pt x="2314" y="8459"/>
                  </a:cubicBezTo>
                  <a:cubicBezTo>
                    <a:pt x="2654" y="8724"/>
                    <a:pt x="3004" y="9011"/>
                    <a:pt x="3418" y="9143"/>
                  </a:cubicBezTo>
                  <a:cubicBezTo>
                    <a:pt x="3773" y="9260"/>
                    <a:pt x="4155" y="9297"/>
                    <a:pt x="4516" y="9393"/>
                  </a:cubicBezTo>
                  <a:cubicBezTo>
                    <a:pt x="4888" y="9488"/>
                    <a:pt x="5259" y="9589"/>
                    <a:pt x="5630" y="9695"/>
                  </a:cubicBezTo>
                  <a:cubicBezTo>
                    <a:pt x="6050" y="9812"/>
                    <a:pt x="6469" y="9960"/>
                    <a:pt x="6893" y="10040"/>
                  </a:cubicBezTo>
                  <a:cubicBezTo>
                    <a:pt x="7392" y="10130"/>
                    <a:pt x="7880" y="10178"/>
                    <a:pt x="8384" y="10210"/>
                  </a:cubicBezTo>
                  <a:cubicBezTo>
                    <a:pt x="8601" y="10225"/>
                    <a:pt x="8827" y="10238"/>
                    <a:pt x="9054" y="10238"/>
                  </a:cubicBezTo>
                  <a:cubicBezTo>
                    <a:pt x="9554" y="10238"/>
                    <a:pt x="10058" y="10173"/>
                    <a:pt x="10485" y="9918"/>
                  </a:cubicBezTo>
                  <a:cubicBezTo>
                    <a:pt x="10793" y="9737"/>
                    <a:pt x="11032" y="9483"/>
                    <a:pt x="11239" y="9196"/>
                  </a:cubicBezTo>
                  <a:cubicBezTo>
                    <a:pt x="11594" y="8698"/>
                    <a:pt x="11886" y="8156"/>
                    <a:pt x="12093" y="7583"/>
                  </a:cubicBezTo>
                  <a:cubicBezTo>
                    <a:pt x="12278" y="7047"/>
                    <a:pt x="12385" y="6490"/>
                    <a:pt x="12528" y="5939"/>
                  </a:cubicBezTo>
                  <a:cubicBezTo>
                    <a:pt x="12671" y="5408"/>
                    <a:pt x="12804" y="4867"/>
                    <a:pt x="12963" y="4336"/>
                  </a:cubicBezTo>
                  <a:cubicBezTo>
                    <a:pt x="13080" y="3928"/>
                    <a:pt x="13228" y="3546"/>
                    <a:pt x="13393" y="3158"/>
                  </a:cubicBezTo>
                  <a:cubicBezTo>
                    <a:pt x="13520" y="2861"/>
                    <a:pt x="13600" y="2564"/>
                    <a:pt x="13695" y="2256"/>
                  </a:cubicBezTo>
                  <a:cubicBezTo>
                    <a:pt x="13732" y="2166"/>
                    <a:pt x="13775" y="2071"/>
                    <a:pt x="13716" y="1986"/>
                  </a:cubicBezTo>
                  <a:cubicBezTo>
                    <a:pt x="13663" y="1906"/>
                    <a:pt x="13520" y="1821"/>
                    <a:pt x="13440" y="1768"/>
                  </a:cubicBezTo>
                  <a:cubicBezTo>
                    <a:pt x="13281" y="1656"/>
                    <a:pt x="12882" y="1400"/>
                    <a:pt x="12616" y="1400"/>
                  </a:cubicBezTo>
                  <a:cubicBezTo>
                    <a:pt x="12555" y="1400"/>
                    <a:pt x="12501" y="1413"/>
                    <a:pt x="12459" y="1445"/>
                  </a:cubicBezTo>
                  <a:cubicBezTo>
                    <a:pt x="12316" y="1535"/>
                    <a:pt x="12257" y="1726"/>
                    <a:pt x="12199" y="1874"/>
                  </a:cubicBezTo>
                  <a:lnTo>
                    <a:pt x="11758" y="2946"/>
                  </a:lnTo>
                  <a:cubicBezTo>
                    <a:pt x="11318" y="4044"/>
                    <a:pt x="10947" y="5143"/>
                    <a:pt x="10666" y="6289"/>
                  </a:cubicBezTo>
                  <a:cubicBezTo>
                    <a:pt x="10586" y="6618"/>
                    <a:pt x="10533" y="7000"/>
                    <a:pt x="10374" y="7307"/>
                  </a:cubicBezTo>
                  <a:cubicBezTo>
                    <a:pt x="10283" y="7477"/>
                    <a:pt x="10130" y="7546"/>
                    <a:pt x="9949" y="7605"/>
                  </a:cubicBezTo>
                  <a:cubicBezTo>
                    <a:pt x="9684" y="7689"/>
                    <a:pt x="9408" y="7742"/>
                    <a:pt x="9132" y="7822"/>
                  </a:cubicBezTo>
                  <a:cubicBezTo>
                    <a:pt x="8665" y="7971"/>
                    <a:pt x="8188" y="8061"/>
                    <a:pt x="7700" y="8119"/>
                  </a:cubicBezTo>
                  <a:cubicBezTo>
                    <a:pt x="7158" y="8188"/>
                    <a:pt x="6607" y="8241"/>
                    <a:pt x="6055" y="8294"/>
                  </a:cubicBezTo>
                  <a:cubicBezTo>
                    <a:pt x="5740" y="8323"/>
                    <a:pt x="5408" y="8345"/>
                    <a:pt x="5078" y="8345"/>
                  </a:cubicBezTo>
                  <a:cubicBezTo>
                    <a:pt x="4868" y="8345"/>
                    <a:pt x="4660" y="8336"/>
                    <a:pt x="4458" y="8316"/>
                  </a:cubicBezTo>
                  <a:cubicBezTo>
                    <a:pt x="4129" y="8278"/>
                    <a:pt x="3826" y="8188"/>
                    <a:pt x="3519" y="8077"/>
                  </a:cubicBezTo>
                  <a:cubicBezTo>
                    <a:pt x="3153" y="7944"/>
                    <a:pt x="2840" y="7811"/>
                    <a:pt x="2617" y="7477"/>
                  </a:cubicBezTo>
                  <a:cubicBezTo>
                    <a:pt x="2038" y="6644"/>
                    <a:pt x="1747" y="5625"/>
                    <a:pt x="1487" y="4660"/>
                  </a:cubicBezTo>
                  <a:cubicBezTo>
                    <a:pt x="1343" y="4124"/>
                    <a:pt x="1216" y="3577"/>
                    <a:pt x="1094" y="3026"/>
                  </a:cubicBezTo>
                  <a:cubicBezTo>
                    <a:pt x="1057" y="2856"/>
                    <a:pt x="1025" y="2681"/>
                    <a:pt x="988" y="2516"/>
                  </a:cubicBezTo>
                  <a:cubicBezTo>
                    <a:pt x="961" y="2389"/>
                    <a:pt x="876" y="2193"/>
                    <a:pt x="898" y="2065"/>
                  </a:cubicBezTo>
                  <a:cubicBezTo>
                    <a:pt x="951" y="1795"/>
                    <a:pt x="1455" y="1657"/>
                    <a:pt x="1699" y="1630"/>
                  </a:cubicBezTo>
                  <a:cubicBezTo>
                    <a:pt x="1938" y="1598"/>
                    <a:pt x="2198" y="1583"/>
                    <a:pt x="2436" y="1567"/>
                  </a:cubicBezTo>
                  <a:cubicBezTo>
                    <a:pt x="2452" y="1566"/>
                    <a:pt x="2467" y="1566"/>
                    <a:pt x="2481" y="1566"/>
                  </a:cubicBezTo>
                  <a:cubicBezTo>
                    <a:pt x="2716" y="1566"/>
                    <a:pt x="2787" y="1649"/>
                    <a:pt x="2887" y="1869"/>
                  </a:cubicBezTo>
                  <a:cubicBezTo>
                    <a:pt x="3031" y="2187"/>
                    <a:pt x="3094" y="2516"/>
                    <a:pt x="3163" y="2861"/>
                  </a:cubicBezTo>
                  <a:cubicBezTo>
                    <a:pt x="3264" y="3333"/>
                    <a:pt x="3397" y="3795"/>
                    <a:pt x="3577" y="4241"/>
                  </a:cubicBezTo>
                  <a:cubicBezTo>
                    <a:pt x="3742" y="4639"/>
                    <a:pt x="3895" y="5052"/>
                    <a:pt x="4076" y="5440"/>
                  </a:cubicBezTo>
                  <a:cubicBezTo>
                    <a:pt x="4219" y="5758"/>
                    <a:pt x="4357" y="6114"/>
                    <a:pt x="4580" y="6384"/>
                  </a:cubicBezTo>
                  <a:cubicBezTo>
                    <a:pt x="4797" y="6660"/>
                    <a:pt x="5068" y="6803"/>
                    <a:pt x="5418" y="6814"/>
                  </a:cubicBezTo>
                  <a:cubicBezTo>
                    <a:pt x="5431" y="6814"/>
                    <a:pt x="5445" y="6814"/>
                    <a:pt x="5458" y="6814"/>
                  </a:cubicBezTo>
                  <a:cubicBezTo>
                    <a:pt x="5728" y="6814"/>
                    <a:pt x="6015" y="6765"/>
                    <a:pt x="6283" y="6740"/>
                  </a:cubicBezTo>
                  <a:cubicBezTo>
                    <a:pt x="6654" y="6703"/>
                    <a:pt x="7026" y="6596"/>
                    <a:pt x="7392" y="6490"/>
                  </a:cubicBezTo>
                  <a:cubicBezTo>
                    <a:pt x="7875" y="6352"/>
                    <a:pt x="8464" y="6130"/>
                    <a:pt x="8867" y="5811"/>
                  </a:cubicBezTo>
                  <a:cubicBezTo>
                    <a:pt x="9148" y="5594"/>
                    <a:pt x="9286" y="5270"/>
                    <a:pt x="9440" y="4957"/>
                  </a:cubicBezTo>
                  <a:cubicBezTo>
                    <a:pt x="9679" y="4448"/>
                    <a:pt x="9753" y="3864"/>
                    <a:pt x="9785" y="3307"/>
                  </a:cubicBezTo>
                  <a:cubicBezTo>
                    <a:pt x="9806" y="2861"/>
                    <a:pt x="9806" y="2405"/>
                    <a:pt x="9764" y="1959"/>
                  </a:cubicBezTo>
                  <a:cubicBezTo>
                    <a:pt x="9737" y="1662"/>
                    <a:pt x="9657" y="1376"/>
                    <a:pt x="9604" y="1078"/>
                  </a:cubicBezTo>
                  <a:cubicBezTo>
                    <a:pt x="9557" y="834"/>
                    <a:pt x="9419" y="734"/>
                    <a:pt x="9175" y="675"/>
                  </a:cubicBezTo>
                  <a:cubicBezTo>
                    <a:pt x="9142" y="667"/>
                    <a:pt x="9111" y="664"/>
                    <a:pt x="9081" y="664"/>
                  </a:cubicBezTo>
                  <a:cubicBezTo>
                    <a:pt x="8771" y="664"/>
                    <a:pt x="8584" y="1059"/>
                    <a:pt x="8453" y="1291"/>
                  </a:cubicBezTo>
                  <a:cubicBezTo>
                    <a:pt x="8304" y="1540"/>
                    <a:pt x="8113" y="1779"/>
                    <a:pt x="8013" y="2060"/>
                  </a:cubicBezTo>
                  <a:cubicBezTo>
                    <a:pt x="7912" y="2347"/>
                    <a:pt x="7907" y="2622"/>
                    <a:pt x="7907" y="2930"/>
                  </a:cubicBezTo>
                  <a:cubicBezTo>
                    <a:pt x="7912" y="3493"/>
                    <a:pt x="7869" y="4007"/>
                    <a:pt x="7365" y="4347"/>
                  </a:cubicBezTo>
                  <a:cubicBezTo>
                    <a:pt x="7033" y="4566"/>
                    <a:pt x="6698" y="4686"/>
                    <a:pt x="6347" y="4686"/>
                  </a:cubicBezTo>
                  <a:cubicBezTo>
                    <a:pt x="6154" y="4686"/>
                    <a:pt x="5957" y="4650"/>
                    <a:pt x="5752" y="4575"/>
                  </a:cubicBezTo>
                  <a:cubicBezTo>
                    <a:pt x="5514" y="4485"/>
                    <a:pt x="5280" y="4416"/>
                    <a:pt x="5094" y="4230"/>
                  </a:cubicBezTo>
                  <a:cubicBezTo>
                    <a:pt x="4808" y="3944"/>
                    <a:pt x="4665" y="3493"/>
                    <a:pt x="4506" y="3126"/>
                  </a:cubicBezTo>
                  <a:cubicBezTo>
                    <a:pt x="4277" y="2591"/>
                    <a:pt x="4060" y="2055"/>
                    <a:pt x="3826" y="1524"/>
                  </a:cubicBezTo>
                  <a:cubicBezTo>
                    <a:pt x="3657" y="1126"/>
                    <a:pt x="3413" y="659"/>
                    <a:pt x="3084" y="357"/>
                  </a:cubicBezTo>
                  <a:cubicBezTo>
                    <a:pt x="2793" y="81"/>
                    <a:pt x="2484" y="0"/>
                    <a:pt x="21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4122775" y="3052950"/>
              <a:ext cx="681400" cy="281400"/>
            </a:xfrm>
            <a:custGeom>
              <a:rect b="b" l="l" r="r" t="t"/>
              <a:pathLst>
                <a:path extrusionOk="0" h="11256" w="27256">
                  <a:moveTo>
                    <a:pt x="27052" y="1"/>
                  </a:moveTo>
                  <a:cubicBezTo>
                    <a:pt x="27006" y="1"/>
                    <a:pt x="26961" y="22"/>
                    <a:pt x="26932" y="73"/>
                  </a:cubicBezTo>
                  <a:cubicBezTo>
                    <a:pt x="26719" y="471"/>
                    <a:pt x="26205" y="519"/>
                    <a:pt x="26019" y="964"/>
                  </a:cubicBezTo>
                  <a:cubicBezTo>
                    <a:pt x="25812" y="1453"/>
                    <a:pt x="25918" y="2111"/>
                    <a:pt x="25913" y="2625"/>
                  </a:cubicBezTo>
                  <a:cubicBezTo>
                    <a:pt x="25897" y="3331"/>
                    <a:pt x="25939" y="4031"/>
                    <a:pt x="25945" y="4737"/>
                  </a:cubicBezTo>
                  <a:cubicBezTo>
                    <a:pt x="25950" y="5453"/>
                    <a:pt x="25987" y="6201"/>
                    <a:pt x="25499" y="6785"/>
                  </a:cubicBezTo>
                  <a:cubicBezTo>
                    <a:pt x="25149" y="7204"/>
                    <a:pt x="24650" y="7469"/>
                    <a:pt x="24173" y="7713"/>
                  </a:cubicBezTo>
                  <a:cubicBezTo>
                    <a:pt x="23578" y="8021"/>
                    <a:pt x="22968" y="8318"/>
                    <a:pt x="22379" y="8631"/>
                  </a:cubicBezTo>
                  <a:cubicBezTo>
                    <a:pt x="21774" y="8955"/>
                    <a:pt x="21170" y="9284"/>
                    <a:pt x="20570" y="9623"/>
                  </a:cubicBezTo>
                  <a:cubicBezTo>
                    <a:pt x="19933" y="9990"/>
                    <a:pt x="19265" y="10520"/>
                    <a:pt x="18511" y="10600"/>
                  </a:cubicBezTo>
                  <a:cubicBezTo>
                    <a:pt x="18456" y="10605"/>
                    <a:pt x="18400" y="10608"/>
                    <a:pt x="18346" y="10608"/>
                  </a:cubicBezTo>
                  <a:cubicBezTo>
                    <a:pt x="17800" y="10608"/>
                    <a:pt x="17297" y="10356"/>
                    <a:pt x="16824" y="10096"/>
                  </a:cubicBezTo>
                  <a:cubicBezTo>
                    <a:pt x="16241" y="9772"/>
                    <a:pt x="15678" y="9560"/>
                    <a:pt x="14999" y="9549"/>
                  </a:cubicBezTo>
                  <a:cubicBezTo>
                    <a:pt x="14983" y="9549"/>
                    <a:pt x="14967" y="9549"/>
                    <a:pt x="14951" y="9549"/>
                  </a:cubicBezTo>
                  <a:cubicBezTo>
                    <a:pt x="13763" y="9549"/>
                    <a:pt x="12581" y="9936"/>
                    <a:pt x="11460" y="10303"/>
                  </a:cubicBezTo>
                  <a:cubicBezTo>
                    <a:pt x="10507" y="10614"/>
                    <a:pt x="9477" y="10965"/>
                    <a:pt x="8454" y="10965"/>
                  </a:cubicBezTo>
                  <a:cubicBezTo>
                    <a:pt x="8133" y="10965"/>
                    <a:pt x="7813" y="10930"/>
                    <a:pt x="7497" y="10849"/>
                  </a:cubicBezTo>
                  <a:cubicBezTo>
                    <a:pt x="6207" y="10520"/>
                    <a:pt x="5226" y="9438"/>
                    <a:pt x="4536" y="8355"/>
                  </a:cubicBezTo>
                  <a:cubicBezTo>
                    <a:pt x="3772" y="7156"/>
                    <a:pt x="3194" y="5830"/>
                    <a:pt x="2520" y="4583"/>
                  </a:cubicBezTo>
                  <a:cubicBezTo>
                    <a:pt x="2143" y="3872"/>
                    <a:pt x="1767" y="3172"/>
                    <a:pt x="1432" y="2439"/>
                  </a:cubicBezTo>
                  <a:cubicBezTo>
                    <a:pt x="1109" y="1739"/>
                    <a:pt x="801" y="1028"/>
                    <a:pt x="339" y="407"/>
                  </a:cubicBezTo>
                  <a:cubicBezTo>
                    <a:pt x="305" y="362"/>
                    <a:pt x="259" y="344"/>
                    <a:pt x="213" y="344"/>
                  </a:cubicBezTo>
                  <a:cubicBezTo>
                    <a:pt x="105" y="344"/>
                    <a:pt x="1" y="451"/>
                    <a:pt x="79" y="556"/>
                  </a:cubicBezTo>
                  <a:cubicBezTo>
                    <a:pt x="934" y="1697"/>
                    <a:pt x="1411" y="3140"/>
                    <a:pt x="2085" y="4397"/>
                  </a:cubicBezTo>
                  <a:cubicBezTo>
                    <a:pt x="2738" y="5634"/>
                    <a:pt x="3337" y="6912"/>
                    <a:pt x="4048" y="8127"/>
                  </a:cubicBezTo>
                  <a:cubicBezTo>
                    <a:pt x="4648" y="9167"/>
                    <a:pt x="5433" y="10149"/>
                    <a:pt x="6489" y="10759"/>
                  </a:cubicBezTo>
                  <a:cubicBezTo>
                    <a:pt x="7106" y="11117"/>
                    <a:pt x="7780" y="11256"/>
                    <a:pt x="8466" y="11256"/>
                  </a:cubicBezTo>
                  <a:cubicBezTo>
                    <a:pt x="8970" y="11256"/>
                    <a:pt x="9481" y="11180"/>
                    <a:pt x="9980" y="11061"/>
                  </a:cubicBezTo>
                  <a:cubicBezTo>
                    <a:pt x="11301" y="10743"/>
                    <a:pt x="12548" y="10207"/>
                    <a:pt x="13890" y="9968"/>
                  </a:cubicBezTo>
                  <a:cubicBezTo>
                    <a:pt x="14240" y="9909"/>
                    <a:pt x="14593" y="9866"/>
                    <a:pt x="14943" y="9866"/>
                  </a:cubicBezTo>
                  <a:cubicBezTo>
                    <a:pt x="15432" y="9866"/>
                    <a:pt x="15913" y="9949"/>
                    <a:pt x="16368" y="10181"/>
                  </a:cubicBezTo>
                  <a:cubicBezTo>
                    <a:pt x="16904" y="10462"/>
                    <a:pt x="17397" y="10796"/>
                    <a:pt x="18007" y="10892"/>
                  </a:cubicBezTo>
                  <a:cubicBezTo>
                    <a:pt x="18109" y="10907"/>
                    <a:pt x="18211" y="10914"/>
                    <a:pt x="18311" y="10914"/>
                  </a:cubicBezTo>
                  <a:cubicBezTo>
                    <a:pt x="18702" y="10914"/>
                    <a:pt x="19081" y="10805"/>
                    <a:pt x="19440" y="10632"/>
                  </a:cubicBezTo>
                  <a:cubicBezTo>
                    <a:pt x="20130" y="10292"/>
                    <a:pt x="20777" y="9857"/>
                    <a:pt x="21451" y="9485"/>
                  </a:cubicBezTo>
                  <a:cubicBezTo>
                    <a:pt x="22125" y="9109"/>
                    <a:pt x="22814" y="8743"/>
                    <a:pt x="23504" y="8393"/>
                  </a:cubicBezTo>
                  <a:cubicBezTo>
                    <a:pt x="24029" y="8127"/>
                    <a:pt x="24571" y="7894"/>
                    <a:pt x="25059" y="7560"/>
                  </a:cubicBezTo>
                  <a:cubicBezTo>
                    <a:pt x="25483" y="7278"/>
                    <a:pt x="25860" y="6912"/>
                    <a:pt x="26051" y="6435"/>
                  </a:cubicBezTo>
                  <a:cubicBezTo>
                    <a:pt x="26322" y="5771"/>
                    <a:pt x="26237" y="4976"/>
                    <a:pt x="26226" y="4270"/>
                  </a:cubicBezTo>
                  <a:cubicBezTo>
                    <a:pt x="26205" y="3442"/>
                    <a:pt x="26215" y="2609"/>
                    <a:pt x="26210" y="1776"/>
                  </a:cubicBezTo>
                  <a:cubicBezTo>
                    <a:pt x="26210" y="1299"/>
                    <a:pt x="26263" y="975"/>
                    <a:pt x="26682" y="699"/>
                  </a:cubicBezTo>
                  <a:cubicBezTo>
                    <a:pt x="26895" y="556"/>
                    <a:pt x="27059" y="460"/>
                    <a:pt x="27186" y="232"/>
                  </a:cubicBezTo>
                  <a:cubicBezTo>
                    <a:pt x="27256" y="108"/>
                    <a:pt x="27153" y="1"/>
                    <a:pt x="270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 name="Google Shape;136;p6"/>
          <p:cNvSpPr/>
          <p:nvPr/>
        </p:nvSpPr>
        <p:spPr>
          <a:xfrm rot="8310464">
            <a:off x="7758880" y="4538765"/>
            <a:ext cx="1343784" cy="741517"/>
          </a:xfrm>
          <a:custGeom>
            <a:rect b="b" l="l" r="r" t="t"/>
            <a:pathLst>
              <a:path extrusionOk="0" h="14250" w="25824">
                <a:moveTo>
                  <a:pt x="12017" y="0"/>
                </a:moveTo>
                <a:cubicBezTo>
                  <a:pt x="11106" y="0"/>
                  <a:pt x="10248" y="159"/>
                  <a:pt x="9349" y="404"/>
                </a:cubicBezTo>
                <a:cubicBezTo>
                  <a:pt x="7805" y="818"/>
                  <a:pt x="6155" y="1301"/>
                  <a:pt x="4903" y="2346"/>
                </a:cubicBezTo>
                <a:cubicBezTo>
                  <a:pt x="4723" y="2494"/>
                  <a:pt x="4542" y="2648"/>
                  <a:pt x="4373" y="2807"/>
                </a:cubicBezTo>
                <a:cubicBezTo>
                  <a:pt x="3534" y="3577"/>
                  <a:pt x="2786" y="4442"/>
                  <a:pt x="2128" y="5370"/>
                </a:cubicBezTo>
                <a:cubicBezTo>
                  <a:pt x="1974" y="5588"/>
                  <a:pt x="1805" y="5805"/>
                  <a:pt x="1677" y="6044"/>
                </a:cubicBezTo>
                <a:cubicBezTo>
                  <a:pt x="1598" y="6192"/>
                  <a:pt x="1577" y="6352"/>
                  <a:pt x="1518" y="6505"/>
                </a:cubicBezTo>
                <a:cubicBezTo>
                  <a:pt x="1354" y="6946"/>
                  <a:pt x="892" y="7317"/>
                  <a:pt x="621" y="7705"/>
                </a:cubicBezTo>
                <a:cubicBezTo>
                  <a:pt x="515" y="7858"/>
                  <a:pt x="340" y="8103"/>
                  <a:pt x="208" y="8362"/>
                </a:cubicBezTo>
                <a:cubicBezTo>
                  <a:pt x="80" y="8617"/>
                  <a:pt x="1" y="8893"/>
                  <a:pt x="86" y="9105"/>
                </a:cubicBezTo>
                <a:cubicBezTo>
                  <a:pt x="144" y="9217"/>
                  <a:pt x="314" y="9291"/>
                  <a:pt x="420" y="9344"/>
                </a:cubicBezTo>
                <a:cubicBezTo>
                  <a:pt x="791" y="9540"/>
                  <a:pt x="1194" y="9599"/>
                  <a:pt x="1592" y="9726"/>
                </a:cubicBezTo>
                <a:cubicBezTo>
                  <a:pt x="2171" y="9912"/>
                  <a:pt x="2707" y="10113"/>
                  <a:pt x="3205" y="10469"/>
                </a:cubicBezTo>
                <a:cubicBezTo>
                  <a:pt x="3693" y="10819"/>
                  <a:pt x="4203" y="11137"/>
                  <a:pt x="4696" y="11493"/>
                </a:cubicBezTo>
                <a:cubicBezTo>
                  <a:pt x="4893" y="11631"/>
                  <a:pt x="5100" y="11763"/>
                  <a:pt x="5291" y="11901"/>
                </a:cubicBezTo>
                <a:cubicBezTo>
                  <a:pt x="5333" y="11928"/>
                  <a:pt x="5476" y="12082"/>
                  <a:pt x="5524" y="12082"/>
                </a:cubicBezTo>
                <a:cubicBezTo>
                  <a:pt x="5525" y="12082"/>
                  <a:pt x="5527" y="12082"/>
                  <a:pt x="5528" y="12082"/>
                </a:cubicBezTo>
                <a:cubicBezTo>
                  <a:pt x="5690" y="12082"/>
                  <a:pt x="5784" y="11794"/>
                  <a:pt x="5842" y="11684"/>
                </a:cubicBezTo>
                <a:cubicBezTo>
                  <a:pt x="6086" y="11190"/>
                  <a:pt x="6214" y="10655"/>
                  <a:pt x="6521" y="10198"/>
                </a:cubicBezTo>
                <a:cubicBezTo>
                  <a:pt x="6845" y="9721"/>
                  <a:pt x="7169" y="9227"/>
                  <a:pt x="7556" y="8803"/>
                </a:cubicBezTo>
                <a:cubicBezTo>
                  <a:pt x="8394" y="7874"/>
                  <a:pt x="9567" y="7052"/>
                  <a:pt x="10840" y="6866"/>
                </a:cubicBezTo>
                <a:cubicBezTo>
                  <a:pt x="11005" y="6843"/>
                  <a:pt x="11168" y="6832"/>
                  <a:pt x="11329" y="6832"/>
                </a:cubicBezTo>
                <a:cubicBezTo>
                  <a:pt x="11962" y="6832"/>
                  <a:pt x="12568" y="7001"/>
                  <a:pt x="13164" y="7238"/>
                </a:cubicBezTo>
                <a:cubicBezTo>
                  <a:pt x="13679" y="7445"/>
                  <a:pt x="14225" y="7699"/>
                  <a:pt x="14676" y="8028"/>
                </a:cubicBezTo>
                <a:cubicBezTo>
                  <a:pt x="14968" y="8240"/>
                  <a:pt x="15228" y="8591"/>
                  <a:pt x="15456" y="8867"/>
                </a:cubicBezTo>
                <a:cubicBezTo>
                  <a:pt x="15737" y="9185"/>
                  <a:pt x="15987" y="9519"/>
                  <a:pt x="16236" y="9864"/>
                </a:cubicBezTo>
                <a:cubicBezTo>
                  <a:pt x="16634" y="10421"/>
                  <a:pt x="16931" y="11026"/>
                  <a:pt x="17234" y="11636"/>
                </a:cubicBezTo>
                <a:cubicBezTo>
                  <a:pt x="17536" y="12220"/>
                  <a:pt x="17839" y="12798"/>
                  <a:pt x="18014" y="13435"/>
                </a:cubicBezTo>
                <a:cubicBezTo>
                  <a:pt x="18077" y="13674"/>
                  <a:pt x="18125" y="13971"/>
                  <a:pt x="18332" y="14130"/>
                </a:cubicBezTo>
                <a:cubicBezTo>
                  <a:pt x="18440" y="14217"/>
                  <a:pt x="18568" y="14249"/>
                  <a:pt x="18705" y="14249"/>
                </a:cubicBezTo>
                <a:cubicBezTo>
                  <a:pt x="19010" y="14249"/>
                  <a:pt x="19356" y="14085"/>
                  <a:pt x="19605" y="13997"/>
                </a:cubicBezTo>
                <a:cubicBezTo>
                  <a:pt x="20035" y="13843"/>
                  <a:pt x="20407" y="13594"/>
                  <a:pt x="20831" y="13435"/>
                </a:cubicBezTo>
                <a:cubicBezTo>
                  <a:pt x="21096" y="13334"/>
                  <a:pt x="21372" y="13276"/>
                  <a:pt x="21637" y="13180"/>
                </a:cubicBezTo>
                <a:cubicBezTo>
                  <a:pt x="21924" y="13085"/>
                  <a:pt x="22195" y="12957"/>
                  <a:pt x="22481" y="12862"/>
                </a:cubicBezTo>
                <a:cubicBezTo>
                  <a:pt x="23489" y="12533"/>
                  <a:pt x="24476" y="12140"/>
                  <a:pt x="25484" y="11817"/>
                </a:cubicBezTo>
                <a:cubicBezTo>
                  <a:pt x="25691" y="11748"/>
                  <a:pt x="25824" y="11817"/>
                  <a:pt x="25824" y="11557"/>
                </a:cubicBezTo>
                <a:cubicBezTo>
                  <a:pt x="25824" y="11318"/>
                  <a:pt x="25733" y="11052"/>
                  <a:pt x="25654" y="10835"/>
                </a:cubicBezTo>
                <a:cubicBezTo>
                  <a:pt x="25452" y="10267"/>
                  <a:pt x="25283" y="9721"/>
                  <a:pt x="25001" y="9180"/>
                </a:cubicBezTo>
                <a:cubicBezTo>
                  <a:pt x="24656" y="8516"/>
                  <a:pt x="24317" y="7853"/>
                  <a:pt x="23935" y="7211"/>
                </a:cubicBezTo>
                <a:cubicBezTo>
                  <a:pt x="23484" y="6447"/>
                  <a:pt x="22927" y="5731"/>
                  <a:pt x="22401" y="5015"/>
                </a:cubicBezTo>
                <a:cubicBezTo>
                  <a:pt x="21924" y="4367"/>
                  <a:pt x="21367" y="3810"/>
                  <a:pt x="20783" y="3258"/>
                </a:cubicBezTo>
                <a:cubicBezTo>
                  <a:pt x="20210" y="2717"/>
                  <a:pt x="19611" y="2192"/>
                  <a:pt x="18953" y="1746"/>
                </a:cubicBezTo>
                <a:cubicBezTo>
                  <a:pt x="18146" y="1200"/>
                  <a:pt x="17144" y="786"/>
                  <a:pt x="16210" y="537"/>
                </a:cubicBezTo>
                <a:cubicBezTo>
                  <a:pt x="15027" y="218"/>
                  <a:pt x="13812" y="107"/>
                  <a:pt x="12602" y="22"/>
                </a:cubicBezTo>
                <a:cubicBezTo>
                  <a:pt x="12404" y="7"/>
                  <a:pt x="12209" y="0"/>
                  <a:pt x="120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 name="Google Shape;137;p6"/>
          <p:cNvGrpSpPr/>
          <p:nvPr/>
        </p:nvGrpSpPr>
        <p:grpSpPr>
          <a:xfrm>
            <a:off x="-349324" y="3415747"/>
            <a:ext cx="784927" cy="1568347"/>
            <a:chOff x="3661425" y="2078175"/>
            <a:chExt cx="195275" cy="390175"/>
          </a:xfrm>
        </p:grpSpPr>
        <p:sp>
          <p:nvSpPr>
            <p:cNvPr id="138" name="Google Shape;138;p6"/>
            <p:cNvSpPr/>
            <p:nvPr/>
          </p:nvSpPr>
          <p:spPr>
            <a:xfrm>
              <a:off x="3661425" y="2078175"/>
              <a:ext cx="195275" cy="223550"/>
            </a:xfrm>
            <a:custGeom>
              <a:rect b="b" l="l" r="r" t="t"/>
              <a:pathLst>
                <a:path extrusionOk="0" h="8942" w="7811">
                  <a:moveTo>
                    <a:pt x="6004" y="0"/>
                  </a:moveTo>
                  <a:cubicBezTo>
                    <a:pt x="5849" y="0"/>
                    <a:pt x="5693" y="15"/>
                    <a:pt x="5534" y="35"/>
                  </a:cubicBezTo>
                  <a:cubicBezTo>
                    <a:pt x="5269" y="67"/>
                    <a:pt x="5004" y="120"/>
                    <a:pt x="4744" y="205"/>
                  </a:cubicBezTo>
                  <a:cubicBezTo>
                    <a:pt x="4537" y="274"/>
                    <a:pt x="4404" y="396"/>
                    <a:pt x="4219" y="491"/>
                  </a:cubicBezTo>
                  <a:cubicBezTo>
                    <a:pt x="3815" y="693"/>
                    <a:pt x="3391" y="815"/>
                    <a:pt x="2988" y="1022"/>
                  </a:cubicBezTo>
                  <a:cubicBezTo>
                    <a:pt x="2908" y="1059"/>
                    <a:pt x="2823" y="1107"/>
                    <a:pt x="2744" y="1160"/>
                  </a:cubicBezTo>
                  <a:cubicBezTo>
                    <a:pt x="2611" y="1245"/>
                    <a:pt x="2468" y="1340"/>
                    <a:pt x="2372" y="1468"/>
                  </a:cubicBezTo>
                  <a:cubicBezTo>
                    <a:pt x="2324" y="1531"/>
                    <a:pt x="2314" y="1611"/>
                    <a:pt x="2266" y="1680"/>
                  </a:cubicBezTo>
                  <a:cubicBezTo>
                    <a:pt x="2144" y="1850"/>
                    <a:pt x="1895" y="1961"/>
                    <a:pt x="1725" y="2083"/>
                  </a:cubicBezTo>
                  <a:cubicBezTo>
                    <a:pt x="1274" y="2407"/>
                    <a:pt x="764" y="2699"/>
                    <a:pt x="361" y="3086"/>
                  </a:cubicBezTo>
                  <a:cubicBezTo>
                    <a:pt x="122" y="3314"/>
                    <a:pt x="0" y="3516"/>
                    <a:pt x="16" y="3834"/>
                  </a:cubicBezTo>
                  <a:cubicBezTo>
                    <a:pt x="43" y="4492"/>
                    <a:pt x="313" y="5198"/>
                    <a:pt x="462" y="5834"/>
                  </a:cubicBezTo>
                  <a:cubicBezTo>
                    <a:pt x="653" y="6667"/>
                    <a:pt x="940" y="7474"/>
                    <a:pt x="1316" y="8232"/>
                  </a:cubicBezTo>
                  <a:cubicBezTo>
                    <a:pt x="1417" y="8429"/>
                    <a:pt x="1528" y="8710"/>
                    <a:pt x="1720" y="8848"/>
                  </a:cubicBezTo>
                  <a:cubicBezTo>
                    <a:pt x="1813" y="8918"/>
                    <a:pt x="1905" y="8942"/>
                    <a:pt x="1999" y="8942"/>
                  </a:cubicBezTo>
                  <a:cubicBezTo>
                    <a:pt x="2113" y="8942"/>
                    <a:pt x="2231" y="8906"/>
                    <a:pt x="2361" y="8874"/>
                  </a:cubicBezTo>
                  <a:cubicBezTo>
                    <a:pt x="3147" y="8662"/>
                    <a:pt x="3868" y="8286"/>
                    <a:pt x="4627" y="7999"/>
                  </a:cubicBezTo>
                  <a:cubicBezTo>
                    <a:pt x="5327" y="7739"/>
                    <a:pt x="6038" y="7575"/>
                    <a:pt x="6686" y="7182"/>
                  </a:cubicBezTo>
                  <a:cubicBezTo>
                    <a:pt x="7126" y="6917"/>
                    <a:pt x="7683" y="6551"/>
                    <a:pt x="7763" y="5993"/>
                  </a:cubicBezTo>
                  <a:cubicBezTo>
                    <a:pt x="7810" y="5633"/>
                    <a:pt x="7768" y="5245"/>
                    <a:pt x="7768" y="4879"/>
                  </a:cubicBezTo>
                  <a:cubicBezTo>
                    <a:pt x="7768" y="4508"/>
                    <a:pt x="7779" y="4136"/>
                    <a:pt x="7763" y="3776"/>
                  </a:cubicBezTo>
                  <a:cubicBezTo>
                    <a:pt x="7731" y="3006"/>
                    <a:pt x="7688" y="2200"/>
                    <a:pt x="7524" y="1446"/>
                  </a:cubicBezTo>
                  <a:cubicBezTo>
                    <a:pt x="7402" y="921"/>
                    <a:pt x="7184" y="338"/>
                    <a:pt x="6654" y="120"/>
                  </a:cubicBezTo>
                  <a:cubicBezTo>
                    <a:pt x="6437" y="30"/>
                    <a:pt x="6222" y="0"/>
                    <a:pt x="60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3822175" y="2301650"/>
              <a:ext cx="28425" cy="53500"/>
            </a:xfrm>
            <a:custGeom>
              <a:rect b="b" l="l" r="r" t="t"/>
              <a:pathLst>
                <a:path extrusionOk="0" h="2140" w="1137">
                  <a:moveTo>
                    <a:pt x="496" y="0"/>
                  </a:moveTo>
                  <a:cubicBezTo>
                    <a:pt x="441" y="0"/>
                    <a:pt x="394" y="27"/>
                    <a:pt x="346" y="63"/>
                  </a:cubicBezTo>
                  <a:cubicBezTo>
                    <a:pt x="266" y="121"/>
                    <a:pt x="213" y="217"/>
                    <a:pt x="160" y="296"/>
                  </a:cubicBezTo>
                  <a:cubicBezTo>
                    <a:pt x="81" y="413"/>
                    <a:pt x="28" y="562"/>
                    <a:pt x="12" y="705"/>
                  </a:cubicBezTo>
                  <a:cubicBezTo>
                    <a:pt x="1" y="975"/>
                    <a:pt x="139" y="1251"/>
                    <a:pt x="250" y="1495"/>
                  </a:cubicBezTo>
                  <a:cubicBezTo>
                    <a:pt x="309" y="1633"/>
                    <a:pt x="351" y="1787"/>
                    <a:pt x="410" y="1925"/>
                  </a:cubicBezTo>
                  <a:cubicBezTo>
                    <a:pt x="441" y="1994"/>
                    <a:pt x="510" y="2111"/>
                    <a:pt x="590" y="2132"/>
                  </a:cubicBezTo>
                  <a:cubicBezTo>
                    <a:pt x="605" y="2137"/>
                    <a:pt x="620" y="2139"/>
                    <a:pt x="635" y="2139"/>
                  </a:cubicBezTo>
                  <a:cubicBezTo>
                    <a:pt x="783" y="2139"/>
                    <a:pt x="921" y="1920"/>
                    <a:pt x="993" y="1819"/>
                  </a:cubicBezTo>
                  <a:cubicBezTo>
                    <a:pt x="1136" y="1612"/>
                    <a:pt x="1136" y="1384"/>
                    <a:pt x="1020" y="1172"/>
                  </a:cubicBezTo>
                  <a:cubicBezTo>
                    <a:pt x="993" y="1108"/>
                    <a:pt x="983" y="1039"/>
                    <a:pt x="977" y="965"/>
                  </a:cubicBezTo>
                  <a:cubicBezTo>
                    <a:pt x="977" y="933"/>
                    <a:pt x="967" y="896"/>
                    <a:pt x="967" y="864"/>
                  </a:cubicBezTo>
                  <a:cubicBezTo>
                    <a:pt x="961" y="763"/>
                    <a:pt x="924" y="678"/>
                    <a:pt x="887" y="588"/>
                  </a:cubicBezTo>
                  <a:cubicBezTo>
                    <a:pt x="850" y="466"/>
                    <a:pt x="818" y="355"/>
                    <a:pt x="754" y="249"/>
                  </a:cubicBezTo>
                  <a:cubicBezTo>
                    <a:pt x="712" y="169"/>
                    <a:pt x="643" y="47"/>
                    <a:pt x="553" y="10"/>
                  </a:cubicBezTo>
                  <a:cubicBezTo>
                    <a:pt x="533" y="3"/>
                    <a:pt x="514" y="0"/>
                    <a:pt x="49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
            <p:cNvSpPr/>
            <p:nvPr/>
          </p:nvSpPr>
          <p:spPr>
            <a:xfrm>
              <a:off x="3782000" y="2320875"/>
              <a:ext cx="24550" cy="34275"/>
            </a:xfrm>
            <a:custGeom>
              <a:rect b="b" l="l" r="r" t="t"/>
              <a:pathLst>
                <a:path extrusionOk="0" h="1371" w="982">
                  <a:moveTo>
                    <a:pt x="687" y="1"/>
                  </a:moveTo>
                  <a:cubicBezTo>
                    <a:pt x="658" y="1"/>
                    <a:pt x="629" y="12"/>
                    <a:pt x="605" y="31"/>
                  </a:cubicBezTo>
                  <a:cubicBezTo>
                    <a:pt x="547" y="68"/>
                    <a:pt x="494" y="100"/>
                    <a:pt x="441" y="148"/>
                  </a:cubicBezTo>
                  <a:cubicBezTo>
                    <a:pt x="276" y="270"/>
                    <a:pt x="101" y="413"/>
                    <a:pt x="27" y="615"/>
                  </a:cubicBezTo>
                  <a:cubicBezTo>
                    <a:pt x="0" y="684"/>
                    <a:pt x="16" y="758"/>
                    <a:pt x="27" y="838"/>
                  </a:cubicBezTo>
                  <a:cubicBezTo>
                    <a:pt x="43" y="960"/>
                    <a:pt x="48" y="1077"/>
                    <a:pt x="53" y="1204"/>
                  </a:cubicBezTo>
                  <a:cubicBezTo>
                    <a:pt x="53" y="1236"/>
                    <a:pt x="43" y="1347"/>
                    <a:pt x="96" y="1368"/>
                  </a:cubicBezTo>
                  <a:cubicBezTo>
                    <a:pt x="98" y="1370"/>
                    <a:pt x="102" y="1370"/>
                    <a:pt x="105" y="1370"/>
                  </a:cubicBezTo>
                  <a:cubicBezTo>
                    <a:pt x="148" y="1370"/>
                    <a:pt x="262" y="1293"/>
                    <a:pt x="287" y="1278"/>
                  </a:cubicBezTo>
                  <a:cubicBezTo>
                    <a:pt x="621" y="1103"/>
                    <a:pt x="982" y="785"/>
                    <a:pt x="977" y="381"/>
                  </a:cubicBezTo>
                  <a:cubicBezTo>
                    <a:pt x="977" y="286"/>
                    <a:pt x="966" y="169"/>
                    <a:pt x="892" y="95"/>
                  </a:cubicBezTo>
                  <a:cubicBezTo>
                    <a:pt x="844" y="47"/>
                    <a:pt x="786" y="15"/>
                    <a:pt x="717" y="5"/>
                  </a:cubicBezTo>
                  <a:cubicBezTo>
                    <a:pt x="707" y="2"/>
                    <a:pt x="697" y="1"/>
                    <a:pt x="6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3749900" y="2333525"/>
              <a:ext cx="16725" cy="46250"/>
            </a:xfrm>
            <a:custGeom>
              <a:rect b="b" l="l" r="r" t="t"/>
              <a:pathLst>
                <a:path extrusionOk="0" h="1850" w="669">
                  <a:moveTo>
                    <a:pt x="516" y="1"/>
                  </a:moveTo>
                  <a:cubicBezTo>
                    <a:pt x="449" y="1"/>
                    <a:pt x="369" y="123"/>
                    <a:pt x="329" y="162"/>
                  </a:cubicBezTo>
                  <a:cubicBezTo>
                    <a:pt x="191" y="311"/>
                    <a:pt x="22" y="507"/>
                    <a:pt x="11" y="730"/>
                  </a:cubicBezTo>
                  <a:cubicBezTo>
                    <a:pt x="0" y="958"/>
                    <a:pt x="64" y="1197"/>
                    <a:pt x="117" y="1409"/>
                  </a:cubicBezTo>
                  <a:cubicBezTo>
                    <a:pt x="139" y="1496"/>
                    <a:pt x="274" y="1849"/>
                    <a:pt x="401" y="1849"/>
                  </a:cubicBezTo>
                  <a:cubicBezTo>
                    <a:pt x="430" y="1849"/>
                    <a:pt x="457" y="1832"/>
                    <a:pt x="483" y="1791"/>
                  </a:cubicBezTo>
                  <a:cubicBezTo>
                    <a:pt x="632" y="1568"/>
                    <a:pt x="605" y="1282"/>
                    <a:pt x="621" y="1027"/>
                  </a:cubicBezTo>
                  <a:cubicBezTo>
                    <a:pt x="637" y="889"/>
                    <a:pt x="637" y="756"/>
                    <a:pt x="658" y="618"/>
                  </a:cubicBezTo>
                  <a:cubicBezTo>
                    <a:pt x="669" y="544"/>
                    <a:pt x="664" y="491"/>
                    <a:pt x="658" y="417"/>
                  </a:cubicBezTo>
                  <a:cubicBezTo>
                    <a:pt x="642" y="295"/>
                    <a:pt x="642" y="146"/>
                    <a:pt x="579" y="35"/>
                  </a:cubicBezTo>
                  <a:cubicBezTo>
                    <a:pt x="557" y="13"/>
                    <a:pt x="552" y="8"/>
                    <a:pt x="531" y="3"/>
                  </a:cubicBezTo>
                  <a:cubicBezTo>
                    <a:pt x="526" y="1"/>
                    <a:pt x="521" y="1"/>
                    <a:pt x="5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3772700" y="2362850"/>
              <a:ext cx="26300" cy="46175"/>
            </a:xfrm>
            <a:custGeom>
              <a:rect b="b" l="l" r="r" t="t"/>
              <a:pathLst>
                <a:path extrusionOk="0" h="1847" w="1052">
                  <a:moveTo>
                    <a:pt x="213" y="1"/>
                  </a:moveTo>
                  <a:cubicBezTo>
                    <a:pt x="159" y="1"/>
                    <a:pt x="107" y="23"/>
                    <a:pt x="65" y="82"/>
                  </a:cubicBezTo>
                  <a:cubicBezTo>
                    <a:pt x="49" y="114"/>
                    <a:pt x="38" y="146"/>
                    <a:pt x="27" y="172"/>
                  </a:cubicBezTo>
                  <a:cubicBezTo>
                    <a:pt x="22" y="199"/>
                    <a:pt x="22" y="225"/>
                    <a:pt x="17" y="252"/>
                  </a:cubicBezTo>
                  <a:cubicBezTo>
                    <a:pt x="1" y="358"/>
                    <a:pt x="54" y="411"/>
                    <a:pt x="91" y="506"/>
                  </a:cubicBezTo>
                  <a:cubicBezTo>
                    <a:pt x="107" y="565"/>
                    <a:pt x="118" y="634"/>
                    <a:pt x="128" y="697"/>
                  </a:cubicBezTo>
                  <a:cubicBezTo>
                    <a:pt x="160" y="878"/>
                    <a:pt x="213" y="1058"/>
                    <a:pt x="293" y="1223"/>
                  </a:cubicBezTo>
                  <a:cubicBezTo>
                    <a:pt x="356" y="1339"/>
                    <a:pt x="425" y="1446"/>
                    <a:pt x="494" y="1568"/>
                  </a:cubicBezTo>
                  <a:cubicBezTo>
                    <a:pt x="542" y="1658"/>
                    <a:pt x="579" y="1785"/>
                    <a:pt x="685" y="1833"/>
                  </a:cubicBezTo>
                  <a:cubicBezTo>
                    <a:pt x="708" y="1843"/>
                    <a:pt x="730" y="1847"/>
                    <a:pt x="753" y="1847"/>
                  </a:cubicBezTo>
                  <a:cubicBezTo>
                    <a:pt x="816" y="1847"/>
                    <a:pt x="877" y="1814"/>
                    <a:pt x="924" y="1775"/>
                  </a:cubicBezTo>
                  <a:cubicBezTo>
                    <a:pt x="1009" y="1706"/>
                    <a:pt x="1051" y="1631"/>
                    <a:pt x="1051" y="1520"/>
                  </a:cubicBezTo>
                  <a:cubicBezTo>
                    <a:pt x="1046" y="1366"/>
                    <a:pt x="993" y="1196"/>
                    <a:pt x="940" y="1058"/>
                  </a:cubicBezTo>
                  <a:cubicBezTo>
                    <a:pt x="839" y="798"/>
                    <a:pt x="728" y="538"/>
                    <a:pt x="595" y="294"/>
                  </a:cubicBezTo>
                  <a:cubicBezTo>
                    <a:pt x="558" y="225"/>
                    <a:pt x="526" y="162"/>
                    <a:pt x="468" y="114"/>
                  </a:cubicBezTo>
                  <a:cubicBezTo>
                    <a:pt x="393" y="58"/>
                    <a:pt x="299" y="1"/>
                    <a:pt x="21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3808400" y="2349575"/>
              <a:ext cx="17800" cy="36375"/>
            </a:xfrm>
            <a:custGeom>
              <a:rect b="b" l="l" r="r" t="t"/>
              <a:pathLst>
                <a:path extrusionOk="0" h="1455" w="712">
                  <a:moveTo>
                    <a:pt x="411" y="0"/>
                  </a:moveTo>
                  <a:cubicBezTo>
                    <a:pt x="361" y="0"/>
                    <a:pt x="308" y="12"/>
                    <a:pt x="260" y="35"/>
                  </a:cubicBezTo>
                  <a:cubicBezTo>
                    <a:pt x="191" y="61"/>
                    <a:pt x="138" y="114"/>
                    <a:pt x="133" y="173"/>
                  </a:cubicBezTo>
                  <a:cubicBezTo>
                    <a:pt x="133" y="194"/>
                    <a:pt x="138" y="220"/>
                    <a:pt x="133" y="242"/>
                  </a:cubicBezTo>
                  <a:cubicBezTo>
                    <a:pt x="112" y="337"/>
                    <a:pt x="27" y="406"/>
                    <a:pt x="6" y="512"/>
                  </a:cubicBezTo>
                  <a:cubicBezTo>
                    <a:pt x="0" y="549"/>
                    <a:pt x="21" y="592"/>
                    <a:pt x="32" y="624"/>
                  </a:cubicBezTo>
                  <a:cubicBezTo>
                    <a:pt x="80" y="841"/>
                    <a:pt x="85" y="1069"/>
                    <a:pt x="181" y="1282"/>
                  </a:cubicBezTo>
                  <a:cubicBezTo>
                    <a:pt x="212" y="1361"/>
                    <a:pt x="265" y="1441"/>
                    <a:pt x="361" y="1451"/>
                  </a:cubicBezTo>
                  <a:cubicBezTo>
                    <a:pt x="373" y="1454"/>
                    <a:pt x="384" y="1455"/>
                    <a:pt x="394" y="1455"/>
                  </a:cubicBezTo>
                  <a:cubicBezTo>
                    <a:pt x="454" y="1455"/>
                    <a:pt x="478" y="1416"/>
                    <a:pt x="510" y="1361"/>
                  </a:cubicBezTo>
                  <a:cubicBezTo>
                    <a:pt x="626" y="1159"/>
                    <a:pt x="658" y="915"/>
                    <a:pt x="679" y="682"/>
                  </a:cubicBezTo>
                  <a:cubicBezTo>
                    <a:pt x="695" y="486"/>
                    <a:pt x="711" y="215"/>
                    <a:pt x="557" y="45"/>
                  </a:cubicBezTo>
                  <a:cubicBezTo>
                    <a:pt x="518" y="15"/>
                    <a:pt x="466" y="0"/>
                    <a:pt x="4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3831600" y="2370650"/>
              <a:ext cx="15675" cy="48200"/>
            </a:xfrm>
            <a:custGeom>
              <a:rect b="b" l="l" r="r" t="t"/>
              <a:pathLst>
                <a:path extrusionOk="0" h="1928" w="627">
                  <a:moveTo>
                    <a:pt x="275" y="1"/>
                  </a:moveTo>
                  <a:cubicBezTo>
                    <a:pt x="262" y="1"/>
                    <a:pt x="248" y="3"/>
                    <a:pt x="234" y="9"/>
                  </a:cubicBezTo>
                  <a:cubicBezTo>
                    <a:pt x="234" y="19"/>
                    <a:pt x="229" y="19"/>
                    <a:pt x="229" y="19"/>
                  </a:cubicBezTo>
                  <a:cubicBezTo>
                    <a:pt x="186" y="41"/>
                    <a:pt x="160" y="83"/>
                    <a:pt x="123" y="99"/>
                  </a:cubicBezTo>
                  <a:cubicBezTo>
                    <a:pt x="86" y="120"/>
                    <a:pt x="64" y="136"/>
                    <a:pt x="48" y="173"/>
                  </a:cubicBezTo>
                  <a:cubicBezTo>
                    <a:pt x="22" y="237"/>
                    <a:pt x="11" y="311"/>
                    <a:pt x="11" y="380"/>
                  </a:cubicBezTo>
                  <a:cubicBezTo>
                    <a:pt x="1" y="651"/>
                    <a:pt x="33" y="900"/>
                    <a:pt x="91" y="1165"/>
                  </a:cubicBezTo>
                  <a:cubicBezTo>
                    <a:pt x="117" y="1272"/>
                    <a:pt x="155" y="1367"/>
                    <a:pt x="181" y="1473"/>
                  </a:cubicBezTo>
                  <a:cubicBezTo>
                    <a:pt x="208" y="1590"/>
                    <a:pt x="213" y="1722"/>
                    <a:pt x="287" y="1834"/>
                  </a:cubicBezTo>
                  <a:cubicBezTo>
                    <a:pt x="317" y="1881"/>
                    <a:pt x="354" y="1928"/>
                    <a:pt x="408" y="1928"/>
                  </a:cubicBezTo>
                  <a:cubicBezTo>
                    <a:pt x="422" y="1928"/>
                    <a:pt x="436" y="1925"/>
                    <a:pt x="452" y="1919"/>
                  </a:cubicBezTo>
                  <a:cubicBezTo>
                    <a:pt x="563" y="1871"/>
                    <a:pt x="579" y="1749"/>
                    <a:pt x="590" y="1643"/>
                  </a:cubicBezTo>
                  <a:cubicBezTo>
                    <a:pt x="616" y="1415"/>
                    <a:pt x="627" y="1181"/>
                    <a:pt x="616" y="948"/>
                  </a:cubicBezTo>
                  <a:cubicBezTo>
                    <a:pt x="611" y="762"/>
                    <a:pt x="590" y="550"/>
                    <a:pt x="531" y="370"/>
                  </a:cubicBezTo>
                  <a:cubicBezTo>
                    <a:pt x="502" y="278"/>
                    <a:pt x="411" y="1"/>
                    <a:pt x="2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3782525" y="2400100"/>
              <a:ext cx="35050" cy="36700"/>
            </a:xfrm>
            <a:custGeom>
              <a:rect b="b" l="l" r="r" t="t"/>
              <a:pathLst>
                <a:path extrusionOk="0" h="1468" w="1402">
                  <a:moveTo>
                    <a:pt x="1238" y="1"/>
                  </a:moveTo>
                  <a:cubicBezTo>
                    <a:pt x="1222" y="1"/>
                    <a:pt x="1204" y="3"/>
                    <a:pt x="1184" y="9"/>
                  </a:cubicBezTo>
                  <a:cubicBezTo>
                    <a:pt x="1173" y="25"/>
                    <a:pt x="1168" y="25"/>
                    <a:pt x="1163" y="30"/>
                  </a:cubicBezTo>
                  <a:cubicBezTo>
                    <a:pt x="1094" y="51"/>
                    <a:pt x="1062" y="88"/>
                    <a:pt x="1014" y="157"/>
                  </a:cubicBezTo>
                  <a:cubicBezTo>
                    <a:pt x="956" y="247"/>
                    <a:pt x="881" y="327"/>
                    <a:pt x="823" y="422"/>
                  </a:cubicBezTo>
                  <a:cubicBezTo>
                    <a:pt x="749" y="529"/>
                    <a:pt x="664" y="582"/>
                    <a:pt x="574" y="661"/>
                  </a:cubicBezTo>
                  <a:cubicBezTo>
                    <a:pt x="505" y="720"/>
                    <a:pt x="430" y="778"/>
                    <a:pt x="340" y="799"/>
                  </a:cubicBezTo>
                  <a:cubicBezTo>
                    <a:pt x="287" y="813"/>
                    <a:pt x="222" y="835"/>
                    <a:pt x="163" y="835"/>
                  </a:cubicBezTo>
                  <a:cubicBezTo>
                    <a:pt x="133" y="835"/>
                    <a:pt x="105" y="829"/>
                    <a:pt x="80" y="815"/>
                  </a:cubicBezTo>
                  <a:cubicBezTo>
                    <a:pt x="55" y="797"/>
                    <a:pt x="37" y="786"/>
                    <a:pt x="25" y="786"/>
                  </a:cubicBezTo>
                  <a:cubicBezTo>
                    <a:pt x="8" y="786"/>
                    <a:pt x="3" y="805"/>
                    <a:pt x="6" y="847"/>
                  </a:cubicBezTo>
                  <a:cubicBezTo>
                    <a:pt x="6" y="911"/>
                    <a:pt x="1" y="985"/>
                    <a:pt x="16" y="1054"/>
                  </a:cubicBezTo>
                  <a:cubicBezTo>
                    <a:pt x="32" y="1149"/>
                    <a:pt x="123" y="1197"/>
                    <a:pt x="186" y="1271"/>
                  </a:cubicBezTo>
                  <a:cubicBezTo>
                    <a:pt x="282" y="1367"/>
                    <a:pt x="372" y="1468"/>
                    <a:pt x="521" y="1468"/>
                  </a:cubicBezTo>
                  <a:cubicBezTo>
                    <a:pt x="658" y="1468"/>
                    <a:pt x="759" y="1362"/>
                    <a:pt x="844" y="1266"/>
                  </a:cubicBezTo>
                  <a:cubicBezTo>
                    <a:pt x="998" y="1091"/>
                    <a:pt x="1173" y="932"/>
                    <a:pt x="1253" y="704"/>
                  </a:cubicBezTo>
                  <a:cubicBezTo>
                    <a:pt x="1290" y="598"/>
                    <a:pt x="1316" y="481"/>
                    <a:pt x="1332" y="369"/>
                  </a:cubicBezTo>
                  <a:cubicBezTo>
                    <a:pt x="1352" y="253"/>
                    <a:pt x="1402" y="1"/>
                    <a:pt x="12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3820475" y="2419925"/>
              <a:ext cx="17525" cy="48425"/>
            </a:xfrm>
            <a:custGeom>
              <a:rect b="b" l="l" r="r" t="t"/>
              <a:pathLst>
                <a:path extrusionOk="0" h="1937" w="701">
                  <a:moveTo>
                    <a:pt x="279" y="1"/>
                  </a:moveTo>
                  <a:cubicBezTo>
                    <a:pt x="267" y="1"/>
                    <a:pt x="253" y="2"/>
                    <a:pt x="239" y="6"/>
                  </a:cubicBezTo>
                  <a:cubicBezTo>
                    <a:pt x="175" y="22"/>
                    <a:pt x="143" y="59"/>
                    <a:pt x="117" y="118"/>
                  </a:cubicBezTo>
                  <a:cubicBezTo>
                    <a:pt x="101" y="134"/>
                    <a:pt x="96" y="144"/>
                    <a:pt x="90" y="165"/>
                  </a:cubicBezTo>
                  <a:cubicBezTo>
                    <a:pt x="64" y="224"/>
                    <a:pt x="27" y="287"/>
                    <a:pt x="27" y="346"/>
                  </a:cubicBezTo>
                  <a:cubicBezTo>
                    <a:pt x="27" y="436"/>
                    <a:pt x="0" y="553"/>
                    <a:pt x="21" y="638"/>
                  </a:cubicBezTo>
                  <a:cubicBezTo>
                    <a:pt x="42" y="717"/>
                    <a:pt x="48" y="807"/>
                    <a:pt x="90" y="882"/>
                  </a:cubicBezTo>
                  <a:cubicBezTo>
                    <a:pt x="180" y="1062"/>
                    <a:pt x="175" y="1269"/>
                    <a:pt x="207" y="1465"/>
                  </a:cubicBezTo>
                  <a:cubicBezTo>
                    <a:pt x="228" y="1587"/>
                    <a:pt x="239" y="1762"/>
                    <a:pt x="313" y="1863"/>
                  </a:cubicBezTo>
                  <a:cubicBezTo>
                    <a:pt x="350" y="1918"/>
                    <a:pt x="388" y="1936"/>
                    <a:pt x="430" y="1936"/>
                  </a:cubicBezTo>
                  <a:cubicBezTo>
                    <a:pt x="466" y="1936"/>
                    <a:pt x="505" y="1923"/>
                    <a:pt x="552" y="1906"/>
                  </a:cubicBezTo>
                  <a:cubicBezTo>
                    <a:pt x="621" y="1879"/>
                    <a:pt x="674" y="1842"/>
                    <a:pt x="690" y="1773"/>
                  </a:cubicBezTo>
                  <a:cubicBezTo>
                    <a:pt x="700" y="1704"/>
                    <a:pt x="700" y="1640"/>
                    <a:pt x="690" y="1571"/>
                  </a:cubicBezTo>
                  <a:lnTo>
                    <a:pt x="690" y="1364"/>
                  </a:lnTo>
                  <a:cubicBezTo>
                    <a:pt x="684" y="1067"/>
                    <a:pt x="594" y="776"/>
                    <a:pt x="525" y="484"/>
                  </a:cubicBezTo>
                  <a:cubicBezTo>
                    <a:pt x="499" y="378"/>
                    <a:pt x="451" y="287"/>
                    <a:pt x="419" y="181"/>
                  </a:cubicBezTo>
                  <a:cubicBezTo>
                    <a:pt x="396" y="97"/>
                    <a:pt x="368" y="1"/>
                    <a:pt x="2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 name="Google Shape;147;p6"/>
          <p:cNvGrpSpPr/>
          <p:nvPr/>
        </p:nvGrpSpPr>
        <p:grpSpPr>
          <a:xfrm rot="-3224637">
            <a:off x="8647545" y="933285"/>
            <a:ext cx="1243176" cy="1336969"/>
            <a:chOff x="5090125" y="3146825"/>
            <a:chExt cx="387400" cy="416625"/>
          </a:xfrm>
        </p:grpSpPr>
        <p:sp>
          <p:nvSpPr>
            <p:cNvPr id="148" name="Google Shape;148;p6"/>
            <p:cNvSpPr/>
            <p:nvPr/>
          </p:nvSpPr>
          <p:spPr>
            <a:xfrm>
              <a:off x="5253400" y="3415950"/>
              <a:ext cx="71325" cy="45275"/>
            </a:xfrm>
            <a:custGeom>
              <a:rect b="b" l="l" r="r" t="t"/>
              <a:pathLst>
                <a:path extrusionOk="0" h="1811" w="2853">
                  <a:moveTo>
                    <a:pt x="794" y="0"/>
                  </a:moveTo>
                  <a:cubicBezTo>
                    <a:pt x="788" y="0"/>
                    <a:pt x="782" y="0"/>
                    <a:pt x="775" y="1"/>
                  </a:cubicBezTo>
                  <a:cubicBezTo>
                    <a:pt x="1" y="54"/>
                    <a:pt x="765" y="1338"/>
                    <a:pt x="1030" y="1582"/>
                  </a:cubicBezTo>
                  <a:cubicBezTo>
                    <a:pt x="1205" y="1743"/>
                    <a:pt x="1399" y="1811"/>
                    <a:pt x="1594" y="1811"/>
                  </a:cubicBezTo>
                  <a:cubicBezTo>
                    <a:pt x="2215" y="1811"/>
                    <a:pt x="2841" y="1116"/>
                    <a:pt x="2845" y="510"/>
                  </a:cubicBezTo>
                  <a:cubicBezTo>
                    <a:pt x="2853" y="356"/>
                    <a:pt x="2739" y="279"/>
                    <a:pt x="2623" y="279"/>
                  </a:cubicBezTo>
                  <a:cubicBezTo>
                    <a:pt x="2506" y="279"/>
                    <a:pt x="2388" y="356"/>
                    <a:pt x="2388" y="510"/>
                  </a:cubicBezTo>
                  <a:cubicBezTo>
                    <a:pt x="2384" y="855"/>
                    <a:pt x="2011" y="1333"/>
                    <a:pt x="1625" y="1333"/>
                  </a:cubicBezTo>
                  <a:cubicBezTo>
                    <a:pt x="1530" y="1333"/>
                    <a:pt x="1434" y="1304"/>
                    <a:pt x="1343" y="1237"/>
                  </a:cubicBezTo>
                  <a:cubicBezTo>
                    <a:pt x="1226" y="1147"/>
                    <a:pt x="1131" y="956"/>
                    <a:pt x="1067" y="823"/>
                  </a:cubicBezTo>
                  <a:cubicBezTo>
                    <a:pt x="1020" y="728"/>
                    <a:pt x="982" y="637"/>
                    <a:pt x="945" y="537"/>
                  </a:cubicBezTo>
                  <a:cubicBezTo>
                    <a:pt x="935" y="494"/>
                    <a:pt x="929" y="457"/>
                    <a:pt x="913" y="414"/>
                  </a:cubicBezTo>
                  <a:cubicBezTo>
                    <a:pt x="1063" y="296"/>
                    <a:pt x="1032" y="0"/>
                    <a:pt x="7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5272975" y="3352475"/>
              <a:ext cx="58350" cy="32075"/>
            </a:xfrm>
            <a:custGeom>
              <a:rect b="b" l="l" r="r" t="t"/>
              <a:pathLst>
                <a:path extrusionOk="0" h="1283" w="2334">
                  <a:moveTo>
                    <a:pt x="1055" y="0"/>
                  </a:moveTo>
                  <a:cubicBezTo>
                    <a:pt x="610" y="0"/>
                    <a:pt x="186" y="256"/>
                    <a:pt x="46" y="831"/>
                  </a:cubicBezTo>
                  <a:cubicBezTo>
                    <a:pt x="1" y="1008"/>
                    <a:pt x="150" y="1124"/>
                    <a:pt x="290" y="1124"/>
                  </a:cubicBezTo>
                  <a:cubicBezTo>
                    <a:pt x="381" y="1124"/>
                    <a:pt x="469" y="1074"/>
                    <a:pt x="496" y="959"/>
                  </a:cubicBezTo>
                  <a:cubicBezTo>
                    <a:pt x="581" y="606"/>
                    <a:pt x="811" y="457"/>
                    <a:pt x="1060" y="457"/>
                  </a:cubicBezTo>
                  <a:cubicBezTo>
                    <a:pt x="1391" y="457"/>
                    <a:pt x="1753" y="721"/>
                    <a:pt x="1844" y="1118"/>
                  </a:cubicBezTo>
                  <a:cubicBezTo>
                    <a:pt x="1869" y="1233"/>
                    <a:pt x="1955" y="1283"/>
                    <a:pt x="2046" y="1283"/>
                  </a:cubicBezTo>
                  <a:cubicBezTo>
                    <a:pt x="2184" y="1283"/>
                    <a:pt x="2334" y="1167"/>
                    <a:pt x="2295" y="990"/>
                  </a:cubicBezTo>
                  <a:cubicBezTo>
                    <a:pt x="2151" y="366"/>
                    <a:pt x="1588" y="0"/>
                    <a:pt x="10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5256325" y="3297550"/>
              <a:ext cx="43925" cy="39000"/>
            </a:xfrm>
            <a:custGeom>
              <a:rect b="b" l="l" r="r" t="t"/>
              <a:pathLst>
                <a:path extrusionOk="0" h="1560" w="1757">
                  <a:moveTo>
                    <a:pt x="1029" y="0"/>
                  </a:moveTo>
                  <a:cubicBezTo>
                    <a:pt x="779" y="0"/>
                    <a:pt x="527" y="81"/>
                    <a:pt x="340" y="237"/>
                  </a:cubicBezTo>
                  <a:cubicBezTo>
                    <a:pt x="1" y="524"/>
                    <a:pt x="32" y="932"/>
                    <a:pt x="43" y="1330"/>
                  </a:cubicBezTo>
                  <a:cubicBezTo>
                    <a:pt x="43" y="1482"/>
                    <a:pt x="161" y="1559"/>
                    <a:pt x="278" y="1559"/>
                  </a:cubicBezTo>
                  <a:cubicBezTo>
                    <a:pt x="394" y="1559"/>
                    <a:pt x="510" y="1484"/>
                    <a:pt x="510" y="1330"/>
                  </a:cubicBezTo>
                  <a:cubicBezTo>
                    <a:pt x="510" y="1118"/>
                    <a:pt x="452" y="826"/>
                    <a:pt x="589" y="651"/>
                  </a:cubicBezTo>
                  <a:cubicBezTo>
                    <a:pt x="684" y="526"/>
                    <a:pt x="861" y="466"/>
                    <a:pt x="1030" y="466"/>
                  </a:cubicBezTo>
                  <a:cubicBezTo>
                    <a:pt x="1126" y="466"/>
                    <a:pt x="1220" y="485"/>
                    <a:pt x="1295" y="524"/>
                  </a:cubicBezTo>
                  <a:cubicBezTo>
                    <a:pt x="1333" y="544"/>
                    <a:pt x="1370" y="552"/>
                    <a:pt x="1405" y="552"/>
                  </a:cubicBezTo>
                  <a:cubicBezTo>
                    <a:pt x="1617" y="552"/>
                    <a:pt x="1756" y="239"/>
                    <a:pt x="1529" y="121"/>
                  </a:cubicBezTo>
                  <a:cubicBezTo>
                    <a:pt x="1378" y="40"/>
                    <a:pt x="1204" y="0"/>
                    <a:pt x="10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5201150" y="3377525"/>
              <a:ext cx="39525" cy="50050"/>
            </a:xfrm>
            <a:custGeom>
              <a:rect b="b" l="l" r="r" t="t"/>
              <a:pathLst>
                <a:path extrusionOk="0" h="2002" w="1581">
                  <a:moveTo>
                    <a:pt x="845" y="1"/>
                  </a:moveTo>
                  <a:cubicBezTo>
                    <a:pt x="806" y="1"/>
                    <a:pt x="764" y="13"/>
                    <a:pt x="722" y="41"/>
                  </a:cubicBezTo>
                  <a:cubicBezTo>
                    <a:pt x="0" y="535"/>
                    <a:pt x="467" y="1628"/>
                    <a:pt x="1115" y="1973"/>
                  </a:cubicBezTo>
                  <a:cubicBezTo>
                    <a:pt x="1152" y="1992"/>
                    <a:pt x="1190" y="2001"/>
                    <a:pt x="1225" y="2001"/>
                  </a:cubicBezTo>
                  <a:cubicBezTo>
                    <a:pt x="1438" y="2001"/>
                    <a:pt x="1581" y="1688"/>
                    <a:pt x="1353" y="1569"/>
                  </a:cubicBezTo>
                  <a:cubicBezTo>
                    <a:pt x="1056" y="1410"/>
                    <a:pt x="557" y="726"/>
                    <a:pt x="961" y="450"/>
                  </a:cubicBezTo>
                  <a:cubicBezTo>
                    <a:pt x="1169" y="308"/>
                    <a:pt x="1041" y="1"/>
                    <a:pt x="8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5273950" y="3495125"/>
              <a:ext cx="53475" cy="25725"/>
            </a:xfrm>
            <a:custGeom>
              <a:rect b="b" l="l" r="r" t="t"/>
              <a:pathLst>
                <a:path extrusionOk="0" h="1029" w="2139">
                  <a:moveTo>
                    <a:pt x="287" y="0"/>
                  </a:moveTo>
                  <a:cubicBezTo>
                    <a:pt x="147" y="0"/>
                    <a:pt x="1" y="117"/>
                    <a:pt x="49" y="293"/>
                  </a:cubicBezTo>
                  <a:cubicBezTo>
                    <a:pt x="181" y="781"/>
                    <a:pt x="671" y="1029"/>
                    <a:pt x="1158" y="1029"/>
                  </a:cubicBezTo>
                  <a:cubicBezTo>
                    <a:pt x="1455" y="1029"/>
                    <a:pt x="1751" y="936"/>
                    <a:pt x="1964" y="749"/>
                  </a:cubicBezTo>
                  <a:cubicBezTo>
                    <a:pt x="2139" y="592"/>
                    <a:pt x="1975" y="353"/>
                    <a:pt x="1787" y="353"/>
                  </a:cubicBezTo>
                  <a:cubicBezTo>
                    <a:pt x="1734" y="353"/>
                    <a:pt x="1680" y="371"/>
                    <a:pt x="1630" y="415"/>
                  </a:cubicBezTo>
                  <a:cubicBezTo>
                    <a:pt x="1519" y="514"/>
                    <a:pt x="1348" y="563"/>
                    <a:pt x="1173" y="563"/>
                  </a:cubicBezTo>
                  <a:cubicBezTo>
                    <a:pt x="880" y="563"/>
                    <a:pt x="573" y="428"/>
                    <a:pt x="500" y="166"/>
                  </a:cubicBezTo>
                  <a:cubicBezTo>
                    <a:pt x="468" y="50"/>
                    <a:pt x="379" y="0"/>
                    <a:pt x="2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5358700" y="3421775"/>
              <a:ext cx="39500" cy="36075"/>
            </a:xfrm>
            <a:custGeom>
              <a:rect b="b" l="l" r="r" t="t"/>
              <a:pathLst>
                <a:path extrusionOk="0" h="1443" w="1580">
                  <a:moveTo>
                    <a:pt x="1294" y="0"/>
                  </a:moveTo>
                  <a:cubicBezTo>
                    <a:pt x="1158" y="0"/>
                    <a:pt x="1008" y="117"/>
                    <a:pt x="1036" y="298"/>
                  </a:cubicBezTo>
                  <a:cubicBezTo>
                    <a:pt x="1083" y="613"/>
                    <a:pt x="837" y="969"/>
                    <a:pt x="523" y="969"/>
                  </a:cubicBezTo>
                  <a:cubicBezTo>
                    <a:pt x="478" y="969"/>
                    <a:pt x="431" y="962"/>
                    <a:pt x="384" y="946"/>
                  </a:cubicBezTo>
                  <a:cubicBezTo>
                    <a:pt x="358" y="937"/>
                    <a:pt x="333" y="934"/>
                    <a:pt x="310" y="934"/>
                  </a:cubicBezTo>
                  <a:cubicBezTo>
                    <a:pt x="78" y="934"/>
                    <a:pt x="0" y="1314"/>
                    <a:pt x="256" y="1396"/>
                  </a:cubicBezTo>
                  <a:cubicBezTo>
                    <a:pt x="353" y="1428"/>
                    <a:pt x="446" y="1442"/>
                    <a:pt x="536" y="1442"/>
                  </a:cubicBezTo>
                  <a:cubicBezTo>
                    <a:pt x="1148" y="1442"/>
                    <a:pt x="1580" y="772"/>
                    <a:pt x="1487" y="171"/>
                  </a:cubicBezTo>
                  <a:cubicBezTo>
                    <a:pt x="1468" y="52"/>
                    <a:pt x="1384" y="0"/>
                    <a:pt x="12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5321825" y="3292075"/>
              <a:ext cx="61575" cy="28100"/>
            </a:xfrm>
            <a:custGeom>
              <a:rect b="b" l="l" r="r" t="t"/>
              <a:pathLst>
                <a:path extrusionOk="0" h="1124" w="2463">
                  <a:moveTo>
                    <a:pt x="1037" y="0"/>
                  </a:moveTo>
                  <a:cubicBezTo>
                    <a:pt x="778" y="0"/>
                    <a:pt x="506" y="63"/>
                    <a:pt x="235" y="186"/>
                  </a:cubicBezTo>
                  <a:cubicBezTo>
                    <a:pt x="1" y="296"/>
                    <a:pt x="145" y="614"/>
                    <a:pt x="367" y="614"/>
                  </a:cubicBezTo>
                  <a:cubicBezTo>
                    <a:pt x="401" y="614"/>
                    <a:pt x="437" y="606"/>
                    <a:pt x="474" y="589"/>
                  </a:cubicBezTo>
                  <a:cubicBezTo>
                    <a:pt x="665" y="502"/>
                    <a:pt x="852" y="458"/>
                    <a:pt x="1029" y="458"/>
                  </a:cubicBezTo>
                  <a:cubicBezTo>
                    <a:pt x="1393" y="458"/>
                    <a:pt x="1715" y="642"/>
                    <a:pt x="1943" y="1013"/>
                  </a:cubicBezTo>
                  <a:cubicBezTo>
                    <a:pt x="1992" y="1091"/>
                    <a:pt x="2064" y="1123"/>
                    <a:pt x="2135" y="1123"/>
                  </a:cubicBezTo>
                  <a:cubicBezTo>
                    <a:pt x="2299" y="1123"/>
                    <a:pt x="2463" y="955"/>
                    <a:pt x="2352" y="775"/>
                  </a:cubicBezTo>
                  <a:cubicBezTo>
                    <a:pt x="2033" y="254"/>
                    <a:pt x="1560" y="0"/>
                    <a:pt x="10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5342925" y="3380800"/>
              <a:ext cx="26175" cy="25250"/>
            </a:xfrm>
            <a:custGeom>
              <a:rect b="b" l="l" r="r" t="t"/>
              <a:pathLst>
                <a:path extrusionOk="0" h="1010" w="1047">
                  <a:moveTo>
                    <a:pt x="797" y="1"/>
                  </a:moveTo>
                  <a:cubicBezTo>
                    <a:pt x="659" y="1"/>
                    <a:pt x="580" y="107"/>
                    <a:pt x="564" y="229"/>
                  </a:cubicBezTo>
                  <a:cubicBezTo>
                    <a:pt x="542" y="399"/>
                    <a:pt x="431" y="505"/>
                    <a:pt x="266" y="547"/>
                  </a:cubicBezTo>
                  <a:cubicBezTo>
                    <a:pt x="1" y="629"/>
                    <a:pt x="82" y="1010"/>
                    <a:pt x="319" y="1010"/>
                  </a:cubicBezTo>
                  <a:cubicBezTo>
                    <a:pt x="343" y="1010"/>
                    <a:pt x="368" y="1006"/>
                    <a:pt x="394" y="998"/>
                  </a:cubicBezTo>
                  <a:cubicBezTo>
                    <a:pt x="765" y="892"/>
                    <a:pt x="983" y="605"/>
                    <a:pt x="1036" y="229"/>
                  </a:cubicBezTo>
                  <a:cubicBezTo>
                    <a:pt x="1046" y="112"/>
                    <a:pt x="908" y="1"/>
                    <a:pt x="7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5261775" y="3243175"/>
              <a:ext cx="50250" cy="21125"/>
            </a:xfrm>
            <a:custGeom>
              <a:rect b="b" l="l" r="r" t="t"/>
              <a:pathLst>
                <a:path extrusionOk="0" h="845" w="2010">
                  <a:moveTo>
                    <a:pt x="656" y="0"/>
                  </a:moveTo>
                  <a:cubicBezTo>
                    <a:pt x="531" y="0"/>
                    <a:pt x="403" y="15"/>
                    <a:pt x="271" y="46"/>
                  </a:cubicBezTo>
                  <a:cubicBezTo>
                    <a:pt x="1" y="115"/>
                    <a:pt x="85" y="505"/>
                    <a:pt x="330" y="505"/>
                  </a:cubicBezTo>
                  <a:cubicBezTo>
                    <a:pt x="350" y="505"/>
                    <a:pt x="371" y="503"/>
                    <a:pt x="393" y="497"/>
                  </a:cubicBezTo>
                  <a:cubicBezTo>
                    <a:pt x="487" y="474"/>
                    <a:pt x="579" y="463"/>
                    <a:pt x="668" y="463"/>
                  </a:cubicBezTo>
                  <a:cubicBezTo>
                    <a:pt x="971" y="463"/>
                    <a:pt x="1246" y="588"/>
                    <a:pt x="1496" y="789"/>
                  </a:cubicBezTo>
                  <a:cubicBezTo>
                    <a:pt x="1545" y="828"/>
                    <a:pt x="1598" y="844"/>
                    <a:pt x="1650" y="844"/>
                  </a:cubicBezTo>
                  <a:cubicBezTo>
                    <a:pt x="1843" y="844"/>
                    <a:pt x="2010" y="610"/>
                    <a:pt x="1825" y="455"/>
                  </a:cubicBezTo>
                  <a:cubicBezTo>
                    <a:pt x="1471" y="175"/>
                    <a:pt x="1086" y="0"/>
                    <a:pt x="6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5200875" y="3296725"/>
              <a:ext cx="27875" cy="32150"/>
            </a:xfrm>
            <a:custGeom>
              <a:rect b="b" l="l" r="r" t="t"/>
              <a:pathLst>
                <a:path extrusionOk="0" h="1286" w="1115">
                  <a:moveTo>
                    <a:pt x="854" y="0"/>
                  </a:moveTo>
                  <a:cubicBezTo>
                    <a:pt x="834" y="0"/>
                    <a:pt x="815" y="3"/>
                    <a:pt x="797" y="10"/>
                  </a:cubicBezTo>
                  <a:cubicBezTo>
                    <a:pt x="584" y="101"/>
                    <a:pt x="356" y="185"/>
                    <a:pt x="202" y="355"/>
                  </a:cubicBezTo>
                  <a:cubicBezTo>
                    <a:pt x="38" y="557"/>
                    <a:pt x="1" y="806"/>
                    <a:pt x="1" y="1061"/>
                  </a:cubicBezTo>
                  <a:cubicBezTo>
                    <a:pt x="1" y="1210"/>
                    <a:pt x="117" y="1286"/>
                    <a:pt x="234" y="1286"/>
                  </a:cubicBezTo>
                  <a:cubicBezTo>
                    <a:pt x="349" y="1286"/>
                    <a:pt x="465" y="1211"/>
                    <a:pt x="468" y="1061"/>
                  </a:cubicBezTo>
                  <a:cubicBezTo>
                    <a:pt x="468" y="928"/>
                    <a:pt x="478" y="774"/>
                    <a:pt x="563" y="668"/>
                  </a:cubicBezTo>
                  <a:cubicBezTo>
                    <a:pt x="648" y="562"/>
                    <a:pt x="802" y="514"/>
                    <a:pt x="929" y="461"/>
                  </a:cubicBezTo>
                  <a:cubicBezTo>
                    <a:pt x="1035" y="419"/>
                    <a:pt x="1115" y="313"/>
                    <a:pt x="1078" y="180"/>
                  </a:cubicBezTo>
                  <a:cubicBezTo>
                    <a:pt x="1056" y="83"/>
                    <a:pt x="952" y="0"/>
                    <a:pt x="8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5235625" y="3328125"/>
              <a:ext cx="14900" cy="23525"/>
            </a:xfrm>
            <a:custGeom>
              <a:rect b="b" l="l" r="r" t="t"/>
              <a:pathLst>
                <a:path extrusionOk="0" h="941" w="596">
                  <a:moveTo>
                    <a:pt x="320" y="1"/>
                  </a:moveTo>
                  <a:cubicBezTo>
                    <a:pt x="220" y="1"/>
                    <a:pt x="141" y="76"/>
                    <a:pt x="102" y="176"/>
                  </a:cubicBezTo>
                  <a:cubicBezTo>
                    <a:pt x="33" y="341"/>
                    <a:pt x="1" y="527"/>
                    <a:pt x="17" y="707"/>
                  </a:cubicBezTo>
                  <a:cubicBezTo>
                    <a:pt x="22" y="834"/>
                    <a:pt x="112" y="940"/>
                    <a:pt x="245" y="940"/>
                  </a:cubicBezTo>
                  <a:cubicBezTo>
                    <a:pt x="367" y="940"/>
                    <a:pt x="484" y="834"/>
                    <a:pt x="478" y="707"/>
                  </a:cubicBezTo>
                  <a:cubicBezTo>
                    <a:pt x="473" y="558"/>
                    <a:pt x="494" y="436"/>
                    <a:pt x="553" y="304"/>
                  </a:cubicBezTo>
                  <a:cubicBezTo>
                    <a:pt x="595" y="176"/>
                    <a:pt x="500" y="38"/>
                    <a:pt x="388" y="12"/>
                  </a:cubicBezTo>
                  <a:cubicBezTo>
                    <a:pt x="365" y="4"/>
                    <a:pt x="342" y="1"/>
                    <a:pt x="3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5167600" y="3374150"/>
              <a:ext cx="19725" cy="36975"/>
            </a:xfrm>
            <a:custGeom>
              <a:rect b="b" l="l" r="r" t="t"/>
              <a:pathLst>
                <a:path extrusionOk="0" h="1479" w="789">
                  <a:moveTo>
                    <a:pt x="461" y="1"/>
                  </a:moveTo>
                  <a:cubicBezTo>
                    <a:pt x="389" y="1"/>
                    <a:pt x="317" y="32"/>
                    <a:pt x="265" y="107"/>
                  </a:cubicBezTo>
                  <a:cubicBezTo>
                    <a:pt x="21" y="463"/>
                    <a:pt x="0" y="967"/>
                    <a:pt x="186" y="1360"/>
                  </a:cubicBezTo>
                  <a:cubicBezTo>
                    <a:pt x="227" y="1444"/>
                    <a:pt x="295" y="1479"/>
                    <a:pt x="365" y="1479"/>
                  </a:cubicBezTo>
                  <a:cubicBezTo>
                    <a:pt x="520" y="1479"/>
                    <a:pt x="686" y="1307"/>
                    <a:pt x="594" y="1121"/>
                  </a:cubicBezTo>
                  <a:cubicBezTo>
                    <a:pt x="472" y="882"/>
                    <a:pt x="525" y="558"/>
                    <a:pt x="674" y="346"/>
                  </a:cubicBezTo>
                  <a:cubicBezTo>
                    <a:pt x="789" y="168"/>
                    <a:pt x="627" y="1"/>
                    <a:pt x="4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5209250" y="3477550"/>
              <a:ext cx="27725" cy="37250"/>
            </a:xfrm>
            <a:custGeom>
              <a:rect b="b" l="l" r="r" t="t"/>
              <a:pathLst>
                <a:path extrusionOk="0" h="1490" w="1109">
                  <a:moveTo>
                    <a:pt x="472" y="0"/>
                  </a:moveTo>
                  <a:cubicBezTo>
                    <a:pt x="401" y="0"/>
                    <a:pt x="330" y="32"/>
                    <a:pt x="281" y="110"/>
                  </a:cubicBezTo>
                  <a:cubicBezTo>
                    <a:pt x="0" y="561"/>
                    <a:pt x="287" y="1155"/>
                    <a:pt x="679" y="1442"/>
                  </a:cubicBezTo>
                  <a:cubicBezTo>
                    <a:pt x="722" y="1475"/>
                    <a:pt x="765" y="1489"/>
                    <a:pt x="805" y="1489"/>
                  </a:cubicBezTo>
                  <a:cubicBezTo>
                    <a:pt x="987" y="1489"/>
                    <a:pt x="1108" y="1192"/>
                    <a:pt x="913" y="1044"/>
                  </a:cubicBezTo>
                  <a:cubicBezTo>
                    <a:pt x="727" y="906"/>
                    <a:pt x="546" y="566"/>
                    <a:pt x="684" y="349"/>
                  </a:cubicBezTo>
                  <a:cubicBezTo>
                    <a:pt x="795" y="168"/>
                    <a:pt x="634" y="0"/>
                    <a:pt x="4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5312475" y="3531950"/>
              <a:ext cx="20700" cy="31500"/>
            </a:xfrm>
            <a:custGeom>
              <a:rect b="b" l="l" r="r" t="t"/>
              <a:pathLst>
                <a:path extrusionOk="0" h="1260" w="828">
                  <a:moveTo>
                    <a:pt x="507" y="1"/>
                  </a:moveTo>
                  <a:cubicBezTo>
                    <a:pt x="437" y="1"/>
                    <a:pt x="369" y="36"/>
                    <a:pt x="328" y="120"/>
                  </a:cubicBezTo>
                  <a:cubicBezTo>
                    <a:pt x="206" y="364"/>
                    <a:pt x="216" y="656"/>
                    <a:pt x="100" y="905"/>
                  </a:cubicBezTo>
                  <a:cubicBezTo>
                    <a:pt x="1" y="1089"/>
                    <a:pt x="166" y="1260"/>
                    <a:pt x="322" y="1260"/>
                  </a:cubicBezTo>
                  <a:cubicBezTo>
                    <a:pt x="392" y="1260"/>
                    <a:pt x="460" y="1226"/>
                    <a:pt x="503" y="1144"/>
                  </a:cubicBezTo>
                  <a:cubicBezTo>
                    <a:pt x="630" y="895"/>
                    <a:pt x="614" y="603"/>
                    <a:pt x="736" y="359"/>
                  </a:cubicBezTo>
                  <a:cubicBezTo>
                    <a:pt x="828" y="172"/>
                    <a:pt x="662" y="1"/>
                    <a:pt x="5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5364700" y="3484150"/>
              <a:ext cx="23000" cy="26400"/>
            </a:xfrm>
            <a:custGeom>
              <a:rect b="b" l="l" r="r" t="t"/>
              <a:pathLst>
                <a:path extrusionOk="0" h="1056" w="920">
                  <a:moveTo>
                    <a:pt x="588" y="0"/>
                  </a:moveTo>
                  <a:cubicBezTo>
                    <a:pt x="550" y="0"/>
                    <a:pt x="509" y="11"/>
                    <a:pt x="467" y="37"/>
                  </a:cubicBezTo>
                  <a:cubicBezTo>
                    <a:pt x="175" y="217"/>
                    <a:pt x="27" y="488"/>
                    <a:pt x="6" y="827"/>
                  </a:cubicBezTo>
                  <a:cubicBezTo>
                    <a:pt x="0" y="950"/>
                    <a:pt x="117" y="1056"/>
                    <a:pt x="239" y="1056"/>
                  </a:cubicBezTo>
                  <a:cubicBezTo>
                    <a:pt x="372" y="1056"/>
                    <a:pt x="462" y="950"/>
                    <a:pt x="467" y="827"/>
                  </a:cubicBezTo>
                  <a:cubicBezTo>
                    <a:pt x="483" y="652"/>
                    <a:pt x="557" y="536"/>
                    <a:pt x="701" y="440"/>
                  </a:cubicBezTo>
                  <a:cubicBezTo>
                    <a:pt x="919" y="306"/>
                    <a:pt x="789" y="0"/>
                    <a:pt x="5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5410200" y="3401225"/>
              <a:ext cx="28275" cy="24350"/>
            </a:xfrm>
            <a:custGeom>
              <a:rect b="b" l="l" r="r" t="t"/>
              <a:pathLst>
                <a:path extrusionOk="0" h="974" w="1131">
                  <a:moveTo>
                    <a:pt x="792" y="1"/>
                  </a:moveTo>
                  <a:cubicBezTo>
                    <a:pt x="616" y="1"/>
                    <a:pt x="455" y="50"/>
                    <a:pt x="313" y="170"/>
                  </a:cubicBezTo>
                  <a:cubicBezTo>
                    <a:pt x="159" y="298"/>
                    <a:pt x="64" y="489"/>
                    <a:pt x="27" y="680"/>
                  </a:cubicBezTo>
                  <a:cubicBezTo>
                    <a:pt x="0" y="807"/>
                    <a:pt x="64" y="935"/>
                    <a:pt x="196" y="966"/>
                  </a:cubicBezTo>
                  <a:cubicBezTo>
                    <a:pt x="214" y="971"/>
                    <a:pt x="232" y="974"/>
                    <a:pt x="251" y="974"/>
                  </a:cubicBezTo>
                  <a:cubicBezTo>
                    <a:pt x="353" y="974"/>
                    <a:pt x="464" y="905"/>
                    <a:pt x="478" y="802"/>
                  </a:cubicBezTo>
                  <a:cubicBezTo>
                    <a:pt x="513" y="642"/>
                    <a:pt x="599" y="455"/>
                    <a:pt x="781" y="455"/>
                  </a:cubicBezTo>
                  <a:cubicBezTo>
                    <a:pt x="793" y="455"/>
                    <a:pt x="805" y="455"/>
                    <a:pt x="817" y="457"/>
                  </a:cubicBezTo>
                  <a:cubicBezTo>
                    <a:pt x="832" y="459"/>
                    <a:pt x="846" y="460"/>
                    <a:pt x="861" y="460"/>
                  </a:cubicBezTo>
                  <a:cubicBezTo>
                    <a:pt x="971" y="460"/>
                    <a:pt x="1071" y="405"/>
                    <a:pt x="1104" y="287"/>
                  </a:cubicBezTo>
                  <a:cubicBezTo>
                    <a:pt x="1130" y="192"/>
                    <a:pt x="1061" y="33"/>
                    <a:pt x="939" y="11"/>
                  </a:cubicBezTo>
                  <a:cubicBezTo>
                    <a:pt x="889" y="4"/>
                    <a:pt x="840" y="1"/>
                    <a:pt x="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5385125" y="3333875"/>
              <a:ext cx="28125" cy="43875"/>
            </a:xfrm>
            <a:custGeom>
              <a:rect b="b" l="l" r="r" t="t"/>
              <a:pathLst>
                <a:path extrusionOk="0" h="1755" w="1125">
                  <a:moveTo>
                    <a:pt x="582" y="0"/>
                  </a:moveTo>
                  <a:cubicBezTo>
                    <a:pt x="528" y="0"/>
                    <a:pt x="473" y="22"/>
                    <a:pt x="425" y="74"/>
                  </a:cubicBezTo>
                  <a:cubicBezTo>
                    <a:pt x="0" y="514"/>
                    <a:pt x="213" y="1305"/>
                    <a:pt x="621" y="1692"/>
                  </a:cubicBezTo>
                  <a:cubicBezTo>
                    <a:pt x="669" y="1736"/>
                    <a:pt x="722" y="1755"/>
                    <a:pt x="774" y="1755"/>
                  </a:cubicBezTo>
                  <a:cubicBezTo>
                    <a:pt x="959" y="1755"/>
                    <a:pt x="1124" y="1519"/>
                    <a:pt x="950" y="1358"/>
                  </a:cubicBezTo>
                  <a:cubicBezTo>
                    <a:pt x="738" y="1161"/>
                    <a:pt x="515" y="657"/>
                    <a:pt x="759" y="403"/>
                  </a:cubicBezTo>
                  <a:cubicBezTo>
                    <a:pt x="918" y="236"/>
                    <a:pt x="758" y="0"/>
                    <a:pt x="5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a:off x="5368150" y="3234200"/>
              <a:ext cx="22200" cy="42100"/>
            </a:xfrm>
            <a:custGeom>
              <a:rect b="b" l="l" r="r" t="t"/>
              <a:pathLst>
                <a:path extrusionOk="0" h="1684" w="888">
                  <a:moveTo>
                    <a:pt x="556" y="0"/>
                  </a:moveTo>
                  <a:cubicBezTo>
                    <a:pt x="504" y="0"/>
                    <a:pt x="451" y="21"/>
                    <a:pt x="404" y="71"/>
                  </a:cubicBezTo>
                  <a:cubicBezTo>
                    <a:pt x="11" y="495"/>
                    <a:pt x="0" y="967"/>
                    <a:pt x="112" y="1514"/>
                  </a:cubicBezTo>
                  <a:cubicBezTo>
                    <a:pt x="135" y="1632"/>
                    <a:pt x="220" y="1683"/>
                    <a:pt x="311" y="1683"/>
                  </a:cubicBezTo>
                  <a:cubicBezTo>
                    <a:pt x="448" y="1683"/>
                    <a:pt x="598" y="1566"/>
                    <a:pt x="563" y="1387"/>
                  </a:cubicBezTo>
                  <a:cubicBezTo>
                    <a:pt x="488" y="1015"/>
                    <a:pt x="462" y="697"/>
                    <a:pt x="732" y="405"/>
                  </a:cubicBezTo>
                  <a:cubicBezTo>
                    <a:pt x="888" y="237"/>
                    <a:pt x="731" y="0"/>
                    <a:pt x="5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a:off x="5299375" y="3205950"/>
              <a:ext cx="55475" cy="24300"/>
            </a:xfrm>
            <a:custGeom>
              <a:rect b="b" l="l" r="r" t="t"/>
              <a:pathLst>
                <a:path extrusionOk="0" h="972" w="2219">
                  <a:moveTo>
                    <a:pt x="741" y="0"/>
                  </a:moveTo>
                  <a:cubicBezTo>
                    <a:pt x="582" y="0"/>
                    <a:pt x="419" y="27"/>
                    <a:pt x="252" y="87"/>
                  </a:cubicBezTo>
                  <a:cubicBezTo>
                    <a:pt x="0" y="177"/>
                    <a:pt x="68" y="553"/>
                    <a:pt x="291" y="553"/>
                  </a:cubicBezTo>
                  <a:cubicBezTo>
                    <a:pt x="317" y="553"/>
                    <a:pt x="345" y="548"/>
                    <a:pt x="374" y="538"/>
                  </a:cubicBezTo>
                  <a:cubicBezTo>
                    <a:pt x="506" y="490"/>
                    <a:pt x="632" y="469"/>
                    <a:pt x="753" y="469"/>
                  </a:cubicBezTo>
                  <a:cubicBezTo>
                    <a:pt x="1108" y="469"/>
                    <a:pt x="1423" y="652"/>
                    <a:pt x="1711" y="909"/>
                  </a:cubicBezTo>
                  <a:cubicBezTo>
                    <a:pt x="1760" y="953"/>
                    <a:pt x="1814" y="971"/>
                    <a:pt x="1866" y="971"/>
                  </a:cubicBezTo>
                  <a:cubicBezTo>
                    <a:pt x="2053" y="971"/>
                    <a:pt x="2219" y="733"/>
                    <a:pt x="2040" y="580"/>
                  </a:cubicBezTo>
                  <a:cubicBezTo>
                    <a:pt x="1662" y="245"/>
                    <a:pt x="1220" y="0"/>
                    <a:pt x="74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a:off x="5240950" y="3185900"/>
              <a:ext cx="33150" cy="45350"/>
            </a:xfrm>
            <a:custGeom>
              <a:rect b="b" l="l" r="r" t="t"/>
              <a:pathLst>
                <a:path extrusionOk="0" h="1814" w="1326">
                  <a:moveTo>
                    <a:pt x="957" y="1"/>
                  </a:moveTo>
                  <a:cubicBezTo>
                    <a:pt x="905" y="1"/>
                    <a:pt x="851" y="17"/>
                    <a:pt x="801" y="56"/>
                  </a:cubicBezTo>
                  <a:cubicBezTo>
                    <a:pt x="340" y="422"/>
                    <a:pt x="0" y="984"/>
                    <a:pt x="32" y="1589"/>
                  </a:cubicBezTo>
                  <a:cubicBezTo>
                    <a:pt x="40" y="1738"/>
                    <a:pt x="163" y="1814"/>
                    <a:pt x="282" y="1814"/>
                  </a:cubicBezTo>
                  <a:cubicBezTo>
                    <a:pt x="399" y="1814"/>
                    <a:pt x="512" y="1739"/>
                    <a:pt x="504" y="1589"/>
                  </a:cubicBezTo>
                  <a:cubicBezTo>
                    <a:pt x="478" y="1095"/>
                    <a:pt x="764" y="676"/>
                    <a:pt x="1141" y="384"/>
                  </a:cubicBezTo>
                  <a:cubicBezTo>
                    <a:pt x="1326" y="237"/>
                    <a:pt x="1155" y="1"/>
                    <a:pt x="9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a:off x="5186700" y="3240100"/>
              <a:ext cx="33800" cy="51600"/>
            </a:xfrm>
            <a:custGeom>
              <a:rect b="b" l="l" r="r" t="t"/>
              <a:pathLst>
                <a:path extrusionOk="0" h="2064" w="1352">
                  <a:moveTo>
                    <a:pt x="1051" y="1"/>
                  </a:moveTo>
                  <a:cubicBezTo>
                    <a:pt x="1026" y="1"/>
                    <a:pt x="999" y="5"/>
                    <a:pt x="971" y="15"/>
                  </a:cubicBezTo>
                  <a:cubicBezTo>
                    <a:pt x="292" y="243"/>
                    <a:pt x="80" y="1214"/>
                    <a:pt x="16" y="1840"/>
                  </a:cubicBezTo>
                  <a:cubicBezTo>
                    <a:pt x="0" y="1989"/>
                    <a:pt x="109" y="2063"/>
                    <a:pt x="226" y="2063"/>
                  </a:cubicBezTo>
                  <a:cubicBezTo>
                    <a:pt x="342" y="2063"/>
                    <a:pt x="467" y="1989"/>
                    <a:pt x="483" y="1840"/>
                  </a:cubicBezTo>
                  <a:cubicBezTo>
                    <a:pt x="525" y="1464"/>
                    <a:pt x="669" y="604"/>
                    <a:pt x="1093" y="466"/>
                  </a:cubicBezTo>
                  <a:cubicBezTo>
                    <a:pt x="1351" y="375"/>
                    <a:pt x="1278" y="1"/>
                    <a:pt x="10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
            <p:cNvSpPr/>
            <p:nvPr/>
          </p:nvSpPr>
          <p:spPr>
            <a:xfrm>
              <a:off x="5154350" y="3306550"/>
              <a:ext cx="26000" cy="49675"/>
            </a:xfrm>
            <a:custGeom>
              <a:rect b="b" l="l" r="r" t="t"/>
              <a:pathLst>
                <a:path extrusionOk="0" h="1987" w="1040">
                  <a:moveTo>
                    <a:pt x="342" y="1"/>
                  </a:moveTo>
                  <a:cubicBezTo>
                    <a:pt x="160" y="1"/>
                    <a:pt x="1" y="238"/>
                    <a:pt x="169" y="403"/>
                  </a:cubicBezTo>
                  <a:cubicBezTo>
                    <a:pt x="551" y="774"/>
                    <a:pt x="392" y="1246"/>
                    <a:pt x="127" y="1644"/>
                  </a:cubicBezTo>
                  <a:cubicBezTo>
                    <a:pt x="11" y="1819"/>
                    <a:pt x="175" y="1986"/>
                    <a:pt x="340" y="1986"/>
                  </a:cubicBezTo>
                  <a:cubicBezTo>
                    <a:pt x="410" y="1986"/>
                    <a:pt x="481" y="1956"/>
                    <a:pt x="530" y="1883"/>
                  </a:cubicBezTo>
                  <a:cubicBezTo>
                    <a:pt x="917" y="1305"/>
                    <a:pt x="1039" y="588"/>
                    <a:pt x="498" y="68"/>
                  </a:cubicBezTo>
                  <a:cubicBezTo>
                    <a:pt x="449" y="21"/>
                    <a:pt x="395" y="1"/>
                    <a:pt x="3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a:off x="5128725" y="3396525"/>
              <a:ext cx="25350" cy="43500"/>
            </a:xfrm>
            <a:custGeom>
              <a:rect b="b" l="l" r="r" t="t"/>
              <a:pathLst>
                <a:path extrusionOk="0" h="1740" w="1014">
                  <a:moveTo>
                    <a:pt x="489" y="1"/>
                  </a:moveTo>
                  <a:cubicBezTo>
                    <a:pt x="418" y="1"/>
                    <a:pt x="347" y="31"/>
                    <a:pt x="298" y="104"/>
                  </a:cubicBezTo>
                  <a:cubicBezTo>
                    <a:pt x="0" y="544"/>
                    <a:pt x="218" y="1234"/>
                    <a:pt x="489" y="1632"/>
                  </a:cubicBezTo>
                  <a:cubicBezTo>
                    <a:pt x="542" y="1708"/>
                    <a:pt x="617" y="1740"/>
                    <a:pt x="690" y="1740"/>
                  </a:cubicBezTo>
                  <a:cubicBezTo>
                    <a:pt x="856" y="1740"/>
                    <a:pt x="1013" y="1575"/>
                    <a:pt x="892" y="1398"/>
                  </a:cubicBezTo>
                  <a:cubicBezTo>
                    <a:pt x="717" y="1138"/>
                    <a:pt x="494" y="640"/>
                    <a:pt x="701" y="343"/>
                  </a:cubicBezTo>
                  <a:cubicBezTo>
                    <a:pt x="824" y="168"/>
                    <a:pt x="657" y="1"/>
                    <a:pt x="4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a:off x="5166650" y="3450250"/>
              <a:ext cx="22950" cy="41725"/>
            </a:xfrm>
            <a:custGeom>
              <a:rect b="b" l="l" r="r" t="t"/>
              <a:pathLst>
                <a:path extrusionOk="0" h="1669" w="918">
                  <a:moveTo>
                    <a:pt x="498" y="0"/>
                  </a:moveTo>
                  <a:cubicBezTo>
                    <a:pt x="428" y="0"/>
                    <a:pt x="358" y="31"/>
                    <a:pt x="309" y="104"/>
                  </a:cubicBezTo>
                  <a:cubicBezTo>
                    <a:pt x="1" y="565"/>
                    <a:pt x="17" y="1213"/>
                    <a:pt x="420" y="1600"/>
                  </a:cubicBezTo>
                  <a:cubicBezTo>
                    <a:pt x="470" y="1648"/>
                    <a:pt x="525" y="1668"/>
                    <a:pt x="578" y="1668"/>
                  </a:cubicBezTo>
                  <a:cubicBezTo>
                    <a:pt x="759" y="1668"/>
                    <a:pt x="917" y="1435"/>
                    <a:pt x="749" y="1271"/>
                  </a:cubicBezTo>
                  <a:cubicBezTo>
                    <a:pt x="489" y="1022"/>
                    <a:pt x="521" y="629"/>
                    <a:pt x="712" y="342"/>
                  </a:cubicBezTo>
                  <a:cubicBezTo>
                    <a:pt x="827" y="167"/>
                    <a:pt x="663" y="0"/>
                    <a:pt x="4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
            <p:cNvSpPr/>
            <p:nvPr/>
          </p:nvSpPr>
          <p:spPr>
            <a:xfrm>
              <a:off x="5211375" y="3441450"/>
              <a:ext cx="37350" cy="14725"/>
            </a:xfrm>
            <a:custGeom>
              <a:rect b="b" l="l" r="r" t="t"/>
              <a:pathLst>
                <a:path extrusionOk="0" h="589" w="1494">
                  <a:moveTo>
                    <a:pt x="675" y="0"/>
                  </a:moveTo>
                  <a:cubicBezTo>
                    <a:pt x="529" y="0"/>
                    <a:pt x="383" y="31"/>
                    <a:pt x="233" y="105"/>
                  </a:cubicBezTo>
                  <a:cubicBezTo>
                    <a:pt x="0" y="220"/>
                    <a:pt x="145" y="535"/>
                    <a:pt x="363" y="535"/>
                  </a:cubicBezTo>
                  <a:cubicBezTo>
                    <a:pt x="398" y="535"/>
                    <a:pt x="435" y="527"/>
                    <a:pt x="472" y="509"/>
                  </a:cubicBezTo>
                  <a:cubicBezTo>
                    <a:pt x="538" y="475"/>
                    <a:pt x="607" y="461"/>
                    <a:pt x="677" y="461"/>
                  </a:cubicBezTo>
                  <a:cubicBezTo>
                    <a:pt x="824" y="461"/>
                    <a:pt x="975" y="522"/>
                    <a:pt x="1109" y="572"/>
                  </a:cubicBezTo>
                  <a:cubicBezTo>
                    <a:pt x="1138" y="583"/>
                    <a:pt x="1166" y="588"/>
                    <a:pt x="1191" y="588"/>
                  </a:cubicBezTo>
                  <a:cubicBezTo>
                    <a:pt x="1417" y="588"/>
                    <a:pt x="1493" y="207"/>
                    <a:pt x="1236" y="121"/>
                  </a:cubicBezTo>
                  <a:cubicBezTo>
                    <a:pt x="1046" y="50"/>
                    <a:pt x="860" y="0"/>
                    <a:pt x="6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a:off x="5253300" y="3537175"/>
              <a:ext cx="33150" cy="26200"/>
            </a:xfrm>
            <a:custGeom>
              <a:rect b="b" l="l" r="r" t="t"/>
              <a:pathLst>
                <a:path extrusionOk="0" h="1048" w="1326">
                  <a:moveTo>
                    <a:pt x="285" y="1"/>
                  </a:moveTo>
                  <a:cubicBezTo>
                    <a:pt x="143" y="1"/>
                    <a:pt x="1" y="113"/>
                    <a:pt x="58" y="288"/>
                  </a:cubicBezTo>
                  <a:cubicBezTo>
                    <a:pt x="192" y="720"/>
                    <a:pt x="520" y="1047"/>
                    <a:pt x="980" y="1047"/>
                  </a:cubicBezTo>
                  <a:cubicBezTo>
                    <a:pt x="995" y="1047"/>
                    <a:pt x="1009" y="1047"/>
                    <a:pt x="1024" y="1046"/>
                  </a:cubicBezTo>
                  <a:cubicBezTo>
                    <a:pt x="1323" y="1031"/>
                    <a:pt x="1326" y="574"/>
                    <a:pt x="1034" y="574"/>
                  </a:cubicBezTo>
                  <a:cubicBezTo>
                    <a:pt x="1030" y="574"/>
                    <a:pt x="1027" y="574"/>
                    <a:pt x="1024" y="574"/>
                  </a:cubicBezTo>
                  <a:cubicBezTo>
                    <a:pt x="1012" y="575"/>
                    <a:pt x="1001" y="575"/>
                    <a:pt x="991" y="575"/>
                  </a:cubicBezTo>
                  <a:cubicBezTo>
                    <a:pt x="740" y="575"/>
                    <a:pt x="585" y="400"/>
                    <a:pt x="509" y="166"/>
                  </a:cubicBezTo>
                  <a:cubicBezTo>
                    <a:pt x="475" y="51"/>
                    <a:pt x="380" y="1"/>
                    <a:pt x="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
            <p:cNvSpPr/>
            <p:nvPr/>
          </p:nvSpPr>
          <p:spPr>
            <a:xfrm>
              <a:off x="5353100" y="3529900"/>
              <a:ext cx="44950" cy="22475"/>
            </a:xfrm>
            <a:custGeom>
              <a:rect b="b" l="l" r="r" t="t"/>
              <a:pathLst>
                <a:path extrusionOk="0" h="899" w="1798">
                  <a:moveTo>
                    <a:pt x="1468" y="0"/>
                  </a:moveTo>
                  <a:cubicBezTo>
                    <a:pt x="1416" y="0"/>
                    <a:pt x="1363" y="22"/>
                    <a:pt x="1319" y="75"/>
                  </a:cubicBezTo>
                  <a:cubicBezTo>
                    <a:pt x="1134" y="294"/>
                    <a:pt x="916" y="426"/>
                    <a:pt x="669" y="426"/>
                  </a:cubicBezTo>
                  <a:cubicBezTo>
                    <a:pt x="575" y="426"/>
                    <a:pt x="476" y="407"/>
                    <a:pt x="374" y="366"/>
                  </a:cubicBezTo>
                  <a:cubicBezTo>
                    <a:pt x="344" y="354"/>
                    <a:pt x="316" y="349"/>
                    <a:pt x="290" y="349"/>
                  </a:cubicBezTo>
                  <a:cubicBezTo>
                    <a:pt x="75" y="349"/>
                    <a:pt x="1" y="718"/>
                    <a:pt x="247" y="817"/>
                  </a:cubicBezTo>
                  <a:cubicBezTo>
                    <a:pt x="386" y="873"/>
                    <a:pt x="527" y="899"/>
                    <a:pt x="665" y="899"/>
                  </a:cubicBezTo>
                  <a:cubicBezTo>
                    <a:pt x="1041" y="899"/>
                    <a:pt x="1395" y="708"/>
                    <a:pt x="1647" y="409"/>
                  </a:cubicBezTo>
                  <a:cubicBezTo>
                    <a:pt x="1798" y="234"/>
                    <a:pt x="1637" y="0"/>
                    <a:pt x="14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
            <p:cNvSpPr/>
            <p:nvPr/>
          </p:nvSpPr>
          <p:spPr>
            <a:xfrm>
              <a:off x="5403400" y="3457900"/>
              <a:ext cx="49000" cy="28525"/>
            </a:xfrm>
            <a:custGeom>
              <a:rect b="b" l="l" r="r" t="t"/>
              <a:pathLst>
                <a:path extrusionOk="0" h="1141" w="1960">
                  <a:moveTo>
                    <a:pt x="1640" y="0"/>
                  </a:moveTo>
                  <a:cubicBezTo>
                    <a:pt x="1569" y="0"/>
                    <a:pt x="1500" y="34"/>
                    <a:pt x="1455" y="116"/>
                  </a:cubicBezTo>
                  <a:cubicBezTo>
                    <a:pt x="1349" y="312"/>
                    <a:pt x="1222" y="530"/>
                    <a:pt x="1010" y="631"/>
                  </a:cubicBezTo>
                  <a:cubicBezTo>
                    <a:pt x="938" y="664"/>
                    <a:pt x="862" y="677"/>
                    <a:pt x="785" y="677"/>
                  </a:cubicBezTo>
                  <a:cubicBezTo>
                    <a:pt x="651" y="677"/>
                    <a:pt x="513" y="637"/>
                    <a:pt x="389" y="593"/>
                  </a:cubicBezTo>
                  <a:cubicBezTo>
                    <a:pt x="363" y="585"/>
                    <a:pt x="339" y="582"/>
                    <a:pt x="316" y="582"/>
                  </a:cubicBezTo>
                  <a:cubicBezTo>
                    <a:pt x="83" y="582"/>
                    <a:pt x="1" y="962"/>
                    <a:pt x="262" y="1044"/>
                  </a:cubicBezTo>
                  <a:cubicBezTo>
                    <a:pt x="431" y="1101"/>
                    <a:pt x="606" y="1141"/>
                    <a:pt x="782" y="1141"/>
                  </a:cubicBezTo>
                  <a:cubicBezTo>
                    <a:pt x="921" y="1141"/>
                    <a:pt x="1060" y="1116"/>
                    <a:pt x="1195" y="1055"/>
                  </a:cubicBezTo>
                  <a:cubicBezTo>
                    <a:pt x="1498" y="912"/>
                    <a:pt x="1699" y="636"/>
                    <a:pt x="1853" y="349"/>
                  </a:cubicBezTo>
                  <a:cubicBezTo>
                    <a:pt x="1960" y="170"/>
                    <a:pt x="1797" y="0"/>
                    <a:pt x="16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
            <p:cNvSpPr/>
            <p:nvPr/>
          </p:nvSpPr>
          <p:spPr>
            <a:xfrm>
              <a:off x="5432475" y="3359275"/>
              <a:ext cx="45050" cy="50000"/>
            </a:xfrm>
            <a:custGeom>
              <a:rect b="b" l="l" r="r" t="t"/>
              <a:pathLst>
                <a:path extrusionOk="0" h="2000" w="1802">
                  <a:moveTo>
                    <a:pt x="359" y="0"/>
                  </a:moveTo>
                  <a:cubicBezTo>
                    <a:pt x="339" y="0"/>
                    <a:pt x="318" y="1"/>
                    <a:pt x="298" y="2"/>
                  </a:cubicBezTo>
                  <a:cubicBezTo>
                    <a:pt x="7" y="23"/>
                    <a:pt x="1" y="475"/>
                    <a:pt x="279" y="475"/>
                  </a:cubicBezTo>
                  <a:cubicBezTo>
                    <a:pt x="285" y="475"/>
                    <a:pt x="291" y="475"/>
                    <a:pt x="298" y="474"/>
                  </a:cubicBezTo>
                  <a:cubicBezTo>
                    <a:pt x="309" y="474"/>
                    <a:pt x="320" y="473"/>
                    <a:pt x="331" y="473"/>
                  </a:cubicBezTo>
                  <a:cubicBezTo>
                    <a:pt x="849" y="473"/>
                    <a:pt x="1213" y="1204"/>
                    <a:pt x="834" y="1594"/>
                  </a:cubicBezTo>
                  <a:cubicBezTo>
                    <a:pt x="670" y="1765"/>
                    <a:pt x="830" y="1999"/>
                    <a:pt x="1010" y="1999"/>
                  </a:cubicBezTo>
                  <a:cubicBezTo>
                    <a:pt x="1063" y="1999"/>
                    <a:pt x="1119" y="1978"/>
                    <a:pt x="1168" y="1928"/>
                  </a:cubicBezTo>
                  <a:cubicBezTo>
                    <a:pt x="1801" y="1264"/>
                    <a:pt x="1277" y="0"/>
                    <a:pt x="3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6"/>
            <p:cNvSpPr/>
            <p:nvPr/>
          </p:nvSpPr>
          <p:spPr>
            <a:xfrm>
              <a:off x="5407525" y="3281500"/>
              <a:ext cx="49650" cy="53450"/>
            </a:xfrm>
            <a:custGeom>
              <a:rect b="b" l="l" r="r" t="t"/>
              <a:pathLst>
                <a:path extrusionOk="0" h="2138" w="1986">
                  <a:moveTo>
                    <a:pt x="368" y="1"/>
                  </a:moveTo>
                  <a:cubicBezTo>
                    <a:pt x="148" y="1"/>
                    <a:pt x="0" y="318"/>
                    <a:pt x="235" y="428"/>
                  </a:cubicBezTo>
                  <a:cubicBezTo>
                    <a:pt x="664" y="630"/>
                    <a:pt x="1396" y="1346"/>
                    <a:pt x="744" y="1702"/>
                  </a:cubicBezTo>
                  <a:cubicBezTo>
                    <a:pt x="519" y="1828"/>
                    <a:pt x="657" y="2137"/>
                    <a:pt x="866" y="2137"/>
                  </a:cubicBezTo>
                  <a:cubicBezTo>
                    <a:pt x="903" y="2137"/>
                    <a:pt x="942" y="2127"/>
                    <a:pt x="983" y="2105"/>
                  </a:cubicBezTo>
                  <a:cubicBezTo>
                    <a:pt x="1985" y="1559"/>
                    <a:pt x="1248" y="381"/>
                    <a:pt x="473" y="25"/>
                  </a:cubicBezTo>
                  <a:cubicBezTo>
                    <a:pt x="437" y="8"/>
                    <a:pt x="402" y="1"/>
                    <a:pt x="3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
            <p:cNvSpPr/>
            <p:nvPr/>
          </p:nvSpPr>
          <p:spPr>
            <a:xfrm>
              <a:off x="5389725" y="3204875"/>
              <a:ext cx="49950" cy="62850"/>
            </a:xfrm>
            <a:custGeom>
              <a:rect b="b" l="l" r="r" t="t"/>
              <a:pathLst>
                <a:path extrusionOk="0" h="2514" w="1998">
                  <a:moveTo>
                    <a:pt x="328" y="1"/>
                  </a:moveTo>
                  <a:cubicBezTo>
                    <a:pt x="133" y="1"/>
                    <a:pt x="1" y="305"/>
                    <a:pt x="209" y="443"/>
                  </a:cubicBezTo>
                  <a:cubicBezTo>
                    <a:pt x="538" y="660"/>
                    <a:pt x="1350" y="1838"/>
                    <a:pt x="697" y="2050"/>
                  </a:cubicBezTo>
                  <a:cubicBezTo>
                    <a:pt x="436" y="2132"/>
                    <a:pt x="510" y="2513"/>
                    <a:pt x="745" y="2513"/>
                  </a:cubicBezTo>
                  <a:cubicBezTo>
                    <a:pt x="768" y="2513"/>
                    <a:pt x="793" y="2509"/>
                    <a:pt x="819" y="2501"/>
                  </a:cubicBezTo>
                  <a:cubicBezTo>
                    <a:pt x="1997" y="2130"/>
                    <a:pt x="1127" y="490"/>
                    <a:pt x="448" y="39"/>
                  </a:cubicBezTo>
                  <a:cubicBezTo>
                    <a:pt x="407" y="12"/>
                    <a:pt x="366" y="1"/>
                    <a:pt x="3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6"/>
            <p:cNvSpPr/>
            <p:nvPr/>
          </p:nvSpPr>
          <p:spPr>
            <a:xfrm>
              <a:off x="5322250" y="3157175"/>
              <a:ext cx="53075" cy="44200"/>
            </a:xfrm>
            <a:custGeom>
              <a:rect b="b" l="l" r="r" t="t"/>
              <a:pathLst>
                <a:path extrusionOk="0" h="1768" w="2123">
                  <a:moveTo>
                    <a:pt x="288" y="42"/>
                  </a:moveTo>
                  <a:cubicBezTo>
                    <a:pt x="1" y="42"/>
                    <a:pt x="4" y="499"/>
                    <a:pt x="298" y="515"/>
                  </a:cubicBezTo>
                  <a:cubicBezTo>
                    <a:pt x="323" y="516"/>
                    <a:pt x="348" y="516"/>
                    <a:pt x="374" y="516"/>
                  </a:cubicBezTo>
                  <a:cubicBezTo>
                    <a:pt x="473" y="516"/>
                    <a:pt x="578" y="510"/>
                    <a:pt x="682" y="510"/>
                  </a:cubicBezTo>
                  <a:cubicBezTo>
                    <a:pt x="823" y="510"/>
                    <a:pt x="962" y="521"/>
                    <a:pt x="1088" y="573"/>
                  </a:cubicBezTo>
                  <a:cubicBezTo>
                    <a:pt x="1369" y="685"/>
                    <a:pt x="1645" y="1109"/>
                    <a:pt x="1497" y="1411"/>
                  </a:cubicBezTo>
                  <a:cubicBezTo>
                    <a:pt x="1409" y="1597"/>
                    <a:pt x="1574" y="1768"/>
                    <a:pt x="1725" y="1768"/>
                  </a:cubicBezTo>
                  <a:cubicBezTo>
                    <a:pt x="1795" y="1768"/>
                    <a:pt x="1862" y="1732"/>
                    <a:pt x="1900" y="1645"/>
                  </a:cubicBezTo>
                  <a:cubicBezTo>
                    <a:pt x="2123" y="1183"/>
                    <a:pt x="1942" y="658"/>
                    <a:pt x="1571" y="329"/>
                  </a:cubicBezTo>
                  <a:cubicBezTo>
                    <a:pt x="1205" y="0"/>
                    <a:pt x="749" y="64"/>
                    <a:pt x="298" y="43"/>
                  </a:cubicBezTo>
                  <a:cubicBezTo>
                    <a:pt x="294" y="42"/>
                    <a:pt x="291" y="42"/>
                    <a:pt x="288" y="42"/>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6"/>
            <p:cNvSpPr/>
            <p:nvPr/>
          </p:nvSpPr>
          <p:spPr>
            <a:xfrm>
              <a:off x="5272000" y="3146825"/>
              <a:ext cx="39250" cy="23775"/>
            </a:xfrm>
            <a:custGeom>
              <a:rect b="b" l="l" r="r" t="t"/>
              <a:pathLst>
                <a:path extrusionOk="0" h="951" w="1570">
                  <a:moveTo>
                    <a:pt x="291" y="0"/>
                  </a:moveTo>
                  <a:cubicBezTo>
                    <a:pt x="173" y="0"/>
                    <a:pt x="50" y="75"/>
                    <a:pt x="37" y="223"/>
                  </a:cubicBezTo>
                  <a:cubicBezTo>
                    <a:pt x="1" y="702"/>
                    <a:pt x="395" y="950"/>
                    <a:pt x="804" y="950"/>
                  </a:cubicBezTo>
                  <a:cubicBezTo>
                    <a:pt x="1002" y="950"/>
                    <a:pt x="1204" y="892"/>
                    <a:pt x="1363" y="775"/>
                  </a:cubicBezTo>
                  <a:cubicBezTo>
                    <a:pt x="1569" y="634"/>
                    <a:pt x="1445" y="327"/>
                    <a:pt x="1255" y="327"/>
                  </a:cubicBezTo>
                  <a:cubicBezTo>
                    <a:pt x="1215" y="327"/>
                    <a:pt x="1173" y="341"/>
                    <a:pt x="1130" y="372"/>
                  </a:cubicBezTo>
                  <a:cubicBezTo>
                    <a:pt x="1041" y="436"/>
                    <a:pt x="902" y="482"/>
                    <a:pt x="777" y="482"/>
                  </a:cubicBezTo>
                  <a:cubicBezTo>
                    <a:pt x="624" y="482"/>
                    <a:pt x="494" y="413"/>
                    <a:pt x="509" y="223"/>
                  </a:cubicBezTo>
                  <a:cubicBezTo>
                    <a:pt x="520" y="75"/>
                    <a:pt x="408"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6"/>
            <p:cNvSpPr/>
            <p:nvPr/>
          </p:nvSpPr>
          <p:spPr>
            <a:xfrm>
              <a:off x="5183750" y="3170825"/>
              <a:ext cx="55225" cy="36275"/>
            </a:xfrm>
            <a:custGeom>
              <a:rect b="b" l="l" r="r" t="t"/>
              <a:pathLst>
                <a:path extrusionOk="0" h="1451" w="2209">
                  <a:moveTo>
                    <a:pt x="1492" y="1"/>
                  </a:moveTo>
                  <a:cubicBezTo>
                    <a:pt x="799" y="1"/>
                    <a:pt x="0" y="644"/>
                    <a:pt x="367" y="1332"/>
                  </a:cubicBezTo>
                  <a:cubicBezTo>
                    <a:pt x="411" y="1415"/>
                    <a:pt x="480" y="1450"/>
                    <a:pt x="550" y="1450"/>
                  </a:cubicBezTo>
                  <a:cubicBezTo>
                    <a:pt x="705" y="1450"/>
                    <a:pt x="865" y="1283"/>
                    <a:pt x="771" y="1094"/>
                  </a:cubicBezTo>
                  <a:cubicBezTo>
                    <a:pt x="588" y="758"/>
                    <a:pt x="1128" y="490"/>
                    <a:pt x="1512" y="490"/>
                  </a:cubicBezTo>
                  <a:cubicBezTo>
                    <a:pt x="1619" y="490"/>
                    <a:pt x="1715" y="511"/>
                    <a:pt x="1779" y="558"/>
                  </a:cubicBezTo>
                  <a:cubicBezTo>
                    <a:pt x="1820" y="589"/>
                    <a:pt x="1861" y="602"/>
                    <a:pt x="1900" y="602"/>
                  </a:cubicBezTo>
                  <a:cubicBezTo>
                    <a:pt x="2084" y="602"/>
                    <a:pt x="2209" y="295"/>
                    <a:pt x="2007" y="154"/>
                  </a:cubicBezTo>
                  <a:cubicBezTo>
                    <a:pt x="1860" y="48"/>
                    <a:pt x="1680" y="1"/>
                    <a:pt x="14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6"/>
            <p:cNvSpPr/>
            <p:nvPr/>
          </p:nvSpPr>
          <p:spPr>
            <a:xfrm>
              <a:off x="5146100" y="3227450"/>
              <a:ext cx="33850" cy="39550"/>
            </a:xfrm>
            <a:custGeom>
              <a:rect b="b" l="l" r="r" t="t"/>
              <a:pathLst>
                <a:path extrusionOk="0" h="1582" w="1354">
                  <a:moveTo>
                    <a:pt x="935" y="1"/>
                  </a:moveTo>
                  <a:cubicBezTo>
                    <a:pt x="622" y="1"/>
                    <a:pt x="310" y="114"/>
                    <a:pt x="160" y="410"/>
                  </a:cubicBezTo>
                  <a:cubicBezTo>
                    <a:pt x="0" y="728"/>
                    <a:pt x="75" y="1121"/>
                    <a:pt x="197" y="1428"/>
                  </a:cubicBezTo>
                  <a:cubicBezTo>
                    <a:pt x="243" y="1535"/>
                    <a:pt x="341" y="1582"/>
                    <a:pt x="435" y="1582"/>
                  </a:cubicBezTo>
                  <a:cubicBezTo>
                    <a:pt x="581" y="1582"/>
                    <a:pt x="719" y="1472"/>
                    <a:pt x="648" y="1301"/>
                  </a:cubicBezTo>
                  <a:cubicBezTo>
                    <a:pt x="568" y="1110"/>
                    <a:pt x="483" y="871"/>
                    <a:pt x="552" y="670"/>
                  </a:cubicBezTo>
                  <a:cubicBezTo>
                    <a:pt x="607" y="503"/>
                    <a:pt x="763" y="460"/>
                    <a:pt x="920" y="460"/>
                  </a:cubicBezTo>
                  <a:cubicBezTo>
                    <a:pt x="963" y="460"/>
                    <a:pt x="1005" y="464"/>
                    <a:pt x="1046" y="468"/>
                  </a:cubicBezTo>
                  <a:cubicBezTo>
                    <a:pt x="1054" y="469"/>
                    <a:pt x="1062" y="469"/>
                    <a:pt x="1070" y="469"/>
                  </a:cubicBezTo>
                  <a:cubicBezTo>
                    <a:pt x="1353" y="469"/>
                    <a:pt x="1345" y="22"/>
                    <a:pt x="1056" y="6"/>
                  </a:cubicBezTo>
                  <a:cubicBezTo>
                    <a:pt x="1016" y="3"/>
                    <a:pt x="975" y="1"/>
                    <a:pt x="9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6"/>
            <p:cNvSpPr/>
            <p:nvPr/>
          </p:nvSpPr>
          <p:spPr>
            <a:xfrm>
              <a:off x="5106100" y="3294125"/>
              <a:ext cx="42850" cy="41725"/>
            </a:xfrm>
            <a:custGeom>
              <a:rect b="b" l="l" r="r" t="t"/>
              <a:pathLst>
                <a:path extrusionOk="0" h="1669" w="1714">
                  <a:moveTo>
                    <a:pt x="1289" y="1"/>
                  </a:moveTo>
                  <a:cubicBezTo>
                    <a:pt x="1145" y="1"/>
                    <a:pt x="1003" y="116"/>
                    <a:pt x="1065" y="289"/>
                  </a:cubicBezTo>
                  <a:cubicBezTo>
                    <a:pt x="1165" y="587"/>
                    <a:pt x="846" y="1192"/>
                    <a:pt x="489" y="1192"/>
                  </a:cubicBezTo>
                  <a:cubicBezTo>
                    <a:pt x="451" y="1192"/>
                    <a:pt x="413" y="1185"/>
                    <a:pt x="375" y="1170"/>
                  </a:cubicBezTo>
                  <a:cubicBezTo>
                    <a:pt x="346" y="1159"/>
                    <a:pt x="318" y="1154"/>
                    <a:pt x="293" y="1154"/>
                  </a:cubicBezTo>
                  <a:cubicBezTo>
                    <a:pt x="73" y="1154"/>
                    <a:pt x="0" y="1526"/>
                    <a:pt x="248" y="1621"/>
                  </a:cubicBezTo>
                  <a:cubicBezTo>
                    <a:pt x="330" y="1653"/>
                    <a:pt x="413" y="1668"/>
                    <a:pt x="495" y="1668"/>
                  </a:cubicBezTo>
                  <a:cubicBezTo>
                    <a:pt x="1142" y="1668"/>
                    <a:pt x="1713" y="742"/>
                    <a:pt x="1516" y="162"/>
                  </a:cubicBezTo>
                  <a:cubicBezTo>
                    <a:pt x="1476" y="49"/>
                    <a:pt x="1382" y="1"/>
                    <a:pt x="12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6"/>
            <p:cNvSpPr/>
            <p:nvPr/>
          </p:nvSpPr>
          <p:spPr>
            <a:xfrm>
              <a:off x="5090125" y="3353150"/>
              <a:ext cx="34325" cy="45650"/>
            </a:xfrm>
            <a:custGeom>
              <a:rect b="b" l="l" r="r" t="t"/>
              <a:pathLst>
                <a:path extrusionOk="0" h="1826" w="1373">
                  <a:moveTo>
                    <a:pt x="1056" y="0"/>
                  </a:moveTo>
                  <a:cubicBezTo>
                    <a:pt x="1003" y="0"/>
                    <a:pt x="949" y="25"/>
                    <a:pt x="902" y="83"/>
                  </a:cubicBezTo>
                  <a:cubicBezTo>
                    <a:pt x="536" y="550"/>
                    <a:pt x="0" y="1308"/>
                    <a:pt x="637" y="1780"/>
                  </a:cubicBezTo>
                  <a:cubicBezTo>
                    <a:pt x="680" y="1812"/>
                    <a:pt x="722" y="1825"/>
                    <a:pt x="761" y="1825"/>
                  </a:cubicBezTo>
                  <a:cubicBezTo>
                    <a:pt x="948" y="1825"/>
                    <a:pt x="1073" y="1522"/>
                    <a:pt x="876" y="1377"/>
                  </a:cubicBezTo>
                  <a:cubicBezTo>
                    <a:pt x="600" y="1176"/>
                    <a:pt x="1099" y="587"/>
                    <a:pt x="1231" y="417"/>
                  </a:cubicBezTo>
                  <a:cubicBezTo>
                    <a:pt x="1372" y="236"/>
                    <a:pt x="1221" y="0"/>
                    <a:pt x="105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6"/>
            <p:cNvSpPr/>
            <p:nvPr/>
          </p:nvSpPr>
          <p:spPr>
            <a:xfrm>
              <a:off x="5098225" y="3423850"/>
              <a:ext cx="33825" cy="53500"/>
            </a:xfrm>
            <a:custGeom>
              <a:rect b="b" l="l" r="r" t="t"/>
              <a:pathLst>
                <a:path extrusionOk="0" h="2140" w="1353">
                  <a:moveTo>
                    <a:pt x="300" y="1"/>
                  </a:moveTo>
                  <a:cubicBezTo>
                    <a:pt x="183" y="1"/>
                    <a:pt x="69" y="75"/>
                    <a:pt x="74" y="226"/>
                  </a:cubicBezTo>
                  <a:cubicBezTo>
                    <a:pt x="85" y="629"/>
                    <a:pt x="0" y="1054"/>
                    <a:pt x="112" y="1451"/>
                  </a:cubicBezTo>
                  <a:cubicBezTo>
                    <a:pt x="244" y="1897"/>
                    <a:pt x="610" y="2083"/>
                    <a:pt x="1045" y="2136"/>
                  </a:cubicBezTo>
                  <a:cubicBezTo>
                    <a:pt x="1060" y="2138"/>
                    <a:pt x="1074" y="2139"/>
                    <a:pt x="1088" y="2139"/>
                  </a:cubicBezTo>
                  <a:cubicBezTo>
                    <a:pt x="1352" y="2139"/>
                    <a:pt x="1339" y="1710"/>
                    <a:pt x="1051" y="1674"/>
                  </a:cubicBezTo>
                  <a:cubicBezTo>
                    <a:pt x="324" y="1579"/>
                    <a:pt x="563" y="751"/>
                    <a:pt x="541" y="226"/>
                  </a:cubicBezTo>
                  <a:cubicBezTo>
                    <a:pt x="539" y="77"/>
                    <a:pt x="418" y="1"/>
                    <a:pt x="3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6"/>
            <p:cNvSpPr/>
            <p:nvPr/>
          </p:nvSpPr>
          <p:spPr>
            <a:xfrm>
              <a:off x="5143975" y="3505475"/>
              <a:ext cx="41475" cy="33200"/>
            </a:xfrm>
            <a:custGeom>
              <a:rect b="b" l="l" r="r" t="t"/>
              <a:pathLst>
                <a:path extrusionOk="0" h="1328" w="1659">
                  <a:moveTo>
                    <a:pt x="425" y="1"/>
                  </a:moveTo>
                  <a:cubicBezTo>
                    <a:pt x="372" y="1"/>
                    <a:pt x="317" y="24"/>
                    <a:pt x="271" y="81"/>
                  </a:cubicBezTo>
                  <a:cubicBezTo>
                    <a:pt x="1" y="404"/>
                    <a:pt x="11" y="797"/>
                    <a:pt x="356" y="1062"/>
                  </a:cubicBezTo>
                  <a:cubicBezTo>
                    <a:pt x="566" y="1225"/>
                    <a:pt x="853" y="1328"/>
                    <a:pt x="1128" y="1328"/>
                  </a:cubicBezTo>
                  <a:cubicBezTo>
                    <a:pt x="1222" y="1328"/>
                    <a:pt x="1314" y="1316"/>
                    <a:pt x="1401" y="1290"/>
                  </a:cubicBezTo>
                  <a:cubicBezTo>
                    <a:pt x="1659" y="1213"/>
                    <a:pt x="1583" y="829"/>
                    <a:pt x="1345" y="829"/>
                  </a:cubicBezTo>
                  <a:cubicBezTo>
                    <a:pt x="1322" y="829"/>
                    <a:pt x="1299" y="832"/>
                    <a:pt x="1274" y="839"/>
                  </a:cubicBezTo>
                  <a:cubicBezTo>
                    <a:pt x="1245" y="848"/>
                    <a:pt x="1206" y="852"/>
                    <a:pt x="1162" y="852"/>
                  </a:cubicBezTo>
                  <a:cubicBezTo>
                    <a:pt x="882" y="852"/>
                    <a:pt x="377" y="684"/>
                    <a:pt x="605" y="410"/>
                  </a:cubicBezTo>
                  <a:cubicBezTo>
                    <a:pt x="750" y="233"/>
                    <a:pt x="593" y="1"/>
                    <a:pt x="4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7" name="Shape 187"/>
        <p:cNvGrpSpPr/>
        <p:nvPr/>
      </p:nvGrpSpPr>
      <p:grpSpPr>
        <a:xfrm>
          <a:off x="0" y="0"/>
          <a:ext cx="0" cy="0"/>
          <a:chOff x="0" y="0"/>
          <a:chExt cx="0" cy="0"/>
        </a:xfrm>
      </p:grpSpPr>
      <p:grpSp>
        <p:nvGrpSpPr>
          <p:cNvPr id="188" name="Google Shape;188;p7"/>
          <p:cNvGrpSpPr/>
          <p:nvPr/>
        </p:nvGrpSpPr>
        <p:grpSpPr>
          <a:xfrm>
            <a:off x="7900227" y="1281618"/>
            <a:ext cx="1357220" cy="2711833"/>
            <a:chOff x="3661425" y="2078175"/>
            <a:chExt cx="195275" cy="390175"/>
          </a:xfrm>
        </p:grpSpPr>
        <p:sp>
          <p:nvSpPr>
            <p:cNvPr id="189" name="Google Shape;189;p7"/>
            <p:cNvSpPr/>
            <p:nvPr/>
          </p:nvSpPr>
          <p:spPr>
            <a:xfrm>
              <a:off x="3661425" y="2078175"/>
              <a:ext cx="195275" cy="223550"/>
            </a:xfrm>
            <a:custGeom>
              <a:rect b="b" l="l" r="r" t="t"/>
              <a:pathLst>
                <a:path extrusionOk="0" h="8942" w="7811">
                  <a:moveTo>
                    <a:pt x="6004" y="0"/>
                  </a:moveTo>
                  <a:cubicBezTo>
                    <a:pt x="5849" y="0"/>
                    <a:pt x="5693" y="15"/>
                    <a:pt x="5534" y="35"/>
                  </a:cubicBezTo>
                  <a:cubicBezTo>
                    <a:pt x="5269" y="67"/>
                    <a:pt x="5004" y="120"/>
                    <a:pt x="4744" y="205"/>
                  </a:cubicBezTo>
                  <a:cubicBezTo>
                    <a:pt x="4537" y="274"/>
                    <a:pt x="4404" y="396"/>
                    <a:pt x="4219" y="491"/>
                  </a:cubicBezTo>
                  <a:cubicBezTo>
                    <a:pt x="3815" y="693"/>
                    <a:pt x="3391" y="815"/>
                    <a:pt x="2988" y="1022"/>
                  </a:cubicBezTo>
                  <a:cubicBezTo>
                    <a:pt x="2908" y="1059"/>
                    <a:pt x="2823" y="1107"/>
                    <a:pt x="2744" y="1160"/>
                  </a:cubicBezTo>
                  <a:cubicBezTo>
                    <a:pt x="2611" y="1245"/>
                    <a:pt x="2468" y="1340"/>
                    <a:pt x="2372" y="1468"/>
                  </a:cubicBezTo>
                  <a:cubicBezTo>
                    <a:pt x="2324" y="1531"/>
                    <a:pt x="2314" y="1611"/>
                    <a:pt x="2266" y="1680"/>
                  </a:cubicBezTo>
                  <a:cubicBezTo>
                    <a:pt x="2144" y="1850"/>
                    <a:pt x="1895" y="1961"/>
                    <a:pt x="1725" y="2083"/>
                  </a:cubicBezTo>
                  <a:cubicBezTo>
                    <a:pt x="1274" y="2407"/>
                    <a:pt x="764" y="2699"/>
                    <a:pt x="361" y="3086"/>
                  </a:cubicBezTo>
                  <a:cubicBezTo>
                    <a:pt x="122" y="3314"/>
                    <a:pt x="0" y="3516"/>
                    <a:pt x="16" y="3834"/>
                  </a:cubicBezTo>
                  <a:cubicBezTo>
                    <a:pt x="43" y="4492"/>
                    <a:pt x="313" y="5198"/>
                    <a:pt x="462" y="5834"/>
                  </a:cubicBezTo>
                  <a:cubicBezTo>
                    <a:pt x="653" y="6667"/>
                    <a:pt x="940" y="7474"/>
                    <a:pt x="1316" y="8232"/>
                  </a:cubicBezTo>
                  <a:cubicBezTo>
                    <a:pt x="1417" y="8429"/>
                    <a:pt x="1528" y="8710"/>
                    <a:pt x="1720" y="8848"/>
                  </a:cubicBezTo>
                  <a:cubicBezTo>
                    <a:pt x="1813" y="8918"/>
                    <a:pt x="1905" y="8942"/>
                    <a:pt x="1999" y="8942"/>
                  </a:cubicBezTo>
                  <a:cubicBezTo>
                    <a:pt x="2113" y="8942"/>
                    <a:pt x="2231" y="8906"/>
                    <a:pt x="2361" y="8874"/>
                  </a:cubicBezTo>
                  <a:cubicBezTo>
                    <a:pt x="3147" y="8662"/>
                    <a:pt x="3868" y="8286"/>
                    <a:pt x="4627" y="7999"/>
                  </a:cubicBezTo>
                  <a:cubicBezTo>
                    <a:pt x="5327" y="7739"/>
                    <a:pt x="6038" y="7575"/>
                    <a:pt x="6686" y="7182"/>
                  </a:cubicBezTo>
                  <a:cubicBezTo>
                    <a:pt x="7126" y="6917"/>
                    <a:pt x="7683" y="6551"/>
                    <a:pt x="7763" y="5993"/>
                  </a:cubicBezTo>
                  <a:cubicBezTo>
                    <a:pt x="7810" y="5633"/>
                    <a:pt x="7768" y="5245"/>
                    <a:pt x="7768" y="4879"/>
                  </a:cubicBezTo>
                  <a:cubicBezTo>
                    <a:pt x="7768" y="4508"/>
                    <a:pt x="7779" y="4136"/>
                    <a:pt x="7763" y="3776"/>
                  </a:cubicBezTo>
                  <a:cubicBezTo>
                    <a:pt x="7731" y="3006"/>
                    <a:pt x="7688" y="2200"/>
                    <a:pt x="7524" y="1446"/>
                  </a:cubicBezTo>
                  <a:cubicBezTo>
                    <a:pt x="7402" y="921"/>
                    <a:pt x="7184" y="338"/>
                    <a:pt x="6654" y="120"/>
                  </a:cubicBezTo>
                  <a:cubicBezTo>
                    <a:pt x="6437" y="30"/>
                    <a:pt x="6222" y="0"/>
                    <a:pt x="60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a:off x="3822175" y="2301650"/>
              <a:ext cx="28425" cy="53500"/>
            </a:xfrm>
            <a:custGeom>
              <a:rect b="b" l="l" r="r" t="t"/>
              <a:pathLst>
                <a:path extrusionOk="0" h="2140" w="1137">
                  <a:moveTo>
                    <a:pt x="496" y="0"/>
                  </a:moveTo>
                  <a:cubicBezTo>
                    <a:pt x="441" y="0"/>
                    <a:pt x="394" y="27"/>
                    <a:pt x="346" y="63"/>
                  </a:cubicBezTo>
                  <a:cubicBezTo>
                    <a:pt x="266" y="121"/>
                    <a:pt x="213" y="217"/>
                    <a:pt x="160" y="296"/>
                  </a:cubicBezTo>
                  <a:cubicBezTo>
                    <a:pt x="81" y="413"/>
                    <a:pt x="28" y="562"/>
                    <a:pt x="12" y="705"/>
                  </a:cubicBezTo>
                  <a:cubicBezTo>
                    <a:pt x="1" y="975"/>
                    <a:pt x="139" y="1251"/>
                    <a:pt x="250" y="1495"/>
                  </a:cubicBezTo>
                  <a:cubicBezTo>
                    <a:pt x="309" y="1633"/>
                    <a:pt x="351" y="1787"/>
                    <a:pt x="410" y="1925"/>
                  </a:cubicBezTo>
                  <a:cubicBezTo>
                    <a:pt x="441" y="1994"/>
                    <a:pt x="510" y="2111"/>
                    <a:pt x="590" y="2132"/>
                  </a:cubicBezTo>
                  <a:cubicBezTo>
                    <a:pt x="605" y="2137"/>
                    <a:pt x="620" y="2139"/>
                    <a:pt x="635" y="2139"/>
                  </a:cubicBezTo>
                  <a:cubicBezTo>
                    <a:pt x="783" y="2139"/>
                    <a:pt x="921" y="1920"/>
                    <a:pt x="993" y="1819"/>
                  </a:cubicBezTo>
                  <a:cubicBezTo>
                    <a:pt x="1136" y="1612"/>
                    <a:pt x="1136" y="1384"/>
                    <a:pt x="1020" y="1172"/>
                  </a:cubicBezTo>
                  <a:cubicBezTo>
                    <a:pt x="993" y="1108"/>
                    <a:pt x="983" y="1039"/>
                    <a:pt x="977" y="965"/>
                  </a:cubicBezTo>
                  <a:cubicBezTo>
                    <a:pt x="977" y="933"/>
                    <a:pt x="967" y="896"/>
                    <a:pt x="967" y="864"/>
                  </a:cubicBezTo>
                  <a:cubicBezTo>
                    <a:pt x="961" y="763"/>
                    <a:pt x="924" y="678"/>
                    <a:pt x="887" y="588"/>
                  </a:cubicBezTo>
                  <a:cubicBezTo>
                    <a:pt x="850" y="466"/>
                    <a:pt x="818" y="355"/>
                    <a:pt x="754" y="249"/>
                  </a:cubicBezTo>
                  <a:cubicBezTo>
                    <a:pt x="712" y="169"/>
                    <a:pt x="643" y="47"/>
                    <a:pt x="553" y="10"/>
                  </a:cubicBezTo>
                  <a:cubicBezTo>
                    <a:pt x="533" y="3"/>
                    <a:pt x="514" y="0"/>
                    <a:pt x="4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a:off x="3782000" y="2320875"/>
              <a:ext cx="24550" cy="34275"/>
            </a:xfrm>
            <a:custGeom>
              <a:rect b="b" l="l" r="r" t="t"/>
              <a:pathLst>
                <a:path extrusionOk="0" h="1371" w="982">
                  <a:moveTo>
                    <a:pt x="687" y="1"/>
                  </a:moveTo>
                  <a:cubicBezTo>
                    <a:pt x="658" y="1"/>
                    <a:pt x="629" y="12"/>
                    <a:pt x="605" y="31"/>
                  </a:cubicBezTo>
                  <a:cubicBezTo>
                    <a:pt x="547" y="68"/>
                    <a:pt x="494" y="100"/>
                    <a:pt x="441" y="148"/>
                  </a:cubicBezTo>
                  <a:cubicBezTo>
                    <a:pt x="276" y="270"/>
                    <a:pt x="101" y="413"/>
                    <a:pt x="27" y="615"/>
                  </a:cubicBezTo>
                  <a:cubicBezTo>
                    <a:pt x="0" y="684"/>
                    <a:pt x="16" y="758"/>
                    <a:pt x="27" y="838"/>
                  </a:cubicBezTo>
                  <a:cubicBezTo>
                    <a:pt x="43" y="960"/>
                    <a:pt x="48" y="1077"/>
                    <a:pt x="53" y="1204"/>
                  </a:cubicBezTo>
                  <a:cubicBezTo>
                    <a:pt x="53" y="1236"/>
                    <a:pt x="43" y="1347"/>
                    <a:pt x="96" y="1368"/>
                  </a:cubicBezTo>
                  <a:cubicBezTo>
                    <a:pt x="98" y="1370"/>
                    <a:pt x="102" y="1370"/>
                    <a:pt x="105" y="1370"/>
                  </a:cubicBezTo>
                  <a:cubicBezTo>
                    <a:pt x="148" y="1370"/>
                    <a:pt x="262" y="1293"/>
                    <a:pt x="287" y="1278"/>
                  </a:cubicBezTo>
                  <a:cubicBezTo>
                    <a:pt x="621" y="1103"/>
                    <a:pt x="982" y="785"/>
                    <a:pt x="977" y="381"/>
                  </a:cubicBezTo>
                  <a:cubicBezTo>
                    <a:pt x="977" y="286"/>
                    <a:pt x="966" y="169"/>
                    <a:pt x="892" y="95"/>
                  </a:cubicBezTo>
                  <a:cubicBezTo>
                    <a:pt x="844" y="47"/>
                    <a:pt x="786" y="15"/>
                    <a:pt x="717" y="5"/>
                  </a:cubicBezTo>
                  <a:cubicBezTo>
                    <a:pt x="707" y="2"/>
                    <a:pt x="697" y="1"/>
                    <a:pt x="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
            <p:cNvSpPr/>
            <p:nvPr/>
          </p:nvSpPr>
          <p:spPr>
            <a:xfrm>
              <a:off x="3749900" y="2333525"/>
              <a:ext cx="16725" cy="46250"/>
            </a:xfrm>
            <a:custGeom>
              <a:rect b="b" l="l" r="r" t="t"/>
              <a:pathLst>
                <a:path extrusionOk="0" h="1850" w="669">
                  <a:moveTo>
                    <a:pt x="516" y="1"/>
                  </a:moveTo>
                  <a:cubicBezTo>
                    <a:pt x="449" y="1"/>
                    <a:pt x="369" y="123"/>
                    <a:pt x="329" y="162"/>
                  </a:cubicBezTo>
                  <a:cubicBezTo>
                    <a:pt x="191" y="311"/>
                    <a:pt x="22" y="507"/>
                    <a:pt x="11" y="730"/>
                  </a:cubicBezTo>
                  <a:cubicBezTo>
                    <a:pt x="0" y="958"/>
                    <a:pt x="64" y="1197"/>
                    <a:pt x="117" y="1409"/>
                  </a:cubicBezTo>
                  <a:cubicBezTo>
                    <a:pt x="139" y="1496"/>
                    <a:pt x="274" y="1849"/>
                    <a:pt x="401" y="1849"/>
                  </a:cubicBezTo>
                  <a:cubicBezTo>
                    <a:pt x="430" y="1849"/>
                    <a:pt x="457" y="1832"/>
                    <a:pt x="483" y="1791"/>
                  </a:cubicBezTo>
                  <a:cubicBezTo>
                    <a:pt x="632" y="1568"/>
                    <a:pt x="605" y="1282"/>
                    <a:pt x="621" y="1027"/>
                  </a:cubicBezTo>
                  <a:cubicBezTo>
                    <a:pt x="637" y="889"/>
                    <a:pt x="637" y="756"/>
                    <a:pt x="658" y="618"/>
                  </a:cubicBezTo>
                  <a:cubicBezTo>
                    <a:pt x="669" y="544"/>
                    <a:pt x="664" y="491"/>
                    <a:pt x="658" y="417"/>
                  </a:cubicBezTo>
                  <a:cubicBezTo>
                    <a:pt x="642" y="295"/>
                    <a:pt x="642" y="146"/>
                    <a:pt x="579" y="35"/>
                  </a:cubicBezTo>
                  <a:cubicBezTo>
                    <a:pt x="557" y="13"/>
                    <a:pt x="552" y="8"/>
                    <a:pt x="531" y="3"/>
                  </a:cubicBezTo>
                  <a:cubicBezTo>
                    <a:pt x="526" y="1"/>
                    <a:pt x="521" y="1"/>
                    <a:pt x="5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
            <p:cNvSpPr/>
            <p:nvPr/>
          </p:nvSpPr>
          <p:spPr>
            <a:xfrm>
              <a:off x="3772700" y="2362850"/>
              <a:ext cx="26300" cy="46175"/>
            </a:xfrm>
            <a:custGeom>
              <a:rect b="b" l="l" r="r" t="t"/>
              <a:pathLst>
                <a:path extrusionOk="0" h="1847" w="1052">
                  <a:moveTo>
                    <a:pt x="213" y="1"/>
                  </a:moveTo>
                  <a:cubicBezTo>
                    <a:pt x="159" y="1"/>
                    <a:pt x="107" y="23"/>
                    <a:pt x="65" y="82"/>
                  </a:cubicBezTo>
                  <a:cubicBezTo>
                    <a:pt x="49" y="114"/>
                    <a:pt x="38" y="146"/>
                    <a:pt x="27" y="172"/>
                  </a:cubicBezTo>
                  <a:cubicBezTo>
                    <a:pt x="22" y="199"/>
                    <a:pt x="22" y="225"/>
                    <a:pt x="17" y="252"/>
                  </a:cubicBezTo>
                  <a:cubicBezTo>
                    <a:pt x="1" y="358"/>
                    <a:pt x="54" y="411"/>
                    <a:pt x="91" y="506"/>
                  </a:cubicBezTo>
                  <a:cubicBezTo>
                    <a:pt x="107" y="565"/>
                    <a:pt x="118" y="634"/>
                    <a:pt x="128" y="697"/>
                  </a:cubicBezTo>
                  <a:cubicBezTo>
                    <a:pt x="160" y="878"/>
                    <a:pt x="213" y="1058"/>
                    <a:pt x="293" y="1223"/>
                  </a:cubicBezTo>
                  <a:cubicBezTo>
                    <a:pt x="356" y="1339"/>
                    <a:pt x="425" y="1446"/>
                    <a:pt x="494" y="1568"/>
                  </a:cubicBezTo>
                  <a:cubicBezTo>
                    <a:pt x="542" y="1658"/>
                    <a:pt x="579" y="1785"/>
                    <a:pt x="685" y="1833"/>
                  </a:cubicBezTo>
                  <a:cubicBezTo>
                    <a:pt x="708" y="1843"/>
                    <a:pt x="730" y="1847"/>
                    <a:pt x="753" y="1847"/>
                  </a:cubicBezTo>
                  <a:cubicBezTo>
                    <a:pt x="816" y="1847"/>
                    <a:pt x="877" y="1814"/>
                    <a:pt x="924" y="1775"/>
                  </a:cubicBezTo>
                  <a:cubicBezTo>
                    <a:pt x="1009" y="1706"/>
                    <a:pt x="1051" y="1631"/>
                    <a:pt x="1051" y="1520"/>
                  </a:cubicBezTo>
                  <a:cubicBezTo>
                    <a:pt x="1046" y="1366"/>
                    <a:pt x="993" y="1196"/>
                    <a:pt x="940" y="1058"/>
                  </a:cubicBezTo>
                  <a:cubicBezTo>
                    <a:pt x="839" y="798"/>
                    <a:pt x="728" y="538"/>
                    <a:pt x="595" y="294"/>
                  </a:cubicBezTo>
                  <a:cubicBezTo>
                    <a:pt x="558" y="225"/>
                    <a:pt x="526" y="162"/>
                    <a:pt x="468" y="114"/>
                  </a:cubicBezTo>
                  <a:cubicBezTo>
                    <a:pt x="393" y="58"/>
                    <a:pt x="299" y="1"/>
                    <a:pt x="2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a:off x="3808400" y="2349575"/>
              <a:ext cx="17800" cy="36375"/>
            </a:xfrm>
            <a:custGeom>
              <a:rect b="b" l="l" r="r" t="t"/>
              <a:pathLst>
                <a:path extrusionOk="0" h="1455" w="712">
                  <a:moveTo>
                    <a:pt x="411" y="0"/>
                  </a:moveTo>
                  <a:cubicBezTo>
                    <a:pt x="361" y="0"/>
                    <a:pt x="308" y="12"/>
                    <a:pt x="260" y="35"/>
                  </a:cubicBezTo>
                  <a:cubicBezTo>
                    <a:pt x="191" y="61"/>
                    <a:pt x="138" y="114"/>
                    <a:pt x="133" y="173"/>
                  </a:cubicBezTo>
                  <a:cubicBezTo>
                    <a:pt x="133" y="194"/>
                    <a:pt x="138" y="220"/>
                    <a:pt x="133" y="242"/>
                  </a:cubicBezTo>
                  <a:cubicBezTo>
                    <a:pt x="112" y="337"/>
                    <a:pt x="27" y="406"/>
                    <a:pt x="6" y="512"/>
                  </a:cubicBezTo>
                  <a:cubicBezTo>
                    <a:pt x="0" y="549"/>
                    <a:pt x="21" y="592"/>
                    <a:pt x="32" y="624"/>
                  </a:cubicBezTo>
                  <a:cubicBezTo>
                    <a:pt x="80" y="841"/>
                    <a:pt x="85" y="1069"/>
                    <a:pt x="181" y="1282"/>
                  </a:cubicBezTo>
                  <a:cubicBezTo>
                    <a:pt x="212" y="1361"/>
                    <a:pt x="265" y="1441"/>
                    <a:pt x="361" y="1451"/>
                  </a:cubicBezTo>
                  <a:cubicBezTo>
                    <a:pt x="373" y="1454"/>
                    <a:pt x="384" y="1455"/>
                    <a:pt x="394" y="1455"/>
                  </a:cubicBezTo>
                  <a:cubicBezTo>
                    <a:pt x="454" y="1455"/>
                    <a:pt x="478" y="1416"/>
                    <a:pt x="510" y="1361"/>
                  </a:cubicBezTo>
                  <a:cubicBezTo>
                    <a:pt x="626" y="1159"/>
                    <a:pt x="658" y="915"/>
                    <a:pt x="679" y="682"/>
                  </a:cubicBezTo>
                  <a:cubicBezTo>
                    <a:pt x="695" y="486"/>
                    <a:pt x="711" y="215"/>
                    <a:pt x="557" y="45"/>
                  </a:cubicBezTo>
                  <a:cubicBezTo>
                    <a:pt x="518" y="15"/>
                    <a:pt x="466" y="0"/>
                    <a:pt x="4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
            <p:cNvSpPr/>
            <p:nvPr/>
          </p:nvSpPr>
          <p:spPr>
            <a:xfrm>
              <a:off x="3831600" y="2370650"/>
              <a:ext cx="15675" cy="48200"/>
            </a:xfrm>
            <a:custGeom>
              <a:rect b="b" l="l" r="r" t="t"/>
              <a:pathLst>
                <a:path extrusionOk="0" h="1928" w="627">
                  <a:moveTo>
                    <a:pt x="275" y="1"/>
                  </a:moveTo>
                  <a:cubicBezTo>
                    <a:pt x="262" y="1"/>
                    <a:pt x="248" y="3"/>
                    <a:pt x="234" y="9"/>
                  </a:cubicBezTo>
                  <a:cubicBezTo>
                    <a:pt x="234" y="19"/>
                    <a:pt x="229" y="19"/>
                    <a:pt x="229" y="19"/>
                  </a:cubicBezTo>
                  <a:cubicBezTo>
                    <a:pt x="186" y="41"/>
                    <a:pt x="160" y="83"/>
                    <a:pt x="123" y="99"/>
                  </a:cubicBezTo>
                  <a:cubicBezTo>
                    <a:pt x="86" y="120"/>
                    <a:pt x="64" y="136"/>
                    <a:pt x="48" y="173"/>
                  </a:cubicBezTo>
                  <a:cubicBezTo>
                    <a:pt x="22" y="237"/>
                    <a:pt x="11" y="311"/>
                    <a:pt x="11" y="380"/>
                  </a:cubicBezTo>
                  <a:cubicBezTo>
                    <a:pt x="1" y="651"/>
                    <a:pt x="33" y="900"/>
                    <a:pt x="91" y="1165"/>
                  </a:cubicBezTo>
                  <a:cubicBezTo>
                    <a:pt x="117" y="1272"/>
                    <a:pt x="155" y="1367"/>
                    <a:pt x="181" y="1473"/>
                  </a:cubicBezTo>
                  <a:cubicBezTo>
                    <a:pt x="208" y="1590"/>
                    <a:pt x="213" y="1722"/>
                    <a:pt x="287" y="1834"/>
                  </a:cubicBezTo>
                  <a:cubicBezTo>
                    <a:pt x="317" y="1881"/>
                    <a:pt x="354" y="1928"/>
                    <a:pt x="408" y="1928"/>
                  </a:cubicBezTo>
                  <a:cubicBezTo>
                    <a:pt x="422" y="1928"/>
                    <a:pt x="436" y="1925"/>
                    <a:pt x="452" y="1919"/>
                  </a:cubicBezTo>
                  <a:cubicBezTo>
                    <a:pt x="563" y="1871"/>
                    <a:pt x="579" y="1749"/>
                    <a:pt x="590" y="1643"/>
                  </a:cubicBezTo>
                  <a:cubicBezTo>
                    <a:pt x="616" y="1415"/>
                    <a:pt x="627" y="1181"/>
                    <a:pt x="616" y="948"/>
                  </a:cubicBezTo>
                  <a:cubicBezTo>
                    <a:pt x="611" y="762"/>
                    <a:pt x="590" y="550"/>
                    <a:pt x="531" y="370"/>
                  </a:cubicBezTo>
                  <a:cubicBezTo>
                    <a:pt x="502" y="278"/>
                    <a:pt x="411" y="1"/>
                    <a:pt x="2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
            <p:cNvSpPr/>
            <p:nvPr/>
          </p:nvSpPr>
          <p:spPr>
            <a:xfrm>
              <a:off x="3782525" y="2400100"/>
              <a:ext cx="35050" cy="36700"/>
            </a:xfrm>
            <a:custGeom>
              <a:rect b="b" l="l" r="r" t="t"/>
              <a:pathLst>
                <a:path extrusionOk="0" h="1468" w="1402">
                  <a:moveTo>
                    <a:pt x="1238" y="1"/>
                  </a:moveTo>
                  <a:cubicBezTo>
                    <a:pt x="1222" y="1"/>
                    <a:pt x="1204" y="3"/>
                    <a:pt x="1184" y="9"/>
                  </a:cubicBezTo>
                  <a:cubicBezTo>
                    <a:pt x="1173" y="25"/>
                    <a:pt x="1168" y="25"/>
                    <a:pt x="1163" y="30"/>
                  </a:cubicBezTo>
                  <a:cubicBezTo>
                    <a:pt x="1094" y="51"/>
                    <a:pt x="1062" y="88"/>
                    <a:pt x="1014" y="157"/>
                  </a:cubicBezTo>
                  <a:cubicBezTo>
                    <a:pt x="956" y="247"/>
                    <a:pt x="881" y="327"/>
                    <a:pt x="823" y="422"/>
                  </a:cubicBezTo>
                  <a:cubicBezTo>
                    <a:pt x="749" y="529"/>
                    <a:pt x="664" y="582"/>
                    <a:pt x="574" y="661"/>
                  </a:cubicBezTo>
                  <a:cubicBezTo>
                    <a:pt x="505" y="720"/>
                    <a:pt x="430" y="778"/>
                    <a:pt x="340" y="799"/>
                  </a:cubicBezTo>
                  <a:cubicBezTo>
                    <a:pt x="287" y="813"/>
                    <a:pt x="222" y="835"/>
                    <a:pt x="163" y="835"/>
                  </a:cubicBezTo>
                  <a:cubicBezTo>
                    <a:pt x="133" y="835"/>
                    <a:pt x="105" y="829"/>
                    <a:pt x="80" y="815"/>
                  </a:cubicBezTo>
                  <a:cubicBezTo>
                    <a:pt x="55" y="797"/>
                    <a:pt x="37" y="786"/>
                    <a:pt x="25" y="786"/>
                  </a:cubicBezTo>
                  <a:cubicBezTo>
                    <a:pt x="8" y="786"/>
                    <a:pt x="3" y="805"/>
                    <a:pt x="6" y="847"/>
                  </a:cubicBezTo>
                  <a:cubicBezTo>
                    <a:pt x="6" y="911"/>
                    <a:pt x="1" y="985"/>
                    <a:pt x="16" y="1054"/>
                  </a:cubicBezTo>
                  <a:cubicBezTo>
                    <a:pt x="32" y="1149"/>
                    <a:pt x="123" y="1197"/>
                    <a:pt x="186" y="1271"/>
                  </a:cubicBezTo>
                  <a:cubicBezTo>
                    <a:pt x="282" y="1367"/>
                    <a:pt x="372" y="1468"/>
                    <a:pt x="521" y="1468"/>
                  </a:cubicBezTo>
                  <a:cubicBezTo>
                    <a:pt x="658" y="1468"/>
                    <a:pt x="759" y="1362"/>
                    <a:pt x="844" y="1266"/>
                  </a:cubicBezTo>
                  <a:cubicBezTo>
                    <a:pt x="998" y="1091"/>
                    <a:pt x="1173" y="932"/>
                    <a:pt x="1253" y="704"/>
                  </a:cubicBezTo>
                  <a:cubicBezTo>
                    <a:pt x="1290" y="598"/>
                    <a:pt x="1316" y="481"/>
                    <a:pt x="1332" y="369"/>
                  </a:cubicBezTo>
                  <a:cubicBezTo>
                    <a:pt x="1352" y="253"/>
                    <a:pt x="1402" y="1"/>
                    <a:pt x="12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p:nvPr/>
          </p:nvSpPr>
          <p:spPr>
            <a:xfrm>
              <a:off x="3820475" y="2419925"/>
              <a:ext cx="17525" cy="48425"/>
            </a:xfrm>
            <a:custGeom>
              <a:rect b="b" l="l" r="r" t="t"/>
              <a:pathLst>
                <a:path extrusionOk="0" h="1937" w="701">
                  <a:moveTo>
                    <a:pt x="279" y="1"/>
                  </a:moveTo>
                  <a:cubicBezTo>
                    <a:pt x="267" y="1"/>
                    <a:pt x="253" y="2"/>
                    <a:pt x="239" y="6"/>
                  </a:cubicBezTo>
                  <a:cubicBezTo>
                    <a:pt x="175" y="22"/>
                    <a:pt x="143" y="59"/>
                    <a:pt x="117" y="118"/>
                  </a:cubicBezTo>
                  <a:cubicBezTo>
                    <a:pt x="101" y="134"/>
                    <a:pt x="96" y="144"/>
                    <a:pt x="90" y="165"/>
                  </a:cubicBezTo>
                  <a:cubicBezTo>
                    <a:pt x="64" y="224"/>
                    <a:pt x="27" y="287"/>
                    <a:pt x="27" y="346"/>
                  </a:cubicBezTo>
                  <a:cubicBezTo>
                    <a:pt x="27" y="436"/>
                    <a:pt x="0" y="553"/>
                    <a:pt x="21" y="638"/>
                  </a:cubicBezTo>
                  <a:cubicBezTo>
                    <a:pt x="42" y="717"/>
                    <a:pt x="48" y="807"/>
                    <a:pt x="90" y="882"/>
                  </a:cubicBezTo>
                  <a:cubicBezTo>
                    <a:pt x="180" y="1062"/>
                    <a:pt x="175" y="1269"/>
                    <a:pt x="207" y="1465"/>
                  </a:cubicBezTo>
                  <a:cubicBezTo>
                    <a:pt x="228" y="1587"/>
                    <a:pt x="239" y="1762"/>
                    <a:pt x="313" y="1863"/>
                  </a:cubicBezTo>
                  <a:cubicBezTo>
                    <a:pt x="350" y="1918"/>
                    <a:pt x="388" y="1936"/>
                    <a:pt x="430" y="1936"/>
                  </a:cubicBezTo>
                  <a:cubicBezTo>
                    <a:pt x="466" y="1936"/>
                    <a:pt x="505" y="1923"/>
                    <a:pt x="552" y="1906"/>
                  </a:cubicBezTo>
                  <a:cubicBezTo>
                    <a:pt x="621" y="1879"/>
                    <a:pt x="674" y="1842"/>
                    <a:pt x="690" y="1773"/>
                  </a:cubicBezTo>
                  <a:cubicBezTo>
                    <a:pt x="700" y="1704"/>
                    <a:pt x="700" y="1640"/>
                    <a:pt x="690" y="1571"/>
                  </a:cubicBezTo>
                  <a:lnTo>
                    <a:pt x="690" y="1364"/>
                  </a:lnTo>
                  <a:cubicBezTo>
                    <a:pt x="684" y="1067"/>
                    <a:pt x="594" y="776"/>
                    <a:pt x="525" y="484"/>
                  </a:cubicBezTo>
                  <a:cubicBezTo>
                    <a:pt x="499" y="378"/>
                    <a:pt x="451" y="287"/>
                    <a:pt x="419" y="181"/>
                  </a:cubicBezTo>
                  <a:cubicBezTo>
                    <a:pt x="396" y="97"/>
                    <a:pt x="368" y="1"/>
                    <a:pt x="2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7"/>
          <p:cNvGrpSpPr/>
          <p:nvPr/>
        </p:nvGrpSpPr>
        <p:grpSpPr>
          <a:xfrm rot="2870030">
            <a:off x="-1059566" y="4390817"/>
            <a:ext cx="2331014" cy="787527"/>
            <a:chOff x="3383275" y="4013225"/>
            <a:chExt cx="1175900" cy="397275"/>
          </a:xfrm>
        </p:grpSpPr>
        <p:sp>
          <p:nvSpPr>
            <p:cNvPr id="199" name="Google Shape;199;p7"/>
            <p:cNvSpPr/>
            <p:nvPr/>
          </p:nvSpPr>
          <p:spPr>
            <a:xfrm>
              <a:off x="3383275" y="4013225"/>
              <a:ext cx="1175900" cy="306375"/>
            </a:xfrm>
            <a:custGeom>
              <a:rect b="b" l="l" r="r" t="t"/>
              <a:pathLst>
                <a:path extrusionOk="0" h="12255" w="47036">
                  <a:moveTo>
                    <a:pt x="17407" y="0"/>
                  </a:moveTo>
                  <a:cubicBezTo>
                    <a:pt x="17242" y="0"/>
                    <a:pt x="17075" y="14"/>
                    <a:pt x="16910" y="44"/>
                  </a:cubicBezTo>
                  <a:cubicBezTo>
                    <a:pt x="16289" y="161"/>
                    <a:pt x="15673" y="240"/>
                    <a:pt x="15037" y="277"/>
                  </a:cubicBezTo>
                  <a:cubicBezTo>
                    <a:pt x="14384" y="309"/>
                    <a:pt x="13747" y="267"/>
                    <a:pt x="13159" y="596"/>
                  </a:cubicBezTo>
                  <a:cubicBezTo>
                    <a:pt x="12580" y="914"/>
                    <a:pt x="12209" y="1487"/>
                    <a:pt x="11593" y="1742"/>
                  </a:cubicBezTo>
                  <a:cubicBezTo>
                    <a:pt x="11296" y="1858"/>
                    <a:pt x="10978" y="1896"/>
                    <a:pt x="10686" y="2033"/>
                  </a:cubicBezTo>
                  <a:cubicBezTo>
                    <a:pt x="10394" y="2177"/>
                    <a:pt x="10102" y="2346"/>
                    <a:pt x="9837" y="2532"/>
                  </a:cubicBezTo>
                  <a:cubicBezTo>
                    <a:pt x="9349" y="2877"/>
                    <a:pt x="8994" y="3344"/>
                    <a:pt x="8569" y="3763"/>
                  </a:cubicBezTo>
                  <a:cubicBezTo>
                    <a:pt x="8171" y="4156"/>
                    <a:pt x="7757" y="4538"/>
                    <a:pt x="7370" y="4930"/>
                  </a:cubicBezTo>
                  <a:cubicBezTo>
                    <a:pt x="6908" y="5387"/>
                    <a:pt x="6447" y="5907"/>
                    <a:pt x="5863" y="6209"/>
                  </a:cubicBezTo>
                  <a:cubicBezTo>
                    <a:pt x="5502" y="6405"/>
                    <a:pt x="5104" y="6490"/>
                    <a:pt x="4733" y="6660"/>
                  </a:cubicBezTo>
                  <a:cubicBezTo>
                    <a:pt x="4303" y="6862"/>
                    <a:pt x="3980" y="7153"/>
                    <a:pt x="3635" y="7472"/>
                  </a:cubicBezTo>
                  <a:cubicBezTo>
                    <a:pt x="2605" y="8427"/>
                    <a:pt x="1332" y="9095"/>
                    <a:pt x="483" y="10236"/>
                  </a:cubicBezTo>
                  <a:cubicBezTo>
                    <a:pt x="218" y="10597"/>
                    <a:pt x="0" y="11090"/>
                    <a:pt x="59" y="11552"/>
                  </a:cubicBezTo>
                  <a:cubicBezTo>
                    <a:pt x="80" y="11711"/>
                    <a:pt x="170" y="12056"/>
                    <a:pt x="303" y="12173"/>
                  </a:cubicBezTo>
                  <a:cubicBezTo>
                    <a:pt x="353" y="12216"/>
                    <a:pt x="406" y="12234"/>
                    <a:pt x="460" y="12234"/>
                  </a:cubicBezTo>
                  <a:cubicBezTo>
                    <a:pt x="589" y="12234"/>
                    <a:pt x="721" y="12132"/>
                    <a:pt x="807" y="12045"/>
                  </a:cubicBezTo>
                  <a:cubicBezTo>
                    <a:pt x="1189" y="11701"/>
                    <a:pt x="1470" y="11223"/>
                    <a:pt x="1804" y="10841"/>
                  </a:cubicBezTo>
                  <a:cubicBezTo>
                    <a:pt x="2202" y="10374"/>
                    <a:pt x="2637" y="9976"/>
                    <a:pt x="3099" y="9573"/>
                  </a:cubicBezTo>
                  <a:cubicBezTo>
                    <a:pt x="3645" y="9090"/>
                    <a:pt x="4160" y="8634"/>
                    <a:pt x="4839" y="8353"/>
                  </a:cubicBezTo>
                  <a:cubicBezTo>
                    <a:pt x="5184" y="8215"/>
                    <a:pt x="5518" y="8167"/>
                    <a:pt x="5868" y="8066"/>
                  </a:cubicBezTo>
                  <a:cubicBezTo>
                    <a:pt x="6229" y="7960"/>
                    <a:pt x="6579" y="7811"/>
                    <a:pt x="6882" y="7589"/>
                  </a:cubicBezTo>
                  <a:cubicBezTo>
                    <a:pt x="7397" y="7233"/>
                    <a:pt x="7810" y="6734"/>
                    <a:pt x="8198" y="6252"/>
                  </a:cubicBezTo>
                  <a:cubicBezTo>
                    <a:pt x="8500" y="5859"/>
                    <a:pt x="8834" y="5503"/>
                    <a:pt x="9179" y="5148"/>
                  </a:cubicBezTo>
                  <a:cubicBezTo>
                    <a:pt x="9482" y="4840"/>
                    <a:pt x="9731" y="4511"/>
                    <a:pt x="10060" y="4219"/>
                  </a:cubicBezTo>
                  <a:cubicBezTo>
                    <a:pt x="10617" y="3726"/>
                    <a:pt x="11153" y="3233"/>
                    <a:pt x="11784" y="2824"/>
                  </a:cubicBezTo>
                  <a:cubicBezTo>
                    <a:pt x="12315" y="2479"/>
                    <a:pt x="12914" y="2325"/>
                    <a:pt x="13498" y="2097"/>
                  </a:cubicBezTo>
                  <a:cubicBezTo>
                    <a:pt x="13737" y="2012"/>
                    <a:pt x="13954" y="1927"/>
                    <a:pt x="14204" y="1896"/>
                  </a:cubicBezTo>
                  <a:cubicBezTo>
                    <a:pt x="14437" y="1858"/>
                    <a:pt x="14671" y="1874"/>
                    <a:pt x="14909" y="1853"/>
                  </a:cubicBezTo>
                  <a:cubicBezTo>
                    <a:pt x="15398" y="1805"/>
                    <a:pt x="15859" y="1630"/>
                    <a:pt x="16363" y="1620"/>
                  </a:cubicBezTo>
                  <a:cubicBezTo>
                    <a:pt x="16399" y="1619"/>
                    <a:pt x="16435" y="1619"/>
                    <a:pt x="16471" y="1619"/>
                  </a:cubicBezTo>
                  <a:cubicBezTo>
                    <a:pt x="16835" y="1619"/>
                    <a:pt x="17198" y="1649"/>
                    <a:pt x="17563" y="1649"/>
                  </a:cubicBezTo>
                  <a:cubicBezTo>
                    <a:pt x="17756" y="1649"/>
                    <a:pt x="17951" y="1640"/>
                    <a:pt x="18146" y="1614"/>
                  </a:cubicBezTo>
                  <a:cubicBezTo>
                    <a:pt x="18606" y="1554"/>
                    <a:pt x="19038" y="1503"/>
                    <a:pt x="19509" y="1503"/>
                  </a:cubicBezTo>
                  <a:cubicBezTo>
                    <a:pt x="19532" y="1503"/>
                    <a:pt x="19555" y="1503"/>
                    <a:pt x="19578" y="1503"/>
                  </a:cubicBezTo>
                  <a:cubicBezTo>
                    <a:pt x="20008" y="1508"/>
                    <a:pt x="20369" y="1715"/>
                    <a:pt x="20756" y="1885"/>
                  </a:cubicBezTo>
                  <a:cubicBezTo>
                    <a:pt x="21048" y="2012"/>
                    <a:pt x="21361" y="2203"/>
                    <a:pt x="21600" y="2410"/>
                  </a:cubicBezTo>
                  <a:cubicBezTo>
                    <a:pt x="21727" y="2516"/>
                    <a:pt x="21802" y="2649"/>
                    <a:pt x="21908" y="2771"/>
                  </a:cubicBezTo>
                  <a:cubicBezTo>
                    <a:pt x="22056" y="2941"/>
                    <a:pt x="22242" y="3063"/>
                    <a:pt x="22438" y="3185"/>
                  </a:cubicBezTo>
                  <a:cubicBezTo>
                    <a:pt x="22704" y="3355"/>
                    <a:pt x="23011" y="3439"/>
                    <a:pt x="23224" y="3678"/>
                  </a:cubicBezTo>
                  <a:cubicBezTo>
                    <a:pt x="23473" y="3949"/>
                    <a:pt x="23595" y="4315"/>
                    <a:pt x="23881" y="4538"/>
                  </a:cubicBezTo>
                  <a:cubicBezTo>
                    <a:pt x="24110" y="4713"/>
                    <a:pt x="24385" y="4771"/>
                    <a:pt x="24614" y="4952"/>
                  </a:cubicBezTo>
                  <a:cubicBezTo>
                    <a:pt x="24879" y="5164"/>
                    <a:pt x="25017" y="5482"/>
                    <a:pt x="25303" y="5668"/>
                  </a:cubicBezTo>
                  <a:cubicBezTo>
                    <a:pt x="25547" y="5827"/>
                    <a:pt x="25691" y="6045"/>
                    <a:pt x="25929" y="6209"/>
                  </a:cubicBezTo>
                  <a:cubicBezTo>
                    <a:pt x="26205" y="6395"/>
                    <a:pt x="26508" y="6501"/>
                    <a:pt x="26800" y="6655"/>
                  </a:cubicBezTo>
                  <a:cubicBezTo>
                    <a:pt x="27091" y="6814"/>
                    <a:pt x="27346" y="7042"/>
                    <a:pt x="27595" y="7244"/>
                  </a:cubicBezTo>
                  <a:cubicBezTo>
                    <a:pt x="27834" y="7440"/>
                    <a:pt x="27999" y="7551"/>
                    <a:pt x="28306" y="7626"/>
                  </a:cubicBezTo>
                  <a:cubicBezTo>
                    <a:pt x="28513" y="7668"/>
                    <a:pt x="28662" y="7758"/>
                    <a:pt x="28842" y="7849"/>
                  </a:cubicBezTo>
                  <a:cubicBezTo>
                    <a:pt x="29076" y="7971"/>
                    <a:pt x="29256" y="8013"/>
                    <a:pt x="29505" y="8029"/>
                  </a:cubicBezTo>
                  <a:cubicBezTo>
                    <a:pt x="30116" y="8061"/>
                    <a:pt x="30715" y="8305"/>
                    <a:pt x="31315" y="8379"/>
                  </a:cubicBezTo>
                  <a:cubicBezTo>
                    <a:pt x="31471" y="8398"/>
                    <a:pt x="31632" y="8420"/>
                    <a:pt x="31789" y="8420"/>
                  </a:cubicBezTo>
                  <a:cubicBezTo>
                    <a:pt x="31898" y="8420"/>
                    <a:pt x="32006" y="8410"/>
                    <a:pt x="32111" y="8379"/>
                  </a:cubicBezTo>
                  <a:cubicBezTo>
                    <a:pt x="32392" y="8305"/>
                    <a:pt x="32657" y="8199"/>
                    <a:pt x="32944" y="8162"/>
                  </a:cubicBezTo>
                  <a:cubicBezTo>
                    <a:pt x="33046" y="8146"/>
                    <a:pt x="33149" y="8141"/>
                    <a:pt x="33253" y="8141"/>
                  </a:cubicBezTo>
                  <a:cubicBezTo>
                    <a:pt x="33442" y="8141"/>
                    <a:pt x="33633" y="8158"/>
                    <a:pt x="33822" y="8158"/>
                  </a:cubicBezTo>
                  <a:cubicBezTo>
                    <a:pt x="33853" y="8158"/>
                    <a:pt x="33884" y="8157"/>
                    <a:pt x="33915" y="8156"/>
                  </a:cubicBezTo>
                  <a:cubicBezTo>
                    <a:pt x="34259" y="8140"/>
                    <a:pt x="34594" y="8087"/>
                    <a:pt x="34944" y="8087"/>
                  </a:cubicBezTo>
                  <a:cubicBezTo>
                    <a:pt x="35153" y="8087"/>
                    <a:pt x="35364" y="8095"/>
                    <a:pt x="35572" y="8095"/>
                  </a:cubicBezTo>
                  <a:cubicBezTo>
                    <a:pt x="35702" y="8095"/>
                    <a:pt x="35831" y="8092"/>
                    <a:pt x="35957" y="8082"/>
                  </a:cubicBezTo>
                  <a:cubicBezTo>
                    <a:pt x="36320" y="8058"/>
                    <a:pt x="36679" y="8024"/>
                    <a:pt x="37038" y="8024"/>
                  </a:cubicBezTo>
                  <a:cubicBezTo>
                    <a:pt x="37146" y="8024"/>
                    <a:pt x="37255" y="8027"/>
                    <a:pt x="37363" y="8034"/>
                  </a:cubicBezTo>
                  <a:cubicBezTo>
                    <a:pt x="37920" y="8077"/>
                    <a:pt x="38477" y="8215"/>
                    <a:pt x="38982" y="8448"/>
                  </a:cubicBezTo>
                  <a:cubicBezTo>
                    <a:pt x="39390" y="8639"/>
                    <a:pt x="39815" y="8798"/>
                    <a:pt x="40255" y="8857"/>
                  </a:cubicBezTo>
                  <a:cubicBezTo>
                    <a:pt x="40322" y="8865"/>
                    <a:pt x="40391" y="8868"/>
                    <a:pt x="40460" y="8868"/>
                  </a:cubicBezTo>
                  <a:cubicBezTo>
                    <a:pt x="40650" y="8868"/>
                    <a:pt x="40846" y="8844"/>
                    <a:pt x="41034" y="8844"/>
                  </a:cubicBezTo>
                  <a:cubicBezTo>
                    <a:pt x="41198" y="8844"/>
                    <a:pt x="41357" y="8863"/>
                    <a:pt x="41502" y="8931"/>
                  </a:cubicBezTo>
                  <a:cubicBezTo>
                    <a:pt x="41788" y="9064"/>
                    <a:pt x="42069" y="9010"/>
                    <a:pt x="42372" y="9064"/>
                  </a:cubicBezTo>
                  <a:cubicBezTo>
                    <a:pt x="42696" y="9117"/>
                    <a:pt x="42855" y="9339"/>
                    <a:pt x="43093" y="9536"/>
                  </a:cubicBezTo>
                  <a:cubicBezTo>
                    <a:pt x="43428" y="9801"/>
                    <a:pt x="43873" y="9833"/>
                    <a:pt x="44202" y="10082"/>
                  </a:cubicBezTo>
                  <a:cubicBezTo>
                    <a:pt x="44494" y="10310"/>
                    <a:pt x="44653" y="10676"/>
                    <a:pt x="44828" y="10995"/>
                  </a:cubicBezTo>
                  <a:cubicBezTo>
                    <a:pt x="44998" y="11303"/>
                    <a:pt x="45253" y="11552"/>
                    <a:pt x="45465" y="11833"/>
                  </a:cubicBezTo>
                  <a:cubicBezTo>
                    <a:pt x="45637" y="12069"/>
                    <a:pt x="45727" y="12218"/>
                    <a:pt x="45996" y="12218"/>
                  </a:cubicBezTo>
                  <a:cubicBezTo>
                    <a:pt x="46018" y="12218"/>
                    <a:pt x="46040" y="12217"/>
                    <a:pt x="46065" y="12215"/>
                  </a:cubicBezTo>
                  <a:cubicBezTo>
                    <a:pt x="46122" y="12207"/>
                    <a:pt x="46163" y="12196"/>
                    <a:pt x="46215" y="12196"/>
                  </a:cubicBezTo>
                  <a:cubicBezTo>
                    <a:pt x="46231" y="12196"/>
                    <a:pt x="46248" y="12197"/>
                    <a:pt x="46266" y="12199"/>
                  </a:cubicBezTo>
                  <a:cubicBezTo>
                    <a:pt x="46339" y="12216"/>
                    <a:pt x="46367" y="12254"/>
                    <a:pt x="46428" y="12254"/>
                  </a:cubicBezTo>
                  <a:cubicBezTo>
                    <a:pt x="46443" y="12254"/>
                    <a:pt x="46459" y="12252"/>
                    <a:pt x="46479" y="12247"/>
                  </a:cubicBezTo>
                  <a:cubicBezTo>
                    <a:pt x="46579" y="12220"/>
                    <a:pt x="46712" y="12088"/>
                    <a:pt x="46776" y="12019"/>
                  </a:cubicBezTo>
                  <a:cubicBezTo>
                    <a:pt x="46945" y="11844"/>
                    <a:pt x="47036" y="11525"/>
                    <a:pt x="46908" y="11292"/>
                  </a:cubicBezTo>
                  <a:cubicBezTo>
                    <a:pt x="46908" y="11250"/>
                    <a:pt x="46876" y="11207"/>
                    <a:pt x="46845" y="11154"/>
                  </a:cubicBezTo>
                  <a:cubicBezTo>
                    <a:pt x="46739" y="11011"/>
                    <a:pt x="46601" y="10889"/>
                    <a:pt x="46500" y="10745"/>
                  </a:cubicBezTo>
                  <a:cubicBezTo>
                    <a:pt x="46256" y="10395"/>
                    <a:pt x="45895" y="10188"/>
                    <a:pt x="45592" y="9897"/>
                  </a:cubicBezTo>
                  <a:cubicBezTo>
                    <a:pt x="45152" y="9488"/>
                    <a:pt x="44701" y="9170"/>
                    <a:pt x="44202" y="8835"/>
                  </a:cubicBezTo>
                  <a:cubicBezTo>
                    <a:pt x="43980" y="8692"/>
                    <a:pt x="43767" y="8570"/>
                    <a:pt x="43502" y="8506"/>
                  </a:cubicBezTo>
                  <a:cubicBezTo>
                    <a:pt x="43231" y="8437"/>
                    <a:pt x="42956" y="8411"/>
                    <a:pt x="42690" y="8310"/>
                  </a:cubicBezTo>
                  <a:cubicBezTo>
                    <a:pt x="42181" y="8124"/>
                    <a:pt x="41746" y="7822"/>
                    <a:pt x="41194" y="7721"/>
                  </a:cubicBezTo>
                  <a:cubicBezTo>
                    <a:pt x="40653" y="7620"/>
                    <a:pt x="40112" y="7604"/>
                    <a:pt x="39576" y="7477"/>
                  </a:cubicBezTo>
                  <a:cubicBezTo>
                    <a:pt x="39029" y="7344"/>
                    <a:pt x="38515" y="7138"/>
                    <a:pt x="37973" y="6984"/>
                  </a:cubicBezTo>
                  <a:cubicBezTo>
                    <a:pt x="37644" y="6894"/>
                    <a:pt x="37321" y="6825"/>
                    <a:pt x="36981" y="6761"/>
                  </a:cubicBezTo>
                  <a:cubicBezTo>
                    <a:pt x="36732" y="6708"/>
                    <a:pt x="36461" y="6607"/>
                    <a:pt x="36207" y="6602"/>
                  </a:cubicBezTo>
                  <a:cubicBezTo>
                    <a:pt x="36198" y="6602"/>
                    <a:pt x="36189" y="6601"/>
                    <a:pt x="36180" y="6601"/>
                  </a:cubicBezTo>
                  <a:cubicBezTo>
                    <a:pt x="35914" y="6601"/>
                    <a:pt x="35667" y="6676"/>
                    <a:pt x="35400" y="6692"/>
                  </a:cubicBezTo>
                  <a:cubicBezTo>
                    <a:pt x="35359" y="6695"/>
                    <a:pt x="35319" y="6697"/>
                    <a:pt x="35279" y="6697"/>
                  </a:cubicBezTo>
                  <a:cubicBezTo>
                    <a:pt x="35128" y="6697"/>
                    <a:pt x="34982" y="6676"/>
                    <a:pt x="34827" y="6655"/>
                  </a:cubicBezTo>
                  <a:cubicBezTo>
                    <a:pt x="34679" y="6639"/>
                    <a:pt x="34528" y="6629"/>
                    <a:pt x="34377" y="6629"/>
                  </a:cubicBezTo>
                  <a:cubicBezTo>
                    <a:pt x="34077" y="6629"/>
                    <a:pt x="33778" y="6669"/>
                    <a:pt x="33506" y="6782"/>
                  </a:cubicBezTo>
                  <a:cubicBezTo>
                    <a:pt x="33113" y="6934"/>
                    <a:pt x="32793" y="7304"/>
                    <a:pt x="32353" y="7304"/>
                  </a:cubicBezTo>
                  <a:cubicBezTo>
                    <a:pt x="32317" y="7304"/>
                    <a:pt x="32281" y="7302"/>
                    <a:pt x="32243" y="7297"/>
                  </a:cubicBezTo>
                  <a:cubicBezTo>
                    <a:pt x="32055" y="7272"/>
                    <a:pt x="31885" y="7238"/>
                    <a:pt x="31690" y="7238"/>
                  </a:cubicBezTo>
                  <a:cubicBezTo>
                    <a:pt x="31677" y="7238"/>
                    <a:pt x="31663" y="7238"/>
                    <a:pt x="31649" y="7238"/>
                  </a:cubicBezTo>
                  <a:cubicBezTo>
                    <a:pt x="31416" y="7244"/>
                    <a:pt x="31193" y="7297"/>
                    <a:pt x="30954" y="7307"/>
                  </a:cubicBezTo>
                  <a:cubicBezTo>
                    <a:pt x="30928" y="7308"/>
                    <a:pt x="30903" y="7309"/>
                    <a:pt x="30877" y="7309"/>
                  </a:cubicBezTo>
                  <a:cubicBezTo>
                    <a:pt x="30448" y="7309"/>
                    <a:pt x="30070" y="7187"/>
                    <a:pt x="29654" y="7132"/>
                  </a:cubicBezTo>
                  <a:cubicBezTo>
                    <a:pt x="29155" y="7069"/>
                    <a:pt x="28683" y="7010"/>
                    <a:pt x="28248" y="6740"/>
                  </a:cubicBezTo>
                  <a:cubicBezTo>
                    <a:pt x="27675" y="6384"/>
                    <a:pt x="27240" y="5806"/>
                    <a:pt x="26725" y="5371"/>
                  </a:cubicBezTo>
                  <a:cubicBezTo>
                    <a:pt x="25951" y="4697"/>
                    <a:pt x="25118" y="4135"/>
                    <a:pt x="24301" y="3514"/>
                  </a:cubicBezTo>
                  <a:cubicBezTo>
                    <a:pt x="23669" y="3036"/>
                    <a:pt x="23112" y="2516"/>
                    <a:pt x="22412" y="2134"/>
                  </a:cubicBezTo>
                  <a:cubicBezTo>
                    <a:pt x="21839" y="1821"/>
                    <a:pt x="21298" y="1482"/>
                    <a:pt x="20714" y="1195"/>
                  </a:cubicBezTo>
                  <a:cubicBezTo>
                    <a:pt x="20141" y="919"/>
                    <a:pt x="19563" y="612"/>
                    <a:pt x="18979" y="362"/>
                  </a:cubicBezTo>
                  <a:cubicBezTo>
                    <a:pt x="18484" y="147"/>
                    <a:pt x="17948" y="0"/>
                    <a:pt x="174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
            <p:cNvSpPr/>
            <p:nvPr/>
          </p:nvSpPr>
          <p:spPr>
            <a:xfrm>
              <a:off x="3500125" y="4116225"/>
              <a:ext cx="917250" cy="294275"/>
            </a:xfrm>
            <a:custGeom>
              <a:rect b="b" l="l" r="r" t="t"/>
              <a:pathLst>
                <a:path extrusionOk="0" h="11771" w="36690">
                  <a:moveTo>
                    <a:pt x="14087" y="0"/>
                  </a:moveTo>
                  <a:cubicBezTo>
                    <a:pt x="13530" y="0"/>
                    <a:pt x="12977" y="152"/>
                    <a:pt x="12411" y="296"/>
                  </a:cubicBezTo>
                  <a:cubicBezTo>
                    <a:pt x="11753" y="460"/>
                    <a:pt x="11090" y="593"/>
                    <a:pt x="10432" y="752"/>
                  </a:cubicBezTo>
                  <a:cubicBezTo>
                    <a:pt x="9514" y="975"/>
                    <a:pt x="8622" y="1320"/>
                    <a:pt x="7752" y="1702"/>
                  </a:cubicBezTo>
                  <a:cubicBezTo>
                    <a:pt x="5922" y="2503"/>
                    <a:pt x="4129" y="3548"/>
                    <a:pt x="2569" y="4811"/>
                  </a:cubicBezTo>
                  <a:cubicBezTo>
                    <a:pt x="1375" y="5787"/>
                    <a:pt x="1" y="7305"/>
                    <a:pt x="600" y="8981"/>
                  </a:cubicBezTo>
                  <a:cubicBezTo>
                    <a:pt x="1322" y="11013"/>
                    <a:pt x="3794" y="11337"/>
                    <a:pt x="5662" y="11337"/>
                  </a:cubicBezTo>
                  <a:cubicBezTo>
                    <a:pt x="6761" y="11337"/>
                    <a:pt x="7858" y="11297"/>
                    <a:pt x="8958" y="11297"/>
                  </a:cubicBezTo>
                  <a:cubicBezTo>
                    <a:pt x="9297" y="11297"/>
                    <a:pt x="9636" y="11300"/>
                    <a:pt x="9975" y="11310"/>
                  </a:cubicBezTo>
                  <a:cubicBezTo>
                    <a:pt x="12077" y="11369"/>
                    <a:pt x="14178" y="11544"/>
                    <a:pt x="16279" y="11634"/>
                  </a:cubicBezTo>
                  <a:cubicBezTo>
                    <a:pt x="17690" y="11692"/>
                    <a:pt x="19101" y="11740"/>
                    <a:pt x="20513" y="11767"/>
                  </a:cubicBezTo>
                  <a:cubicBezTo>
                    <a:pt x="20681" y="11769"/>
                    <a:pt x="20848" y="11770"/>
                    <a:pt x="21016" y="11770"/>
                  </a:cubicBezTo>
                  <a:cubicBezTo>
                    <a:pt x="22299" y="11770"/>
                    <a:pt x="23572" y="11701"/>
                    <a:pt x="24858" y="11608"/>
                  </a:cubicBezTo>
                  <a:cubicBezTo>
                    <a:pt x="25967" y="11523"/>
                    <a:pt x="27076" y="11401"/>
                    <a:pt x="28174" y="11295"/>
                  </a:cubicBezTo>
                  <a:cubicBezTo>
                    <a:pt x="29267" y="11188"/>
                    <a:pt x="30371" y="11135"/>
                    <a:pt x="31464" y="11045"/>
                  </a:cubicBezTo>
                  <a:cubicBezTo>
                    <a:pt x="32228" y="10976"/>
                    <a:pt x="33002" y="10907"/>
                    <a:pt x="33735" y="10684"/>
                  </a:cubicBezTo>
                  <a:cubicBezTo>
                    <a:pt x="34164" y="10552"/>
                    <a:pt x="34583" y="10382"/>
                    <a:pt x="34992" y="10196"/>
                  </a:cubicBezTo>
                  <a:cubicBezTo>
                    <a:pt x="35300" y="10058"/>
                    <a:pt x="35597" y="9936"/>
                    <a:pt x="35915" y="9830"/>
                  </a:cubicBezTo>
                  <a:cubicBezTo>
                    <a:pt x="36064" y="9777"/>
                    <a:pt x="36180" y="9713"/>
                    <a:pt x="36276" y="9586"/>
                  </a:cubicBezTo>
                  <a:cubicBezTo>
                    <a:pt x="36504" y="9262"/>
                    <a:pt x="36318" y="8864"/>
                    <a:pt x="36382" y="8498"/>
                  </a:cubicBezTo>
                  <a:cubicBezTo>
                    <a:pt x="36414" y="8291"/>
                    <a:pt x="36568" y="8201"/>
                    <a:pt x="36631" y="8021"/>
                  </a:cubicBezTo>
                  <a:cubicBezTo>
                    <a:pt x="36679" y="7899"/>
                    <a:pt x="36690" y="7740"/>
                    <a:pt x="36663" y="7618"/>
                  </a:cubicBezTo>
                  <a:cubicBezTo>
                    <a:pt x="36663" y="7602"/>
                    <a:pt x="36658" y="7591"/>
                    <a:pt x="36653" y="7581"/>
                  </a:cubicBezTo>
                  <a:cubicBezTo>
                    <a:pt x="36557" y="7305"/>
                    <a:pt x="36212" y="7130"/>
                    <a:pt x="35989" y="6981"/>
                  </a:cubicBezTo>
                  <a:cubicBezTo>
                    <a:pt x="35602" y="6716"/>
                    <a:pt x="35204" y="6461"/>
                    <a:pt x="34801" y="6228"/>
                  </a:cubicBezTo>
                  <a:cubicBezTo>
                    <a:pt x="34408" y="6010"/>
                    <a:pt x="34010" y="5803"/>
                    <a:pt x="33602" y="5617"/>
                  </a:cubicBezTo>
                  <a:cubicBezTo>
                    <a:pt x="33135" y="5405"/>
                    <a:pt x="32594" y="5193"/>
                    <a:pt x="32074" y="5135"/>
                  </a:cubicBezTo>
                  <a:cubicBezTo>
                    <a:pt x="31933" y="5121"/>
                    <a:pt x="31789" y="5116"/>
                    <a:pt x="31642" y="5116"/>
                  </a:cubicBezTo>
                  <a:cubicBezTo>
                    <a:pt x="31396" y="5116"/>
                    <a:pt x="31146" y="5130"/>
                    <a:pt x="30907" y="5140"/>
                  </a:cubicBezTo>
                  <a:cubicBezTo>
                    <a:pt x="30429" y="5166"/>
                    <a:pt x="29952" y="5267"/>
                    <a:pt x="29474" y="5347"/>
                  </a:cubicBezTo>
                  <a:cubicBezTo>
                    <a:pt x="28853" y="5448"/>
                    <a:pt x="28232" y="5501"/>
                    <a:pt x="27606" y="5501"/>
                  </a:cubicBezTo>
                  <a:cubicBezTo>
                    <a:pt x="26455" y="5495"/>
                    <a:pt x="25309" y="5448"/>
                    <a:pt x="24184" y="5230"/>
                  </a:cubicBezTo>
                  <a:cubicBezTo>
                    <a:pt x="23638" y="5124"/>
                    <a:pt x="23102" y="4981"/>
                    <a:pt x="22566" y="4843"/>
                  </a:cubicBezTo>
                  <a:cubicBezTo>
                    <a:pt x="21935" y="4678"/>
                    <a:pt x="21282" y="4556"/>
                    <a:pt x="20693" y="4254"/>
                  </a:cubicBezTo>
                  <a:cubicBezTo>
                    <a:pt x="19632" y="3707"/>
                    <a:pt x="18932" y="2699"/>
                    <a:pt x="17982" y="1999"/>
                  </a:cubicBezTo>
                  <a:cubicBezTo>
                    <a:pt x="17048" y="1309"/>
                    <a:pt x="16119" y="582"/>
                    <a:pt x="15021" y="168"/>
                  </a:cubicBezTo>
                  <a:cubicBezTo>
                    <a:pt x="14707" y="47"/>
                    <a:pt x="14397" y="0"/>
                    <a:pt x="140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 name="Google Shape;201;p7"/>
          <p:cNvGrpSpPr/>
          <p:nvPr/>
        </p:nvGrpSpPr>
        <p:grpSpPr>
          <a:xfrm rot="-276539">
            <a:off x="-385231" y="-483762"/>
            <a:ext cx="832339" cy="4243941"/>
            <a:chOff x="-384775" y="-172600"/>
            <a:chExt cx="1005756" cy="5128776"/>
          </a:xfrm>
        </p:grpSpPr>
        <p:sp>
          <p:nvSpPr>
            <p:cNvPr id="202" name="Google Shape;202;p7"/>
            <p:cNvSpPr/>
            <p:nvPr/>
          </p:nvSpPr>
          <p:spPr>
            <a:xfrm>
              <a:off x="135682" y="478076"/>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203" name="Google Shape;203;p7"/>
            <p:cNvSpPr/>
            <p:nvPr/>
          </p:nvSpPr>
          <p:spPr>
            <a:xfrm>
              <a:off x="-90112" y="26661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38100">
              <a:solidFill>
                <a:schemeClr val="dk1"/>
              </a:solidFill>
              <a:prstDash val="solid"/>
              <a:round/>
              <a:headEnd len="med" w="med" type="none"/>
              <a:tailEnd len="med" w="med" type="none"/>
            </a:ln>
          </p:spPr>
        </p:sp>
        <p:sp>
          <p:nvSpPr>
            <p:cNvPr id="204" name="Google Shape;204;p7"/>
            <p:cNvSpPr/>
            <p:nvPr/>
          </p:nvSpPr>
          <p:spPr>
            <a:xfrm>
              <a:off x="-384775" y="-172600"/>
              <a:ext cx="485298" cy="4478100"/>
            </a:xfrm>
            <a:custGeom>
              <a:rect b="b" l="l" r="r" t="t"/>
              <a:pathLst>
                <a:path extrusionOk="0" h="179124" w="26976">
                  <a:moveTo>
                    <a:pt x="0" y="0"/>
                  </a:moveTo>
                  <a:cubicBezTo>
                    <a:pt x="993" y="6946"/>
                    <a:pt x="5938" y="12880"/>
                    <a:pt x="7194" y="19783"/>
                  </a:cubicBezTo>
                  <a:cubicBezTo>
                    <a:pt x="8204" y="25332"/>
                    <a:pt x="5515" y="31130"/>
                    <a:pt x="6474" y="36688"/>
                  </a:cubicBezTo>
                  <a:cubicBezTo>
                    <a:pt x="7035" y="39939"/>
                    <a:pt x="9170" y="42786"/>
                    <a:pt x="9711" y="46040"/>
                  </a:cubicBezTo>
                  <a:cubicBezTo>
                    <a:pt x="12049" y="60094"/>
                    <a:pt x="9455" y="75255"/>
                    <a:pt x="14747" y="88483"/>
                  </a:cubicBezTo>
                  <a:cubicBezTo>
                    <a:pt x="17743" y="95971"/>
                    <a:pt x="10840" y="104709"/>
                    <a:pt x="12589" y="112582"/>
                  </a:cubicBezTo>
                  <a:cubicBezTo>
                    <a:pt x="13577" y="117031"/>
                    <a:pt x="17530" y="120407"/>
                    <a:pt x="18704" y="124811"/>
                  </a:cubicBezTo>
                  <a:cubicBezTo>
                    <a:pt x="20071" y="129941"/>
                    <a:pt x="19844" y="135369"/>
                    <a:pt x="20502" y="140637"/>
                  </a:cubicBezTo>
                  <a:cubicBezTo>
                    <a:pt x="22115" y="153546"/>
                    <a:pt x="26976" y="166115"/>
                    <a:pt x="26976" y="179124"/>
                  </a:cubicBezTo>
                </a:path>
              </a:pathLst>
            </a:custGeom>
            <a:noFill/>
            <a:ln cap="flat" cmpd="sng" w="28575">
              <a:solidFill>
                <a:schemeClr val="dk1"/>
              </a:solidFill>
              <a:prstDash val="solid"/>
              <a:round/>
              <a:headEnd len="med" w="med" type="none"/>
              <a:tailEnd len="med" w="med" type="none"/>
            </a:ln>
          </p:spPr>
        </p:sp>
      </p:grpSp>
      <p:sp>
        <p:nvSpPr>
          <p:cNvPr id="205" name="Google Shape;205;p7"/>
          <p:cNvSpPr txBox="1"/>
          <p:nvPr>
            <p:ph type="title"/>
          </p:nvPr>
        </p:nvSpPr>
        <p:spPr>
          <a:xfrm>
            <a:off x="713225" y="448056"/>
            <a:ext cx="4232400" cy="1034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6" name="Google Shape;206;p7"/>
          <p:cNvSpPr txBox="1"/>
          <p:nvPr>
            <p:ph idx="1" type="subTitle"/>
          </p:nvPr>
        </p:nvSpPr>
        <p:spPr>
          <a:xfrm>
            <a:off x="713225" y="1790050"/>
            <a:ext cx="4232400" cy="267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Char char="●"/>
              <a:defRPr/>
            </a:lvl1pPr>
            <a:lvl2pPr lvl="1" rtl="0" algn="ctr">
              <a:lnSpc>
                <a:spcPct val="100000"/>
              </a:lnSpc>
              <a:spcBef>
                <a:spcPts val="1000"/>
              </a:spcBef>
              <a:spcAft>
                <a:spcPts val="0"/>
              </a:spcAft>
              <a:buClr>
                <a:srgbClr val="E76A28"/>
              </a:buClr>
              <a:buSzPts val="1200"/>
              <a:buChar char="○"/>
              <a:defRPr/>
            </a:lvl2pPr>
            <a:lvl3pPr lvl="2" rtl="0" algn="ctr">
              <a:lnSpc>
                <a:spcPct val="100000"/>
              </a:lnSpc>
              <a:spcBef>
                <a:spcPts val="1600"/>
              </a:spcBef>
              <a:spcAft>
                <a:spcPts val="0"/>
              </a:spcAft>
              <a:buClr>
                <a:srgbClr val="E76A28"/>
              </a:buClr>
              <a:buSzPts val="1200"/>
              <a:buChar char="■"/>
              <a:defRPr/>
            </a:lvl3pPr>
            <a:lvl4pPr lvl="3" rtl="0" algn="ctr">
              <a:lnSpc>
                <a:spcPct val="100000"/>
              </a:lnSpc>
              <a:spcBef>
                <a:spcPts val="1600"/>
              </a:spcBef>
              <a:spcAft>
                <a:spcPts val="0"/>
              </a:spcAft>
              <a:buClr>
                <a:srgbClr val="E76A28"/>
              </a:buClr>
              <a:buSzPts val="1200"/>
              <a:buChar char="●"/>
              <a:defRPr/>
            </a:lvl4pPr>
            <a:lvl5pPr lvl="4" rtl="0" algn="ctr">
              <a:lnSpc>
                <a:spcPct val="100000"/>
              </a:lnSpc>
              <a:spcBef>
                <a:spcPts val="1600"/>
              </a:spcBef>
              <a:spcAft>
                <a:spcPts val="0"/>
              </a:spcAft>
              <a:buClr>
                <a:srgbClr val="E76A28"/>
              </a:buClr>
              <a:buSzPts val="1200"/>
              <a:buChar char="○"/>
              <a:defRPr/>
            </a:lvl5pPr>
            <a:lvl6pPr lvl="5" rtl="0" algn="ctr">
              <a:lnSpc>
                <a:spcPct val="100000"/>
              </a:lnSpc>
              <a:spcBef>
                <a:spcPts val="1600"/>
              </a:spcBef>
              <a:spcAft>
                <a:spcPts val="0"/>
              </a:spcAft>
              <a:buClr>
                <a:srgbClr val="999999"/>
              </a:buClr>
              <a:buSzPts val="1200"/>
              <a:buChar char="■"/>
              <a:defRPr/>
            </a:lvl6pPr>
            <a:lvl7pPr lvl="6" rtl="0" algn="ctr">
              <a:lnSpc>
                <a:spcPct val="100000"/>
              </a:lnSpc>
              <a:spcBef>
                <a:spcPts val="1600"/>
              </a:spcBef>
              <a:spcAft>
                <a:spcPts val="0"/>
              </a:spcAft>
              <a:buClr>
                <a:srgbClr val="999999"/>
              </a:buClr>
              <a:buSzPts val="1200"/>
              <a:buChar char="●"/>
              <a:defRPr/>
            </a:lvl7pPr>
            <a:lvl8pPr lvl="7" rtl="0" algn="ctr">
              <a:lnSpc>
                <a:spcPct val="100000"/>
              </a:lnSpc>
              <a:spcBef>
                <a:spcPts val="1600"/>
              </a:spcBef>
              <a:spcAft>
                <a:spcPts val="0"/>
              </a:spcAft>
              <a:buClr>
                <a:srgbClr val="999999"/>
              </a:buClr>
              <a:buSzPts val="1200"/>
              <a:buChar char="○"/>
              <a:defRPr/>
            </a:lvl8pPr>
            <a:lvl9pPr lvl="8" rtl="0" algn="ctr">
              <a:lnSpc>
                <a:spcPct val="100000"/>
              </a:lnSpc>
              <a:spcBef>
                <a:spcPts val="1600"/>
              </a:spcBef>
              <a:spcAft>
                <a:spcPts val="1600"/>
              </a:spcAft>
              <a:buClr>
                <a:srgbClr val="999999"/>
              </a:buClr>
              <a:buSzPts val="1200"/>
              <a:buChar char="■"/>
              <a:defRPr/>
            </a:lvl9pPr>
          </a:lstStyle>
          <a:p/>
        </p:txBody>
      </p:sp>
      <p:sp>
        <p:nvSpPr>
          <p:cNvPr id="207" name="Google Shape;207;p7"/>
          <p:cNvSpPr/>
          <p:nvPr>
            <p:ph idx="2" type="pic"/>
          </p:nvPr>
        </p:nvSpPr>
        <p:spPr>
          <a:xfrm>
            <a:off x="5748600" y="638955"/>
            <a:ext cx="2622300" cy="3865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8" name="Shape 208"/>
        <p:cNvGrpSpPr/>
        <p:nvPr/>
      </p:nvGrpSpPr>
      <p:grpSpPr>
        <a:xfrm>
          <a:off x="0" y="0"/>
          <a:ext cx="0" cy="0"/>
          <a:chOff x="0" y="0"/>
          <a:chExt cx="0" cy="0"/>
        </a:xfrm>
      </p:grpSpPr>
      <p:sp>
        <p:nvSpPr>
          <p:cNvPr id="209" name="Google Shape;209;p8"/>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grpSp>
        <p:nvGrpSpPr>
          <p:cNvPr id="210" name="Google Shape;210;p8"/>
          <p:cNvGrpSpPr/>
          <p:nvPr/>
        </p:nvGrpSpPr>
        <p:grpSpPr>
          <a:xfrm>
            <a:off x="8097977" y="3607244"/>
            <a:ext cx="1428914" cy="1993501"/>
            <a:chOff x="5486650" y="2490000"/>
            <a:chExt cx="370300" cy="516625"/>
          </a:xfrm>
        </p:grpSpPr>
        <p:sp>
          <p:nvSpPr>
            <p:cNvPr id="211" name="Google Shape;211;p8"/>
            <p:cNvSpPr/>
            <p:nvPr/>
          </p:nvSpPr>
          <p:spPr>
            <a:xfrm>
              <a:off x="5659775" y="2625125"/>
              <a:ext cx="48850" cy="71000"/>
            </a:xfrm>
            <a:custGeom>
              <a:rect b="b" l="l" r="r" t="t"/>
              <a:pathLst>
                <a:path extrusionOk="0" h="2840" w="1954">
                  <a:moveTo>
                    <a:pt x="1628" y="0"/>
                  </a:moveTo>
                  <a:cubicBezTo>
                    <a:pt x="1556" y="0"/>
                    <a:pt x="1485" y="32"/>
                    <a:pt x="1435" y="107"/>
                  </a:cubicBezTo>
                  <a:cubicBezTo>
                    <a:pt x="1175" y="515"/>
                    <a:pt x="857" y="892"/>
                    <a:pt x="655" y="1338"/>
                  </a:cubicBezTo>
                  <a:cubicBezTo>
                    <a:pt x="491" y="1699"/>
                    <a:pt x="406" y="2118"/>
                    <a:pt x="146" y="2431"/>
                  </a:cubicBezTo>
                  <a:cubicBezTo>
                    <a:pt x="1" y="2608"/>
                    <a:pt x="155" y="2840"/>
                    <a:pt x="324" y="2840"/>
                  </a:cubicBezTo>
                  <a:cubicBezTo>
                    <a:pt x="377" y="2840"/>
                    <a:pt x="433" y="2816"/>
                    <a:pt x="480" y="2760"/>
                  </a:cubicBezTo>
                  <a:cubicBezTo>
                    <a:pt x="729" y="2463"/>
                    <a:pt x="846" y="2113"/>
                    <a:pt x="989" y="1752"/>
                  </a:cubicBezTo>
                  <a:cubicBezTo>
                    <a:pt x="1196" y="1237"/>
                    <a:pt x="1541" y="807"/>
                    <a:pt x="1838" y="340"/>
                  </a:cubicBezTo>
                  <a:cubicBezTo>
                    <a:pt x="1953" y="166"/>
                    <a:pt x="1792" y="0"/>
                    <a:pt x="16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p:nvPr/>
          </p:nvSpPr>
          <p:spPr>
            <a:xfrm>
              <a:off x="5694750" y="2583500"/>
              <a:ext cx="60700" cy="58150"/>
            </a:xfrm>
            <a:custGeom>
              <a:rect b="b" l="l" r="r" t="t"/>
              <a:pathLst>
                <a:path extrusionOk="0" h="2326" w="2428">
                  <a:moveTo>
                    <a:pt x="341" y="1"/>
                  </a:moveTo>
                  <a:cubicBezTo>
                    <a:pt x="168" y="1"/>
                    <a:pt x="1" y="167"/>
                    <a:pt x="132" y="339"/>
                  </a:cubicBezTo>
                  <a:cubicBezTo>
                    <a:pt x="397" y="684"/>
                    <a:pt x="710" y="992"/>
                    <a:pt x="1023" y="1289"/>
                  </a:cubicBezTo>
                  <a:cubicBezTo>
                    <a:pt x="1182" y="1448"/>
                    <a:pt x="1368" y="1586"/>
                    <a:pt x="1511" y="1761"/>
                  </a:cubicBezTo>
                  <a:cubicBezTo>
                    <a:pt x="1660" y="1926"/>
                    <a:pt x="1750" y="2117"/>
                    <a:pt x="1920" y="2265"/>
                  </a:cubicBezTo>
                  <a:cubicBezTo>
                    <a:pt x="1968" y="2308"/>
                    <a:pt x="2021" y="2326"/>
                    <a:pt x="2073" y="2326"/>
                  </a:cubicBezTo>
                  <a:cubicBezTo>
                    <a:pt x="2261" y="2326"/>
                    <a:pt x="2428" y="2089"/>
                    <a:pt x="2249" y="1931"/>
                  </a:cubicBezTo>
                  <a:cubicBezTo>
                    <a:pt x="2116" y="1814"/>
                    <a:pt x="2031" y="1650"/>
                    <a:pt x="1920" y="1507"/>
                  </a:cubicBezTo>
                  <a:cubicBezTo>
                    <a:pt x="1776" y="1342"/>
                    <a:pt x="1612" y="1204"/>
                    <a:pt x="1453" y="1050"/>
                  </a:cubicBezTo>
                  <a:cubicBezTo>
                    <a:pt x="1140" y="753"/>
                    <a:pt x="805" y="446"/>
                    <a:pt x="540" y="101"/>
                  </a:cubicBezTo>
                  <a:cubicBezTo>
                    <a:pt x="487" y="30"/>
                    <a:pt x="413" y="1"/>
                    <a:pt x="34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8"/>
            <p:cNvSpPr/>
            <p:nvPr/>
          </p:nvSpPr>
          <p:spPr>
            <a:xfrm>
              <a:off x="5606425" y="2624775"/>
              <a:ext cx="58275" cy="19575"/>
            </a:xfrm>
            <a:custGeom>
              <a:rect b="b" l="l" r="r" t="t"/>
              <a:pathLst>
                <a:path extrusionOk="0" h="783" w="2331">
                  <a:moveTo>
                    <a:pt x="2002" y="0"/>
                  </a:moveTo>
                  <a:cubicBezTo>
                    <a:pt x="1981" y="0"/>
                    <a:pt x="1958" y="3"/>
                    <a:pt x="1935" y="10"/>
                  </a:cubicBezTo>
                  <a:cubicBezTo>
                    <a:pt x="1659" y="89"/>
                    <a:pt x="1373" y="163"/>
                    <a:pt x="1091" y="211"/>
                  </a:cubicBezTo>
                  <a:cubicBezTo>
                    <a:pt x="821" y="254"/>
                    <a:pt x="545" y="248"/>
                    <a:pt x="269" y="323"/>
                  </a:cubicBezTo>
                  <a:cubicBezTo>
                    <a:pt x="1" y="396"/>
                    <a:pt x="87" y="783"/>
                    <a:pt x="329" y="783"/>
                  </a:cubicBezTo>
                  <a:cubicBezTo>
                    <a:pt x="350" y="783"/>
                    <a:pt x="373" y="780"/>
                    <a:pt x="396" y="774"/>
                  </a:cubicBezTo>
                  <a:cubicBezTo>
                    <a:pt x="667" y="699"/>
                    <a:pt x="948" y="715"/>
                    <a:pt x="1219" y="662"/>
                  </a:cubicBezTo>
                  <a:cubicBezTo>
                    <a:pt x="1505" y="609"/>
                    <a:pt x="1781" y="535"/>
                    <a:pt x="2062" y="461"/>
                  </a:cubicBezTo>
                  <a:cubicBezTo>
                    <a:pt x="2331" y="387"/>
                    <a:pt x="2245" y="0"/>
                    <a:pt x="20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
            <p:cNvSpPr/>
            <p:nvPr/>
          </p:nvSpPr>
          <p:spPr>
            <a:xfrm>
              <a:off x="5593075" y="2680575"/>
              <a:ext cx="32775" cy="52225"/>
            </a:xfrm>
            <a:custGeom>
              <a:rect b="b" l="l" r="r" t="t"/>
              <a:pathLst>
                <a:path extrusionOk="0" h="2089" w="1311">
                  <a:moveTo>
                    <a:pt x="287" y="1"/>
                  </a:moveTo>
                  <a:cubicBezTo>
                    <a:pt x="141" y="1"/>
                    <a:pt x="0" y="114"/>
                    <a:pt x="71" y="287"/>
                  </a:cubicBezTo>
                  <a:cubicBezTo>
                    <a:pt x="288" y="850"/>
                    <a:pt x="697" y="1327"/>
                    <a:pt x="824" y="1921"/>
                  </a:cubicBezTo>
                  <a:cubicBezTo>
                    <a:pt x="847" y="2038"/>
                    <a:pt x="934" y="2088"/>
                    <a:pt x="1025" y="2088"/>
                  </a:cubicBezTo>
                  <a:cubicBezTo>
                    <a:pt x="1162" y="2088"/>
                    <a:pt x="1310" y="1974"/>
                    <a:pt x="1275" y="1799"/>
                  </a:cubicBezTo>
                  <a:cubicBezTo>
                    <a:pt x="1148" y="1194"/>
                    <a:pt x="745" y="722"/>
                    <a:pt x="522" y="160"/>
                  </a:cubicBezTo>
                  <a:cubicBezTo>
                    <a:pt x="480" y="49"/>
                    <a:pt x="383" y="1"/>
                    <a:pt x="2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
            <p:cNvSpPr/>
            <p:nvPr/>
          </p:nvSpPr>
          <p:spPr>
            <a:xfrm>
              <a:off x="5655350" y="2719900"/>
              <a:ext cx="77575" cy="28225"/>
            </a:xfrm>
            <a:custGeom>
              <a:rect b="b" l="l" r="r" t="t"/>
              <a:pathLst>
                <a:path extrusionOk="0" h="1129" w="3103">
                  <a:moveTo>
                    <a:pt x="2788" y="1"/>
                  </a:moveTo>
                  <a:cubicBezTo>
                    <a:pt x="2764" y="1"/>
                    <a:pt x="2738" y="5"/>
                    <a:pt x="2710" y="14"/>
                  </a:cubicBezTo>
                  <a:cubicBezTo>
                    <a:pt x="1951" y="241"/>
                    <a:pt x="1119" y="656"/>
                    <a:pt x="317" y="656"/>
                  </a:cubicBezTo>
                  <a:cubicBezTo>
                    <a:pt x="312" y="656"/>
                    <a:pt x="307" y="656"/>
                    <a:pt x="302" y="656"/>
                  </a:cubicBezTo>
                  <a:cubicBezTo>
                    <a:pt x="300" y="656"/>
                    <a:pt x="298" y="656"/>
                    <a:pt x="297" y="656"/>
                  </a:cubicBezTo>
                  <a:cubicBezTo>
                    <a:pt x="4" y="656"/>
                    <a:pt x="1" y="1118"/>
                    <a:pt x="302" y="1128"/>
                  </a:cubicBezTo>
                  <a:cubicBezTo>
                    <a:pt x="312" y="1128"/>
                    <a:pt x="323" y="1128"/>
                    <a:pt x="333" y="1128"/>
                  </a:cubicBezTo>
                  <a:cubicBezTo>
                    <a:pt x="1187" y="1128"/>
                    <a:pt x="2036" y="706"/>
                    <a:pt x="2838" y="470"/>
                  </a:cubicBezTo>
                  <a:cubicBezTo>
                    <a:pt x="3102" y="384"/>
                    <a:pt x="3022" y="1"/>
                    <a:pt x="27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8"/>
            <p:cNvSpPr/>
            <p:nvPr/>
          </p:nvSpPr>
          <p:spPr>
            <a:xfrm>
              <a:off x="5728825" y="2651575"/>
              <a:ext cx="17875" cy="36200"/>
            </a:xfrm>
            <a:custGeom>
              <a:rect b="b" l="l" r="r" t="t"/>
              <a:pathLst>
                <a:path extrusionOk="0" h="1448" w="715">
                  <a:moveTo>
                    <a:pt x="426" y="1"/>
                  </a:moveTo>
                  <a:cubicBezTo>
                    <a:pt x="335" y="1"/>
                    <a:pt x="253" y="53"/>
                    <a:pt x="238" y="174"/>
                  </a:cubicBezTo>
                  <a:cubicBezTo>
                    <a:pt x="191" y="503"/>
                    <a:pt x="164" y="842"/>
                    <a:pt x="58" y="1161"/>
                  </a:cubicBezTo>
                  <a:cubicBezTo>
                    <a:pt x="0" y="1334"/>
                    <a:pt x="142" y="1447"/>
                    <a:pt x="285" y="1447"/>
                  </a:cubicBezTo>
                  <a:cubicBezTo>
                    <a:pt x="378" y="1447"/>
                    <a:pt x="471" y="1399"/>
                    <a:pt x="509" y="1288"/>
                  </a:cubicBezTo>
                  <a:cubicBezTo>
                    <a:pt x="615" y="970"/>
                    <a:pt x="642" y="630"/>
                    <a:pt x="689" y="296"/>
                  </a:cubicBezTo>
                  <a:cubicBezTo>
                    <a:pt x="715" y="118"/>
                    <a:pt x="561" y="1"/>
                    <a:pt x="4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
            <p:cNvSpPr/>
            <p:nvPr/>
          </p:nvSpPr>
          <p:spPr>
            <a:xfrm>
              <a:off x="5646200" y="2529400"/>
              <a:ext cx="34850" cy="51475"/>
            </a:xfrm>
            <a:custGeom>
              <a:rect b="b" l="l" r="r" t="t"/>
              <a:pathLst>
                <a:path extrusionOk="0" h="2059" w="1394">
                  <a:moveTo>
                    <a:pt x="286" y="1"/>
                  </a:moveTo>
                  <a:cubicBezTo>
                    <a:pt x="145" y="1"/>
                    <a:pt x="1" y="115"/>
                    <a:pt x="52" y="291"/>
                  </a:cubicBezTo>
                  <a:cubicBezTo>
                    <a:pt x="233" y="885"/>
                    <a:pt x="477" y="1463"/>
                    <a:pt x="853" y="1962"/>
                  </a:cubicBezTo>
                  <a:cubicBezTo>
                    <a:pt x="908" y="2030"/>
                    <a:pt x="981" y="2059"/>
                    <a:pt x="1053" y="2059"/>
                  </a:cubicBezTo>
                  <a:cubicBezTo>
                    <a:pt x="1227" y="2059"/>
                    <a:pt x="1393" y="1892"/>
                    <a:pt x="1262" y="1723"/>
                  </a:cubicBezTo>
                  <a:cubicBezTo>
                    <a:pt x="901" y="1257"/>
                    <a:pt x="668" y="726"/>
                    <a:pt x="503" y="164"/>
                  </a:cubicBezTo>
                  <a:cubicBezTo>
                    <a:pt x="469" y="50"/>
                    <a:pt x="378" y="1"/>
                    <a:pt x="28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a:off x="5602450" y="2517825"/>
              <a:ext cx="29875" cy="46250"/>
            </a:xfrm>
            <a:custGeom>
              <a:rect b="b" l="l" r="r" t="t"/>
              <a:pathLst>
                <a:path extrusionOk="0" h="1850" w="1195">
                  <a:moveTo>
                    <a:pt x="913" y="1"/>
                  </a:moveTo>
                  <a:cubicBezTo>
                    <a:pt x="818" y="1"/>
                    <a:pt x="723" y="51"/>
                    <a:pt x="683" y="165"/>
                  </a:cubicBezTo>
                  <a:cubicBezTo>
                    <a:pt x="529" y="627"/>
                    <a:pt x="269" y="1040"/>
                    <a:pt x="78" y="1491"/>
                  </a:cubicBezTo>
                  <a:cubicBezTo>
                    <a:pt x="1" y="1678"/>
                    <a:pt x="166" y="1849"/>
                    <a:pt x="314" y="1849"/>
                  </a:cubicBezTo>
                  <a:cubicBezTo>
                    <a:pt x="381" y="1849"/>
                    <a:pt x="445" y="1814"/>
                    <a:pt x="481" y="1730"/>
                  </a:cubicBezTo>
                  <a:cubicBezTo>
                    <a:pt x="688" y="1242"/>
                    <a:pt x="969" y="791"/>
                    <a:pt x="1134" y="298"/>
                  </a:cubicBezTo>
                  <a:cubicBezTo>
                    <a:pt x="1194" y="116"/>
                    <a:pt x="1055" y="1"/>
                    <a:pt x="91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8"/>
            <p:cNvSpPr/>
            <p:nvPr/>
          </p:nvSpPr>
          <p:spPr>
            <a:xfrm>
              <a:off x="5543250" y="2646575"/>
              <a:ext cx="44500" cy="24200"/>
            </a:xfrm>
            <a:custGeom>
              <a:rect b="b" l="l" r="r" t="t"/>
              <a:pathLst>
                <a:path extrusionOk="0" h="968" w="1780">
                  <a:moveTo>
                    <a:pt x="349" y="1"/>
                  </a:moveTo>
                  <a:cubicBezTo>
                    <a:pt x="165" y="1"/>
                    <a:pt x="0" y="239"/>
                    <a:pt x="170" y="400"/>
                  </a:cubicBezTo>
                  <a:cubicBezTo>
                    <a:pt x="509" y="719"/>
                    <a:pt x="965" y="809"/>
                    <a:pt x="1390" y="957"/>
                  </a:cubicBezTo>
                  <a:cubicBezTo>
                    <a:pt x="1414" y="965"/>
                    <a:pt x="1438" y="968"/>
                    <a:pt x="1460" y="968"/>
                  </a:cubicBezTo>
                  <a:cubicBezTo>
                    <a:pt x="1695" y="968"/>
                    <a:pt x="1779" y="583"/>
                    <a:pt x="1517" y="496"/>
                  </a:cubicBezTo>
                  <a:cubicBezTo>
                    <a:pt x="1172" y="384"/>
                    <a:pt x="774" y="321"/>
                    <a:pt x="504" y="66"/>
                  </a:cubicBezTo>
                  <a:cubicBezTo>
                    <a:pt x="456" y="20"/>
                    <a:pt x="402" y="1"/>
                    <a:pt x="3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
            <p:cNvSpPr/>
            <p:nvPr/>
          </p:nvSpPr>
          <p:spPr>
            <a:xfrm>
              <a:off x="5549650" y="2709525"/>
              <a:ext cx="38975" cy="39850"/>
            </a:xfrm>
            <a:custGeom>
              <a:rect b="b" l="l" r="r" t="t"/>
              <a:pathLst>
                <a:path extrusionOk="0" h="1594" w="1559">
                  <a:moveTo>
                    <a:pt x="1219" y="0"/>
                  </a:moveTo>
                  <a:cubicBezTo>
                    <a:pt x="1167" y="0"/>
                    <a:pt x="1113" y="20"/>
                    <a:pt x="1065" y="68"/>
                  </a:cubicBezTo>
                  <a:cubicBezTo>
                    <a:pt x="709" y="413"/>
                    <a:pt x="301" y="779"/>
                    <a:pt x="89" y="1236"/>
                  </a:cubicBezTo>
                  <a:cubicBezTo>
                    <a:pt x="1" y="1422"/>
                    <a:pt x="165" y="1593"/>
                    <a:pt x="317" y="1593"/>
                  </a:cubicBezTo>
                  <a:cubicBezTo>
                    <a:pt x="386" y="1593"/>
                    <a:pt x="452" y="1558"/>
                    <a:pt x="492" y="1474"/>
                  </a:cubicBezTo>
                  <a:cubicBezTo>
                    <a:pt x="683" y="1050"/>
                    <a:pt x="1060" y="726"/>
                    <a:pt x="1394" y="397"/>
                  </a:cubicBezTo>
                  <a:cubicBezTo>
                    <a:pt x="1558" y="237"/>
                    <a:pt x="1398" y="0"/>
                    <a:pt x="121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8"/>
            <p:cNvSpPr/>
            <p:nvPr/>
          </p:nvSpPr>
          <p:spPr>
            <a:xfrm>
              <a:off x="5585800" y="2590600"/>
              <a:ext cx="17750" cy="30400"/>
            </a:xfrm>
            <a:custGeom>
              <a:rect b="b" l="l" r="r" t="t"/>
              <a:pathLst>
                <a:path extrusionOk="0" h="1216" w="710">
                  <a:moveTo>
                    <a:pt x="425" y="0"/>
                  </a:moveTo>
                  <a:cubicBezTo>
                    <a:pt x="331" y="0"/>
                    <a:pt x="240" y="49"/>
                    <a:pt x="208" y="162"/>
                  </a:cubicBezTo>
                  <a:cubicBezTo>
                    <a:pt x="134" y="411"/>
                    <a:pt x="155" y="681"/>
                    <a:pt x="49" y="920"/>
                  </a:cubicBezTo>
                  <a:cubicBezTo>
                    <a:pt x="1" y="1037"/>
                    <a:pt x="102" y="1180"/>
                    <a:pt x="213" y="1207"/>
                  </a:cubicBezTo>
                  <a:cubicBezTo>
                    <a:pt x="235" y="1213"/>
                    <a:pt x="255" y="1216"/>
                    <a:pt x="275" y="1216"/>
                  </a:cubicBezTo>
                  <a:cubicBezTo>
                    <a:pt x="379" y="1216"/>
                    <a:pt x="460" y="1139"/>
                    <a:pt x="500" y="1037"/>
                  </a:cubicBezTo>
                  <a:cubicBezTo>
                    <a:pt x="601" y="798"/>
                    <a:pt x="585" y="533"/>
                    <a:pt x="659" y="284"/>
                  </a:cubicBezTo>
                  <a:cubicBezTo>
                    <a:pt x="710" y="111"/>
                    <a:pt x="565" y="0"/>
                    <a:pt x="4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8"/>
            <p:cNvSpPr/>
            <p:nvPr/>
          </p:nvSpPr>
          <p:spPr>
            <a:xfrm>
              <a:off x="5722000" y="2773700"/>
              <a:ext cx="48675" cy="45475"/>
            </a:xfrm>
            <a:custGeom>
              <a:rect b="b" l="l" r="r" t="t"/>
              <a:pathLst>
                <a:path extrusionOk="0" h="1819" w="1947">
                  <a:moveTo>
                    <a:pt x="330" y="0"/>
                  </a:moveTo>
                  <a:cubicBezTo>
                    <a:pt x="158" y="0"/>
                    <a:pt x="0" y="234"/>
                    <a:pt x="151" y="409"/>
                  </a:cubicBezTo>
                  <a:cubicBezTo>
                    <a:pt x="564" y="870"/>
                    <a:pt x="941" y="1369"/>
                    <a:pt x="1424" y="1762"/>
                  </a:cubicBezTo>
                  <a:cubicBezTo>
                    <a:pt x="1474" y="1802"/>
                    <a:pt x="1528" y="1819"/>
                    <a:pt x="1581" y="1819"/>
                  </a:cubicBezTo>
                  <a:cubicBezTo>
                    <a:pt x="1778" y="1819"/>
                    <a:pt x="1947" y="1578"/>
                    <a:pt x="1758" y="1428"/>
                  </a:cubicBezTo>
                  <a:cubicBezTo>
                    <a:pt x="1270" y="1035"/>
                    <a:pt x="893" y="541"/>
                    <a:pt x="485" y="75"/>
                  </a:cubicBezTo>
                  <a:cubicBezTo>
                    <a:pt x="438" y="22"/>
                    <a:pt x="383" y="0"/>
                    <a:pt x="3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8"/>
            <p:cNvSpPr/>
            <p:nvPr/>
          </p:nvSpPr>
          <p:spPr>
            <a:xfrm>
              <a:off x="5764875" y="2716600"/>
              <a:ext cx="38350" cy="37325"/>
            </a:xfrm>
            <a:custGeom>
              <a:rect b="b" l="l" r="r" t="t"/>
              <a:pathLst>
                <a:path extrusionOk="0" h="1493" w="1534">
                  <a:moveTo>
                    <a:pt x="1198" y="0"/>
                  </a:moveTo>
                  <a:cubicBezTo>
                    <a:pt x="1145" y="0"/>
                    <a:pt x="1090" y="21"/>
                    <a:pt x="1041" y="72"/>
                  </a:cubicBezTo>
                  <a:cubicBezTo>
                    <a:pt x="733" y="395"/>
                    <a:pt x="457" y="756"/>
                    <a:pt x="160" y="1085"/>
                  </a:cubicBezTo>
                  <a:cubicBezTo>
                    <a:pt x="1" y="1253"/>
                    <a:pt x="162" y="1492"/>
                    <a:pt x="339" y="1492"/>
                  </a:cubicBezTo>
                  <a:cubicBezTo>
                    <a:pt x="392" y="1492"/>
                    <a:pt x="446" y="1471"/>
                    <a:pt x="494" y="1419"/>
                  </a:cubicBezTo>
                  <a:cubicBezTo>
                    <a:pt x="797" y="1085"/>
                    <a:pt x="1062" y="719"/>
                    <a:pt x="1375" y="401"/>
                  </a:cubicBezTo>
                  <a:cubicBezTo>
                    <a:pt x="1534" y="233"/>
                    <a:pt x="1376" y="0"/>
                    <a:pt x="119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
            <p:cNvSpPr/>
            <p:nvPr/>
          </p:nvSpPr>
          <p:spPr>
            <a:xfrm>
              <a:off x="5782700" y="2575950"/>
              <a:ext cx="34300" cy="51325"/>
            </a:xfrm>
            <a:custGeom>
              <a:rect b="b" l="l" r="r" t="t"/>
              <a:pathLst>
                <a:path extrusionOk="0" h="2053" w="1372">
                  <a:moveTo>
                    <a:pt x="314" y="1"/>
                  </a:moveTo>
                  <a:cubicBezTo>
                    <a:pt x="165" y="1"/>
                    <a:pt x="0" y="173"/>
                    <a:pt x="84" y="366"/>
                  </a:cubicBezTo>
                  <a:cubicBezTo>
                    <a:pt x="322" y="923"/>
                    <a:pt x="513" y="1490"/>
                    <a:pt x="901" y="1978"/>
                  </a:cubicBezTo>
                  <a:cubicBezTo>
                    <a:pt x="944" y="2031"/>
                    <a:pt x="995" y="2053"/>
                    <a:pt x="1046" y="2053"/>
                  </a:cubicBezTo>
                  <a:cubicBezTo>
                    <a:pt x="1212" y="2053"/>
                    <a:pt x="1372" y="1818"/>
                    <a:pt x="1230" y="1639"/>
                  </a:cubicBezTo>
                  <a:cubicBezTo>
                    <a:pt x="879" y="1193"/>
                    <a:pt x="704" y="636"/>
                    <a:pt x="487" y="127"/>
                  </a:cubicBezTo>
                  <a:cubicBezTo>
                    <a:pt x="450" y="38"/>
                    <a:pt x="384" y="1"/>
                    <a:pt x="31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8"/>
            <p:cNvSpPr/>
            <p:nvPr/>
          </p:nvSpPr>
          <p:spPr>
            <a:xfrm>
              <a:off x="5717800" y="2490000"/>
              <a:ext cx="44475" cy="37400"/>
            </a:xfrm>
            <a:custGeom>
              <a:rect b="b" l="l" r="r" t="t"/>
              <a:pathLst>
                <a:path extrusionOk="0" h="1496" w="1779">
                  <a:moveTo>
                    <a:pt x="1454" y="1"/>
                  </a:moveTo>
                  <a:cubicBezTo>
                    <a:pt x="1415" y="1"/>
                    <a:pt x="1374" y="13"/>
                    <a:pt x="1332" y="42"/>
                  </a:cubicBezTo>
                  <a:cubicBezTo>
                    <a:pt x="897" y="334"/>
                    <a:pt x="536" y="721"/>
                    <a:pt x="165" y="1098"/>
                  </a:cubicBezTo>
                  <a:cubicBezTo>
                    <a:pt x="1" y="1262"/>
                    <a:pt x="163" y="1495"/>
                    <a:pt x="343" y="1495"/>
                  </a:cubicBezTo>
                  <a:cubicBezTo>
                    <a:pt x="396" y="1495"/>
                    <a:pt x="451" y="1475"/>
                    <a:pt x="499" y="1427"/>
                  </a:cubicBezTo>
                  <a:cubicBezTo>
                    <a:pt x="844" y="1082"/>
                    <a:pt x="1167" y="721"/>
                    <a:pt x="1571" y="445"/>
                  </a:cubicBezTo>
                  <a:cubicBezTo>
                    <a:pt x="1778" y="304"/>
                    <a:pt x="1648" y="1"/>
                    <a:pt x="145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8"/>
            <p:cNvSpPr/>
            <p:nvPr/>
          </p:nvSpPr>
          <p:spPr>
            <a:xfrm>
              <a:off x="5705650" y="2557175"/>
              <a:ext cx="37750" cy="13800"/>
            </a:xfrm>
            <a:custGeom>
              <a:rect b="b" l="l" r="r" t="t"/>
              <a:pathLst>
                <a:path extrusionOk="0" h="552" w="1510">
                  <a:moveTo>
                    <a:pt x="1237" y="1"/>
                  </a:moveTo>
                  <a:cubicBezTo>
                    <a:pt x="1227" y="1"/>
                    <a:pt x="1218" y="1"/>
                    <a:pt x="1208" y="2"/>
                  </a:cubicBezTo>
                  <a:cubicBezTo>
                    <a:pt x="1010" y="22"/>
                    <a:pt x="795" y="89"/>
                    <a:pt x="591" y="89"/>
                  </a:cubicBezTo>
                  <a:cubicBezTo>
                    <a:pt x="521" y="89"/>
                    <a:pt x="452" y="81"/>
                    <a:pt x="385" y="61"/>
                  </a:cubicBezTo>
                  <a:cubicBezTo>
                    <a:pt x="360" y="53"/>
                    <a:pt x="337" y="50"/>
                    <a:pt x="315" y="50"/>
                  </a:cubicBezTo>
                  <a:cubicBezTo>
                    <a:pt x="77" y="50"/>
                    <a:pt x="1" y="434"/>
                    <a:pt x="258" y="512"/>
                  </a:cubicBezTo>
                  <a:cubicBezTo>
                    <a:pt x="354" y="541"/>
                    <a:pt x="450" y="551"/>
                    <a:pt x="546" y="551"/>
                  </a:cubicBezTo>
                  <a:cubicBezTo>
                    <a:pt x="766" y="551"/>
                    <a:pt x="986" y="493"/>
                    <a:pt x="1208" y="464"/>
                  </a:cubicBezTo>
                  <a:cubicBezTo>
                    <a:pt x="1490" y="438"/>
                    <a:pt x="1509" y="1"/>
                    <a:pt x="12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8"/>
            <p:cNvSpPr/>
            <p:nvPr/>
          </p:nvSpPr>
          <p:spPr>
            <a:xfrm>
              <a:off x="5827475" y="2742400"/>
              <a:ext cx="29475" cy="43150"/>
            </a:xfrm>
            <a:custGeom>
              <a:rect b="b" l="l" r="r" t="t"/>
              <a:pathLst>
                <a:path extrusionOk="0" h="1726" w="1179">
                  <a:moveTo>
                    <a:pt x="287" y="0"/>
                  </a:moveTo>
                  <a:cubicBezTo>
                    <a:pt x="142" y="0"/>
                    <a:pt x="0" y="113"/>
                    <a:pt x="65" y="287"/>
                  </a:cubicBezTo>
                  <a:cubicBezTo>
                    <a:pt x="224" y="732"/>
                    <a:pt x="590" y="1093"/>
                    <a:pt x="685" y="1560"/>
                  </a:cubicBezTo>
                  <a:cubicBezTo>
                    <a:pt x="713" y="1675"/>
                    <a:pt x="800" y="1725"/>
                    <a:pt x="891" y="1725"/>
                  </a:cubicBezTo>
                  <a:cubicBezTo>
                    <a:pt x="1030" y="1725"/>
                    <a:pt x="1178" y="1609"/>
                    <a:pt x="1136" y="1433"/>
                  </a:cubicBezTo>
                  <a:cubicBezTo>
                    <a:pt x="1030" y="955"/>
                    <a:pt x="675" y="610"/>
                    <a:pt x="516" y="159"/>
                  </a:cubicBezTo>
                  <a:cubicBezTo>
                    <a:pt x="476" y="48"/>
                    <a:pt x="381" y="0"/>
                    <a:pt x="2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8"/>
            <p:cNvSpPr/>
            <p:nvPr/>
          </p:nvSpPr>
          <p:spPr>
            <a:xfrm>
              <a:off x="5777525" y="2814300"/>
              <a:ext cx="59675" cy="46225"/>
            </a:xfrm>
            <a:custGeom>
              <a:rect b="b" l="l" r="r" t="t"/>
              <a:pathLst>
                <a:path extrusionOk="0" h="1849" w="2387">
                  <a:moveTo>
                    <a:pt x="2042" y="1"/>
                  </a:moveTo>
                  <a:cubicBezTo>
                    <a:pt x="1990" y="1"/>
                    <a:pt x="1936" y="21"/>
                    <a:pt x="1888" y="69"/>
                  </a:cubicBezTo>
                  <a:cubicBezTo>
                    <a:pt x="1378" y="573"/>
                    <a:pt x="848" y="1056"/>
                    <a:pt x="216" y="1411"/>
                  </a:cubicBezTo>
                  <a:cubicBezTo>
                    <a:pt x="1" y="1537"/>
                    <a:pt x="131" y="1848"/>
                    <a:pt x="337" y="1848"/>
                  </a:cubicBezTo>
                  <a:cubicBezTo>
                    <a:pt x="374" y="1848"/>
                    <a:pt x="414" y="1838"/>
                    <a:pt x="455" y="1814"/>
                  </a:cubicBezTo>
                  <a:cubicBezTo>
                    <a:pt x="1113" y="1438"/>
                    <a:pt x="1686" y="934"/>
                    <a:pt x="2222" y="392"/>
                  </a:cubicBezTo>
                  <a:cubicBezTo>
                    <a:pt x="2386" y="236"/>
                    <a:pt x="2223" y="1"/>
                    <a:pt x="20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8"/>
            <p:cNvSpPr/>
            <p:nvPr/>
          </p:nvSpPr>
          <p:spPr>
            <a:xfrm>
              <a:off x="5693000" y="2837775"/>
              <a:ext cx="17475" cy="40700"/>
            </a:xfrm>
            <a:custGeom>
              <a:rect b="b" l="l" r="r" t="t"/>
              <a:pathLst>
                <a:path extrusionOk="0" h="1628" w="699">
                  <a:moveTo>
                    <a:pt x="412" y="0"/>
                  </a:moveTo>
                  <a:cubicBezTo>
                    <a:pt x="321" y="0"/>
                    <a:pt x="236" y="51"/>
                    <a:pt x="212" y="170"/>
                  </a:cubicBezTo>
                  <a:cubicBezTo>
                    <a:pt x="133" y="594"/>
                    <a:pt x="0" y="1045"/>
                    <a:pt x="133" y="1464"/>
                  </a:cubicBezTo>
                  <a:cubicBezTo>
                    <a:pt x="168" y="1578"/>
                    <a:pt x="261" y="1627"/>
                    <a:pt x="354" y="1627"/>
                  </a:cubicBezTo>
                  <a:cubicBezTo>
                    <a:pt x="495" y="1627"/>
                    <a:pt x="636" y="1513"/>
                    <a:pt x="578" y="1337"/>
                  </a:cubicBezTo>
                  <a:cubicBezTo>
                    <a:pt x="478" y="1003"/>
                    <a:pt x="594" y="626"/>
                    <a:pt x="663" y="292"/>
                  </a:cubicBezTo>
                  <a:cubicBezTo>
                    <a:pt x="698" y="116"/>
                    <a:pt x="549" y="0"/>
                    <a:pt x="4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
            <p:cNvSpPr/>
            <p:nvPr/>
          </p:nvSpPr>
          <p:spPr>
            <a:xfrm>
              <a:off x="5635600" y="2773850"/>
              <a:ext cx="57125" cy="15400"/>
            </a:xfrm>
            <a:custGeom>
              <a:rect b="b" l="l" r="r" t="t"/>
              <a:pathLst>
                <a:path extrusionOk="0" h="616" w="2285">
                  <a:moveTo>
                    <a:pt x="329" y="1"/>
                  </a:moveTo>
                  <a:cubicBezTo>
                    <a:pt x="87" y="1"/>
                    <a:pt x="1" y="388"/>
                    <a:pt x="269" y="461"/>
                  </a:cubicBezTo>
                  <a:cubicBezTo>
                    <a:pt x="613" y="554"/>
                    <a:pt x="988" y="615"/>
                    <a:pt x="1356" y="615"/>
                  </a:cubicBezTo>
                  <a:cubicBezTo>
                    <a:pt x="1579" y="615"/>
                    <a:pt x="1799" y="593"/>
                    <a:pt x="2009" y="541"/>
                  </a:cubicBezTo>
                  <a:cubicBezTo>
                    <a:pt x="2284" y="472"/>
                    <a:pt x="2196" y="82"/>
                    <a:pt x="1951" y="82"/>
                  </a:cubicBezTo>
                  <a:cubicBezTo>
                    <a:pt x="1931" y="82"/>
                    <a:pt x="1910" y="84"/>
                    <a:pt x="1887" y="90"/>
                  </a:cubicBezTo>
                  <a:cubicBezTo>
                    <a:pt x="1714" y="136"/>
                    <a:pt x="1533" y="156"/>
                    <a:pt x="1349" y="156"/>
                  </a:cubicBezTo>
                  <a:cubicBezTo>
                    <a:pt x="1027" y="156"/>
                    <a:pt x="698" y="95"/>
                    <a:pt x="397" y="10"/>
                  </a:cubicBezTo>
                  <a:cubicBezTo>
                    <a:pt x="373" y="4"/>
                    <a:pt x="351" y="1"/>
                    <a:pt x="32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8"/>
            <p:cNvSpPr/>
            <p:nvPr/>
          </p:nvSpPr>
          <p:spPr>
            <a:xfrm>
              <a:off x="5593100" y="2776825"/>
              <a:ext cx="17950" cy="51700"/>
            </a:xfrm>
            <a:custGeom>
              <a:rect b="b" l="l" r="r" t="t"/>
              <a:pathLst>
                <a:path extrusionOk="0" h="2068" w="718">
                  <a:moveTo>
                    <a:pt x="433" y="0"/>
                  </a:moveTo>
                  <a:cubicBezTo>
                    <a:pt x="340" y="0"/>
                    <a:pt x="244" y="49"/>
                    <a:pt x="202" y="162"/>
                  </a:cubicBezTo>
                  <a:cubicBezTo>
                    <a:pt x="1" y="692"/>
                    <a:pt x="245" y="1244"/>
                    <a:pt x="96" y="1775"/>
                  </a:cubicBezTo>
                  <a:cubicBezTo>
                    <a:pt x="48" y="1951"/>
                    <a:pt x="194" y="2067"/>
                    <a:pt x="334" y="2067"/>
                  </a:cubicBezTo>
                  <a:cubicBezTo>
                    <a:pt x="426" y="2067"/>
                    <a:pt x="516" y="2018"/>
                    <a:pt x="547" y="1902"/>
                  </a:cubicBezTo>
                  <a:cubicBezTo>
                    <a:pt x="696" y="1371"/>
                    <a:pt x="452" y="798"/>
                    <a:pt x="653" y="289"/>
                  </a:cubicBezTo>
                  <a:cubicBezTo>
                    <a:pt x="718" y="115"/>
                    <a:pt x="577" y="0"/>
                    <a:pt x="43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8"/>
            <p:cNvSpPr/>
            <p:nvPr/>
          </p:nvSpPr>
          <p:spPr>
            <a:xfrm>
              <a:off x="5605175" y="2856450"/>
              <a:ext cx="45125" cy="14600"/>
            </a:xfrm>
            <a:custGeom>
              <a:rect b="b" l="l" r="r" t="t"/>
              <a:pathLst>
                <a:path extrusionOk="0" h="584" w="1805">
                  <a:moveTo>
                    <a:pt x="284" y="0"/>
                  </a:moveTo>
                  <a:cubicBezTo>
                    <a:pt x="1" y="0"/>
                    <a:pt x="7" y="452"/>
                    <a:pt x="303" y="473"/>
                  </a:cubicBezTo>
                  <a:cubicBezTo>
                    <a:pt x="662" y="497"/>
                    <a:pt x="1004" y="584"/>
                    <a:pt x="1367" y="584"/>
                  </a:cubicBezTo>
                  <a:cubicBezTo>
                    <a:pt x="1412" y="584"/>
                    <a:pt x="1457" y="582"/>
                    <a:pt x="1502" y="579"/>
                  </a:cubicBezTo>
                  <a:cubicBezTo>
                    <a:pt x="1793" y="553"/>
                    <a:pt x="1804" y="106"/>
                    <a:pt x="1522" y="106"/>
                  </a:cubicBezTo>
                  <a:cubicBezTo>
                    <a:pt x="1515" y="106"/>
                    <a:pt x="1509" y="107"/>
                    <a:pt x="1502" y="107"/>
                  </a:cubicBezTo>
                  <a:cubicBezTo>
                    <a:pt x="1452" y="111"/>
                    <a:pt x="1403" y="113"/>
                    <a:pt x="1354" y="113"/>
                  </a:cubicBezTo>
                  <a:cubicBezTo>
                    <a:pt x="1002" y="113"/>
                    <a:pt x="657" y="24"/>
                    <a:pt x="303" y="1"/>
                  </a:cubicBezTo>
                  <a:cubicBezTo>
                    <a:pt x="296" y="1"/>
                    <a:pt x="290" y="0"/>
                    <a:pt x="28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8"/>
            <p:cNvSpPr/>
            <p:nvPr/>
          </p:nvSpPr>
          <p:spPr>
            <a:xfrm>
              <a:off x="5659425" y="2812750"/>
              <a:ext cx="12625" cy="29200"/>
            </a:xfrm>
            <a:custGeom>
              <a:rect b="b" l="l" r="r" t="t"/>
              <a:pathLst>
                <a:path extrusionOk="0" h="1168" w="505">
                  <a:moveTo>
                    <a:pt x="274" y="0"/>
                  </a:moveTo>
                  <a:cubicBezTo>
                    <a:pt x="157" y="0"/>
                    <a:pt x="38" y="77"/>
                    <a:pt x="32" y="232"/>
                  </a:cubicBezTo>
                  <a:cubicBezTo>
                    <a:pt x="32" y="258"/>
                    <a:pt x="22" y="285"/>
                    <a:pt x="17" y="311"/>
                  </a:cubicBezTo>
                  <a:cubicBezTo>
                    <a:pt x="1" y="370"/>
                    <a:pt x="6" y="428"/>
                    <a:pt x="32" y="470"/>
                  </a:cubicBezTo>
                  <a:lnTo>
                    <a:pt x="32" y="943"/>
                  </a:lnTo>
                  <a:cubicBezTo>
                    <a:pt x="32" y="1092"/>
                    <a:pt x="152" y="1167"/>
                    <a:pt x="270" y="1167"/>
                  </a:cubicBezTo>
                  <a:cubicBezTo>
                    <a:pt x="388" y="1167"/>
                    <a:pt x="505" y="1093"/>
                    <a:pt x="505" y="943"/>
                  </a:cubicBezTo>
                  <a:lnTo>
                    <a:pt x="505" y="226"/>
                  </a:lnTo>
                  <a:cubicBezTo>
                    <a:pt x="505" y="76"/>
                    <a:pt x="390" y="0"/>
                    <a:pt x="27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
            <p:cNvSpPr/>
            <p:nvPr/>
          </p:nvSpPr>
          <p:spPr>
            <a:xfrm>
              <a:off x="5657400" y="2923475"/>
              <a:ext cx="38875" cy="16275"/>
            </a:xfrm>
            <a:custGeom>
              <a:rect b="b" l="l" r="r" t="t"/>
              <a:pathLst>
                <a:path extrusionOk="0" h="651" w="1555">
                  <a:moveTo>
                    <a:pt x="1255" y="1"/>
                  </a:moveTo>
                  <a:cubicBezTo>
                    <a:pt x="1230" y="1"/>
                    <a:pt x="1203" y="5"/>
                    <a:pt x="1175" y="15"/>
                  </a:cubicBezTo>
                  <a:cubicBezTo>
                    <a:pt x="1037" y="58"/>
                    <a:pt x="899" y="111"/>
                    <a:pt x="761" y="153"/>
                  </a:cubicBezTo>
                  <a:cubicBezTo>
                    <a:pt x="687" y="175"/>
                    <a:pt x="607" y="190"/>
                    <a:pt x="527" y="201"/>
                  </a:cubicBezTo>
                  <a:lnTo>
                    <a:pt x="511" y="201"/>
                  </a:lnTo>
                  <a:cubicBezTo>
                    <a:pt x="478" y="95"/>
                    <a:pt x="372" y="31"/>
                    <a:pt x="272" y="31"/>
                  </a:cubicBezTo>
                  <a:cubicBezTo>
                    <a:pt x="182" y="31"/>
                    <a:pt x="96" y="83"/>
                    <a:pt x="71" y="201"/>
                  </a:cubicBezTo>
                  <a:cubicBezTo>
                    <a:pt x="1" y="548"/>
                    <a:pt x="196" y="651"/>
                    <a:pt x="458" y="651"/>
                  </a:cubicBezTo>
                  <a:cubicBezTo>
                    <a:pt x="748" y="651"/>
                    <a:pt x="1118" y="525"/>
                    <a:pt x="1297" y="466"/>
                  </a:cubicBezTo>
                  <a:cubicBezTo>
                    <a:pt x="1555" y="376"/>
                    <a:pt x="1481" y="1"/>
                    <a:pt x="125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8"/>
            <p:cNvSpPr/>
            <p:nvPr/>
          </p:nvSpPr>
          <p:spPr>
            <a:xfrm>
              <a:off x="5748150" y="2877075"/>
              <a:ext cx="23500" cy="45350"/>
            </a:xfrm>
            <a:custGeom>
              <a:rect b="b" l="l" r="r" t="t"/>
              <a:pathLst>
                <a:path extrusionOk="0" h="1814" w="940">
                  <a:moveTo>
                    <a:pt x="284" y="1"/>
                  </a:moveTo>
                  <a:cubicBezTo>
                    <a:pt x="140" y="1"/>
                    <a:pt x="1" y="112"/>
                    <a:pt x="65" y="285"/>
                  </a:cubicBezTo>
                  <a:cubicBezTo>
                    <a:pt x="166" y="545"/>
                    <a:pt x="272" y="800"/>
                    <a:pt x="314" y="1075"/>
                  </a:cubicBezTo>
                  <a:cubicBezTo>
                    <a:pt x="346" y="1293"/>
                    <a:pt x="367" y="1489"/>
                    <a:pt x="452" y="1691"/>
                  </a:cubicBezTo>
                  <a:cubicBezTo>
                    <a:pt x="489" y="1778"/>
                    <a:pt x="554" y="1814"/>
                    <a:pt x="623" y="1814"/>
                  </a:cubicBezTo>
                  <a:cubicBezTo>
                    <a:pt x="773" y="1814"/>
                    <a:pt x="939" y="1643"/>
                    <a:pt x="855" y="1458"/>
                  </a:cubicBezTo>
                  <a:cubicBezTo>
                    <a:pt x="776" y="1272"/>
                    <a:pt x="781" y="1060"/>
                    <a:pt x="749" y="869"/>
                  </a:cubicBezTo>
                  <a:cubicBezTo>
                    <a:pt x="702" y="625"/>
                    <a:pt x="606" y="391"/>
                    <a:pt x="516" y="158"/>
                  </a:cubicBezTo>
                  <a:cubicBezTo>
                    <a:pt x="474" y="48"/>
                    <a:pt x="378" y="1"/>
                    <a:pt x="28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
            <p:cNvSpPr/>
            <p:nvPr/>
          </p:nvSpPr>
          <p:spPr>
            <a:xfrm>
              <a:off x="5719400" y="2990750"/>
              <a:ext cx="49825" cy="15875"/>
            </a:xfrm>
            <a:custGeom>
              <a:rect b="b" l="l" r="r" t="t"/>
              <a:pathLst>
                <a:path extrusionOk="0" h="635" w="1993">
                  <a:moveTo>
                    <a:pt x="1620" y="1"/>
                  </a:moveTo>
                  <a:cubicBezTo>
                    <a:pt x="1607" y="1"/>
                    <a:pt x="1594" y="2"/>
                    <a:pt x="1581" y="4"/>
                  </a:cubicBezTo>
                  <a:cubicBezTo>
                    <a:pt x="1151" y="62"/>
                    <a:pt x="711" y="110"/>
                    <a:pt x="281" y="179"/>
                  </a:cubicBezTo>
                  <a:cubicBezTo>
                    <a:pt x="0" y="229"/>
                    <a:pt x="98" y="634"/>
                    <a:pt x="361" y="634"/>
                  </a:cubicBezTo>
                  <a:cubicBezTo>
                    <a:pt x="376" y="634"/>
                    <a:pt x="392" y="633"/>
                    <a:pt x="408" y="630"/>
                  </a:cubicBezTo>
                  <a:cubicBezTo>
                    <a:pt x="838" y="561"/>
                    <a:pt x="1279" y="513"/>
                    <a:pt x="1708" y="455"/>
                  </a:cubicBezTo>
                  <a:cubicBezTo>
                    <a:pt x="1992" y="414"/>
                    <a:pt x="1889" y="1"/>
                    <a:pt x="162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8"/>
            <p:cNvSpPr/>
            <p:nvPr/>
          </p:nvSpPr>
          <p:spPr>
            <a:xfrm>
              <a:off x="5783200" y="2923125"/>
              <a:ext cx="18575" cy="39375"/>
            </a:xfrm>
            <a:custGeom>
              <a:rect b="b" l="l" r="r" t="t"/>
              <a:pathLst>
                <a:path extrusionOk="0" h="1575" w="743">
                  <a:moveTo>
                    <a:pt x="393" y="1"/>
                  </a:moveTo>
                  <a:cubicBezTo>
                    <a:pt x="277" y="1"/>
                    <a:pt x="162" y="75"/>
                    <a:pt x="159" y="226"/>
                  </a:cubicBezTo>
                  <a:cubicBezTo>
                    <a:pt x="159" y="517"/>
                    <a:pt x="270" y="963"/>
                    <a:pt x="111" y="1228"/>
                  </a:cubicBezTo>
                  <a:cubicBezTo>
                    <a:pt x="1" y="1409"/>
                    <a:pt x="162" y="1575"/>
                    <a:pt x="324" y="1575"/>
                  </a:cubicBezTo>
                  <a:cubicBezTo>
                    <a:pt x="395" y="1575"/>
                    <a:pt x="466" y="1543"/>
                    <a:pt x="515" y="1467"/>
                  </a:cubicBezTo>
                  <a:cubicBezTo>
                    <a:pt x="743" y="1106"/>
                    <a:pt x="626" y="624"/>
                    <a:pt x="626" y="226"/>
                  </a:cubicBezTo>
                  <a:cubicBezTo>
                    <a:pt x="626" y="76"/>
                    <a:pt x="510" y="1"/>
                    <a:pt x="3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
            <p:cNvSpPr/>
            <p:nvPr/>
          </p:nvSpPr>
          <p:spPr>
            <a:xfrm>
              <a:off x="5818225" y="2872125"/>
              <a:ext cx="18900" cy="40150"/>
            </a:xfrm>
            <a:custGeom>
              <a:rect b="b" l="l" r="r" t="t"/>
              <a:pathLst>
                <a:path extrusionOk="0" h="1606" w="756">
                  <a:moveTo>
                    <a:pt x="317" y="0"/>
                  </a:moveTo>
                  <a:cubicBezTo>
                    <a:pt x="162" y="0"/>
                    <a:pt x="0" y="169"/>
                    <a:pt x="95" y="356"/>
                  </a:cubicBezTo>
                  <a:cubicBezTo>
                    <a:pt x="254" y="658"/>
                    <a:pt x="233" y="1045"/>
                    <a:pt x="276" y="1385"/>
                  </a:cubicBezTo>
                  <a:cubicBezTo>
                    <a:pt x="289" y="1531"/>
                    <a:pt x="415" y="1606"/>
                    <a:pt x="532" y="1606"/>
                  </a:cubicBezTo>
                  <a:cubicBezTo>
                    <a:pt x="648" y="1606"/>
                    <a:pt x="756" y="1533"/>
                    <a:pt x="737" y="1385"/>
                  </a:cubicBezTo>
                  <a:cubicBezTo>
                    <a:pt x="695" y="960"/>
                    <a:pt x="705" y="509"/>
                    <a:pt x="498" y="117"/>
                  </a:cubicBezTo>
                  <a:cubicBezTo>
                    <a:pt x="456" y="34"/>
                    <a:pt x="387" y="0"/>
                    <a:pt x="31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8"/>
            <p:cNvSpPr/>
            <p:nvPr/>
          </p:nvSpPr>
          <p:spPr>
            <a:xfrm>
              <a:off x="5713075" y="2960625"/>
              <a:ext cx="39175" cy="17775"/>
            </a:xfrm>
            <a:custGeom>
              <a:rect b="b" l="l" r="r" t="t"/>
              <a:pathLst>
                <a:path extrusionOk="0" h="711" w="1567">
                  <a:moveTo>
                    <a:pt x="1266" y="0"/>
                  </a:moveTo>
                  <a:cubicBezTo>
                    <a:pt x="1241" y="0"/>
                    <a:pt x="1215" y="5"/>
                    <a:pt x="1187" y="15"/>
                  </a:cubicBezTo>
                  <a:cubicBezTo>
                    <a:pt x="879" y="121"/>
                    <a:pt x="550" y="132"/>
                    <a:pt x="248" y="243"/>
                  </a:cubicBezTo>
                  <a:cubicBezTo>
                    <a:pt x="0" y="338"/>
                    <a:pt x="68" y="710"/>
                    <a:pt x="291" y="710"/>
                  </a:cubicBezTo>
                  <a:cubicBezTo>
                    <a:pt x="317" y="710"/>
                    <a:pt x="345" y="705"/>
                    <a:pt x="375" y="694"/>
                  </a:cubicBezTo>
                  <a:cubicBezTo>
                    <a:pt x="683" y="583"/>
                    <a:pt x="1006" y="567"/>
                    <a:pt x="1309" y="466"/>
                  </a:cubicBezTo>
                  <a:cubicBezTo>
                    <a:pt x="1567" y="375"/>
                    <a:pt x="1489" y="0"/>
                    <a:pt x="126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
            <p:cNvSpPr/>
            <p:nvPr/>
          </p:nvSpPr>
          <p:spPr>
            <a:xfrm>
              <a:off x="5617575" y="2962475"/>
              <a:ext cx="17425" cy="37875"/>
            </a:xfrm>
            <a:custGeom>
              <a:rect b="b" l="l" r="r" t="t"/>
              <a:pathLst>
                <a:path extrusionOk="0" h="1515" w="697">
                  <a:moveTo>
                    <a:pt x="384" y="0"/>
                  </a:moveTo>
                  <a:cubicBezTo>
                    <a:pt x="314" y="0"/>
                    <a:pt x="247" y="37"/>
                    <a:pt x="210" y="127"/>
                  </a:cubicBezTo>
                  <a:cubicBezTo>
                    <a:pt x="51" y="482"/>
                    <a:pt x="83" y="848"/>
                    <a:pt x="30" y="1220"/>
                  </a:cubicBezTo>
                  <a:cubicBezTo>
                    <a:pt x="1" y="1396"/>
                    <a:pt x="155" y="1515"/>
                    <a:pt x="291" y="1515"/>
                  </a:cubicBezTo>
                  <a:cubicBezTo>
                    <a:pt x="380" y="1515"/>
                    <a:pt x="462" y="1464"/>
                    <a:pt x="481" y="1347"/>
                  </a:cubicBezTo>
                  <a:cubicBezTo>
                    <a:pt x="529" y="1029"/>
                    <a:pt x="481" y="657"/>
                    <a:pt x="614" y="355"/>
                  </a:cubicBezTo>
                  <a:cubicBezTo>
                    <a:pt x="697" y="170"/>
                    <a:pt x="533" y="0"/>
                    <a:pt x="38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8"/>
            <p:cNvSpPr/>
            <p:nvPr/>
          </p:nvSpPr>
          <p:spPr>
            <a:xfrm>
              <a:off x="5581625" y="2887275"/>
              <a:ext cx="18225" cy="38200"/>
            </a:xfrm>
            <a:custGeom>
              <a:rect b="b" l="l" r="r" t="t"/>
              <a:pathLst>
                <a:path extrusionOk="0" h="1528" w="729">
                  <a:moveTo>
                    <a:pt x="285" y="0"/>
                  </a:moveTo>
                  <a:cubicBezTo>
                    <a:pt x="148" y="0"/>
                    <a:pt x="0" y="115"/>
                    <a:pt x="35" y="296"/>
                  </a:cubicBezTo>
                  <a:cubicBezTo>
                    <a:pt x="110" y="652"/>
                    <a:pt x="168" y="1002"/>
                    <a:pt x="242" y="1363"/>
                  </a:cubicBezTo>
                  <a:cubicBezTo>
                    <a:pt x="265" y="1478"/>
                    <a:pt x="350" y="1528"/>
                    <a:pt x="440" y="1528"/>
                  </a:cubicBezTo>
                  <a:cubicBezTo>
                    <a:pt x="578" y="1528"/>
                    <a:pt x="729" y="1412"/>
                    <a:pt x="693" y="1235"/>
                  </a:cubicBezTo>
                  <a:cubicBezTo>
                    <a:pt x="619" y="880"/>
                    <a:pt x="561" y="524"/>
                    <a:pt x="486" y="169"/>
                  </a:cubicBezTo>
                  <a:cubicBezTo>
                    <a:pt x="463" y="52"/>
                    <a:pt x="376" y="0"/>
                    <a:pt x="28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
            <p:cNvSpPr/>
            <p:nvPr/>
          </p:nvSpPr>
          <p:spPr>
            <a:xfrm>
              <a:off x="5523675" y="2838825"/>
              <a:ext cx="47425" cy="19075"/>
            </a:xfrm>
            <a:custGeom>
              <a:rect b="b" l="l" r="r" t="t"/>
              <a:pathLst>
                <a:path extrusionOk="0" h="763" w="1897">
                  <a:moveTo>
                    <a:pt x="297" y="0"/>
                  </a:moveTo>
                  <a:cubicBezTo>
                    <a:pt x="72" y="0"/>
                    <a:pt x="0" y="377"/>
                    <a:pt x="252" y="467"/>
                  </a:cubicBezTo>
                  <a:cubicBezTo>
                    <a:pt x="655" y="616"/>
                    <a:pt x="1085" y="653"/>
                    <a:pt x="1499" y="754"/>
                  </a:cubicBezTo>
                  <a:cubicBezTo>
                    <a:pt x="1521" y="759"/>
                    <a:pt x="1542" y="762"/>
                    <a:pt x="1562" y="762"/>
                  </a:cubicBezTo>
                  <a:cubicBezTo>
                    <a:pt x="1808" y="762"/>
                    <a:pt x="1896" y="371"/>
                    <a:pt x="1626" y="303"/>
                  </a:cubicBezTo>
                  <a:cubicBezTo>
                    <a:pt x="1207" y="202"/>
                    <a:pt x="783" y="165"/>
                    <a:pt x="380" y="16"/>
                  </a:cubicBezTo>
                  <a:cubicBezTo>
                    <a:pt x="350" y="5"/>
                    <a:pt x="322" y="0"/>
                    <a:pt x="29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
            <p:cNvSpPr/>
            <p:nvPr/>
          </p:nvSpPr>
          <p:spPr>
            <a:xfrm>
              <a:off x="5486650" y="2789550"/>
              <a:ext cx="21050" cy="28625"/>
            </a:xfrm>
            <a:custGeom>
              <a:rect b="b" l="l" r="r" t="t"/>
              <a:pathLst>
                <a:path extrusionOk="0" h="1145" w="842">
                  <a:moveTo>
                    <a:pt x="508" y="1"/>
                  </a:moveTo>
                  <a:cubicBezTo>
                    <a:pt x="456" y="1"/>
                    <a:pt x="401" y="22"/>
                    <a:pt x="354" y="72"/>
                  </a:cubicBezTo>
                  <a:cubicBezTo>
                    <a:pt x="152" y="279"/>
                    <a:pt x="88" y="576"/>
                    <a:pt x="35" y="852"/>
                  </a:cubicBezTo>
                  <a:cubicBezTo>
                    <a:pt x="0" y="1028"/>
                    <a:pt x="153" y="1145"/>
                    <a:pt x="291" y="1145"/>
                  </a:cubicBezTo>
                  <a:cubicBezTo>
                    <a:pt x="381" y="1145"/>
                    <a:pt x="465" y="1095"/>
                    <a:pt x="486" y="979"/>
                  </a:cubicBezTo>
                  <a:cubicBezTo>
                    <a:pt x="518" y="794"/>
                    <a:pt x="550" y="549"/>
                    <a:pt x="683" y="411"/>
                  </a:cubicBezTo>
                  <a:cubicBezTo>
                    <a:pt x="842" y="236"/>
                    <a:pt x="684" y="1"/>
                    <a:pt x="50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8"/>
            <p:cNvSpPr/>
            <p:nvPr/>
          </p:nvSpPr>
          <p:spPr>
            <a:xfrm>
              <a:off x="5519900" y="2690650"/>
              <a:ext cx="18850" cy="21500"/>
            </a:xfrm>
            <a:custGeom>
              <a:rect b="b" l="l" r="r" t="t"/>
              <a:pathLst>
                <a:path extrusionOk="0" h="860" w="754">
                  <a:moveTo>
                    <a:pt x="225" y="0"/>
                  </a:moveTo>
                  <a:cubicBezTo>
                    <a:pt x="108" y="0"/>
                    <a:pt x="0" y="127"/>
                    <a:pt x="5" y="234"/>
                  </a:cubicBezTo>
                  <a:cubicBezTo>
                    <a:pt x="11" y="346"/>
                    <a:pt x="69" y="415"/>
                    <a:pt x="165" y="447"/>
                  </a:cubicBezTo>
                  <a:cubicBezTo>
                    <a:pt x="170" y="457"/>
                    <a:pt x="186" y="478"/>
                    <a:pt x="191" y="494"/>
                  </a:cubicBezTo>
                  <a:cubicBezTo>
                    <a:pt x="191" y="500"/>
                    <a:pt x="202" y="510"/>
                    <a:pt x="202" y="526"/>
                  </a:cubicBezTo>
                  <a:cubicBezTo>
                    <a:pt x="228" y="600"/>
                    <a:pt x="255" y="680"/>
                    <a:pt x="297" y="744"/>
                  </a:cubicBezTo>
                  <a:cubicBezTo>
                    <a:pt x="336" y="818"/>
                    <a:pt x="418" y="860"/>
                    <a:pt x="500" y="860"/>
                  </a:cubicBezTo>
                  <a:cubicBezTo>
                    <a:pt x="540" y="860"/>
                    <a:pt x="580" y="850"/>
                    <a:pt x="615" y="829"/>
                  </a:cubicBezTo>
                  <a:cubicBezTo>
                    <a:pt x="722" y="765"/>
                    <a:pt x="753" y="616"/>
                    <a:pt x="695" y="505"/>
                  </a:cubicBezTo>
                  <a:lnTo>
                    <a:pt x="679" y="478"/>
                  </a:lnTo>
                  <a:cubicBezTo>
                    <a:pt x="674" y="457"/>
                    <a:pt x="669" y="447"/>
                    <a:pt x="663" y="425"/>
                  </a:cubicBezTo>
                  <a:cubicBezTo>
                    <a:pt x="637" y="367"/>
                    <a:pt x="615" y="298"/>
                    <a:pt x="584" y="240"/>
                  </a:cubicBezTo>
                  <a:cubicBezTo>
                    <a:pt x="509" y="102"/>
                    <a:pt x="398" y="17"/>
                    <a:pt x="239" y="1"/>
                  </a:cubicBezTo>
                  <a:cubicBezTo>
                    <a:pt x="234" y="0"/>
                    <a:pt x="230" y="0"/>
                    <a:pt x="2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8"/>
            <p:cNvSpPr/>
            <p:nvPr/>
          </p:nvSpPr>
          <p:spPr>
            <a:xfrm>
              <a:off x="5530775" y="2794175"/>
              <a:ext cx="17750" cy="27850"/>
            </a:xfrm>
            <a:custGeom>
              <a:rect b="b" l="l" r="r" t="t"/>
              <a:pathLst>
                <a:path extrusionOk="0" h="1114" w="710">
                  <a:moveTo>
                    <a:pt x="426" y="0"/>
                  </a:moveTo>
                  <a:cubicBezTo>
                    <a:pt x="334" y="0"/>
                    <a:pt x="245" y="52"/>
                    <a:pt x="218" y="173"/>
                  </a:cubicBezTo>
                  <a:cubicBezTo>
                    <a:pt x="165" y="391"/>
                    <a:pt x="85" y="603"/>
                    <a:pt x="43" y="821"/>
                  </a:cubicBezTo>
                  <a:cubicBezTo>
                    <a:pt x="1" y="997"/>
                    <a:pt x="149" y="1113"/>
                    <a:pt x="288" y="1113"/>
                  </a:cubicBezTo>
                  <a:cubicBezTo>
                    <a:pt x="379" y="1113"/>
                    <a:pt x="466" y="1064"/>
                    <a:pt x="494" y="948"/>
                  </a:cubicBezTo>
                  <a:cubicBezTo>
                    <a:pt x="547" y="731"/>
                    <a:pt x="626" y="518"/>
                    <a:pt x="669" y="295"/>
                  </a:cubicBezTo>
                  <a:cubicBezTo>
                    <a:pt x="710" y="117"/>
                    <a:pt x="564" y="0"/>
                    <a:pt x="4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8"/>
          <p:cNvSpPr/>
          <p:nvPr/>
        </p:nvSpPr>
        <p:spPr>
          <a:xfrm rot="1100975">
            <a:off x="-446660" y="-29317"/>
            <a:ext cx="1775007" cy="1506044"/>
          </a:xfrm>
          <a:custGeom>
            <a:rect b="b" l="l" r="r" t="t"/>
            <a:pathLst>
              <a:path extrusionOk="0" h="9688" w="11418">
                <a:moveTo>
                  <a:pt x="138" y="0"/>
                </a:moveTo>
                <a:cubicBezTo>
                  <a:pt x="114" y="0"/>
                  <a:pt x="91" y="8"/>
                  <a:pt x="69" y="15"/>
                </a:cubicBezTo>
                <a:cubicBezTo>
                  <a:pt x="64" y="21"/>
                  <a:pt x="0" y="58"/>
                  <a:pt x="11" y="68"/>
                </a:cubicBezTo>
                <a:cubicBezTo>
                  <a:pt x="37" y="127"/>
                  <a:pt x="106" y="175"/>
                  <a:pt x="154" y="217"/>
                </a:cubicBezTo>
                <a:cubicBezTo>
                  <a:pt x="233" y="281"/>
                  <a:pt x="329" y="334"/>
                  <a:pt x="393" y="408"/>
                </a:cubicBezTo>
                <a:cubicBezTo>
                  <a:pt x="499" y="525"/>
                  <a:pt x="568" y="647"/>
                  <a:pt x="610" y="806"/>
                </a:cubicBezTo>
                <a:cubicBezTo>
                  <a:pt x="658" y="965"/>
                  <a:pt x="716" y="1124"/>
                  <a:pt x="716" y="1294"/>
                </a:cubicBezTo>
                <a:cubicBezTo>
                  <a:pt x="711" y="1650"/>
                  <a:pt x="647" y="2000"/>
                  <a:pt x="594" y="2345"/>
                </a:cubicBezTo>
                <a:cubicBezTo>
                  <a:pt x="515" y="2854"/>
                  <a:pt x="414" y="3385"/>
                  <a:pt x="499" y="3904"/>
                </a:cubicBezTo>
                <a:cubicBezTo>
                  <a:pt x="546" y="4186"/>
                  <a:pt x="626" y="4467"/>
                  <a:pt x="716" y="4743"/>
                </a:cubicBezTo>
                <a:cubicBezTo>
                  <a:pt x="801" y="4971"/>
                  <a:pt x="891" y="5194"/>
                  <a:pt x="997" y="5406"/>
                </a:cubicBezTo>
                <a:cubicBezTo>
                  <a:pt x="1098" y="5645"/>
                  <a:pt x="1226" y="5873"/>
                  <a:pt x="1364" y="6090"/>
                </a:cubicBezTo>
                <a:cubicBezTo>
                  <a:pt x="1576" y="6414"/>
                  <a:pt x="1815" y="6722"/>
                  <a:pt x="2085" y="6998"/>
                </a:cubicBezTo>
                <a:cubicBezTo>
                  <a:pt x="2250" y="7167"/>
                  <a:pt x="2409" y="7316"/>
                  <a:pt x="2610" y="7443"/>
                </a:cubicBezTo>
                <a:cubicBezTo>
                  <a:pt x="2701" y="7390"/>
                  <a:pt x="2695" y="7305"/>
                  <a:pt x="2595" y="7194"/>
                </a:cubicBezTo>
                <a:cubicBezTo>
                  <a:pt x="2531" y="7024"/>
                  <a:pt x="2462" y="6860"/>
                  <a:pt x="2388" y="6695"/>
                </a:cubicBezTo>
                <a:cubicBezTo>
                  <a:pt x="2250" y="6372"/>
                  <a:pt x="2138" y="6037"/>
                  <a:pt x="2064" y="5693"/>
                </a:cubicBezTo>
                <a:cubicBezTo>
                  <a:pt x="1979" y="5284"/>
                  <a:pt x="1937" y="4849"/>
                  <a:pt x="1947" y="4435"/>
                </a:cubicBezTo>
                <a:cubicBezTo>
                  <a:pt x="1953" y="4117"/>
                  <a:pt x="2011" y="3804"/>
                  <a:pt x="2064" y="3491"/>
                </a:cubicBezTo>
                <a:cubicBezTo>
                  <a:pt x="2154" y="2934"/>
                  <a:pt x="2090" y="2345"/>
                  <a:pt x="1804" y="1851"/>
                </a:cubicBezTo>
                <a:cubicBezTo>
                  <a:pt x="1693" y="1655"/>
                  <a:pt x="1539" y="1490"/>
                  <a:pt x="1395" y="1310"/>
                </a:cubicBezTo>
                <a:cubicBezTo>
                  <a:pt x="1353" y="1262"/>
                  <a:pt x="1273" y="1199"/>
                  <a:pt x="1257" y="1135"/>
                </a:cubicBezTo>
                <a:lnTo>
                  <a:pt x="1257" y="1135"/>
                </a:lnTo>
                <a:cubicBezTo>
                  <a:pt x="1470" y="1294"/>
                  <a:pt x="1661" y="1464"/>
                  <a:pt x="1857" y="1634"/>
                </a:cubicBezTo>
                <a:cubicBezTo>
                  <a:pt x="1963" y="1719"/>
                  <a:pt x="2080" y="1787"/>
                  <a:pt x="2186" y="1872"/>
                </a:cubicBezTo>
                <a:cubicBezTo>
                  <a:pt x="2308" y="1978"/>
                  <a:pt x="2441" y="2079"/>
                  <a:pt x="2573" y="2180"/>
                </a:cubicBezTo>
                <a:cubicBezTo>
                  <a:pt x="2695" y="2270"/>
                  <a:pt x="2812" y="2366"/>
                  <a:pt x="2934" y="2451"/>
                </a:cubicBezTo>
                <a:cubicBezTo>
                  <a:pt x="3035" y="2525"/>
                  <a:pt x="3114" y="2594"/>
                  <a:pt x="3199" y="2674"/>
                </a:cubicBezTo>
                <a:cubicBezTo>
                  <a:pt x="3359" y="2817"/>
                  <a:pt x="3486" y="2987"/>
                  <a:pt x="3592" y="3167"/>
                </a:cubicBezTo>
                <a:cubicBezTo>
                  <a:pt x="3645" y="3257"/>
                  <a:pt x="3687" y="3347"/>
                  <a:pt x="3703" y="3453"/>
                </a:cubicBezTo>
                <a:cubicBezTo>
                  <a:pt x="3709" y="3533"/>
                  <a:pt x="3709" y="3613"/>
                  <a:pt x="3703" y="3692"/>
                </a:cubicBezTo>
                <a:cubicBezTo>
                  <a:pt x="3703" y="3809"/>
                  <a:pt x="3698" y="3920"/>
                  <a:pt x="3687" y="4037"/>
                </a:cubicBezTo>
                <a:cubicBezTo>
                  <a:pt x="3672" y="4249"/>
                  <a:pt x="3597" y="4435"/>
                  <a:pt x="3539" y="4631"/>
                </a:cubicBezTo>
                <a:cubicBezTo>
                  <a:pt x="3443" y="4939"/>
                  <a:pt x="3380" y="5242"/>
                  <a:pt x="3332" y="5555"/>
                </a:cubicBezTo>
                <a:cubicBezTo>
                  <a:pt x="3252" y="6085"/>
                  <a:pt x="3305" y="6663"/>
                  <a:pt x="3496" y="7167"/>
                </a:cubicBezTo>
                <a:cubicBezTo>
                  <a:pt x="3661" y="7603"/>
                  <a:pt x="3873" y="8022"/>
                  <a:pt x="4176" y="8377"/>
                </a:cubicBezTo>
                <a:cubicBezTo>
                  <a:pt x="4425" y="8680"/>
                  <a:pt x="4738" y="8897"/>
                  <a:pt x="5051" y="9131"/>
                </a:cubicBezTo>
                <a:cubicBezTo>
                  <a:pt x="5221" y="9263"/>
                  <a:pt x="5396" y="9401"/>
                  <a:pt x="5560" y="9544"/>
                </a:cubicBezTo>
                <a:cubicBezTo>
                  <a:pt x="5624" y="9613"/>
                  <a:pt x="5693" y="9661"/>
                  <a:pt x="5778" y="9688"/>
                </a:cubicBezTo>
                <a:cubicBezTo>
                  <a:pt x="5767" y="9613"/>
                  <a:pt x="5741" y="9544"/>
                  <a:pt x="5693" y="9481"/>
                </a:cubicBezTo>
                <a:cubicBezTo>
                  <a:pt x="5624" y="9343"/>
                  <a:pt x="5560" y="9200"/>
                  <a:pt x="5486" y="9062"/>
                </a:cubicBezTo>
                <a:cubicBezTo>
                  <a:pt x="5343" y="8765"/>
                  <a:pt x="5194" y="8467"/>
                  <a:pt x="5094" y="8149"/>
                </a:cubicBezTo>
                <a:cubicBezTo>
                  <a:pt x="4987" y="7794"/>
                  <a:pt x="4902" y="7449"/>
                  <a:pt x="4892" y="7077"/>
                </a:cubicBezTo>
                <a:cubicBezTo>
                  <a:pt x="4876" y="6717"/>
                  <a:pt x="4918" y="6356"/>
                  <a:pt x="4956" y="6000"/>
                </a:cubicBezTo>
                <a:cubicBezTo>
                  <a:pt x="5025" y="5427"/>
                  <a:pt x="5046" y="4791"/>
                  <a:pt x="4796" y="4255"/>
                </a:cubicBezTo>
                <a:cubicBezTo>
                  <a:pt x="4733" y="4122"/>
                  <a:pt x="4664" y="3989"/>
                  <a:pt x="4584" y="3862"/>
                </a:cubicBezTo>
                <a:cubicBezTo>
                  <a:pt x="4552" y="3804"/>
                  <a:pt x="4505" y="3751"/>
                  <a:pt x="4473" y="3692"/>
                </a:cubicBezTo>
                <a:lnTo>
                  <a:pt x="4473" y="3692"/>
                </a:lnTo>
                <a:cubicBezTo>
                  <a:pt x="4520" y="3719"/>
                  <a:pt x="4558" y="3756"/>
                  <a:pt x="4600" y="3788"/>
                </a:cubicBezTo>
                <a:cubicBezTo>
                  <a:pt x="4680" y="3857"/>
                  <a:pt x="4759" y="3915"/>
                  <a:pt x="4828" y="3989"/>
                </a:cubicBezTo>
                <a:cubicBezTo>
                  <a:pt x="5025" y="4180"/>
                  <a:pt x="5200" y="4387"/>
                  <a:pt x="5353" y="4605"/>
                </a:cubicBezTo>
                <a:cubicBezTo>
                  <a:pt x="5476" y="4780"/>
                  <a:pt x="5645" y="4923"/>
                  <a:pt x="5714" y="5130"/>
                </a:cubicBezTo>
                <a:cubicBezTo>
                  <a:pt x="5757" y="5273"/>
                  <a:pt x="5751" y="5459"/>
                  <a:pt x="5746" y="5613"/>
                </a:cubicBezTo>
                <a:cubicBezTo>
                  <a:pt x="5741" y="5751"/>
                  <a:pt x="5730" y="5884"/>
                  <a:pt x="5720" y="6027"/>
                </a:cubicBezTo>
                <a:cubicBezTo>
                  <a:pt x="5714" y="6175"/>
                  <a:pt x="5693" y="6329"/>
                  <a:pt x="5698" y="6483"/>
                </a:cubicBezTo>
                <a:cubicBezTo>
                  <a:pt x="5704" y="6621"/>
                  <a:pt x="5725" y="6759"/>
                  <a:pt x="5751" y="6892"/>
                </a:cubicBezTo>
                <a:cubicBezTo>
                  <a:pt x="5836" y="7305"/>
                  <a:pt x="6075" y="7661"/>
                  <a:pt x="6335" y="7990"/>
                </a:cubicBezTo>
                <a:cubicBezTo>
                  <a:pt x="6500" y="8192"/>
                  <a:pt x="6680" y="8393"/>
                  <a:pt x="6882" y="8563"/>
                </a:cubicBezTo>
                <a:cubicBezTo>
                  <a:pt x="7078" y="8743"/>
                  <a:pt x="7306" y="8892"/>
                  <a:pt x="7534" y="9030"/>
                </a:cubicBezTo>
                <a:cubicBezTo>
                  <a:pt x="7799" y="9184"/>
                  <a:pt x="8065" y="9327"/>
                  <a:pt x="8325" y="9486"/>
                </a:cubicBezTo>
                <a:cubicBezTo>
                  <a:pt x="8372" y="9454"/>
                  <a:pt x="8086" y="9078"/>
                  <a:pt x="8075" y="9056"/>
                </a:cubicBezTo>
                <a:cubicBezTo>
                  <a:pt x="7916" y="8802"/>
                  <a:pt x="7768" y="8547"/>
                  <a:pt x="7624" y="8292"/>
                </a:cubicBezTo>
                <a:cubicBezTo>
                  <a:pt x="7470" y="8032"/>
                  <a:pt x="7317" y="7767"/>
                  <a:pt x="7205" y="7486"/>
                </a:cubicBezTo>
                <a:cubicBezTo>
                  <a:pt x="7083" y="7183"/>
                  <a:pt x="6998" y="6881"/>
                  <a:pt x="6913" y="6573"/>
                </a:cubicBezTo>
                <a:cubicBezTo>
                  <a:pt x="6839" y="6324"/>
                  <a:pt x="6781" y="6059"/>
                  <a:pt x="6685" y="5815"/>
                </a:cubicBezTo>
                <a:cubicBezTo>
                  <a:pt x="6627" y="5655"/>
                  <a:pt x="6521" y="5523"/>
                  <a:pt x="6415" y="5390"/>
                </a:cubicBezTo>
                <a:cubicBezTo>
                  <a:pt x="6330" y="5273"/>
                  <a:pt x="6240" y="5167"/>
                  <a:pt x="6155" y="5051"/>
                </a:cubicBezTo>
                <a:cubicBezTo>
                  <a:pt x="6133" y="5008"/>
                  <a:pt x="6107" y="4966"/>
                  <a:pt x="6070" y="4928"/>
                </a:cubicBezTo>
                <a:cubicBezTo>
                  <a:pt x="6107" y="4928"/>
                  <a:pt x="6107" y="4944"/>
                  <a:pt x="6123" y="4966"/>
                </a:cubicBezTo>
                <a:lnTo>
                  <a:pt x="6202" y="5024"/>
                </a:lnTo>
                <a:cubicBezTo>
                  <a:pt x="6282" y="5088"/>
                  <a:pt x="6351" y="5162"/>
                  <a:pt x="6420" y="5231"/>
                </a:cubicBezTo>
                <a:cubicBezTo>
                  <a:pt x="6494" y="5295"/>
                  <a:pt x="6568" y="5348"/>
                  <a:pt x="6637" y="5417"/>
                </a:cubicBezTo>
                <a:cubicBezTo>
                  <a:pt x="6733" y="5507"/>
                  <a:pt x="6834" y="5608"/>
                  <a:pt x="6945" y="5693"/>
                </a:cubicBezTo>
                <a:cubicBezTo>
                  <a:pt x="7152" y="5846"/>
                  <a:pt x="7391" y="5937"/>
                  <a:pt x="7619" y="6043"/>
                </a:cubicBezTo>
                <a:cubicBezTo>
                  <a:pt x="7980" y="6218"/>
                  <a:pt x="8394" y="6324"/>
                  <a:pt x="8792" y="6372"/>
                </a:cubicBezTo>
                <a:cubicBezTo>
                  <a:pt x="9343" y="6435"/>
                  <a:pt x="9900" y="6478"/>
                  <a:pt x="10447" y="6594"/>
                </a:cubicBezTo>
                <a:cubicBezTo>
                  <a:pt x="10574" y="6621"/>
                  <a:pt x="10696" y="6648"/>
                  <a:pt x="10813" y="6690"/>
                </a:cubicBezTo>
                <a:cubicBezTo>
                  <a:pt x="10940" y="6732"/>
                  <a:pt x="11047" y="6796"/>
                  <a:pt x="11163" y="6854"/>
                </a:cubicBezTo>
                <a:cubicBezTo>
                  <a:pt x="11243" y="6902"/>
                  <a:pt x="11322" y="6945"/>
                  <a:pt x="11413" y="6992"/>
                </a:cubicBezTo>
                <a:cubicBezTo>
                  <a:pt x="11418" y="6961"/>
                  <a:pt x="11370" y="6908"/>
                  <a:pt x="11360" y="6881"/>
                </a:cubicBezTo>
                <a:cubicBezTo>
                  <a:pt x="11312" y="6796"/>
                  <a:pt x="11269" y="6706"/>
                  <a:pt x="11227" y="6626"/>
                </a:cubicBezTo>
                <a:cubicBezTo>
                  <a:pt x="11057" y="6334"/>
                  <a:pt x="10856" y="6080"/>
                  <a:pt x="10633" y="5830"/>
                </a:cubicBezTo>
                <a:cubicBezTo>
                  <a:pt x="10150" y="5295"/>
                  <a:pt x="9529" y="4822"/>
                  <a:pt x="8797" y="4732"/>
                </a:cubicBezTo>
                <a:cubicBezTo>
                  <a:pt x="8473" y="4690"/>
                  <a:pt x="8134" y="4679"/>
                  <a:pt x="7810" y="4658"/>
                </a:cubicBezTo>
                <a:cubicBezTo>
                  <a:pt x="7529" y="4637"/>
                  <a:pt x="7248" y="4637"/>
                  <a:pt x="6966" y="4637"/>
                </a:cubicBezTo>
                <a:cubicBezTo>
                  <a:pt x="6797" y="4637"/>
                  <a:pt x="6627" y="4626"/>
                  <a:pt x="6457" y="4610"/>
                </a:cubicBezTo>
                <a:cubicBezTo>
                  <a:pt x="6448" y="4610"/>
                  <a:pt x="6438" y="4609"/>
                  <a:pt x="6429" y="4609"/>
                </a:cubicBezTo>
                <a:cubicBezTo>
                  <a:pt x="6354" y="4609"/>
                  <a:pt x="6283" y="4626"/>
                  <a:pt x="6202" y="4626"/>
                </a:cubicBezTo>
                <a:cubicBezTo>
                  <a:pt x="6150" y="4631"/>
                  <a:pt x="6103" y="4648"/>
                  <a:pt x="6055" y="4648"/>
                </a:cubicBezTo>
                <a:cubicBezTo>
                  <a:pt x="6050" y="4648"/>
                  <a:pt x="6044" y="4648"/>
                  <a:pt x="6038" y="4647"/>
                </a:cubicBezTo>
                <a:cubicBezTo>
                  <a:pt x="5990" y="4637"/>
                  <a:pt x="5964" y="4605"/>
                  <a:pt x="5927" y="4584"/>
                </a:cubicBezTo>
                <a:cubicBezTo>
                  <a:pt x="5879" y="4557"/>
                  <a:pt x="5826" y="4541"/>
                  <a:pt x="5789" y="4504"/>
                </a:cubicBezTo>
                <a:cubicBezTo>
                  <a:pt x="5773" y="4493"/>
                  <a:pt x="5757" y="4472"/>
                  <a:pt x="5741" y="4462"/>
                </a:cubicBezTo>
                <a:cubicBezTo>
                  <a:pt x="5720" y="4446"/>
                  <a:pt x="5714" y="4440"/>
                  <a:pt x="5693" y="4419"/>
                </a:cubicBezTo>
                <a:cubicBezTo>
                  <a:pt x="5661" y="4382"/>
                  <a:pt x="5624" y="4371"/>
                  <a:pt x="5603" y="4334"/>
                </a:cubicBezTo>
                <a:cubicBezTo>
                  <a:pt x="5587" y="4308"/>
                  <a:pt x="5571" y="4308"/>
                  <a:pt x="5555" y="4292"/>
                </a:cubicBezTo>
                <a:cubicBezTo>
                  <a:pt x="5534" y="4281"/>
                  <a:pt x="5529" y="4260"/>
                  <a:pt x="5507" y="4249"/>
                </a:cubicBezTo>
                <a:cubicBezTo>
                  <a:pt x="5401" y="4170"/>
                  <a:pt x="5306" y="4074"/>
                  <a:pt x="5200" y="3995"/>
                </a:cubicBezTo>
                <a:cubicBezTo>
                  <a:pt x="5014" y="3857"/>
                  <a:pt x="4865" y="3676"/>
                  <a:pt x="4680" y="3533"/>
                </a:cubicBezTo>
                <a:cubicBezTo>
                  <a:pt x="4558" y="3432"/>
                  <a:pt x="4457" y="3310"/>
                  <a:pt x="4340" y="3215"/>
                </a:cubicBezTo>
                <a:cubicBezTo>
                  <a:pt x="4245" y="3135"/>
                  <a:pt x="4138" y="3061"/>
                  <a:pt x="4043" y="2992"/>
                </a:cubicBezTo>
                <a:cubicBezTo>
                  <a:pt x="3889" y="2896"/>
                  <a:pt x="3756" y="2753"/>
                  <a:pt x="3608" y="2647"/>
                </a:cubicBezTo>
                <a:cubicBezTo>
                  <a:pt x="3443" y="2530"/>
                  <a:pt x="3316" y="2371"/>
                  <a:pt x="3152" y="2249"/>
                </a:cubicBezTo>
                <a:cubicBezTo>
                  <a:pt x="3072" y="2191"/>
                  <a:pt x="3008" y="2132"/>
                  <a:pt x="2934" y="2079"/>
                </a:cubicBezTo>
                <a:cubicBezTo>
                  <a:pt x="2860" y="2032"/>
                  <a:pt x="2786" y="1984"/>
                  <a:pt x="2722" y="1925"/>
                </a:cubicBezTo>
                <a:cubicBezTo>
                  <a:pt x="2669" y="1878"/>
                  <a:pt x="2616" y="1841"/>
                  <a:pt x="2563" y="1798"/>
                </a:cubicBezTo>
                <a:cubicBezTo>
                  <a:pt x="2536" y="1787"/>
                  <a:pt x="2515" y="1782"/>
                  <a:pt x="2510" y="1756"/>
                </a:cubicBezTo>
                <a:cubicBezTo>
                  <a:pt x="2552" y="1756"/>
                  <a:pt x="2616" y="1809"/>
                  <a:pt x="2658" y="1825"/>
                </a:cubicBezTo>
                <a:cubicBezTo>
                  <a:pt x="2738" y="1867"/>
                  <a:pt x="2807" y="1931"/>
                  <a:pt x="2886" y="1973"/>
                </a:cubicBezTo>
                <a:cubicBezTo>
                  <a:pt x="2977" y="2021"/>
                  <a:pt x="3072" y="2053"/>
                  <a:pt x="3168" y="2090"/>
                </a:cubicBezTo>
                <a:cubicBezTo>
                  <a:pt x="3252" y="2127"/>
                  <a:pt x="3332" y="2169"/>
                  <a:pt x="3417" y="2196"/>
                </a:cubicBezTo>
                <a:cubicBezTo>
                  <a:pt x="3597" y="2265"/>
                  <a:pt x="3783" y="2323"/>
                  <a:pt x="3963" y="2382"/>
                </a:cubicBezTo>
                <a:cubicBezTo>
                  <a:pt x="4075" y="2424"/>
                  <a:pt x="4186" y="2461"/>
                  <a:pt x="4308" y="2498"/>
                </a:cubicBezTo>
                <a:cubicBezTo>
                  <a:pt x="4446" y="2536"/>
                  <a:pt x="4600" y="2557"/>
                  <a:pt x="4743" y="2567"/>
                </a:cubicBezTo>
                <a:cubicBezTo>
                  <a:pt x="4922" y="2587"/>
                  <a:pt x="5099" y="2592"/>
                  <a:pt x="5275" y="2592"/>
                </a:cubicBezTo>
                <a:cubicBezTo>
                  <a:pt x="5439" y="2592"/>
                  <a:pt x="5602" y="2588"/>
                  <a:pt x="5763" y="2588"/>
                </a:cubicBezTo>
                <a:cubicBezTo>
                  <a:pt x="5800" y="2588"/>
                  <a:pt x="5837" y="2588"/>
                  <a:pt x="5873" y="2589"/>
                </a:cubicBezTo>
                <a:cubicBezTo>
                  <a:pt x="6091" y="2589"/>
                  <a:pt x="6319" y="2631"/>
                  <a:pt x="6537" y="2663"/>
                </a:cubicBezTo>
                <a:cubicBezTo>
                  <a:pt x="6754" y="2695"/>
                  <a:pt x="6972" y="2743"/>
                  <a:pt x="7184" y="2801"/>
                </a:cubicBezTo>
                <a:cubicBezTo>
                  <a:pt x="7524" y="2896"/>
                  <a:pt x="7868" y="3018"/>
                  <a:pt x="8160" y="3204"/>
                </a:cubicBezTo>
                <a:cubicBezTo>
                  <a:pt x="8234" y="3252"/>
                  <a:pt x="8314" y="3300"/>
                  <a:pt x="8372" y="3353"/>
                </a:cubicBezTo>
                <a:cubicBezTo>
                  <a:pt x="8387" y="3372"/>
                  <a:pt x="8397" y="3401"/>
                  <a:pt x="8420" y="3401"/>
                </a:cubicBezTo>
                <a:cubicBezTo>
                  <a:pt x="8422" y="3401"/>
                  <a:pt x="8424" y="3401"/>
                  <a:pt x="8425" y="3400"/>
                </a:cubicBezTo>
                <a:cubicBezTo>
                  <a:pt x="8394" y="3321"/>
                  <a:pt x="8346" y="3231"/>
                  <a:pt x="8298" y="3162"/>
                </a:cubicBezTo>
                <a:cubicBezTo>
                  <a:pt x="8166" y="2934"/>
                  <a:pt x="8006" y="2721"/>
                  <a:pt x="7842" y="2514"/>
                </a:cubicBezTo>
                <a:cubicBezTo>
                  <a:pt x="7486" y="2079"/>
                  <a:pt x="7062" y="1687"/>
                  <a:pt x="6568" y="1400"/>
                </a:cubicBezTo>
                <a:cubicBezTo>
                  <a:pt x="6319" y="1257"/>
                  <a:pt x="6043" y="1119"/>
                  <a:pt x="5762" y="1045"/>
                </a:cubicBezTo>
                <a:cubicBezTo>
                  <a:pt x="5523" y="986"/>
                  <a:pt x="5274" y="949"/>
                  <a:pt x="5030" y="949"/>
                </a:cubicBezTo>
                <a:cubicBezTo>
                  <a:pt x="4791" y="949"/>
                  <a:pt x="4552" y="992"/>
                  <a:pt x="4319" y="1023"/>
                </a:cubicBezTo>
                <a:cubicBezTo>
                  <a:pt x="4091" y="1055"/>
                  <a:pt x="3857" y="1103"/>
                  <a:pt x="3624" y="1145"/>
                </a:cubicBezTo>
                <a:cubicBezTo>
                  <a:pt x="3401" y="1177"/>
                  <a:pt x="3178" y="1236"/>
                  <a:pt x="2961" y="1289"/>
                </a:cubicBezTo>
                <a:cubicBezTo>
                  <a:pt x="2817" y="1321"/>
                  <a:pt x="2674" y="1374"/>
                  <a:pt x="2531" y="1400"/>
                </a:cubicBezTo>
                <a:cubicBezTo>
                  <a:pt x="2483" y="1409"/>
                  <a:pt x="2435" y="1413"/>
                  <a:pt x="2387" y="1413"/>
                </a:cubicBezTo>
                <a:cubicBezTo>
                  <a:pt x="2226" y="1413"/>
                  <a:pt x="2070" y="1365"/>
                  <a:pt x="1926" y="1283"/>
                </a:cubicBezTo>
                <a:cubicBezTo>
                  <a:pt x="1788" y="1204"/>
                  <a:pt x="1655" y="1103"/>
                  <a:pt x="1528" y="1002"/>
                </a:cubicBezTo>
                <a:cubicBezTo>
                  <a:pt x="1464" y="949"/>
                  <a:pt x="1401" y="907"/>
                  <a:pt x="1337" y="854"/>
                </a:cubicBezTo>
                <a:cubicBezTo>
                  <a:pt x="1284" y="811"/>
                  <a:pt x="1226" y="779"/>
                  <a:pt x="1173" y="737"/>
                </a:cubicBezTo>
                <a:cubicBezTo>
                  <a:pt x="1130" y="705"/>
                  <a:pt x="1093" y="668"/>
                  <a:pt x="1045" y="631"/>
                </a:cubicBezTo>
                <a:lnTo>
                  <a:pt x="806" y="435"/>
                </a:lnTo>
                <a:cubicBezTo>
                  <a:pt x="785" y="413"/>
                  <a:pt x="759" y="392"/>
                  <a:pt x="737" y="376"/>
                </a:cubicBezTo>
                <a:cubicBezTo>
                  <a:pt x="722" y="360"/>
                  <a:pt x="706" y="339"/>
                  <a:pt x="663" y="339"/>
                </a:cubicBezTo>
                <a:cubicBezTo>
                  <a:pt x="631" y="307"/>
                  <a:pt x="610" y="270"/>
                  <a:pt x="573" y="244"/>
                </a:cubicBezTo>
                <a:cubicBezTo>
                  <a:pt x="541" y="222"/>
                  <a:pt x="520" y="206"/>
                  <a:pt x="499" y="180"/>
                </a:cubicBezTo>
                <a:cubicBezTo>
                  <a:pt x="472" y="143"/>
                  <a:pt x="440" y="121"/>
                  <a:pt x="398" y="95"/>
                </a:cubicBezTo>
                <a:cubicBezTo>
                  <a:pt x="329" y="58"/>
                  <a:pt x="255" y="10"/>
                  <a:pt x="170" y="5"/>
                </a:cubicBezTo>
                <a:cubicBezTo>
                  <a:pt x="159" y="2"/>
                  <a:pt x="148" y="0"/>
                  <a:pt x="1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7" name="Shape 247"/>
        <p:cNvGrpSpPr/>
        <p:nvPr/>
      </p:nvGrpSpPr>
      <p:grpSpPr>
        <a:xfrm>
          <a:off x="0" y="0"/>
          <a:ext cx="0" cy="0"/>
          <a:chOff x="0" y="0"/>
          <a:chExt cx="0" cy="0"/>
        </a:xfrm>
      </p:grpSpPr>
      <p:sp>
        <p:nvSpPr>
          <p:cNvPr id="248" name="Google Shape;248;p9"/>
          <p:cNvSpPr txBox="1"/>
          <p:nvPr>
            <p:ph type="title"/>
          </p:nvPr>
        </p:nvSpPr>
        <p:spPr>
          <a:xfrm>
            <a:off x="2135550" y="1189100"/>
            <a:ext cx="48729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500"/>
              <a:buNone/>
              <a:defRPr sz="75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249" name="Google Shape;249;p9"/>
          <p:cNvSpPr txBox="1"/>
          <p:nvPr>
            <p:ph idx="1" type="subTitle"/>
          </p:nvPr>
        </p:nvSpPr>
        <p:spPr>
          <a:xfrm>
            <a:off x="2135550" y="3153500"/>
            <a:ext cx="48729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50" name="Google Shape;250;p9"/>
          <p:cNvSpPr/>
          <p:nvPr/>
        </p:nvSpPr>
        <p:spPr>
          <a:xfrm>
            <a:off x="-1161900" y="3822459"/>
            <a:ext cx="2148936" cy="2350660"/>
          </a:xfrm>
          <a:custGeom>
            <a:rect b="b" l="l" r="r" t="t"/>
            <a:pathLst>
              <a:path extrusionOk="0" h="18225" w="16661">
                <a:moveTo>
                  <a:pt x="8770" y="17239"/>
                </a:moveTo>
                <a:cubicBezTo>
                  <a:pt x="8768" y="17244"/>
                  <a:pt x="8767" y="17249"/>
                  <a:pt x="8765" y="17254"/>
                </a:cubicBezTo>
                <a:cubicBezTo>
                  <a:pt x="8768" y="17249"/>
                  <a:pt x="8769" y="17244"/>
                  <a:pt x="8770" y="17239"/>
                </a:cubicBezTo>
                <a:close/>
                <a:moveTo>
                  <a:pt x="13625" y="1"/>
                </a:moveTo>
                <a:cubicBezTo>
                  <a:pt x="13600" y="1"/>
                  <a:pt x="13575" y="21"/>
                  <a:pt x="13541" y="42"/>
                </a:cubicBezTo>
                <a:cubicBezTo>
                  <a:pt x="13461" y="97"/>
                  <a:pt x="13386" y="149"/>
                  <a:pt x="13360" y="149"/>
                </a:cubicBezTo>
                <a:cubicBezTo>
                  <a:pt x="13348" y="149"/>
                  <a:pt x="13347" y="138"/>
                  <a:pt x="13360" y="111"/>
                </a:cubicBezTo>
                <a:lnTo>
                  <a:pt x="13360" y="111"/>
                </a:lnTo>
                <a:cubicBezTo>
                  <a:pt x="13339" y="143"/>
                  <a:pt x="13312" y="159"/>
                  <a:pt x="13286" y="175"/>
                </a:cubicBezTo>
                <a:cubicBezTo>
                  <a:pt x="13169" y="281"/>
                  <a:pt x="13090" y="430"/>
                  <a:pt x="12973" y="541"/>
                </a:cubicBezTo>
                <a:cubicBezTo>
                  <a:pt x="12745" y="780"/>
                  <a:pt x="12464" y="987"/>
                  <a:pt x="12193" y="1178"/>
                </a:cubicBezTo>
                <a:cubicBezTo>
                  <a:pt x="11859" y="1406"/>
                  <a:pt x="11524" y="1613"/>
                  <a:pt x="11158" y="1783"/>
                </a:cubicBezTo>
                <a:cubicBezTo>
                  <a:pt x="10744" y="1968"/>
                  <a:pt x="10309" y="2053"/>
                  <a:pt x="9858" y="2080"/>
                </a:cubicBezTo>
                <a:cubicBezTo>
                  <a:pt x="9807" y="2083"/>
                  <a:pt x="9755" y="2084"/>
                  <a:pt x="9704" y="2084"/>
                </a:cubicBezTo>
                <a:cubicBezTo>
                  <a:pt x="9399" y="2084"/>
                  <a:pt x="9103" y="2034"/>
                  <a:pt x="8808" y="1984"/>
                </a:cubicBezTo>
                <a:cubicBezTo>
                  <a:pt x="8330" y="1915"/>
                  <a:pt x="7853" y="1841"/>
                  <a:pt x="7375" y="1788"/>
                </a:cubicBezTo>
                <a:cubicBezTo>
                  <a:pt x="6935" y="1735"/>
                  <a:pt x="6468" y="1661"/>
                  <a:pt x="6017" y="1655"/>
                </a:cubicBezTo>
                <a:cubicBezTo>
                  <a:pt x="5950" y="1653"/>
                  <a:pt x="5882" y="1652"/>
                  <a:pt x="5814" y="1652"/>
                </a:cubicBezTo>
                <a:cubicBezTo>
                  <a:pt x="5373" y="1652"/>
                  <a:pt x="4924" y="1701"/>
                  <a:pt x="4510" y="1862"/>
                </a:cubicBezTo>
                <a:cubicBezTo>
                  <a:pt x="4149" y="2000"/>
                  <a:pt x="3821" y="2191"/>
                  <a:pt x="3497" y="2419"/>
                </a:cubicBezTo>
                <a:cubicBezTo>
                  <a:pt x="2743" y="2960"/>
                  <a:pt x="2096" y="3613"/>
                  <a:pt x="1497" y="4329"/>
                </a:cubicBezTo>
                <a:cubicBezTo>
                  <a:pt x="1051" y="4860"/>
                  <a:pt x="557" y="5369"/>
                  <a:pt x="175" y="5948"/>
                </a:cubicBezTo>
                <a:cubicBezTo>
                  <a:pt x="154" y="5979"/>
                  <a:pt x="75" y="6107"/>
                  <a:pt x="0" y="6197"/>
                </a:cubicBezTo>
                <a:cubicBezTo>
                  <a:pt x="48" y="6165"/>
                  <a:pt x="101" y="6139"/>
                  <a:pt x="149" y="6101"/>
                </a:cubicBezTo>
                <a:cubicBezTo>
                  <a:pt x="547" y="5762"/>
                  <a:pt x="966" y="5465"/>
                  <a:pt x="1406" y="5205"/>
                </a:cubicBezTo>
                <a:cubicBezTo>
                  <a:pt x="1751" y="5003"/>
                  <a:pt x="2117" y="4828"/>
                  <a:pt x="2478" y="4648"/>
                </a:cubicBezTo>
                <a:cubicBezTo>
                  <a:pt x="2643" y="4568"/>
                  <a:pt x="2802" y="4483"/>
                  <a:pt x="2972" y="4409"/>
                </a:cubicBezTo>
                <a:cubicBezTo>
                  <a:pt x="3210" y="4313"/>
                  <a:pt x="3476" y="4282"/>
                  <a:pt x="3736" y="4255"/>
                </a:cubicBezTo>
                <a:cubicBezTo>
                  <a:pt x="4035" y="4225"/>
                  <a:pt x="4332" y="4200"/>
                  <a:pt x="4630" y="4200"/>
                </a:cubicBezTo>
                <a:cubicBezTo>
                  <a:pt x="4814" y="4200"/>
                  <a:pt x="4998" y="4210"/>
                  <a:pt x="5184" y="4234"/>
                </a:cubicBezTo>
                <a:cubicBezTo>
                  <a:pt x="5688" y="4303"/>
                  <a:pt x="6176" y="4340"/>
                  <a:pt x="6680" y="4340"/>
                </a:cubicBezTo>
                <a:cubicBezTo>
                  <a:pt x="7110" y="4340"/>
                  <a:pt x="7508" y="4223"/>
                  <a:pt x="7927" y="4128"/>
                </a:cubicBezTo>
                <a:cubicBezTo>
                  <a:pt x="8320" y="4037"/>
                  <a:pt x="8739" y="3942"/>
                  <a:pt x="9116" y="3799"/>
                </a:cubicBezTo>
                <a:cubicBezTo>
                  <a:pt x="9376" y="3693"/>
                  <a:pt x="9646" y="3555"/>
                  <a:pt x="9880" y="3401"/>
                </a:cubicBezTo>
                <a:cubicBezTo>
                  <a:pt x="10081" y="3268"/>
                  <a:pt x="10293" y="3146"/>
                  <a:pt x="10506" y="3013"/>
                </a:cubicBezTo>
                <a:cubicBezTo>
                  <a:pt x="10930" y="2743"/>
                  <a:pt x="11355" y="2456"/>
                  <a:pt x="11721" y="2106"/>
                </a:cubicBezTo>
                <a:cubicBezTo>
                  <a:pt x="11896" y="1936"/>
                  <a:pt x="12071" y="1767"/>
                  <a:pt x="12251" y="1602"/>
                </a:cubicBezTo>
                <a:cubicBezTo>
                  <a:pt x="12343" y="1520"/>
                  <a:pt x="12462" y="1446"/>
                  <a:pt x="12543" y="1353"/>
                </a:cubicBezTo>
                <a:lnTo>
                  <a:pt x="12543" y="1353"/>
                </a:lnTo>
                <a:cubicBezTo>
                  <a:pt x="12535" y="1370"/>
                  <a:pt x="12532" y="1390"/>
                  <a:pt x="12522" y="1406"/>
                </a:cubicBezTo>
                <a:cubicBezTo>
                  <a:pt x="12464" y="1523"/>
                  <a:pt x="12384" y="1634"/>
                  <a:pt x="12304" y="1740"/>
                </a:cubicBezTo>
                <a:cubicBezTo>
                  <a:pt x="11906" y="2308"/>
                  <a:pt x="11418" y="2807"/>
                  <a:pt x="10909" y="3279"/>
                </a:cubicBezTo>
                <a:cubicBezTo>
                  <a:pt x="10585" y="3581"/>
                  <a:pt x="10240" y="3852"/>
                  <a:pt x="9880" y="4096"/>
                </a:cubicBezTo>
                <a:cubicBezTo>
                  <a:pt x="9498" y="4351"/>
                  <a:pt x="9089" y="4552"/>
                  <a:pt x="8696" y="4775"/>
                </a:cubicBezTo>
                <a:cubicBezTo>
                  <a:pt x="7832" y="5258"/>
                  <a:pt x="6903" y="5581"/>
                  <a:pt x="5975" y="5932"/>
                </a:cubicBezTo>
                <a:cubicBezTo>
                  <a:pt x="5189" y="6234"/>
                  <a:pt x="4425" y="6531"/>
                  <a:pt x="3720" y="6993"/>
                </a:cubicBezTo>
                <a:cubicBezTo>
                  <a:pt x="3163" y="7364"/>
                  <a:pt x="2722" y="7884"/>
                  <a:pt x="2314" y="8409"/>
                </a:cubicBezTo>
                <a:cubicBezTo>
                  <a:pt x="1900" y="8940"/>
                  <a:pt x="1560" y="9497"/>
                  <a:pt x="1242" y="10091"/>
                </a:cubicBezTo>
                <a:cubicBezTo>
                  <a:pt x="1131" y="10298"/>
                  <a:pt x="1014" y="10510"/>
                  <a:pt x="908" y="10723"/>
                </a:cubicBezTo>
                <a:cubicBezTo>
                  <a:pt x="855" y="10834"/>
                  <a:pt x="775" y="10961"/>
                  <a:pt x="770" y="11089"/>
                </a:cubicBezTo>
                <a:cubicBezTo>
                  <a:pt x="771" y="11089"/>
                  <a:pt x="771" y="11089"/>
                  <a:pt x="772" y="11089"/>
                </a:cubicBezTo>
                <a:cubicBezTo>
                  <a:pt x="825" y="11089"/>
                  <a:pt x="898" y="10918"/>
                  <a:pt x="929" y="10882"/>
                </a:cubicBezTo>
                <a:cubicBezTo>
                  <a:pt x="1067" y="10680"/>
                  <a:pt x="1215" y="10484"/>
                  <a:pt x="1375" y="10304"/>
                </a:cubicBezTo>
                <a:cubicBezTo>
                  <a:pt x="1746" y="9879"/>
                  <a:pt x="2202" y="9524"/>
                  <a:pt x="2696" y="9237"/>
                </a:cubicBezTo>
                <a:cubicBezTo>
                  <a:pt x="3072" y="9020"/>
                  <a:pt x="3492" y="8818"/>
                  <a:pt x="3905" y="8691"/>
                </a:cubicBezTo>
                <a:cubicBezTo>
                  <a:pt x="4240" y="8595"/>
                  <a:pt x="4579" y="8526"/>
                  <a:pt x="4903" y="8425"/>
                </a:cubicBezTo>
                <a:cubicBezTo>
                  <a:pt x="5221" y="8330"/>
                  <a:pt x="5540" y="8229"/>
                  <a:pt x="5858" y="8144"/>
                </a:cubicBezTo>
                <a:cubicBezTo>
                  <a:pt x="6192" y="8054"/>
                  <a:pt x="6511" y="7969"/>
                  <a:pt x="6818" y="7826"/>
                </a:cubicBezTo>
                <a:cubicBezTo>
                  <a:pt x="7391" y="7560"/>
                  <a:pt x="7906" y="7173"/>
                  <a:pt x="8383" y="6770"/>
                </a:cubicBezTo>
                <a:cubicBezTo>
                  <a:pt x="8872" y="6351"/>
                  <a:pt x="9349" y="5921"/>
                  <a:pt x="9789" y="5454"/>
                </a:cubicBezTo>
                <a:cubicBezTo>
                  <a:pt x="10107" y="5121"/>
                  <a:pt x="10392" y="4735"/>
                  <a:pt x="10625" y="4334"/>
                </a:cubicBezTo>
                <a:lnTo>
                  <a:pt x="10625" y="4334"/>
                </a:lnTo>
                <a:cubicBezTo>
                  <a:pt x="10611" y="4359"/>
                  <a:pt x="10606" y="4383"/>
                  <a:pt x="10591" y="4404"/>
                </a:cubicBezTo>
                <a:cubicBezTo>
                  <a:pt x="10341" y="4998"/>
                  <a:pt x="10060" y="5571"/>
                  <a:pt x="9683" y="6101"/>
                </a:cubicBezTo>
                <a:cubicBezTo>
                  <a:pt x="9216" y="6749"/>
                  <a:pt x="8654" y="7359"/>
                  <a:pt x="8023" y="7842"/>
                </a:cubicBezTo>
                <a:cubicBezTo>
                  <a:pt x="7694" y="8091"/>
                  <a:pt x="7349" y="8293"/>
                  <a:pt x="6999" y="8494"/>
                </a:cubicBezTo>
                <a:cubicBezTo>
                  <a:pt x="6611" y="8717"/>
                  <a:pt x="6235" y="8951"/>
                  <a:pt x="5858" y="9184"/>
                </a:cubicBezTo>
                <a:cubicBezTo>
                  <a:pt x="5540" y="9375"/>
                  <a:pt x="5221" y="9561"/>
                  <a:pt x="4929" y="9794"/>
                </a:cubicBezTo>
                <a:cubicBezTo>
                  <a:pt x="4616" y="10038"/>
                  <a:pt x="4378" y="10309"/>
                  <a:pt x="4165" y="10648"/>
                </a:cubicBezTo>
                <a:cubicBezTo>
                  <a:pt x="4001" y="10919"/>
                  <a:pt x="3815" y="11184"/>
                  <a:pt x="3688" y="11476"/>
                </a:cubicBezTo>
                <a:cubicBezTo>
                  <a:pt x="3555" y="11784"/>
                  <a:pt x="3444" y="12097"/>
                  <a:pt x="3316" y="12399"/>
                </a:cubicBezTo>
                <a:cubicBezTo>
                  <a:pt x="3072" y="12999"/>
                  <a:pt x="2940" y="13625"/>
                  <a:pt x="2743" y="14246"/>
                </a:cubicBezTo>
                <a:cubicBezTo>
                  <a:pt x="2674" y="14447"/>
                  <a:pt x="2600" y="14654"/>
                  <a:pt x="2521" y="14861"/>
                </a:cubicBezTo>
                <a:cubicBezTo>
                  <a:pt x="2483" y="14967"/>
                  <a:pt x="2425" y="15105"/>
                  <a:pt x="2430" y="15227"/>
                </a:cubicBezTo>
                <a:cubicBezTo>
                  <a:pt x="2494" y="15190"/>
                  <a:pt x="2537" y="15084"/>
                  <a:pt x="2574" y="15020"/>
                </a:cubicBezTo>
                <a:cubicBezTo>
                  <a:pt x="2701" y="14813"/>
                  <a:pt x="2812" y="14596"/>
                  <a:pt x="2940" y="14384"/>
                </a:cubicBezTo>
                <a:cubicBezTo>
                  <a:pt x="3232" y="13885"/>
                  <a:pt x="3603" y="13413"/>
                  <a:pt x="3969" y="12972"/>
                </a:cubicBezTo>
                <a:cubicBezTo>
                  <a:pt x="4362" y="12484"/>
                  <a:pt x="4717" y="12001"/>
                  <a:pt x="5195" y="11609"/>
                </a:cubicBezTo>
                <a:cubicBezTo>
                  <a:pt x="5449" y="11407"/>
                  <a:pt x="5699" y="11195"/>
                  <a:pt x="5964" y="11015"/>
                </a:cubicBezTo>
                <a:cubicBezTo>
                  <a:pt x="6277" y="10802"/>
                  <a:pt x="6606" y="10643"/>
                  <a:pt x="6930" y="10452"/>
                </a:cubicBezTo>
                <a:cubicBezTo>
                  <a:pt x="7370" y="10197"/>
                  <a:pt x="7768" y="9906"/>
                  <a:pt x="8145" y="9566"/>
                </a:cubicBezTo>
                <a:cubicBezTo>
                  <a:pt x="8511" y="9242"/>
                  <a:pt x="8824" y="8850"/>
                  <a:pt x="9110" y="8462"/>
                </a:cubicBezTo>
                <a:cubicBezTo>
                  <a:pt x="9275" y="8234"/>
                  <a:pt x="9407" y="7990"/>
                  <a:pt x="9460" y="7720"/>
                </a:cubicBezTo>
                <a:cubicBezTo>
                  <a:pt x="9482" y="7603"/>
                  <a:pt x="9514" y="7492"/>
                  <a:pt x="9545" y="7380"/>
                </a:cubicBezTo>
                <a:cubicBezTo>
                  <a:pt x="9567" y="7322"/>
                  <a:pt x="9572" y="7226"/>
                  <a:pt x="9620" y="7189"/>
                </a:cubicBezTo>
                <a:lnTo>
                  <a:pt x="9620" y="7189"/>
                </a:lnTo>
                <a:cubicBezTo>
                  <a:pt x="9641" y="7216"/>
                  <a:pt x="9625" y="7232"/>
                  <a:pt x="9614" y="7274"/>
                </a:cubicBezTo>
                <a:lnTo>
                  <a:pt x="9535" y="7592"/>
                </a:lnTo>
                <a:cubicBezTo>
                  <a:pt x="9487" y="7751"/>
                  <a:pt x="9460" y="7911"/>
                  <a:pt x="9407" y="8065"/>
                </a:cubicBezTo>
                <a:cubicBezTo>
                  <a:pt x="9349" y="8234"/>
                  <a:pt x="9275" y="8399"/>
                  <a:pt x="9195" y="8569"/>
                </a:cubicBezTo>
                <a:cubicBezTo>
                  <a:pt x="8962" y="9057"/>
                  <a:pt x="8691" y="9497"/>
                  <a:pt x="8330" y="9906"/>
                </a:cubicBezTo>
                <a:cubicBezTo>
                  <a:pt x="7731" y="10595"/>
                  <a:pt x="6988" y="11158"/>
                  <a:pt x="6378" y="11848"/>
                </a:cubicBezTo>
                <a:cubicBezTo>
                  <a:pt x="5884" y="12415"/>
                  <a:pt x="5455" y="13036"/>
                  <a:pt x="5269" y="13773"/>
                </a:cubicBezTo>
                <a:cubicBezTo>
                  <a:pt x="5115" y="14368"/>
                  <a:pt x="5062" y="14978"/>
                  <a:pt x="5036" y="15599"/>
                </a:cubicBezTo>
                <a:cubicBezTo>
                  <a:pt x="5025" y="15933"/>
                  <a:pt x="5009" y="16272"/>
                  <a:pt x="4956" y="16607"/>
                </a:cubicBezTo>
                <a:cubicBezTo>
                  <a:pt x="4919" y="16872"/>
                  <a:pt x="4845" y="17127"/>
                  <a:pt x="4813" y="17392"/>
                </a:cubicBezTo>
                <a:cubicBezTo>
                  <a:pt x="4786" y="17594"/>
                  <a:pt x="4760" y="17801"/>
                  <a:pt x="4733" y="17997"/>
                </a:cubicBezTo>
                <a:cubicBezTo>
                  <a:pt x="4722" y="18071"/>
                  <a:pt x="4696" y="18151"/>
                  <a:pt x="4707" y="18225"/>
                </a:cubicBezTo>
                <a:cubicBezTo>
                  <a:pt x="4776" y="18177"/>
                  <a:pt x="4823" y="17944"/>
                  <a:pt x="4845" y="17885"/>
                </a:cubicBezTo>
                <a:cubicBezTo>
                  <a:pt x="4924" y="17599"/>
                  <a:pt x="5025" y="17328"/>
                  <a:pt x="5131" y="17047"/>
                </a:cubicBezTo>
                <a:cubicBezTo>
                  <a:pt x="5221" y="16792"/>
                  <a:pt x="5317" y="16517"/>
                  <a:pt x="5460" y="16288"/>
                </a:cubicBezTo>
                <a:cubicBezTo>
                  <a:pt x="5609" y="16055"/>
                  <a:pt x="5800" y="15837"/>
                  <a:pt x="6006" y="15657"/>
                </a:cubicBezTo>
                <a:cubicBezTo>
                  <a:pt x="6282" y="15413"/>
                  <a:pt x="6574" y="15148"/>
                  <a:pt x="6829" y="14872"/>
                </a:cubicBezTo>
                <a:cubicBezTo>
                  <a:pt x="7126" y="14553"/>
                  <a:pt x="7444" y="14235"/>
                  <a:pt x="7710" y="13885"/>
                </a:cubicBezTo>
                <a:cubicBezTo>
                  <a:pt x="7970" y="13540"/>
                  <a:pt x="8208" y="13169"/>
                  <a:pt x="8431" y="12797"/>
                </a:cubicBezTo>
                <a:cubicBezTo>
                  <a:pt x="8675" y="12399"/>
                  <a:pt x="8845" y="11964"/>
                  <a:pt x="8967" y="11513"/>
                </a:cubicBezTo>
                <a:cubicBezTo>
                  <a:pt x="9047" y="11211"/>
                  <a:pt x="9100" y="10908"/>
                  <a:pt x="9195" y="10617"/>
                </a:cubicBezTo>
                <a:cubicBezTo>
                  <a:pt x="9254" y="10410"/>
                  <a:pt x="9312" y="10203"/>
                  <a:pt x="9354" y="10001"/>
                </a:cubicBezTo>
                <a:cubicBezTo>
                  <a:pt x="9402" y="9778"/>
                  <a:pt x="9434" y="9566"/>
                  <a:pt x="9445" y="9349"/>
                </a:cubicBezTo>
                <a:cubicBezTo>
                  <a:pt x="9455" y="9295"/>
                  <a:pt x="9482" y="9258"/>
                  <a:pt x="9487" y="9211"/>
                </a:cubicBezTo>
                <a:cubicBezTo>
                  <a:pt x="9492" y="9179"/>
                  <a:pt x="9487" y="9152"/>
                  <a:pt x="9487" y="9115"/>
                </a:cubicBezTo>
                <a:lnTo>
                  <a:pt x="9487" y="8993"/>
                </a:lnTo>
                <a:cubicBezTo>
                  <a:pt x="9492" y="8958"/>
                  <a:pt x="9511" y="8929"/>
                  <a:pt x="9513" y="8895"/>
                </a:cubicBezTo>
                <a:lnTo>
                  <a:pt x="9513" y="8895"/>
                </a:lnTo>
                <a:cubicBezTo>
                  <a:pt x="9510" y="9008"/>
                  <a:pt x="9541" y="9102"/>
                  <a:pt x="9572" y="9211"/>
                </a:cubicBezTo>
                <a:cubicBezTo>
                  <a:pt x="9652" y="9508"/>
                  <a:pt x="9705" y="9815"/>
                  <a:pt x="9789" y="10118"/>
                </a:cubicBezTo>
                <a:cubicBezTo>
                  <a:pt x="9869" y="10383"/>
                  <a:pt x="9959" y="10643"/>
                  <a:pt x="10018" y="10914"/>
                </a:cubicBezTo>
                <a:cubicBezTo>
                  <a:pt x="10081" y="11227"/>
                  <a:pt x="10129" y="11556"/>
                  <a:pt x="10129" y="11874"/>
                </a:cubicBezTo>
                <a:cubicBezTo>
                  <a:pt x="10124" y="12521"/>
                  <a:pt x="9986" y="13132"/>
                  <a:pt x="9758" y="13726"/>
                </a:cubicBezTo>
                <a:cubicBezTo>
                  <a:pt x="9561" y="14251"/>
                  <a:pt x="9254" y="14729"/>
                  <a:pt x="9068" y="15259"/>
                </a:cubicBezTo>
                <a:cubicBezTo>
                  <a:pt x="8935" y="15636"/>
                  <a:pt x="8856" y="16050"/>
                  <a:pt x="8808" y="16448"/>
                </a:cubicBezTo>
                <a:cubicBezTo>
                  <a:pt x="8781" y="16702"/>
                  <a:pt x="8792" y="16962"/>
                  <a:pt x="8771" y="17222"/>
                </a:cubicBezTo>
                <a:cubicBezTo>
                  <a:pt x="8771" y="17228"/>
                  <a:pt x="8771" y="17234"/>
                  <a:pt x="8770" y="17239"/>
                </a:cubicBezTo>
                <a:lnTo>
                  <a:pt x="8770" y="17239"/>
                </a:lnTo>
                <a:cubicBezTo>
                  <a:pt x="8805" y="17133"/>
                  <a:pt x="8884" y="17028"/>
                  <a:pt x="8930" y="16952"/>
                </a:cubicBezTo>
                <a:cubicBezTo>
                  <a:pt x="9153" y="16586"/>
                  <a:pt x="9386" y="16219"/>
                  <a:pt x="9646" y="15875"/>
                </a:cubicBezTo>
                <a:cubicBezTo>
                  <a:pt x="10002" y="15402"/>
                  <a:pt x="10341" y="14925"/>
                  <a:pt x="10622" y="14405"/>
                </a:cubicBezTo>
                <a:cubicBezTo>
                  <a:pt x="10813" y="14039"/>
                  <a:pt x="11010" y="13646"/>
                  <a:pt x="11073" y="13227"/>
                </a:cubicBezTo>
                <a:cubicBezTo>
                  <a:pt x="11126" y="12856"/>
                  <a:pt x="11105" y="12484"/>
                  <a:pt x="11073" y="12107"/>
                </a:cubicBezTo>
                <a:cubicBezTo>
                  <a:pt x="11026" y="11503"/>
                  <a:pt x="10867" y="10946"/>
                  <a:pt x="10686" y="10373"/>
                </a:cubicBezTo>
                <a:cubicBezTo>
                  <a:pt x="10532" y="9874"/>
                  <a:pt x="10410" y="9396"/>
                  <a:pt x="10331" y="8887"/>
                </a:cubicBezTo>
                <a:cubicBezTo>
                  <a:pt x="10267" y="8489"/>
                  <a:pt x="10225" y="8080"/>
                  <a:pt x="10225" y="7677"/>
                </a:cubicBezTo>
                <a:cubicBezTo>
                  <a:pt x="10225" y="7417"/>
                  <a:pt x="10262" y="7163"/>
                  <a:pt x="10304" y="6903"/>
                </a:cubicBezTo>
                <a:cubicBezTo>
                  <a:pt x="10320" y="6743"/>
                  <a:pt x="10357" y="6590"/>
                  <a:pt x="10389" y="6430"/>
                </a:cubicBezTo>
                <a:cubicBezTo>
                  <a:pt x="10389" y="6542"/>
                  <a:pt x="10400" y="6669"/>
                  <a:pt x="10416" y="6770"/>
                </a:cubicBezTo>
                <a:cubicBezTo>
                  <a:pt x="10447" y="7062"/>
                  <a:pt x="10532" y="7354"/>
                  <a:pt x="10660" y="7619"/>
                </a:cubicBezTo>
                <a:cubicBezTo>
                  <a:pt x="10840" y="8001"/>
                  <a:pt x="11089" y="8340"/>
                  <a:pt x="11302" y="8707"/>
                </a:cubicBezTo>
                <a:cubicBezTo>
                  <a:pt x="11583" y="9184"/>
                  <a:pt x="11779" y="9699"/>
                  <a:pt x="11981" y="10213"/>
                </a:cubicBezTo>
                <a:cubicBezTo>
                  <a:pt x="12066" y="10431"/>
                  <a:pt x="12151" y="10648"/>
                  <a:pt x="12214" y="10882"/>
                </a:cubicBezTo>
                <a:cubicBezTo>
                  <a:pt x="12278" y="11142"/>
                  <a:pt x="12294" y="11397"/>
                  <a:pt x="12304" y="11662"/>
                </a:cubicBezTo>
                <a:cubicBezTo>
                  <a:pt x="12326" y="12044"/>
                  <a:pt x="12320" y="12421"/>
                  <a:pt x="12273" y="12792"/>
                </a:cubicBezTo>
                <a:cubicBezTo>
                  <a:pt x="12230" y="13078"/>
                  <a:pt x="12172" y="13354"/>
                  <a:pt x="12135" y="13641"/>
                </a:cubicBezTo>
                <a:cubicBezTo>
                  <a:pt x="12066" y="14076"/>
                  <a:pt x="12066" y="14474"/>
                  <a:pt x="12219" y="14893"/>
                </a:cubicBezTo>
                <a:cubicBezTo>
                  <a:pt x="12299" y="15111"/>
                  <a:pt x="12416" y="15339"/>
                  <a:pt x="12548" y="15524"/>
                </a:cubicBezTo>
                <a:cubicBezTo>
                  <a:pt x="12543" y="15471"/>
                  <a:pt x="12543" y="15439"/>
                  <a:pt x="12559" y="15376"/>
                </a:cubicBezTo>
                <a:cubicBezTo>
                  <a:pt x="12575" y="15254"/>
                  <a:pt x="12543" y="15111"/>
                  <a:pt x="12559" y="14989"/>
                </a:cubicBezTo>
                <a:cubicBezTo>
                  <a:pt x="12596" y="14384"/>
                  <a:pt x="12729" y="13795"/>
                  <a:pt x="12946" y="13238"/>
                </a:cubicBezTo>
                <a:cubicBezTo>
                  <a:pt x="13079" y="12898"/>
                  <a:pt x="13228" y="12564"/>
                  <a:pt x="13334" y="12219"/>
                </a:cubicBezTo>
                <a:cubicBezTo>
                  <a:pt x="13472" y="11763"/>
                  <a:pt x="13477" y="11290"/>
                  <a:pt x="13371" y="10829"/>
                </a:cubicBezTo>
                <a:cubicBezTo>
                  <a:pt x="13281" y="10457"/>
                  <a:pt x="13148" y="10107"/>
                  <a:pt x="12962" y="9773"/>
                </a:cubicBezTo>
                <a:cubicBezTo>
                  <a:pt x="12771" y="9428"/>
                  <a:pt x="12517" y="9126"/>
                  <a:pt x="12310" y="8786"/>
                </a:cubicBezTo>
                <a:cubicBezTo>
                  <a:pt x="12140" y="8505"/>
                  <a:pt x="11959" y="8229"/>
                  <a:pt x="11795" y="7942"/>
                </a:cubicBezTo>
                <a:cubicBezTo>
                  <a:pt x="11673" y="7736"/>
                  <a:pt x="11588" y="7497"/>
                  <a:pt x="11498" y="7279"/>
                </a:cubicBezTo>
                <a:cubicBezTo>
                  <a:pt x="11381" y="7009"/>
                  <a:pt x="11302" y="6722"/>
                  <a:pt x="11243" y="6436"/>
                </a:cubicBezTo>
                <a:cubicBezTo>
                  <a:pt x="11206" y="6239"/>
                  <a:pt x="11206" y="6048"/>
                  <a:pt x="11206" y="5847"/>
                </a:cubicBezTo>
                <a:cubicBezTo>
                  <a:pt x="11195" y="5693"/>
                  <a:pt x="11169" y="5555"/>
                  <a:pt x="11158" y="5401"/>
                </a:cubicBezTo>
                <a:cubicBezTo>
                  <a:pt x="11137" y="5210"/>
                  <a:pt x="11153" y="5030"/>
                  <a:pt x="11185" y="4839"/>
                </a:cubicBezTo>
                <a:cubicBezTo>
                  <a:pt x="11217" y="4632"/>
                  <a:pt x="11264" y="4435"/>
                  <a:pt x="11312" y="4228"/>
                </a:cubicBezTo>
                <a:cubicBezTo>
                  <a:pt x="11328" y="4144"/>
                  <a:pt x="11344" y="3884"/>
                  <a:pt x="11418" y="3804"/>
                </a:cubicBezTo>
                <a:cubicBezTo>
                  <a:pt x="11434" y="3910"/>
                  <a:pt x="11434" y="4032"/>
                  <a:pt x="11445" y="4138"/>
                </a:cubicBezTo>
                <a:cubicBezTo>
                  <a:pt x="11471" y="4388"/>
                  <a:pt x="11487" y="4632"/>
                  <a:pt x="11556" y="4881"/>
                </a:cubicBezTo>
                <a:cubicBezTo>
                  <a:pt x="11700" y="5470"/>
                  <a:pt x="11901" y="6032"/>
                  <a:pt x="12230" y="6552"/>
                </a:cubicBezTo>
                <a:cubicBezTo>
                  <a:pt x="12453" y="6887"/>
                  <a:pt x="12724" y="7178"/>
                  <a:pt x="12984" y="7486"/>
                </a:cubicBezTo>
                <a:cubicBezTo>
                  <a:pt x="13281" y="7836"/>
                  <a:pt x="13541" y="8202"/>
                  <a:pt x="13753" y="8606"/>
                </a:cubicBezTo>
                <a:cubicBezTo>
                  <a:pt x="13928" y="8945"/>
                  <a:pt x="14087" y="9274"/>
                  <a:pt x="14177" y="9646"/>
                </a:cubicBezTo>
                <a:cubicBezTo>
                  <a:pt x="14267" y="10070"/>
                  <a:pt x="14267" y="10505"/>
                  <a:pt x="14336" y="10930"/>
                </a:cubicBezTo>
                <a:cubicBezTo>
                  <a:pt x="14374" y="11174"/>
                  <a:pt x="14432" y="11412"/>
                  <a:pt x="14501" y="11651"/>
                </a:cubicBezTo>
                <a:cubicBezTo>
                  <a:pt x="14549" y="11816"/>
                  <a:pt x="14607" y="12023"/>
                  <a:pt x="14713" y="12166"/>
                </a:cubicBezTo>
                <a:cubicBezTo>
                  <a:pt x="14766" y="12240"/>
                  <a:pt x="14846" y="12272"/>
                  <a:pt x="14909" y="12336"/>
                </a:cubicBezTo>
                <a:cubicBezTo>
                  <a:pt x="14984" y="12394"/>
                  <a:pt x="15090" y="12426"/>
                  <a:pt x="15185" y="12447"/>
                </a:cubicBezTo>
                <a:cubicBezTo>
                  <a:pt x="15318" y="12479"/>
                  <a:pt x="15477" y="12495"/>
                  <a:pt x="15610" y="12505"/>
                </a:cubicBezTo>
                <a:cubicBezTo>
                  <a:pt x="15687" y="12510"/>
                  <a:pt x="15761" y="12522"/>
                  <a:pt x="15841" y="12522"/>
                </a:cubicBezTo>
                <a:cubicBezTo>
                  <a:pt x="15854" y="12522"/>
                  <a:pt x="15867" y="12522"/>
                  <a:pt x="15880" y="12521"/>
                </a:cubicBezTo>
                <a:cubicBezTo>
                  <a:pt x="15859" y="12442"/>
                  <a:pt x="15806" y="12346"/>
                  <a:pt x="15774" y="12272"/>
                </a:cubicBezTo>
                <a:cubicBezTo>
                  <a:pt x="15642" y="11964"/>
                  <a:pt x="15509" y="11646"/>
                  <a:pt x="15387" y="11328"/>
                </a:cubicBezTo>
                <a:cubicBezTo>
                  <a:pt x="15334" y="11168"/>
                  <a:pt x="15276" y="11009"/>
                  <a:pt x="15223" y="10850"/>
                </a:cubicBezTo>
                <a:cubicBezTo>
                  <a:pt x="15148" y="10590"/>
                  <a:pt x="15122" y="10325"/>
                  <a:pt x="15143" y="10059"/>
                </a:cubicBezTo>
                <a:cubicBezTo>
                  <a:pt x="15148" y="9566"/>
                  <a:pt x="15244" y="9099"/>
                  <a:pt x="15270" y="8611"/>
                </a:cubicBezTo>
                <a:cubicBezTo>
                  <a:pt x="15291" y="8282"/>
                  <a:pt x="15297" y="7958"/>
                  <a:pt x="15201" y="7629"/>
                </a:cubicBezTo>
                <a:cubicBezTo>
                  <a:pt x="15106" y="7285"/>
                  <a:pt x="14825" y="6977"/>
                  <a:pt x="14559" y="6738"/>
                </a:cubicBezTo>
                <a:cubicBezTo>
                  <a:pt x="14294" y="6489"/>
                  <a:pt x="14002" y="6276"/>
                  <a:pt x="13732" y="6048"/>
                </a:cubicBezTo>
                <a:cubicBezTo>
                  <a:pt x="13488" y="5836"/>
                  <a:pt x="13249" y="5613"/>
                  <a:pt x="13015" y="5396"/>
                </a:cubicBezTo>
                <a:cubicBezTo>
                  <a:pt x="12708" y="5104"/>
                  <a:pt x="12432" y="4828"/>
                  <a:pt x="12299" y="4419"/>
                </a:cubicBezTo>
                <a:cubicBezTo>
                  <a:pt x="12214" y="4170"/>
                  <a:pt x="12177" y="3942"/>
                  <a:pt x="12278" y="3693"/>
                </a:cubicBezTo>
                <a:cubicBezTo>
                  <a:pt x="12389" y="3385"/>
                  <a:pt x="12522" y="3104"/>
                  <a:pt x="12649" y="2801"/>
                </a:cubicBezTo>
                <a:cubicBezTo>
                  <a:pt x="12761" y="2536"/>
                  <a:pt x="12861" y="2265"/>
                  <a:pt x="12904" y="1979"/>
                </a:cubicBezTo>
                <a:lnTo>
                  <a:pt x="12904" y="1979"/>
                </a:lnTo>
                <a:cubicBezTo>
                  <a:pt x="12861" y="2287"/>
                  <a:pt x="12920" y="2637"/>
                  <a:pt x="12994" y="2929"/>
                </a:cubicBezTo>
                <a:cubicBezTo>
                  <a:pt x="13068" y="3236"/>
                  <a:pt x="13196" y="3544"/>
                  <a:pt x="13339" y="3825"/>
                </a:cubicBezTo>
                <a:cubicBezTo>
                  <a:pt x="13541" y="4207"/>
                  <a:pt x="13811" y="4526"/>
                  <a:pt x="14108" y="4839"/>
                </a:cubicBezTo>
                <a:cubicBezTo>
                  <a:pt x="14469" y="5205"/>
                  <a:pt x="14798" y="5587"/>
                  <a:pt x="15106" y="6001"/>
                </a:cubicBezTo>
                <a:cubicBezTo>
                  <a:pt x="15291" y="6218"/>
                  <a:pt x="15451" y="6457"/>
                  <a:pt x="15567" y="6722"/>
                </a:cubicBezTo>
                <a:cubicBezTo>
                  <a:pt x="15705" y="6924"/>
                  <a:pt x="15806" y="7147"/>
                  <a:pt x="15854" y="7385"/>
                </a:cubicBezTo>
                <a:cubicBezTo>
                  <a:pt x="15971" y="7773"/>
                  <a:pt x="16034" y="8155"/>
                  <a:pt x="16077" y="8553"/>
                </a:cubicBezTo>
                <a:cubicBezTo>
                  <a:pt x="16114" y="8807"/>
                  <a:pt x="16124" y="9062"/>
                  <a:pt x="16231" y="9295"/>
                </a:cubicBezTo>
                <a:cubicBezTo>
                  <a:pt x="16342" y="9274"/>
                  <a:pt x="16406" y="9195"/>
                  <a:pt x="16406" y="9062"/>
                </a:cubicBezTo>
                <a:cubicBezTo>
                  <a:pt x="16438" y="8951"/>
                  <a:pt x="16464" y="8834"/>
                  <a:pt x="16496" y="8717"/>
                </a:cubicBezTo>
                <a:cubicBezTo>
                  <a:pt x="16644" y="8149"/>
                  <a:pt x="16660" y="7566"/>
                  <a:pt x="16623" y="6982"/>
                </a:cubicBezTo>
                <a:cubicBezTo>
                  <a:pt x="16581" y="6372"/>
                  <a:pt x="16443" y="5772"/>
                  <a:pt x="16209" y="5210"/>
                </a:cubicBezTo>
                <a:cubicBezTo>
                  <a:pt x="15981" y="4648"/>
                  <a:pt x="15615" y="4133"/>
                  <a:pt x="15217" y="3671"/>
                </a:cubicBezTo>
                <a:cubicBezTo>
                  <a:pt x="14697" y="3067"/>
                  <a:pt x="14018" y="2578"/>
                  <a:pt x="13689" y="1830"/>
                </a:cubicBezTo>
                <a:cubicBezTo>
                  <a:pt x="13567" y="1533"/>
                  <a:pt x="13498" y="1178"/>
                  <a:pt x="13514" y="859"/>
                </a:cubicBezTo>
                <a:cubicBezTo>
                  <a:pt x="13519" y="674"/>
                  <a:pt x="13572" y="493"/>
                  <a:pt x="13647" y="323"/>
                </a:cubicBezTo>
                <a:cubicBezTo>
                  <a:pt x="13679" y="239"/>
                  <a:pt x="13753" y="122"/>
                  <a:pt x="13684" y="37"/>
                </a:cubicBezTo>
                <a:cubicBezTo>
                  <a:pt x="13662" y="11"/>
                  <a:pt x="13644" y="1"/>
                  <a:pt x="136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 name="Google Shape;251;p9"/>
          <p:cNvGrpSpPr/>
          <p:nvPr/>
        </p:nvGrpSpPr>
        <p:grpSpPr>
          <a:xfrm>
            <a:off x="-2317245" y="-1099891"/>
            <a:ext cx="3932766" cy="3857012"/>
            <a:chOff x="-779470" y="-812991"/>
            <a:chExt cx="3932766" cy="3857012"/>
          </a:xfrm>
        </p:grpSpPr>
        <p:grpSp>
          <p:nvGrpSpPr>
            <p:cNvPr id="252" name="Google Shape;252;p9"/>
            <p:cNvGrpSpPr/>
            <p:nvPr/>
          </p:nvGrpSpPr>
          <p:grpSpPr>
            <a:xfrm rot="-2054052">
              <a:off x="-316457" y="-570094"/>
              <a:ext cx="1514040" cy="2112317"/>
              <a:chOff x="5486650" y="2490000"/>
              <a:chExt cx="370300" cy="516625"/>
            </a:xfrm>
          </p:grpSpPr>
          <p:sp>
            <p:nvSpPr>
              <p:cNvPr id="253" name="Google Shape;253;p9"/>
              <p:cNvSpPr/>
              <p:nvPr/>
            </p:nvSpPr>
            <p:spPr>
              <a:xfrm>
                <a:off x="5659775" y="2625125"/>
                <a:ext cx="48850" cy="71000"/>
              </a:xfrm>
              <a:custGeom>
                <a:rect b="b" l="l" r="r" t="t"/>
                <a:pathLst>
                  <a:path extrusionOk="0" h="2840" w="1954">
                    <a:moveTo>
                      <a:pt x="1628" y="0"/>
                    </a:moveTo>
                    <a:cubicBezTo>
                      <a:pt x="1556" y="0"/>
                      <a:pt x="1485" y="32"/>
                      <a:pt x="1435" y="107"/>
                    </a:cubicBezTo>
                    <a:cubicBezTo>
                      <a:pt x="1175" y="515"/>
                      <a:pt x="857" y="892"/>
                      <a:pt x="655" y="1338"/>
                    </a:cubicBezTo>
                    <a:cubicBezTo>
                      <a:pt x="491" y="1699"/>
                      <a:pt x="406" y="2118"/>
                      <a:pt x="146" y="2431"/>
                    </a:cubicBezTo>
                    <a:cubicBezTo>
                      <a:pt x="1" y="2608"/>
                      <a:pt x="155" y="2840"/>
                      <a:pt x="324" y="2840"/>
                    </a:cubicBezTo>
                    <a:cubicBezTo>
                      <a:pt x="377" y="2840"/>
                      <a:pt x="433" y="2816"/>
                      <a:pt x="480" y="2760"/>
                    </a:cubicBezTo>
                    <a:cubicBezTo>
                      <a:pt x="729" y="2463"/>
                      <a:pt x="846" y="2113"/>
                      <a:pt x="989" y="1752"/>
                    </a:cubicBezTo>
                    <a:cubicBezTo>
                      <a:pt x="1196" y="1237"/>
                      <a:pt x="1541" y="807"/>
                      <a:pt x="1838" y="340"/>
                    </a:cubicBezTo>
                    <a:cubicBezTo>
                      <a:pt x="1953" y="166"/>
                      <a:pt x="1792" y="0"/>
                      <a:pt x="16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9"/>
              <p:cNvSpPr/>
              <p:nvPr/>
            </p:nvSpPr>
            <p:spPr>
              <a:xfrm>
                <a:off x="5694750" y="2583500"/>
                <a:ext cx="60700" cy="58150"/>
              </a:xfrm>
              <a:custGeom>
                <a:rect b="b" l="l" r="r" t="t"/>
                <a:pathLst>
                  <a:path extrusionOk="0" h="2326" w="2428">
                    <a:moveTo>
                      <a:pt x="341" y="1"/>
                    </a:moveTo>
                    <a:cubicBezTo>
                      <a:pt x="168" y="1"/>
                      <a:pt x="1" y="167"/>
                      <a:pt x="132" y="339"/>
                    </a:cubicBezTo>
                    <a:cubicBezTo>
                      <a:pt x="397" y="684"/>
                      <a:pt x="710" y="992"/>
                      <a:pt x="1023" y="1289"/>
                    </a:cubicBezTo>
                    <a:cubicBezTo>
                      <a:pt x="1182" y="1448"/>
                      <a:pt x="1368" y="1586"/>
                      <a:pt x="1511" y="1761"/>
                    </a:cubicBezTo>
                    <a:cubicBezTo>
                      <a:pt x="1660" y="1926"/>
                      <a:pt x="1750" y="2117"/>
                      <a:pt x="1920" y="2265"/>
                    </a:cubicBezTo>
                    <a:cubicBezTo>
                      <a:pt x="1968" y="2308"/>
                      <a:pt x="2021" y="2326"/>
                      <a:pt x="2073" y="2326"/>
                    </a:cubicBezTo>
                    <a:cubicBezTo>
                      <a:pt x="2261" y="2326"/>
                      <a:pt x="2428" y="2089"/>
                      <a:pt x="2249" y="1931"/>
                    </a:cubicBezTo>
                    <a:cubicBezTo>
                      <a:pt x="2116" y="1814"/>
                      <a:pt x="2031" y="1650"/>
                      <a:pt x="1920" y="1507"/>
                    </a:cubicBezTo>
                    <a:cubicBezTo>
                      <a:pt x="1776" y="1342"/>
                      <a:pt x="1612" y="1204"/>
                      <a:pt x="1453" y="1050"/>
                    </a:cubicBezTo>
                    <a:cubicBezTo>
                      <a:pt x="1140" y="753"/>
                      <a:pt x="805" y="446"/>
                      <a:pt x="540" y="101"/>
                    </a:cubicBezTo>
                    <a:cubicBezTo>
                      <a:pt x="487" y="30"/>
                      <a:pt x="413" y="1"/>
                      <a:pt x="3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9"/>
              <p:cNvSpPr/>
              <p:nvPr/>
            </p:nvSpPr>
            <p:spPr>
              <a:xfrm>
                <a:off x="5606425" y="2624775"/>
                <a:ext cx="58275" cy="19575"/>
              </a:xfrm>
              <a:custGeom>
                <a:rect b="b" l="l" r="r" t="t"/>
                <a:pathLst>
                  <a:path extrusionOk="0" h="783" w="2331">
                    <a:moveTo>
                      <a:pt x="2002" y="0"/>
                    </a:moveTo>
                    <a:cubicBezTo>
                      <a:pt x="1981" y="0"/>
                      <a:pt x="1958" y="3"/>
                      <a:pt x="1935" y="10"/>
                    </a:cubicBezTo>
                    <a:cubicBezTo>
                      <a:pt x="1659" y="89"/>
                      <a:pt x="1373" y="163"/>
                      <a:pt x="1091" y="211"/>
                    </a:cubicBezTo>
                    <a:cubicBezTo>
                      <a:pt x="821" y="254"/>
                      <a:pt x="545" y="248"/>
                      <a:pt x="269" y="323"/>
                    </a:cubicBezTo>
                    <a:cubicBezTo>
                      <a:pt x="1" y="396"/>
                      <a:pt x="87" y="783"/>
                      <a:pt x="329" y="783"/>
                    </a:cubicBezTo>
                    <a:cubicBezTo>
                      <a:pt x="350" y="783"/>
                      <a:pt x="373" y="780"/>
                      <a:pt x="396" y="774"/>
                    </a:cubicBezTo>
                    <a:cubicBezTo>
                      <a:pt x="667" y="699"/>
                      <a:pt x="948" y="715"/>
                      <a:pt x="1219" y="662"/>
                    </a:cubicBezTo>
                    <a:cubicBezTo>
                      <a:pt x="1505" y="609"/>
                      <a:pt x="1781" y="535"/>
                      <a:pt x="2062" y="461"/>
                    </a:cubicBezTo>
                    <a:cubicBezTo>
                      <a:pt x="2331" y="387"/>
                      <a:pt x="2245" y="0"/>
                      <a:pt x="20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9"/>
              <p:cNvSpPr/>
              <p:nvPr/>
            </p:nvSpPr>
            <p:spPr>
              <a:xfrm>
                <a:off x="5593075" y="2680575"/>
                <a:ext cx="32775" cy="52225"/>
              </a:xfrm>
              <a:custGeom>
                <a:rect b="b" l="l" r="r" t="t"/>
                <a:pathLst>
                  <a:path extrusionOk="0" h="2089" w="1311">
                    <a:moveTo>
                      <a:pt x="287" y="1"/>
                    </a:moveTo>
                    <a:cubicBezTo>
                      <a:pt x="141" y="1"/>
                      <a:pt x="0" y="114"/>
                      <a:pt x="71" y="287"/>
                    </a:cubicBezTo>
                    <a:cubicBezTo>
                      <a:pt x="288" y="850"/>
                      <a:pt x="697" y="1327"/>
                      <a:pt x="824" y="1921"/>
                    </a:cubicBezTo>
                    <a:cubicBezTo>
                      <a:pt x="847" y="2038"/>
                      <a:pt x="934" y="2088"/>
                      <a:pt x="1025" y="2088"/>
                    </a:cubicBezTo>
                    <a:cubicBezTo>
                      <a:pt x="1162" y="2088"/>
                      <a:pt x="1310" y="1974"/>
                      <a:pt x="1275" y="1799"/>
                    </a:cubicBezTo>
                    <a:cubicBezTo>
                      <a:pt x="1148" y="1194"/>
                      <a:pt x="745" y="722"/>
                      <a:pt x="522" y="160"/>
                    </a:cubicBezTo>
                    <a:cubicBezTo>
                      <a:pt x="480" y="49"/>
                      <a:pt x="383" y="1"/>
                      <a:pt x="2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9"/>
              <p:cNvSpPr/>
              <p:nvPr/>
            </p:nvSpPr>
            <p:spPr>
              <a:xfrm>
                <a:off x="5655350" y="2719900"/>
                <a:ext cx="77575" cy="28225"/>
              </a:xfrm>
              <a:custGeom>
                <a:rect b="b" l="l" r="r" t="t"/>
                <a:pathLst>
                  <a:path extrusionOk="0" h="1129" w="3103">
                    <a:moveTo>
                      <a:pt x="2788" y="1"/>
                    </a:moveTo>
                    <a:cubicBezTo>
                      <a:pt x="2764" y="1"/>
                      <a:pt x="2738" y="5"/>
                      <a:pt x="2710" y="14"/>
                    </a:cubicBezTo>
                    <a:cubicBezTo>
                      <a:pt x="1951" y="241"/>
                      <a:pt x="1119" y="656"/>
                      <a:pt x="317" y="656"/>
                    </a:cubicBezTo>
                    <a:cubicBezTo>
                      <a:pt x="312" y="656"/>
                      <a:pt x="307" y="656"/>
                      <a:pt x="302" y="656"/>
                    </a:cubicBezTo>
                    <a:cubicBezTo>
                      <a:pt x="300" y="656"/>
                      <a:pt x="298" y="656"/>
                      <a:pt x="297" y="656"/>
                    </a:cubicBezTo>
                    <a:cubicBezTo>
                      <a:pt x="4" y="656"/>
                      <a:pt x="1" y="1118"/>
                      <a:pt x="302" y="1128"/>
                    </a:cubicBezTo>
                    <a:cubicBezTo>
                      <a:pt x="312" y="1128"/>
                      <a:pt x="323" y="1128"/>
                      <a:pt x="333" y="1128"/>
                    </a:cubicBezTo>
                    <a:cubicBezTo>
                      <a:pt x="1187" y="1128"/>
                      <a:pt x="2036" y="706"/>
                      <a:pt x="2838" y="470"/>
                    </a:cubicBezTo>
                    <a:cubicBezTo>
                      <a:pt x="3102" y="384"/>
                      <a:pt x="3022" y="1"/>
                      <a:pt x="27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
              <p:cNvSpPr/>
              <p:nvPr/>
            </p:nvSpPr>
            <p:spPr>
              <a:xfrm>
                <a:off x="5728825" y="2651575"/>
                <a:ext cx="17875" cy="36200"/>
              </a:xfrm>
              <a:custGeom>
                <a:rect b="b" l="l" r="r" t="t"/>
                <a:pathLst>
                  <a:path extrusionOk="0" h="1448" w="715">
                    <a:moveTo>
                      <a:pt x="426" y="1"/>
                    </a:moveTo>
                    <a:cubicBezTo>
                      <a:pt x="335" y="1"/>
                      <a:pt x="253" y="53"/>
                      <a:pt x="238" y="174"/>
                    </a:cubicBezTo>
                    <a:cubicBezTo>
                      <a:pt x="191" y="503"/>
                      <a:pt x="164" y="842"/>
                      <a:pt x="58" y="1161"/>
                    </a:cubicBezTo>
                    <a:cubicBezTo>
                      <a:pt x="0" y="1334"/>
                      <a:pt x="142" y="1447"/>
                      <a:pt x="285" y="1447"/>
                    </a:cubicBezTo>
                    <a:cubicBezTo>
                      <a:pt x="378" y="1447"/>
                      <a:pt x="471" y="1399"/>
                      <a:pt x="509" y="1288"/>
                    </a:cubicBezTo>
                    <a:cubicBezTo>
                      <a:pt x="615" y="970"/>
                      <a:pt x="642" y="630"/>
                      <a:pt x="689" y="296"/>
                    </a:cubicBezTo>
                    <a:cubicBezTo>
                      <a:pt x="715" y="118"/>
                      <a:pt x="561" y="1"/>
                      <a:pt x="4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9"/>
              <p:cNvSpPr/>
              <p:nvPr/>
            </p:nvSpPr>
            <p:spPr>
              <a:xfrm>
                <a:off x="5646200" y="2529400"/>
                <a:ext cx="34850" cy="51475"/>
              </a:xfrm>
              <a:custGeom>
                <a:rect b="b" l="l" r="r" t="t"/>
                <a:pathLst>
                  <a:path extrusionOk="0" h="2059" w="1394">
                    <a:moveTo>
                      <a:pt x="286" y="1"/>
                    </a:moveTo>
                    <a:cubicBezTo>
                      <a:pt x="145" y="1"/>
                      <a:pt x="1" y="115"/>
                      <a:pt x="52" y="291"/>
                    </a:cubicBezTo>
                    <a:cubicBezTo>
                      <a:pt x="233" y="885"/>
                      <a:pt x="477" y="1463"/>
                      <a:pt x="853" y="1962"/>
                    </a:cubicBezTo>
                    <a:cubicBezTo>
                      <a:pt x="908" y="2030"/>
                      <a:pt x="981" y="2059"/>
                      <a:pt x="1053" y="2059"/>
                    </a:cubicBezTo>
                    <a:cubicBezTo>
                      <a:pt x="1227" y="2059"/>
                      <a:pt x="1393" y="1892"/>
                      <a:pt x="1262" y="1723"/>
                    </a:cubicBezTo>
                    <a:cubicBezTo>
                      <a:pt x="901" y="1257"/>
                      <a:pt x="668" y="726"/>
                      <a:pt x="503" y="164"/>
                    </a:cubicBezTo>
                    <a:cubicBezTo>
                      <a:pt x="469" y="50"/>
                      <a:pt x="378" y="1"/>
                      <a:pt x="2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
              <p:cNvSpPr/>
              <p:nvPr/>
            </p:nvSpPr>
            <p:spPr>
              <a:xfrm>
                <a:off x="5602450" y="2517825"/>
                <a:ext cx="29875" cy="46250"/>
              </a:xfrm>
              <a:custGeom>
                <a:rect b="b" l="l" r="r" t="t"/>
                <a:pathLst>
                  <a:path extrusionOk="0" h="1850" w="1195">
                    <a:moveTo>
                      <a:pt x="913" y="1"/>
                    </a:moveTo>
                    <a:cubicBezTo>
                      <a:pt x="818" y="1"/>
                      <a:pt x="723" y="51"/>
                      <a:pt x="683" y="165"/>
                    </a:cubicBezTo>
                    <a:cubicBezTo>
                      <a:pt x="529" y="627"/>
                      <a:pt x="269" y="1040"/>
                      <a:pt x="78" y="1491"/>
                    </a:cubicBezTo>
                    <a:cubicBezTo>
                      <a:pt x="1" y="1678"/>
                      <a:pt x="166" y="1849"/>
                      <a:pt x="314" y="1849"/>
                    </a:cubicBezTo>
                    <a:cubicBezTo>
                      <a:pt x="381" y="1849"/>
                      <a:pt x="445" y="1814"/>
                      <a:pt x="481" y="1730"/>
                    </a:cubicBezTo>
                    <a:cubicBezTo>
                      <a:pt x="688" y="1242"/>
                      <a:pt x="969" y="791"/>
                      <a:pt x="1134" y="298"/>
                    </a:cubicBezTo>
                    <a:cubicBezTo>
                      <a:pt x="1194" y="116"/>
                      <a:pt x="1055" y="1"/>
                      <a:pt x="9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9"/>
              <p:cNvSpPr/>
              <p:nvPr/>
            </p:nvSpPr>
            <p:spPr>
              <a:xfrm>
                <a:off x="5543250" y="2646575"/>
                <a:ext cx="44500" cy="24200"/>
              </a:xfrm>
              <a:custGeom>
                <a:rect b="b" l="l" r="r" t="t"/>
                <a:pathLst>
                  <a:path extrusionOk="0" h="968" w="1780">
                    <a:moveTo>
                      <a:pt x="349" y="1"/>
                    </a:moveTo>
                    <a:cubicBezTo>
                      <a:pt x="165" y="1"/>
                      <a:pt x="0" y="239"/>
                      <a:pt x="170" y="400"/>
                    </a:cubicBezTo>
                    <a:cubicBezTo>
                      <a:pt x="509" y="719"/>
                      <a:pt x="965" y="809"/>
                      <a:pt x="1390" y="957"/>
                    </a:cubicBezTo>
                    <a:cubicBezTo>
                      <a:pt x="1414" y="965"/>
                      <a:pt x="1438" y="968"/>
                      <a:pt x="1460" y="968"/>
                    </a:cubicBezTo>
                    <a:cubicBezTo>
                      <a:pt x="1695" y="968"/>
                      <a:pt x="1779" y="583"/>
                      <a:pt x="1517" y="496"/>
                    </a:cubicBezTo>
                    <a:cubicBezTo>
                      <a:pt x="1172" y="384"/>
                      <a:pt x="774" y="321"/>
                      <a:pt x="504" y="66"/>
                    </a:cubicBezTo>
                    <a:cubicBezTo>
                      <a:pt x="456" y="20"/>
                      <a:pt x="402" y="1"/>
                      <a:pt x="3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9"/>
              <p:cNvSpPr/>
              <p:nvPr/>
            </p:nvSpPr>
            <p:spPr>
              <a:xfrm>
                <a:off x="5549650" y="2709525"/>
                <a:ext cx="38975" cy="39850"/>
              </a:xfrm>
              <a:custGeom>
                <a:rect b="b" l="l" r="r" t="t"/>
                <a:pathLst>
                  <a:path extrusionOk="0" h="1594" w="1559">
                    <a:moveTo>
                      <a:pt x="1219" y="0"/>
                    </a:moveTo>
                    <a:cubicBezTo>
                      <a:pt x="1167" y="0"/>
                      <a:pt x="1113" y="20"/>
                      <a:pt x="1065" y="68"/>
                    </a:cubicBezTo>
                    <a:cubicBezTo>
                      <a:pt x="709" y="413"/>
                      <a:pt x="301" y="779"/>
                      <a:pt x="89" y="1236"/>
                    </a:cubicBezTo>
                    <a:cubicBezTo>
                      <a:pt x="1" y="1422"/>
                      <a:pt x="165" y="1593"/>
                      <a:pt x="317" y="1593"/>
                    </a:cubicBezTo>
                    <a:cubicBezTo>
                      <a:pt x="386" y="1593"/>
                      <a:pt x="452" y="1558"/>
                      <a:pt x="492" y="1474"/>
                    </a:cubicBezTo>
                    <a:cubicBezTo>
                      <a:pt x="683" y="1050"/>
                      <a:pt x="1060" y="726"/>
                      <a:pt x="1394" y="397"/>
                    </a:cubicBezTo>
                    <a:cubicBezTo>
                      <a:pt x="1558" y="237"/>
                      <a:pt x="1398" y="0"/>
                      <a:pt x="12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9"/>
              <p:cNvSpPr/>
              <p:nvPr/>
            </p:nvSpPr>
            <p:spPr>
              <a:xfrm>
                <a:off x="5585800" y="2590600"/>
                <a:ext cx="17750" cy="30400"/>
              </a:xfrm>
              <a:custGeom>
                <a:rect b="b" l="l" r="r" t="t"/>
                <a:pathLst>
                  <a:path extrusionOk="0" h="1216" w="710">
                    <a:moveTo>
                      <a:pt x="425" y="0"/>
                    </a:moveTo>
                    <a:cubicBezTo>
                      <a:pt x="331" y="0"/>
                      <a:pt x="240" y="49"/>
                      <a:pt x="208" y="162"/>
                    </a:cubicBezTo>
                    <a:cubicBezTo>
                      <a:pt x="134" y="411"/>
                      <a:pt x="155" y="681"/>
                      <a:pt x="49" y="920"/>
                    </a:cubicBezTo>
                    <a:cubicBezTo>
                      <a:pt x="1" y="1037"/>
                      <a:pt x="102" y="1180"/>
                      <a:pt x="213" y="1207"/>
                    </a:cubicBezTo>
                    <a:cubicBezTo>
                      <a:pt x="235" y="1213"/>
                      <a:pt x="255" y="1216"/>
                      <a:pt x="275" y="1216"/>
                    </a:cubicBezTo>
                    <a:cubicBezTo>
                      <a:pt x="379" y="1216"/>
                      <a:pt x="460" y="1139"/>
                      <a:pt x="500" y="1037"/>
                    </a:cubicBezTo>
                    <a:cubicBezTo>
                      <a:pt x="601" y="798"/>
                      <a:pt x="585" y="533"/>
                      <a:pt x="659" y="284"/>
                    </a:cubicBezTo>
                    <a:cubicBezTo>
                      <a:pt x="710" y="111"/>
                      <a:pt x="565" y="0"/>
                      <a:pt x="4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9"/>
              <p:cNvSpPr/>
              <p:nvPr/>
            </p:nvSpPr>
            <p:spPr>
              <a:xfrm>
                <a:off x="5722000" y="2773700"/>
                <a:ext cx="48675" cy="45475"/>
              </a:xfrm>
              <a:custGeom>
                <a:rect b="b" l="l" r="r" t="t"/>
                <a:pathLst>
                  <a:path extrusionOk="0" h="1819" w="1947">
                    <a:moveTo>
                      <a:pt x="330" y="0"/>
                    </a:moveTo>
                    <a:cubicBezTo>
                      <a:pt x="158" y="0"/>
                      <a:pt x="0" y="234"/>
                      <a:pt x="151" y="409"/>
                    </a:cubicBezTo>
                    <a:cubicBezTo>
                      <a:pt x="564" y="870"/>
                      <a:pt x="941" y="1369"/>
                      <a:pt x="1424" y="1762"/>
                    </a:cubicBezTo>
                    <a:cubicBezTo>
                      <a:pt x="1474" y="1802"/>
                      <a:pt x="1528" y="1819"/>
                      <a:pt x="1581" y="1819"/>
                    </a:cubicBezTo>
                    <a:cubicBezTo>
                      <a:pt x="1778" y="1819"/>
                      <a:pt x="1947" y="1578"/>
                      <a:pt x="1758" y="1428"/>
                    </a:cubicBezTo>
                    <a:cubicBezTo>
                      <a:pt x="1270" y="1035"/>
                      <a:pt x="893" y="541"/>
                      <a:pt x="485" y="75"/>
                    </a:cubicBezTo>
                    <a:cubicBezTo>
                      <a:pt x="438" y="22"/>
                      <a:pt x="383" y="0"/>
                      <a:pt x="3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9"/>
              <p:cNvSpPr/>
              <p:nvPr/>
            </p:nvSpPr>
            <p:spPr>
              <a:xfrm>
                <a:off x="5764875" y="2716600"/>
                <a:ext cx="38350" cy="37325"/>
              </a:xfrm>
              <a:custGeom>
                <a:rect b="b" l="l" r="r" t="t"/>
                <a:pathLst>
                  <a:path extrusionOk="0" h="1493" w="1534">
                    <a:moveTo>
                      <a:pt x="1198" y="0"/>
                    </a:moveTo>
                    <a:cubicBezTo>
                      <a:pt x="1145" y="0"/>
                      <a:pt x="1090" y="21"/>
                      <a:pt x="1041" y="72"/>
                    </a:cubicBezTo>
                    <a:cubicBezTo>
                      <a:pt x="733" y="395"/>
                      <a:pt x="457" y="756"/>
                      <a:pt x="160" y="1085"/>
                    </a:cubicBezTo>
                    <a:cubicBezTo>
                      <a:pt x="1" y="1253"/>
                      <a:pt x="162" y="1492"/>
                      <a:pt x="339" y="1492"/>
                    </a:cubicBezTo>
                    <a:cubicBezTo>
                      <a:pt x="392" y="1492"/>
                      <a:pt x="446" y="1471"/>
                      <a:pt x="494" y="1419"/>
                    </a:cubicBezTo>
                    <a:cubicBezTo>
                      <a:pt x="797" y="1085"/>
                      <a:pt x="1062" y="719"/>
                      <a:pt x="1375" y="401"/>
                    </a:cubicBezTo>
                    <a:cubicBezTo>
                      <a:pt x="1534" y="233"/>
                      <a:pt x="1376"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
              <p:cNvSpPr/>
              <p:nvPr/>
            </p:nvSpPr>
            <p:spPr>
              <a:xfrm>
                <a:off x="5782700" y="2575950"/>
                <a:ext cx="34300" cy="51325"/>
              </a:xfrm>
              <a:custGeom>
                <a:rect b="b" l="l" r="r" t="t"/>
                <a:pathLst>
                  <a:path extrusionOk="0" h="2053" w="1372">
                    <a:moveTo>
                      <a:pt x="314" y="1"/>
                    </a:moveTo>
                    <a:cubicBezTo>
                      <a:pt x="165" y="1"/>
                      <a:pt x="0" y="173"/>
                      <a:pt x="84" y="366"/>
                    </a:cubicBezTo>
                    <a:cubicBezTo>
                      <a:pt x="322" y="923"/>
                      <a:pt x="513" y="1490"/>
                      <a:pt x="901" y="1978"/>
                    </a:cubicBezTo>
                    <a:cubicBezTo>
                      <a:pt x="944" y="2031"/>
                      <a:pt x="995" y="2053"/>
                      <a:pt x="1046" y="2053"/>
                    </a:cubicBezTo>
                    <a:cubicBezTo>
                      <a:pt x="1212" y="2053"/>
                      <a:pt x="1372" y="1818"/>
                      <a:pt x="1230" y="1639"/>
                    </a:cubicBezTo>
                    <a:cubicBezTo>
                      <a:pt x="879" y="1193"/>
                      <a:pt x="704" y="636"/>
                      <a:pt x="487" y="127"/>
                    </a:cubicBezTo>
                    <a:cubicBezTo>
                      <a:pt x="450" y="38"/>
                      <a:pt x="384" y="1"/>
                      <a:pt x="3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9"/>
              <p:cNvSpPr/>
              <p:nvPr/>
            </p:nvSpPr>
            <p:spPr>
              <a:xfrm>
                <a:off x="5717800" y="2490000"/>
                <a:ext cx="44475" cy="37400"/>
              </a:xfrm>
              <a:custGeom>
                <a:rect b="b" l="l" r="r" t="t"/>
                <a:pathLst>
                  <a:path extrusionOk="0" h="1496" w="1779">
                    <a:moveTo>
                      <a:pt x="1454" y="1"/>
                    </a:moveTo>
                    <a:cubicBezTo>
                      <a:pt x="1415" y="1"/>
                      <a:pt x="1374" y="13"/>
                      <a:pt x="1332" y="42"/>
                    </a:cubicBezTo>
                    <a:cubicBezTo>
                      <a:pt x="897" y="334"/>
                      <a:pt x="536" y="721"/>
                      <a:pt x="165" y="1098"/>
                    </a:cubicBezTo>
                    <a:cubicBezTo>
                      <a:pt x="1" y="1262"/>
                      <a:pt x="163" y="1495"/>
                      <a:pt x="343" y="1495"/>
                    </a:cubicBezTo>
                    <a:cubicBezTo>
                      <a:pt x="396" y="1495"/>
                      <a:pt x="451" y="1475"/>
                      <a:pt x="499" y="1427"/>
                    </a:cubicBezTo>
                    <a:cubicBezTo>
                      <a:pt x="844" y="1082"/>
                      <a:pt x="1167" y="721"/>
                      <a:pt x="1571" y="445"/>
                    </a:cubicBezTo>
                    <a:cubicBezTo>
                      <a:pt x="1778" y="304"/>
                      <a:pt x="1648" y="1"/>
                      <a:pt x="14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9"/>
              <p:cNvSpPr/>
              <p:nvPr/>
            </p:nvSpPr>
            <p:spPr>
              <a:xfrm>
                <a:off x="5705650" y="2557175"/>
                <a:ext cx="37750" cy="13800"/>
              </a:xfrm>
              <a:custGeom>
                <a:rect b="b" l="l" r="r" t="t"/>
                <a:pathLst>
                  <a:path extrusionOk="0" h="552" w="1510">
                    <a:moveTo>
                      <a:pt x="1237" y="1"/>
                    </a:moveTo>
                    <a:cubicBezTo>
                      <a:pt x="1227" y="1"/>
                      <a:pt x="1218" y="1"/>
                      <a:pt x="1208" y="2"/>
                    </a:cubicBezTo>
                    <a:cubicBezTo>
                      <a:pt x="1010" y="22"/>
                      <a:pt x="795" y="89"/>
                      <a:pt x="591" y="89"/>
                    </a:cubicBezTo>
                    <a:cubicBezTo>
                      <a:pt x="521" y="89"/>
                      <a:pt x="452" y="81"/>
                      <a:pt x="385" y="61"/>
                    </a:cubicBezTo>
                    <a:cubicBezTo>
                      <a:pt x="360" y="53"/>
                      <a:pt x="337" y="50"/>
                      <a:pt x="315" y="50"/>
                    </a:cubicBezTo>
                    <a:cubicBezTo>
                      <a:pt x="77" y="50"/>
                      <a:pt x="1" y="434"/>
                      <a:pt x="258" y="512"/>
                    </a:cubicBezTo>
                    <a:cubicBezTo>
                      <a:pt x="354" y="541"/>
                      <a:pt x="450" y="551"/>
                      <a:pt x="546" y="551"/>
                    </a:cubicBezTo>
                    <a:cubicBezTo>
                      <a:pt x="766" y="551"/>
                      <a:pt x="986" y="493"/>
                      <a:pt x="1208" y="464"/>
                    </a:cubicBezTo>
                    <a:cubicBezTo>
                      <a:pt x="1490" y="438"/>
                      <a:pt x="1509" y="1"/>
                      <a:pt x="12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9"/>
              <p:cNvSpPr/>
              <p:nvPr/>
            </p:nvSpPr>
            <p:spPr>
              <a:xfrm>
                <a:off x="5827475" y="2742400"/>
                <a:ext cx="29475" cy="43150"/>
              </a:xfrm>
              <a:custGeom>
                <a:rect b="b" l="l" r="r" t="t"/>
                <a:pathLst>
                  <a:path extrusionOk="0" h="1726" w="1179">
                    <a:moveTo>
                      <a:pt x="287" y="0"/>
                    </a:moveTo>
                    <a:cubicBezTo>
                      <a:pt x="142" y="0"/>
                      <a:pt x="0" y="113"/>
                      <a:pt x="65" y="287"/>
                    </a:cubicBezTo>
                    <a:cubicBezTo>
                      <a:pt x="224" y="732"/>
                      <a:pt x="590" y="1093"/>
                      <a:pt x="685" y="1560"/>
                    </a:cubicBezTo>
                    <a:cubicBezTo>
                      <a:pt x="713" y="1675"/>
                      <a:pt x="800" y="1725"/>
                      <a:pt x="891" y="1725"/>
                    </a:cubicBezTo>
                    <a:cubicBezTo>
                      <a:pt x="1030" y="1725"/>
                      <a:pt x="1178" y="1609"/>
                      <a:pt x="1136" y="1433"/>
                    </a:cubicBezTo>
                    <a:cubicBezTo>
                      <a:pt x="1030" y="955"/>
                      <a:pt x="675" y="610"/>
                      <a:pt x="516" y="159"/>
                    </a:cubicBezTo>
                    <a:cubicBezTo>
                      <a:pt x="476" y="48"/>
                      <a:pt x="381" y="0"/>
                      <a:pt x="2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9"/>
              <p:cNvSpPr/>
              <p:nvPr/>
            </p:nvSpPr>
            <p:spPr>
              <a:xfrm>
                <a:off x="5777525" y="2814300"/>
                <a:ext cx="59675" cy="46225"/>
              </a:xfrm>
              <a:custGeom>
                <a:rect b="b" l="l" r="r" t="t"/>
                <a:pathLst>
                  <a:path extrusionOk="0" h="1849" w="2387">
                    <a:moveTo>
                      <a:pt x="2042" y="1"/>
                    </a:moveTo>
                    <a:cubicBezTo>
                      <a:pt x="1990" y="1"/>
                      <a:pt x="1936" y="21"/>
                      <a:pt x="1888" y="69"/>
                    </a:cubicBezTo>
                    <a:cubicBezTo>
                      <a:pt x="1378" y="573"/>
                      <a:pt x="848" y="1056"/>
                      <a:pt x="216" y="1411"/>
                    </a:cubicBezTo>
                    <a:cubicBezTo>
                      <a:pt x="1" y="1537"/>
                      <a:pt x="131" y="1848"/>
                      <a:pt x="337" y="1848"/>
                    </a:cubicBezTo>
                    <a:cubicBezTo>
                      <a:pt x="374" y="1848"/>
                      <a:pt x="414" y="1838"/>
                      <a:pt x="455" y="1814"/>
                    </a:cubicBezTo>
                    <a:cubicBezTo>
                      <a:pt x="1113" y="1438"/>
                      <a:pt x="1686" y="934"/>
                      <a:pt x="2222" y="392"/>
                    </a:cubicBezTo>
                    <a:cubicBezTo>
                      <a:pt x="2386" y="236"/>
                      <a:pt x="2223" y="1"/>
                      <a:pt x="2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
              <p:cNvSpPr/>
              <p:nvPr/>
            </p:nvSpPr>
            <p:spPr>
              <a:xfrm>
                <a:off x="5693000" y="2837775"/>
                <a:ext cx="17475" cy="40700"/>
              </a:xfrm>
              <a:custGeom>
                <a:rect b="b" l="l" r="r" t="t"/>
                <a:pathLst>
                  <a:path extrusionOk="0" h="1628" w="699">
                    <a:moveTo>
                      <a:pt x="412" y="0"/>
                    </a:moveTo>
                    <a:cubicBezTo>
                      <a:pt x="321" y="0"/>
                      <a:pt x="236" y="51"/>
                      <a:pt x="212" y="170"/>
                    </a:cubicBezTo>
                    <a:cubicBezTo>
                      <a:pt x="133" y="594"/>
                      <a:pt x="0" y="1045"/>
                      <a:pt x="133" y="1464"/>
                    </a:cubicBezTo>
                    <a:cubicBezTo>
                      <a:pt x="168" y="1578"/>
                      <a:pt x="261" y="1627"/>
                      <a:pt x="354" y="1627"/>
                    </a:cubicBezTo>
                    <a:cubicBezTo>
                      <a:pt x="495" y="1627"/>
                      <a:pt x="636" y="1513"/>
                      <a:pt x="578" y="1337"/>
                    </a:cubicBezTo>
                    <a:cubicBezTo>
                      <a:pt x="478" y="1003"/>
                      <a:pt x="594" y="626"/>
                      <a:pt x="663" y="292"/>
                    </a:cubicBezTo>
                    <a:cubicBezTo>
                      <a:pt x="698" y="116"/>
                      <a:pt x="549"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9"/>
              <p:cNvSpPr/>
              <p:nvPr/>
            </p:nvSpPr>
            <p:spPr>
              <a:xfrm>
                <a:off x="5635600" y="2773850"/>
                <a:ext cx="57125" cy="15400"/>
              </a:xfrm>
              <a:custGeom>
                <a:rect b="b" l="l" r="r" t="t"/>
                <a:pathLst>
                  <a:path extrusionOk="0" h="616" w="2285">
                    <a:moveTo>
                      <a:pt x="329" y="1"/>
                    </a:moveTo>
                    <a:cubicBezTo>
                      <a:pt x="87" y="1"/>
                      <a:pt x="1" y="388"/>
                      <a:pt x="269" y="461"/>
                    </a:cubicBezTo>
                    <a:cubicBezTo>
                      <a:pt x="613" y="554"/>
                      <a:pt x="988" y="615"/>
                      <a:pt x="1356" y="615"/>
                    </a:cubicBezTo>
                    <a:cubicBezTo>
                      <a:pt x="1579" y="615"/>
                      <a:pt x="1799" y="593"/>
                      <a:pt x="2009" y="541"/>
                    </a:cubicBezTo>
                    <a:cubicBezTo>
                      <a:pt x="2284" y="472"/>
                      <a:pt x="2196" y="82"/>
                      <a:pt x="1951" y="82"/>
                    </a:cubicBezTo>
                    <a:cubicBezTo>
                      <a:pt x="1931" y="82"/>
                      <a:pt x="1910" y="84"/>
                      <a:pt x="1887" y="90"/>
                    </a:cubicBezTo>
                    <a:cubicBezTo>
                      <a:pt x="1714" y="136"/>
                      <a:pt x="1533" y="156"/>
                      <a:pt x="1349" y="156"/>
                    </a:cubicBezTo>
                    <a:cubicBezTo>
                      <a:pt x="1027" y="156"/>
                      <a:pt x="698" y="95"/>
                      <a:pt x="397" y="10"/>
                    </a:cubicBezTo>
                    <a:cubicBezTo>
                      <a:pt x="373" y="4"/>
                      <a:pt x="351" y="1"/>
                      <a:pt x="3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9"/>
              <p:cNvSpPr/>
              <p:nvPr/>
            </p:nvSpPr>
            <p:spPr>
              <a:xfrm>
                <a:off x="5593100" y="2776825"/>
                <a:ext cx="17950" cy="51700"/>
              </a:xfrm>
              <a:custGeom>
                <a:rect b="b" l="l" r="r" t="t"/>
                <a:pathLst>
                  <a:path extrusionOk="0" h="2068" w="718">
                    <a:moveTo>
                      <a:pt x="433" y="0"/>
                    </a:moveTo>
                    <a:cubicBezTo>
                      <a:pt x="340" y="0"/>
                      <a:pt x="244" y="49"/>
                      <a:pt x="202" y="162"/>
                    </a:cubicBezTo>
                    <a:cubicBezTo>
                      <a:pt x="1" y="692"/>
                      <a:pt x="245" y="1244"/>
                      <a:pt x="96" y="1775"/>
                    </a:cubicBezTo>
                    <a:cubicBezTo>
                      <a:pt x="48" y="1951"/>
                      <a:pt x="194" y="2067"/>
                      <a:pt x="334" y="2067"/>
                    </a:cubicBezTo>
                    <a:cubicBezTo>
                      <a:pt x="426" y="2067"/>
                      <a:pt x="516" y="2018"/>
                      <a:pt x="547" y="1902"/>
                    </a:cubicBezTo>
                    <a:cubicBezTo>
                      <a:pt x="696" y="1371"/>
                      <a:pt x="452" y="798"/>
                      <a:pt x="653" y="289"/>
                    </a:cubicBezTo>
                    <a:cubicBezTo>
                      <a:pt x="718" y="115"/>
                      <a:pt x="577" y="0"/>
                      <a:pt x="4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9"/>
              <p:cNvSpPr/>
              <p:nvPr/>
            </p:nvSpPr>
            <p:spPr>
              <a:xfrm>
                <a:off x="5605175" y="2856450"/>
                <a:ext cx="45125" cy="14600"/>
              </a:xfrm>
              <a:custGeom>
                <a:rect b="b" l="l" r="r" t="t"/>
                <a:pathLst>
                  <a:path extrusionOk="0" h="584" w="1805">
                    <a:moveTo>
                      <a:pt x="284" y="0"/>
                    </a:moveTo>
                    <a:cubicBezTo>
                      <a:pt x="1" y="0"/>
                      <a:pt x="7" y="452"/>
                      <a:pt x="303" y="473"/>
                    </a:cubicBezTo>
                    <a:cubicBezTo>
                      <a:pt x="662" y="497"/>
                      <a:pt x="1004" y="584"/>
                      <a:pt x="1367" y="584"/>
                    </a:cubicBezTo>
                    <a:cubicBezTo>
                      <a:pt x="1412" y="584"/>
                      <a:pt x="1457" y="582"/>
                      <a:pt x="1502" y="579"/>
                    </a:cubicBezTo>
                    <a:cubicBezTo>
                      <a:pt x="1793" y="553"/>
                      <a:pt x="1804" y="106"/>
                      <a:pt x="1522" y="106"/>
                    </a:cubicBezTo>
                    <a:cubicBezTo>
                      <a:pt x="1515" y="106"/>
                      <a:pt x="1509" y="107"/>
                      <a:pt x="1502" y="107"/>
                    </a:cubicBezTo>
                    <a:cubicBezTo>
                      <a:pt x="1452" y="111"/>
                      <a:pt x="1403" y="113"/>
                      <a:pt x="1354" y="113"/>
                    </a:cubicBezTo>
                    <a:cubicBezTo>
                      <a:pt x="1002" y="113"/>
                      <a:pt x="657" y="24"/>
                      <a:pt x="303" y="1"/>
                    </a:cubicBezTo>
                    <a:cubicBezTo>
                      <a:pt x="296" y="1"/>
                      <a:pt x="290" y="0"/>
                      <a:pt x="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9"/>
              <p:cNvSpPr/>
              <p:nvPr/>
            </p:nvSpPr>
            <p:spPr>
              <a:xfrm>
                <a:off x="5659425" y="2812750"/>
                <a:ext cx="12625" cy="29200"/>
              </a:xfrm>
              <a:custGeom>
                <a:rect b="b" l="l" r="r" t="t"/>
                <a:pathLst>
                  <a:path extrusionOk="0" h="1168" w="505">
                    <a:moveTo>
                      <a:pt x="274" y="0"/>
                    </a:moveTo>
                    <a:cubicBezTo>
                      <a:pt x="157" y="0"/>
                      <a:pt x="38" y="77"/>
                      <a:pt x="32" y="232"/>
                    </a:cubicBezTo>
                    <a:cubicBezTo>
                      <a:pt x="32" y="258"/>
                      <a:pt x="22" y="285"/>
                      <a:pt x="17" y="311"/>
                    </a:cubicBezTo>
                    <a:cubicBezTo>
                      <a:pt x="1" y="370"/>
                      <a:pt x="6" y="428"/>
                      <a:pt x="32" y="470"/>
                    </a:cubicBezTo>
                    <a:lnTo>
                      <a:pt x="32" y="943"/>
                    </a:lnTo>
                    <a:cubicBezTo>
                      <a:pt x="32" y="1092"/>
                      <a:pt x="152" y="1167"/>
                      <a:pt x="270" y="1167"/>
                    </a:cubicBezTo>
                    <a:cubicBezTo>
                      <a:pt x="388" y="1167"/>
                      <a:pt x="505" y="1093"/>
                      <a:pt x="505" y="943"/>
                    </a:cubicBezTo>
                    <a:lnTo>
                      <a:pt x="505" y="226"/>
                    </a:lnTo>
                    <a:cubicBezTo>
                      <a:pt x="505" y="76"/>
                      <a:pt x="390" y="0"/>
                      <a:pt x="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9"/>
              <p:cNvSpPr/>
              <p:nvPr/>
            </p:nvSpPr>
            <p:spPr>
              <a:xfrm>
                <a:off x="5657400" y="2923475"/>
                <a:ext cx="38875" cy="16275"/>
              </a:xfrm>
              <a:custGeom>
                <a:rect b="b" l="l" r="r" t="t"/>
                <a:pathLst>
                  <a:path extrusionOk="0" h="651" w="1555">
                    <a:moveTo>
                      <a:pt x="1255" y="1"/>
                    </a:moveTo>
                    <a:cubicBezTo>
                      <a:pt x="1230" y="1"/>
                      <a:pt x="1203" y="5"/>
                      <a:pt x="1175" y="15"/>
                    </a:cubicBezTo>
                    <a:cubicBezTo>
                      <a:pt x="1037" y="58"/>
                      <a:pt x="899" y="111"/>
                      <a:pt x="761" y="153"/>
                    </a:cubicBezTo>
                    <a:cubicBezTo>
                      <a:pt x="687" y="175"/>
                      <a:pt x="607" y="190"/>
                      <a:pt x="527" y="201"/>
                    </a:cubicBezTo>
                    <a:lnTo>
                      <a:pt x="511" y="201"/>
                    </a:lnTo>
                    <a:cubicBezTo>
                      <a:pt x="478" y="95"/>
                      <a:pt x="372" y="31"/>
                      <a:pt x="272" y="31"/>
                    </a:cubicBezTo>
                    <a:cubicBezTo>
                      <a:pt x="182" y="31"/>
                      <a:pt x="96" y="83"/>
                      <a:pt x="71" y="201"/>
                    </a:cubicBezTo>
                    <a:cubicBezTo>
                      <a:pt x="1" y="548"/>
                      <a:pt x="196" y="651"/>
                      <a:pt x="458" y="651"/>
                    </a:cubicBezTo>
                    <a:cubicBezTo>
                      <a:pt x="748" y="651"/>
                      <a:pt x="1118" y="525"/>
                      <a:pt x="1297" y="466"/>
                    </a:cubicBezTo>
                    <a:cubicBezTo>
                      <a:pt x="1555" y="376"/>
                      <a:pt x="1481" y="1"/>
                      <a:pt x="12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9"/>
              <p:cNvSpPr/>
              <p:nvPr/>
            </p:nvSpPr>
            <p:spPr>
              <a:xfrm>
                <a:off x="5748150" y="2877075"/>
                <a:ext cx="23500" cy="45350"/>
              </a:xfrm>
              <a:custGeom>
                <a:rect b="b" l="l" r="r" t="t"/>
                <a:pathLst>
                  <a:path extrusionOk="0" h="1814" w="940">
                    <a:moveTo>
                      <a:pt x="284" y="1"/>
                    </a:moveTo>
                    <a:cubicBezTo>
                      <a:pt x="140" y="1"/>
                      <a:pt x="1" y="112"/>
                      <a:pt x="65" y="285"/>
                    </a:cubicBezTo>
                    <a:cubicBezTo>
                      <a:pt x="166" y="545"/>
                      <a:pt x="272" y="800"/>
                      <a:pt x="314" y="1075"/>
                    </a:cubicBezTo>
                    <a:cubicBezTo>
                      <a:pt x="346" y="1293"/>
                      <a:pt x="367" y="1489"/>
                      <a:pt x="452" y="1691"/>
                    </a:cubicBezTo>
                    <a:cubicBezTo>
                      <a:pt x="489" y="1778"/>
                      <a:pt x="554" y="1814"/>
                      <a:pt x="623" y="1814"/>
                    </a:cubicBezTo>
                    <a:cubicBezTo>
                      <a:pt x="773" y="1814"/>
                      <a:pt x="939" y="1643"/>
                      <a:pt x="855" y="1458"/>
                    </a:cubicBezTo>
                    <a:cubicBezTo>
                      <a:pt x="776" y="1272"/>
                      <a:pt x="781" y="1060"/>
                      <a:pt x="749" y="869"/>
                    </a:cubicBezTo>
                    <a:cubicBezTo>
                      <a:pt x="702" y="625"/>
                      <a:pt x="606" y="391"/>
                      <a:pt x="516" y="158"/>
                    </a:cubicBezTo>
                    <a:cubicBezTo>
                      <a:pt x="474" y="48"/>
                      <a:pt x="378" y="1"/>
                      <a:pt x="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9"/>
              <p:cNvSpPr/>
              <p:nvPr/>
            </p:nvSpPr>
            <p:spPr>
              <a:xfrm>
                <a:off x="5719400" y="2990750"/>
                <a:ext cx="49825" cy="15875"/>
              </a:xfrm>
              <a:custGeom>
                <a:rect b="b" l="l" r="r" t="t"/>
                <a:pathLst>
                  <a:path extrusionOk="0" h="635" w="1993">
                    <a:moveTo>
                      <a:pt x="1620" y="1"/>
                    </a:moveTo>
                    <a:cubicBezTo>
                      <a:pt x="1607" y="1"/>
                      <a:pt x="1594" y="2"/>
                      <a:pt x="1581" y="4"/>
                    </a:cubicBezTo>
                    <a:cubicBezTo>
                      <a:pt x="1151" y="62"/>
                      <a:pt x="711" y="110"/>
                      <a:pt x="281" y="179"/>
                    </a:cubicBezTo>
                    <a:cubicBezTo>
                      <a:pt x="0" y="229"/>
                      <a:pt x="98" y="634"/>
                      <a:pt x="361" y="634"/>
                    </a:cubicBezTo>
                    <a:cubicBezTo>
                      <a:pt x="376" y="634"/>
                      <a:pt x="392" y="633"/>
                      <a:pt x="408" y="630"/>
                    </a:cubicBezTo>
                    <a:cubicBezTo>
                      <a:pt x="838" y="561"/>
                      <a:pt x="1279" y="513"/>
                      <a:pt x="1708" y="455"/>
                    </a:cubicBezTo>
                    <a:cubicBezTo>
                      <a:pt x="1992" y="414"/>
                      <a:pt x="1889" y="1"/>
                      <a:pt x="16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9"/>
              <p:cNvSpPr/>
              <p:nvPr/>
            </p:nvSpPr>
            <p:spPr>
              <a:xfrm>
                <a:off x="5783200" y="2923125"/>
                <a:ext cx="18575" cy="39375"/>
              </a:xfrm>
              <a:custGeom>
                <a:rect b="b" l="l" r="r" t="t"/>
                <a:pathLst>
                  <a:path extrusionOk="0" h="1575" w="743">
                    <a:moveTo>
                      <a:pt x="393" y="1"/>
                    </a:moveTo>
                    <a:cubicBezTo>
                      <a:pt x="277" y="1"/>
                      <a:pt x="162" y="75"/>
                      <a:pt x="159" y="226"/>
                    </a:cubicBezTo>
                    <a:cubicBezTo>
                      <a:pt x="159" y="517"/>
                      <a:pt x="270" y="963"/>
                      <a:pt x="111" y="1228"/>
                    </a:cubicBezTo>
                    <a:cubicBezTo>
                      <a:pt x="1" y="1409"/>
                      <a:pt x="162" y="1575"/>
                      <a:pt x="324" y="1575"/>
                    </a:cubicBezTo>
                    <a:cubicBezTo>
                      <a:pt x="395" y="1575"/>
                      <a:pt x="466" y="1543"/>
                      <a:pt x="515" y="1467"/>
                    </a:cubicBezTo>
                    <a:cubicBezTo>
                      <a:pt x="743" y="1106"/>
                      <a:pt x="626" y="624"/>
                      <a:pt x="626" y="226"/>
                    </a:cubicBezTo>
                    <a:cubicBezTo>
                      <a:pt x="626" y="76"/>
                      <a:pt x="510" y="1"/>
                      <a:pt x="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9"/>
              <p:cNvSpPr/>
              <p:nvPr/>
            </p:nvSpPr>
            <p:spPr>
              <a:xfrm>
                <a:off x="5818225" y="2872125"/>
                <a:ext cx="18900" cy="40150"/>
              </a:xfrm>
              <a:custGeom>
                <a:rect b="b" l="l" r="r" t="t"/>
                <a:pathLst>
                  <a:path extrusionOk="0" h="1606" w="756">
                    <a:moveTo>
                      <a:pt x="317" y="0"/>
                    </a:moveTo>
                    <a:cubicBezTo>
                      <a:pt x="162" y="0"/>
                      <a:pt x="0" y="169"/>
                      <a:pt x="95" y="356"/>
                    </a:cubicBezTo>
                    <a:cubicBezTo>
                      <a:pt x="254" y="658"/>
                      <a:pt x="233" y="1045"/>
                      <a:pt x="276" y="1385"/>
                    </a:cubicBezTo>
                    <a:cubicBezTo>
                      <a:pt x="289" y="1531"/>
                      <a:pt x="415" y="1606"/>
                      <a:pt x="532" y="1606"/>
                    </a:cubicBezTo>
                    <a:cubicBezTo>
                      <a:pt x="648" y="1606"/>
                      <a:pt x="756" y="1533"/>
                      <a:pt x="737" y="1385"/>
                    </a:cubicBezTo>
                    <a:cubicBezTo>
                      <a:pt x="695" y="960"/>
                      <a:pt x="705" y="509"/>
                      <a:pt x="498" y="117"/>
                    </a:cubicBezTo>
                    <a:cubicBezTo>
                      <a:pt x="456" y="34"/>
                      <a:pt x="387"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9"/>
              <p:cNvSpPr/>
              <p:nvPr/>
            </p:nvSpPr>
            <p:spPr>
              <a:xfrm>
                <a:off x="5713075" y="2960625"/>
                <a:ext cx="39175" cy="17775"/>
              </a:xfrm>
              <a:custGeom>
                <a:rect b="b" l="l" r="r" t="t"/>
                <a:pathLst>
                  <a:path extrusionOk="0" h="711" w="1567">
                    <a:moveTo>
                      <a:pt x="1266" y="0"/>
                    </a:moveTo>
                    <a:cubicBezTo>
                      <a:pt x="1241" y="0"/>
                      <a:pt x="1215" y="5"/>
                      <a:pt x="1187" y="15"/>
                    </a:cubicBezTo>
                    <a:cubicBezTo>
                      <a:pt x="879" y="121"/>
                      <a:pt x="550" y="132"/>
                      <a:pt x="248" y="243"/>
                    </a:cubicBezTo>
                    <a:cubicBezTo>
                      <a:pt x="0" y="338"/>
                      <a:pt x="68" y="710"/>
                      <a:pt x="291" y="710"/>
                    </a:cubicBezTo>
                    <a:cubicBezTo>
                      <a:pt x="317" y="710"/>
                      <a:pt x="345" y="705"/>
                      <a:pt x="375" y="694"/>
                    </a:cubicBezTo>
                    <a:cubicBezTo>
                      <a:pt x="683" y="583"/>
                      <a:pt x="1006" y="567"/>
                      <a:pt x="1309" y="466"/>
                    </a:cubicBezTo>
                    <a:cubicBezTo>
                      <a:pt x="1567" y="375"/>
                      <a:pt x="1489" y="0"/>
                      <a:pt x="12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9"/>
              <p:cNvSpPr/>
              <p:nvPr/>
            </p:nvSpPr>
            <p:spPr>
              <a:xfrm>
                <a:off x="5617575" y="2962475"/>
                <a:ext cx="17425" cy="37875"/>
              </a:xfrm>
              <a:custGeom>
                <a:rect b="b" l="l" r="r" t="t"/>
                <a:pathLst>
                  <a:path extrusionOk="0" h="1515" w="697">
                    <a:moveTo>
                      <a:pt x="384" y="0"/>
                    </a:moveTo>
                    <a:cubicBezTo>
                      <a:pt x="314" y="0"/>
                      <a:pt x="247" y="37"/>
                      <a:pt x="210" y="127"/>
                    </a:cubicBezTo>
                    <a:cubicBezTo>
                      <a:pt x="51" y="482"/>
                      <a:pt x="83" y="848"/>
                      <a:pt x="30" y="1220"/>
                    </a:cubicBezTo>
                    <a:cubicBezTo>
                      <a:pt x="1" y="1396"/>
                      <a:pt x="155" y="1515"/>
                      <a:pt x="291" y="1515"/>
                    </a:cubicBezTo>
                    <a:cubicBezTo>
                      <a:pt x="380" y="1515"/>
                      <a:pt x="462" y="1464"/>
                      <a:pt x="481" y="1347"/>
                    </a:cubicBezTo>
                    <a:cubicBezTo>
                      <a:pt x="529" y="1029"/>
                      <a:pt x="481" y="657"/>
                      <a:pt x="614" y="355"/>
                    </a:cubicBezTo>
                    <a:cubicBezTo>
                      <a:pt x="697" y="170"/>
                      <a:pt x="533" y="0"/>
                      <a:pt x="3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9"/>
              <p:cNvSpPr/>
              <p:nvPr/>
            </p:nvSpPr>
            <p:spPr>
              <a:xfrm>
                <a:off x="5581625" y="2887275"/>
                <a:ext cx="18225" cy="38200"/>
              </a:xfrm>
              <a:custGeom>
                <a:rect b="b" l="l" r="r" t="t"/>
                <a:pathLst>
                  <a:path extrusionOk="0" h="1528" w="729">
                    <a:moveTo>
                      <a:pt x="285" y="0"/>
                    </a:moveTo>
                    <a:cubicBezTo>
                      <a:pt x="148" y="0"/>
                      <a:pt x="0" y="115"/>
                      <a:pt x="35" y="296"/>
                    </a:cubicBezTo>
                    <a:cubicBezTo>
                      <a:pt x="110" y="652"/>
                      <a:pt x="168" y="1002"/>
                      <a:pt x="242" y="1363"/>
                    </a:cubicBezTo>
                    <a:cubicBezTo>
                      <a:pt x="265" y="1478"/>
                      <a:pt x="350" y="1528"/>
                      <a:pt x="440" y="1528"/>
                    </a:cubicBezTo>
                    <a:cubicBezTo>
                      <a:pt x="578" y="1528"/>
                      <a:pt x="729" y="1412"/>
                      <a:pt x="693" y="1235"/>
                    </a:cubicBezTo>
                    <a:cubicBezTo>
                      <a:pt x="619" y="880"/>
                      <a:pt x="561" y="524"/>
                      <a:pt x="486" y="169"/>
                    </a:cubicBezTo>
                    <a:cubicBezTo>
                      <a:pt x="463" y="52"/>
                      <a:pt x="37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9"/>
              <p:cNvSpPr/>
              <p:nvPr/>
            </p:nvSpPr>
            <p:spPr>
              <a:xfrm>
                <a:off x="5523675" y="2838825"/>
                <a:ext cx="47425" cy="19075"/>
              </a:xfrm>
              <a:custGeom>
                <a:rect b="b" l="l" r="r" t="t"/>
                <a:pathLst>
                  <a:path extrusionOk="0" h="763" w="1897">
                    <a:moveTo>
                      <a:pt x="297" y="0"/>
                    </a:moveTo>
                    <a:cubicBezTo>
                      <a:pt x="72" y="0"/>
                      <a:pt x="0" y="377"/>
                      <a:pt x="252" y="467"/>
                    </a:cubicBezTo>
                    <a:cubicBezTo>
                      <a:pt x="655" y="616"/>
                      <a:pt x="1085" y="653"/>
                      <a:pt x="1499" y="754"/>
                    </a:cubicBezTo>
                    <a:cubicBezTo>
                      <a:pt x="1521" y="759"/>
                      <a:pt x="1542" y="762"/>
                      <a:pt x="1562" y="762"/>
                    </a:cubicBezTo>
                    <a:cubicBezTo>
                      <a:pt x="1808" y="762"/>
                      <a:pt x="1896" y="371"/>
                      <a:pt x="1626" y="303"/>
                    </a:cubicBezTo>
                    <a:cubicBezTo>
                      <a:pt x="1207" y="202"/>
                      <a:pt x="783" y="165"/>
                      <a:pt x="380" y="16"/>
                    </a:cubicBezTo>
                    <a:cubicBezTo>
                      <a:pt x="350" y="5"/>
                      <a:pt x="322" y="0"/>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9"/>
              <p:cNvSpPr/>
              <p:nvPr/>
            </p:nvSpPr>
            <p:spPr>
              <a:xfrm>
                <a:off x="5486650" y="2789550"/>
                <a:ext cx="21050" cy="28625"/>
              </a:xfrm>
              <a:custGeom>
                <a:rect b="b" l="l" r="r" t="t"/>
                <a:pathLst>
                  <a:path extrusionOk="0" h="1145" w="842">
                    <a:moveTo>
                      <a:pt x="508" y="1"/>
                    </a:moveTo>
                    <a:cubicBezTo>
                      <a:pt x="456" y="1"/>
                      <a:pt x="401" y="22"/>
                      <a:pt x="354" y="72"/>
                    </a:cubicBezTo>
                    <a:cubicBezTo>
                      <a:pt x="152" y="279"/>
                      <a:pt x="88" y="576"/>
                      <a:pt x="35" y="852"/>
                    </a:cubicBezTo>
                    <a:cubicBezTo>
                      <a:pt x="0" y="1028"/>
                      <a:pt x="153" y="1145"/>
                      <a:pt x="291" y="1145"/>
                    </a:cubicBezTo>
                    <a:cubicBezTo>
                      <a:pt x="381" y="1145"/>
                      <a:pt x="465" y="1095"/>
                      <a:pt x="486" y="979"/>
                    </a:cubicBezTo>
                    <a:cubicBezTo>
                      <a:pt x="518" y="794"/>
                      <a:pt x="550" y="549"/>
                      <a:pt x="683" y="411"/>
                    </a:cubicBezTo>
                    <a:cubicBezTo>
                      <a:pt x="842" y="236"/>
                      <a:pt x="684" y="1"/>
                      <a:pt x="50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9"/>
              <p:cNvSpPr/>
              <p:nvPr/>
            </p:nvSpPr>
            <p:spPr>
              <a:xfrm>
                <a:off x="5519900" y="2690650"/>
                <a:ext cx="18850" cy="21500"/>
              </a:xfrm>
              <a:custGeom>
                <a:rect b="b" l="l" r="r" t="t"/>
                <a:pathLst>
                  <a:path extrusionOk="0" h="860" w="754">
                    <a:moveTo>
                      <a:pt x="225" y="0"/>
                    </a:moveTo>
                    <a:cubicBezTo>
                      <a:pt x="108" y="0"/>
                      <a:pt x="0" y="127"/>
                      <a:pt x="5" y="234"/>
                    </a:cubicBezTo>
                    <a:cubicBezTo>
                      <a:pt x="11" y="346"/>
                      <a:pt x="69" y="415"/>
                      <a:pt x="165" y="447"/>
                    </a:cubicBezTo>
                    <a:cubicBezTo>
                      <a:pt x="170" y="457"/>
                      <a:pt x="186" y="478"/>
                      <a:pt x="191" y="494"/>
                    </a:cubicBezTo>
                    <a:cubicBezTo>
                      <a:pt x="191" y="500"/>
                      <a:pt x="202" y="510"/>
                      <a:pt x="202" y="526"/>
                    </a:cubicBezTo>
                    <a:cubicBezTo>
                      <a:pt x="228" y="600"/>
                      <a:pt x="255" y="680"/>
                      <a:pt x="297" y="744"/>
                    </a:cubicBezTo>
                    <a:cubicBezTo>
                      <a:pt x="336" y="818"/>
                      <a:pt x="418" y="860"/>
                      <a:pt x="500" y="860"/>
                    </a:cubicBezTo>
                    <a:cubicBezTo>
                      <a:pt x="540" y="860"/>
                      <a:pt x="580" y="850"/>
                      <a:pt x="615" y="829"/>
                    </a:cubicBezTo>
                    <a:cubicBezTo>
                      <a:pt x="722" y="765"/>
                      <a:pt x="753" y="616"/>
                      <a:pt x="695" y="505"/>
                    </a:cubicBezTo>
                    <a:lnTo>
                      <a:pt x="679" y="478"/>
                    </a:lnTo>
                    <a:cubicBezTo>
                      <a:pt x="674" y="457"/>
                      <a:pt x="669" y="447"/>
                      <a:pt x="663" y="425"/>
                    </a:cubicBezTo>
                    <a:cubicBezTo>
                      <a:pt x="637" y="367"/>
                      <a:pt x="615" y="298"/>
                      <a:pt x="584" y="240"/>
                    </a:cubicBezTo>
                    <a:cubicBezTo>
                      <a:pt x="509" y="102"/>
                      <a:pt x="398" y="17"/>
                      <a:pt x="239" y="1"/>
                    </a:cubicBezTo>
                    <a:cubicBezTo>
                      <a:pt x="234" y="0"/>
                      <a:pt x="230" y="0"/>
                      <a:pt x="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9"/>
              <p:cNvSpPr/>
              <p:nvPr/>
            </p:nvSpPr>
            <p:spPr>
              <a:xfrm>
                <a:off x="5530775" y="2794175"/>
                <a:ext cx="17750" cy="27850"/>
              </a:xfrm>
              <a:custGeom>
                <a:rect b="b" l="l" r="r" t="t"/>
                <a:pathLst>
                  <a:path extrusionOk="0" h="1114" w="710">
                    <a:moveTo>
                      <a:pt x="426" y="0"/>
                    </a:moveTo>
                    <a:cubicBezTo>
                      <a:pt x="334" y="0"/>
                      <a:pt x="245" y="52"/>
                      <a:pt x="218" y="173"/>
                    </a:cubicBezTo>
                    <a:cubicBezTo>
                      <a:pt x="165" y="391"/>
                      <a:pt x="85" y="603"/>
                      <a:pt x="43" y="821"/>
                    </a:cubicBezTo>
                    <a:cubicBezTo>
                      <a:pt x="1" y="997"/>
                      <a:pt x="149" y="1113"/>
                      <a:pt x="288" y="1113"/>
                    </a:cubicBezTo>
                    <a:cubicBezTo>
                      <a:pt x="379" y="1113"/>
                      <a:pt x="466" y="1064"/>
                      <a:pt x="494" y="948"/>
                    </a:cubicBezTo>
                    <a:cubicBezTo>
                      <a:pt x="547" y="731"/>
                      <a:pt x="626" y="518"/>
                      <a:pt x="669" y="295"/>
                    </a:cubicBezTo>
                    <a:cubicBezTo>
                      <a:pt x="710" y="117"/>
                      <a:pt x="564" y="0"/>
                      <a:pt x="4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9"/>
            <p:cNvGrpSpPr/>
            <p:nvPr/>
          </p:nvGrpSpPr>
          <p:grpSpPr>
            <a:xfrm rot="-2054052">
              <a:off x="1176243" y="688806"/>
              <a:ext cx="1514040" cy="2112317"/>
              <a:chOff x="5486650" y="2490000"/>
              <a:chExt cx="370300" cy="516625"/>
            </a:xfrm>
          </p:grpSpPr>
          <p:sp>
            <p:nvSpPr>
              <p:cNvPr id="289" name="Google Shape;289;p9"/>
              <p:cNvSpPr/>
              <p:nvPr/>
            </p:nvSpPr>
            <p:spPr>
              <a:xfrm>
                <a:off x="5659775" y="2625125"/>
                <a:ext cx="48850" cy="71000"/>
              </a:xfrm>
              <a:custGeom>
                <a:rect b="b" l="l" r="r" t="t"/>
                <a:pathLst>
                  <a:path extrusionOk="0" h="2840" w="1954">
                    <a:moveTo>
                      <a:pt x="1628" y="0"/>
                    </a:moveTo>
                    <a:cubicBezTo>
                      <a:pt x="1556" y="0"/>
                      <a:pt x="1485" y="32"/>
                      <a:pt x="1435" y="107"/>
                    </a:cubicBezTo>
                    <a:cubicBezTo>
                      <a:pt x="1175" y="515"/>
                      <a:pt x="857" y="892"/>
                      <a:pt x="655" y="1338"/>
                    </a:cubicBezTo>
                    <a:cubicBezTo>
                      <a:pt x="491" y="1699"/>
                      <a:pt x="406" y="2118"/>
                      <a:pt x="146" y="2431"/>
                    </a:cubicBezTo>
                    <a:cubicBezTo>
                      <a:pt x="1" y="2608"/>
                      <a:pt x="155" y="2840"/>
                      <a:pt x="324" y="2840"/>
                    </a:cubicBezTo>
                    <a:cubicBezTo>
                      <a:pt x="377" y="2840"/>
                      <a:pt x="433" y="2816"/>
                      <a:pt x="480" y="2760"/>
                    </a:cubicBezTo>
                    <a:cubicBezTo>
                      <a:pt x="729" y="2463"/>
                      <a:pt x="846" y="2113"/>
                      <a:pt x="989" y="1752"/>
                    </a:cubicBezTo>
                    <a:cubicBezTo>
                      <a:pt x="1196" y="1237"/>
                      <a:pt x="1541" y="807"/>
                      <a:pt x="1838" y="340"/>
                    </a:cubicBezTo>
                    <a:cubicBezTo>
                      <a:pt x="1953" y="166"/>
                      <a:pt x="1792" y="0"/>
                      <a:pt x="16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9"/>
              <p:cNvSpPr/>
              <p:nvPr/>
            </p:nvSpPr>
            <p:spPr>
              <a:xfrm>
                <a:off x="5694750" y="2583500"/>
                <a:ext cx="60700" cy="58150"/>
              </a:xfrm>
              <a:custGeom>
                <a:rect b="b" l="l" r="r" t="t"/>
                <a:pathLst>
                  <a:path extrusionOk="0" h="2326" w="2428">
                    <a:moveTo>
                      <a:pt x="341" y="1"/>
                    </a:moveTo>
                    <a:cubicBezTo>
                      <a:pt x="168" y="1"/>
                      <a:pt x="1" y="167"/>
                      <a:pt x="132" y="339"/>
                    </a:cubicBezTo>
                    <a:cubicBezTo>
                      <a:pt x="397" y="684"/>
                      <a:pt x="710" y="992"/>
                      <a:pt x="1023" y="1289"/>
                    </a:cubicBezTo>
                    <a:cubicBezTo>
                      <a:pt x="1182" y="1448"/>
                      <a:pt x="1368" y="1586"/>
                      <a:pt x="1511" y="1761"/>
                    </a:cubicBezTo>
                    <a:cubicBezTo>
                      <a:pt x="1660" y="1926"/>
                      <a:pt x="1750" y="2117"/>
                      <a:pt x="1920" y="2265"/>
                    </a:cubicBezTo>
                    <a:cubicBezTo>
                      <a:pt x="1968" y="2308"/>
                      <a:pt x="2021" y="2326"/>
                      <a:pt x="2073" y="2326"/>
                    </a:cubicBezTo>
                    <a:cubicBezTo>
                      <a:pt x="2261" y="2326"/>
                      <a:pt x="2428" y="2089"/>
                      <a:pt x="2249" y="1931"/>
                    </a:cubicBezTo>
                    <a:cubicBezTo>
                      <a:pt x="2116" y="1814"/>
                      <a:pt x="2031" y="1650"/>
                      <a:pt x="1920" y="1507"/>
                    </a:cubicBezTo>
                    <a:cubicBezTo>
                      <a:pt x="1776" y="1342"/>
                      <a:pt x="1612" y="1204"/>
                      <a:pt x="1453" y="1050"/>
                    </a:cubicBezTo>
                    <a:cubicBezTo>
                      <a:pt x="1140" y="753"/>
                      <a:pt x="805" y="446"/>
                      <a:pt x="540" y="101"/>
                    </a:cubicBezTo>
                    <a:cubicBezTo>
                      <a:pt x="487" y="30"/>
                      <a:pt x="413" y="1"/>
                      <a:pt x="3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9"/>
              <p:cNvSpPr/>
              <p:nvPr/>
            </p:nvSpPr>
            <p:spPr>
              <a:xfrm>
                <a:off x="5606425" y="2624775"/>
                <a:ext cx="58275" cy="19575"/>
              </a:xfrm>
              <a:custGeom>
                <a:rect b="b" l="l" r="r" t="t"/>
                <a:pathLst>
                  <a:path extrusionOk="0" h="783" w="2331">
                    <a:moveTo>
                      <a:pt x="2002" y="0"/>
                    </a:moveTo>
                    <a:cubicBezTo>
                      <a:pt x="1981" y="0"/>
                      <a:pt x="1958" y="3"/>
                      <a:pt x="1935" y="10"/>
                    </a:cubicBezTo>
                    <a:cubicBezTo>
                      <a:pt x="1659" y="89"/>
                      <a:pt x="1373" y="163"/>
                      <a:pt x="1091" y="211"/>
                    </a:cubicBezTo>
                    <a:cubicBezTo>
                      <a:pt x="821" y="254"/>
                      <a:pt x="545" y="248"/>
                      <a:pt x="269" y="323"/>
                    </a:cubicBezTo>
                    <a:cubicBezTo>
                      <a:pt x="1" y="396"/>
                      <a:pt x="87" y="783"/>
                      <a:pt x="329" y="783"/>
                    </a:cubicBezTo>
                    <a:cubicBezTo>
                      <a:pt x="350" y="783"/>
                      <a:pt x="373" y="780"/>
                      <a:pt x="396" y="774"/>
                    </a:cubicBezTo>
                    <a:cubicBezTo>
                      <a:pt x="667" y="699"/>
                      <a:pt x="948" y="715"/>
                      <a:pt x="1219" y="662"/>
                    </a:cubicBezTo>
                    <a:cubicBezTo>
                      <a:pt x="1505" y="609"/>
                      <a:pt x="1781" y="535"/>
                      <a:pt x="2062" y="461"/>
                    </a:cubicBezTo>
                    <a:cubicBezTo>
                      <a:pt x="2331" y="387"/>
                      <a:pt x="2245" y="0"/>
                      <a:pt x="20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9"/>
              <p:cNvSpPr/>
              <p:nvPr/>
            </p:nvSpPr>
            <p:spPr>
              <a:xfrm>
                <a:off x="5593075" y="2680575"/>
                <a:ext cx="32775" cy="52225"/>
              </a:xfrm>
              <a:custGeom>
                <a:rect b="b" l="l" r="r" t="t"/>
                <a:pathLst>
                  <a:path extrusionOk="0" h="2089" w="1311">
                    <a:moveTo>
                      <a:pt x="287" y="1"/>
                    </a:moveTo>
                    <a:cubicBezTo>
                      <a:pt x="141" y="1"/>
                      <a:pt x="0" y="114"/>
                      <a:pt x="71" y="287"/>
                    </a:cubicBezTo>
                    <a:cubicBezTo>
                      <a:pt x="288" y="850"/>
                      <a:pt x="697" y="1327"/>
                      <a:pt x="824" y="1921"/>
                    </a:cubicBezTo>
                    <a:cubicBezTo>
                      <a:pt x="847" y="2038"/>
                      <a:pt x="934" y="2088"/>
                      <a:pt x="1025" y="2088"/>
                    </a:cubicBezTo>
                    <a:cubicBezTo>
                      <a:pt x="1162" y="2088"/>
                      <a:pt x="1310" y="1974"/>
                      <a:pt x="1275" y="1799"/>
                    </a:cubicBezTo>
                    <a:cubicBezTo>
                      <a:pt x="1148" y="1194"/>
                      <a:pt x="745" y="722"/>
                      <a:pt x="522" y="160"/>
                    </a:cubicBezTo>
                    <a:cubicBezTo>
                      <a:pt x="480" y="49"/>
                      <a:pt x="383" y="1"/>
                      <a:pt x="2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9"/>
              <p:cNvSpPr/>
              <p:nvPr/>
            </p:nvSpPr>
            <p:spPr>
              <a:xfrm>
                <a:off x="5655350" y="2719900"/>
                <a:ext cx="77575" cy="28225"/>
              </a:xfrm>
              <a:custGeom>
                <a:rect b="b" l="l" r="r" t="t"/>
                <a:pathLst>
                  <a:path extrusionOk="0" h="1129" w="3103">
                    <a:moveTo>
                      <a:pt x="2788" y="1"/>
                    </a:moveTo>
                    <a:cubicBezTo>
                      <a:pt x="2764" y="1"/>
                      <a:pt x="2738" y="5"/>
                      <a:pt x="2710" y="14"/>
                    </a:cubicBezTo>
                    <a:cubicBezTo>
                      <a:pt x="1951" y="241"/>
                      <a:pt x="1119" y="656"/>
                      <a:pt x="317" y="656"/>
                    </a:cubicBezTo>
                    <a:cubicBezTo>
                      <a:pt x="312" y="656"/>
                      <a:pt x="307" y="656"/>
                      <a:pt x="302" y="656"/>
                    </a:cubicBezTo>
                    <a:cubicBezTo>
                      <a:pt x="300" y="656"/>
                      <a:pt x="298" y="656"/>
                      <a:pt x="297" y="656"/>
                    </a:cubicBezTo>
                    <a:cubicBezTo>
                      <a:pt x="4" y="656"/>
                      <a:pt x="1" y="1118"/>
                      <a:pt x="302" y="1128"/>
                    </a:cubicBezTo>
                    <a:cubicBezTo>
                      <a:pt x="312" y="1128"/>
                      <a:pt x="323" y="1128"/>
                      <a:pt x="333" y="1128"/>
                    </a:cubicBezTo>
                    <a:cubicBezTo>
                      <a:pt x="1187" y="1128"/>
                      <a:pt x="2036" y="706"/>
                      <a:pt x="2838" y="470"/>
                    </a:cubicBezTo>
                    <a:cubicBezTo>
                      <a:pt x="3102" y="384"/>
                      <a:pt x="3022" y="1"/>
                      <a:pt x="27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9"/>
              <p:cNvSpPr/>
              <p:nvPr/>
            </p:nvSpPr>
            <p:spPr>
              <a:xfrm>
                <a:off x="5728825" y="2651575"/>
                <a:ext cx="17875" cy="36200"/>
              </a:xfrm>
              <a:custGeom>
                <a:rect b="b" l="l" r="r" t="t"/>
                <a:pathLst>
                  <a:path extrusionOk="0" h="1448" w="715">
                    <a:moveTo>
                      <a:pt x="426" y="1"/>
                    </a:moveTo>
                    <a:cubicBezTo>
                      <a:pt x="335" y="1"/>
                      <a:pt x="253" y="53"/>
                      <a:pt x="238" y="174"/>
                    </a:cubicBezTo>
                    <a:cubicBezTo>
                      <a:pt x="191" y="503"/>
                      <a:pt x="164" y="842"/>
                      <a:pt x="58" y="1161"/>
                    </a:cubicBezTo>
                    <a:cubicBezTo>
                      <a:pt x="0" y="1334"/>
                      <a:pt x="142" y="1447"/>
                      <a:pt x="285" y="1447"/>
                    </a:cubicBezTo>
                    <a:cubicBezTo>
                      <a:pt x="378" y="1447"/>
                      <a:pt x="471" y="1399"/>
                      <a:pt x="509" y="1288"/>
                    </a:cubicBezTo>
                    <a:cubicBezTo>
                      <a:pt x="615" y="970"/>
                      <a:pt x="642" y="630"/>
                      <a:pt x="689" y="296"/>
                    </a:cubicBezTo>
                    <a:cubicBezTo>
                      <a:pt x="715" y="118"/>
                      <a:pt x="561" y="1"/>
                      <a:pt x="4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9"/>
              <p:cNvSpPr/>
              <p:nvPr/>
            </p:nvSpPr>
            <p:spPr>
              <a:xfrm>
                <a:off x="5646200" y="2529400"/>
                <a:ext cx="34850" cy="51475"/>
              </a:xfrm>
              <a:custGeom>
                <a:rect b="b" l="l" r="r" t="t"/>
                <a:pathLst>
                  <a:path extrusionOk="0" h="2059" w="1394">
                    <a:moveTo>
                      <a:pt x="286" y="1"/>
                    </a:moveTo>
                    <a:cubicBezTo>
                      <a:pt x="145" y="1"/>
                      <a:pt x="1" y="115"/>
                      <a:pt x="52" y="291"/>
                    </a:cubicBezTo>
                    <a:cubicBezTo>
                      <a:pt x="233" y="885"/>
                      <a:pt x="477" y="1463"/>
                      <a:pt x="853" y="1962"/>
                    </a:cubicBezTo>
                    <a:cubicBezTo>
                      <a:pt x="908" y="2030"/>
                      <a:pt x="981" y="2059"/>
                      <a:pt x="1053" y="2059"/>
                    </a:cubicBezTo>
                    <a:cubicBezTo>
                      <a:pt x="1227" y="2059"/>
                      <a:pt x="1393" y="1892"/>
                      <a:pt x="1262" y="1723"/>
                    </a:cubicBezTo>
                    <a:cubicBezTo>
                      <a:pt x="901" y="1257"/>
                      <a:pt x="668" y="726"/>
                      <a:pt x="503" y="164"/>
                    </a:cubicBezTo>
                    <a:cubicBezTo>
                      <a:pt x="469" y="50"/>
                      <a:pt x="378" y="1"/>
                      <a:pt x="2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9"/>
              <p:cNvSpPr/>
              <p:nvPr/>
            </p:nvSpPr>
            <p:spPr>
              <a:xfrm>
                <a:off x="5602450" y="2517825"/>
                <a:ext cx="29875" cy="46250"/>
              </a:xfrm>
              <a:custGeom>
                <a:rect b="b" l="l" r="r" t="t"/>
                <a:pathLst>
                  <a:path extrusionOk="0" h="1850" w="1195">
                    <a:moveTo>
                      <a:pt x="913" y="1"/>
                    </a:moveTo>
                    <a:cubicBezTo>
                      <a:pt x="818" y="1"/>
                      <a:pt x="723" y="51"/>
                      <a:pt x="683" y="165"/>
                    </a:cubicBezTo>
                    <a:cubicBezTo>
                      <a:pt x="529" y="627"/>
                      <a:pt x="269" y="1040"/>
                      <a:pt x="78" y="1491"/>
                    </a:cubicBezTo>
                    <a:cubicBezTo>
                      <a:pt x="1" y="1678"/>
                      <a:pt x="166" y="1849"/>
                      <a:pt x="314" y="1849"/>
                    </a:cubicBezTo>
                    <a:cubicBezTo>
                      <a:pt x="381" y="1849"/>
                      <a:pt x="445" y="1814"/>
                      <a:pt x="481" y="1730"/>
                    </a:cubicBezTo>
                    <a:cubicBezTo>
                      <a:pt x="688" y="1242"/>
                      <a:pt x="969" y="791"/>
                      <a:pt x="1134" y="298"/>
                    </a:cubicBezTo>
                    <a:cubicBezTo>
                      <a:pt x="1194" y="116"/>
                      <a:pt x="1055" y="1"/>
                      <a:pt x="9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9"/>
              <p:cNvSpPr/>
              <p:nvPr/>
            </p:nvSpPr>
            <p:spPr>
              <a:xfrm>
                <a:off x="5543250" y="2646575"/>
                <a:ext cx="44500" cy="24200"/>
              </a:xfrm>
              <a:custGeom>
                <a:rect b="b" l="l" r="r" t="t"/>
                <a:pathLst>
                  <a:path extrusionOk="0" h="968" w="1780">
                    <a:moveTo>
                      <a:pt x="349" y="1"/>
                    </a:moveTo>
                    <a:cubicBezTo>
                      <a:pt x="165" y="1"/>
                      <a:pt x="0" y="239"/>
                      <a:pt x="170" y="400"/>
                    </a:cubicBezTo>
                    <a:cubicBezTo>
                      <a:pt x="509" y="719"/>
                      <a:pt x="965" y="809"/>
                      <a:pt x="1390" y="957"/>
                    </a:cubicBezTo>
                    <a:cubicBezTo>
                      <a:pt x="1414" y="965"/>
                      <a:pt x="1438" y="968"/>
                      <a:pt x="1460" y="968"/>
                    </a:cubicBezTo>
                    <a:cubicBezTo>
                      <a:pt x="1695" y="968"/>
                      <a:pt x="1779" y="583"/>
                      <a:pt x="1517" y="496"/>
                    </a:cubicBezTo>
                    <a:cubicBezTo>
                      <a:pt x="1172" y="384"/>
                      <a:pt x="774" y="321"/>
                      <a:pt x="504" y="66"/>
                    </a:cubicBezTo>
                    <a:cubicBezTo>
                      <a:pt x="456" y="20"/>
                      <a:pt x="402" y="1"/>
                      <a:pt x="3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9"/>
              <p:cNvSpPr/>
              <p:nvPr/>
            </p:nvSpPr>
            <p:spPr>
              <a:xfrm>
                <a:off x="5549650" y="2709525"/>
                <a:ext cx="38975" cy="39850"/>
              </a:xfrm>
              <a:custGeom>
                <a:rect b="b" l="l" r="r" t="t"/>
                <a:pathLst>
                  <a:path extrusionOk="0" h="1594" w="1559">
                    <a:moveTo>
                      <a:pt x="1219" y="0"/>
                    </a:moveTo>
                    <a:cubicBezTo>
                      <a:pt x="1167" y="0"/>
                      <a:pt x="1113" y="20"/>
                      <a:pt x="1065" y="68"/>
                    </a:cubicBezTo>
                    <a:cubicBezTo>
                      <a:pt x="709" y="413"/>
                      <a:pt x="301" y="779"/>
                      <a:pt x="89" y="1236"/>
                    </a:cubicBezTo>
                    <a:cubicBezTo>
                      <a:pt x="1" y="1422"/>
                      <a:pt x="165" y="1593"/>
                      <a:pt x="317" y="1593"/>
                    </a:cubicBezTo>
                    <a:cubicBezTo>
                      <a:pt x="386" y="1593"/>
                      <a:pt x="452" y="1558"/>
                      <a:pt x="492" y="1474"/>
                    </a:cubicBezTo>
                    <a:cubicBezTo>
                      <a:pt x="683" y="1050"/>
                      <a:pt x="1060" y="726"/>
                      <a:pt x="1394" y="397"/>
                    </a:cubicBezTo>
                    <a:cubicBezTo>
                      <a:pt x="1558" y="237"/>
                      <a:pt x="1398" y="0"/>
                      <a:pt x="12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9"/>
              <p:cNvSpPr/>
              <p:nvPr/>
            </p:nvSpPr>
            <p:spPr>
              <a:xfrm>
                <a:off x="5585800" y="2590600"/>
                <a:ext cx="17750" cy="30400"/>
              </a:xfrm>
              <a:custGeom>
                <a:rect b="b" l="l" r="r" t="t"/>
                <a:pathLst>
                  <a:path extrusionOk="0" h="1216" w="710">
                    <a:moveTo>
                      <a:pt x="425" y="0"/>
                    </a:moveTo>
                    <a:cubicBezTo>
                      <a:pt x="331" y="0"/>
                      <a:pt x="240" y="49"/>
                      <a:pt x="208" y="162"/>
                    </a:cubicBezTo>
                    <a:cubicBezTo>
                      <a:pt x="134" y="411"/>
                      <a:pt x="155" y="681"/>
                      <a:pt x="49" y="920"/>
                    </a:cubicBezTo>
                    <a:cubicBezTo>
                      <a:pt x="1" y="1037"/>
                      <a:pt x="102" y="1180"/>
                      <a:pt x="213" y="1207"/>
                    </a:cubicBezTo>
                    <a:cubicBezTo>
                      <a:pt x="235" y="1213"/>
                      <a:pt x="255" y="1216"/>
                      <a:pt x="275" y="1216"/>
                    </a:cubicBezTo>
                    <a:cubicBezTo>
                      <a:pt x="379" y="1216"/>
                      <a:pt x="460" y="1139"/>
                      <a:pt x="500" y="1037"/>
                    </a:cubicBezTo>
                    <a:cubicBezTo>
                      <a:pt x="601" y="798"/>
                      <a:pt x="585" y="533"/>
                      <a:pt x="659" y="284"/>
                    </a:cubicBezTo>
                    <a:cubicBezTo>
                      <a:pt x="710" y="111"/>
                      <a:pt x="565" y="0"/>
                      <a:pt x="4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9"/>
              <p:cNvSpPr/>
              <p:nvPr/>
            </p:nvSpPr>
            <p:spPr>
              <a:xfrm>
                <a:off x="5722000" y="2773700"/>
                <a:ext cx="48675" cy="45475"/>
              </a:xfrm>
              <a:custGeom>
                <a:rect b="b" l="l" r="r" t="t"/>
                <a:pathLst>
                  <a:path extrusionOk="0" h="1819" w="1947">
                    <a:moveTo>
                      <a:pt x="330" y="0"/>
                    </a:moveTo>
                    <a:cubicBezTo>
                      <a:pt x="158" y="0"/>
                      <a:pt x="0" y="234"/>
                      <a:pt x="151" y="409"/>
                    </a:cubicBezTo>
                    <a:cubicBezTo>
                      <a:pt x="564" y="870"/>
                      <a:pt x="941" y="1369"/>
                      <a:pt x="1424" y="1762"/>
                    </a:cubicBezTo>
                    <a:cubicBezTo>
                      <a:pt x="1474" y="1802"/>
                      <a:pt x="1528" y="1819"/>
                      <a:pt x="1581" y="1819"/>
                    </a:cubicBezTo>
                    <a:cubicBezTo>
                      <a:pt x="1778" y="1819"/>
                      <a:pt x="1947" y="1578"/>
                      <a:pt x="1758" y="1428"/>
                    </a:cubicBezTo>
                    <a:cubicBezTo>
                      <a:pt x="1270" y="1035"/>
                      <a:pt x="893" y="541"/>
                      <a:pt x="485" y="75"/>
                    </a:cubicBezTo>
                    <a:cubicBezTo>
                      <a:pt x="438" y="22"/>
                      <a:pt x="383" y="0"/>
                      <a:pt x="3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9"/>
              <p:cNvSpPr/>
              <p:nvPr/>
            </p:nvSpPr>
            <p:spPr>
              <a:xfrm>
                <a:off x="5764875" y="2716600"/>
                <a:ext cx="38350" cy="37325"/>
              </a:xfrm>
              <a:custGeom>
                <a:rect b="b" l="l" r="r" t="t"/>
                <a:pathLst>
                  <a:path extrusionOk="0" h="1493" w="1534">
                    <a:moveTo>
                      <a:pt x="1198" y="0"/>
                    </a:moveTo>
                    <a:cubicBezTo>
                      <a:pt x="1145" y="0"/>
                      <a:pt x="1090" y="21"/>
                      <a:pt x="1041" y="72"/>
                    </a:cubicBezTo>
                    <a:cubicBezTo>
                      <a:pt x="733" y="395"/>
                      <a:pt x="457" y="756"/>
                      <a:pt x="160" y="1085"/>
                    </a:cubicBezTo>
                    <a:cubicBezTo>
                      <a:pt x="1" y="1253"/>
                      <a:pt x="162" y="1492"/>
                      <a:pt x="339" y="1492"/>
                    </a:cubicBezTo>
                    <a:cubicBezTo>
                      <a:pt x="392" y="1492"/>
                      <a:pt x="446" y="1471"/>
                      <a:pt x="494" y="1419"/>
                    </a:cubicBezTo>
                    <a:cubicBezTo>
                      <a:pt x="797" y="1085"/>
                      <a:pt x="1062" y="719"/>
                      <a:pt x="1375" y="401"/>
                    </a:cubicBezTo>
                    <a:cubicBezTo>
                      <a:pt x="1534" y="233"/>
                      <a:pt x="1376"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9"/>
              <p:cNvSpPr/>
              <p:nvPr/>
            </p:nvSpPr>
            <p:spPr>
              <a:xfrm>
                <a:off x="5782700" y="2575950"/>
                <a:ext cx="34300" cy="51325"/>
              </a:xfrm>
              <a:custGeom>
                <a:rect b="b" l="l" r="r" t="t"/>
                <a:pathLst>
                  <a:path extrusionOk="0" h="2053" w="1372">
                    <a:moveTo>
                      <a:pt x="314" y="1"/>
                    </a:moveTo>
                    <a:cubicBezTo>
                      <a:pt x="165" y="1"/>
                      <a:pt x="0" y="173"/>
                      <a:pt x="84" y="366"/>
                    </a:cubicBezTo>
                    <a:cubicBezTo>
                      <a:pt x="322" y="923"/>
                      <a:pt x="513" y="1490"/>
                      <a:pt x="901" y="1978"/>
                    </a:cubicBezTo>
                    <a:cubicBezTo>
                      <a:pt x="944" y="2031"/>
                      <a:pt x="995" y="2053"/>
                      <a:pt x="1046" y="2053"/>
                    </a:cubicBezTo>
                    <a:cubicBezTo>
                      <a:pt x="1212" y="2053"/>
                      <a:pt x="1372" y="1818"/>
                      <a:pt x="1230" y="1639"/>
                    </a:cubicBezTo>
                    <a:cubicBezTo>
                      <a:pt x="879" y="1193"/>
                      <a:pt x="704" y="636"/>
                      <a:pt x="487" y="127"/>
                    </a:cubicBezTo>
                    <a:cubicBezTo>
                      <a:pt x="450" y="38"/>
                      <a:pt x="384" y="1"/>
                      <a:pt x="3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9"/>
              <p:cNvSpPr/>
              <p:nvPr/>
            </p:nvSpPr>
            <p:spPr>
              <a:xfrm>
                <a:off x="5717800" y="2490000"/>
                <a:ext cx="44475" cy="37400"/>
              </a:xfrm>
              <a:custGeom>
                <a:rect b="b" l="l" r="r" t="t"/>
                <a:pathLst>
                  <a:path extrusionOk="0" h="1496" w="1779">
                    <a:moveTo>
                      <a:pt x="1454" y="1"/>
                    </a:moveTo>
                    <a:cubicBezTo>
                      <a:pt x="1415" y="1"/>
                      <a:pt x="1374" y="13"/>
                      <a:pt x="1332" y="42"/>
                    </a:cubicBezTo>
                    <a:cubicBezTo>
                      <a:pt x="897" y="334"/>
                      <a:pt x="536" y="721"/>
                      <a:pt x="165" y="1098"/>
                    </a:cubicBezTo>
                    <a:cubicBezTo>
                      <a:pt x="1" y="1262"/>
                      <a:pt x="163" y="1495"/>
                      <a:pt x="343" y="1495"/>
                    </a:cubicBezTo>
                    <a:cubicBezTo>
                      <a:pt x="396" y="1495"/>
                      <a:pt x="451" y="1475"/>
                      <a:pt x="499" y="1427"/>
                    </a:cubicBezTo>
                    <a:cubicBezTo>
                      <a:pt x="844" y="1082"/>
                      <a:pt x="1167" y="721"/>
                      <a:pt x="1571" y="445"/>
                    </a:cubicBezTo>
                    <a:cubicBezTo>
                      <a:pt x="1778" y="304"/>
                      <a:pt x="1648" y="1"/>
                      <a:pt x="14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9"/>
              <p:cNvSpPr/>
              <p:nvPr/>
            </p:nvSpPr>
            <p:spPr>
              <a:xfrm>
                <a:off x="5705650" y="2557175"/>
                <a:ext cx="37750" cy="13800"/>
              </a:xfrm>
              <a:custGeom>
                <a:rect b="b" l="l" r="r" t="t"/>
                <a:pathLst>
                  <a:path extrusionOk="0" h="552" w="1510">
                    <a:moveTo>
                      <a:pt x="1237" y="1"/>
                    </a:moveTo>
                    <a:cubicBezTo>
                      <a:pt x="1227" y="1"/>
                      <a:pt x="1218" y="1"/>
                      <a:pt x="1208" y="2"/>
                    </a:cubicBezTo>
                    <a:cubicBezTo>
                      <a:pt x="1010" y="22"/>
                      <a:pt x="795" y="89"/>
                      <a:pt x="591" y="89"/>
                    </a:cubicBezTo>
                    <a:cubicBezTo>
                      <a:pt x="521" y="89"/>
                      <a:pt x="452" y="81"/>
                      <a:pt x="385" y="61"/>
                    </a:cubicBezTo>
                    <a:cubicBezTo>
                      <a:pt x="360" y="53"/>
                      <a:pt x="337" y="50"/>
                      <a:pt x="315" y="50"/>
                    </a:cubicBezTo>
                    <a:cubicBezTo>
                      <a:pt x="77" y="50"/>
                      <a:pt x="1" y="434"/>
                      <a:pt x="258" y="512"/>
                    </a:cubicBezTo>
                    <a:cubicBezTo>
                      <a:pt x="354" y="541"/>
                      <a:pt x="450" y="551"/>
                      <a:pt x="546" y="551"/>
                    </a:cubicBezTo>
                    <a:cubicBezTo>
                      <a:pt x="766" y="551"/>
                      <a:pt x="986" y="493"/>
                      <a:pt x="1208" y="464"/>
                    </a:cubicBezTo>
                    <a:cubicBezTo>
                      <a:pt x="1490" y="438"/>
                      <a:pt x="1509" y="1"/>
                      <a:pt x="12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9"/>
              <p:cNvSpPr/>
              <p:nvPr/>
            </p:nvSpPr>
            <p:spPr>
              <a:xfrm>
                <a:off x="5827475" y="2742400"/>
                <a:ext cx="29475" cy="43150"/>
              </a:xfrm>
              <a:custGeom>
                <a:rect b="b" l="l" r="r" t="t"/>
                <a:pathLst>
                  <a:path extrusionOk="0" h="1726" w="1179">
                    <a:moveTo>
                      <a:pt x="287" y="0"/>
                    </a:moveTo>
                    <a:cubicBezTo>
                      <a:pt x="142" y="0"/>
                      <a:pt x="0" y="113"/>
                      <a:pt x="65" y="287"/>
                    </a:cubicBezTo>
                    <a:cubicBezTo>
                      <a:pt x="224" y="732"/>
                      <a:pt x="590" y="1093"/>
                      <a:pt x="685" y="1560"/>
                    </a:cubicBezTo>
                    <a:cubicBezTo>
                      <a:pt x="713" y="1675"/>
                      <a:pt x="800" y="1725"/>
                      <a:pt x="891" y="1725"/>
                    </a:cubicBezTo>
                    <a:cubicBezTo>
                      <a:pt x="1030" y="1725"/>
                      <a:pt x="1178" y="1609"/>
                      <a:pt x="1136" y="1433"/>
                    </a:cubicBezTo>
                    <a:cubicBezTo>
                      <a:pt x="1030" y="955"/>
                      <a:pt x="675" y="610"/>
                      <a:pt x="516" y="159"/>
                    </a:cubicBezTo>
                    <a:cubicBezTo>
                      <a:pt x="476" y="48"/>
                      <a:pt x="381" y="0"/>
                      <a:pt x="2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9"/>
              <p:cNvSpPr/>
              <p:nvPr/>
            </p:nvSpPr>
            <p:spPr>
              <a:xfrm>
                <a:off x="5777525" y="2814300"/>
                <a:ext cx="59675" cy="46225"/>
              </a:xfrm>
              <a:custGeom>
                <a:rect b="b" l="l" r="r" t="t"/>
                <a:pathLst>
                  <a:path extrusionOk="0" h="1849" w="2387">
                    <a:moveTo>
                      <a:pt x="2042" y="1"/>
                    </a:moveTo>
                    <a:cubicBezTo>
                      <a:pt x="1990" y="1"/>
                      <a:pt x="1936" y="21"/>
                      <a:pt x="1888" y="69"/>
                    </a:cubicBezTo>
                    <a:cubicBezTo>
                      <a:pt x="1378" y="573"/>
                      <a:pt x="848" y="1056"/>
                      <a:pt x="216" y="1411"/>
                    </a:cubicBezTo>
                    <a:cubicBezTo>
                      <a:pt x="1" y="1537"/>
                      <a:pt x="131" y="1848"/>
                      <a:pt x="337" y="1848"/>
                    </a:cubicBezTo>
                    <a:cubicBezTo>
                      <a:pt x="374" y="1848"/>
                      <a:pt x="414" y="1838"/>
                      <a:pt x="455" y="1814"/>
                    </a:cubicBezTo>
                    <a:cubicBezTo>
                      <a:pt x="1113" y="1438"/>
                      <a:pt x="1686" y="934"/>
                      <a:pt x="2222" y="392"/>
                    </a:cubicBezTo>
                    <a:cubicBezTo>
                      <a:pt x="2386" y="236"/>
                      <a:pt x="2223" y="1"/>
                      <a:pt x="2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9"/>
              <p:cNvSpPr/>
              <p:nvPr/>
            </p:nvSpPr>
            <p:spPr>
              <a:xfrm>
                <a:off x="5693000" y="2837775"/>
                <a:ext cx="17475" cy="40700"/>
              </a:xfrm>
              <a:custGeom>
                <a:rect b="b" l="l" r="r" t="t"/>
                <a:pathLst>
                  <a:path extrusionOk="0" h="1628" w="699">
                    <a:moveTo>
                      <a:pt x="412" y="0"/>
                    </a:moveTo>
                    <a:cubicBezTo>
                      <a:pt x="321" y="0"/>
                      <a:pt x="236" y="51"/>
                      <a:pt x="212" y="170"/>
                    </a:cubicBezTo>
                    <a:cubicBezTo>
                      <a:pt x="133" y="594"/>
                      <a:pt x="0" y="1045"/>
                      <a:pt x="133" y="1464"/>
                    </a:cubicBezTo>
                    <a:cubicBezTo>
                      <a:pt x="168" y="1578"/>
                      <a:pt x="261" y="1627"/>
                      <a:pt x="354" y="1627"/>
                    </a:cubicBezTo>
                    <a:cubicBezTo>
                      <a:pt x="495" y="1627"/>
                      <a:pt x="636" y="1513"/>
                      <a:pt x="578" y="1337"/>
                    </a:cubicBezTo>
                    <a:cubicBezTo>
                      <a:pt x="478" y="1003"/>
                      <a:pt x="594" y="626"/>
                      <a:pt x="663" y="292"/>
                    </a:cubicBezTo>
                    <a:cubicBezTo>
                      <a:pt x="698" y="116"/>
                      <a:pt x="549"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9"/>
              <p:cNvSpPr/>
              <p:nvPr/>
            </p:nvSpPr>
            <p:spPr>
              <a:xfrm>
                <a:off x="5635600" y="2773850"/>
                <a:ext cx="57125" cy="15400"/>
              </a:xfrm>
              <a:custGeom>
                <a:rect b="b" l="l" r="r" t="t"/>
                <a:pathLst>
                  <a:path extrusionOk="0" h="616" w="2285">
                    <a:moveTo>
                      <a:pt x="329" y="1"/>
                    </a:moveTo>
                    <a:cubicBezTo>
                      <a:pt x="87" y="1"/>
                      <a:pt x="1" y="388"/>
                      <a:pt x="269" y="461"/>
                    </a:cubicBezTo>
                    <a:cubicBezTo>
                      <a:pt x="613" y="554"/>
                      <a:pt x="988" y="615"/>
                      <a:pt x="1356" y="615"/>
                    </a:cubicBezTo>
                    <a:cubicBezTo>
                      <a:pt x="1579" y="615"/>
                      <a:pt x="1799" y="593"/>
                      <a:pt x="2009" y="541"/>
                    </a:cubicBezTo>
                    <a:cubicBezTo>
                      <a:pt x="2284" y="472"/>
                      <a:pt x="2196" y="82"/>
                      <a:pt x="1951" y="82"/>
                    </a:cubicBezTo>
                    <a:cubicBezTo>
                      <a:pt x="1931" y="82"/>
                      <a:pt x="1910" y="84"/>
                      <a:pt x="1887" y="90"/>
                    </a:cubicBezTo>
                    <a:cubicBezTo>
                      <a:pt x="1714" y="136"/>
                      <a:pt x="1533" y="156"/>
                      <a:pt x="1349" y="156"/>
                    </a:cubicBezTo>
                    <a:cubicBezTo>
                      <a:pt x="1027" y="156"/>
                      <a:pt x="698" y="95"/>
                      <a:pt x="397" y="10"/>
                    </a:cubicBezTo>
                    <a:cubicBezTo>
                      <a:pt x="373" y="4"/>
                      <a:pt x="351" y="1"/>
                      <a:pt x="3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9"/>
              <p:cNvSpPr/>
              <p:nvPr/>
            </p:nvSpPr>
            <p:spPr>
              <a:xfrm>
                <a:off x="5593100" y="2776825"/>
                <a:ext cx="17950" cy="51700"/>
              </a:xfrm>
              <a:custGeom>
                <a:rect b="b" l="l" r="r" t="t"/>
                <a:pathLst>
                  <a:path extrusionOk="0" h="2068" w="718">
                    <a:moveTo>
                      <a:pt x="433" y="0"/>
                    </a:moveTo>
                    <a:cubicBezTo>
                      <a:pt x="340" y="0"/>
                      <a:pt x="244" y="49"/>
                      <a:pt x="202" y="162"/>
                    </a:cubicBezTo>
                    <a:cubicBezTo>
                      <a:pt x="1" y="692"/>
                      <a:pt x="245" y="1244"/>
                      <a:pt x="96" y="1775"/>
                    </a:cubicBezTo>
                    <a:cubicBezTo>
                      <a:pt x="48" y="1951"/>
                      <a:pt x="194" y="2067"/>
                      <a:pt x="334" y="2067"/>
                    </a:cubicBezTo>
                    <a:cubicBezTo>
                      <a:pt x="426" y="2067"/>
                      <a:pt x="516" y="2018"/>
                      <a:pt x="547" y="1902"/>
                    </a:cubicBezTo>
                    <a:cubicBezTo>
                      <a:pt x="696" y="1371"/>
                      <a:pt x="452" y="798"/>
                      <a:pt x="653" y="289"/>
                    </a:cubicBezTo>
                    <a:cubicBezTo>
                      <a:pt x="718" y="115"/>
                      <a:pt x="577" y="0"/>
                      <a:pt x="4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9"/>
              <p:cNvSpPr/>
              <p:nvPr/>
            </p:nvSpPr>
            <p:spPr>
              <a:xfrm>
                <a:off x="5605175" y="2856450"/>
                <a:ext cx="45125" cy="14600"/>
              </a:xfrm>
              <a:custGeom>
                <a:rect b="b" l="l" r="r" t="t"/>
                <a:pathLst>
                  <a:path extrusionOk="0" h="584" w="1805">
                    <a:moveTo>
                      <a:pt x="284" y="0"/>
                    </a:moveTo>
                    <a:cubicBezTo>
                      <a:pt x="1" y="0"/>
                      <a:pt x="7" y="452"/>
                      <a:pt x="303" y="473"/>
                    </a:cubicBezTo>
                    <a:cubicBezTo>
                      <a:pt x="662" y="497"/>
                      <a:pt x="1004" y="584"/>
                      <a:pt x="1367" y="584"/>
                    </a:cubicBezTo>
                    <a:cubicBezTo>
                      <a:pt x="1412" y="584"/>
                      <a:pt x="1457" y="582"/>
                      <a:pt x="1502" y="579"/>
                    </a:cubicBezTo>
                    <a:cubicBezTo>
                      <a:pt x="1793" y="553"/>
                      <a:pt x="1804" y="106"/>
                      <a:pt x="1522" y="106"/>
                    </a:cubicBezTo>
                    <a:cubicBezTo>
                      <a:pt x="1515" y="106"/>
                      <a:pt x="1509" y="107"/>
                      <a:pt x="1502" y="107"/>
                    </a:cubicBezTo>
                    <a:cubicBezTo>
                      <a:pt x="1452" y="111"/>
                      <a:pt x="1403" y="113"/>
                      <a:pt x="1354" y="113"/>
                    </a:cubicBezTo>
                    <a:cubicBezTo>
                      <a:pt x="1002" y="113"/>
                      <a:pt x="657" y="24"/>
                      <a:pt x="303" y="1"/>
                    </a:cubicBezTo>
                    <a:cubicBezTo>
                      <a:pt x="296" y="1"/>
                      <a:pt x="290" y="0"/>
                      <a:pt x="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9"/>
              <p:cNvSpPr/>
              <p:nvPr/>
            </p:nvSpPr>
            <p:spPr>
              <a:xfrm>
                <a:off x="5659425" y="2812750"/>
                <a:ext cx="12625" cy="29200"/>
              </a:xfrm>
              <a:custGeom>
                <a:rect b="b" l="l" r="r" t="t"/>
                <a:pathLst>
                  <a:path extrusionOk="0" h="1168" w="505">
                    <a:moveTo>
                      <a:pt x="274" y="0"/>
                    </a:moveTo>
                    <a:cubicBezTo>
                      <a:pt x="157" y="0"/>
                      <a:pt x="38" y="77"/>
                      <a:pt x="32" y="232"/>
                    </a:cubicBezTo>
                    <a:cubicBezTo>
                      <a:pt x="32" y="258"/>
                      <a:pt x="22" y="285"/>
                      <a:pt x="17" y="311"/>
                    </a:cubicBezTo>
                    <a:cubicBezTo>
                      <a:pt x="1" y="370"/>
                      <a:pt x="6" y="428"/>
                      <a:pt x="32" y="470"/>
                    </a:cubicBezTo>
                    <a:lnTo>
                      <a:pt x="32" y="943"/>
                    </a:lnTo>
                    <a:cubicBezTo>
                      <a:pt x="32" y="1092"/>
                      <a:pt x="152" y="1167"/>
                      <a:pt x="270" y="1167"/>
                    </a:cubicBezTo>
                    <a:cubicBezTo>
                      <a:pt x="388" y="1167"/>
                      <a:pt x="505" y="1093"/>
                      <a:pt x="505" y="943"/>
                    </a:cubicBezTo>
                    <a:lnTo>
                      <a:pt x="505" y="226"/>
                    </a:lnTo>
                    <a:cubicBezTo>
                      <a:pt x="505" y="76"/>
                      <a:pt x="390" y="0"/>
                      <a:pt x="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9"/>
              <p:cNvSpPr/>
              <p:nvPr/>
            </p:nvSpPr>
            <p:spPr>
              <a:xfrm>
                <a:off x="5657400" y="2923475"/>
                <a:ext cx="38875" cy="16275"/>
              </a:xfrm>
              <a:custGeom>
                <a:rect b="b" l="l" r="r" t="t"/>
                <a:pathLst>
                  <a:path extrusionOk="0" h="651" w="1555">
                    <a:moveTo>
                      <a:pt x="1255" y="1"/>
                    </a:moveTo>
                    <a:cubicBezTo>
                      <a:pt x="1230" y="1"/>
                      <a:pt x="1203" y="5"/>
                      <a:pt x="1175" y="15"/>
                    </a:cubicBezTo>
                    <a:cubicBezTo>
                      <a:pt x="1037" y="58"/>
                      <a:pt x="899" y="111"/>
                      <a:pt x="761" y="153"/>
                    </a:cubicBezTo>
                    <a:cubicBezTo>
                      <a:pt x="687" y="175"/>
                      <a:pt x="607" y="190"/>
                      <a:pt x="527" y="201"/>
                    </a:cubicBezTo>
                    <a:lnTo>
                      <a:pt x="511" y="201"/>
                    </a:lnTo>
                    <a:cubicBezTo>
                      <a:pt x="478" y="95"/>
                      <a:pt x="372" y="31"/>
                      <a:pt x="272" y="31"/>
                    </a:cubicBezTo>
                    <a:cubicBezTo>
                      <a:pt x="182" y="31"/>
                      <a:pt x="96" y="83"/>
                      <a:pt x="71" y="201"/>
                    </a:cubicBezTo>
                    <a:cubicBezTo>
                      <a:pt x="1" y="548"/>
                      <a:pt x="196" y="651"/>
                      <a:pt x="458" y="651"/>
                    </a:cubicBezTo>
                    <a:cubicBezTo>
                      <a:pt x="748" y="651"/>
                      <a:pt x="1118" y="525"/>
                      <a:pt x="1297" y="466"/>
                    </a:cubicBezTo>
                    <a:cubicBezTo>
                      <a:pt x="1555" y="376"/>
                      <a:pt x="1481" y="1"/>
                      <a:pt x="12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9"/>
              <p:cNvSpPr/>
              <p:nvPr/>
            </p:nvSpPr>
            <p:spPr>
              <a:xfrm>
                <a:off x="5748150" y="2877075"/>
                <a:ext cx="23500" cy="45350"/>
              </a:xfrm>
              <a:custGeom>
                <a:rect b="b" l="l" r="r" t="t"/>
                <a:pathLst>
                  <a:path extrusionOk="0" h="1814" w="940">
                    <a:moveTo>
                      <a:pt x="284" y="1"/>
                    </a:moveTo>
                    <a:cubicBezTo>
                      <a:pt x="140" y="1"/>
                      <a:pt x="1" y="112"/>
                      <a:pt x="65" y="285"/>
                    </a:cubicBezTo>
                    <a:cubicBezTo>
                      <a:pt x="166" y="545"/>
                      <a:pt x="272" y="800"/>
                      <a:pt x="314" y="1075"/>
                    </a:cubicBezTo>
                    <a:cubicBezTo>
                      <a:pt x="346" y="1293"/>
                      <a:pt x="367" y="1489"/>
                      <a:pt x="452" y="1691"/>
                    </a:cubicBezTo>
                    <a:cubicBezTo>
                      <a:pt x="489" y="1778"/>
                      <a:pt x="554" y="1814"/>
                      <a:pt x="623" y="1814"/>
                    </a:cubicBezTo>
                    <a:cubicBezTo>
                      <a:pt x="773" y="1814"/>
                      <a:pt x="939" y="1643"/>
                      <a:pt x="855" y="1458"/>
                    </a:cubicBezTo>
                    <a:cubicBezTo>
                      <a:pt x="776" y="1272"/>
                      <a:pt x="781" y="1060"/>
                      <a:pt x="749" y="869"/>
                    </a:cubicBezTo>
                    <a:cubicBezTo>
                      <a:pt x="702" y="625"/>
                      <a:pt x="606" y="391"/>
                      <a:pt x="516" y="158"/>
                    </a:cubicBezTo>
                    <a:cubicBezTo>
                      <a:pt x="474" y="48"/>
                      <a:pt x="378" y="1"/>
                      <a:pt x="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9"/>
              <p:cNvSpPr/>
              <p:nvPr/>
            </p:nvSpPr>
            <p:spPr>
              <a:xfrm>
                <a:off x="5719400" y="2990750"/>
                <a:ext cx="49825" cy="15875"/>
              </a:xfrm>
              <a:custGeom>
                <a:rect b="b" l="l" r="r" t="t"/>
                <a:pathLst>
                  <a:path extrusionOk="0" h="635" w="1993">
                    <a:moveTo>
                      <a:pt x="1620" y="1"/>
                    </a:moveTo>
                    <a:cubicBezTo>
                      <a:pt x="1607" y="1"/>
                      <a:pt x="1594" y="2"/>
                      <a:pt x="1581" y="4"/>
                    </a:cubicBezTo>
                    <a:cubicBezTo>
                      <a:pt x="1151" y="62"/>
                      <a:pt x="711" y="110"/>
                      <a:pt x="281" y="179"/>
                    </a:cubicBezTo>
                    <a:cubicBezTo>
                      <a:pt x="0" y="229"/>
                      <a:pt x="98" y="634"/>
                      <a:pt x="361" y="634"/>
                    </a:cubicBezTo>
                    <a:cubicBezTo>
                      <a:pt x="376" y="634"/>
                      <a:pt x="392" y="633"/>
                      <a:pt x="408" y="630"/>
                    </a:cubicBezTo>
                    <a:cubicBezTo>
                      <a:pt x="838" y="561"/>
                      <a:pt x="1279" y="513"/>
                      <a:pt x="1708" y="455"/>
                    </a:cubicBezTo>
                    <a:cubicBezTo>
                      <a:pt x="1992" y="414"/>
                      <a:pt x="1889" y="1"/>
                      <a:pt x="16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9"/>
              <p:cNvSpPr/>
              <p:nvPr/>
            </p:nvSpPr>
            <p:spPr>
              <a:xfrm>
                <a:off x="5783200" y="2923125"/>
                <a:ext cx="18575" cy="39375"/>
              </a:xfrm>
              <a:custGeom>
                <a:rect b="b" l="l" r="r" t="t"/>
                <a:pathLst>
                  <a:path extrusionOk="0" h="1575" w="743">
                    <a:moveTo>
                      <a:pt x="393" y="1"/>
                    </a:moveTo>
                    <a:cubicBezTo>
                      <a:pt x="277" y="1"/>
                      <a:pt x="162" y="75"/>
                      <a:pt x="159" y="226"/>
                    </a:cubicBezTo>
                    <a:cubicBezTo>
                      <a:pt x="159" y="517"/>
                      <a:pt x="270" y="963"/>
                      <a:pt x="111" y="1228"/>
                    </a:cubicBezTo>
                    <a:cubicBezTo>
                      <a:pt x="1" y="1409"/>
                      <a:pt x="162" y="1575"/>
                      <a:pt x="324" y="1575"/>
                    </a:cubicBezTo>
                    <a:cubicBezTo>
                      <a:pt x="395" y="1575"/>
                      <a:pt x="466" y="1543"/>
                      <a:pt x="515" y="1467"/>
                    </a:cubicBezTo>
                    <a:cubicBezTo>
                      <a:pt x="743" y="1106"/>
                      <a:pt x="626" y="624"/>
                      <a:pt x="626" y="226"/>
                    </a:cubicBezTo>
                    <a:cubicBezTo>
                      <a:pt x="626" y="76"/>
                      <a:pt x="510" y="1"/>
                      <a:pt x="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9"/>
              <p:cNvSpPr/>
              <p:nvPr/>
            </p:nvSpPr>
            <p:spPr>
              <a:xfrm>
                <a:off x="5818225" y="2872125"/>
                <a:ext cx="18900" cy="40150"/>
              </a:xfrm>
              <a:custGeom>
                <a:rect b="b" l="l" r="r" t="t"/>
                <a:pathLst>
                  <a:path extrusionOk="0" h="1606" w="756">
                    <a:moveTo>
                      <a:pt x="317" y="0"/>
                    </a:moveTo>
                    <a:cubicBezTo>
                      <a:pt x="162" y="0"/>
                      <a:pt x="0" y="169"/>
                      <a:pt x="95" y="356"/>
                    </a:cubicBezTo>
                    <a:cubicBezTo>
                      <a:pt x="254" y="658"/>
                      <a:pt x="233" y="1045"/>
                      <a:pt x="276" y="1385"/>
                    </a:cubicBezTo>
                    <a:cubicBezTo>
                      <a:pt x="289" y="1531"/>
                      <a:pt x="415" y="1606"/>
                      <a:pt x="532" y="1606"/>
                    </a:cubicBezTo>
                    <a:cubicBezTo>
                      <a:pt x="648" y="1606"/>
                      <a:pt x="756" y="1533"/>
                      <a:pt x="737" y="1385"/>
                    </a:cubicBezTo>
                    <a:cubicBezTo>
                      <a:pt x="695" y="960"/>
                      <a:pt x="705" y="509"/>
                      <a:pt x="498" y="117"/>
                    </a:cubicBezTo>
                    <a:cubicBezTo>
                      <a:pt x="456" y="34"/>
                      <a:pt x="387"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9"/>
              <p:cNvSpPr/>
              <p:nvPr/>
            </p:nvSpPr>
            <p:spPr>
              <a:xfrm>
                <a:off x="5713075" y="2960625"/>
                <a:ext cx="39175" cy="17775"/>
              </a:xfrm>
              <a:custGeom>
                <a:rect b="b" l="l" r="r" t="t"/>
                <a:pathLst>
                  <a:path extrusionOk="0" h="711" w="1567">
                    <a:moveTo>
                      <a:pt x="1266" y="0"/>
                    </a:moveTo>
                    <a:cubicBezTo>
                      <a:pt x="1241" y="0"/>
                      <a:pt x="1215" y="5"/>
                      <a:pt x="1187" y="15"/>
                    </a:cubicBezTo>
                    <a:cubicBezTo>
                      <a:pt x="879" y="121"/>
                      <a:pt x="550" y="132"/>
                      <a:pt x="248" y="243"/>
                    </a:cubicBezTo>
                    <a:cubicBezTo>
                      <a:pt x="0" y="338"/>
                      <a:pt x="68" y="710"/>
                      <a:pt x="291" y="710"/>
                    </a:cubicBezTo>
                    <a:cubicBezTo>
                      <a:pt x="317" y="710"/>
                      <a:pt x="345" y="705"/>
                      <a:pt x="375" y="694"/>
                    </a:cubicBezTo>
                    <a:cubicBezTo>
                      <a:pt x="683" y="583"/>
                      <a:pt x="1006" y="567"/>
                      <a:pt x="1309" y="466"/>
                    </a:cubicBezTo>
                    <a:cubicBezTo>
                      <a:pt x="1567" y="375"/>
                      <a:pt x="1489" y="0"/>
                      <a:pt x="12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9"/>
              <p:cNvSpPr/>
              <p:nvPr/>
            </p:nvSpPr>
            <p:spPr>
              <a:xfrm>
                <a:off x="5617575" y="2962475"/>
                <a:ext cx="17425" cy="37875"/>
              </a:xfrm>
              <a:custGeom>
                <a:rect b="b" l="l" r="r" t="t"/>
                <a:pathLst>
                  <a:path extrusionOk="0" h="1515" w="697">
                    <a:moveTo>
                      <a:pt x="384" y="0"/>
                    </a:moveTo>
                    <a:cubicBezTo>
                      <a:pt x="314" y="0"/>
                      <a:pt x="247" y="37"/>
                      <a:pt x="210" y="127"/>
                    </a:cubicBezTo>
                    <a:cubicBezTo>
                      <a:pt x="51" y="482"/>
                      <a:pt x="83" y="848"/>
                      <a:pt x="30" y="1220"/>
                    </a:cubicBezTo>
                    <a:cubicBezTo>
                      <a:pt x="1" y="1396"/>
                      <a:pt x="155" y="1515"/>
                      <a:pt x="291" y="1515"/>
                    </a:cubicBezTo>
                    <a:cubicBezTo>
                      <a:pt x="380" y="1515"/>
                      <a:pt x="462" y="1464"/>
                      <a:pt x="481" y="1347"/>
                    </a:cubicBezTo>
                    <a:cubicBezTo>
                      <a:pt x="529" y="1029"/>
                      <a:pt x="481" y="657"/>
                      <a:pt x="614" y="355"/>
                    </a:cubicBezTo>
                    <a:cubicBezTo>
                      <a:pt x="697" y="170"/>
                      <a:pt x="533" y="0"/>
                      <a:pt x="3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9"/>
              <p:cNvSpPr/>
              <p:nvPr/>
            </p:nvSpPr>
            <p:spPr>
              <a:xfrm>
                <a:off x="5581625" y="2887275"/>
                <a:ext cx="18225" cy="38200"/>
              </a:xfrm>
              <a:custGeom>
                <a:rect b="b" l="l" r="r" t="t"/>
                <a:pathLst>
                  <a:path extrusionOk="0" h="1528" w="729">
                    <a:moveTo>
                      <a:pt x="285" y="0"/>
                    </a:moveTo>
                    <a:cubicBezTo>
                      <a:pt x="148" y="0"/>
                      <a:pt x="0" y="115"/>
                      <a:pt x="35" y="296"/>
                    </a:cubicBezTo>
                    <a:cubicBezTo>
                      <a:pt x="110" y="652"/>
                      <a:pt x="168" y="1002"/>
                      <a:pt x="242" y="1363"/>
                    </a:cubicBezTo>
                    <a:cubicBezTo>
                      <a:pt x="265" y="1478"/>
                      <a:pt x="350" y="1528"/>
                      <a:pt x="440" y="1528"/>
                    </a:cubicBezTo>
                    <a:cubicBezTo>
                      <a:pt x="578" y="1528"/>
                      <a:pt x="729" y="1412"/>
                      <a:pt x="693" y="1235"/>
                    </a:cubicBezTo>
                    <a:cubicBezTo>
                      <a:pt x="619" y="880"/>
                      <a:pt x="561" y="524"/>
                      <a:pt x="486" y="169"/>
                    </a:cubicBezTo>
                    <a:cubicBezTo>
                      <a:pt x="463" y="52"/>
                      <a:pt x="37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9"/>
              <p:cNvSpPr/>
              <p:nvPr/>
            </p:nvSpPr>
            <p:spPr>
              <a:xfrm>
                <a:off x="5523675" y="2838825"/>
                <a:ext cx="47425" cy="19075"/>
              </a:xfrm>
              <a:custGeom>
                <a:rect b="b" l="l" r="r" t="t"/>
                <a:pathLst>
                  <a:path extrusionOk="0" h="763" w="1897">
                    <a:moveTo>
                      <a:pt x="297" y="0"/>
                    </a:moveTo>
                    <a:cubicBezTo>
                      <a:pt x="72" y="0"/>
                      <a:pt x="0" y="377"/>
                      <a:pt x="252" y="467"/>
                    </a:cubicBezTo>
                    <a:cubicBezTo>
                      <a:pt x="655" y="616"/>
                      <a:pt x="1085" y="653"/>
                      <a:pt x="1499" y="754"/>
                    </a:cubicBezTo>
                    <a:cubicBezTo>
                      <a:pt x="1521" y="759"/>
                      <a:pt x="1542" y="762"/>
                      <a:pt x="1562" y="762"/>
                    </a:cubicBezTo>
                    <a:cubicBezTo>
                      <a:pt x="1808" y="762"/>
                      <a:pt x="1896" y="371"/>
                      <a:pt x="1626" y="303"/>
                    </a:cubicBezTo>
                    <a:cubicBezTo>
                      <a:pt x="1207" y="202"/>
                      <a:pt x="783" y="165"/>
                      <a:pt x="380" y="16"/>
                    </a:cubicBezTo>
                    <a:cubicBezTo>
                      <a:pt x="350" y="5"/>
                      <a:pt x="322" y="0"/>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9"/>
              <p:cNvSpPr/>
              <p:nvPr/>
            </p:nvSpPr>
            <p:spPr>
              <a:xfrm>
                <a:off x="5486650" y="2789550"/>
                <a:ext cx="21050" cy="28625"/>
              </a:xfrm>
              <a:custGeom>
                <a:rect b="b" l="l" r="r" t="t"/>
                <a:pathLst>
                  <a:path extrusionOk="0" h="1145" w="842">
                    <a:moveTo>
                      <a:pt x="508" y="1"/>
                    </a:moveTo>
                    <a:cubicBezTo>
                      <a:pt x="456" y="1"/>
                      <a:pt x="401" y="22"/>
                      <a:pt x="354" y="72"/>
                    </a:cubicBezTo>
                    <a:cubicBezTo>
                      <a:pt x="152" y="279"/>
                      <a:pt x="88" y="576"/>
                      <a:pt x="35" y="852"/>
                    </a:cubicBezTo>
                    <a:cubicBezTo>
                      <a:pt x="0" y="1028"/>
                      <a:pt x="153" y="1145"/>
                      <a:pt x="291" y="1145"/>
                    </a:cubicBezTo>
                    <a:cubicBezTo>
                      <a:pt x="381" y="1145"/>
                      <a:pt x="465" y="1095"/>
                      <a:pt x="486" y="979"/>
                    </a:cubicBezTo>
                    <a:cubicBezTo>
                      <a:pt x="518" y="794"/>
                      <a:pt x="550" y="549"/>
                      <a:pt x="683" y="411"/>
                    </a:cubicBezTo>
                    <a:cubicBezTo>
                      <a:pt x="842" y="236"/>
                      <a:pt x="684" y="1"/>
                      <a:pt x="50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9"/>
              <p:cNvSpPr/>
              <p:nvPr/>
            </p:nvSpPr>
            <p:spPr>
              <a:xfrm>
                <a:off x="5519900" y="2690650"/>
                <a:ext cx="18850" cy="21500"/>
              </a:xfrm>
              <a:custGeom>
                <a:rect b="b" l="l" r="r" t="t"/>
                <a:pathLst>
                  <a:path extrusionOk="0" h="860" w="754">
                    <a:moveTo>
                      <a:pt x="225" y="0"/>
                    </a:moveTo>
                    <a:cubicBezTo>
                      <a:pt x="108" y="0"/>
                      <a:pt x="0" y="127"/>
                      <a:pt x="5" y="234"/>
                    </a:cubicBezTo>
                    <a:cubicBezTo>
                      <a:pt x="11" y="346"/>
                      <a:pt x="69" y="415"/>
                      <a:pt x="165" y="447"/>
                    </a:cubicBezTo>
                    <a:cubicBezTo>
                      <a:pt x="170" y="457"/>
                      <a:pt x="186" y="478"/>
                      <a:pt x="191" y="494"/>
                    </a:cubicBezTo>
                    <a:cubicBezTo>
                      <a:pt x="191" y="500"/>
                      <a:pt x="202" y="510"/>
                      <a:pt x="202" y="526"/>
                    </a:cubicBezTo>
                    <a:cubicBezTo>
                      <a:pt x="228" y="600"/>
                      <a:pt x="255" y="680"/>
                      <a:pt x="297" y="744"/>
                    </a:cubicBezTo>
                    <a:cubicBezTo>
                      <a:pt x="336" y="818"/>
                      <a:pt x="418" y="860"/>
                      <a:pt x="500" y="860"/>
                    </a:cubicBezTo>
                    <a:cubicBezTo>
                      <a:pt x="540" y="860"/>
                      <a:pt x="580" y="850"/>
                      <a:pt x="615" y="829"/>
                    </a:cubicBezTo>
                    <a:cubicBezTo>
                      <a:pt x="722" y="765"/>
                      <a:pt x="753" y="616"/>
                      <a:pt x="695" y="505"/>
                    </a:cubicBezTo>
                    <a:lnTo>
                      <a:pt x="679" y="478"/>
                    </a:lnTo>
                    <a:cubicBezTo>
                      <a:pt x="674" y="457"/>
                      <a:pt x="669" y="447"/>
                      <a:pt x="663" y="425"/>
                    </a:cubicBezTo>
                    <a:cubicBezTo>
                      <a:pt x="637" y="367"/>
                      <a:pt x="615" y="298"/>
                      <a:pt x="584" y="240"/>
                    </a:cubicBezTo>
                    <a:cubicBezTo>
                      <a:pt x="509" y="102"/>
                      <a:pt x="398" y="17"/>
                      <a:pt x="239" y="1"/>
                    </a:cubicBezTo>
                    <a:cubicBezTo>
                      <a:pt x="234" y="0"/>
                      <a:pt x="230" y="0"/>
                      <a:pt x="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9"/>
              <p:cNvSpPr/>
              <p:nvPr/>
            </p:nvSpPr>
            <p:spPr>
              <a:xfrm>
                <a:off x="5530775" y="2794175"/>
                <a:ext cx="17750" cy="27850"/>
              </a:xfrm>
              <a:custGeom>
                <a:rect b="b" l="l" r="r" t="t"/>
                <a:pathLst>
                  <a:path extrusionOk="0" h="1114" w="710">
                    <a:moveTo>
                      <a:pt x="426" y="0"/>
                    </a:moveTo>
                    <a:cubicBezTo>
                      <a:pt x="334" y="0"/>
                      <a:pt x="245" y="52"/>
                      <a:pt x="218" y="173"/>
                    </a:cubicBezTo>
                    <a:cubicBezTo>
                      <a:pt x="165" y="391"/>
                      <a:pt x="85" y="603"/>
                      <a:pt x="43" y="821"/>
                    </a:cubicBezTo>
                    <a:cubicBezTo>
                      <a:pt x="1" y="997"/>
                      <a:pt x="149" y="1113"/>
                      <a:pt x="288" y="1113"/>
                    </a:cubicBezTo>
                    <a:cubicBezTo>
                      <a:pt x="379" y="1113"/>
                      <a:pt x="466" y="1064"/>
                      <a:pt x="494" y="948"/>
                    </a:cubicBezTo>
                    <a:cubicBezTo>
                      <a:pt x="547" y="731"/>
                      <a:pt x="626" y="518"/>
                      <a:pt x="669" y="295"/>
                    </a:cubicBezTo>
                    <a:cubicBezTo>
                      <a:pt x="710" y="117"/>
                      <a:pt x="564" y="0"/>
                      <a:pt x="4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4" name="Google Shape;324;p9"/>
          <p:cNvSpPr/>
          <p:nvPr/>
        </p:nvSpPr>
        <p:spPr>
          <a:xfrm>
            <a:off x="790875" y="4386250"/>
            <a:ext cx="1176722" cy="1223074"/>
          </a:xfrm>
          <a:custGeom>
            <a:rect b="b" l="l" r="r" t="t"/>
            <a:pathLst>
              <a:path extrusionOk="0" h="21481" w="20666">
                <a:moveTo>
                  <a:pt x="3343" y="4137"/>
                </a:moveTo>
                <a:cubicBezTo>
                  <a:pt x="2855" y="4747"/>
                  <a:pt x="2430" y="5410"/>
                  <a:pt x="2069" y="6100"/>
                </a:cubicBezTo>
                <a:cubicBezTo>
                  <a:pt x="2377" y="5379"/>
                  <a:pt x="2802" y="4715"/>
                  <a:pt x="3343" y="4137"/>
                </a:cubicBezTo>
                <a:close/>
                <a:moveTo>
                  <a:pt x="8792" y="7427"/>
                </a:moveTo>
                <a:cubicBezTo>
                  <a:pt x="9168" y="7496"/>
                  <a:pt x="9535" y="7644"/>
                  <a:pt x="9879" y="7835"/>
                </a:cubicBezTo>
                <a:cubicBezTo>
                  <a:pt x="9704" y="7799"/>
                  <a:pt x="9524" y="7781"/>
                  <a:pt x="9344" y="7781"/>
                </a:cubicBezTo>
                <a:cubicBezTo>
                  <a:pt x="8442" y="7781"/>
                  <a:pt x="7523" y="8221"/>
                  <a:pt x="6988" y="8960"/>
                </a:cubicBezTo>
                <a:cubicBezTo>
                  <a:pt x="7423" y="8222"/>
                  <a:pt x="8076" y="7612"/>
                  <a:pt x="8771" y="7427"/>
                </a:cubicBezTo>
                <a:close/>
                <a:moveTo>
                  <a:pt x="7890" y="7432"/>
                </a:moveTo>
                <a:lnTo>
                  <a:pt x="7890" y="7432"/>
                </a:lnTo>
                <a:cubicBezTo>
                  <a:pt x="7497" y="7724"/>
                  <a:pt x="7152" y="8079"/>
                  <a:pt x="6871" y="8451"/>
                </a:cubicBezTo>
                <a:cubicBezTo>
                  <a:pt x="6691" y="8689"/>
                  <a:pt x="6516" y="8944"/>
                  <a:pt x="6356" y="9220"/>
                </a:cubicBezTo>
                <a:cubicBezTo>
                  <a:pt x="6500" y="8318"/>
                  <a:pt x="7046" y="7618"/>
                  <a:pt x="7890" y="7432"/>
                </a:cubicBezTo>
                <a:close/>
                <a:moveTo>
                  <a:pt x="8797" y="9365"/>
                </a:moveTo>
                <a:cubicBezTo>
                  <a:pt x="8885" y="9365"/>
                  <a:pt x="9015" y="9408"/>
                  <a:pt x="9222" y="9485"/>
                </a:cubicBezTo>
                <a:cubicBezTo>
                  <a:pt x="9248" y="9491"/>
                  <a:pt x="9275" y="9512"/>
                  <a:pt x="9301" y="9528"/>
                </a:cubicBezTo>
                <a:cubicBezTo>
                  <a:pt x="9264" y="9565"/>
                  <a:pt x="9243" y="9591"/>
                  <a:pt x="9237" y="9607"/>
                </a:cubicBezTo>
                <a:cubicBezTo>
                  <a:pt x="9179" y="9724"/>
                  <a:pt x="9110" y="9851"/>
                  <a:pt x="9052" y="9973"/>
                </a:cubicBezTo>
                <a:cubicBezTo>
                  <a:pt x="9036" y="10000"/>
                  <a:pt x="9025" y="10026"/>
                  <a:pt x="9020" y="10042"/>
                </a:cubicBezTo>
                <a:cubicBezTo>
                  <a:pt x="8900" y="10175"/>
                  <a:pt x="8746" y="10269"/>
                  <a:pt x="8634" y="10269"/>
                </a:cubicBezTo>
                <a:cubicBezTo>
                  <a:pt x="8504" y="10269"/>
                  <a:pt x="8430" y="10143"/>
                  <a:pt x="8526" y="9804"/>
                </a:cubicBezTo>
                <a:cubicBezTo>
                  <a:pt x="8614" y="9496"/>
                  <a:pt x="8642" y="9365"/>
                  <a:pt x="8797" y="9365"/>
                </a:cubicBezTo>
                <a:close/>
                <a:moveTo>
                  <a:pt x="8547" y="8580"/>
                </a:moveTo>
                <a:cubicBezTo>
                  <a:pt x="8708" y="8580"/>
                  <a:pt x="8873" y="8598"/>
                  <a:pt x="9036" y="8631"/>
                </a:cubicBezTo>
                <a:cubicBezTo>
                  <a:pt x="8733" y="8727"/>
                  <a:pt x="8436" y="8912"/>
                  <a:pt x="8187" y="9167"/>
                </a:cubicBezTo>
                <a:cubicBezTo>
                  <a:pt x="7884" y="9496"/>
                  <a:pt x="7481" y="10281"/>
                  <a:pt x="7593" y="10785"/>
                </a:cubicBezTo>
                <a:cubicBezTo>
                  <a:pt x="7158" y="10037"/>
                  <a:pt x="7036" y="9008"/>
                  <a:pt x="7953" y="8679"/>
                </a:cubicBezTo>
                <a:cubicBezTo>
                  <a:pt x="8138" y="8610"/>
                  <a:pt x="8340" y="8580"/>
                  <a:pt x="8547" y="8580"/>
                </a:cubicBezTo>
                <a:close/>
                <a:moveTo>
                  <a:pt x="9747" y="9846"/>
                </a:moveTo>
                <a:cubicBezTo>
                  <a:pt x="9826" y="9926"/>
                  <a:pt x="9906" y="10011"/>
                  <a:pt x="9964" y="10095"/>
                </a:cubicBezTo>
                <a:cubicBezTo>
                  <a:pt x="10383" y="10706"/>
                  <a:pt x="10362" y="11597"/>
                  <a:pt x="9529" y="11862"/>
                </a:cubicBezTo>
                <a:cubicBezTo>
                  <a:pt x="9429" y="11893"/>
                  <a:pt x="9326" y="11908"/>
                  <a:pt x="9223" y="11908"/>
                </a:cubicBezTo>
                <a:cubicBezTo>
                  <a:pt x="8768" y="11908"/>
                  <a:pt x="8308" y="11629"/>
                  <a:pt x="7996" y="11326"/>
                </a:cubicBezTo>
                <a:cubicBezTo>
                  <a:pt x="7938" y="11263"/>
                  <a:pt x="7874" y="11199"/>
                  <a:pt x="7816" y="11125"/>
                </a:cubicBezTo>
                <a:lnTo>
                  <a:pt x="7816" y="11125"/>
                </a:lnTo>
                <a:cubicBezTo>
                  <a:pt x="7922" y="11194"/>
                  <a:pt x="8060" y="11236"/>
                  <a:pt x="8256" y="11236"/>
                </a:cubicBezTo>
                <a:cubicBezTo>
                  <a:pt x="8266" y="11236"/>
                  <a:pt x="8276" y="11237"/>
                  <a:pt x="8286" y="11237"/>
                </a:cubicBezTo>
                <a:cubicBezTo>
                  <a:pt x="8971" y="11237"/>
                  <a:pt x="9480" y="10526"/>
                  <a:pt x="9747" y="9846"/>
                </a:cubicBezTo>
                <a:close/>
                <a:moveTo>
                  <a:pt x="6569" y="9936"/>
                </a:moveTo>
                <a:lnTo>
                  <a:pt x="6569" y="9936"/>
                </a:lnTo>
                <a:cubicBezTo>
                  <a:pt x="6286" y="11391"/>
                  <a:pt x="7440" y="12601"/>
                  <a:pt x="8691" y="12601"/>
                </a:cubicBezTo>
                <a:cubicBezTo>
                  <a:pt x="9251" y="12601"/>
                  <a:pt x="9830" y="12359"/>
                  <a:pt x="10309" y="11788"/>
                </a:cubicBezTo>
                <a:cubicBezTo>
                  <a:pt x="10511" y="11549"/>
                  <a:pt x="10691" y="11284"/>
                  <a:pt x="10813" y="10997"/>
                </a:cubicBezTo>
                <a:lnTo>
                  <a:pt x="10813" y="10997"/>
                </a:lnTo>
                <a:cubicBezTo>
                  <a:pt x="10483" y="11984"/>
                  <a:pt x="9272" y="12805"/>
                  <a:pt x="8197" y="12805"/>
                </a:cubicBezTo>
                <a:cubicBezTo>
                  <a:pt x="7630" y="12805"/>
                  <a:pt x="7102" y="12578"/>
                  <a:pt x="6760" y="12027"/>
                </a:cubicBezTo>
                <a:cubicBezTo>
                  <a:pt x="6611" y="11629"/>
                  <a:pt x="6505" y="11210"/>
                  <a:pt x="6431" y="10822"/>
                </a:cubicBezTo>
                <a:cubicBezTo>
                  <a:pt x="6431" y="10536"/>
                  <a:pt x="6484" y="10239"/>
                  <a:pt x="6569" y="9936"/>
                </a:cubicBezTo>
                <a:close/>
                <a:moveTo>
                  <a:pt x="9684" y="1543"/>
                </a:moveTo>
                <a:cubicBezTo>
                  <a:pt x="9982" y="1543"/>
                  <a:pt x="10278" y="1557"/>
                  <a:pt x="10575" y="1585"/>
                </a:cubicBezTo>
                <a:cubicBezTo>
                  <a:pt x="5545" y="2025"/>
                  <a:pt x="1125" y="6615"/>
                  <a:pt x="1778" y="11921"/>
                </a:cubicBezTo>
                <a:cubicBezTo>
                  <a:pt x="1862" y="12642"/>
                  <a:pt x="2069" y="13327"/>
                  <a:pt x="2367" y="13969"/>
                </a:cubicBezTo>
                <a:cubicBezTo>
                  <a:pt x="2234" y="13719"/>
                  <a:pt x="2122" y="13459"/>
                  <a:pt x="2016" y="13199"/>
                </a:cubicBezTo>
                <a:cubicBezTo>
                  <a:pt x="1836" y="12690"/>
                  <a:pt x="1687" y="12159"/>
                  <a:pt x="1587" y="11623"/>
                </a:cubicBezTo>
                <a:cubicBezTo>
                  <a:pt x="1560" y="11438"/>
                  <a:pt x="1534" y="11257"/>
                  <a:pt x="1523" y="11072"/>
                </a:cubicBezTo>
                <a:cubicBezTo>
                  <a:pt x="1661" y="9623"/>
                  <a:pt x="2016" y="8185"/>
                  <a:pt x="2462" y="6806"/>
                </a:cubicBezTo>
                <a:cubicBezTo>
                  <a:pt x="2664" y="6196"/>
                  <a:pt x="2908" y="5548"/>
                  <a:pt x="3226" y="4944"/>
                </a:cubicBezTo>
                <a:cubicBezTo>
                  <a:pt x="3730" y="4195"/>
                  <a:pt x="4330" y="3516"/>
                  <a:pt x="4998" y="2933"/>
                </a:cubicBezTo>
                <a:cubicBezTo>
                  <a:pt x="5370" y="2689"/>
                  <a:pt x="5768" y="2471"/>
                  <a:pt x="6150" y="2243"/>
                </a:cubicBezTo>
                <a:cubicBezTo>
                  <a:pt x="7304" y="1768"/>
                  <a:pt x="8496" y="1543"/>
                  <a:pt x="9684" y="1543"/>
                </a:cubicBezTo>
                <a:close/>
                <a:moveTo>
                  <a:pt x="11201" y="11358"/>
                </a:moveTo>
                <a:cubicBezTo>
                  <a:pt x="10919" y="12584"/>
                  <a:pt x="10118" y="13963"/>
                  <a:pt x="8893" y="13995"/>
                </a:cubicBezTo>
                <a:cubicBezTo>
                  <a:pt x="8877" y="13996"/>
                  <a:pt x="8862" y="13996"/>
                  <a:pt x="8847" y="13996"/>
                </a:cubicBezTo>
                <a:cubicBezTo>
                  <a:pt x="8459" y="13996"/>
                  <a:pt x="8133" y="13865"/>
                  <a:pt x="7842" y="13650"/>
                </a:cubicBezTo>
                <a:cubicBezTo>
                  <a:pt x="7985" y="13645"/>
                  <a:pt x="8123" y="13624"/>
                  <a:pt x="8261" y="13597"/>
                </a:cubicBezTo>
                <a:cubicBezTo>
                  <a:pt x="9243" y="13380"/>
                  <a:pt x="10521" y="12456"/>
                  <a:pt x="11201" y="11358"/>
                </a:cubicBezTo>
                <a:close/>
                <a:moveTo>
                  <a:pt x="12076" y="10122"/>
                </a:moveTo>
                <a:cubicBezTo>
                  <a:pt x="12479" y="10859"/>
                  <a:pt x="12723" y="11687"/>
                  <a:pt x="12580" y="12525"/>
                </a:cubicBezTo>
                <a:cubicBezTo>
                  <a:pt x="12315" y="13992"/>
                  <a:pt x="11080" y="14571"/>
                  <a:pt x="9817" y="14571"/>
                </a:cubicBezTo>
                <a:cubicBezTo>
                  <a:pt x="9586" y="14571"/>
                  <a:pt x="9353" y="14552"/>
                  <a:pt x="9126" y="14515"/>
                </a:cubicBezTo>
                <a:cubicBezTo>
                  <a:pt x="9195" y="14483"/>
                  <a:pt x="9269" y="14441"/>
                  <a:pt x="9344" y="14393"/>
                </a:cubicBezTo>
                <a:cubicBezTo>
                  <a:pt x="10813" y="13518"/>
                  <a:pt x="11901" y="11846"/>
                  <a:pt x="12076" y="10122"/>
                </a:cubicBezTo>
                <a:close/>
                <a:moveTo>
                  <a:pt x="10830" y="2365"/>
                </a:moveTo>
                <a:cubicBezTo>
                  <a:pt x="12563" y="2365"/>
                  <a:pt x="14280" y="2871"/>
                  <a:pt x="15657" y="3967"/>
                </a:cubicBezTo>
                <a:cubicBezTo>
                  <a:pt x="17573" y="5495"/>
                  <a:pt x="18703" y="7963"/>
                  <a:pt x="18841" y="10377"/>
                </a:cubicBezTo>
                <a:cubicBezTo>
                  <a:pt x="18931" y="12069"/>
                  <a:pt x="18517" y="13687"/>
                  <a:pt x="17711" y="15099"/>
                </a:cubicBezTo>
                <a:cubicBezTo>
                  <a:pt x="16453" y="16632"/>
                  <a:pt x="14676" y="17826"/>
                  <a:pt x="12670" y="18452"/>
                </a:cubicBezTo>
                <a:cubicBezTo>
                  <a:pt x="11772" y="18734"/>
                  <a:pt x="10877" y="18879"/>
                  <a:pt x="9997" y="18879"/>
                </a:cubicBezTo>
                <a:cubicBezTo>
                  <a:pt x="8479" y="18879"/>
                  <a:pt x="7005" y="18448"/>
                  <a:pt x="5635" y="17545"/>
                </a:cubicBezTo>
                <a:cubicBezTo>
                  <a:pt x="5311" y="17327"/>
                  <a:pt x="4993" y="17094"/>
                  <a:pt x="4696" y="16834"/>
                </a:cubicBezTo>
                <a:lnTo>
                  <a:pt x="4696" y="16834"/>
                </a:lnTo>
                <a:cubicBezTo>
                  <a:pt x="5959" y="17810"/>
                  <a:pt x="7518" y="18436"/>
                  <a:pt x="9126" y="18532"/>
                </a:cubicBezTo>
                <a:cubicBezTo>
                  <a:pt x="9276" y="18541"/>
                  <a:pt x="9425" y="18546"/>
                  <a:pt x="9574" y="18546"/>
                </a:cubicBezTo>
                <a:cubicBezTo>
                  <a:pt x="12573" y="18546"/>
                  <a:pt x="15404" y="16642"/>
                  <a:pt x="16703" y="13958"/>
                </a:cubicBezTo>
                <a:cubicBezTo>
                  <a:pt x="18358" y="10546"/>
                  <a:pt x="16692" y="6806"/>
                  <a:pt x="13742" y="4753"/>
                </a:cubicBezTo>
                <a:cubicBezTo>
                  <a:pt x="12587" y="3946"/>
                  <a:pt x="11347" y="3561"/>
                  <a:pt x="10132" y="3561"/>
                </a:cubicBezTo>
                <a:cubicBezTo>
                  <a:pt x="8366" y="3561"/>
                  <a:pt x="6653" y="4375"/>
                  <a:pt x="5332" y="5893"/>
                </a:cubicBezTo>
                <a:cubicBezTo>
                  <a:pt x="3507" y="7984"/>
                  <a:pt x="2664" y="11252"/>
                  <a:pt x="4245" y="13725"/>
                </a:cubicBezTo>
                <a:cubicBezTo>
                  <a:pt x="5330" y="15422"/>
                  <a:pt x="7572" y="16434"/>
                  <a:pt x="9705" y="16434"/>
                </a:cubicBezTo>
                <a:cubicBezTo>
                  <a:pt x="10805" y="16434"/>
                  <a:pt x="11876" y="16165"/>
                  <a:pt x="12745" y="15582"/>
                </a:cubicBezTo>
                <a:cubicBezTo>
                  <a:pt x="15259" y="13900"/>
                  <a:pt x="15525" y="10913"/>
                  <a:pt x="14262" y="8318"/>
                </a:cubicBezTo>
                <a:cubicBezTo>
                  <a:pt x="13299" y="6343"/>
                  <a:pt x="11621" y="5104"/>
                  <a:pt x="9787" y="5104"/>
                </a:cubicBezTo>
                <a:cubicBezTo>
                  <a:pt x="8822" y="5104"/>
                  <a:pt x="7814" y="5447"/>
                  <a:pt x="6845" y="6206"/>
                </a:cubicBezTo>
                <a:cubicBezTo>
                  <a:pt x="4685" y="7894"/>
                  <a:pt x="3799" y="10913"/>
                  <a:pt x="5449" y="13279"/>
                </a:cubicBezTo>
                <a:cubicBezTo>
                  <a:pt x="6351" y="14576"/>
                  <a:pt x="7804" y="15284"/>
                  <a:pt x="9241" y="15284"/>
                </a:cubicBezTo>
                <a:cubicBezTo>
                  <a:pt x="10451" y="15284"/>
                  <a:pt x="11650" y="14783"/>
                  <a:pt x="12500" y="13709"/>
                </a:cubicBezTo>
                <a:cubicBezTo>
                  <a:pt x="13928" y="11915"/>
                  <a:pt x="13307" y="9501"/>
                  <a:pt x="11790" y="7978"/>
                </a:cubicBezTo>
                <a:cubicBezTo>
                  <a:pt x="11374" y="6981"/>
                  <a:pt x="10699" y="6588"/>
                  <a:pt x="9961" y="6588"/>
                </a:cubicBezTo>
                <a:cubicBezTo>
                  <a:pt x="9784" y="6588"/>
                  <a:pt x="9604" y="6610"/>
                  <a:pt x="9423" y="6652"/>
                </a:cubicBezTo>
                <a:cubicBezTo>
                  <a:pt x="9242" y="6619"/>
                  <a:pt x="9063" y="6603"/>
                  <a:pt x="8888" y="6603"/>
                </a:cubicBezTo>
                <a:cubicBezTo>
                  <a:pt x="7195" y="6603"/>
                  <a:pt x="5822" y="8074"/>
                  <a:pt x="5635" y="9820"/>
                </a:cubicBezTo>
                <a:cubicBezTo>
                  <a:pt x="5598" y="10191"/>
                  <a:pt x="5614" y="10647"/>
                  <a:pt x="5683" y="11125"/>
                </a:cubicBezTo>
                <a:cubicBezTo>
                  <a:pt x="5656" y="11369"/>
                  <a:pt x="5656" y="11608"/>
                  <a:pt x="5688" y="11846"/>
                </a:cubicBezTo>
                <a:cubicBezTo>
                  <a:pt x="5237" y="10897"/>
                  <a:pt x="5094" y="9809"/>
                  <a:pt x="5370" y="8758"/>
                </a:cubicBezTo>
                <a:cubicBezTo>
                  <a:pt x="5876" y="6819"/>
                  <a:pt x="7474" y="5875"/>
                  <a:pt x="9128" y="5875"/>
                </a:cubicBezTo>
                <a:cubicBezTo>
                  <a:pt x="10334" y="5875"/>
                  <a:pt x="11568" y="6376"/>
                  <a:pt x="12432" y="7358"/>
                </a:cubicBezTo>
                <a:cubicBezTo>
                  <a:pt x="13933" y="9061"/>
                  <a:pt x="15228" y="12329"/>
                  <a:pt x="13593" y="14329"/>
                </a:cubicBezTo>
                <a:cubicBezTo>
                  <a:pt x="12818" y="15273"/>
                  <a:pt x="11672" y="15645"/>
                  <a:pt x="10464" y="15645"/>
                </a:cubicBezTo>
                <a:cubicBezTo>
                  <a:pt x="8933" y="15645"/>
                  <a:pt x="7303" y="15049"/>
                  <a:pt x="6197" y="14260"/>
                </a:cubicBezTo>
                <a:cubicBezTo>
                  <a:pt x="4314" y="12923"/>
                  <a:pt x="3783" y="10462"/>
                  <a:pt x="4393" y="8313"/>
                </a:cubicBezTo>
                <a:cubicBezTo>
                  <a:pt x="5089" y="5854"/>
                  <a:pt x="7207" y="4301"/>
                  <a:pt x="9521" y="4301"/>
                </a:cubicBezTo>
                <a:cubicBezTo>
                  <a:pt x="10278" y="4301"/>
                  <a:pt x="11055" y="4467"/>
                  <a:pt x="11811" y="4822"/>
                </a:cubicBezTo>
                <a:cubicBezTo>
                  <a:pt x="14050" y="5877"/>
                  <a:pt x="16050" y="8132"/>
                  <a:pt x="16528" y="10594"/>
                </a:cubicBezTo>
                <a:cubicBezTo>
                  <a:pt x="17180" y="14022"/>
                  <a:pt x="14782" y="17051"/>
                  <a:pt x="11408" y="17614"/>
                </a:cubicBezTo>
                <a:cubicBezTo>
                  <a:pt x="11032" y="17675"/>
                  <a:pt x="10656" y="17705"/>
                  <a:pt x="10283" y="17705"/>
                </a:cubicBezTo>
                <a:cubicBezTo>
                  <a:pt x="8023" y="17705"/>
                  <a:pt x="5857" y="16619"/>
                  <a:pt x="4277" y="14998"/>
                </a:cubicBezTo>
                <a:cubicBezTo>
                  <a:pt x="2536" y="13220"/>
                  <a:pt x="2160" y="10509"/>
                  <a:pt x="2711" y="8154"/>
                </a:cubicBezTo>
                <a:cubicBezTo>
                  <a:pt x="3560" y="4547"/>
                  <a:pt x="7230" y="2365"/>
                  <a:pt x="10830" y="2365"/>
                </a:cubicBezTo>
                <a:close/>
                <a:moveTo>
                  <a:pt x="16225" y="17072"/>
                </a:moveTo>
                <a:cubicBezTo>
                  <a:pt x="15535" y="17783"/>
                  <a:pt x="14734" y="18394"/>
                  <a:pt x="13848" y="18876"/>
                </a:cubicBezTo>
                <a:cubicBezTo>
                  <a:pt x="12699" y="19499"/>
                  <a:pt x="11525" y="19775"/>
                  <a:pt x="10373" y="19775"/>
                </a:cubicBezTo>
                <a:cubicBezTo>
                  <a:pt x="10120" y="19775"/>
                  <a:pt x="9869" y="19762"/>
                  <a:pt x="9619" y="19736"/>
                </a:cubicBezTo>
                <a:cubicBezTo>
                  <a:pt x="9879" y="19725"/>
                  <a:pt x="10145" y="19699"/>
                  <a:pt x="10405" y="19667"/>
                </a:cubicBezTo>
                <a:cubicBezTo>
                  <a:pt x="12522" y="19370"/>
                  <a:pt x="14538" y="18420"/>
                  <a:pt x="16225" y="17072"/>
                </a:cubicBezTo>
                <a:close/>
                <a:moveTo>
                  <a:pt x="18602" y="14621"/>
                </a:moveTo>
                <a:lnTo>
                  <a:pt x="18602" y="14621"/>
                </a:lnTo>
                <a:cubicBezTo>
                  <a:pt x="17168" y="18371"/>
                  <a:pt x="13526" y="20692"/>
                  <a:pt x="9547" y="20692"/>
                </a:cubicBezTo>
                <a:cubicBezTo>
                  <a:pt x="9095" y="20692"/>
                  <a:pt x="8639" y="20662"/>
                  <a:pt x="8182" y="20601"/>
                </a:cubicBezTo>
                <a:cubicBezTo>
                  <a:pt x="6399" y="20362"/>
                  <a:pt x="4648" y="19635"/>
                  <a:pt x="3396" y="18314"/>
                </a:cubicBezTo>
                <a:cubicBezTo>
                  <a:pt x="2531" y="17407"/>
                  <a:pt x="2006" y="16287"/>
                  <a:pt x="1730" y="15093"/>
                </a:cubicBezTo>
                <a:lnTo>
                  <a:pt x="1730" y="15093"/>
                </a:lnTo>
                <a:cubicBezTo>
                  <a:pt x="2547" y="16802"/>
                  <a:pt x="3794" y="18314"/>
                  <a:pt x="5386" y="19338"/>
                </a:cubicBezTo>
                <a:cubicBezTo>
                  <a:pt x="6719" y="20196"/>
                  <a:pt x="8152" y="20599"/>
                  <a:pt x="9583" y="20599"/>
                </a:cubicBezTo>
                <a:cubicBezTo>
                  <a:pt x="11312" y="20599"/>
                  <a:pt x="13036" y="20010"/>
                  <a:pt x="14575" y="18924"/>
                </a:cubicBezTo>
                <a:cubicBezTo>
                  <a:pt x="15928" y="17974"/>
                  <a:pt x="17127" y="16754"/>
                  <a:pt x="18018" y="15359"/>
                </a:cubicBezTo>
                <a:cubicBezTo>
                  <a:pt x="18066" y="15306"/>
                  <a:pt x="18119" y="15242"/>
                  <a:pt x="18162" y="15189"/>
                </a:cubicBezTo>
                <a:cubicBezTo>
                  <a:pt x="18316" y="15003"/>
                  <a:pt x="18464" y="14812"/>
                  <a:pt x="18602" y="14621"/>
                </a:cubicBezTo>
                <a:close/>
                <a:moveTo>
                  <a:pt x="11050" y="0"/>
                </a:moveTo>
                <a:cubicBezTo>
                  <a:pt x="8968" y="0"/>
                  <a:pt x="6980" y="833"/>
                  <a:pt x="5311" y="2158"/>
                </a:cubicBezTo>
                <a:cubicBezTo>
                  <a:pt x="2000" y="4195"/>
                  <a:pt x="0" y="8116"/>
                  <a:pt x="812" y="12308"/>
                </a:cubicBezTo>
                <a:cubicBezTo>
                  <a:pt x="849" y="12478"/>
                  <a:pt x="886" y="12658"/>
                  <a:pt x="923" y="12828"/>
                </a:cubicBezTo>
                <a:cubicBezTo>
                  <a:pt x="801" y="15502"/>
                  <a:pt x="1422" y="18171"/>
                  <a:pt x="3725" y="19842"/>
                </a:cubicBezTo>
                <a:cubicBezTo>
                  <a:pt x="5289" y="20979"/>
                  <a:pt x="7055" y="21480"/>
                  <a:pt x="8829" y="21480"/>
                </a:cubicBezTo>
                <a:cubicBezTo>
                  <a:pt x="12493" y="21480"/>
                  <a:pt x="16188" y="19339"/>
                  <a:pt x="18194" y="16239"/>
                </a:cubicBezTo>
                <a:cubicBezTo>
                  <a:pt x="18804" y="15295"/>
                  <a:pt x="19239" y="14229"/>
                  <a:pt x="19509" y="13109"/>
                </a:cubicBezTo>
                <a:cubicBezTo>
                  <a:pt x="20417" y="11220"/>
                  <a:pt x="20666" y="9082"/>
                  <a:pt x="19791" y="7018"/>
                </a:cubicBezTo>
                <a:cubicBezTo>
                  <a:pt x="19478" y="6291"/>
                  <a:pt x="19074" y="5596"/>
                  <a:pt x="18602" y="4949"/>
                </a:cubicBezTo>
                <a:cubicBezTo>
                  <a:pt x="17302" y="2317"/>
                  <a:pt x="14978" y="317"/>
                  <a:pt x="11736" y="30"/>
                </a:cubicBezTo>
                <a:cubicBezTo>
                  <a:pt x="11507" y="10"/>
                  <a:pt x="11278" y="0"/>
                  <a:pt x="110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9"/>
          <p:cNvSpPr/>
          <p:nvPr/>
        </p:nvSpPr>
        <p:spPr>
          <a:xfrm rot="4623521">
            <a:off x="7799800" y="-344283"/>
            <a:ext cx="1318832" cy="1606921"/>
          </a:xfrm>
          <a:custGeom>
            <a:rect b="b" l="l" r="r" t="t"/>
            <a:pathLst>
              <a:path extrusionOk="0" h="20772" w="17048">
                <a:moveTo>
                  <a:pt x="12194" y="1"/>
                </a:moveTo>
                <a:cubicBezTo>
                  <a:pt x="11742" y="1"/>
                  <a:pt x="11290" y="35"/>
                  <a:pt x="10845" y="94"/>
                </a:cubicBezTo>
                <a:cubicBezTo>
                  <a:pt x="10278" y="168"/>
                  <a:pt x="9747" y="375"/>
                  <a:pt x="9200" y="534"/>
                </a:cubicBezTo>
                <a:cubicBezTo>
                  <a:pt x="7784" y="943"/>
                  <a:pt x="6463" y="1362"/>
                  <a:pt x="5205" y="2179"/>
                </a:cubicBezTo>
                <a:cubicBezTo>
                  <a:pt x="3773" y="3107"/>
                  <a:pt x="2712" y="4482"/>
                  <a:pt x="1815" y="5914"/>
                </a:cubicBezTo>
                <a:cubicBezTo>
                  <a:pt x="1099" y="7055"/>
                  <a:pt x="626" y="8280"/>
                  <a:pt x="340" y="9586"/>
                </a:cubicBezTo>
                <a:cubicBezTo>
                  <a:pt x="122" y="10588"/>
                  <a:pt x="0" y="11623"/>
                  <a:pt x="0" y="12658"/>
                </a:cubicBezTo>
                <a:cubicBezTo>
                  <a:pt x="0" y="13082"/>
                  <a:pt x="0" y="13501"/>
                  <a:pt x="48" y="13920"/>
                </a:cubicBezTo>
                <a:cubicBezTo>
                  <a:pt x="85" y="14207"/>
                  <a:pt x="32" y="14547"/>
                  <a:pt x="106" y="14828"/>
                </a:cubicBezTo>
                <a:cubicBezTo>
                  <a:pt x="197" y="14807"/>
                  <a:pt x="292" y="14435"/>
                  <a:pt x="340" y="14350"/>
                </a:cubicBezTo>
                <a:cubicBezTo>
                  <a:pt x="435" y="14186"/>
                  <a:pt x="573" y="13751"/>
                  <a:pt x="764" y="13692"/>
                </a:cubicBezTo>
                <a:lnTo>
                  <a:pt x="764" y="13692"/>
                </a:lnTo>
                <a:cubicBezTo>
                  <a:pt x="886" y="13952"/>
                  <a:pt x="595" y="14271"/>
                  <a:pt x="711" y="14557"/>
                </a:cubicBezTo>
                <a:cubicBezTo>
                  <a:pt x="788" y="14527"/>
                  <a:pt x="815" y="14378"/>
                  <a:pt x="873" y="14378"/>
                </a:cubicBezTo>
                <a:cubicBezTo>
                  <a:pt x="896" y="14378"/>
                  <a:pt x="923" y="14401"/>
                  <a:pt x="961" y="14462"/>
                </a:cubicBezTo>
                <a:cubicBezTo>
                  <a:pt x="987" y="14509"/>
                  <a:pt x="1014" y="14769"/>
                  <a:pt x="1019" y="14807"/>
                </a:cubicBezTo>
                <a:cubicBezTo>
                  <a:pt x="1046" y="14955"/>
                  <a:pt x="1014" y="15104"/>
                  <a:pt x="1051" y="15247"/>
                </a:cubicBezTo>
                <a:cubicBezTo>
                  <a:pt x="1237" y="15204"/>
                  <a:pt x="1422" y="14775"/>
                  <a:pt x="1576" y="14653"/>
                </a:cubicBezTo>
                <a:cubicBezTo>
                  <a:pt x="1654" y="14594"/>
                  <a:pt x="1706" y="14572"/>
                  <a:pt x="1745" y="14572"/>
                </a:cubicBezTo>
                <a:cubicBezTo>
                  <a:pt x="1852" y="14572"/>
                  <a:pt x="1859" y="14740"/>
                  <a:pt x="2022" y="14807"/>
                </a:cubicBezTo>
                <a:cubicBezTo>
                  <a:pt x="2062" y="14824"/>
                  <a:pt x="2125" y="14829"/>
                  <a:pt x="2194" y="14829"/>
                </a:cubicBezTo>
                <a:cubicBezTo>
                  <a:pt x="2317" y="14829"/>
                  <a:pt x="2462" y="14812"/>
                  <a:pt x="2536" y="14812"/>
                </a:cubicBezTo>
                <a:cubicBezTo>
                  <a:pt x="2704" y="14808"/>
                  <a:pt x="2868" y="14721"/>
                  <a:pt x="3037" y="14721"/>
                </a:cubicBezTo>
                <a:cubicBezTo>
                  <a:pt x="3082" y="14721"/>
                  <a:pt x="3127" y="14727"/>
                  <a:pt x="3173" y="14743"/>
                </a:cubicBezTo>
                <a:cubicBezTo>
                  <a:pt x="3205" y="14875"/>
                  <a:pt x="3189" y="15040"/>
                  <a:pt x="3157" y="15173"/>
                </a:cubicBezTo>
                <a:cubicBezTo>
                  <a:pt x="3115" y="15438"/>
                  <a:pt x="3094" y="15650"/>
                  <a:pt x="3094" y="15926"/>
                </a:cubicBezTo>
                <a:cubicBezTo>
                  <a:pt x="3094" y="16266"/>
                  <a:pt x="3051" y="16584"/>
                  <a:pt x="3019" y="16918"/>
                </a:cubicBezTo>
                <a:cubicBezTo>
                  <a:pt x="2982" y="17242"/>
                  <a:pt x="2871" y="17672"/>
                  <a:pt x="2929" y="17995"/>
                </a:cubicBezTo>
                <a:cubicBezTo>
                  <a:pt x="2977" y="18229"/>
                  <a:pt x="3099" y="18441"/>
                  <a:pt x="3157" y="18680"/>
                </a:cubicBezTo>
                <a:cubicBezTo>
                  <a:pt x="3247" y="19040"/>
                  <a:pt x="3327" y="19391"/>
                  <a:pt x="3354" y="19757"/>
                </a:cubicBezTo>
                <a:cubicBezTo>
                  <a:pt x="3368" y="20055"/>
                  <a:pt x="3517" y="20772"/>
                  <a:pt x="3953" y="20772"/>
                </a:cubicBezTo>
                <a:cubicBezTo>
                  <a:pt x="4005" y="20772"/>
                  <a:pt x="4062" y="20761"/>
                  <a:pt x="4123" y="20738"/>
                </a:cubicBezTo>
                <a:cubicBezTo>
                  <a:pt x="4017" y="20393"/>
                  <a:pt x="4049" y="20022"/>
                  <a:pt x="4043" y="19651"/>
                </a:cubicBezTo>
                <a:cubicBezTo>
                  <a:pt x="4043" y="19163"/>
                  <a:pt x="4080" y="18733"/>
                  <a:pt x="4176" y="18261"/>
                </a:cubicBezTo>
                <a:cubicBezTo>
                  <a:pt x="4229" y="17985"/>
                  <a:pt x="4346" y="17757"/>
                  <a:pt x="4415" y="17486"/>
                </a:cubicBezTo>
                <a:cubicBezTo>
                  <a:pt x="4478" y="17226"/>
                  <a:pt x="4468" y="16961"/>
                  <a:pt x="4484" y="16695"/>
                </a:cubicBezTo>
                <a:cubicBezTo>
                  <a:pt x="4521" y="16255"/>
                  <a:pt x="4632" y="15788"/>
                  <a:pt x="4744" y="15358"/>
                </a:cubicBezTo>
                <a:cubicBezTo>
                  <a:pt x="5078" y="14143"/>
                  <a:pt x="5906" y="13082"/>
                  <a:pt x="6065" y="11830"/>
                </a:cubicBezTo>
                <a:cubicBezTo>
                  <a:pt x="6123" y="11347"/>
                  <a:pt x="6113" y="10939"/>
                  <a:pt x="6357" y="10498"/>
                </a:cubicBezTo>
                <a:cubicBezTo>
                  <a:pt x="6579" y="10090"/>
                  <a:pt x="7025" y="9814"/>
                  <a:pt x="7333" y="9469"/>
                </a:cubicBezTo>
                <a:cubicBezTo>
                  <a:pt x="7598" y="9172"/>
                  <a:pt x="7816" y="8891"/>
                  <a:pt x="8129" y="8647"/>
                </a:cubicBezTo>
                <a:cubicBezTo>
                  <a:pt x="8442" y="8392"/>
                  <a:pt x="8505" y="8111"/>
                  <a:pt x="8696" y="7776"/>
                </a:cubicBezTo>
                <a:cubicBezTo>
                  <a:pt x="8909" y="7421"/>
                  <a:pt x="9190" y="6928"/>
                  <a:pt x="9598" y="6763"/>
                </a:cubicBezTo>
                <a:cubicBezTo>
                  <a:pt x="10145" y="6545"/>
                  <a:pt x="10755" y="6445"/>
                  <a:pt x="11323" y="6365"/>
                </a:cubicBezTo>
                <a:cubicBezTo>
                  <a:pt x="12485" y="6190"/>
                  <a:pt x="13541" y="5670"/>
                  <a:pt x="14724" y="5601"/>
                </a:cubicBezTo>
                <a:cubicBezTo>
                  <a:pt x="14756" y="5599"/>
                  <a:pt x="14788" y="5599"/>
                  <a:pt x="14820" y="5599"/>
                </a:cubicBezTo>
                <a:cubicBezTo>
                  <a:pt x="15277" y="5599"/>
                  <a:pt x="15633" y="5773"/>
                  <a:pt x="16050" y="5951"/>
                </a:cubicBezTo>
                <a:cubicBezTo>
                  <a:pt x="16358" y="6079"/>
                  <a:pt x="16697" y="6163"/>
                  <a:pt x="16968" y="6349"/>
                </a:cubicBezTo>
                <a:cubicBezTo>
                  <a:pt x="17048" y="6126"/>
                  <a:pt x="16788" y="5835"/>
                  <a:pt x="16682" y="5649"/>
                </a:cubicBezTo>
                <a:cubicBezTo>
                  <a:pt x="16544" y="5410"/>
                  <a:pt x="16246" y="5124"/>
                  <a:pt x="16236" y="4832"/>
                </a:cubicBezTo>
                <a:cubicBezTo>
                  <a:pt x="16231" y="4566"/>
                  <a:pt x="16363" y="4354"/>
                  <a:pt x="16512" y="4158"/>
                </a:cubicBezTo>
                <a:cubicBezTo>
                  <a:pt x="16591" y="4052"/>
                  <a:pt x="16623" y="3935"/>
                  <a:pt x="16676" y="3797"/>
                </a:cubicBezTo>
                <a:cubicBezTo>
                  <a:pt x="16804" y="3473"/>
                  <a:pt x="16756" y="3245"/>
                  <a:pt x="16634" y="2938"/>
                </a:cubicBezTo>
                <a:cubicBezTo>
                  <a:pt x="16522" y="2635"/>
                  <a:pt x="16395" y="2370"/>
                  <a:pt x="16660" y="2142"/>
                </a:cubicBezTo>
                <a:cubicBezTo>
                  <a:pt x="16623" y="1998"/>
                  <a:pt x="16496" y="1914"/>
                  <a:pt x="16464" y="1781"/>
                </a:cubicBezTo>
                <a:cubicBezTo>
                  <a:pt x="16464" y="1728"/>
                  <a:pt x="16453" y="1685"/>
                  <a:pt x="16437" y="1648"/>
                </a:cubicBezTo>
                <a:cubicBezTo>
                  <a:pt x="16400" y="1547"/>
                  <a:pt x="16337" y="1484"/>
                  <a:pt x="16241" y="1383"/>
                </a:cubicBezTo>
                <a:cubicBezTo>
                  <a:pt x="15986" y="1128"/>
                  <a:pt x="15647" y="980"/>
                  <a:pt x="15339" y="815"/>
                </a:cubicBezTo>
                <a:cubicBezTo>
                  <a:pt x="14575" y="407"/>
                  <a:pt x="13763" y="104"/>
                  <a:pt x="12904" y="30"/>
                </a:cubicBezTo>
                <a:cubicBezTo>
                  <a:pt x="12668" y="10"/>
                  <a:pt x="12431" y="1"/>
                  <a:pt x="121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9"/>
          <p:cNvSpPr/>
          <p:nvPr/>
        </p:nvSpPr>
        <p:spPr>
          <a:xfrm rot="9464443">
            <a:off x="7530399" y="4394844"/>
            <a:ext cx="1614665" cy="1029410"/>
          </a:xfrm>
          <a:custGeom>
            <a:rect b="b" l="l" r="r" t="t"/>
            <a:pathLst>
              <a:path extrusionOk="0" h="10811" w="16958">
                <a:moveTo>
                  <a:pt x="16656" y="0"/>
                </a:moveTo>
                <a:cubicBezTo>
                  <a:pt x="16619" y="0"/>
                  <a:pt x="16580" y="9"/>
                  <a:pt x="16539" y="28"/>
                </a:cubicBezTo>
                <a:cubicBezTo>
                  <a:pt x="16301" y="145"/>
                  <a:pt x="16168" y="373"/>
                  <a:pt x="16088" y="612"/>
                </a:cubicBezTo>
                <a:cubicBezTo>
                  <a:pt x="16014" y="824"/>
                  <a:pt x="15929" y="1021"/>
                  <a:pt x="15934" y="1243"/>
                </a:cubicBezTo>
                <a:cubicBezTo>
                  <a:pt x="15945" y="1482"/>
                  <a:pt x="15934" y="1721"/>
                  <a:pt x="15934" y="1960"/>
                </a:cubicBezTo>
                <a:cubicBezTo>
                  <a:pt x="15934" y="2342"/>
                  <a:pt x="15977" y="2756"/>
                  <a:pt x="15929" y="3138"/>
                </a:cubicBezTo>
                <a:cubicBezTo>
                  <a:pt x="15881" y="3477"/>
                  <a:pt x="15775" y="3854"/>
                  <a:pt x="15653" y="4178"/>
                </a:cubicBezTo>
                <a:cubicBezTo>
                  <a:pt x="15537" y="4464"/>
                  <a:pt x="15393" y="4745"/>
                  <a:pt x="15245" y="5011"/>
                </a:cubicBezTo>
                <a:cubicBezTo>
                  <a:pt x="15096" y="5281"/>
                  <a:pt x="15001" y="5578"/>
                  <a:pt x="14815" y="5833"/>
                </a:cubicBezTo>
                <a:cubicBezTo>
                  <a:pt x="14597" y="6125"/>
                  <a:pt x="14364" y="6448"/>
                  <a:pt x="14072" y="6671"/>
                </a:cubicBezTo>
                <a:cubicBezTo>
                  <a:pt x="13902" y="6804"/>
                  <a:pt x="13717" y="6894"/>
                  <a:pt x="13520" y="6990"/>
                </a:cubicBezTo>
                <a:cubicBezTo>
                  <a:pt x="13382" y="7064"/>
                  <a:pt x="13266" y="7165"/>
                  <a:pt x="13122" y="7228"/>
                </a:cubicBezTo>
                <a:cubicBezTo>
                  <a:pt x="12878" y="7350"/>
                  <a:pt x="12613" y="7541"/>
                  <a:pt x="12342" y="7594"/>
                </a:cubicBezTo>
                <a:cubicBezTo>
                  <a:pt x="12136" y="7637"/>
                  <a:pt x="11934" y="7663"/>
                  <a:pt x="11769" y="7807"/>
                </a:cubicBezTo>
                <a:cubicBezTo>
                  <a:pt x="11552" y="8019"/>
                  <a:pt x="11435" y="8300"/>
                  <a:pt x="11170" y="8459"/>
                </a:cubicBezTo>
                <a:cubicBezTo>
                  <a:pt x="10990" y="8565"/>
                  <a:pt x="10745" y="8608"/>
                  <a:pt x="10554" y="8682"/>
                </a:cubicBezTo>
                <a:cubicBezTo>
                  <a:pt x="10321" y="8767"/>
                  <a:pt x="10093" y="8857"/>
                  <a:pt x="9891" y="9000"/>
                </a:cubicBezTo>
                <a:cubicBezTo>
                  <a:pt x="9743" y="9101"/>
                  <a:pt x="9610" y="9213"/>
                  <a:pt x="9461" y="9298"/>
                </a:cubicBezTo>
                <a:cubicBezTo>
                  <a:pt x="9244" y="9430"/>
                  <a:pt x="9016" y="9494"/>
                  <a:pt x="8766" y="9552"/>
                </a:cubicBezTo>
                <a:cubicBezTo>
                  <a:pt x="8558" y="9601"/>
                  <a:pt x="8358" y="9642"/>
                  <a:pt x="8146" y="9642"/>
                </a:cubicBezTo>
                <a:cubicBezTo>
                  <a:pt x="8104" y="9642"/>
                  <a:pt x="8061" y="9641"/>
                  <a:pt x="8018" y="9637"/>
                </a:cubicBezTo>
                <a:cubicBezTo>
                  <a:pt x="7535" y="9600"/>
                  <a:pt x="7074" y="9483"/>
                  <a:pt x="6724" y="9128"/>
                </a:cubicBezTo>
                <a:cubicBezTo>
                  <a:pt x="6522" y="8916"/>
                  <a:pt x="6374" y="8650"/>
                  <a:pt x="6167" y="8438"/>
                </a:cubicBezTo>
                <a:cubicBezTo>
                  <a:pt x="6055" y="8316"/>
                  <a:pt x="5944" y="8226"/>
                  <a:pt x="5822" y="8120"/>
                </a:cubicBezTo>
                <a:cubicBezTo>
                  <a:pt x="5705" y="8014"/>
                  <a:pt x="5599" y="7892"/>
                  <a:pt x="5472" y="7785"/>
                </a:cubicBezTo>
                <a:cubicBezTo>
                  <a:pt x="5387" y="7716"/>
                  <a:pt x="5307" y="7669"/>
                  <a:pt x="5254" y="7568"/>
                </a:cubicBezTo>
                <a:cubicBezTo>
                  <a:pt x="5169" y="7398"/>
                  <a:pt x="5259" y="7186"/>
                  <a:pt x="5291" y="7006"/>
                </a:cubicBezTo>
                <a:cubicBezTo>
                  <a:pt x="5318" y="6846"/>
                  <a:pt x="5318" y="6687"/>
                  <a:pt x="5275" y="6539"/>
                </a:cubicBezTo>
                <a:cubicBezTo>
                  <a:pt x="5238" y="6443"/>
                  <a:pt x="5196" y="6337"/>
                  <a:pt x="5180" y="6236"/>
                </a:cubicBezTo>
                <a:cubicBezTo>
                  <a:pt x="5159" y="6077"/>
                  <a:pt x="5206" y="5897"/>
                  <a:pt x="5228" y="5743"/>
                </a:cubicBezTo>
                <a:cubicBezTo>
                  <a:pt x="5265" y="5419"/>
                  <a:pt x="5365" y="5080"/>
                  <a:pt x="5339" y="4756"/>
                </a:cubicBezTo>
                <a:cubicBezTo>
                  <a:pt x="5328" y="4522"/>
                  <a:pt x="5254" y="4305"/>
                  <a:pt x="5259" y="4066"/>
                </a:cubicBezTo>
                <a:cubicBezTo>
                  <a:pt x="5265" y="3790"/>
                  <a:pt x="5328" y="3514"/>
                  <a:pt x="5381" y="3244"/>
                </a:cubicBezTo>
                <a:cubicBezTo>
                  <a:pt x="5434" y="2978"/>
                  <a:pt x="5525" y="2718"/>
                  <a:pt x="5583" y="2453"/>
                </a:cubicBezTo>
                <a:cubicBezTo>
                  <a:pt x="5631" y="2252"/>
                  <a:pt x="5631" y="2055"/>
                  <a:pt x="5657" y="1854"/>
                </a:cubicBezTo>
                <a:cubicBezTo>
                  <a:pt x="5700" y="1482"/>
                  <a:pt x="5758" y="1121"/>
                  <a:pt x="5726" y="750"/>
                </a:cubicBezTo>
                <a:cubicBezTo>
                  <a:pt x="5716" y="649"/>
                  <a:pt x="5726" y="219"/>
                  <a:pt x="5530" y="209"/>
                </a:cubicBezTo>
                <a:cubicBezTo>
                  <a:pt x="5527" y="209"/>
                  <a:pt x="5525" y="208"/>
                  <a:pt x="5522" y="208"/>
                </a:cubicBezTo>
                <a:cubicBezTo>
                  <a:pt x="5426" y="208"/>
                  <a:pt x="5263" y="396"/>
                  <a:pt x="5212" y="448"/>
                </a:cubicBezTo>
                <a:cubicBezTo>
                  <a:pt x="5116" y="538"/>
                  <a:pt x="5010" y="633"/>
                  <a:pt x="4920" y="739"/>
                </a:cubicBezTo>
                <a:cubicBezTo>
                  <a:pt x="4702" y="994"/>
                  <a:pt x="4745" y="1259"/>
                  <a:pt x="4835" y="1562"/>
                </a:cubicBezTo>
                <a:cubicBezTo>
                  <a:pt x="4909" y="1801"/>
                  <a:pt x="4941" y="2066"/>
                  <a:pt x="4941" y="2315"/>
                </a:cubicBezTo>
                <a:cubicBezTo>
                  <a:pt x="4941" y="2496"/>
                  <a:pt x="4936" y="2708"/>
                  <a:pt x="4909" y="2888"/>
                </a:cubicBezTo>
                <a:cubicBezTo>
                  <a:pt x="4888" y="3010"/>
                  <a:pt x="4835" y="3132"/>
                  <a:pt x="4808" y="3260"/>
                </a:cubicBezTo>
                <a:cubicBezTo>
                  <a:pt x="4729" y="3636"/>
                  <a:pt x="4729" y="4008"/>
                  <a:pt x="4750" y="4390"/>
                </a:cubicBezTo>
                <a:cubicBezTo>
                  <a:pt x="4761" y="4676"/>
                  <a:pt x="4777" y="4968"/>
                  <a:pt x="4808" y="5255"/>
                </a:cubicBezTo>
                <a:cubicBezTo>
                  <a:pt x="4840" y="5520"/>
                  <a:pt x="4909" y="5785"/>
                  <a:pt x="4904" y="6050"/>
                </a:cubicBezTo>
                <a:cubicBezTo>
                  <a:pt x="4893" y="6295"/>
                  <a:pt x="4840" y="6618"/>
                  <a:pt x="4612" y="6761"/>
                </a:cubicBezTo>
                <a:cubicBezTo>
                  <a:pt x="4550" y="6799"/>
                  <a:pt x="4488" y="6821"/>
                  <a:pt x="4429" y="6821"/>
                </a:cubicBezTo>
                <a:cubicBezTo>
                  <a:pt x="4362" y="6821"/>
                  <a:pt x="4300" y="6792"/>
                  <a:pt x="4246" y="6724"/>
                </a:cubicBezTo>
                <a:cubicBezTo>
                  <a:pt x="4140" y="6592"/>
                  <a:pt x="4124" y="6454"/>
                  <a:pt x="4002" y="6337"/>
                </a:cubicBezTo>
                <a:cubicBezTo>
                  <a:pt x="3853" y="6204"/>
                  <a:pt x="3827" y="6050"/>
                  <a:pt x="3726" y="5891"/>
                </a:cubicBezTo>
                <a:cubicBezTo>
                  <a:pt x="3657" y="5764"/>
                  <a:pt x="3535" y="5684"/>
                  <a:pt x="3450" y="5568"/>
                </a:cubicBezTo>
                <a:cubicBezTo>
                  <a:pt x="3339" y="5414"/>
                  <a:pt x="3323" y="5212"/>
                  <a:pt x="3222" y="5064"/>
                </a:cubicBezTo>
                <a:cubicBezTo>
                  <a:pt x="3164" y="4963"/>
                  <a:pt x="3084" y="4857"/>
                  <a:pt x="3010" y="4756"/>
                </a:cubicBezTo>
                <a:cubicBezTo>
                  <a:pt x="2967" y="4682"/>
                  <a:pt x="2914" y="4644"/>
                  <a:pt x="2845" y="4602"/>
                </a:cubicBezTo>
                <a:cubicBezTo>
                  <a:pt x="2713" y="4517"/>
                  <a:pt x="2569" y="4432"/>
                  <a:pt x="2415" y="4374"/>
                </a:cubicBezTo>
                <a:cubicBezTo>
                  <a:pt x="2092" y="4247"/>
                  <a:pt x="1588" y="4098"/>
                  <a:pt x="1487" y="3716"/>
                </a:cubicBezTo>
                <a:cubicBezTo>
                  <a:pt x="1460" y="3620"/>
                  <a:pt x="1482" y="3530"/>
                  <a:pt x="1445" y="3429"/>
                </a:cubicBezTo>
                <a:cubicBezTo>
                  <a:pt x="1413" y="3323"/>
                  <a:pt x="1386" y="3223"/>
                  <a:pt x="1349" y="3127"/>
                </a:cubicBezTo>
                <a:cubicBezTo>
                  <a:pt x="1174" y="2692"/>
                  <a:pt x="1009" y="2252"/>
                  <a:pt x="797" y="1832"/>
                </a:cubicBezTo>
                <a:cubicBezTo>
                  <a:pt x="691" y="1626"/>
                  <a:pt x="596" y="1403"/>
                  <a:pt x="436" y="1228"/>
                </a:cubicBezTo>
                <a:cubicBezTo>
                  <a:pt x="394" y="1169"/>
                  <a:pt x="320" y="1063"/>
                  <a:pt x="261" y="1021"/>
                </a:cubicBezTo>
                <a:cubicBezTo>
                  <a:pt x="228" y="1001"/>
                  <a:pt x="200" y="992"/>
                  <a:pt x="178" y="992"/>
                </a:cubicBezTo>
                <a:cubicBezTo>
                  <a:pt x="1" y="992"/>
                  <a:pt x="115" y="1530"/>
                  <a:pt x="134" y="1615"/>
                </a:cubicBezTo>
                <a:cubicBezTo>
                  <a:pt x="192" y="1864"/>
                  <a:pt x="341" y="2108"/>
                  <a:pt x="452" y="2342"/>
                </a:cubicBezTo>
                <a:cubicBezTo>
                  <a:pt x="543" y="2527"/>
                  <a:pt x="622" y="2734"/>
                  <a:pt x="744" y="2904"/>
                </a:cubicBezTo>
                <a:cubicBezTo>
                  <a:pt x="803" y="2994"/>
                  <a:pt x="872" y="3063"/>
                  <a:pt x="909" y="3164"/>
                </a:cubicBezTo>
                <a:cubicBezTo>
                  <a:pt x="1015" y="3424"/>
                  <a:pt x="988" y="3748"/>
                  <a:pt x="1009" y="4018"/>
                </a:cubicBezTo>
                <a:cubicBezTo>
                  <a:pt x="1031" y="4326"/>
                  <a:pt x="1057" y="4613"/>
                  <a:pt x="1216" y="4883"/>
                </a:cubicBezTo>
                <a:cubicBezTo>
                  <a:pt x="1322" y="5064"/>
                  <a:pt x="1460" y="5196"/>
                  <a:pt x="1604" y="5329"/>
                </a:cubicBezTo>
                <a:cubicBezTo>
                  <a:pt x="1964" y="5658"/>
                  <a:pt x="2341" y="5997"/>
                  <a:pt x="2729" y="6300"/>
                </a:cubicBezTo>
                <a:cubicBezTo>
                  <a:pt x="3031" y="6549"/>
                  <a:pt x="3339" y="6772"/>
                  <a:pt x="3530" y="7122"/>
                </a:cubicBezTo>
                <a:cubicBezTo>
                  <a:pt x="3694" y="7414"/>
                  <a:pt x="3827" y="7679"/>
                  <a:pt x="4055" y="7929"/>
                </a:cubicBezTo>
                <a:cubicBezTo>
                  <a:pt x="4294" y="8194"/>
                  <a:pt x="4623" y="8390"/>
                  <a:pt x="4909" y="8603"/>
                </a:cubicBezTo>
                <a:cubicBezTo>
                  <a:pt x="5100" y="8741"/>
                  <a:pt x="5275" y="8910"/>
                  <a:pt x="5466" y="9054"/>
                </a:cubicBezTo>
                <a:cubicBezTo>
                  <a:pt x="5583" y="9154"/>
                  <a:pt x="5705" y="9239"/>
                  <a:pt x="5816" y="9351"/>
                </a:cubicBezTo>
                <a:cubicBezTo>
                  <a:pt x="5869" y="9404"/>
                  <a:pt x="5928" y="9473"/>
                  <a:pt x="5992" y="9520"/>
                </a:cubicBezTo>
                <a:cubicBezTo>
                  <a:pt x="6071" y="9579"/>
                  <a:pt x="6161" y="9600"/>
                  <a:pt x="6241" y="9653"/>
                </a:cubicBezTo>
                <a:cubicBezTo>
                  <a:pt x="6320" y="9711"/>
                  <a:pt x="6368" y="9786"/>
                  <a:pt x="6427" y="9865"/>
                </a:cubicBezTo>
                <a:cubicBezTo>
                  <a:pt x="6580" y="10056"/>
                  <a:pt x="6750" y="10263"/>
                  <a:pt x="6936" y="10412"/>
                </a:cubicBezTo>
                <a:cubicBezTo>
                  <a:pt x="7122" y="10566"/>
                  <a:pt x="7429" y="10608"/>
                  <a:pt x="7652" y="10666"/>
                </a:cubicBezTo>
                <a:cubicBezTo>
                  <a:pt x="7923" y="10740"/>
                  <a:pt x="8166" y="10811"/>
                  <a:pt x="8425" y="10811"/>
                </a:cubicBezTo>
                <a:cubicBezTo>
                  <a:pt x="8522" y="10811"/>
                  <a:pt x="8620" y="10801"/>
                  <a:pt x="8724" y="10778"/>
                </a:cubicBezTo>
                <a:cubicBezTo>
                  <a:pt x="9074" y="10704"/>
                  <a:pt x="9451" y="10640"/>
                  <a:pt x="9775" y="10481"/>
                </a:cubicBezTo>
                <a:cubicBezTo>
                  <a:pt x="10167" y="10290"/>
                  <a:pt x="10523" y="10030"/>
                  <a:pt x="10905" y="9812"/>
                </a:cubicBezTo>
                <a:cubicBezTo>
                  <a:pt x="11419" y="9510"/>
                  <a:pt x="11844" y="9101"/>
                  <a:pt x="12268" y="8682"/>
                </a:cubicBezTo>
                <a:cubicBezTo>
                  <a:pt x="12714" y="8247"/>
                  <a:pt x="13207" y="7653"/>
                  <a:pt x="13855" y="7547"/>
                </a:cubicBezTo>
                <a:cubicBezTo>
                  <a:pt x="14099" y="7510"/>
                  <a:pt x="14295" y="7478"/>
                  <a:pt x="14513" y="7345"/>
                </a:cubicBezTo>
                <a:cubicBezTo>
                  <a:pt x="14672" y="7244"/>
                  <a:pt x="14810" y="7117"/>
                  <a:pt x="14948" y="6990"/>
                </a:cubicBezTo>
                <a:cubicBezTo>
                  <a:pt x="15255" y="6708"/>
                  <a:pt x="15547" y="6390"/>
                  <a:pt x="15786" y="6045"/>
                </a:cubicBezTo>
                <a:cubicBezTo>
                  <a:pt x="16030" y="5684"/>
                  <a:pt x="16290" y="5281"/>
                  <a:pt x="16454" y="4878"/>
                </a:cubicBezTo>
                <a:cubicBezTo>
                  <a:pt x="16566" y="4597"/>
                  <a:pt x="16651" y="4268"/>
                  <a:pt x="16677" y="3960"/>
                </a:cubicBezTo>
                <a:cubicBezTo>
                  <a:pt x="16698" y="3785"/>
                  <a:pt x="16672" y="3605"/>
                  <a:pt x="16672" y="3424"/>
                </a:cubicBezTo>
                <a:cubicBezTo>
                  <a:pt x="16672" y="2841"/>
                  <a:pt x="16762" y="2257"/>
                  <a:pt x="16868" y="1689"/>
                </a:cubicBezTo>
                <a:cubicBezTo>
                  <a:pt x="16905" y="1482"/>
                  <a:pt x="16889" y="1318"/>
                  <a:pt x="16884" y="1111"/>
                </a:cubicBezTo>
                <a:cubicBezTo>
                  <a:pt x="16884" y="984"/>
                  <a:pt x="16900" y="856"/>
                  <a:pt x="16911" y="734"/>
                </a:cubicBezTo>
                <a:cubicBezTo>
                  <a:pt x="16927" y="607"/>
                  <a:pt x="16937" y="479"/>
                  <a:pt x="16953" y="357"/>
                </a:cubicBezTo>
                <a:cubicBezTo>
                  <a:pt x="16958" y="191"/>
                  <a:pt x="16829" y="0"/>
                  <a:pt x="166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27" name="Shape 327"/>
        <p:cNvGrpSpPr/>
        <p:nvPr/>
      </p:nvGrpSpPr>
      <p:grpSpPr>
        <a:xfrm>
          <a:off x="0" y="0"/>
          <a:ext cx="0" cy="0"/>
          <a:chOff x="0" y="0"/>
          <a:chExt cx="0" cy="0"/>
        </a:xfrm>
      </p:grpSpPr>
      <p:sp>
        <p:nvSpPr>
          <p:cNvPr id="328" name="Google Shape;328;p10"/>
          <p:cNvSpPr/>
          <p:nvPr>
            <p:ph idx="2" type="pic"/>
          </p:nvPr>
        </p:nvSpPr>
        <p:spPr>
          <a:xfrm>
            <a:off x="0" y="-14875"/>
            <a:ext cx="9144000" cy="5158500"/>
          </a:xfrm>
          <a:prstGeom prst="rect">
            <a:avLst/>
          </a:prstGeom>
          <a:noFill/>
          <a:ln>
            <a:noFill/>
          </a:ln>
        </p:spPr>
      </p:sp>
      <p:sp>
        <p:nvSpPr>
          <p:cNvPr id="329" name="Google Shape;329;p10"/>
          <p:cNvSpPr txBox="1"/>
          <p:nvPr>
            <p:ph type="title"/>
          </p:nvPr>
        </p:nvSpPr>
        <p:spPr>
          <a:xfrm>
            <a:off x="4343200" y="3812675"/>
            <a:ext cx="4087500" cy="774600"/>
          </a:xfrm>
          <a:prstGeom prst="rect">
            <a:avLst/>
          </a:prstGeom>
          <a:solidFill>
            <a:schemeClr val="lt1"/>
          </a:solidFill>
        </p:spPr>
        <p:txBody>
          <a:bodyPr anchorCtr="0" anchor="t" bIns="91425" lIns="91425" spcFirstLastPara="1" rIns="91425" wrap="square" tIns="91425">
            <a:noAutofit/>
          </a:bodyPr>
          <a:lstStyle>
            <a:lvl1pPr lvl="0" rtl="0">
              <a:spcBef>
                <a:spcPts val="0"/>
              </a:spcBef>
              <a:spcAft>
                <a:spcPts val="0"/>
              </a:spcAft>
              <a:buSzPts val="3500"/>
              <a:buNone/>
              <a:defRPr sz="2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644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DM Serif Display"/>
              <a:buNone/>
              <a:defRPr sz="3500">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1pPr>
            <a:lvl2pPr indent="-304800" lvl="1" marL="914400">
              <a:lnSpc>
                <a:spcPct val="100000"/>
              </a:lnSpc>
              <a:spcBef>
                <a:spcPts val="1600"/>
              </a:spcBef>
              <a:spcAft>
                <a:spcPts val="0"/>
              </a:spcAft>
              <a:buClr>
                <a:schemeClr val="dk1"/>
              </a:buClr>
              <a:buSzPts val="1200"/>
              <a:buFont typeface="Actor"/>
              <a:buChar char="○"/>
              <a:defRPr sz="1200">
                <a:solidFill>
                  <a:schemeClr val="dk1"/>
                </a:solidFill>
                <a:latin typeface="Actor"/>
                <a:ea typeface="Actor"/>
                <a:cs typeface="Actor"/>
                <a:sym typeface="Actor"/>
              </a:defRPr>
            </a:lvl2pPr>
            <a:lvl3pPr indent="-304800" lvl="2" marL="1371600">
              <a:lnSpc>
                <a:spcPct val="100000"/>
              </a:lnSpc>
              <a:spcBef>
                <a:spcPts val="1600"/>
              </a:spcBef>
              <a:spcAft>
                <a:spcPts val="0"/>
              </a:spcAft>
              <a:buClr>
                <a:schemeClr val="dk1"/>
              </a:buClr>
              <a:buSzPts val="1200"/>
              <a:buFont typeface="Actor"/>
              <a:buChar char="■"/>
              <a:defRPr sz="1200">
                <a:solidFill>
                  <a:schemeClr val="dk1"/>
                </a:solidFill>
                <a:latin typeface="Actor"/>
                <a:ea typeface="Actor"/>
                <a:cs typeface="Actor"/>
                <a:sym typeface="Actor"/>
              </a:defRPr>
            </a:lvl3pPr>
            <a:lvl4pPr indent="-304800" lvl="3" marL="1828800">
              <a:lnSpc>
                <a:spcPct val="100000"/>
              </a:lnSpc>
              <a:spcBef>
                <a:spcPts val="1600"/>
              </a:spcBef>
              <a:spcAft>
                <a:spcPts val="0"/>
              </a:spcAft>
              <a:buClr>
                <a:schemeClr val="dk1"/>
              </a:buClr>
              <a:buSzPts val="1200"/>
              <a:buFont typeface="Actor"/>
              <a:buChar char="●"/>
              <a:defRPr sz="1200">
                <a:solidFill>
                  <a:schemeClr val="dk1"/>
                </a:solidFill>
                <a:latin typeface="Actor"/>
                <a:ea typeface="Actor"/>
                <a:cs typeface="Actor"/>
                <a:sym typeface="Actor"/>
              </a:defRPr>
            </a:lvl4pPr>
            <a:lvl5pPr indent="-304800" lvl="4" marL="2286000">
              <a:lnSpc>
                <a:spcPct val="100000"/>
              </a:lnSpc>
              <a:spcBef>
                <a:spcPts val="1600"/>
              </a:spcBef>
              <a:spcAft>
                <a:spcPts val="0"/>
              </a:spcAft>
              <a:buClr>
                <a:schemeClr val="dk1"/>
              </a:buClr>
              <a:buSzPts val="1200"/>
              <a:buFont typeface="Actor"/>
              <a:buChar char="○"/>
              <a:defRPr sz="1200">
                <a:solidFill>
                  <a:schemeClr val="dk1"/>
                </a:solidFill>
                <a:latin typeface="Actor"/>
                <a:ea typeface="Actor"/>
                <a:cs typeface="Actor"/>
                <a:sym typeface="Actor"/>
              </a:defRPr>
            </a:lvl5pPr>
            <a:lvl6pPr indent="-304800" lvl="5" marL="2743200">
              <a:lnSpc>
                <a:spcPct val="100000"/>
              </a:lnSpc>
              <a:spcBef>
                <a:spcPts val="1600"/>
              </a:spcBef>
              <a:spcAft>
                <a:spcPts val="0"/>
              </a:spcAft>
              <a:buClr>
                <a:schemeClr val="dk1"/>
              </a:buClr>
              <a:buSzPts val="1200"/>
              <a:buFont typeface="Actor"/>
              <a:buChar char="■"/>
              <a:defRPr sz="1200">
                <a:solidFill>
                  <a:schemeClr val="dk1"/>
                </a:solidFill>
                <a:latin typeface="Actor"/>
                <a:ea typeface="Actor"/>
                <a:cs typeface="Actor"/>
                <a:sym typeface="Actor"/>
              </a:defRPr>
            </a:lvl6pPr>
            <a:lvl7pPr indent="-304800" lvl="6" marL="3200400">
              <a:lnSpc>
                <a:spcPct val="100000"/>
              </a:lnSpc>
              <a:spcBef>
                <a:spcPts val="1600"/>
              </a:spcBef>
              <a:spcAft>
                <a:spcPts val="0"/>
              </a:spcAft>
              <a:buClr>
                <a:schemeClr val="dk1"/>
              </a:buClr>
              <a:buSzPts val="1200"/>
              <a:buFont typeface="Actor"/>
              <a:buChar char="●"/>
              <a:defRPr sz="1200">
                <a:solidFill>
                  <a:schemeClr val="dk1"/>
                </a:solidFill>
                <a:latin typeface="Actor"/>
                <a:ea typeface="Actor"/>
                <a:cs typeface="Actor"/>
                <a:sym typeface="Actor"/>
              </a:defRPr>
            </a:lvl7pPr>
            <a:lvl8pPr indent="-304800" lvl="7" marL="3657600">
              <a:lnSpc>
                <a:spcPct val="100000"/>
              </a:lnSpc>
              <a:spcBef>
                <a:spcPts val="1600"/>
              </a:spcBef>
              <a:spcAft>
                <a:spcPts val="0"/>
              </a:spcAft>
              <a:buClr>
                <a:schemeClr val="dk1"/>
              </a:buClr>
              <a:buSzPts val="1200"/>
              <a:buFont typeface="Actor"/>
              <a:buChar char="○"/>
              <a:defRPr sz="1200">
                <a:solidFill>
                  <a:schemeClr val="dk1"/>
                </a:solidFill>
                <a:latin typeface="Actor"/>
                <a:ea typeface="Actor"/>
                <a:cs typeface="Actor"/>
                <a:sym typeface="Actor"/>
              </a:defRPr>
            </a:lvl8pPr>
            <a:lvl9pPr indent="-304800" lvl="8" marL="4114800">
              <a:lnSpc>
                <a:spcPct val="100000"/>
              </a:lnSpc>
              <a:spcBef>
                <a:spcPts val="1600"/>
              </a:spcBef>
              <a:spcAft>
                <a:spcPts val="1600"/>
              </a:spcAft>
              <a:buClr>
                <a:schemeClr val="dk1"/>
              </a:buClr>
              <a:buSzPts val="1200"/>
              <a:buFont typeface="Actor"/>
              <a:buChar char="■"/>
              <a:defRPr sz="1200">
                <a:solidFill>
                  <a:schemeClr val="dk1"/>
                </a:solidFill>
                <a:latin typeface="Actor"/>
                <a:ea typeface="Actor"/>
                <a:cs typeface="Actor"/>
                <a:sym typeface="Acto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7.png"/><Relationship Id="rId5" Type="http://schemas.openxmlformats.org/officeDocument/2006/relationships/image" Target="../media/image26.png"/><Relationship Id="rId6" Type="http://schemas.openxmlformats.org/officeDocument/2006/relationships/image" Target="../media/image10.png"/><Relationship Id="rId7"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hyperlink" Target="https://scenicandlighting.com/colorlab/" TargetMode="External"/><Relationship Id="rId7" Type="http://schemas.openxmlformats.org/officeDocument/2006/relationships/hyperlink" Target="https://scenicandlighting.com/lightlab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hyperlink" Target="https://www.amazon.ca/Backstage-Handbook-Illustrated-Technical-Information/dp/0911747397" TargetMode="External"/><Relationship Id="rId4" Type="http://schemas.openxmlformats.org/officeDocument/2006/relationships/hyperlink" Target="https://www.amazon.ca/Backstage-Forms-Paul-Carter/dp/0911747354" TargetMode="External"/><Relationship Id="rId5" Type="http://schemas.openxmlformats.org/officeDocument/2006/relationships/hyperlink" Target="https://www.crowood.com/book/stage-lighting-design/" TargetMode="External"/><Relationship Id="rId6" Type="http://schemas.openxmlformats.org/officeDocument/2006/relationships/image" Target="../media/image18.png"/><Relationship Id="rId7" Type="http://schemas.openxmlformats.org/officeDocument/2006/relationships/image" Target="../media/image14.png"/><Relationship Id="rId8"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hyperlink" Target="https://scenicandlighting.com/lightlab/" TargetMode="External"/><Relationship Id="rId4" Type="http://schemas.openxmlformats.org/officeDocument/2006/relationships/hyperlink" Target="https://qlab.app/educational-pric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hyperlink" Target="https://productionlighting.ca/index.php?page=sales" TargetMode="External"/><Relationship Id="rId4" Type="http://schemas.openxmlformats.org/officeDocument/2006/relationships/hyperlink" Target="https://www.theatregarage.ca/" TargetMode="External"/><Relationship Id="rId5" Type="http://schemas.openxmlformats.org/officeDocument/2006/relationships/hyperlink" Target="http://avshop.c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atafinearts-my.sharepoint.com/:v:/g/personal/victoria_reid_fineartsata_ca/EUhrMcg5khREmIowFkyKNE4BY0Mnctsx5GOmK49ZQJYo1w?nav=eyJyZWZlcnJhbEluZm8iOnsicmVmZXJyYWxBcHAiOiJTdHJlYW1XZWJBcHAiLCJyZWZlcnJhbFZpZXciOiJTaGFyZURpYWxvZy1MaW5rIiwicmVmZXJyYWxBcHBQbGF0Zm9ybSI6IldlYiIsInJlZmVycmFsTW9kZSI6InZpZXcifX0%3D&amp;e=ARdmgS" TargetMode="External"/><Relationship Id="rId4" Type="http://schemas.openxmlformats.org/officeDocument/2006/relationships/image" Target="../media/image22.png"/><Relationship Id="rId5"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27"/>
          <p:cNvSpPr/>
          <p:nvPr/>
        </p:nvSpPr>
        <p:spPr>
          <a:xfrm rot="-9913975">
            <a:off x="7338859" y="3233239"/>
            <a:ext cx="2183836" cy="2269959"/>
          </a:xfrm>
          <a:custGeom>
            <a:rect b="b" l="l" r="r" t="t"/>
            <a:pathLst>
              <a:path extrusionOk="0" h="21481" w="20666">
                <a:moveTo>
                  <a:pt x="3343" y="4137"/>
                </a:moveTo>
                <a:cubicBezTo>
                  <a:pt x="2855" y="4747"/>
                  <a:pt x="2430" y="5410"/>
                  <a:pt x="2069" y="6100"/>
                </a:cubicBezTo>
                <a:cubicBezTo>
                  <a:pt x="2377" y="5379"/>
                  <a:pt x="2802" y="4715"/>
                  <a:pt x="3343" y="4137"/>
                </a:cubicBezTo>
                <a:close/>
                <a:moveTo>
                  <a:pt x="8792" y="7427"/>
                </a:moveTo>
                <a:cubicBezTo>
                  <a:pt x="9168" y="7496"/>
                  <a:pt x="9535" y="7644"/>
                  <a:pt x="9879" y="7835"/>
                </a:cubicBezTo>
                <a:cubicBezTo>
                  <a:pt x="9704" y="7799"/>
                  <a:pt x="9524" y="7781"/>
                  <a:pt x="9344" y="7781"/>
                </a:cubicBezTo>
                <a:cubicBezTo>
                  <a:pt x="8442" y="7781"/>
                  <a:pt x="7523" y="8221"/>
                  <a:pt x="6988" y="8960"/>
                </a:cubicBezTo>
                <a:cubicBezTo>
                  <a:pt x="7423" y="8222"/>
                  <a:pt x="8076" y="7612"/>
                  <a:pt x="8771" y="7427"/>
                </a:cubicBezTo>
                <a:close/>
                <a:moveTo>
                  <a:pt x="7890" y="7432"/>
                </a:moveTo>
                <a:lnTo>
                  <a:pt x="7890" y="7432"/>
                </a:lnTo>
                <a:cubicBezTo>
                  <a:pt x="7497" y="7724"/>
                  <a:pt x="7152" y="8079"/>
                  <a:pt x="6871" y="8451"/>
                </a:cubicBezTo>
                <a:cubicBezTo>
                  <a:pt x="6691" y="8689"/>
                  <a:pt x="6516" y="8944"/>
                  <a:pt x="6356" y="9220"/>
                </a:cubicBezTo>
                <a:cubicBezTo>
                  <a:pt x="6500" y="8318"/>
                  <a:pt x="7046" y="7618"/>
                  <a:pt x="7890" y="7432"/>
                </a:cubicBezTo>
                <a:close/>
                <a:moveTo>
                  <a:pt x="8797" y="9365"/>
                </a:moveTo>
                <a:cubicBezTo>
                  <a:pt x="8885" y="9365"/>
                  <a:pt x="9015" y="9408"/>
                  <a:pt x="9222" y="9485"/>
                </a:cubicBezTo>
                <a:cubicBezTo>
                  <a:pt x="9248" y="9491"/>
                  <a:pt x="9275" y="9512"/>
                  <a:pt x="9301" y="9528"/>
                </a:cubicBezTo>
                <a:cubicBezTo>
                  <a:pt x="9264" y="9565"/>
                  <a:pt x="9243" y="9591"/>
                  <a:pt x="9237" y="9607"/>
                </a:cubicBezTo>
                <a:cubicBezTo>
                  <a:pt x="9179" y="9724"/>
                  <a:pt x="9110" y="9851"/>
                  <a:pt x="9052" y="9973"/>
                </a:cubicBezTo>
                <a:cubicBezTo>
                  <a:pt x="9036" y="10000"/>
                  <a:pt x="9025" y="10026"/>
                  <a:pt x="9020" y="10042"/>
                </a:cubicBezTo>
                <a:cubicBezTo>
                  <a:pt x="8900" y="10175"/>
                  <a:pt x="8746" y="10269"/>
                  <a:pt x="8634" y="10269"/>
                </a:cubicBezTo>
                <a:cubicBezTo>
                  <a:pt x="8504" y="10269"/>
                  <a:pt x="8430" y="10143"/>
                  <a:pt x="8526" y="9804"/>
                </a:cubicBezTo>
                <a:cubicBezTo>
                  <a:pt x="8614" y="9496"/>
                  <a:pt x="8642" y="9365"/>
                  <a:pt x="8797" y="9365"/>
                </a:cubicBezTo>
                <a:close/>
                <a:moveTo>
                  <a:pt x="8547" y="8580"/>
                </a:moveTo>
                <a:cubicBezTo>
                  <a:pt x="8708" y="8580"/>
                  <a:pt x="8873" y="8598"/>
                  <a:pt x="9036" y="8631"/>
                </a:cubicBezTo>
                <a:cubicBezTo>
                  <a:pt x="8733" y="8727"/>
                  <a:pt x="8436" y="8912"/>
                  <a:pt x="8187" y="9167"/>
                </a:cubicBezTo>
                <a:cubicBezTo>
                  <a:pt x="7884" y="9496"/>
                  <a:pt x="7481" y="10281"/>
                  <a:pt x="7593" y="10785"/>
                </a:cubicBezTo>
                <a:cubicBezTo>
                  <a:pt x="7158" y="10037"/>
                  <a:pt x="7036" y="9008"/>
                  <a:pt x="7953" y="8679"/>
                </a:cubicBezTo>
                <a:cubicBezTo>
                  <a:pt x="8138" y="8610"/>
                  <a:pt x="8340" y="8580"/>
                  <a:pt x="8547" y="8580"/>
                </a:cubicBezTo>
                <a:close/>
                <a:moveTo>
                  <a:pt x="9747" y="9846"/>
                </a:moveTo>
                <a:cubicBezTo>
                  <a:pt x="9826" y="9926"/>
                  <a:pt x="9906" y="10011"/>
                  <a:pt x="9964" y="10095"/>
                </a:cubicBezTo>
                <a:cubicBezTo>
                  <a:pt x="10383" y="10706"/>
                  <a:pt x="10362" y="11597"/>
                  <a:pt x="9529" y="11862"/>
                </a:cubicBezTo>
                <a:cubicBezTo>
                  <a:pt x="9429" y="11893"/>
                  <a:pt x="9326" y="11908"/>
                  <a:pt x="9223" y="11908"/>
                </a:cubicBezTo>
                <a:cubicBezTo>
                  <a:pt x="8768" y="11908"/>
                  <a:pt x="8308" y="11629"/>
                  <a:pt x="7996" y="11326"/>
                </a:cubicBezTo>
                <a:cubicBezTo>
                  <a:pt x="7938" y="11263"/>
                  <a:pt x="7874" y="11199"/>
                  <a:pt x="7816" y="11125"/>
                </a:cubicBezTo>
                <a:lnTo>
                  <a:pt x="7816" y="11125"/>
                </a:lnTo>
                <a:cubicBezTo>
                  <a:pt x="7922" y="11194"/>
                  <a:pt x="8060" y="11236"/>
                  <a:pt x="8256" y="11236"/>
                </a:cubicBezTo>
                <a:cubicBezTo>
                  <a:pt x="8266" y="11236"/>
                  <a:pt x="8276" y="11237"/>
                  <a:pt x="8286" y="11237"/>
                </a:cubicBezTo>
                <a:cubicBezTo>
                  <a:pt x="8971" y="11237"/>
                  <a:pt x="9480" y="10526"/>
                  <a:pt x="9747" y="9846"/>
                </a:cubicBezTo>
                <a:close/>
                <a:moveTo>
                  <a:pt x="6569" y="9936"/>
                </a:moveTo>
                <a:lnTo>
                  <a:pt x="6569" y="9936"/>
                </a:lnTo>
                <a:cubicBezTo>
                  <a:pt x="6286" y="11391"/>
                  <a:pt x="7440" y="12601"/>
                  <a:pt x="8691" y="12601"/>
                </a:cubicBezTo>
                <a:cubicBezTo>
                  <a:pt x="9251" y="12601"/>
                  <a:pt x="9830" y="12359"/>
                  <a:pt x="10309" y="11788"/>
                </a:cubicBezTo>
                <a:cubicBezTo>
                  <a:pt x="10511" y="11549"/>
                  <a:pt x="10691" y="11284"/>
                  <a:pt x="10813" y="10997"/>
                </a:cubicBezTo>
                <a:lnTo>
                  <a:pt x="10813" y="10997"/>
                </a:lnTo>
                <a:cubicBezTo>
                  <a:pt x="10483" y="11984"/>
                  <a:pt x="9272" y="12805"/>
                  <a:pt x="8197" y="12805"/>
                </a:cubicBezTo>
                <a:cubicBezTo>
                  <a:pt x="7630" y="12805"/>
                  <a:pt x="7102" y="12578"/>
                  <a:pt x="6760" y="12027"/>
                </a:cubicBezTo>
                <a:cubicBezTo>
                  <a:pt x="6611" y="11629"/>
                  <a:pt x="6505" y="11210"/>
                  <a:pt x="6431" y="10822"/>
                </a:cubicBezTo>
                <a:cubicBezTo>
                  <a:pt x="6431" y="10536"/>
                  <a:pt x="6484" y="10239"/>
                  <a:pt x="6569" y="9936"/>
                </a:cubicBezTo>
                <a:close/>
                <a:moveTo>
                  <a:pt x="9684" y="1543"/>
                </a:moveTo>
                <a:cubicBezTo>
                  <a:pt x="9982" y="1543"/>
                  <a:pt x="10278" y="1557"/>
                  <a:pt x="10575" y="1585"/>
                </a:cubicBezTo>
                <a:cubicBezTo>
                  <a:pt x="5545" y="2025"/>
                  <a:pt x="1125" y="6615"/>
                  <a:pt x="1778" y="11921"/>
                </a:cubicBezTo>
                <a:cubicBezTo>
                  <a:pt x="1862" y="12642"/>
                  <a:pt x="2069" y="13327"/>
                  <a:pt x="2367" y="13969"/>
                </a:cubicBezTo>
                <a:cubicBezTo>
                  <a:pt x="2234" y="13719"/>
                  <a:pt x="2122" y="13459"/>
                  <a:pt x="2016" y="13199"/>
                </a:cubicBezTo>
                <a:cubicBezTo>
                  <a:pt x="1836" y="12690"/>
                  <a:pt x="1687" y="12159"/>
                  <a:pt x="1587" y="11623"/>
                </a:cubicBezTo>
                <a:cubicBezTo>
                  <a:pt x="1560" y="11438"/>
                  <a:pt x="1534" y="11257"/>
                  <a:pt x="1523" y="11072"/>
                </a:cubicBezTo>
                <a:cubicBezTo>
                  <a:pt x="1661" y="9623"/>
                  <a:pt x="2016" y="8185"/>
                  <a:pt x="2462" y="6806"/>
                </a:cubicBezTo>
                <a:cubicBezTo>
                  <a:pt x="2664" y="6196"/>
                  <a:pt x="2908" y="5548"/>
                  <a:pt x="3226" y="4944"/>
                </a:cubicBezTo>
                <a:cubicBezTo>
                  <a:pt x="3730" y="4195"/>
                  <a:pt x="4330" y="3516"/>
                  <a:pt x="4998" y="2933"/>
                </a:cubicBezTo>
                <a:cubicBezTo>
                  <a:pt x="5370" y="2689"/>
                  <a:pt x="5768" y="2471"/>
                  <a:pt x="6150" y="2243"/>
                </a:cubicBezTo>
                <a:cubicBezTo>
                  <a:pt x="7304" y="1768"/>
                  <a:pt x="8496" y="1543"/>
                  <a:pt x="9684" y="1543"/>
                </a:cubicBezTo>
                <a:close/>
                <a:moveTo>
                  <a:pt x="11201" y="11358"/>
                </a:moveTo>
                <a:cubicBezTo>
                  <a:pt x="10919" y="12584"/>
                  <a:pt x="10118" y="13963"/>
                  <a:pt x="8893" y="13995"/>
                </a:cubicBezTo>
                <a:cubicBezTo>
                  <a:pt x="8877" y="13996"/>
                  <a:pt x="8862" y="13996"/>
                  <a:pt x="8847" y="13996"/>
                </a:cubicBezTo>
                <a:cubicBezTo>
                  <a:pt x="8459" y="13996"/>
                  <a:pt x="8133" y="13865"/>
                  <a:pt x="7842" y="13650"/>
                </a:cubicBezTo>
                <a:cubicBezTo>
                  <a:pt x="7985" y="13645"/>
                  <a:pt x="8123" y="13624"/>
                  <a:pt x="8261" y="13597"/>
                </a:cubicBezTo>
                <a:cubicBezTo>
                  <a:pt x="9243" y="13380"/>
                  <a:pt x="10521" y="12456"/>
                  <a:pt x="11201" y="11358"/>
                </a:cubicBezTo>
                <a:close/>
                <a:moveTo>
                  <a:pt x="12076" y="10122"/>
                </a:moveTo>
                <a:cubicBezTo>
                  <a:pt x="12479" y="10859"/>
                  <a:pt x="12723" y="11687"/>
                  <a:pt x="12580" y="12525"/>
                </a:cubicBezTo>
                <a:cubicBezTo>
                  <a:pt x="12315" y="13992"/>
                  <a:pt x="11080" y="14571"/>
                  <a:pt x="9817" y="14571"/>
                </a:cubicBezTo>
                <a:cubicBezTo>
                  <a:pt x="9586" y="14571"/>
                  <a:pt x="9353" y="14552"/>
                  <a:pt x="9126" y="14515"/>
                </a:cubicBezTo>
                <a:cubicBezTo>
                  <a:pt x="9195" y="14483"/>
                  <a:pt x="9269" y="14441"/>
                  <a:pt x="9344" y="14393"/>
                </a:cubicBezTo>
                <a:cubicBezTo>
                  <a:pt x="10813" y="13518"/>
                  <a:pt x="11901" y="11846"/>
                  <a:pt x="12076" y="10122"/>
                </a:cubicBezTo>
                <a:close/>
                <a:moveTo>
                  <a:pt x="10830" y="2365"/>
                </a:moveTo>
                <a:cubicBezTo>
                  <a:pt x="12563" y="2365"/>
                  <a:pt x="14280" y="2871"/>
                  <a:pt x="15657" y="3967"/>
                </a:cubicBezTo>
                <a:cubicBezTo>
                  <a:pt x="17573" y="5495"/>
                  <a:pt x="18703" y="7963"/>
                  <a:pt x="18841" y="10377"/>
                </a:cubicBezTo>
                <a:cubicBezTo>
                  <a:pt x="18931" y="12069"/>
                  <a:pt x="18517" y="13687"/>
                  <a:pt x="17711" y="15099"/>
                </a:cubicBezTo>
                <a:cubicBezTo>
                  <a:pt x="16453" y="16632"/>
                  <a:pt x="14676" y="17826"/>
                  <a:pt x="12670" y="18452"/>
                </a:cubicBezTo>
                <a:cubicBezTo>
                  <a:pt x="11772" y="18734"/>
                  <a:pt x="10877" y="18879"/>
                  <a:pt x="9997" y="18879"/>
                </a:cubicBezTo>
                <a:cubicBezTo>
                  <a:pt x="8479" y="18879"/>
                  <a:pt x="7005" y="18448"/>
                  <a:pt x="5635" y="17545"/>
                </a:cubicBezTo>
                <a:cubicBezTo>
                  <a:pt x="5311" y="17327"/>
                  <a:pt x="4993" y="17094"/>
                  <a:pt x="4696" y="16834"/>
                </a:cubicBezTo>
                <a:lnTo>
                  <a:pt x="4696" y="16834"/>
                </a:lnTo>
                <a:cubicBezTo>
                  <a:pt x="5959" y="17810"/>
                  <a:pt x="7518" y="18436"/>
                  <a:pt x="9126" y="18532"/>
                </a:cubicBezTo>
                <a:cubicBezTo>
                  <a:pt x="9276" y="18541"/>
                  <a:pt x="9425" y="18546"/>
                  <a:pt x="9574" y="18546"/>
                </a:cubicBezTo>
                <a:cubicBezTo>
                  <a:pt x="12573" y="18546"/>
                  <a:pt x="15404" y="16642"/>
                  <a:pt x="16703" y="13958"/>
                </a:cubicBezTo>
                <a:cubicBezTo>
                  <a:pt x="18358" y="10546"/>
                  <a:pt x="16692" y="6806"/>
                  <a:pt x="13742" y="4753"/>
                </a:cubicBezTo>
                <a:cubicBezTo>
                  <a:pt x="12587" y="3946"/>
                  <a:pt x="11347" y="3561"/>
                  <a:pt x="10132" y="3561"/>
                </a:cubicBezTo>
                <a:cubicBezTo>
                  <a:pt x="8366" y="3561"/>
                  <a:pt x="6653" y="4375"/>
                  <a:pt x="5332" y="5893"/>
                </a:cubicBezTo>
                <a:cubicBezTo>
                  <a:pt x="3507" y="7984"/>
                  <a:pt x="2664" y="11252"/>
                  <a:pt x="4245" y="13725"/>
                </a:cubicBezTo>
                <a:cubicBezTo>
                  <a:pt x="5330" y="15422"/>
                  <a:pt x="7572" y="16434"/>
                  <a:pt x="9705" y="16434"/>
                </a:cubicBezTo>
                <a:cubicBezTo>
                  <a:pt x="10805" y="16434"/>
                  <a:pt x="11876" y="16165"/>
                  <a:pt x="12745" y="15582"/>
                </a:cubicBezTo>
                <a:cubicBezTo>
                  <a:pt x="15259" y="13900"/>
                  <a:pt x="15525" y="10913"/>
                  <a:pt x="14262" y="8318"/>
                </a:cubicBezTo>
                <a:cubicBezTo>
                  <a:pt x="13299" y="6343"/>
                  <a:pt x="11621" y="5104"/>
                  <a:pt x="9787" y="5104"/>
                </a:cubicBezTo>
                <a:cubicBezTo>
                  <a:pt x="8822" y="5104"/>
                  <a:pt x="7814" y="5447"/>
                  <a:pt x="6845" y="6206"/>
                </a:cubicBezTo>
                <a:cubicBezTo>
                  <a:pt x="4685" y="7894"/>
                  <a:pt x="3799" y="10913"/>
                  <a:pt x="5449" y="13279"/>
                </a:cubicBezTo>
                <a:cubicBezTo>
                  <a:pt x="6351" y="14576"/>
                  <a:pt x="7804" y="15284"/>
                  <a:pt x="9241" y="15284"/>
                </a:cubicBezTo>
                <a:cubicBezTo>
                  <a:pt x="10451" y="15284"/>
                  <a:pt x="11650" y="14783"/>
                  <a:pt x="12500" y="13709"/>
                </a:cubicBezTo>
                <a:cubicBezTo>
                  <a:pt x="13928" y="11915"/>
                  <a:pt x="13307" y="9501"/>
                  <a:pt x="11790" y="7978"/>
                </a:cubicBezTo>
                <a:cubicBezTo>
                  <a:pt x="11374" y="6981"/>
                  <a:pt x="10699" y="6588"/>
                  <a:pt x="9961" y="6588"/>
                </a:cubicBezTo>
                <a:cubicBezTo>
                  <a:pt x="9784" y="6588"/>
                  <a:pt x="9604" y="6610"/>
                  <a:pt x="9423" y="6652"/>
                </a:cubicBezTo>
                <a:cubicBezTo>
                  <a:pt x="9242" y="6619"/>
                  <a:pt x="9063" y="6603"/>
                  <a:pt x="8888" y="6603"/>
                </a:cubicBezTo>
                <a:cubicBezTo>
                  <a:pt x="7195" y="6603"/>
                  <a:pt x="5822" y="8074"/>
                  <a:pt x="5635" y="9820"/>
                </a:cubicBezTo>
                <a:cubicBezTo>
                  <a:pt x="5598" y="10191"/>
                  <a:pt x="5614" y="10647"/>
                  <a:pt x="5683" y="11125"/>
                </a:cubicBezTo>
                <a:cubicBezTo>
                  <a:pt x="5656" y="11369"/>
                  <a:pt x="5656" y="11608"/>
                  <a:pt x="5688" y="11846"/>
                </a:cubicBezTo>
                <a:cubicBezTo>
                  <a:pt x="5237" y="10897"/>
                  <a:pt x="5094" y="9809"/>
                  <a:pt x="5370" y="8758"/>
                </a:cubicBezTo>
                <a:cubicBezTo>
                  <a:pt x="5876" y="6819"/>
                  <a:pt x="7474" y="5875"/>
                  <a:pt x="9128" y="5875"/>
                </a:cubicBezTo>
                <a:cubicBezTo>
                  <a:pt x="10334" y="5875"/>
                  <a:pt x="11568" y="6376"/>
                  <a:pt x="12432" y="7358"/>
                </a:cubicBezTo>
                <a:cubicBezTo>
                  <a:pt x="13933" y="9061"/>
                  <a:pt x="15228" y="12329"/>
                  <a:pt x="13593" y="14329"/>
                </a:cubicBezTo>
                <a:cubicBezTo>
                  <a:pt x="12818" y="15273"/>
                  <a:pt x="11672" y="15645"/>
                  <a:pt x="10464" y="15645"/>
                </a:cubicBezTo>
                <a:cubicBezTo>
                  <a:pt x="8933" y="15645"/>
                  <a:pt x="7303" y="15049"/>
                  <a:pt x="6197" y="14260"/>
                </a:cubicBezTo>
                <a:cubicBezTo>
                  <a:pt x="4314" y="12923"/>
                  <a:pt x="3783" y="10462"/>
                  <a:pt x="4393" y="8313"/>
                </a:cubicBezTo>
                <a:cubicBezTo>
                  <a:pt x="5089" y="5854"/>
                  <a:pt x="7207" y="4301"/>
                  <a:pt x="9521" y="4301"/>
                </a:cubicBezTo>
                <a:cubicBezTo>
                  <a:pt x="10278" y="4301"/>
                  <a:pt x="11055" y="4467"/>
                  <a:pt x="11811" y="4822"/>
                </a:cubicBezTo>
                <a:cubicBezTo>
                  <a:pt x="14050" y="5877"/>
                  <a:pt x="16050" y="8132"/>
                  <a:pt x="16528" y="10594"/>
                </a:cubicBezTo>
                <a:cubicBezTo>
                  <a:pt x="17180" y="14022"/>
                  <a:pt x="14782" y="17051"/>
                  <a:pt x="11408" y="17614"/>
                </a:cubicBezTo>
                <a:cubicBezTo>
                  <a:pt x="11032" y="17675"/>
                  <a:pt x="10656" y="17705"/>
                  <a:pt x="10283" y="17705"/>
                </a:cubicBezTo>
                <a:cubicBezTo>
                  <a:pt x="8023" y="17705"/>
                  <a:pt x="5857" y="16619"/>
                  <a:pt x="4277" y="14998"/>
                </a:cubicBezTo>
                <a:cubicBezTo>
                  <a:pt x="2536" y="13220"/>
                  <a:pt x="2160" y="10509"/>
                  <a:pt x="2711" y="8154"/>
                </a:cubicBezTo>
                <a:cubicBezTo>
                  <a:pt x="3560" y="4547"/>
                  <a:pt x="7230" y="2365"/>
                  <a:pt x="10830" y="2365"/>
                </a:cubicBezTo>
                <a:close/>
                <a:moveTo>
                  <a:pt x="16225" y="17072"/>
                </a:moveTo>
                <a:cubicBezTo>
                  <a:pt x="15535" y="17783"/>
                  <a:pt x="14734" y="18394"/>
                  <a:pt x="13848" y="18876"/>
                </a:cubicBezTo>
                <a:cubicBezTo>
                  <a:pt x="12699" y="19499"/>
                  <a:pt x="11525" y="19775"/>
                  <a:pt x="10373" y="19775"/>
                </a:cubicBezTo>
                <a:cubicBezTo>
                  <a:pt x="10120" y="19775"/>
                  <a:pt x="9869" y="19762"/>
                  <a:pt x="9619" y="19736"/>
                </a:cubicBezTo>
                <a:cubicBezTo>
                  <a:pt x="9879" y="19725"/>
                  <a:pt x="10145" y="19699"/>
                  <a:pt x="10405" y="19667"/>
                </a:cubicBezTo>
                <a:cubicBezTo>
                  <a:pt x="12522" y="19370"/>
                  <a:pt x="14538" y="18420"/>
                  <a:pt x="16225" y="17072"/>
                </a:cubicBezTo>
                <a:close/>
                <a:moveTo>
                  <a:pt x="18602" y="14621"/>
                </a:moveTo>
                <a:lnTo>
                  <a:pt x="18602" y="14621"/>
                </a:lnTo>
                <a:cubicBezTo>
                  <a:pt x="17168" y="18371"/>
                  <a:pt x="13526" y="20692"/>
                  <a:pt x="9547" y="20692"/>
                </a:cubicBezTo>
                <a:cubicBezTo>
                  <a:pt x="9095" y="20692"/>
                  <a:pt x="8639" y="20662"/>
                  <a:pt x="8182" y="20601"/>
                </a:cubicBezTo>
                <a:cubicBezTo>
                  <a:pt x="6399" y="20362"/>
                  <a:pt x="4648" y="19635"/>
                  <a:pt x="3396" y="18314"/>
                </a:cubicBezTo>
                <a:cubicBezTo>
                  <a:pt x="2531" y="17407"/>
                  <a:pt x="2006" y="16287"/>
                  <a:pt x="1730" y="15093"/>
                </a:cubicBezTo>
                <a:lnTo>
                  <a:pt x="1730" y="15093"/>
                </a:lnTo>
                <a:cubicBezTo>
                  <a:pt x="2547" y="16802"/>
                  <a:pt x="3794" y="18314"/>
                  <a:pt x="5386" y="19338"/>
                </a:cubicBezTo>
                <a:cubicBezTo>
                  <a:pt x="6719" y="20196"/>
                  <a:pt x="8152" y="20599"/>
                  <a:pt x="9583" y="20599"/>
                </a:cubicBezTo>
                <a:cubicBezTo>
                  <a:pt x="11312" y="20599"/>
                  <a:pt x="13036" y="20010"/>
                  <a:pt x="14575" y="18924"/>
                </a:cubicBezTo>
                <a:cubicBezTo>
                  <a:pt x="15928" y="17974"/>
                  <a:pt x="17127" y="16754"/>
                  <a:pt x="18018" y="15359"/>
                </a:cubicBezTo>
                <a:cubicBezTo>
                  <a:pt x="18066" y="15306"/>
                  <a:pt x="18119" y="15242"/>
                  <a:pt x="18162" y="15189"/>
                </a:cubicBezTo>
                <a:cubicBezTo>
                  <a:pt x="18316" y="15003"/>
                  <a:pt x="18464" y="14812"/>
                  <a:pt x="18602" y="14621"/>
                </a:cubicBezTo>
                <a:close/>
                <a:moveTo>
                  <a:pt x="11050" y="0"/>
                </a:moveTo>
                <a:cubicBezTo>
                  <a:pt x="8968" y="0"/>
                  <a:pt x="6980" y="833"/>
                  <a:pt x="5311" y="2158"/>
                </a:cubicBezTo>
                <a:cubicBezTo>
                  <a:pt x="2000" y="4195"/>
                  <a:pt x="0" y="8116"/>
                  <a:pt x="812" y="12308"/>
                </a:cubicBezTo>
                <a:cubicBezTo>
                  <a:pt x="849" y="12478"/>
                  <a:pt x="886" y="12658"/>
                  <a:pt x="923" y="12828"/>
                </a:cubicBezTo>
                <a:cubicBezTo>
                  <a:pt x="801" y="15502"/>
                  <a:pt x="1422" y="18171"/>
                  <a:pt x="3725" y="19842"/>
                </a:cubicBezTo>
                <a:cubicBezTo>
                  <a:pt x="5289" y="20979"/>
                  <a:pt x="7055" y="21480"/>
                  <a:pt x="8829" y="21480"/>
                </a:cubicBezTo>
                <a:cubicBezTo>
                  <a:pt x="12493" y="21480"/>
                  <a:pt x="16188" y="19339"/>
                  <a:pt x="18194" y="16239"/>
                </a:cubicBezTo>
                <a:cubicBezTo>
                  <a:pt x="18804" y="15295"/>
                  <a:pt x="19239" y="14229"/>
                  <a:pt x="19509" y="13109"/>
                </a:cubicBezTo>
                <a:cubicBezTo>
                  <a:pt x="20417" y="11220"/>
                  <a:pt x="20666" y="9082"/>
                  <a:pt x="19791" y="7018"/>
                </a:cubicBezTo>
                <a:cubicBezTo>
                  <a:pt x="19478" y="6291"/>
                  <a:pt x="19074" y="5596"/>
                  <a:pt x="18602" y="4949"/>
                </a:cubicBezTo>
                <a:cubicBezTo>
                  <a:pt x="17302" y="2317"/>
                  <a:pt x="14978" y="317"/>
                  <a:pt x="11736" y="30"/>
                </a:cubicBezTo>
                <a:cubicBezTo>
                  <a:pt x="11507" y="10"/>
                  <a:pt x="11278" y="0"/>
                  <a:pt x="110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4" name="Google Shape;1064;p27"/>
          <p:cNvGrpSpPr/>
          <p:nvPr/>
        </p:nvGrpSpPr>
        <p:grpSpPr>
          <a:xfrm rot="-2956053">
            <a:off x="5065017" y="610938"/>
            <a:ext cx="1740109" cy="1871349"/>
            <a:chOff x="5090125" y="3146825"/>
            <a:chExt cx="387400" cy="416625"/>
          </a:xfrm>
        </p:grpSpPr>
        <p:sp>
          <p:nvSpPr>
            <p:cNvPr id="1065" name="Google Shape;1065;p27"/>
            <p:cNvSpPr/>
            <p:nvPr/>
          </p:nvSpPr>
          <p:spPr>
            <a:xfrm>
              <a:off x="5253400" y="3415950"/>
              <a:ext cx="71325" cy="45275"/>
            </a:xfrm>
            <a:custGeom>
              <a:rect b="b" l="l" r="r" t="t"/>
              <a:pathLst>
                <a:path extrusionOk="0" h="1811" w="2853">
                  <a:moveTo>
                    <a:pt x="794" y="0"/>
                  </a:moveTo>
                  <a:cubicBezTo>
                    <a:pt x="788" y="0"/>
                    <a:pt x="782" y="0"/>
                    <a:pt x="775" y="1"/>
                  </a:cubicBezTo>
                  <a:cubicBezTo>
                    <a:pt x="1" y="54"/>
                    <a:pt x="765" y="1338"/>
                    <a:pt x="1030" y="1582"/>
                  </a:cubicBezTo>
                  <a:cubicBezTo>
                    <a:pt x="1205" y="1743"/>
                    <a:pt x="1399" y="1811"/>
                    <a:pt x="1594" y="1811"/>
                  </a:cubicBezTo>
                  <a:cubicBezTo>
                    <a:pt x="2215" y="1811"/>
                    <a:pt x="2841" y="1116"/>
                    <a:pt x="2845" y="510"/>
                  </a:cubicBezTo>
                  <a:cubicBezTo>
                    <a:pt x="2853" y="356"/>
                    <a:pt x="2739" y="279"/>
                    <a:pt x="2623" y="279"/>
                  </a:cubicBezTo>
                  <a:cubicBezTo>
                    <a:pt x="2506" y="279"/>
                    <a:pt x="2388" y="356"/>
                    <a:pt x="2388" y="510"/>
                  </a:cubicBezTo>
                  <a:cubicBezTo>
                    <a:pt x="2384" y="855"/>
                    <a:pt x="2011" y="1333"/>
                    <a:pt x="1625" y="1333"/>
                  </a:cubicBezTo>
                  <a:cubicBezTo>
                    <a:pt x="1530" y="1333"/>
                    <a:pt x="1434" y="1304"/>
                    <a:pt x="1343" y="1237"/>
                  </a:cubicBezTo>
                  <a:cubicBezTo>
                    <a:pt x="1226" y="1147"/>
                    <a:pt x="1131" y="956"/>
                    <a:pt x="1067" y="823"/>
                  </a:cubicBezTo>
                  <a:cubicBezTo>
                    <a:pt x="1020" y="728"/>
                    <a:pt x="982" y="637"/>
                    <a:pt x="945" y="537"/>
                  </a:cubicBezTo>
                  <a:cubicBezTo>
                    <a:pt x="935" y="494"/>
                    <a:pt x="929" y="457"/>
                    <a:pt x="913" y="414"/>
                  </a:cubicBezTo>
                  <a:cubicBezTo>
                    <a:pt x="1063" y="296"/>
                    <a:pt x="1032" y="0"/>
                    <a:pt x="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7"/>
            <p:cNvSpPr/>
            <p:nvPr/>
          </p:nvSpPr>
          <p:spPr>
            <a:xfrm>
              <a:off x="5272975" y="3352475"/>
              <a:ext cx="58350" cy="32075"/>
            </a:xfrm>
            <a:custGeom>
              <a:rect b="b" l="l" r="r" t="t"/>
              <a:pathLst>
                <a:path extrusionOk="0" h="1283" w="2334">
                  <a:moveTo>
                    <a:pt x="1055" y="0"/>
                  </a:moveTo>
                  <a:cubicBezTo>
                    <a:pt x="610" y="0"/>
                    <a:pt x="186" y="256"/>
                    <a:pt x="46" y="831"/>
                  </a:cubicBezTo>
                  <a:cubicBezTo>
                    <a:pt x="1" y="1008"/>
                    <a:pt x="150" y="1124"/>
                    <a:pt x="290" y="1124"/>
                  </a:cubicBezTo>
                  <a:cubicBezTo>
                    <a:pt x="381" y="1124"/>
                    <a:pt x="469" y="1074"/>
                    <a:pt x="496" y="959"/>
                  </a:cubicBezTo>
                  <a:cubicBezTo>
                    <a:pt x="581" y="606"/>
                    <a:pt x="811" y="457"/>
                    <a:pt x="1060" y="457"/>
                  </a:cubicBezTo>
                  <a:cubicBezTo>
                    <a:pt x="1391" y="457"/>
                    <a:pt x="1753" y="721"/>
                    <a:pt x="1844" y="1118"/>
                  </a:cubicBezTo>
                  <a:cubicBezTo>
                    <a:pt x="1869" y="1233"/>
                    <a:pt x="1955" y="1283"/>
                    <a:pt x="2046" y="1283"/>
                  </a:cubicBezTo>
                  <a:cubicBezTo>
                    <a:pt x="2184" y="1283"/>
                    <a:pt x="2334" y="1167"/>
                    <a:pt x="2295" y="990"/>
                  </a:cubicBezTo>
                  <a:cubicBezTo>
                    <a:pt x="2151" y="366"/>
                    <a:pt x="1588" y="0"/>
                    <a:pt x="10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7"/>
            <p:cNvSpPr/>
            <p:nvPr/>
          </p:nvSpPr>
          <p:spPr>
            <a:xfrm>
              <a:off x="5256325" y="3297550"/>
              <a:ext cx="43925" cy="39000"/>
            </a:xfrm>
            <a:custGeom>
              <a:rect b="b" l="l" r="r" t="t"/>
              <a:pathLst>
                <a:path extrusionOk="0" h="1560" w="1757">
                  <a:moveTo>
                    <a:pt x="1029" y="0"/>
                  </a:moveTo>
                  <a:cubicBezTo>
                    <a:pt x="779" y="0"/>
                    <a:pt x="527" y="81"/>
                    <a:pt x="340" y="237"/>
                  </a:cubicBezTo>
                  <a:cubicBezTo>
                    <a:pt x="1" y="524"/>
                    <a:pt x="32" y="932"/>
                    <a:pt x="43" y="1330"/>
                  </a:cubicBezTo>
                  <a:cubicBezTo>
                    <a:pt x="43" y="1482"/>
                    <a:pt x="161" y="1559"/>
                    <a:pt x="278" y="1559"/>
                  </a:cubicBezTo>
                  <a:cubicBezTo>
                    <a:pt x="394" y="1559"/>
                    <a:pt x="510" y="1484"/>
                    <a:pt x="510" y="1330"/>
                  </a:cubicBezTo>
                  <a:cubicBezTo>
                    <a:pt x="510" y="1118"/>
                    <a:pt x="452" y="826"/>
                    <a:pt x="589" y="651"/>
                  </a:cubicBezTo>
                  <a:cubicBezTo>
                    <a:pt x="684" y="526"/>
                    <a:pt x="861" y="466"/>
                    <a:pt x="1030" y="466"/>
                  </a:cubicBezTo>
                  <a:cubicBezTo>
                    <a:pt x="1126" y="466"/>
                    <a:pt x="1220" y="485"/>
                    <a:pt x="1295" y="524"/>
                  </a:cubicBezTo>
                  <a:cubicBezTo>
                    <a:pt x="1333" y="544"/>
                    <a:pt x="1370" y="552"/>
                    <a:pt x="1405" y="552"/>
                  </a:cubicBezTo>
                  <a:cubicBezTo>
                    <a:pt x="1617" y="552"/>
                    <a:pt x="1756" y="239"/>
                    <a:pt x="1529" y="121"/>
                  </a:cubicBezTo>
                  <a:cubicBezTo>
                    <a:pt x="1378" y="40"/>
                    <a:pt x="1204" y="0"/>
                    <a:pt x="10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7"/>
            <p:cNvSpPr/>
            <p:nvPr/>
          </p:nvSpPr>
          <p:spPr>
            <a:xfrm>
              <a:off x="5201150" y="3377525"/>
              <a:ext cx="39525" cy="50050"/>
            </a:xfrm>
            <a:custGeom>
              <a:rect b="b" l="l" r="r" t="t"/>
              <a:pathLst>
                <a:path extrusionOk="0" h="2002" w="1581">
                  <a:moveTo>
                    <a:pt x="845" y="1"/>
                  </a:moveTo>
                  <a:cubicBezTo>
                    <a:pt x="806" y="1"/>
                    <a:pt x="764" y="13"/>
                    <a:pt x="722" y="41"/>
                  </a:cubicBezTo>
                  <a:cubicBezTo>
                    <a:pt x="0" y="535"/>
                    <a:pt x="467" y="1628"/>
                    <a:pt x="1115" y="1973"/>
                  </a:cubicBezTo>
                  <a:cubicBezTo>
                    <a:pt x="1152" y="1992"/>
                    <a:pt x="1190" y="2001"/>
                    <a:pt x="1225" y="2001"/>
                  </a:cubicBezTo>
                  <a:cubicBezTo>
                    <a:pt x="1438" y="2001"/>
                    <a:pt x="1581" y="1688"/>
                    <a:pt x="1353" y="1569"/>
                  </a:cubicBezTo>
                  <a:cubicBezTo>
                    <a:pt x="1056" y="1410"/>
                    <a:pt x="557" y="726"/>
                    <a:pt x="961" y="450"/>
                  </a:cubicBezTo>
                  <a:cubicBezTo>
                    <a:pt x="1169" y="308"/>
                    <a:pt x="1041" y="1"/>
                    <a:pt x="8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7"/>
            <p:cNvSpPr/>
            <p:nvPr/>
          </p:nvSpPr>
          <p:spPr>
            <a:xfrm>
              <a:off x="5273950" y="3495125"/>
              <a:ext cx="53475" cy="25725"/>
            </a:xfrm>
            <a:custGeom>
              <a:rect b="b" l="l" r="r" t="t"/>
              <a:pathLst>
                <a:path extrusionOk="0" h="1029" w="2139">
                  <a:moveTo>
                    <a:pt x="287" y="0"/>
                  </a:moveTo>
                  <a:cubicBezTo>
                    <a:pt x="147" y="0"/>
                    <a:pt x="1" y="117"/>
                    <a:pt x="49" y="293"/>
                  </a:cubicBezTo>
                  <a:cubicBezTo>
                    <a:pt x="181" y="781"/>
                    <a:pt x="671" y="1029"/>
                    <a:pt x="1158" y="1029"/>
                  </a:cubicBezTo>
                  <a:cubicBezTo>
                    <a:pt x="1455" y="1029"/>
                    <a:pt x="1751" y="936"/>
                    <a:pt x="1964" y="749"/>
                  </a:cubicBezTo>
                  <a:cubicBezTo>
                    <a:pt x="2139" y="592"/>
                    <a:pt x="1975" y="353"/>
                    <a:pt x="1787" y="353"/>
                  </a:cubicBezTo>
                  <a:cubicBezTo>
                    <a:pt x="1734" y="353"/>
                    <a:pt x="1680" y="371"/>
                    <a:pt x="1630" y="415"/>
                  </a:cubicBezTo>
                  <a:cubicBezTo>
                    <a:pt x="1519" y="514"/>
                    <a:pt x="1348" y="563"/>
                    <a:pt x="1173" y="563"/>
                  </a:cubicBezTo>
                  <a:cubicBezTo>
                    <a:pt x="880" y="563"/>
                    <a:pt x="573" y="428"/>
                    <a:pt x="500" y="166"/>
                  </a:cubicBezTo>
                  <a:cubicBezTo>
                    <a:pt x="468" y="50"/>
                    <a:pt x="379" y="0"/>
                    <a:pt x="2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7"/>
            <p:cNvSpPr/>
            <p:nvPr/>
          </p:nvSpPr>
          <p:spPr>
            <a:xfrm>
              <a:off x="5358700" y="3421775"/>
              <a:ext cx="39500" cy="36075"/>
            </a:xfrm>
            <a:custGeom>
              <a:rect b="b" l="l" r="r" t="t"/>
              <a:pathLst>
                <a:path extrusionOk="0" h="1443" w="1580">
                  <a:moveTo>
                    <a:pt x="1294" y="0"/>
                  </a:moveTo>
                  <a:cubicBezTo>
                    <a:pt x="1158" y="0"/>
                    <a:pt x="1008" y="117"/>
                    <a:pt x="1036" y="298"/>
                  </a:cubicBezTo>
                  <a:cubicBezTo>
                    <a:pt x="1083" y="613"/>
                    <a:pt x="837" y="969"/>
                    <a:pt x="523" y="969"/>
                  </a:cubicBezTo>
                  <a:cubicBezTo>
                    <a:pt x="478" y="969"/>
                    <a:pt x="431" y="962"/>
                    <a:pt x="384" y="946"/>
                  </a:cubicBezTo>
                  <a:cubicBezTo>
                    <a:pt x="358" y="937"/>
                    <a:pt x="333" y="934"/>
                    <a:pt x="310" y="934"/>
                  </a:cubicBezTo>
                  <a:cubicBezTo>
                    <a:pt x="78" y="934"/>
                    <a:pt x="0" y="1314"/>
                    <a:pt x="256" y="1396"/>
                  </a:cubicBezTo>
                  <a:cubicBezTo>
                    <a:pt x="353" y="1428"/>
                    <a:pt x="446" y="1442"/>
                    <a:pt x="536" y="1442"/>
                  </a:cubicBezTo>
                  <a:cubicBezTo>
                    <a:pt x="1148" y="1442"/>
                    <a:pt x="1580" y="772"/>
                    <a:pt x="1487" y="171"/>
                  </a:cubicBezTo>
                  <a:cubicBezTo>
                    <a:pt x="1468" y="52"/>
                    <a:pt x="1384" y="0"/>
                    <a:pt x="12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7"/>
            <p:cNvSpPr/>
            <p:nvPr/>
          </p:nvSpPr>
          <p:spPr>
            <a:xfrm>
              <a:off x="5321825" y="3292075"/>
              <a:ext cx="61575" cy="28100"/>
            </a:xfrm>
            <a:custGeom>
              <a:rect b="b" l="l" r="r" t="t"/>
              <a:pathLst>
                <a:path extrusionOk="0" h="1124" w="2463">
                  <a:moveTo>
                    <a:pt x="1037" y="0"/>
                  </a:moveTo>
                  <a:cubicBezTo>
                    <a:pt x="778" y="0"/>
                    <a:pt x="506" y="63"/>
                    <a:pt x="235" y="186"/>
                  </a:cubicBezTo>
                  <a:cubicBezTo>
                    <a:pt x="1" y="296"/>
                    <a:pt x="145" y="614"/>
                    <a:pt x="367" y="614"/>
                  </a:cubicBezTo>
                  <a:cubicBezTo>
                    <a:pt x="401" y="614"/>
                    <a:pt x="437" y="606"/>
                    <a:pt x="474" y="589"/>
                  </a:cubicBezTo>
                  <a:cubicBezTo>
                    <a:pt x="665" y="502"/>
                    <a:pt x="852" y="458"/>
                    <a:pt x="1029" y="458"/>
                  </a:cubicBezTo>
                  <a:cubicBezTo>
                    <a:pt x="1393" y="458"/>
                    <a:pt x="1715" y="642"/>
                    <a:pt x="1943" y="1013"/>
                  </a:cubicBezTo>
                  <a:cubicBezTo>
                    <a:pt x="1992" y="1091"/>
                    <a:pt x="2064" y="1123"/>
                    <a:pt x="2135" y="1123"/>
                  </a:cubicBezTo>
                  <a:cubicBezTo>
                    <a:pt x="2299" y="1123"/>
                    <a:pt x="2463" y="955"/>
                    <a:pt x="2352" y="775"/>
                  </a:cubicBezTo>
                  <a:cubicBezTo>
                    <a:pt x="2033" y="254"/>
                    <a:pt x="1560" y="0"/>
                    <a:pt x="1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7"/>
            <p:cNvSpPr/>
            <p:nvPr/>
          </p:nvSpPr>
          <p:spPr>
            <a:xfrm>
              <a:off x="5342925" y="3380800"/>
              <a:ext cx="26175" cy="25250"/>
            </a:xfrm>
            <a:custGeom>
              <a:rect b="b" l="l" r="r" t="t"/>
              <a:pathLst>
                <a:path extrusionOk="0" h="1010" w="1047">
                  <a:moveTo>
                    <a:pt x="797" y="1"/>
                  </a:moveTo>
                  <a:cubicBezTo>
                    <a:pt x="659" y="1"/>
                    <a:pt x="580" y="107"/>
                    <a:pt x="564" y="229"/>
                  </a:cubicBezTo>
                  <a:cubicBezTo>
                    <a:pt x="542" y="399"/>
                    <a:pt x="431" y="505"/>
                    <a:pt x="266" y="547"/>
                  </a:cubicBezTo>
                  <a:cubicBezTo>
                    <a:pt x="1" y="629"/>
                    <a:pt x="82" y="1010"/>
                    <a:pt x="319" y="1010"/>
                  </a:cubicBezTo>
                  <a:cubicBezTo>
                    <a:pt x="343" y="1010"/>
                    <a:pt x="368" y="1006"/>
                    <a:pt x="394" y="998"/>
                  </a:cubicBezTo>
                  <a:cubicBezTo>
                    <a:pt x="765" y="892"/>
                    <a:pt x="983" y="605"/>
                    <a:pt x="1036" y="229"/>
                  </a:cubicBezTo>
                  <a:cubicBezTo>
                    <a:pt x="1046" y="112"/>
                    <a:pt x="908" y="1"/>
                    <a:pt x="7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7"/>
            <p:cNvSpPr/>
            <p:nvPr/>
          </p:nvSpPr>
          <p:spPr>
            <a:xfrm>
              <a:off x="5261775" y="3243175"/>
              <a:ext cx="50250" cy="21125"/>
            </a:xfrm>
            <a:custGeom>
              <a:rect b="b" l="l" r="r" t="t"/>
              <a:pathLst>
                <a:path extrusionOk="0" h="845" w="2010">
                  <a:moveTo>
                    <a:pt x="656" y="0"/>
                  </a:moveTo>
                  <a:cubicBezTo>
                    <a:pt x="531" y="0"/>
                    <a:pt x="403" y="15"/>
                    <a:pt x="271" y="46"/>
                  </a:cubicBezTo>
                  <a:cubicBezTo>
                    <a:pt x="1" y="115"/>
                    <a:pt x="85" y="505"/>
                    <a:pt x="330" y="505"/>
                  </a:cubicBezTo>
                  <a:cubicBezTo>
                    <a:pt x="350" y="505"/>
                    <a:pt x="371" y="503"/>
                    <a:pt x="393" y="497"/>
                  </a:cubicBezTo>
                  <a:cubicBezTo>
                    <a:pt x="487" y="474"/>
                    <a:pt x="579" y="463"/>
                    <a:pt x="668" y="463"/>
                  </a:cubicBezTo>
                  <a:cubicBezTo>
                    <a:pt x="971" y="463"/>
                    <a:pt x="1246" y="588"/>
                    <a:pt x="1496" y="789"/>
                  </a:cubicBezTo>
                  <a:cubicBezTo>
                    <a:pt x="1545" y="828"/>
                    <a:pt x="1598" y="844"/>
                    <a:pt x="1650" y="844"/>
                  </a:cubicBezTo>
                  <a:cubicBezTo>
                    <a:pt x="1843" y="844"/>
                    <a:pt x="2010" y="610"/>
                    <a:pt x="1825" y="455"/>
                  </a:cubicBezTo>
                  <a:cubicBezTo>
                    <a:pt x="1471" y="175"/>
                    <a:pt x="1086" y="0"/>
                    <a:pt x="6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7"/>
            <p:cNvSpPr/>
            <p:nvPr/>
          </p:nvSpPr>
          <p:spPr>
            <a:xfrm>
              <a:off x="5200875" y="3296725"/>
              <a:ext cx="27875" cy="32150"/>
            </a:xfrm>
            <a:custGeom>
              <a:rect b="b" l="l" r="r" t="t"/>
              <a:pathLst>
                <a:path extrusionOk="0" h="1286" w="1115">
                  <a:moveTo>
                    <a:pt x="854" y="0"/>
                  </a:moveTo>
                  <a:cubicBezTo>
                    <a:pt x="834" y="0"/>
                    <a:pt x="815" y="3"/>
                    <a:pt x="797" y="10"/>
                  </a:cubicBezTo>
                  <a:cubicBezTo>
                    <a:pt x="584" y="101"/>
                    <a:pt x="356" y="185"/>
                    <a:pt x="202" y="355"/>
                  </a:cubicBezTo>
                  <a:cubicBezTo>
                    <a:pt x="38" y="557"/>
                    <a:pt x="1" y="806"/>
                    <a:pt x="1" y="1061"/>
                  </a:cubicBezTo>
                  <a:cubicBezTo>
                    <a:pt x="1" y="1210"/>
                    <a:pt x="117" y="1286"/>
                    <a:pt x="234" y="1286"/>
                  </a:cubicBezTo>
                  <a:cubicBezTo>
                    <a:pt x="349" y="1286"/>
                    <a:pt x="465" y="1211"/>
                    <a:pt x="468" y="1061"/>
                  </a:cubicBezTo>
                  <a:cubicBezTo>
                    <a:pt x="468" y="928"/>
                    <a:pt x="478" y="774"/>
                    <a:pt x="563" y="668"/>
                  </a:cubicBezTo>
                  <a:cubicBezTo>
                    <a:pt x="648" y="562"/>
                    <a:pt x="802" y="514"/>
                    <a:pt x="929" y="461"/>
                  </a:cubicBezTo>
                  <a:cubicBezTo>
                    <a:pt x="1035" y="419"/>
                    <a:pt x="1115" y="313"/>
                    <a:pt x="1078" y="180"/>
                  </a:cubicBezTo>
                  <a:cubicBezTo>
                    <a:pt x="1056" y="83"/>
                    <a:pt x="952" y="0"/>
                    <a:pt x="8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7"/>
            <p:cNvSpPr/>
            <p:nvPr/>
          </p:nvSpPr>
          <p:spPr>
            <a:xfrm>
              <a:off x="5235625" y="3328125"/>
              <a:ext cx="14900" cy="23525"/>
            </a:xfrm>
            <a:custGeom>
              <a:rect b="b" l="l" r="r" t="t"/>
              <a:pathLst>
                <a:path extrusionOk="0" h="941" w="596">
                  <a:moveTo>
                    <a:pt x="320" y="1"/>
                  </a:moveTo>
                  <a:cubicBezTo>
                    <a:pt x="220" y="1"/>
                    <a:pt x="141" y="76"/>
                    <a:pt x="102" y="176"/>
                  </a:cubicBezTo>
                  <a:cubicBezTo>
                    <a:pt x="33" y="341"/>
                    <a:pt x="1" y="527"/>
                    <a:pt x="17" y="707"/>
                  </a:cubicBezTo>
                  <a:cubicBezTo>
                    <a:pt x="22" y="834"/>
                    <a:pt x="112" y="940"/>
                    <a:pt x="245" y="940"/>
                  </a:cubicBezTo>
                  <a:cubicBezTo>
                    <a:pt x="367" y="940"/>
                    <a:pt x="484" y="834"/>
                    <a:pt x="478" y="707"/>
                  </a:cubicBezTo>
                  <a:cubicBezTo>
                    <a:pt x="473" y="558"/>
                    <a:pt x="494" y="436"/>
                    <a:pt x="553" y="304"/>
                  </a:cubicBezTo>
                  <a:cubicBezTo>
                    <a:pt x="595" y="176"/>
                    <a:pt x="500" y="38"/>
                    <a:pt x="388" y="12"/>
                  </a:cubicBezTo>
                  <a:cubicBezTo>
                    <a:pt x="365" y="4"/>
                    <a:pt x="342" y="1"/>
                    <a:pt x="3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7"/>
            <p:cNvSpPr/>
            <p:nvPr/>
          </p:nvSpPr>
          <p:spPr>
            <a:xfrm>
              <a:off x="5167600" y="3374150"/>
              <a:ext cx="19725" cy="36975"/>
            </a:xfrm>
            <a:custGeom>
              <a:rect b="b" l="l" r="r" t="t"/>
              <a:pathLst>
                <a:path extrusionOk="0" h="1479" w="789">
                  <a:moveTo>
                    <a:pt x="461" y="1"/>
                  </a:moveTo>
                  <a:cubicBezTo>
                    <a:pt x="389" y="1"/>
                    <a:pt x="317" y="32"/>
                    <a:pt x="265" y="107"/>
                  </a:cubicBezTo>
                  <a:cubicBezTo>
                    <a:pt x="21" y="463"/>
                    <a:pt x="0" y="967"/>
                    <a:pt x="186" y="1360"/>
                  </a:cubicBezTo>
                  <a:cubicBezTo>
                    <a:pt x="227" y="1444"/>
                    <a:pt x="295" y="1479"/>
                    <a:pt x="365" y="1479"/>
                  </a:cubicBezTo>
                  <a:cubicBezTo>
                    <a:pt x="520" y="1479"/>
                    <a:pt x="686" y="1307"/>
                    <a:pt x="594" y="1121"/>
                  </a:cubicBezTo>
                  <a:cubicBezTo>
                    <a:pt x="472" y="882"/>
                    <a:pt x="525" y="558"/>
                    <a:pt x="674" y="346"/>
                  </a:cubicBezTo>
                  <a:cubicBezTo>
                    <a:pt x="789" y="168"/>
                    <a:pt x="627" y="1"/>
                    <a:pt x="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7"/>
            <p:cNvSpPr/>
            <p:nvPr/>
          </p:nvSpPr>
          <p:spPr>
            <a:xfrm>
              <a:off x="5209250" y="3477550"/>
              <a:ext cx="27725" cy="37250"/>
            </a:xfrm>
            <a:custGeom>
              <a:rect b="b" l="l" r="r" t="t"/>
              <a:pathLst>
                <a:path extrusionOk="0" h="1490" w="1109">
                  <a:moveTo>
                    <a:pt x="472" y="0"/>
                  </a:moveTo>
                  <a:cubicBezTo>
                    <a:pt x="401" y="0"/>
                    <a:pt x="330" y="32"/>
                    <a:pt x="281" y="110"/>
                  </a:cubicBezTo>
                  <a:cubicBezTo>
                    <a:pt x="0" y="561"/>
                    <a:pt x="287" y="1155"/>
                    <a:pt x="679" y="1442"/>
                  </a:cubicBezTo>
                  <a:cubicBezTo>
                    <a:pt x="722" y="1475"/>
                    <a:pt x="765" y="1489"/>
                    <a:pt x="805" y="1489"/>
                  </a:cubicBezTo>
                  <a:cubicBezTo>
                    <a:pt x="987" y="1489"/>
                    <a:pt x="1108" y="1192"/>
                    <a:pt x="913" y="1044"/>
                  </a:cubicBezTo>
                  <a:cubicBezTo>
                    <a:pt x="727" y="906"/>
                    <a:pt x="546" y="566"/>
                    <a:pt x="684" y="349"/>
                  </a:cubicBezTo>
                  <a:cubicBezTo>
                    <a:pt x="795" y="168"/>
                    <a:pt x="634" y="0"/>
                    <a:pt x="4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7"/>
            <p:cNvSpPr/>
            <p:nvPr/>
          </p:nvSpPr>
          <p:spPr>
            <a:xfrm>
              <a:off x="5312475" y="3531950"/>
              <a:ext cx="20700" cy="31500"/>
            </a:xfrm>
            <a:custGeom>
              <a:rect b="b" l="l" r="r" t="t"/>
              <a:pathLst>
                <a:path extrusionOk="0" h="1260" w="828">
                  <a:moveTo>
                    <a:pt x="507" y="1"/>
                  </a:moveTo>
                  <a:cubicBezTo>
                    <a:pt x="437" y="1"/>
                    <a:pt x="369" y="36"/>
                    <a:pt x="328" y="120"/>
                  </a:cubicBezTo>
                  <a:cubicBezTo>
                    <a:pt x="206" y="364"/>
                    <a:pt x="216" y="656"/>
                    <a:pt x="100" y="905"/>
                  </a:cubicBezTo>
                  <a:cubicBezTo>
                    <a:pt x="1" y="1089"/>
                    <a:pt x="166" y="1260"/>
                    <a:pt x="322" y="1260"/>
                  </a:cubicBezTo>
                  <a:cubicBezTo>
                    <a:pt x="392" y="1260"/>
                    <a:pt x="460" y="1226"/>
                    <a:pt x="503" y="1144"/>
                  </a:cubicBezTo>
                  <a:cubicBezTo>
                    <a:pt x="630" y="895"/>
                    <a:pt x="614" y="603"/>
                    <a:pt x="736" y="359"/>
                  </a:cubicBezTo>
                  <a:cubicBezTo>
                    <a:pt x="828" y="172"/>
                    <a:pt x="662" y="1"/>
                    <a:pt x="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7"/>
            <p:cNvSpPr/>
            <p:nvPr/>
          </p:nvSpPr>
          <p:spPr>
            <a:xfrm>
              <a:off x="5364700" y="3484150"/>
              <a:ext cx="23000" cy="26400"/>
            </a:xfrm>
            <a:custGeom>
              <a:rect b="b" l="l" r="r" t="t"/>
              <a:pathLst>
                <a:path extrusionOk="0" h="1056" w="920">
                  <a:moveTo>
                    <a:pt x="588" y="0"/>
                  </a:moveTo>
                  <a:cubicBezTo>
                    <a:pt x="550" y="0"/>
                    <a:pt x="509" y="11"/>
                    <a:pt x="467" y="37"/>
                  </a:cubicBezTo>
                  <a:cubicBezTo>
                    <a:pt x="175" y="217"/>
                    <a:pt x="27" y="488"/>
                    <a:pt x="6" y="827"/>
                  </a:cubicBezTo>
                  <a:cubicBezTo>
                    <a:pt x="0" y="950"/>
                    <a:pt x="117" y="1056"/>
                    <a:pt x="239" y="1056"/>
                  </a:cubicBezTo>
                  <a:cubicBezTo>
                    <a:pt x="372" y="1056"/>
                    <a:pt x="462" y="950"/>
                    <a:pt x="467" y="827"/>
                  </a:cubicBezTo>
                  <a:cubicBezTo>
                    <a:pt x="483" y="652"/>
                    <a:pt x="557" y="536"/>
                    <a:pt x="701" y="440"/>
                  </a:cubicBezTo>
                  <a:cubicBezTo>
                    <a:pt x="919" y="306"/>
                    <a:pt x="789" y="0"/>
                    <a:pt x="5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7"/>
            <p:cNvSpPr/>
            <p:nvPr/>
          </p:nvSpPr>
          <p:spPr>
            <a:xfrm>
              <a:off x="5410200" y="3401225"/>
              <a:ext cx="28275" cy="24350"/>
            </a:xfrm>
            <a:custGeom>
              <a:rect b="b" l="l" r="r" t="t"/>
              <a:pathLst>
                <a:path extrusionOk="0" h="974" w="1131">
                  <a:moveTo>
                    <a:pt x="792" y="1"/>
                  </a:moveTo>
                  <a:cubicBezTo>
                    <a:pt x="616" y="1"/>
                    <a:pt x="455" y="50"/>
                    <a:pt x="313" y="170"/>
                  </a:cubicBezTo>
                  <a:cubicBezTo>
                    <a:pt x="159" y="298"/>
                    <a:pt x="64" y="489"/>
                    <a:pt x="27" y="680"/>
                  </a:cubicBezTo>
                  <a:cubicBezTo>
                    <a:pt x="0" y="807"/>
                    <a:pt x="64" y="935"/>
                    <a:pt x="196" y="966"/>
                  </a:cubicBezTo>
                  <a:cubicBezTo>
                    <a:pt x="214" y="971"/>
                    <a:pt x="232" y="974"/>
                    <a:pt x="251" y="974"/>
                  </a:cubicBezTo>
                  <a:cubicBezTo>
                    <a:pt x="353" y="974"/>
                    <a:pt x="464" y="905"/>
                    <a:pt x="478" y="802"/>
                  </a:cubicBezTo>
                  <a:cubicBezTo>
                    <a:pt x="513" y="642"/>
                    <a:pt x="599" y="455"/>
                    <a:pt x="781" y="455"/>
                  </a:cubicBezTo>
                  <a:cubicBezTo>
                    <a:pt x="793" y="455"/>
                    <a:pt x="805" y="455"/>
                    <a:pt x="817" y="457"/>
                  </a:cubicBezTo>
                  <a:cubicBezTo>
                    <a:pt x="832" y="459"/>
                    <a:pt x="846" y="460"/>
                    <a:pt x="861" y="460"/>
                  </a:cubicBezTo>
                  <a:cubicBezTo>
                    <a:pt x="971" y="460"/>
                    <a:pt x="1071" y="405"/>
                    <a:pt x="1104" y="287"/>
                  </a:cubicBezTo>
                  <a:cubicBezTo>
                    <a:pt x="1130" y="192"/>
                    <a:pt x="1061" y="33"/>
                    <a:pt x="939" y="11"/>
                  </a:cubicBezTo>
                  <a:cubicBezTo>
                    <a:pt x="889" y="4"/>
                    <a:pt x="840" y="1"/>
                    <a:pt x="7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7"/>
            <p:cNvSpPr/>
            <p:nvPr/>
          </p:nvSpPr>
          <p:spPr>
            <a:xfrm>
              <a:off x="5385125" y="3333875"/>
              <a:ext cx="28125" cy="43875"/>
            </a:xfrm>
            <a:custGeom>
              <a:rect b="b" l="l" r="r" t="t"/>
              <a:pathLst>
                <a:path extrusionOk="0" h="1755" w="1125">
                  <a:moveTo>
                    <a:pt x="582" y="0"/>
                  </a:moveTo>
                  <a:cubicBezTo>
                    <a:pt x="528" y="0"/>
                    <a:pt x="473" y="22"/>
                    <a:pt x="425" y="74"/>
                  </a:cubicBezTo>
                  <a:cubicBezTo>
                    <a:pt x="0" y="514"/>
                    <a:pt x="213" y="1305"/>
                    <a:pt x="621" y="1692"/>
                  </a:cubicBezTo>
                  <a:cubicBezTo>
                    <a:pt x="669" y="1736"/>
                    <a:pt x="722" y="1755"/>
                    <a:pt x="774" y="1755"/>
                  </a:cubicBezTo>
                  <a:cubicBezTo>
                    <a:pt x="959" y="1755"/>
                    <a:pt x="1124" y="1519"/>
                    <a:pt x="950" y="1358"/>
                  </a:cubicBezTo>
                  <a:cubicBezTo>
                    <a:pt x="738" y="1161"/>
                    <a:pt x="515" y="657"/>
                    <a:pt x="759" y="403"/>
                  </a:cubicBezTo>
                  <a:cubicBezTo>
                    <a:pt x="918" y="236"/>
                    <a:pt x="758" y="0"/>
                    <a:pt x="5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7"/>
            <p:cNvSpPr/>
            <p:nvPr/>
          </p:nvSpPr>
          <p:spPr>
            <a:xfrm>
              <a:off x="5368150" y="3234200"/>
              <a:ext cx="22200" cy="42100"/>
            </a:xfrm>
            <a:custGeom>
              <a:rect b="b" l="l" r="r" t="t"/>
              <a:pathLst>
                <a:path extrusionOk="0" h="1684" w="888">
                  <a:moveTo>
                    <a:pt x="556" y="0"/>
                  </a:moveTo>
                  <a:cubicBezTo>
                    <a:pt x="504" y="0"/>
                    <a:pt x="451" y="21"/>
                    <a:pt x="404" y="71"/>
                  </a:cubicBezTo>
                  <a:cubicBezTo>
                    <a:pt x="11" y="495"/>
                    <a:pt x="0" y="967"/>
                    <a:pt x="112" y="1514"/>
                  </a:cubicBezTo>
                  <a:cubicBezTo>
                    <a:pt x="135" y="1632"/>
                    <a:pt x="220" y="1683"/>
                    <a:pt x="311" y="1683"/>
                  </a:cubicBezTo>
                  <a:cubicBezTo>
                    <a:pt x="448" y="1683"/>
                    <a:pt x="598" y="1566"/>
                    <a:pt x="563" y="1387"/>
                  </a:cubicBezTo>
                  <a:cubicBezTo>
                    <a:pt x="488" y="1015"/>
                    <a:pt x="462" y="697"/>
                    <a:pt x="732" y="405"/>
                  </a:cubicBezTo>
                  <a:cubicBezTo>
                    <a:pt x="888" y="237"/>
                    <a:pt x="731" y="0"/>
                    <a:pt x="5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7"/>
            <p:cNvSpPr/>
            <p:nvPr/>
          </p:nvSpPr>
          <p:spPr>
            <a:xfrm>
              <a:off x="5299375" y="3205950"/>
              <a:ext cx="55475" cy="24300"/>
            </a:xfrm>
            <a:custGeom>
              <a:rect b="b" l="l" r="r" t="t"/>
              <a:pathLst>
                <a:path extrusionOk="0" h="972" w="2219">
                  <a:moveTo>
                    <a:pt x="741" y="0"/>
                  </a:moveTo>
                  <a:cubicBezTo>
                    <a:pt x="582" y="0"/>
                    <a:pt x="419" y="27"/>
                    <a:pt x="252" y="87"/>
                  </a:cubicBezTo>
                  <a:cubicBezTo>
                    <a:pt x="0" y="177"/>
                    <a:pt x="68" y="553"/>
                    <a:pt x="291" y="553"/>
                  </a:cubicBezTo>
                  <a:cubicBezTo>
                    <a:pt x="317" y="553"/>
                    <a:pt x="345" y="548"/>
                    <a:pt x="374" y="538"/>
                  </a:cubicBezTo>
                  <a:cubicBezTo>
                    <a:pt x="506" y="490"/>
                    <a:pt x="632" y="469"/>
                    <a:pt x="753" y="469"/>
                  </a:cubicBezTo>
                  <a:cubicBezTo>
                    <a:pt x="1108" y="469"/>
                    <a:pt x="1423" y="652"/>
                    <a:pt x="1711" y="909"/>
                  </a:cubicBezTo>
                  <a:cubicBezTo>
                    <a:pt x="1760" y="953"/>
                    <a:pt x="1814" y="971"/>
                    <a:pt x="1866" y="971"/>
                  </a:cubicBezTo>
                  <a:cubicBezTo>
                    <a:pt x="2053" y="971"/>
                    <a:pt x="2219" y="733"/>
                    <a:pt x="2040" y="580"/>
                  </a:cubicBezTo>
                  <a:cubicBezTo>
                    <a:pt x="1662" y="245"/>
                    <a:pt x="1220" y="0"/>
                    <a:pt x="7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7"/>
            <p:cNvSpPr/>
            <p:nvPr/>
          </p:nvSpPr>
          <p:spPr>
            <a:xfrm>
              <a:off x="5240950" y="3185900"/>
              <a:ext cx="33150" cy="45350"/>
            </a:xfrm>
            <a:custGeom>
              <a:rect b="b" l="l" r="r" t="t"/>
              <a:pathLst>
                <a:path extrusionOk="0" h="1814" w="1326">
                  <a:moveTo>
                    <a:pt x="957" y="1"/>
                  </a:moveTo>
                  <a:cubicBezTo>
                    <a:pt x="905" y="1"/>
                    <a:pt x="851" y="17"/>
                    <a:pt x="801" y="56"/>
                  </a:cubicBezTo>
                  <a:cubicBezTo>
                    <a:pt x="340" y="422"/>
                    <a:pt x="0" y="984"/>
                    <a:pt x="32" y="1589"/>
                  </a:cubicBezTo>
                  <a:cubicBezTo>
                    <a:pt x="40" y="1738"/>
                    <a:pt x="163" y="1814"/>
                    <a:pt x="282" y="1814"/>
                  </a:cubicBezTo>
                  <a:cubicBezTo>
                    <a:pt x="399" y="1814"/>
                    <a:pt x="512" y="1739"/>
                    <a:pt x="504" y="1589"/>
                  </a:cubicBezTo>
                  <a:cubicBezTo>
                    <a:pt x="478" y="1095"/>
                    <a:pt x="764" y="676"/>
                    <a:pt x="1141" y="384"/>
                  </a:cubicBezTo>
                  <a:cubicBezTo>
                    <a:pt x="1326" y="237"/>
                    <a:pt x="1155" y="1"/>
                    <a:pt x="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7"/>
            <p:cNvSpPr/>
            <p:nvPr/>
          </p:nvSpPr>
          <p:spPr>
            <a:xfrm>
              <a:off x="5186700" y="3240100"/>
              <a:ext cx="33800" cy="51600"/>
            </a:xfrm>
            <a:custGeom>
              <a:rect b="b" l="l" r="r" t="t"/>
              <a:pathLst>
                <a:path extrusionOk="0" h="2064" w="1352">
                  <a:moveTo>
                    <a:pt x="1051" y="1"/>
                  </a:moveTo>
                  <a:cubicBezTo>
                    <a:pt x="1026" y="1"/>
                    <a:pt x="999" y="5"/>
                    <a:pt x="971" y="15"/>
                  </a:cubicBezTo>
                  <a:cubicBezTo>
                    <a:pt x="292" y="243"/>
                    <a:pt x="80" y="1214"/>
                    <a:pt x="16" y="1840"/>
                  </a:cubicBezTo>
                  <a:cubicBezTo>
                    <a:pt x="0" y="1989"/>
                    <a:pt x="109" y="2063"/>
                    <a:pt x="226" y="2063"/>
                  </a:cubicBezTo>
                  <a:cubicBezTo>
                    <a:pt x="342" y="2063"/>
                    <a:pt x="467" y="1989"/>
                    <a:pt x="483" y="1840"/>
                  </a:cubicBezTo>
                  <a:cubicBezTo>
                    <a:pt x="525" y="1464"/>
                    <a:pt x="669" y="604"/>
                    <a:pt x="1093" y="466"/>
                  </a:cubicBezTo>
                  <a:cubicBezTo>
                    <a:pt x="1351" y="375"/>
                    <a:pt x="1278" y="1"/>
                    <a:pt x="10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7"/>
            <p:cNvSpPr/>
            <p:nvPr/>
          </p:nvSpPr>
          <p:spPr>
            <a:xfrm>
              <a:off x="5154350" y="3306550"/>
              <a:ext cx="26000" cy="49675"/>
            </a:xfrm>
            <a:custGeom>
              <a:rect b="b" l="l" r="r" t="t"/>
              <a:pathLst>
                <a:path extrusionOk="0" h="1987" w="1040">
                  <a:moveTo>
                    <a:pt x="342" y="1"/>
                  </a:moveTo>
                  <a:cubicBezTo>
                    <a:pt x="160" y="1"/>
                    <a:pt x="1" y="238"/>
                    <a:pt x="169" y="403"/>
                  </a:cubicBezTo>
                  <a:cubicBezTo>
                    <a:pt x="551" y="774"/>
                    <a:pt x="392" y="1246"/>
                    <a:pt x="127" y="1644"/>
                  </a:cubicBezTo>
                  <a:cubicBezTo>
                    <a:pt x="11" y="1819"/>
                    <a:pt x="175" y="1986"/>
                    <a:pt x="340" y="1986"/>
                  </a:cubicBezTo>
                  <a:cubicBezTo>
                    <a:pt x="410" y="1986"/>
                    <a:pt x="481" y="1956"/>
                    <a:pt x="530" y="1883"/>
                  </a:cubicBezTo>
                  <a:cubicBezTo>
                    <a:pt x="917" y="1305"/>
                    <a:pt x="1039" y="588"/>
                    <a:pt x="498" y="68"/>
                  </a:cubicBezTo>
                  <a:cubicBezTo>
                    <a:pt x="449" y="21"/>
                    <a:pt x="395" y="1"/>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7"/>
            <p:cNvSpPr/>
            <p:nvPr/>
          </p:nvSpPr>
          <p:spPr>
            <a:xfrm>
              <a:off x="5128725" y="3396525"/>
              <a:ext cx="25350" cy="43500"/>
            </a:xfrm>
            <a:custGeom>
              <a:rect b="b" l="l" r="r" t="t"/>
              <a:pathLst>
                <a:path extrusionOk="0" h="1740" w="1014">
                  <a:moveTo>
                    <a:pt x="489" y="1"/>
                  </a:moveTo>
                  <a:cubicBezTo>
                    <a:pt x="418" y="1"/>
                    <a:pt x="347" y="31"/>
                    <a:pt x="298" y="104"/>
                  </a:cubicBezTo>
                  <a:cubicBezTo>
                    <a:pt x="0" y="544"/>
                    <a:pt x="218" y="1234"/>
                    <a:pt x="489" y="1632"/>
                  </a:cubicBezTo>
                  <a:cubicBezTo>
                    <a:pt x="542" y="1708"/>
                    <a:pt x="617" y="1740"/>
                    <a:pt x="690" y="1740"/>
                  </a:cubicBezTo>
                  <a:cubicBezTo>
                    <a:pt x="856" y="1740"/>
                    <a:pt x="1013" y="1575"/>
                    <a:pt x="892" y="1398"/>
                  </a:cubicBezTo>
                  <a:cubicBezTo>
                    <a:pt x="717" y="1138"/>
                    <a:pt x="494" y="640"/>
                    <a:pt x="701" y="343"/>
                  </a:cubicBezTo>
                  <a:cubicBezTo>
                    <a:pt x="824" y="168"/>
                    <a:pt x="657" y="1"/>
                    <a:pt x="4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7"/>
            <p:cNvSpPr/>
            <p:nvPr/>
          </p:nvSpPr>
          <p:spPr>
            <a:xfrm>
              <a:off x="5166650" y="3450250"/>
              <a:ext cx="22950" cy="41725"/>
            </a:xfrm>
            <a:custGeom>
              <a:rect b="b" l="l" r="r" t="t"/>
              <a:pathLst>
                <a:path extrusionOk="0" h="1669" w="918">
                  <a:moveTo>
                    <a:pt x="498" y="0"/>
                  </a:moveTo>
                  <a:cubicBezTo>
                    <a:pt x="428" y="0"/>
                    <a:pt x="358" y="31"/>
                    <a:pt x="309" y="104"/>
                  </a:cubicBezTo>
                  <a:cubicBezTo>
                    <a:pt x="1" y="565"/>
                    <a:pt x="17" y="1213"/>
                    <a:pt x="420" y="1600"/>
                  </a:cubicBezTo>
                  <a:cubicBezTo>
                    <a:pt x="470" y="1648"/>
                    <a:pt x="525" y="1668"/>
                    <a:pt x="578" y="1668"/>
                  </a:cubicBezTo>
                  <a:cubicBezTo>
                    <a:pt x="759" y="1668"/>
                    <a:pt x="917" y="1435"/>
                    <a:pt x="749" y="1271"/>
                  </a:cubicBezTo>
                  <a:cubicBezTo>
                    <a:pt x="489" y="1022"/>
                    <a:pt x="521" y="629"/>
                    <a:pt x="712" y="342"/>
                  </a:cubicBezTo>
                  <a:cubicBezTo>
                    <a:pt x="827" y="167"/>
                    <a:pt x="663"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7"/>
            <p:cNvSpPr/>
            <p:nvPr/>
          </p:nvSpPr>
          <p:spPr>
            <a:xfrm>
              <a:off x="5211375" y="3441450"/>
              <a:ext cx="37350" cy="14725"/>
            </a:xfrm>
            <a:custGeom>
              <a:rect b="b" l="l" r="r" t="t"/>
              <a:pathLst>
                <a:path extrusionOk="0" h="589" w="1494">
                  <a:moveTo>
                    <a:pt x="675" y="0"/>
                  </a:moveTo>
                  <a:cubicBezTo>
                    <a:pt x="529" y="0"/>
                    <a:pt x="383" y="31"/>
                    <a:pt x="233" y="105"/>
                  </a:cubicBezTo>
                  <a:cubicBezTo>
                    <a:pt x="0" y="220"/>
                    <a:pt x="145" y="535"/>
                    <a:pt x="363" y="535"/>
                  </a:cubicBezTo>
                  <a:cubicBezTo>
                    <a:pt x="398" y="535"/>
                    <a:pt x="435" y="527"/>
                    <a:pt x="472" y="509"/>
                  </a:cubicBezTo>
                  <a:cubicBezTo>
                    <a:pt x="538" y="475"/>
                    <a:pt x="607" y="461"/>
                    <a:pt x="677" y="461"/>
                  </a:cubicBezTo>
                  <a:cubicBezTo>
                    <a:pt x="824" y="461"/>
                    <a:pt x="975" y="522"/>
                    <a:pt x="1109" y="572"/>
                  </a:cubicBezTo>
                  <a:cubicBezTo>
                    <a:pt x="1138" y="583"/>
                    <a:pt x="1166" y="588"/>
                    <a:pt x="1191" y="588"/>
                  </a:cubicBezTo>
                  <a:cubicBezTo>
                    <a:pt x="1417" y="588"/>
                    <a:pt x="1493" y="207"/>
                    <a:pt x="1236" y="121"/>
                  </a:cubicBezTo>
                  <a:cubicBezTo>
                    <a:pt x="1046" y="50"/>
                    <a:pt x="860" y="0"/>
                    <a:pt x="6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7"/>
            <p:cNvSpPr/>
            <p:nvPr/>
          </p:nvSpPr>
          <p:spPr>
            <a:xfrm>
              <a:off x="5253300" y="3537175"/>
              <a:ext cx="33150" cy="26200"/>
            </a:xfrm>
            <a:custGeom>
              <a:rect b="b" l="l" r="r" t="t"/>
              <a:pathLst>
                <a:path extrusionOk="0" h="1048" w="1326">
                  <a:moveTo>
                    <a:pt x="285" y="1"/>
                  </a:moveTo>
                  <a:cubicBezTo>
                    <a:pt x="143" y="1"/>
                    <a:pt x="1" y="113"/>
                    <a:pt x="58" y="288"/>
                  </a:cubicBezTo>
                  <a:cubicBezTo>
                    <a:pt x="192" y="720"/>
                    <a:pt x="520" y="1047"/>
                    <a:pt x="980" y="1047"/>
                  </a:cubicBezTo>
                  <a:cubicBezTo>
                    <a:pt x="995" y="1047"/>
                    <a:pt x="1009" y="1047"/>
                    <a:pt x="1024" y="1046"/>
                  </a:cubicBezTo>
                  <a:cubicBezTo>
                    <a:pt x="1323" y="1031"/>
                    <a:pt x="1326" y="574"/>
                    <a:pt x="1034" y="574"/>
                  </a:cubicBezTo>
                  <a:cubicBezTo>
                    <a:pt x="1030" y="574"/>
                    <a:pt x="1027" y="574"/>
                    <a:pt x="1024" y="574"/>
                  </a:cubicBezTo>
                  <a:cubicBezTo>
                    <a:pt x="1012" y="575"/>
                    <a:pt x="1001" y="575"/>
                    <a:pt x="991" y="575"/>
                  </a:cubicBezTo>
                  <a:cubicBezTo>
                    <a:pt x="740" y="575"/>
                    <a:pt x="585" y="400"/>
                    <a:pt x="509" y="166"/>
                  </a:cubicBezTo>
                  <a:cubicBezTo>
                    <a:pt x="475" y="51"/>
                    <a:pt x="380" y="1"/>
                    <a:pt x="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7"/>
            <p:cNvSpPr/>
            <p:nvPr/>
          </p:nvSpPr>
          <p:spPr>
            <a:xfrm>
              <a:off x="5353100" y="3529900"/>
              <a:ext cx="44950" cy="22475"/>
            </a:xfrm>
            <a:custGeom>
              <a:rect b="b" l="l" r="r" t="t"/>
              <a:pathLst>
                <a:path extrusionOk="0" h="899" w="1798">
                  <a:moveTo>
                    <a:pt x="1468" y="0"/>
                  </a:moveTo>
                  <a:cubicBezTo>
                    <a:pt x="1416" y="0"/>
                    <a:pt x="1363" y="22"/>
                    <a:pt x="1319" y="75"/>
                  </a:cubicBezTo>
                  <a:cubicBezTo>
                    <a:pt x="1134" y="294"/>
                    <a:pt x="916" y="426"/>
                    <a:pt x="669" y="426"/>
                  </a:cubicBezTo>
                  <a:cubicBezTo>
                    <a:pt x="575" y="426"/>
                    <a:pt x="476" y="407"/>
                    <a:pt x="374" y="366"/>
                  </a:cubicBezTo>
                  <a:cubicBezTo>
                    <a:pt x="344" y="354"/>
                    <a:pt x="316" y="349"/>
                    <a:pt x="290" y="349"/>
                  </a:cubicBezTo>
                  <a:cubicBezTo>
                    <a:pt x="75" y="349"/>
                    <a:pt x="1" y="718"/>
                    <a:pt x="247" y="817"/>
                  </a:cubicBezTo>
                  <a:cubicBezTo>
                    <a:pt x="386" y="873"/>
                    <a:pt x="527" y="899"/>
                    <a:pt x="665" y="899"/>
                  </a:cubicBezTo>
                  <a:cubicBezTo>
                    <a:pt x="1041" y="899"/>
                    <a:pt x="1395" y="708"/>
                    <a:pt x="1647" y="409"/>
                  </a:cubicBezTo>
                  <a:cubicBezTo>
                    <a:pt x="1798" y="234"/>
                    <a:pt x="1637" y="0"/>
                    <a:pt x="14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7"/>
            <p:cNvSpPr/>
            <p:nvPr/>
          </p:nvSpPr>
          <p:spPr>
            <a:xfrm>
              <a:off x="5403400" y="3457900"/>
              <a:ext cx="49000" cy="28525"/>
            </a:xfrm>
            <a:custGeom>
              <a:rect b="b" l="l" r="r" t="t"/>
              <a:pathLst>
                <a:path extrusionOk="0" h="1141" w="1960">
                  <a:moveTo>
                    <a:pt x="1640" y="0"/>
                  </a:moveTo>
                  <a:cubicBezTo>
                    <a:pt x="1569" y="0"/>
                    <a:pt x="1500" y="34"/>
                    <a:pt x="1455" y="116"/>
                  </a:cubicBezTo>
                  <a:cubicBezTo>
                    <a:pt x="1349" y="312"/>
                    <a:pt x="1222" y="530"/>
                    <a:pt x="1010" y="631"/>
                  </a:cubicBezTo>
                  <a:cubicBezTo>
                    <a:pt x="938" y="664"/>
                    <a:pt x="862" y="677"/>
                    <a:pt x="785" y="677"/>
                  </a:cubicBezTo>
                  <a:cubicBezTo>
                    <a:pt x="651" y="677"/>
                    <a:pt x="513" y="637"/>
                    <a:pt x="389" y="593"/>
                  </a:cubicBezTo>
                  <a:cubicBezTo>
                    <a:pt x="363" y="585"/>
                    <a:pt x="339" y="582"/>
                    <a:pt x="316" y="582"/>
                  </a:cubicBezTo>
                  <a:cubicBezTo>
                    <a:pt x="83" y="582"/>
                    <a:pt x="1" y="962"/>
                    <a:pt x="262" y="1044"/>
                  </a:cubicBezTo>
                  <a:cubicBezTo>
                    <a:pt x="431" y="1101"/>
                    <a:pt x="606" y="1141"/>
                    <a:pt x="782" y="1141"/>
                  </a:cubicBezTo>
                  <a:cubicBezTo>
                    <a:pt x="921" y="1141"/>
                    <a:pt x="1060" y="1116"/>
                    <a:pt x="1195" y="1055"/>
                  </a:cubicBezTo>
                  <a:cubicBezTo>
                    <a:pt x="1498" y="912"/>
                    <a:pt x="1699" y="636"/>
                    <a:pt x="1853" y="349"/>
                  </a:cubicBezTo>
                  <a:cubicBezTo>
                    <a:pt x="1960" y="170"/>
                    <a:pt x="1797" y="0"/>
                    <a:pt x="1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7"/>
            <p:cNvSpPr/>
            <p:nvPr/>
          </p:nvSpPr>
          <p:spPr>
            <a:xfrm>
              <a:off x="5432475" y="3359275"/>
              <a:ext cx="45050" cy="50000"/>
            </a:xfrm>
            <a:custGeom>
              <a:rect b="b" l="l" r="r" t="t"/>
              <a:pathLst>
                <a:path extrusionOk="0" h="2000" w="1802">
                  <a:moveTo>
                    <a:pt x="359" y="0"/>
                  </a:moveTo>
                  <a:cubicBezTo>
                    <a:pt x="339" y="0"/>
                    <a:pt x="318" y="1"/>
                    <a:pt x="298" y="2"/>
                  </a:cubicBezTo>
                  <a:cubicBezTo>
                    <a:pt x="7" y="23"/>
                    <a:pt x="1" y="475"/>
                    <a:pt x="279" y="475"/>
                  </a:cubicBezTo>
                  <a:cubicBezTo>
                    <a:pt x="285" y="475"/>
                    <a:pt x="291" y="475"/>
                    <a:pt x="298" y="474"/>
                  </a:cubicBezTo>
                  <a:cubicBezTo>
                    <a:pt x="309" y="474"/>
                    <a:pt x="320" y="473"/>
                    <a:pt x="331" y="473"/>
                  </a:cubicBezTo>
                  <a:cubicBezTo>
                    <a:pt x="849" y="473"/>
                    <a:pt x="1213" y="1204"/>
                    <a:pt x="834" y="1594"/>
                  </a:cubicBezTo>
                  <a:cubicBezTo>
                    <a:pt x="670" y="1765"/>
                    <a:pt x="830" y="1999"/>
                    <a:pt x="1010" y="1999"/>
                  </a:cubicBezTo>
                  <a:cubicBezTo>
                    <a:pt x="1063" y="1999"/>
                    <a:pt x="1119" y="1978"/>
                    <a:pt x="1168" y="1928"/>
                  </a:cubicBezTo>
                  <a:cubicBezTo>
                    <a:pt x="1801" y="1264"/>
                    <a:pt x="1277" y="0"/>
                    <a:pt x="3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7"/>
            <p:cNvSpPr/>
            <p:nvPr/>
          </p:nvSpPr>
          <p:spPr>
            <a:xfrm>
              <a:off x="5407525" y="3281500"/>
              <a:ext cx="49650" cy="53450"/>
            </a:xfrm>
            <a:custGeom>
              <a:rect b="b" l="l" r="r" t="t"/>
              <a:pathLst>
                <a:path extrusionOk="0" h="2138" w="1986">
                  <a:moveTo>
                    <a:pt x="368" y="1"/>
                  </a:moveTo>
                  <a:cubicBezTo>
                    <a:pt x="148" y="1"/>
                    <a:pt x="0" y="318"/>
                    <a:pt x="235" y="428"/>
                  </a:cubicBezTo>
                  <a:cubicBezTo>
                    <a:pt x="664" y="630"/>
                    <a:pt x="1396" y="1346"/>
                    <a:pt x="744" y="1702"/>
                  </a:cubicBezTo>
                  <a:cubicBezTo>
                    <a:pt x="519" y="1828"/>
                    <a:pt x="657" y="2137"/>
                    <a:pt x="866" y="2137"/>
                  </a:cubicBezTo>
                  <a:cubicBezTo>
                    <a:pt x="903" y="2137"/>
                    <a:pt x="942" y="2127"/>
                    <a:pt x="983" y="2105"/>
                  </a:cubicBezTo>
                  <a:cubicBezTo>
                    <a:pt x="1985" y="1559"/>
                    <a:pt x="1248" y="381"/>
                    <a:pt x="473" y="25"/>
                  </a:cubicBezTo>
                  <a:cubicBezTo>
                    <a:pt x="437" y="8"/>
                    <a:pt x="402" y="1"/>
                    <a:pt x="3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7"/>
            <p:cNvSpPr/>
            <p:nvPr/>
          </p:nvSpPr>
          <p:spPr>
            <a:xfrm>
              <a:off x="5389725" y="3204875"/>
              <a:ext cx="49950" cy="62850"/>
            </a:xfrm>
            <a:custGeom>
              <a:rect b="b" l="l" r="r" t="t"/>
              <a:pathLst>
                <a:path extrusionOk="0" h="2514" w="1998">
                  <a:moveTo>
                    <a:pt x="328" y="1"/>
                  </a:moveTo>
                  <a:cubicBezTo>
                    <a:pt x="133" y="1"/>
                    <a:pt x="1" y="305"/>
                    <a:pt x="209" y="443"/>
                  </a:cubicBezTo>
                  <a:cubicBezTo>
                    <a:pt x="538" y="660"/>
                    <a:pt x="1350" y="1838"/>
                    <a:pt x="697" y="2050"/>
                  </a:cubicBezTo>
                  <a:cubicBezTo>
                    <a:pt x="436" y="2132"/>
                    <a:pt x="510" y="2513"/>
                    <a:pt x="745" y="2513"/>
                  </a:cubicBezTo>
                  <a:cubicBezTo>
                    <a:pt x="768" y="2513"/>
                    <a:pt x="793" y="2509"/>
                    <a:pt x="819" y="2501"/>
                  </a:cubicBezTo>
                  <a:cubicBezTo>
                    <a:pt x="1997" y="2130"/>
                    <a:pt x="1127" y="490"/>
                    <a:pt x="448" y="39"/>
                  </a:cubicBezTo>
                  <a:cubicBezTo>
                    <a:pt x="407" y="12"/>
                    <a:pt x="366" y="1"/>
                    <a:pt x="3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7"/>
            <p:cNvSpPr/>
            <p:nvPr/>
          </p:nvSpPr>
          <p:spPr>
            <a:xfrm>
              <a:off x="5322250" y="3157175"/>
              <a:ext cx="53075" cy="44200"/>
            </a:xfrm>
            <a:custGeom>
              <a:rect b="b" l="l" r="r" t="t"/>
              <a:pathLst>
                <a:path extrusionOk="0" h="1768" w="2123">
                  <a:moveTo>
                    <a:pt x="288" y="42"/>
                  </a:moveTo>
                  <a:cubicBezTo>
                    <a:pt x="1" y="42"/>
                    <a:pt x="4" y="499"/>
                    <a:pt x="298" y="515"/>
                  </a:cubicBezTo>
                  <a:cubicBezTo>
                    <a:pt x="323" y="516"/>
                    <a:pt x="348" y="516"/>
                    <a:pt x="374" y="516"/>
                  </a:cubicBezTo>
                  <a:cubicBezTo>
                    <a:pt x="473" y="516"/>
                    <a:pt x="578" y="510"/>
                    <a:pt x="682" y="510"/>
                  </a:cubicBezTo>
                  <a:cubicBezTo>
                    <a:pt x="823" y="510"/>
                    <a:pt x="962" y="521"/>
                    <a:pt x="1088" y="573"/>
                  </a:cubicBezTo>
                  <a:cubicBezTo>
                    <a:pt x="1369" y="685"/>
                    <a:pt x="1645" y="1109"/>
                    <a:pt x="1497" y="1411"/>
                  </a:cubicBezTo>
                  <a:cubicBezTo>
                    <a:pt x="1409" y="1597"/>
                    <a:pt x="1574" y="1768"/>
                    <a:pt x="1725" y="1768"/>
                  </a:cubicBezTo>
                  <a:cubicBezTo>
                    <a:pt x="1795" y="1768"/>
                    <a:pt x="1862" y="1732"/>
                    <a:pt x="1900" y="1645"/>
                  </a:cubicBezTo>
                  <a:cubicBezTo>
                    <a:pt x="2123" y="1183"/>
                    <a:pt x="1942" y="658"/>
                    <a:pt x="1571" y="329"/>
                  </a:cubicBezTo>
                  <a:cubicBezTo>
                    <a:pt x="1205" y="0"/>
                    <a:pt x="749" y="64"/>
                    <a:pt x="298" y="43"/>
                  </a:cubicBezTo>
                  <a:cubicBezTo>
                    <a:pt x="294" y="42"/>
                    <a:pt x="291" y="42"/>
                    <a:pt x="288" y="42"/>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7"/>
            <p:cNvSpPr/>
            <p:nvPr/>
          </p:nvSpPr>
          <p:spPr>
            <a:xfrm>
              <a:off x="5272000" y="3146825"/>
              <a:ext cx="39250" cy="23775"/>
            </a:xfrm>
            <a:custGeom>
              <a:rect b="b" l="l" r="r" t="t"/>
              <a:pathLst>
                <a:path extrusionOk="0" h="951" w="1570">
                  <a:moveTo>
                    <a:pt x="291" y="0"/>
                  </a:moveTo>
                  <a:cubicBezTo>
                    <a:pt x="173" y="0"/>
                    <a:pt x="50" y="75"/>
                    <a:pt x="37" y="223"/>
                  </a:cubicBezTo>
                  <a:cubicBezTo>
                    <a:pt x="1" y="702"/>
                    <a:pt x="395" y="950"/>
                    <a:pt x="804" y="950"/>
                  </a:cubicBezTo>
                  <a:cubicBezTo>
                    <a:pt x="1002" y="950"/>
                    <a:pt x="1204" y="892"/>
                    <a:pt x="1363" y="775"/>
                  </a:cubicBezTo>
                  <a:cubicBezTo>
                    <a:pt x="1569" y="634"/>
                    <a:pt x="1445" y="327"/>
                    <a:pt x="1255" y="327"/>
                  </a:cubicBezTo>
                  <a:cubicBezTo>
                    <a:pt x="1215" y="327"/>
                    <a:pt x="1173" y="341"/>
                    <a:pt x="1130" y="372"/>
                  </a:cubicBezTo>
                  <a:cubicBezTo>
                    <a:pt x="1041" y="436"/>
                    <a:pt x="902" y="482"/>
                    <a:pt x="777" y="482"/>
                  </a:cubicBezTo>
                  <a:cubicBezTo>
                    <a:pt x="624" y="482"/>
                    <a:pt x="494" y="413"/>
                    <a:pt x="509" y="223"/>
                  </a:cubicBezTo>
                  <a:cubicBezTo>
                    <a:pt x="520" y="75"/>
                    <a:pt x="408" y="0"/>
                    <a:pt x="2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7"/>
            <p:cNvSpPr/>
            <p:nvPr/>
          </p:nvSpPr>
          <p:spPr>
            <a:xfrm>
              <a:off x="5183750" y="3170825"/>
              <a:ext cx="55225" cy="36275"/>
            </a:xfrm>
            <a:custGeom>
              <a:rect b="b" l="l" r="r" t="t"/>
              <a:pathLst>
                <a:path extrusionOk="0" h="1451" w="2209">
                  <a:moveTo>
                    <a:pt x="1492" y="1"/>
                  </a:moveTo>
                  <a:cubicBezTo>
                    <a:pt x="799" y="1"/>
                    <a:pt x="0" y="644"/>
                    <a:pt x="367" y="1332"/>
                  </a:cubicBezTo>
                  <a:cubicBezTo>
                    <a:pt x="411" y="1415"/>
                    <a:pt x="480" y="1450"/>
                    <a:pt x="550" y="1450"/>
                  </a:cubicBezTo>
                  <a:cubicBezTo>
                    <a:pt x="705" y="1450"/>
                    <a:pt x="865" y="1283"/>
                    <a:pt x="771" y="1094"/>
                  </a:cubicBezTo>
                  <a:cubicBezTo>
                    <a:pt x="588" y="758"/>
                    <a:pt x="1128" y="490"/>
                    <a:pt x="1512" y="490"/>
                  </a:cubicBezTo>
                  <a:cubicBezTo>
                    <a:pt x="1619" y="490"/>
                    <a:pt x="1715" y="511"/>
                    <a:pt x="1779" y="558"/>
                  </a:cubicBezTo>
                  <a:cubicBezTo>
                    <a:pt x="1820" y="589"/>
                    <a:pt x="1861" y="602"/>
                    <a:pt x="1900" y="602"/>
                  </a:cubicBezTo>
                  <a:cubicBezTo>
                    <a:pt x="2084" y="602"/>
                    <a:pt x="2209" y="295"/>
                    <a:pt x="2007" y="154"/>
                  </a:cubicBezTo>
                  <a:cubicBezTo>
                    <a:pt x="1860" y="48"/>
                    <a:pt x="1680" y="1"/>
                    <a:pt x="1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7"/>
            <p:cNvSpPr/>
            <p:nvPr/>
          </p:nvSpPr>
          <p:spPr>
            <a:xfrm>
              <a:off x="5146100" y="3227450"/>
              <a:ext cx="33850" cy="39550"/>
            </a:xfrm>
            <a:custGeom>
              <a:rect b="b" l="l" r="r" t="t"/>
              <a:pathLst>
                <a:path extrusionOk="0" h="1582" w="1354">
                  <a:moveTo>
                    <a:pt x="935" y="1"/>
                  </a:moveTo>
                  <a:cubicBezTo>
                    <a:pt x="622" y="1"/>
                    <a:pt x="310" y="114"/>
                    <a:pt x="160" y="410"/>
                  </a:cubicBezTo>
                  <a:cubicBezTo>
                    <a:pt x="0" y="728"/>
                    <a:pt x="75" y="1121"/>
                    <a:pt x="197" y="1428"/>
                  </a:cubicBezTo>
                  <a:cubicBezTo>
                    <a:pt x="243" y="1535"/>
                    <a:pt x="341" y="1582"/>
                    <a:pt x="435" y="1582"/>
                  </a:cubicBezTo>
                  <a:cubicBezTo>
                    <a:pt x="581" y="1582"/>
                    <a:pt x="719" y="1472"/>
                    <a:pt x="648" y="1301"/>
                  </a:cubicBezTo>
                  <a:cubicBezTo>
                    <a:pt x="568" y="1110"/>
                    <a:pt x="483" y="871"/>
                    <a:pt x="552" y="670"/>
                  </a:cubicBezTo>
                  <a:cubicBezTo>
                    <a:pt x="607" y="503"/>
                    <a:pt x="763" y="460"/>
                    <a:pt x="920" y="460"/>
                  </a:cubicBezTo>
                  <a:cubicBezTo>
                    <a:pt x="963" y="460"/>
                    <a:pt x="1005" y="464"/>
                    <a:pt x="1046" y="468"/>
                  </a:cubicBezTo>
                  <a:cubicBezTo>
                    <a:pt x="1054" y="469"/>
                    <a:pt x="1062" y="469"/>
                    <a:pt x="1070" y="469"/>
                  </a:cubicBezTo>
                  <a:cubicBezTo>
                    <a:pt x="1353" y="469"/>
                    <a:pt x="1345" y="22"/>
                    <a:pt x="1056" y="6"/>
                  </a:cubicBezTo>
                  <a:cubicBezTo>
                    <a:pt x="1016" y="3"/>
                    <a:pt x="975" y="1"/>
                    <a:pt x="9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7"/>
            <p:cNvSpPr/>
            <p:nvPr/>
          </p:nvSpPr>
          <p:spPr>
            <a:xfrm>
              <a:off x="5106100" y="3294125"/>
              <a:ext cx="42850" cy="41725"/>
            </a:xfrm>
            <a:custGeom>
              <a:rect b="b" l="l" r="r" t="t"/>
              <a:pathLst>
                <a:path extrusionOk="0" h="1669" w="1714">
                  <a:moveTo>
                    <a:pt x="1289" y="1"/>
                  </a:moveTo>
                  <a:cubicBezTo>
                    <a:pt x="1145" y="1"/>
                    <a:pt x="1003" y="116"/>
                    <a:pt x="1065" y="289"/>
                  </a:cubicBezTo>
                  <a:cubicBezTo>
                    <a:pt x="1165" y="587"/>
                    <a:pt x="846" y="1192"/>
                    <a:pt x="489" y="1192"/>
                  </a:cubicBezTo>
                  <a:cubicBezTo>
                    <a:pt x="451" y="1192"/>
                    <a:pt x="413" y="1185"/>
                    <a:pt x="375" y="1170"/>
                  </a:cubicBezTo>
                  <a:cubicBezTo>
                    <a:pt x="346" y="1159"/>
                    <a:pt x="318" y="1154"/>
                    <a:pt x="293" y="1154"/>
                  </a:cubicBezTo>
                  <a:cubicBezTo>
                    <a:pt x="73" y="1154"/>
                    <a:pt x="0" y="1526"/>
                    <a:pt x="248" y="1621"/>
                  </a:cubicBezTo>
                  <a:cubicBezTo>
                    <a:pt x="330" y="1653"/>
                    <a:pt x="413" y="1668"/>
                    <a:pt x="495" y="1668"/>
                  </a:cubicBezTo>
                  <a:cubicBezTo>
                    <a:pt x="1142" y="1668"/>
                    <a:pt x="1713" y="742"/>
                    <a:pt x="1516" y="162"/>
                  </a:cubicBezTo>
                  <a:cubicBezTo>
                    <a:pt x="1476" y="49"/>
                    <a:pt x="1382" y="1"/>
                    <a:pt x="12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7"/>
            <p:cNvSpPr/>
            <p:nvPr/>
          </p:nvSpPr>
          <p:spPr>
            <a:xfrm>
              <a:off x="5090125" y="3353150"/>
              <a:ext cx="34325" cy="45650"/>
            </a:xfrm>
            <a:custGeom>
              <a:rect b="b" l="l" r="r" t="t"/>
              <a:pathLst>
                <a:path extrusionOk="0" h="1826" w="1373">
                  <a:moveTo>
                    <a:pt x="1056" y="0"/>
                  </a:moveTo>
                  <a:cubicBezTo>
                    <a:pt x="1003" y="0"/>
                    <a:pt x="949" y="25"/>
                    <a:pt x="902" y="83"/>
                  </a:cubicBezTo>
                  <a:cubicBezTo>
                    <a:pt x="536" y="550"/>
                    <a:pt x="0" y="1308"/>
                    <a:pt x="637" y="1780"/>
                  </a:cubicBezTo>
                  <a:cubicBezTo>
                    <a:pt x="680" y="1812"/>
                    <a:pt x="722" y="1825"/>
                    <a:pt x="761" y="1825"/>
                  </a:cubicBezTo>
                  <a:cubicBezTo>
                    <a:pt x="948" y="1825"/>
                    <a:pt x="1073" y="1522"/>
                    <a:pt x="876" y="1377"/>
                  </a:cubicBezTo>
                  <a:cubicBezTo>
                    <a:pt x="600" y="1176"/>
                    <a:pt x="1099" y="587"/>
                    <a:pt x="1231" y="417"/>
                  </a:cubicBezTo>
                  <a:cubicBezTo>
                    <a:pt x="1372" y="236"/>
                    <a:pt x="1221" y="0"/>
                    <a:pt x="10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7"/>
            <p:cNvSpPr/>
            <p:nvPr/>
          </p:nvSpPr>
          <p:spPr>
            <a:xfrm>
              <a:off x="5098225" y="3423850"/>
              <a:ext cx="33825" cy="53500"/>
            </a:xfrm>
            <a:custGeom>
              <a:rect b="b" l="l" r="r" t="t"/>
              <a:pathLst>
                <a:path extrusionOk="0" h="2140" w="1353">
                  <a:moveTo>
                    <a:pt x="300" y="1"/>
                  </a:moveTo>
                  <a:cubicBezTo>
                    <a:pt x="183" y="1"/>
                    <a:pt x="69" y="75"/>
                    <a:pt x="74" y="226"/>
                  </a:cubicBezTo>
                  <a:cubicBezTo>
                    <a:pt x="85" y="629"/>
                    <a:pt x="0" y="1054"/>
                    <a:pt x="112" y="1451"/>
                  </a:cubicBezTo>
                  <a:cubicBezTo>
                    <a:pt x="244" y="1897"/>
                    <a:pt x="610" y="2083"/>
                    <a:pt x="1045" y="2136"/>
                  </a:cubicBezTo>
                  <a:cubicBezTo>
                    <a:pt x="1060" y="2138"/>
                    <a:pt x="1074" y="2139"/>
                    <a:pt x="1088" y="2139"/>
                  </a:cubicBezTo>
                  <a:cubicBezTo>
                    <a:pt x="1352" y="2139"/>
                    <a:pt x="1339" y="1710"/>
                    <a:pt x="1051" y="1674"/>
                  </a:cubicBezTo>
                  <a:cubicBezTo>
                    <a:pt x="324" y="1579"/>
                    <a:pt x="563" y="751"/>
                    <a:pt x="541" y="226"/>
                  </a:cubicBezTo>
                  <a:cubicBezTo>
                    <a:pt x="539" y="77"/>
                    <a:pt x="418" y="1"/>
                    <a:pt x="3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7"/>
            <p:cNvSpPr/>
            <p:nvPr/>
          </p:nvSpPr>
          <p:spPr>
            <a:xfrm>
              <a:off x="5143975" y="3505475"/>
              <a:ext cx="41475" cy="33200"/>
            </a:xfrm>
            <a:custGeom>
              <a:rect b="b" l="l" r="r" t="t"/>
              <a:pathLst>
                <a:path extrusionOk="0" h="1328" w="1659">
                  <a:moveTo>
                    <a:pt x="425" y="1"/>
                  </a:moveTo>
                  <a:cubicBezTo>
                    <a:pt x="372" y="1"/>
                    <a:pt x="317" y="24"/>
                    <a:pt x="271" y="81"/>
                  </a:cubicBezTo>
                  <a:cubicBezTo>
                    <a:pt x="1" y="404"/>
                    <a:pt x="11" y="797"/>
                    <a:pt x="356" y="1062"/>
                  </a:cubicBezTo>
                  <a:cubicBezTo>
                    <a:pt x="566" y="1225"/>
                    <a:pt x="853" y="1328"/>
                    <a:pt x="1128" y="1328"/>
                  </a:cubicBezTo>
                  <a:cubicBezTo>
                    <a:pt x="1222" y="1328"/>
                    <a:pt x="1314" y="1316"/>
                    <a:pt x="1401" y="1290"/>
                  </a:cubicBezTo>
                  <a:cubicBezTo>
                    <a:pt x="1659" y="1213"/>
                    <a:pt x="1583" y="829"/>
                    <a:pt x="1345" y="829"/>
                  </a:cubicBezTo>
                  <a:cubicBezTo>
                    <a:pt x="1322" y="829"/>
                    <a:pt x="1299" y="832"/>
                    <a:pt x="1274" y="839"/>
                  </a:cubicBezTo>
                  <a:cubicBezTo>
                    <a:pt x="1245" y="848"/>
                    <a:pt x="1206" y="852"/>
                    <a:pt x="1162" y="852"/>
                  </a:cubicBezTo>
                  <a:cubicBezTo>
                    <a:pt x="882" y="852"/>
                    <a:pt x="377" y="684"/>
                    <a:pt x="605" y="410"/>
                  </a:cubicBezTo>
                  <a:cubicBezTo>
                    <a:pt x="750" y="233"/>
                    <a:pt x="593" y="1"/>
                    <a:pt x="4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4" name="Google Shape;1104;p27"/>
          <p:cNvSpPr txBox="1"/>
          <p:nvPr>
            <p:ph type="ctrTitle"/>
          </p:nvPr>
        </p:nvSpPr>
        <p:spPr>
          <a:xfrm>
            <a:off x="221700" y="828525"/>
            <a:ext cx="4866300" cy="3114300"/>
          </a:xfrm>
          <a:prstGeom prst="rect">
            <a:avLst/>
          </a:prstGeom>
        </p:spPr>
        <p:txBody>
          <a:bodyPr anchorCtr="0" anchor="b" bIns="91425" lIns="91425" spcFirstLastPara="1" rIns="91425" wrap="square" tIns="91425">
            <a:noAutofit/>
          </a:bodyPr>
          <a:lstStyle/>
          <a:p>
            <a:pPr indent="0" lvl="0" marL="0" rtl="0" algn="ctr">
              <a:lnSpc>
                <a:spcPct val="115000"/>
              </a:lnSpc>
              <a:spcBef>
                <a:spcPts val="1200"/>
              </a:spcBef>
              <a:spcAft>
                <a:spcPts val="0"/>
              </a:spcAft>
              <a:buNone/>
            </a:pPr>
            <a:r>
              <a:rPr b="1" i="1" lang="en" sz="4800">
                <a:solidFill>
                  <a:srgbClr val="000000"/>
                </a:solidFill>
                <a:latin typeface="Arial"/>
                <a:ea typeface="Arial"/>
                <a:cs typeface="Arial"/>
                <a:sym typeface="Arial"/>
              </a:rPr>
              <a:t>Let There Be Light!</a:t>
            </a:r>
            <a:r>
              <a:rPr b="1" lang="en" sz="4800">
                <a:solidFill>
                  <a:srgbClr val="000000"/>
                </a:solidFill>
                <a:latin typeface="Arial"/>
                <a:ea typeface="Arial"/>
                <a:cs typeface="Arial"/>
                <a:sym typeface="Arial"/>
              </a:rPr>
              <a:t> </a:t>
            </a:r>
            <a:endParaRPr b="1" sz="4800">
              <a:solidFill>
                <a:srgbClr val="000000"/>
              </a:solidFill>
              <a:latin typeface="Arial"/>
              <a:ea typeface="Arial"/>
              <a:cs typeface="Arial"/>
              <a:sym typeface="Arial"/>
            </a:endParaRPr>
          </a:p>
          <a:p>
            <a:pPr indent="0" lvl="0" marL="0" rtl="0" algn="ctr">
              <a:lnSpc>
                <a:spcPct val="115000"/>
              </a:lnSpc>
              <a:spcBef>
                <a:spcPts val="1200"/>
              </a:spcBef>
              <a:spcAft>
                <a:spcPts val="1200"/>
              </a:spcAft>
              <a:buNone/>
            </a:pPr>
            <a:r>
              <a:rPr b="1" lang="en" sz="2600">
                <a:solidFill>
                  <a:srgbClr val="000000"/>
                </a:solidFill>
                <a:latin typeface="Arial"/>
                <a:ea typeface="Arial"/>
                <a:cs typeface="Arial"/>
                <a:sym typeface="Arial"/>
              </a:rPr>
              <a:t>A Fun &amp; Practical Guide to Stage Lighting </a:t>
            </a:r>
            <a:endParaRPr b="1" sz="2600">
              <a:latin typeface="Arial"/>
              <a:ea typeface="Arial"/>
              <a:cs typeface="Arial"/>
              <a:sym typeface="Arial"/>
            </a:endParaRPr>
          </a:p>
        </p:txBody>
      </p:sp>
      <p:sp>
        <p:nvSpPr>
          <p:cNvPr id="1105" name="Google Shape;1105;p27"/>
          <p:cNvSpPr txBox="1"/>
          <p:nvPr>
            <p:ph idx="1" type="subTitle"/>
          </p:nvPr>
        </p:nvSpPr>
        <p:spPr>
          <a:xfrm>
            <a:off x="345300" y="3861350"/>
            <a:ext cx="4619100" cy="47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Amanda Clark and Aaron Wicks</a:t>
            </a:r>
            <a:endParaRPr/>
          </a:p>
        </p:txBody>
      </p:sp>
      <p:grpSp>
        <p:nvGrpSpPr>
          <p:cNvPr id="1106" name="Google Shape;1106;p27"/>
          <p:cNvGrpSpPr/>
          <p:nvPr/>
        </p:nvGrpSpPr>
        <p:grpSpPr>
          <a:xfrm>
            <a:off x="5797800" y="1839338"/>
            <a:ext cx="2492106" cy="1662678"/>
            <a:chOff x="5938675" y="1740413"/>
            <a:chExt cx="2492106" cy="1662678"/>
          </a:xfrm>
        </p:grpSpPr>
        <p:sp>
          <p:nvSpPr>
            <p:cNvPr id="1107" name="Google Shape;1107;p27"/>
            <p:cNvSpPr/>
            <p:nvPr/>
          </p:nvSpPr>
          <p:spPr>
            <a:xfrm>
              <a:off x="8280462" y="1741499"/>
              <a:ext cx="149180" cy="479580"/>
            </a:xfrm>
            <a:custGeom>
              <a:rect b="b" l="l" r="r" t="t"/>
              <a:pathLst>
                <a:path extrusionOk="0" h="9265" w="2882">
                  <a:moveTo>
                    <a:pt x="786" y="0"/>
                  </a:moveTo>
                  <a:cubicBezTo>
                    <a:pt x="441" y="112"/>
                    <a:pt x="80" y="297"/>
                    <a:pt x="32" y="579"/>
                  </a:cubicBezTo>
                  <a:cubicBezTo>
                    <a:pt x="0" y="770"/>
                    <a:pt x="138" y="1088"/>
                    <a:pt x="181" y="1284"/>
                  </a:cubicBezTo>
                  <a:cubicBezTo>
                    <a:pt x="234" y="1560"/>
                    <a:pt x="287" y="1826"/>
                    <a:pt x="345" y="2096"/>
                  </a:cubicBezTo>
                  <a:cubicBezTo>
                    <a:pt x="531" y="2956"/>
                    <a:pt x="738" y="3815"/>
                    <a:pt x="961" y="4664"/>
                  </a:cubicBezTo>
                  <a:cubicBezTo>
                    <a:pt x="1369" y="6182"/>
                    <a:pt x="1826" y="7784"/>
                    <a:pt x="2738" y="9094"/>
                  </a:cubicBezTo>
                  <a:cubicBezTo>
                    <a:pt x="2786" y="9153"/>
                    <a:pt x="2828" y="9211"/>
                    <a:pt x="2881" y="9264"/>
                  </a:cubicBezTo>
                  <a:lnTo>
                    <a:pt x="2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7"/>
            <p:cNvSpPr/>
            <p:nvPr/>
          </p:nvSpPr>
          <p:spPr>
            <a:xfrm>
              <a:off x="5938675" y="1740413"/>
              <a:ext cx="2492106" cy="1661887"/>
            </a:xfrm>
            <a:custGeom>
              <a:rect b="b" l="l" r="r" t="t"/>
              <a:pathLst>
                <a:path extrusionOk="0" h="32106" w="48145">
                  <a:moveTo>
                    <a:pt x="32" y="0"/>
                  </a:moveTo>
                  <a:lnTo>
                    <a:pt x="32" y="19260"/>
                  </a:lnTo>
                  <a:cubicBezTo>
                    <a:pt x="64" y="19212"/>
                    <a:pt x="107" y="19164"/>
                    <a:pt x="138" y="19122"/>
                  </a:cubicBezTo>
                  <a:cubicBezTo>
                    <a:pt x="243" y="18979"/>
                    <a:pt x="315" y="18933"/>
                    <a:pt x="398" y="18933"/>
                  </a:cubicBezTo>
                  <a:cubicBezTo>
                    <a:pt x="420" y="18933"/>
                    <a:pt x="443" y="18936"/>
                    <a:pt x="467" y="18942"/>
                  </a:cubicBezTo>
                  <a:cubicBezTo>
                    <a:pt x="547" y="18963"/>
                    <a:pt x="642" y="19000"/>
                    <a:pt x="770" y="19042"/>
                  </a:cubicBezTo>
                  <a:cubicBezTo>
                    <a:pt x="1014" y="19037"/>
                    <a:pt x="1258" y="19021"/>
                    <a:pt x="1502" y="19016"/>
                  </a:cubicBezTo>
                  <a:cubicBezTo>
                    <a:pt x="2192" y="18984"/>
                    <a:pt x="2881" y="18958"/>
                    <a:pt x="3571" y="18942"/>
                  </a:cubicBezTo>
                  <a:cubicBezTo>
                    <a:pt x="3890" y="18904"/>
                    <a:pt x="4208" y="18814"/>
                    <a:pt x="4521" y="18735"/>
                  </a:cubicBezTo>
                  <a:cubicBezTo>
                    <a:pt x="5476" y="18512"/>
                    <a:pt x="6436" y="18273"/>
                    <a:pt x="7349" y="17902"/>
                  </a:cubicBezTo>
                  <a:cubicBezTo>
                    <a:pt x="7736" y="17743"/>
                    <a:pt x="8145" y="17636"/>
                    <a:pt x="8569" y="17594"/>
                  </a:cubicBezTo>
                  <a:cubicBezTo>
                    <a:pt x="8721" y="17580"/>
                    <a:pt x="8873" y="17576"/>
                    <a:pt x="9025" y="17576"/>
                  </a:cubicBezTo>
                  <a:cubicBezTo>
                    <a:pt x="9202" y="17576"/>
                    <a:pt x="9378" y="17581"/>
                    <a:pt x="9554" y="17581"/>
                  </a:cubicBezTo>
                  <a:cubicBezTo>
                    <a:pt x="9785" y="17581"/>
                    <a:pt x="10015" y="17572"/>
                    <a:pt x="10246" y="17530"/>
                  </a:cubicBezTo>
                  <a:cubicBezTo>
                    <a:pt x="11132" y="17376"/>
                    <a:pt x="11891" y="17010"/>
                    <a:pt x="12607" y="16480"/>
                  </a:cubicBezTo>
                  <a:cubicBezTo>
                    <a:pt x="13318" y="15965"/>
                    <a:pt x="13785" y="15286"/>
                    <a:pt x="14395" y="14670"/>
                  </a:cubicBezTo>
                  <a:cubicBezTo>
                    <a:pt x="14787" y="14273"/>
                    <a:pt x="15451" y="14278"/>
                    <a:pt x="15960" y="14129"/>
                  </a:cubicBezTo>
                  <a:cubicBezTo>
                    <a:pt x="17085" y="13795"/>
                    <a:pt x="18173" y="13477"/>
                    <a:pt x="19319" y="13243"/>
                  </a:cubicBezTo>
                  <a:cubicBezTo>
                    <a:pt x="20247" y="13058"/>
                    <a:pt x="20990" y="12766"/>
                    <a:pt x="21786" y="12278"/>
                  </a:cubicBezTo>
                  <a:cubicBezTo>
                    <a:pt x="22438" y="11864"/>
                    <a:pt x="22926" y="11248"/>
                    <a:pt x="23669" y="10956"/>
                  </a:cubicBezTo>
                  <a:cubicBezTo>
                    <a:pt x="24624" y="10585"/>
                    <a:pt x="25654" y="10474"/>
                    <a:pt x="26630" y="10214"/>
                  </a:cubicBezTo>
                  <a:cubicBezTo>
                    <a:pt x="27235" y="10054"/>
                    <a:pt x="28497" y="9848"/>
                    <a:pt x="28673" y="9115"/>
                  </a:cubicBezTo>
                  <a:cubicBezTo>
                    <a:pt x="28879" y="8277"/>
                    <a:pt x="28429" y="7380"/>
                    <a:pt x="28052" y="6680"/>
                  </a:cubicBezTo>
                  <a:cubicBezTo>
                    <a:pt x="27463" y="5592"/>
                    <a:pt x="26736" y="4568"/>
                    <a:pt x="26099" y="3507"/>
                  </a:cubicBezTo>
                  <a:cubicBezTo>
                    <a:pt x="25569" y="2621"/>
                    <a:pt x="24099" y="881"/>
                    <a:pt x="25670" y="260"/>
                  </a:cubicBezTo>
                  <a:cubicBezTo>
                    <a:pt x="25783" y="216"/>
                    <a:pt x="26082" y="18"/>
                    <a:pt x="26238" y="18"/>
                  </a:cubicBezTo>
                  <a:cubicBezTo>
                    <a:pt x="26249" y="18"/>
                    <a:pt x="26260" y="19"/>
                    <a:pt x="26269" y="21"/>
                  </a:cubicBezTo>
                  <a:cubicBezTo>
                    <a:pt x="26545" y="96"/>
                    <a:pt x="26540" y="642"/>
                    <a:pt x="26598" y="854"/>
                  </a:cubicBezTo>
                  <a:cubicBezTo>
                    <a:pt x="26778" y="1491"/>
                    <a:pt x="26932" y="2170"/>
                    <a:pt x="27198" y="2775"/>
                  </a:cubicBezTo>
                  <a:cubicBezTo>
                    <a:pt x="27489" y="3444"/>
                    <a:pt x="27840" y="4133"/>
                    <a:pt x="28184" y="4770"/>
                  </a:cubicBezTo>
                  <a:cubicBezTo>
                    <a:pt x="28471" y="5285"/>
                    <a:pt x="28747" y="5831"/>
                    <a:pt x="29102" y="6309"/>
                  </a:cubicBezTo>
                  <a:cubicBezTo>
                    <a:pt x="29399" y="6712"/>
                    <a:pt x="29691" y="7221"/>
                    <a:pt x="29808" y="7715"/>
                  </a:cubicBezTo>
                  <a:cubicBezTo>
                    <a:pt x="29888" y="8065"/>
                    <a:pt x="29994" y="8452"/>
                    <a:pt x="30041" y="8808"/>
                  </a:cubicBezTo>
                  <a:cubicBezTo>
                    <a:pt x="30073" y="9094"/>
                    <a:pt x="30174" y="9344"/>
                    <a:pt x="30121" y="9630"/>
                  </a:cubicBezTo>
                  <a:cubicBezTo>
                    <a:pt x="30047" y="10007"/>
                    <a:pt x="29882" y="10139"/>
                    <a:pt x="29532" y="10288"/>
                  </a:cubicBezTo>
                  <a:cubicBezTo>
                    <a:pt x="29203" y="10426"/>
                    <a:pt x="28842" y="10405"/>
                    <a:pt x="28497" y="10474"/>
                  </a:cubicBezTo>
                  <a:cubicBezTo>
                    <a:pt x="28115" y="10553"/>
                    <a:pt x="27771" y="10659"/>
                    <a:pt x="27415" y="10813"/>
                  </a:cubicBezTo>
                  <a:cubicBezTo>
                    <a:pt x="26253" y="11296"/>
                    <a:pt x="25197" y="11991"/>
                    <a:pt x="24078" y="12553"/>
                  </a:cubicBezTo>
                  <a:cubicBezTo>
                    <a:pt x="22725" y="13238"/>
                    <a:pt x="21260" y="13599"/>
                    <a:pt x="19849" y="14129"/>
                  </a:cubicBezTo>
                  <a:cubicBezTo>
                    <a:pt x="18793" y="14527"/>
                    <a:pt x="17997" y="15137"/>
                    <a:pt x="17159" y="15854"/>
                  </a:cubicBezTo>
                  <a:cubicBezTo>
                    <a:pt x="16639" y="16305"/>
                    <a:pt x="16061" y="16692"/>
                    <a:pt x="15509" y="17111"/>
                  </a:cubicBezTo>
                  <a:cubicBezTo>
                    <a:pt x="15191" y="17355"/>
                    <a:pt x="14894" y="17583"/>
                    <a:pt x="14533" y="17769"/>
                  </a:cubicBezTo>
                  <a:cubicBezTo>
                    <a:pt x="13679" y="18204"/>
                    <a:pt x="12713" y="18411"/>
                    <a:pt x="11837" y="18825"/>
                  </a:cubicBezTo>
                  <a:cubicBezTo>
                    <a:pt x="10861" y="19276"/>
                    <a:pt x="9906" y="19785"/>
                    <a:pt x="8903" y="20183"/>
                  </a:cubicBezTo>
                  <a:cubicBezTo>
                    <a:pt x="7842" y="20608"/>
                    <a:pt x="6696" y="20825"/>
                    <a:pt x="5582" y="21085"/>
                  </a:cubicBezTo>
                  <a:cubicBezTo>
                    <a:pt x="5009" y="21218"/>
                    <a:pt x="4463" y="21319"/>
                    <a:pt x="3895" y="21504"/>
                  </a:cubicBezTo>
                  <a:cubicBezTo>
                    <a:pt x="3486" y="21642"/>
                    <a:pt x="3072" y="21748"/>
                    <a:pt x="2648" y="21839"/>
                  </a:cubicBezTo>
                  <a:cubicBezTo>
                    <a:pt x="2059" y="21971"/>
                    <a:pt x="1449" y="22019"/>
                    <a:pt x="860" y="22173"/>
                  </a:cubicBezTo>
                  <a:cubicBezTo>
                    <a:pt x="619" y="22233"/>
                    <a:pt x="408" y="22354"/>
                    <a:pt x="214" y="22354"/>
                  </a:cubicBezTo>
                  <a:cubicBezTo>
                    <a:pt x="152" y="22354"/>
                    <a:pt x="92" y="22342"/>
                    <a:pt x="32" y="22311"/>
                  </a:cubicBezTo>
                  <a:lnTo>
                    <a:pt x="32" y="26157"/>
                  </a:lnTo>
                  <a:cubicBezTo>
                    <a:pt x="223" y="25998"/>
                    <a:pt x="446" y="25892"/>
                    <a:pt x="685" y="25834"/>
                  </a:cubicBezTo>
                  <a:cubicBezTo>
                    <a:pt x="949" y="25765"/>
                    <a:pt x="1236" y="25742"/>
                    <a:pt x="1524" y="25742"/>
                  </a:cubicBezTo>
                  <a:cubicBezTo>
                    <a:pt x="1925" y="25742"/>
                    <a:pt x="2329" y="25787"/>
                    <a:pt x="2674" y="25818"/>
                  </a:cubicBezTo>
                  <a:cubicBezTo>
                    <a:pt x="2908" y="25839"/>
                    <a:pt x="3137" y="25850"/>
                    <a:pt x="3364" y="25850"/>
                  </a:cubicBezTo>
                  <a:cubicBezTo>
                    <a:pt x="4160" y="25850"/>
                    <a:pt x="4925" y="25721"/>
                    <a:pt x="5709" y="25473"/>
                  </a:cubicBezTo>
                  <a:cubicBezTo>
                    <a:pt x="6442" y="25245"/>
                    <a:pt x="7115" y="24826"/>
                    <a:pt x="7832" y="24539"/>
                  </a:cubicBezTo>
                  <a:cubicBezTo>
                    <a:pt x="8590" y="24226"/>
                    <a:pt x="9376" y="24040"/>
                    <a:pt x="10171" y="23818"/>
                  </a:cubicBezTo>
                  <a:cubicBezTo>
                    <a:pt x="11371" y="23473"/>
                    <a:pt x="12527" y="22995"/>
                    <a:pt x="13705" y="22592"/>
                  </a:cubicBezTo>
                  <a:cubicBezTo>
                    <a:pt x="14872" y="22183"/>
                    <a:pt x="16040" y="21796"/>
                    <a:pt x="17212" y="21398"/>
                  </a:cubicBezTo>
                  <a:cubicBezTo>
                    <a:pt x="18353" y="21011"/>
                    <a:pt x="19435" y="20501"/>
                    <a:pt x="20650" y="20401"/>
                  </a:cubicBezTo>
                  <a:cubicBezTo>
                    <a:pt x="22056" y="20284"/>
                    <a:pt x="23431" y="20035"/>
                    <a:pt x="24821" y="19849"/>
                  </a:cubicBezTo>
                  <a:cubicBezTo>
                    <a:pt x="25157" y="19804"/>
                    <a:pt x="25471" y="19769"/>
                    <a:pt x="25785" y="19769"/>
                  </a:cubicBezTo>
                  <a:cubicBezTo>
                    <a:pt x="26060" y="19769"/>
                    <a:pt x="26335" y="19795"/>
                    <a:pt x="26625" y="19865"/>
                  </a:cubicBezTo>
                  <a:cubicBezTo>
                    <a:pt x="27256" y="20019"/>
                    <a:pt x="27866" y="20242"/>
                    <a:pt x="28503" y="20374"/>
                  </a:cubicBezTo>
                  <a:cubicBezTo>
                    <a:pt x="28859" y="20445"/>
                    <a:pt x="29204" y="20493"/>
                    <a:pt x="29552" y="20493"/>
                  </a:cubicBezTo>
                  <a:cubicBezTo>
                    <a:pt x="29749" y="20493"/>
                    <a:pt x="29946" y="20478"/>
                    <a:pt x="30148" y="20443"/>
                  </a:cubicBezTo>
                  <a:cubicBezTo>
                    <a:pt x="30673" y="20348"/>
                    <a:pt x="31071" y="20082"/>
                    <a:pt x="31506" y="19785"/>
                  </a:cubicBezTo>
                  <a:cubicBezTo>
                    <a:pt x="32429" y="19154"/>
                    <a:pt x="33405" y="18374"/>
                    <a:pt x="34106" y="17504"/>
                  </a:cubicBezTo>
                  <a:cubicBezTo>
                    <a:pt x="34848" y="16586"/>
                    <a:pt x="34976" y="15572"/>
                    <a:pt x="35082" y="14432"/>
                  </a:cubicBezTo>
                  <a:cubicBezTo>
                    <a:pt x="35172" y="13466"/>
                    <a:pt x="35204" y="12485"/>
                    <a:pt x="35034" y="11519"/>
                  </a:cubicBezTo>
                  <a:cubicBezTo>
                    <a:pt x="34923" y="10856"/>
                    <a:pt x="34615" y="10203"/>
                    <a:pt x="34350" y="9593"/>
                  </a:cubicBezTo>
                  <a:cubicBezTo>
                    <a:pt x="34084" y="8983"/>
                    <a:pt x="33835" y="8357"/>
                    <a:pt x="33596" y="7741"/>
                  </a:cubicBezTo>
                  <a:cubicBezTo>
                    <a:pt x="33331" y="7062"/>
                    <a:pt x="33145" y="6362"/>
                    <a:pt x="32785" y="5730"/>
                  </a:cubicBezTo>
                  <a:cubicBezTo>
                    <a:pt x="32540" y="5301"/>
                    <a:pt x="32302" y="4781"/>
                    <a:pt x="32137" y="4314"/>
                  </a:cubicBezTo>
                  <a:cubicBezTo>
                    <a:pt x="31930" y="3730"/>
                    <a:pt x="31734" y="3030"/>
                    <a:pt x="31638" y="2420"/>
                  </a:cubicBezTo>
                  <a:cubicBezTo>
                    <a:pt x="31612" y="2229"/>
                    <a:pt x="31617" y="2043"/>
                    <a:pt x="31617" y="1852"/>
                  </a:cubicBezTo>
                  <a:cubicBezTo>
                    <a:pt x="31617" y="1687"/>
                    <a:pt x="31554" y="1385"/>
                    <a:pt x="31644" y="1226"/>
                  </a:cubicBezTo>
                  <a:cubicBezTo>
                    <a:pt x="31679" y="1170"/>
                    <a:pt x="32124" y="1002"/>
                    <a:pt x="32124" y="1002"/>
                  </a:cubicBezTo>
                  <a:lnTo>
                    <a:pt x="32124" y="1002"/>
                  </a:lnTo>
                  <a:cubicBezTo>
                    <a:pt x="32124" y="1002"/>
                    <a:pt x="32123" y="1002"/>
                    <a:pt x="32121" y="1003"/>
                  </a:cubicBezTo>
                  <a:cubicBezTo>
                    <a:pt x="32514" y="823"/>
                    <a:pt x="32907" y="626"/>
                    <a:pt x="33342" y="610"/>
                  </a:cubicBezTo>
                  <a:cubicBezTo>
                    <a:pt x="33376" y="609"/>
                    <a:pt x="33420" y="607"/>
                    <a:pt x="33469" y="607"/>
                  </a:cubicBezTo>
                  <a:cubicBezTo>
                    <a:pt x="33650" y="607"/>
                    <a:pt x="33896" y="632"/>
                    <a:pt x="33925" y="812"/>
                  </a:cubicBezTo>
                  <a:cubicBezTo>
                    <a:pt x="33941" y="907"/>
                    <a:pt x="33814" y="1136"/>
                    <a:pt x="33809" y="1242"/>
                  </a:cubicBezTo>
                  <a:cubicBezTo>
                    <a:pt x="33793" y="1438"/>
                    <a:pt x="33814" y="1661"/>
                    <a:pt x="33814" y="1857"/>
                  </a:cubicBezTo>
                  <a:cubicBezTo>
                    <a:pt x="33793" y="3502"/>
                    <a:pt x="34710" y="4961"/>
                    <a:pt x="35066" y="6526"/>
                  </a:cubicBezTo>
                  <a:cubicBezTo>
                    <a:pt x="35289" y="7497"/>
                    <a:pt x="35464" y="8638"/>
                    <a:pt x="36127" y="9423"/>
                  </a:cubicBezTo>
                  <a:cubicBezTo>
                    <a:pt x="36440" y="9795"/>
                    <a:pt x="36859" y="10070"/>
                    <a:pt x="37109" y="10500"/>
                  </a:cubicBezTo>
                  <a:cubicBezTo>
                    <a:pt x="37321" y="10856"/>
                    <a:pt x="37454" y="11238"/>
                    <a:pt x="37554" y="11641"/>
                  </a:cubicBezTo>
                  <a:cubicBezTo>
                    <a:pt x="37798" y="12617"/>
                    <a:pt x="37772" y="13578"/>
                    <a:pt x="37772" y="14570"/>
                  </a:cubicBezTo>
                  <a:cubicBezTo>
                    <a:pt x="37772" y="15578"/>
                    <a:pt x="37729" y="16570"/>
                    <a:pt x="37676" y="17567"/>
                  </a:cubicBezTo>
                  <a:cubicBezTo>
                    <a:pt x="37639" y="18172"/>
                    <a:pt x="37507" y="18629"/>
                    <a:pt x="37045" y="19042"/>
                  </a:cubicBezTo>
                  <a:cubicBezTo>
                    <a:pt x="36456" y="19557"/>
                    <a:pt x="35565" y="19732"/>
                    <a:pt x="34870" y="20050"/>
                  </a:cubicBezTo>
                  <a:cubicBezTo>
                    <a:pt x="34424" y="20257"/>
                    <a:pt x="33973" y="20395"/>
                    <a:pt x="33517" y="20555"/>
                  </a:cubicBezTo>
                  <a:cubicBezTo>
                    <a:pt x="33018" y="20719"/>
                    <a:pt x="32546" y="20947"/>
                    <a:pt x="32058" y="21122"/>
                  </a:cubicBezTo>
                  <a:cubicBezTo>
                    <a:pt x="30912" y="21536"/>
                    <a:pt x="29744" y="21860"/>
                    <a:pt x="28604" y="22284"/>
                  </a:cubicBezTo>
                  <a:cubicBezTo>
                    <a:pt x="28158" y="22449"/>
                    <a:pt x="27718" y="22645"/>
                    <a:pt x="27267" y="22794"/>
                  </a:cubicBezTo>
                  <a:cubicBezTo>
                    <a:pt x="26306" y="23128"/>
                    <a:pt x="25234" y="23218"/>
                    <a:pt x="24232" y="23351"/>
                  </a:cubicBezTo>
                  <a:cubicBezTo>
                    <a:pt x="22507" y="23579"/>
                    <a:pt x="20778" y="23754"/>
                    <a:pt x="19080" y="24125"/>
                  </a:cubicBezTo>
                  <a:cubicBezTo>
                    <a:pt x="17361" y="24507"/>
                    <a:pt x="15631" y="24857"/>
                    <a:pt x="13923" y="25303"/>
                  </a:cubicBezTo>
                  <a:cubicBezTo>
                    <a:pt x="12352" y="25712"/>
                    <a:pt x="10829" y="26285"/>
                    <a:pt x="9291" y="26794"/>
                  </a:cubicBezTo>
                  <a:cubicBezTo>
                    <a:pt x="8686" y="26990"/>
                    <a:pt x="8086" y="27213"/>
                    <a:pt x="7476" y="27399"/>
                  </a:cubicBezTo>
                  <a:cubicBezTo>
                    <a:pt x="6908" y="27569"/>
                    <a:pt x="6335" y="27654"/>
                    <a:pt x="5752" y="27776"/>
                  </a:cubicBezTo>
                  <a:cubicBezTo>
                    <a:pt x="4680" y="28009"/>
                    <a:pt x="3630" y="28359"/>
                    <a:pt x="2552" y="28566"/>
                  </a:cubicBezTo>
                  <a:cubicBezTo>
                    <a:pt x="1948" y="28678"/>
                    <a:pt x="1125" y="28688"/>
                    <a:pt x="600" y="29049"/>
                  </a:cubicBezTo>
                  <a:cubicBezTo>
                    <a:pt x="393" y="29182"/>
                    <a:pt x="244" y="29378"/>
                    <a:pt x="64" y="29553"/>
                  </a:cubicBezTo>
                  <a:lnTo>
                    <a:pt x="64" y="30933"/>
                  </a:lnTo>
                  <a:cubicBezTo>
                    <a:pt x="117" y="30784"/>
                    <a:pt x="154" y="30625"/>
                    <a:pt x="202" y="30482"/>
                  </a:cubicBezTo>
                  <a:cubicBezTo>
                    <a:pt x="255" y="30328"/>
                    <a:pt x="282" y="30110"/>
                    <a:pt x="457" y="30078"/>
                  </a:cubicBezTo>
                  <a:cubicBezTo>
                    <a:pt x="465" y="30076"/>
                    <a:pt x="475" y="30076"/>
                    <a:pt x="485" y="30076"/>
                  </a:cubicBezTo>
                  <a:cubicBezTo>
                    <a:pt x="622" y="30076"/>
                    <a:pt x="927" y="30225"/>
                    <a:pt x="1040" y="30264"/>
                  </a:cubicBezTo>
                  <a:cubicBezTo>
                    <a:pt x="2059" y="30646"/>
                    <a:pt x="3200" y="30837"/>
                    <a:pt x="4107" y="31474"/>
                  </a:cubicBezTo>
                  <a:cubicBezTo>
                    <a:pt x="4383" y="31670"/>
                    <a:pt x="4611" y="31888"/>
                    <a:pt x="4850" y="32105"/>
                  </a:cubicBezTo>
                  <a:lnTo>
                    <a:pt x="48145" y="32105"/>
                  </a:lnTo>
                  <a:lnTo>
                    <a:pt x="48145" y="15859"/>
                  </a:lnTo>
                  <a:cubicBezTo>
                    <a:pt x="47078" y="14968"/>
                    <a:pt x="46245" y="13827"/>
                    <a:pt x="45555" y="12649"/>
                  </a:cubicBezTo>
                  <a:cubicBezTo>
                    <a:pt x="44447" y="10744"/>
                    <a:pt x="43507" y="8728"/>
                    <a:pt x="42473" y="6786"/>
                  </a:cubicBezTo>
                  <a:cubicBezTo>
                    <a:pt x="41417" y="4807"/>
                    <a:pt x="40669" y="2542"/>
                    <a:pt x="39316" y="743"/>
                  </a:cubicBezTo>
                  <a:cubicBezTo>
                    <a:pt x="39188" y="574"/>
                    <a:pt x="39353" y="405"/>
                    <a:pt x="39524" y="405"/>
                  </a:cubicBezTo>
                  <a:cubicBezTo>
                    <a:pt x="39594" y="405"/>
                    <a:pt x="39666" y="434"/>
                    <a:pt x="39719" y="504"/>
                  </a:cubicBezTo>
                  <a:cubicBezTo>
                    <a:pt x="40457" y="1486"/>
                    <a:pt x="40939" y="2600"/>
                    <a:pt x="41443" y="3709"/>
                  </a:cubicBezTo>
                  <a:cubicBezTo>
                    <a:pt x="41969" y="4855"/>
                    <a:pt x="42563" y="5969"/>
                    <a:pt x="43163" y="7083"/>
                  </a:cubicBezTo>
                  <a:cubicBezTo>
                    <a:pt x="44224" y="9052"/>
                    <a:pt x="45131" y="11137"/>
                    <a:pt x="46330" y="13026"/>
                  </a:cubicBezTo>
                  <a:cubicBezTo>
                    <a:pt x="46829" y="13811"/>
                    <a:pt x="47418" y="14586"/>
                    <a:pt x="48113" y="15249"/>
                  </a:cubicBezTo>
                  <a:lnTo>
                    <a:pt x="48113" y="11142"/>
                  </a:lnTo>
                  <a:cubicBezTo>
                    <a:pt x="47911" y="10988"/>
                    <a:pt x="47710" y="10840"/>
                    <a:pt x="47513" y="10681"/>
                  </a:cubicBezTo>
                  <a:cubicBezTo>
                    <a:pt x="47115" y="10368"/>
                    <a:pt x="46797" y="9980"/>
                    <a:pt x="46510" y="9556"/>
                  </a:cubicBezTo>
                  <a:cubicBezTo>
                    <a:pt x="45932" y="8696"/>
                    <a:pt x="45667" y="7630"/>
                    <a:pt x="45311" y="6659"/>
                  </a:cubicBezTo>
                  <a:cubicBezTo>
                    <a:pt x="44691" y="5014"/>
                    <a:pt x="44144" y="3284"/>
                    <a:pt x="43937" y="1560"/>
                  </a:cubicBezTo>
                  <a:cubicBezTo>
                    <a:pt x="43905" y="1295"/>
                    <a:pt x="43884" y="1024"/>
                    <a:pt x="43884" y="748"/>
                  </a:cubicBezTo>
                  <a:cubicBezTo>
                    <a:pt x="43884" y="504"/>
                    <a:pt x="43889" y="260"/>
                    <a:pt x="43916" y="16"/>
                  </a:cubicBezTo>
                  <a:lnTo>
                    <a:pt x="16804" y="16"/>
                  </a:lnTo>
                  <a:cubicBezTo>
                    <a:pt x="16825" y="43"/>
                    <a:pt x="16846" y="58"/>
                    <a:pt x="16862" y="85"/>
                  </a:cubicBezTo>
                  <a:cubicBezTo>
                    <a:pt x="17074" y="345"/>
                    <a:pt x="17302" y="568"/>
                    <a:pt x="17541" y="801"/>
                  </a:cubicBezTo>
                  <a:cubicBezTo>
                    <a:pt x="17833" y="1093"/>
                    <a:pt x="17881" y="1226"/>
                    <a:pt x="17801" y="1640"/>
                  </a:cubicBezTo>
                  <a:cubicBezTo>
                    <a:pt x="17706" y="2101"/>
                    <a:pt x="17600" y="2557"/>
                    <a:pt x="17509" y="3019"/>
                  </a:cubicBezTo>
                  <a:cubicBezTo>
                    <a:pt x="17302" y="4017"/>
                    <a:pt x="16979" y="4998"/>
                    <a:pt x="16713" y="5980"/>
                  </a:cubicBezTo>
                  <a:cubicBezTo>
                    <a:pt x="16507" y="6733"/>
                    <a:pt x="16395" y="7587"/>
                    <a:pt x="16109" y="8304"/>
                  </a:cubicBezTo>
                  <a:cubicBezTo>
                    <a:pt x="15918" y="8786"/>
                    <a:pt x="15546" y="9041"/>
                    <a:pt x="15217" y="9423"/>
                  </a:cubicBezTo>
                  <a:cubicBezTo>
                    <a:pt x="14894" y="9810"/>
                    <a:pt x="14623" y="10272"/>
                    <a:pt x="14236" y="10590"/>
                  </a:cubicBezTo>
                  <a:cubicBezTo>
                    <a:pt x="13832" y="10930"/>
                    <a:pt x="13275" y="10994"/>
                    <a:pt x="12777" y="11116"/>
                  </a:cubicBezTo>
                  <a:cubicBezTo>
                    <a:pt x="12220" y="11248"/>
                    <a:pt x="11700" y="11418"/>
                    <a:pt x="11169" y="11625"/>
                  </a:cubicBezTo>
                  <a:cubicBezTo>
                    <a:pt x="9683" y="12209"/>
                    <a:pt x="8500" y="13365"/>
                    <a:pt x="6988" y="13912"/>
                  </a:cubicBezTo>
                  <a:cubicBezTo>
                    <a:pt x="6473" y="14097"/>
                    <a:pt x="5922" y="14219"/>
                    <a:pt x="5386" y="14347"/>
                  </a:cubicBezTo>
                  <a:cubicBezTo>
                    <a:pt x="4860" y="14474"/>
                    <a:pt x="4298" y="14485"/>
                    <a:pt x="3794" y="14670"/>
                  </a:cubicBezTo>
                  <a:cubicBezTo>
                    <a:pt x="2988" y="14968"/>
                    <a:pt x="2266" y="15318"/>
                    <a:pt x="1412" y="15466"/>
                  </a:cubicBezTo>
                  <a:cubicBezTo>
                    <a:pt x="1235" y="15496"/>
                    <a:pt x="1017" y="15546"/>
                    <a:pt x="821" y="15546"/>
                  </a:cubicBezTo>
                  <a:cubicBezTo>
                    <a:pt x="699" y="15546"/>
                    <a:pt x="585" y="15526"/>
                    <a:pt x="494" y="15472"/>
                  </a:cubicBezTo>
                  <a:cubicBezTo>
                    <a:pt x="414" y="15424"/>
                    <a:pt x="356" y="15360"/>
                    <a:pt x="324" y="15254"/>
                  </a:cubicBezTo>
                  <a:cubicBezTo>
                    <a:pt x="213" y="14936"/>
                    <a:pt x="186" y="14575"/>
                    <a:pt x="91" y="14251"/>
                  </a:cubicBezTo>
                  <a:cubicBezTo>
                    <a:pt x="0" y="13917"/>
                    <a:pt x="69" y="13455"/>
                    <a:pt x="223" y="13148"/>
                  </a:cubicBezTo>
                  <a:cubicBezTo>
                    <a:pt x="372" y="12845"/>
                    <a:pt x="674" y="12861"/>
                    <a:pt x="966" y="12776"/>
                  </a:cubicBezTo>
                  <a:cubicBezTo>
                    <a:pt x="1184" y="12707"/>
                    <a:pt x="1396" y="12596"/>
                    <a:pt x="1624" y="12575"/>
                  </a:cubicBezTo>
                  <a:cubicBezTo>
                    <a:pt x="1696" y="12569"/>
                    <a:pt x="1768" y="12566"/>
                    <a:pt x="1841" y="12566"/>
                  </a:cubicBezTo>
                  <a:cubicBezTo>
                    <a:pt x="2024" y="12566"/>
                    <a:pt x="2209" y="12580"/>
                    <a:pt x="2392" y="12580"/>
                  </a:cubicBezTo>
                  <a:cubicBezTo>
                    <a:pt x="2453" y="12580"/>
                    <a:pt x="2514" y="12579"/>
                    <a:pt x="2574" y="12575"/>
                  </a:cubicBezTo>
                  <a:cubicBezTo>
                    <a:pt x="3078" y="12538"/>
                    <a:pt x="3513" y="12405"/>
                    <a:pt x="3969" y="12193"/>
                  </a:cubicBezTo>
                  <a:cubicBezTo>
                    <a:pt x="4463" y="11965"/>
                    <a:pt x="4988" y="11874"/>
                    <a:pt x="5476" y="11652"/>
                  </a:cubicBezTo>
                  <a:cubicBezTo>
                    <a:pt x="6749" y="11079"/>
                    <a:pt x="7911" y="10267"/>
                    <a:pt x="9036" y="9439"/>
                  </a:cubicBezTo>
                  <a:cubicBezTo>
                    <a:pt x="10145" y="8622"/>
                    <a:pt x="11233" y="7778"/>
                    <a:pt x="12326" y="6951"/>
                  </a:cubicBezTo>
                  <a:cubicBezTo>
                    <a:pt x="12936" y="6494"/>
                    <a:pt x="13610" y="6118"/>
                    <a:pt x="13912" y="5375"/>
                  </a:cubicBezTo>
                  <a:cubicBezTo>
                    <a:pt x="14368" y="4287"/>
                    <a:pt x="14416" y="3157"/>
                    <a:pt x="14596" y="2006"/>
                  </a:cubicBezTo>
                  <a:cubicBezTo>
                    <a:pt x="14697" y="1358"/>
                    <a:pt x="14681" y="658"/>
                    <a:pt x="148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7"/>
            <p:cNvSpPr/>
            <p:nvPr/>
          </p:nvSpPr>
          <p:spPr>
            <a:xfrm>
              <a:off x="5938675" y="1772453"/>
              <a:ext cx="1954914" cy="1497748"/>
            </a:xfrm>
            <a:custGeom>
              <a:rect b="b" l="l" r="r" t="t"/>
              <a:pathLst>
                <a:path extrusionOk="0" h="28935" w="37767">
                  <a:moveTo>
                    <a:pt x="33477" y="1"/>
                  </a:moveTo>
                  <a:cubicBezTo>
                    <a:pt x="33413" y="1"/>
                    <a:pt x="33354" y="4"/>
                    <a:pt x="33310" y="7"/>
                  </a:cubicBezTo>
                  <a:cubicBezTo>
                    <a:pt x="32875" y="23"/>
                    <a:pt x="32482" y="225"/>
                    <a:pt x="32089" y="395"/>
                  </a:cubicBezTo>
                  <a:cubicBezTo>
                    <a:pt x="32091" y="394"/>
                    <a:pt x="32092" y="394"/>
                    <a:pt x="32092" y="394"/>
                  </a:cubicBezTo>
                  <a:lnTo>
                    <a:pt x="32092" y="394"/>
                  </a:lnTo>
                  <a:cubicBezTo>
                    <a:pt x="32093" y="394"/>
                    <a:pt x="31648" y="567"/>
                    <a:pt x="31612" y="623"/>
                  </a:cubicBezTo>
                  <a:cubicBezTo>
                    <a:pt x="31522" y="782"/>
                    <a:pt x="31585" y="1079"/>
                    <a:pt x="31585" y="1243"/>
                  </a:cubicBezTo>
                  <a:cubicBezTo>
                    <a:pt x="31585" y="1440"/>
                    <a:pt x="31575" y="1631"/>
                    <a:pt x="31607" y="1816"/>
                  </a:cubicBezTo>
                  <a:cubicBezTo>
                    <a:pt x="31702" y="2432"/>
                    <a:pt x="31898" y="3122"/>
                    <a:pt x="32105" y="3705"/>
                  </a:cubicBezTo>
                  <a:cubicBezTo>
                    <a:pt x="32270" y="4178"/>
                    <a:pt x="32509" y="4692"/>
                    <a:pt x="32753" y="5127"/>
                  </a:cubicBezTo>
                  <a:cubicBezTo>
                    <a:pt x="33113" y="5753"/>
                    <a:pt x="33299" y="6459"/>
                    <a:pt x="33564" y="7133"/>
                  </a:cubicBezTo>
                  <a:cubicBezTo>
                    <a:pt x="33809" y="7754"/>
                    <a:pt x="34053" y="8374"/>
                    <a:pt x="34318" y="8985"/>
                  </a:cubicBezTo>
                  <a:cubicBezTo>
                    <a:pt x="34583" y="9595"/>
                    <a:pt x="34891" y="10258"/>
                    <a:pt x="35002" y="10916"/>
                  </a:cubicBezTo>
                  <a:cubicBezTo>
                    <a:pt x="35167" y="11876"/>
                    <a:pt x="35140" y="12858"/>
                    <a:pt x="35050" y="13829"/>
                  </a:cubicBezTo>
                  <a:cubicBezTo>
                    <a:pt x="34944" y="14969"/>
                    <a:pt x="34817" y="15983"/>
                    <a:pt x="34074" y="16895"/>
                  </a:cubicBezTo>
                  <a:cubicBezTo>
                    <a:pt x="33363" y="17765"/>
                    <a:pt x="32392" y="18551"/>
                    <a:pt x="31474" y="19177"/>
                  </a:cubicBezTo>
                  <a:cubicBezTo>
                    <a:pt x="31039" y="19479"/>
                    <a:pt x="30641" y="19745"/>
                    <a:pt x="30116" y="19835"/>
                  </a:cubicBezTo>
                  <a:cubicBezTo>
                    <a:pt x="29910" y="19872"/>
                    <a:pt x="29707" y="19888"/>
                    <a:pt x="29505" y="19888"/>
                  </a:cubicBezTo>
                  <a:cubicBezTo>
                    <a:pt x="29162" y="19888"/>
                    <a:pt x="28822" y="19841"/>
                    <a:pt x="28471" y="19771"/>
                  </a:cubicBezTo>
                  <a:cubicBezTo>
                    <a:pt x="27834" y="19638"/>
                    <a:pt x="27224" y="19410"/>
                    <a:pt x="26593" y="19256"/>
                  </a:cubicBezTo>
                  <a:cubicBezTo>
                    <a:pt x="26310" y="19189"/>
                    <a:pt x="26041" y="19163"/>
                    <a:pt x="25773" y="19163"/>
                  </a:cubicBezTo>
                  <a:cubicBezTo>
                    <a:pt x="25452" y="19163"/>
                    <a:pt x="25132" y="19200"/>
                    <a:pt x="24789" y="19246"/>
                  </a:cubicBezTo>
                  <a:cubicBezTo>
                    <a:pt x="23388" y="19431"/>
                    <a:pt x="22019" y="19676"/>
                    <a:pt x="20618" y="19798"/>
                  </a:cubicBezTo>
                  <a:cubicBezTo>
                    <a:pt x="19409" y="19893"/>
                    <a:pt x="18321" y="20408"/>
                    <a:pt x="17180" y="20790"/>
                  </a:cubicBezTo>
                  <a:cubicBezTo>
                    <a:pt x="16013" y="21182"/>
                    <a:pt x="14841" y="21580"/>
                    <a:pt x="13673" y="21984"/>
                  </a:cubicBezTo>
                  <a:cubicBezTo>
                    <a:pt x="12495" y="22387"/>
                    <a:pt x="11339" y="22875"/>
                    <a:pt x="10140" y="23209"/>
                  </a:cubicBezTo>
                  <a:cubicBezTo>
                    <a:pt x="9349" y="23437"/>
                    <a:pt x="8569" y="23623"/>
                    <a:pt x="7800" y="23936"/>
                  </a:cubicBezTo>
                  <a:cubicBezTo>
                    <a:pt x="7084" y="24228"/>
                    <a:pt x="6410" y="24636"/>
                    <a:pt x="5678" y="24870"/>
                  </a:cubicBezTo>
                  <a:cubicBezTo>
                    <a:pt x="4896" y="25117"/>
                    <a:pt x="4134" y="25249"/>
                    <a:pt x="3342" y="25249"/>
                  </a:cubicBezTo>
                  <a:cubicBezTo>
                    <a:pt x="3112" y="25249"/>
                    <a:pt x="2879" y="25237"/>
                    <a:pt x="2643" y="25215"/>
                  </a:cubicBezTo>
                  <a:cubicBezTo>
                    <a:pt x="2291" y="25183"/>
                    <a:pt x="1882" y="25135"/>
                    <a:pt x="1475" y="25135"/>
                  </a:cubicBezTo>
                  <a:cubicBezTo>
                    <a:pt x="1193" y="25135"/>
                    <a:pt x="913" y="25158"/>
                    <a:pt x="653" y="25225"/>
                  </a:cubicBezTo>
                  <a:cubicBezTo>
                    <a:pt x="409" y="25294"/>
                    <a:pt x="186" y="25395"/>
                    <a:pt x="0" y="25554"/>
                  </a:cubicBezTo>
                  <a:lnTo>
                    <a:pt x="0" y="28934"/>
                  </a:lnTo>
                  <a:cubicBezTo>
                    <a:pt x="213" y="28775"/>
                    <a:pt x="372" y="28584"/>
                    <a:pt x="568" y="28446"/>
                  </a:cubicBezTo>
                  <a:cubicBezTo>
                    <a:pt x="1093" y="28090"/>
                    <a:pt x="1916" y="28080"/>
                    <a:pt x="2521" y="27958"/>
                  </a:cubicBezTo>
                  <a:cubicBezTo>
                    <a:pt x="3598" y="27756"/>
                    <a:pt x="4648" y="27401"/>
                    <a:pt x="5720" y="27167"/>
                  </a:cubicBezTo>
                  <a:cubicBezTo>
                    <a:pt x="6298" y="27045"/>
                    <a:pt x="6877" y="26960"/>
                    <a:pt x="7444" y="26791"/>
                  </a:cubicBezTo>
                  <a:cubicBezTo>
                    <a:pt x="8055" y="26605"/>
                    <a:pt x="8654" y="26393"/>
                    <a:pt x="9259" y="26191"/>
                  </a:cubicBezTo>
                  <a:cubicBezTo>
                    <a:pt x="10798" y="25676"/>
                    <a:pt x="12320" y="25109"/>
                    <a:pt x="13891" y="24695"/>
                  </a:cubicBezTo>
                  <a:cubicBezTo>
                    <a:pt x="15599" y="24254"/>
                    <a:pt x="17329" y="23899"/>
                    <a:pt x="19048" y="23522"/>
                  </a:cubicBezTo>
                  <a:cubicBezTo>
                    <a:pt x="20746" y="23151"/>
                    <a:pt x="22475" y="22970"/>
                    <a:pt x="24200" y="22748"/>
                  </a:cubicBezTo>
                  <a:cubicBezTo>
                    <a:pt x="25203" y="22615"/>
                    <a:pt x="26274" y="22514"/>
                    <a:pt x="27235" y="22190"/>
                  </a:cubicBezTo>
                  <a:cubicBezTo>
                    <a:pt x="27686" y="22037"/>
                    <a:pt x="28126" y="21846"/>
                    <a:pt x="28572" y="21681"/>
                  </a:cubicBezTo>
                  <a:cubicBezTo>
                    <a:pt x="29712" y="21246"/>
                    <a:pt x="30880" y="20922"/>
                    <a:pt x="32026" y="20519"/>
                  </a:cubicBezTo>
                  <a:cubicBezTo>
                    <a:pt x="32514" y="20344"/>
                    <a:pt x="32986" y="20121"/>
                    <a:pt x="33485" y="19946"/>
                  </a:cubicBezTo>
                  <a:cubicBezTo>
                    <a:pt x="33946" y="19787"/>
                    <a:pt x="34392" y="19649"/>
                    <a:pt x="34838" y="19442"/>
                  </a:cubicBezTo>
                  <a:cubicBezTo>
                    <a:pt x="35533" y="19124"/>
                    <a:pt x="36424" y="18949"/>
                    <a:pt x="37013" y="18434"/>
                  </a:cubicBezTo>
                  <a:cubicBezTo>
                    <a:pt x="37485" y="18025"/>
                    <a:pt x="37618" y="17569"/>
                    <a:pt x="37645" y="16964"/>
                  </a:cubicBezTo>
                  <a:cubicBezTo>
                    <a:pt x="37698" y="15956"/>
                    <a:pt x="37740" y="14975"/>
                    <a:pt x="37740" y="13967"/>
                  </a:cubicBezTo>
                  <a:cubicBezTo>
                    <a:pt x="37740" y="12969"/>
                    <a:pt x="37767" y="12009"/>
                    <a:pt x="37523" y="11033"/>
                  </a:cubicBezTo>
                  <a:cubicBezTo>
                    <a:pt x="37416" y="10629"/>
                    <a:pt x="37289" y="10253"/>
                    <a:pt x="37077" y="9892"/>
                  </a:cubicBezTo>
                  <a:cubicBezTo>
                    <a:pt x="36827" y="9467"/>
                    <a:pt x="36408" y="9197"/>
                    <a:pt x="36095" y="8820"/>
                  </a:cubicBezTo>
                  <a:cubicBezTo>
                    <a:pt x="35443" y="8029"/>
                    <a:pt x="35257" y="6889"/>
                    <a:pt x="35034" y="5923"/>
                  </a:cubicBezTo>
                  <a:cubicBezTo>
                    <a:pt x="34679" y="4358"/>
                    <a:pt x="33771" y="2888"/>
                    <a:pt x="33782" y="1254"/>
                  </a:cubicBezTo>
                  <a:cubicBezTo>
                    <a:pt x="33782" y="1047"/>
                    <a:pt x="33761" y="835"/>
                    <a:pt x="33777" y="633"/>
                  </a:cubicBezTo>
                  <a:cubicBezTo>
                    <a:pt x="33782" y="527"/>
                    <a:pt x="33915" y="304"/>
                    <a:pt x="33893" y="204"/>
                  </a:cubicBezTo>
                  <a:cubicBezTo>
                    <a:pt x="33870" y="31"/>
                    <a:pt x="33656" y="1"/>
                    <a:pt x="334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7"/>
            <p:cNvSpPr/>
            <p:nvPr/>
          </p:nvSpPr>
          <p:spPr>
            <a:xfrm>
              <a:off x="5940331" y="1742690"/>
              <a:ext cx="1560277" cy="1156322"/>
            </a:xfrm>
            <a:custGeom>
              <a:rect b="b" l="l" r="r" t="t"/>
              <a:pathLst>
                <a:path extrusionOk="0" h="22339" w="30143">
                  <a:moveTo>
                    <a:pt x="26207" y="1"/>
                  </a:moveTo>
                  <a:cubicBezTo>
                    <a:pt x="26056" y="1"/>
                    <a:pt x="25756" y="198"/>
                    <a:pt x="25638" y="243"/>
                  </a:cubicBezTo>
                  <a:cubicBezTo>
                    <a:pt x="24072" y="863"/>
                    <a:pt x="25542" y="2604"/>
                    <a:pt x="26073" y="3490"/>
                  </a:cubicBezTo>
                  <a:cubicBezTo>
                    <a:pt x="26709" y="4551"/>
                    <a:pt x="27431" y="5575"/>
                    <a:pt x="28020" y="6663"/>
                  </a:cubicBezTo>
                  <a:cubicBezTo>
                    <a:pt x="28397" y="7363"/>
                    <a:pt x="28847" y="8260"/>
                    <a:pt x="28646" y="9093"/>
                  </a:cubicBezTo>
                  <a:cubicBezTo>
                    <a:pt x="28465" y="9825"/>
                    <a:pt x="27213" y="10037"/>
                    <a:pt x="26603" y="10196"/>
                  </a:cubicBezTo>
                  <a:cubicBezTo>
                    <a:pt x="25622" y="10456"/>
                    <a:pt x="24587" y="10568"/>
                    <a:pt x="23637" y="10939"/>
                  </a:cubicBezTo>
                  <a:cubicBezTo>
                    <a:pt x="22894" y="11226"/>
                    <a:pt x="22412" y="11846"/>
                    <a:pt x="21754" y="12260"/>
                  </a:cubicBezTo>
                  <a:cubicBezTo>
                    <a:pt x="20958" y="12754"/>
                    <a:pt x="20215" y="13051"/>
                    <a:pt x="19287" y="13226"/>
                  </a:cubicBezTo>
                  <a:cubicBezTo>
                    <a:pt x="18141" y="13454"/>
                    <a:pt x="17053" y="13778"/>
                    <a:pt x="15928" y="14107"/>
                  </a:cubicBezTo>
                  <a:cubicBezTo>
                    <a:pt x="15419" y="14260"/>
                    <a:pt x="14761" y="14255"/>
                    <a:pt x="14363" y="14653"/>
                  </a:cubicBezTo>
                  <a:cubicBezTo>
                    <a:pt x="13753" y="15268"/>
                    <a:pt x="13286" y="15948"/>
                    <a:pt x="12575" y="16462"/>
                  </a:cubicBezTo>
                  <a:cubicBezTo>
                    <a:pt x="11853" y="16988"/>
                    <a:pt x="11095" y="17354"/>
                    <a:pt x="10214" y="17513"/>
                  </a:cubicBezTo>
                  <a:cubicBezTo>
                    <a:pt x="9979" y="17553"/>
                    <a:pt x="9743" y="17561"/>
                    <a:pt x="9508" y="17561"/>
                  </a:cubicBezTo>
                  <a:cubicBezTo>
                    <a:pt x="9345" y="17561"/>
                    <a:pt x="9182" y="17557"/>
                    <a:pt x="9020" y="17557"/>
                  </a:cubicBezTo>
                  <a:cubicBezTo>
                    <a:pt x="8859" y="17557"/>
                    <a:pt x="8698" y="17561"/>
                    <a:pt x="8537" y="17576"/>
                  </a:cubicBezTo>
                  <a:cubicBezTo>
                    <a:pt x="8113" y="17619"/>
                    <a:pt x="7704" y="17725"/>
                    <a:pt x="7317" y="17884"/>
                  </a:cubicBezTo>
                  <a:cubicBezTo>
                    <a:pt x="6404" y="18256"/>
                    <a:pt x="5444" y="18494"/>
                    <a:pt x="4489" y="18717"/>
                  </a:cubicBezTo>
                  <a:cubicBezTo>
                    <a:pt x="4176" y="18791"/>
                    <a:pt x="3858" y="18882"/>
                    <a:pt x="3539" y="18924"/>
                  </a:cubicBezTo>
                  <a:cubicBezTo>
                    <a:pt x="2849" y="18945"/>
                    <a:pt x="2160" y="18961"/>
                    <a:pt x="1470" y="18998"/>
                  </a:cubicBezTo>
                  <a:cubicBezTo>
                    <a:pt x="1226" y="19004"/>
                    <a:pt x="982" y="19014"/>
                    <a:pt x="738" y="19025"/>
                  </a:cubicBezTo>
                  <a:cubicBezTo>
                    <a:pt x="605" y="18982"/>
                    <a:pt x="510" y="18945"/>
                    <a:pt x="435" y="18924"/>
                  </a:cubicBezTo>
                  <a:cubicBezTo>
                    <a:pt x="411" y="18919"/>
                    <a:pt x="388" y="18915"/>
                    <a:pt x="366" y="18915"/>
                  </a:cubicBezTo>
                  <a:cubicBezTo>
                    <a:pt x="283" y="18915"/>
                    <a:pt x="211" y="18962"/>
                    <a:pt x="106" y="19105"/>
                  </a:cubicBezTo>
                  <a:cubicBezTo>
                    <a:pt x="75" y="19147"/>
                    <a:pt x="32" y="19195"/>
                    <a:pt x="0" y="19242"/>
                  </a:cubicBezTo>
                  <a:lnTo>
                    <a:pt x="0" y="22299"/>
                  </a:lnTo>
                  <a:cubicBezTo>
                    <a:pt x="58" y="22327"/>
                    <a:pt x="116" y="22339"/>
                    <a:pt x="177" y="22339"/>
                  </a:cubicBezTo>
                  <a:cubicBezTo>
                    <a:pt x="372" y="22339"/>
                    <a:pt x="585" y="22216"/>
                    <a:pt x="828" y="22155"/>
                  </a:cubicBezTo>
                  <a:cubicBezTo>
                    <a:pt x="1412" y="22001"/>
                    <a:pt x="2027" y="21964"/>
                    <a:pt x="2621" y="21821"/>
                  </a:cubicBezTo>
                  <a:cubicBezTo>
                    <a:pt x="3046" y="21726"/>
                    <a:pt x="3454" y="21619"/>
                    <a:pt x="3868" y="21487"/>
                  </a:cubicBezTo>
                  <a:cubicBezTo>
                    <a:pt x="4425" y="21301"/>
                    <a:pt x="4972" y="21200"/>
                    <a:pt x="5550" y="21068"/>
                  </a:cubicBezTo>
                  <a:cubicBezTo>
                    <a:pt x="6664" y="20808"/>
                    <a:pt x="7805" y="20590"/>
                    <a:pt x="8871" y="20166"/>
                  </a:cubicBezTo>
                  <a:cubicBezTo>
                    <a:pt x="9874" y="19768"/>
                    <a:pt x="10829" y="19258"/>
                    <a:pt x="11805" y="18807"/>
                  </a:cubicBezTo>
                  <a:cubicBezTo>
                    <a:pt x="12681" y="18399"/>
                    <a:pt x="13647" y="18187"/>
                    <a:pt x="14506" y="17752"/>
                  </a:cubicBezTo>
                  <a:cubicBezTo>
                    <a:pt x="14867" y="17566"/>
                    <a:pt x="15159" y="17338"/>
                    <a:pt x="15477" y="17094"/>
                  </a:cubicBezTo>
                  <a:cubicBezTo>
                    <a:pt x="16029" y="16674"/>
                    <a:pt x="16607" y="16287"/>
                    <a:pt x="17132" y="15836"/>
                  </a:cubicBezTo>
                  <a:cubicBezTo>
                    <a:pt x="17965" y="15120"/>
                    <a:pt x="18761" y="14510"/>
                    <a:pt x="19817" y="14112"/>
                  </a:cubicBezTo>
                  <a:cubicBezTo>
                    <a:pt x="21228" y="13581"/>
                    <a:pt x="22688" y="13220"/>
                    <a:pt x="24046" y="12536"/>
                  </a:cubicBezTo>
                  <a:cubicBezTo>
                    <a:pt x="25171" y="11974"/>
                    <a:pt x="26232" y="11279"/>
                    <a:pt x="27383" y="10796"/>
                  </a:cubicBezTo>
                  <a:cubicBezTo>
                    <a:pt x="27749" y="10642"/>
                    <a:pt x="28089" y="10536"/>
                    <a:pt x="28465" y="10456"/>
                  </a:cubicBezTo>
                  <a:cubicBezTo>
                    <a:pt x="28810" y="10382"/>
                    <a:pt x="29176" y="10408"/>
                    <a:pt x="29500" y="10270"/>
                  </a:cubicBezTo>
                  <a:cubicBezTo>
                    <a:pt x="29850" y="10122"/>
                    <a:pt x="30015" y="9989"/>
                    <a:pt x="30089" y="9613"/>
                  </a:cubicBezTo>
                  <a:cubicBezTo>
                    <a:pt x="30142" y="9326"/>
                    <a:pt x="30041" y="9071"/>
                    <a:pt x="30009" y="8790"/>
                  </a:cubicBezTo>
                  <a:cubicBezTo>
                    <a:pt x="29962" y="8429"/>
                    <a:pt x="29866" y="8047"/>
                    <a:pt x="29776" y="7697"/>
                  </a:cubicBezTo>
                  <a:cubicBezTo>
                    <a:pt x="29665" y="7204"/>
                    <a:pt x="29367" y="6689"/>
                    <a:pt x="29070" y="6291"/>
                  </a:cubicBezTo>
                  <a:cubicBezTo>
                    <a:pt x="28715" y="5814"/>
                    <a:pt x="28439" y="5267"/>
                    <a:pt x="28152" y="4753"/>
                  </a:cubicBezTo>
                  <a:cubicBezTo>
                    <a:pt x="27802" y="4116"/>
                    <a:pt x="27457" y="3426"/>
                    <a:pt x="27166" y="2758"/>
                  </a:cubicBezTo>
                  <a:cubicBezTo>
                    <a:pt x="26900" y="2153"/>
                    <a:pt x="26746" y="1474"/>
                    <a:pt x="26566" y="837"/>
                  </a:cubicBezTo>
                  <a:cubicBezTo>
                    <a:pt x="26508" y="635"/>
                    <a:pt x="26513" y="73"/>
                    <a:pt x="26237" y="4"/>
                  </a:cubicBezTo>
                  <a:cubicBezTo>
                    <a:pt x="26228" y="2"/>
                    <a:pt x="26218" y="1"/>
                    <a:pt x="262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7"/>
            <p:cNvSpPr/>
            <p:nvPr/>
          </p:nvSpPr>
          <p:spPr>
            <a:xfrm>
              <a:off x="5938675" y="1742017"/>
              <a:ext cx="925565" cy="803975"/>
            </a:xfrm>
            <a:custGeom>
              <a:rect b="b" l="l" r="r" t="t"/>
              <a:pathLst>
                <a:path extrusionOk="0" h="15532" w="17881">
                  <a:moveTo>
                    <a:pt x="14803" y="1"/>
                  </a:moveTo>
                  <a:cubicBezTo>
                    <a:pt x="14681" y="659"/>
                    <a:pt x="14697" y="1370"/>
                    <a:pt x="14596" y="2007"/>
                  </a:cubicBezTo>
                  <a:cubicBezTo>
                    <a:pt x="14411" y="3142"/>
                    <a:pt x="14368" y="4267"/>
                    <a:pt x="13912" y="5360"/>
                  </a:cubicBezTo>
                  <a:cubicBezTo>
                    <a:pt x="13599" y="6097"/>
                    <a:pt x="12930" y="6485"/>
                    <a:pt x="12326" y="6941"/>
                  </a:cubicBezTo>
                  <a:cubicBezTo>
                    <a:pt x="11227" y="7769"/>
                    <a:pt x="10145" y="8612"/>
                    <a:pt x="9036" y="9429"/>
                  </a:cubicBezTo>
                  <a:cubicBezTo>
                    <a:pt x="7911" y="10257"/>
                    <a:pt x="6749" y="11063"/>
                    <a:pt x="5476" y="11642"/>
                  </a:cubicBezTo>
                  <a:cubicBezTo>
                    <a:pt x="4988" y="11859"/>
                    <a:pt x="4457" y="11955"/>
                    <a:pt x="3969" y="12178"/>
                  </a:cubicBezTo>
                  <a:cubicBezTo>
                    <a:pt x="3513" y="12390"/>
                    <a:pt x="3078" y="12522"/>
                    <a:pt x="2574" y="12565"/>
                  </a:cubicBezTo>
                  <a:cubicBezTo>
                    <a:pt x="2506" y="12571"/>
                    <a:pt x="2439" y="12573"/>
                    <a:pt x="2372" y="12573"/>
                  </a:cubicBezTo>
                  <a:cubicBezTo>
                    <a:pt x="2188" y="12573"/>
                    <a:pt x="2005" y="12557"/>
                    <a:pt x="1823" y="12557"/>
                  </a:cubicBezTo>
                  <a:cubicBezTo>
                    <a:pt x="1757" y="12557"/>
                    <a:pt x="1690" y="12559"/>
                    <a:pt x="1624" y="12565"/>
                  </a:cubicBezTo>
                  <a:cubicBezTo>
                    <a:pt x="1396" y="12586"/>
                    <a:pt x="1178" y="12698"/>
                    <a:pt x="966" y="12761"/>
                  </a:cubicBezTo>
                  <a:cubicBezTo>
                    <a:pt x="674" y="12851"/>
                    <a:pt x="372" y="12836"/>
                    <a:pt x="223" y="13133"/>
                  </a:cubicBezTo>
                  <a:cubicBezTo>
                    <a:pt x="69" y="13446"/>
                    <a:pt x="0" y="13902"/>
                    <a:pt x="91" y="14242"/>
                  </a:cubicBezTo>
                  <a:cubicBezTo>
                    <a:pt x="186" y="14565"/>
                    <a:pt x="213" y="14926"/>
                    <a:pt x="324" y="15244"/>
                  </a:cubicBezTo>
                  <a:cubicBezTo>
                    <a:pt x="356" y="15350"/>
                    <a:pt x="425" y="15414"/>
                    <a:pt x="494" y="15462"/>
                  </a:cubicBezTo>
                  <a:cubicBezTo>
                    <a:pt x="584" y="15514"/>
                    <a:pt x="697" y="15532"/>
                    <a:pt x="818" y="15532"/>
                  </a:cubicBezTo>
                  <a:cubicBezTo>
                    <a:pt x="1016" y="15532"/>
                    <a:pt x="1237" y="15483"/>
                    <a:pt x="1412" y="15457"/>
                  </a:cubicBezTo>
                  <a:cubicBezTo>
                    <a:pt x="2266" y="15319"/>
                    <a:pt x="2988" y="14958"/>
                    <a:pt x="3794" y="14661"/>
                  </a:cubicBezTo>
                  <a:cubicBezTo>
                    <a:pt x="4298" y="14475"/>
                    <a:pt x="4860" y="14459"/>
                    <a:pt x="5386" y="14332"/>
                  </a:cubicBezTo>
                  <a:cubicBezTo>
                    <a:pt x="5922" y="14199"/>
                    <a:pt x="6473" y="14088"/>
                    <a:pt x="6988" y="13902"/>
                  </a:cubicBezTo>
                  <a:cubicBezTo>
                    <a:pt x="8495" y="13350"/>
                    <a:pt x="9673" y="12204"/>
                    <a:pt x="11169" y="11615"/>
                  </a:cubicBezTo>
                  <a:cubicBezTo>
                    <a:pt x="11700" y="11403"/>
                    <a:pt x="12230" y="11239"/>
                    <a:pt x="12777" y="11106"/>
                  </a:cubicBezTo>
                  <a:cubicBezTo>
                    <a:pt x="13275" y="10984"/>
                    <a:pt x="13832" y="10920"/>
                    <a:pt x="14236" y="10581"/>
                  </a:cubicBezTo>
                  <a:cubicBezTo>
                    <a:pt x="14623" y="10257"/>
                    <a:pt x="14894" y="9790"/>
                    <a:pt x="15217" y="9413"/>
                  </a:cubicBezTo>
                  <a:cubicBezTo>
                    <a:pt x="15546" y="9026"/>
                    <a:pt x="15918" y="8771"/>
                    <a:pt x="16109" y="8294"/>
                  </a:cubicBezTo>
                  <a:cubicBezTo>
                    <a:pt x="16395" y="7567"/>
                    <a:pt x="16507" y="6718"/>
                    <a:pt x="16713" y="5970"/>
                  </a:cubicBezTo>
                  <a:cubicBezTo>
                    <a:pt x="16979" y="4988"/>
                    <a:pt x="17308" y="4007"/>
                    <a:pt x="17509" y="3004"/>
                  </a:cubicBezTo>
                  <a:cubicBezTo>
                    <a:pt x="17600" y="2542"/>
                    <a:pt x="17706" y="2086"/>
                    <a:pt x="17801" y="1625"/>
                  </a:cubicBezTo>
                  <a:cubicBezTo>
                    <a:pt x="17881" y="1211"/>
                    <a:pt x="17838" y="1083"/>
                    <a:pt x="17541" y="792"/>
                  </a:cubicBezTo>
                  <a:cubicBezTo>
                    <a:pt x="17308" y="558"/>
                    <a:pt x="17074" y="335"/>
                    <a:pt x="16862" y="75"/>
                  </a:cubicBezTo>
                  <a:cubicBezTo>
                    <a:pt x="16846" y="49"/>
                    <a:pt x="16825" y="27"/>
                    <a:pt x="168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7"/>
            <p:cNvSpPr/>
            <p:nvPr/>
          </p:nvSpPr>
          <p:spPr>
            <a:xfrm>
              <a:off x="5940331" y="3297702"/>
              <a:ext cx="248046" cy="105388"/>
            </a:xfrm>
            <a:custGeom>
              <a:rect b="b" l="l" r="r" t="t"/>
              <a:pathLst>
                <a:path extrusionOk="0" h="2036" w="4792">
                  <a:moveTo>
                    <a:pt x="417" y="0"/>
                  </a:moveTo>
                  <a:cubicBezTo>
                    <a:pt x="406" y="0"/>
                    <a:pt x="396" y="1"/>
                    <a:pt x="388" y="3"/>
                  </a:cubicBezTo>
                  <a:cubicBezTo>
                    <a:pt x="218" y="45"/>
                    <a:pt x="186" y="258"/>
                    <a:pt x="138" y="406"/>
                  </a:cubicBezTo>
                  <a:cubicBezTo>
                    <a:pt x="90" y="555"/>
                    <a:pt x="53" y="714"/>
                    <a:pt x="0" y="857"/>
                  </a:cubicBezTo>
                  <a:lnTo>
                    <a:pt x="0" y="1695"/>
                  </a:lnTo>
                  <a:cubicBezTo>
                    <a:pt x="53" y="1706"/>
                    <a:pt x="96" y="1722"/>
                    <a:pt x="143" y="1733"/>
                  </a:cubicBezTo>
                  <a:cubicBezTo>
                    <a:pt x="610" y="1855"/>
                    <a:pt x="1088" y="1902"/>
                    <a:pt x="1550" y="2035"/>
                  </a:cubicBezTo>
                  <a:lnTo>
                    <a:pt x="4791" y="2035"/>
                  </a:lnTo>
                  <a:cubicBezTo>
                    <a:pt x="4553" y="1812"/>
                    <a:pt x="4324" y="1595"/>
                    <a:pt x="4049" y="1404"/>
                  </a:cubicBezTo>
                  <a:cubicBezTo>
                    <a:pt x="3141" y="767"/>
                    <a:pt x="2001" y="576"/>
                    <a:pt x="976" y="189"/>
                  </a:cubicBezTo>
                  <a:cubicBezTo>
                    <a:pt x="863" y="149"/>
                    <a:pt x="558" y="0"/>
                    <a:pt x="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7"/>
            <p:cNvSpPr/>
            <p:nvPr/>
          </p:nvSpPr>
          <p:spPr>
            <a:xfrm>
              <a:off x="8209342" y="1741758"/>
              <a:ext cx="219732" cy="575703"/>
            </a:xfrm>
            <a:custGeom>
              <a:rect b="b" l="l" r="r" t="t"/>
              <a:pathLst>
                <a:path extrusionOk="0" h="11122" w="4245">
                  <a:moveTo>
                    <a:pt x="43" y="1"/>
                  </a:moveTo>
                  <a:cubicBezTo>
                    <a:pt x="16" y="245"/>
                    <a:pt x="0" y="494"/>
                    <a:pt x="5" y="738"/>
                  </a:cubicBezTo>
                  <a:cubicBezTo>
                    <a:pt x="16" y="1003"/>
                    <a:pt x="37" y="1274"/>
                    <a:pt x="69" y="1539"/>
                  </a:cubicBezTo>
                  <a:cubicBezTo>
                    <a:pt x="276" y="3264"/>
                    <a:pt x="823" y="4993"/>
                    <a:pt x="1443" y="6638"/>
                  </a:cubicBezTo>
                  <a:cubicBezTo>
                    <a:pt x="1804" y="7609"/>
                    <a:pt x="2064" y="8676"/>
                    <a:pt x="2642" y="9540"/>
                  </a:cubicBezTo>
                  <a:cubicBezTo>
                    <a:pt x="2918" y="9954"/>
                    <a:pt x="3237" y="10347"/>
                    <a:pt x="3640" y="10660"/>
                  </a:cubicBezTo>
                  <a:cubicBezTo>
                    <a:pt x="3842" y="10814"/>
                    <a:pt x="4038" y="10973"/>
                    <a:pt x="4245" y="11121"/>
                  </a:cubicBezTo>
                  <a:lnTo>
                    <a:pt x="4245" y="9264"/>
                  </a:lnTo>
                  <a:cubicBezTo>
                    <a:pt x="4202" y="9211"/>
                    <a:pt x="4155" y="9153"/>
                    <a:pt x="4107" y="9095"/>
                  </a:cubicBezTo>
                  <a:cubicBezTo>
                    <a:pt x="3200" y="7779"/>
                    <a:pt x="2733" y="6182"/>
                    <a:pt x="2329" y="4664"/>
                  </a:cubicBezTo>
                  <a:cubicBezTo>
                    <a:pt x="2101" y="3815"/>
                    <a:pt x="1900" y="2961"/>
                    <a:pt x="1714" y="2096"/>
                  </a:cubicBezTo>
                  <a:cubicBezTo>
                    <a:pt x="1650" y="1826"/>
                    <a:pt x="1597" y="1561"/>
                    <a:pt x="1544" y="1290"/>
                  </a:cubicBezTo>
                  <a:cubicBezTo>
                    <a:pt x="1507" y="1088"/>
                    <a:pt x="1369" y="770"/>
                    <a:pt x="1401" y="579"/>
                  </a:cubicBezTo>
                  <a:cubicBezTo>
                    <a:pt x="1454" y="298"/>
                    <a:pt x="1809" y="112"/>
                    <a:pt x="21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7"/>
            <p:cNvSpPr/>
            <p:nvPr/>
          </p:nvSpPr>
          <p:spPr>
            <a:xfrm>
              <a:off x="7967099" y="1761324"/>
              <a:ext cx="461980" cy="800559"/>
            </a:xfrm>
            <a:custGeom>
              <a:rect b="b" l="l" r="r" t="t"/>
              <a:pathLst>
                <a:path extrusionOk="0" h="15466" w="8925">
                  <a:moveTo>
                    <a:pt x="334" y="0"/>
                  </a:moveTo>
                  <a:cubicBezTo>
                    <a:pt x="163" y="0"/>
                    <a:pt x="1" y="167"/>
                    <a:pt x="128" y="339"/>
                  </a:cubicBezTo>
                  <a:cubicBezTo>
                    <a:pt x="1470" y="2138"/>
                    <a:pt x="2229" y="4403"/>
                    <a:pt x="3279" y="6382"/>
                  </a:cubicBezTo>
                  <a:cubicBezTo>
                    <a:pt x="4325" y="8324"/>
                    <a:pt x="5259" y="10340"/>
                    <a:pt x="6367" y="12245"/>
                  </a:cubicBezTo>
                  <a:cubicBezTo>
                    <a:pt x="7057" y="13423"/>
                    <a:pt x="7890" y="14564"/>
                    <a:pt x="8925" y="15466"/>
                  </a:cubicBezTo>
                  <a:lnTo>
                    <a:pt x="8925" y="14845"/>
                  </a:lnTo>
                  <a:cubicBezTo>
                    <a:pt x="8235" y="14182"/>
                    <a:pt x="7641" y="13396"/>
                    <a:pt x="7142" y="12622"/>
                  </a:cubicBezTo>
                  <a:cubicBezTo>
                    <a:pt x="5943" y="10733"/>
                    <a:pt x="5025" y="8648"/>
                    <a:pt x="3975" y="6679"/>
                  </a:cubicBezTo>
                  <a:cubicBezTo>
                    <a:pt x="3375" y="5565"/>
                    <a:pt x="2786" y="4451"/>
                    <a:pt x="2255" y="3305"/>
                  </a:cubicBezTo>
                  <a:cubicBezTo>
                    <a:pt x="1751" y="2196"/>
                    <a:pt x="1263" y="1082"/>
                    <a:pt x="531" y="100"/>
                  </a:cubicBezTo>
                  <a:cubicBezTo>
                    <a:pt x="478" y="30"/>
                    <a:pt x="40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36"/>
          <p:cNvSpPr txBox="1"/>
          <p:nvPr>
            <p:ph type="title"/>
          </p:nvPr>
        </p:nvSpPr>
        <p:spPr>
          <a:xfrm>
            <a:off x="4735275" y="2571975"/>
            <a:ext cx="4245300" cy="126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Fundamentals</a:t>
            </a:r>
            <a:endParaRPr/>
          </a:p>
        </p:txBody>
      </p:sp>
      <p:sp>
        <p:nvSpPr>
          <p:cNvPr id="1297" name="Google Shape;1297;p36"/>
          <p:cNvSpPr txBox="1"/>
          <p:nvPr>
            <p:ph idx="2" type="title"/>
          </p:nvPr>
        </p:nvSpPr>
        <p:spPr>
          <a:xfrm>
            <a:off x="5401150" y="1321975"/>
            <a:ext cx="1428900" cy="119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pic>
        <p:nvPicPr>
          <p:cNvPr id="1298" name="Google Shape;1298;p36"/>
          <p:cNvPicPr preferRelativeResize="0"/>
          <p:nvPr>
            <p:ph idx="3" type="pic"/>
          </p:nvPr>
        </p:nvPicPr>
        <p:blipFill rotWithShape="1">
          <a:blip r:embed="rId3">
            <a:alphaModFix/>
          </a:blip>
          <a:srcRect b="0" l="18234" r="18228" t="0"/>
          <a:stretch/>
        </p:blipFill>
        <p:spPr>
          <a:xfrm flipH="1">
            <a:off x="713225" y="539500"/>
            <a:ext cx="3858775" cy="4064499"/>
          </a:xfrm>
          <a:prstGeom prst="rect">
            <a:avLst/>
          </a:prstGeom>
        </p:spPr>
      </p:pic>
      <p:sp>
        <p:nvSpPr>
          <p:cNvPr id="1299" name="Google Shape;1299;p36"/>
          <p:cNvSpPr/>
          <p:nvPr/>
        </p:nvSpPr>
        <p:spPr>
          <a:xfrm rot="7592568">
            <a:off x="3231390" y="3697845"/>
            <a:ext cx="1803434" cy="2177001"/>
          </a:xfrm>
          <a:custGeom>
            <a:rect b="b" l="l" r="r" t="t"/>
            <a:pathLst>
              <a:path extrusionOk="0" h="22174" w="18369">
                <a:moveTo>
                  <a:pt x="6382" y="1"/>
                </a:moveTo>
                <a:cubicBezTo>
                  <a:pt x="6348" y="1"/>
                  <a:pt x="6313" y="3"/>
                  <a:pt x="6277" y="9"/>
                </a:cubicBezTo>
                <a:cubicBezTo>
                  <a:pt x="5943" y="62"/>
                  <a:pt x="5683" y="284"/>
                  <a:pt x="5524" y="571"/>
                </a:cubicBezTo>
                <a:cubicBezTo>
                  <a:pt x="5338" y="916"/>
                  <a:pt x="5301" y="1298"/>
                  <a:pt x="5296" y="1685"/>
                </a:cubicBezTo>
                <a:cubicBezTo>
                  <a:pt x="5280" y="2104"/>
                  <a:pt x="5296" y="2508"/>
                  <a:pt x="5412" y="2911"/>
                </a:cubicBezTo>
                <a:cubicBezTo>
                  <a:pt x="5672" y="3749"/>
                  <a:pt x="6235" y="4428"/>
                  <a:pt x="6744" y="5118"/>
                </a:cubicBezTo>
                <a:cubicBezTo>
                  <a:pt x="7216" y="5755"/>
                  <a:pt x="7551" y="6482"/>
                  <a:pt x="7933" y="7161"/>
                </a:cubicBezTo>
                <a:cubicBezTo>
                  <a:pt x="8304" y="7819"/>
                  <a:pt x="8617" y="8482"/>
                  <a:pt x="8893" y="9187"/>
                </a:cubicBezTo>
                <a:cubicBezTo>
                  <a:pt x="9126" y="9776"/>
                  <a:pt x="9445" y="10334"/>
                  <a:pt x="9604" y="10949"/>
                </a:cubicBezTo>
                <a:cubicBezTo>
                  <a:pt x="9657" y="11151"/>
                  <a:pt x="9673" y="11368"/>
                  <a:pt x="9662" y="11575"/>
                </a:cubicBezTo>
                <a:cubicBezTo>
                  <a:pt x="9652" y="11846"/>
                  <a:pt x="9630" y="12137"/>
                  <a:pt x="9577" y="12403"/>
                </a:cubicBezTo>
                <a:cubicBezTo>
                  <a:pt x="9492" y="12806"/>
                  <a:pt x="9275" y="13077"/>
                  <a:pt x="8835" y="13087"/>
                </a:cubicBezTo>
                <a:cubicBezTo>
                  <a:pt x="8559" y="13087"/>
                  <a:pt x="8320" y="12965"/>
                  <a:pt x="8097" y="12801"/>
                </a:cubicBezTo>
                <a:cubicBezTo>
                  <a:pt x="7832" y="12594"/>
                  <a:pt x="7566" y="12355"/>
                  <a:pt x="7354" y="12095"/>
                </a:cubicBezTo>
                <a:cubicBezTo>
                  <a:pt x="6946" y="11602"/>
                  <a:pt x="6818" y="10954"/>
                  <a:pt x="6585" y="10365"/>
                </a:cubicBezTo>
                <a:cubicBezTo>
                  <a:pt x="6463" y="10052"/>
                  <a:pt x="6304" y="9761"/>
                  <a:pt x="6134" y="9463"/>
                </a:cubicBezTo>
                <a:cubicBezTo>
                  <a:pt x="5911" y="9065"/>
                  <a:pt x="5736" y="8641"/>
                  <a:pt x="5571" y="8211"/>
                </a:cubicBezTo>
                <a:cubicBezTo>
                  <a:pt x="5327" y="7575"/>
                  <a:pt x="5110" y="6970"/>
                  <a:pt x="4696" y="6413"/>
                </a:cubicBezTo>
                <a:cubicBezTo>
                  <a:pt x="4319" y="5903"/>
                  <a:pt x="3837" y="5272"/>
                  <a:pt x="3189" y="5107"/>
                </a:cubicBezTo>
                <a:cubicBezTo>
                  <a:pt x="3114" y="5089"/>
                  <a:pt x="3045" y="5080"/>
                  <a:pt x="2979" y="5080"/>
                </a:cubicBezTo>
                <a:cubicBezTo>
                  <a:pt x="2830" y="5080"/>
                  <a:pt x="2699" y="5128"/>
                  <a:pt x="2563" y="5235"/>
                </a:cubicBezTo>
                <a:cubicBezTo>
                  <a:pt x="2362" y="5383"/>
                  <a:pt x="2234" y="5580"/>
                  <a:pt x="2202" y="5829"/>
                </a:cubicBezTo>
                <a:cubicBezTo>
                  <a:pt x="2096" y="6678"/>
                  <a:pt x="2728" y="7426"/>
                  <a:pt x="3184" y="8073"/>
                </a:cubicBezTo>
                <a:cubicBezTo>
                  <a:pt x="3688" y="8779"/>
                  <a:pt x="4266" y="9410"/>
                  <a:pt x="4696" y="10174"/>
                </a:cubicBezTo>
                <a:cubicBezTo>
                  <a:pt x="4898" y="10535"/>
                  <a:pt x="5094" y="10885"/>
                  <a:pt x="5338" y="11214"/>
                </a:cubicBezTo>
                <a:cubicBezTo>
                  <a:pt x="5619" y="11586"/>
                  <a:pt x="5890" y="11957"/>
                  <a:pt x="6145" y="12344"/>
                </a:cubicBezTo>
                <a:cubicBezTo>
                  <a:pt x="6500" y="12886"/>
                  <a:pt x="6787" y="13554"/>
                  <a:pt x="7259" y="14016"/>
                </a:cubicBezTo>
                <a:cubicBezTo>
                  <a:pt x="7556" y="14297"/>
                  <a:pt x="7975" y="14334"/>
                  <a:pt x="8352" y="14461"/>
                </a:cubicBezTo>
                <a:cubicBezTo>
                  <a:pt x="9195" y="14732"/>
                  <a:pt x="9896" y="15257"/>
                  <a:pt x="10394" y="15989"/>
                </a:cubicBezTo>
                <a:cubicBezTo>
                  <a:pt x="10522" y="16175"/>
                  <a:pt x="10644" y="16356"/>
                  <a:pt x="10771" y="16536"/>
                </a:cubicBezTo>
                <a:cubicBezTo>
                  <a:pt x="10893" y="16706"/>
                  <a:pt x="10978" y="16886"/>
                  <a:pt x="11105" y="17051"/>
                </a:cubicBezTo>
                <a:cubicBezTo>
                  <a:pt x="11296" y="17300"/>
                  <a:pt x="11530" y="17512"/>
                  <a:pt x="11647" y="17799"/>
                </a:cubicBezTo>
                <a:cubicBezTo>
                  <a:pt x="11795" y="18154"/>
                  <a:pt x="11774" y="18610"/>
                  <a:pt x="11647" y="18966"/>
                </a:cubicBezTo>
                <a:cubicBezTo>
                  <a:pt x="11555" y="19217"/>
                  <a:pt x="11398" y="19310"/>
                  <a:pt x="11214" y="19310"/>
                </a:cubicBezTo>
                <a:cubicBezTo>
                  <a:pt x="10824" y="19310"/>
                  <a:pt x="10316" y="18889"/>
                  <a:pt x="10071" y="18669"/>
                </a:cubicBezTo>
                <a:cubicBezTo>
                  <a:pt x="9514" y="18170"/>
                  <a:pt x="9079" y="17560"/>
                  <a:pt x="8521" y="17067"/>
                </a:cubicBezTo>
                <a:cubicBezTo>
                  <a:pt x="8293" y="16860"/>
                  <a:pt x="8039" y="16679"/>
                  <a:pt x="7779" y="16515"/>
                </a:cubicBezTo>
                <a:cubicBezTo>
                  <a:pt x="7423" y="16281"/>
                  <a:pt x="7078" y="16037"/>
                  <a:pt x="6712" y="15820"/>
                </a:cubicBezTo>
                <a:cubicBezTo>
                  <a:pt x="6394" y="15623"/>
                  <a:pt x="6070" y="15448"/>
                  <a:pt x="5762" y="15241"/>
                </a:cubicBezTo>
                <a:cubicBezTo>
                  <a:pt x="5418" y="15003"/>
                  <a:pt x="5163" y="14690"/>
                  <a:pt x="4961" y="14318"/>
                </a:cubicBezTo>
                <a:cubicBezTo>
                  <a:pt x="4553" y="13538"/>
                  <a:pt x="4473" y="12626"/>
                  <a:pt x="4028" y="11867"/>
                </a:cubicBezTo>
                <a:cubicBezTo>
                  <a:pt x="3815" y="11506"/>
                  <a:pt x="3508" y="11220"/>
                  <a:pt x="3216" y="10928"/>
                </a:cubicBezTo>
                <a:cubicBezTo>
                  <a:pt x="2977" y="10689"/>
                  <a:pt x="2728" y="10487"/>
                  <a:pt x="2457" y="10280"/>
                </a:cubicBezTo>
                <a:cubicBezTo>
                  <a:pt x="2069" y="9988"/>
                  <a:pt x="1601" y="9603"/>
                  <a:pt x="1111" y="9603"/>
                </a:cubicBezTo>
                <a:cubicBezTo>
                  <a:pt x="944" y="9603"/>
                  <a:pt x="775" y="9647"/>
                  <a:pt x="605" y="9755"/>
                </a:cubicBezTo>
                <a:cubicBezTo>
                  <a:pt x="0" y="10143"/>
                  <a:pt x="552" y="10991"/>
                  <a:pt x="812" y="11416"/>
                </a:cubicBezTo>
                <a:cubicBezTo>
                  <a:pt x="1040" y="11798"/>
                  <a:pt x="1295" y="12164"/>
                  <a:pt x="1619" y="12477"/>
                </a:cubicBezTo>
                <a:cubicBezTo>
                  <a:pt x="1932" y="12774"/>
                  <a:pt x="2287" y="13018"/>
                  <a:pt x="2579" y="13337"/>
                </a:cubicBezTo>
                <a:cubicBezTo>
                  <a:pt x="2988" y="13766"/>
                  <a:pt x="3465" y="14148"/>
                  <a:pt x="3826" y="14610"/>
                </a:cubicBezTo>
                <a:cubicBezTo>
                  <a:pt x="3959" y="14774"/>
                  <a:pt x="4128" y="15034"/>
                  <a:pt x="4059" y="15268"/>
                </a:cubicBezTo>
                <a:cubicBezTo>
                  <a:pt x="3980" y="15560"/>
                  <a:pt x="3683" y="15825"/>
                  <a:pt x="3439" y="15979"/>
                </a:cubicBezTo>
                <a:cubicBezTo>
                  <a:pt x="3152" y="16165"/>
                  <a:pt x="2818" y="16202"/>
                  <a:pt x="2494" y="16287"/>
                </a:cubicBezTo>
                <a:cubicBezTo>
                  <a:pt x="2165" y="16377"/>
                  <a:pt x="1863" y="16525"/>
                  <a:pt x="1587" y="16732"/>
                </a:cubicBezTo>
                <a:cubicBezTo>
                  <a:pt x="1194" y="17019"/>
                  <a:pt x="605" y="17549"/>
                  <a:pt x="876" y="18085"/>
                </a:cubicBezTo>
                <a:cubicBezTo>
                  <a:pt x="1094" y="18529"/>
                  <a:pt x="1516" y="18686"/>
                  <a:pt x="1957" y="18686"/>
                </a:cubicBezTo>
                <a:cubicBezTo>
                  <a:pt x="2106" y="18686"/>
                  <a:pt x="2258" y="18668"/>
                  <a:pt x="2404" y="18637"/>
                </a:cubicBezTo>
                <a:cubicBezTo>
                  <a:pt x="2781" y="18557"/>
                  <a:pt x="3152" y="18404"/>
                  <a:pt x="3508" y="18244"/>
                </a:cubicBezTo>
                <a:cubicBezTo>
                  <a:pt x="3890" y="18080"/>
                  <a:pt x="4266" y="17836"/>
                  <a:pt x="4670" y="17735"/>
                </a:cubicBezTo>
                <a:cubicBezTo>
                  <a:pt x="4741" y="17717"/>
                  <a:pt x="4812" y="17710"/>
                  <a:pt x="4883" y="17710"/>
                </a:cubicBezTo>
                <a:cubicBezTo>
                  <a:pt x="5041" y="17710"/>
                  <a:pt x="5198" y="17745"/>
                  <a:pt x="5359" y="17767"/>
                </a:cubicBezTo>
                <a:cubicBezTo>
                  <a:pt x="5603" y="17809"/>
                  <a:pt x="5858" y="17852"/>
                  <a:pt x="6097" y="17926"/>
                </a:cubicBezTo>
                <a:cubicBezTo>
                  <a:pt x="6341" y="18006"/>
                  <a:pt x="6553" y="18128"/>
                  <a:pt x="6765" y="18271"/>
                </a:cubicBezTo>
                <a:cubicBezTo>
                  <a:pt x="7025" y="18451"/>
                  <a:pt x="7291" y="18600"/>
                  <a:pt x="7566" y="18748"/>
                </a:cubicBezTo>
                <a:cubicBezTo>
                  <a:pt x="7800" y="18876"/>
                  <a:pt x="8007" y="19040"/>
                  <a:pt x="8240" y="19168"/>
                </a:cubicBezTo>
                <a:cubicBezTo>
                  <a:pt x="8484" y="19306"/>
                  <a:pt x="8750" y="19422"/>
                  <a:pt x="9010" y="19544"/>
                </a:cubicBezTo>
                <a:cubicBezTo>
                  <a:pt x="9445" y="19767"/>
                  <a:pt x="9843" y="20006"/>
                  <a:pt x="10203" y="20330"/>
                </a:cubicBezTo>
                <a:cubicBezTo>
                  <a:pt x="10363" y="20473"/>
                  <a:pt x="10506" y="20627"/>
                  <a:pt x="10660" y="20786"/>
                </a:cubicBezTo>
                <a:cubicBezTo>
                  <a:pt x="10819" y="20945"/>
                  <a:pt x="11010" y="21056"/>
                  <a:pt x="11201" y="21173"/>
                </a:cubicBezTo>
                <a:cubicBezTo>
                  <a:pt x="11371" y="21269"/>
                  <a:pt x="11540" y="21348"/>
                  <a:pt x="11721" y="21428"/>
                </a:cubicBezTo>
                <a:cubicBezTo>
                  <a:pt x="11907" y="21518"/>
                  <a:pt x="12066" y="21635"/>
                  <a:pt x="12246" y="21730"/>
                </a:cubicBezTo>
                <a:cubicBezTo>
                  <a:pt x="12576" y="21895"/>
                  <a:pt x="12999" y="22174"/>
                  <a:pt x="13402" y="22174"/>
                </a:cubicBezTo>
                <a:cubicBezTo>
                  <a:pt x="13452" y="22174"/>
                  <a:pt x="13502" y="22169"/>
                  <a:pt x="13551" y="22160"/>
                </a:cubicBezTo>
                <a:cubicBezTo>
                  <a:pt x="13636" y="22144"/>
                  <a:pt x="13695" y="22086"/>
                  <a:pt x="13764" y="22049"/>
                </a:cubicBezTo>
                <a:cubicBezTo>
                  <a:pt x="13864" y="21985"/>
                  <a:pt x="13976" y="21942"/>
                  <a:pt x="14087" y="21905"/>
                </a:cubicBezTo>
                <a:cubicBezTo>
                  <a:pt x="14400" y="21799"/>
                  <a:pt x="14703" y="21746"/>
                  <a:pt x="14925" y="21481"/>
                </a:cubicBezTo>
                <a:cubicBezTo>
                  <a:pt x="15063" y="21316"/>
                  <a:pt x="15207" y="21125"/>
                  <a:pt x="15244" y="20897"/>
                </a:cubicBezTo>
                <a:cubicBezTo>
                  <a:pt x="15254" y="20722"/>
                  <a:pt x="15265" y="20542"/>
                  <a:pt x="15292" y="20367"/>
                </a:cubicBezTo>
                <a:cubicBezTo>
                  <a:pt x="15297" y="20314"/>
                  <a:pt x="15308" y="20261"/>
                  <a:pt x="15318" y="20218"/>
                </a:cubicBezTo>
                <a:cubicBezTo>
                  <a:pt x="15350" y="20064"/>
                  <a:pt x="15408" y="19916"/>
                  <a:pt x="15461" y="19772"/>
                </a:cubicBezTo>
                <a:cubicBezTo>
                  <a:pt x="15546" y="19528"/>
                  <a:pt x="15621" y="19274"/>
                  <a:pt x="15743" y="19040"/>
                </a:cubicBezTo>
                <a:cubicBezTo>
                  <a:pt x="15912" y="18717"/>
                  <a:pt x="16146" y="18419"/>
                  <a:pt x="16358" y="18112"/>
                </a:cubicBezTo>
                <a:cubicBezTo>
                  <a:pt x="16591" y="17777"/>
                  <a:pt x="16809" y="17417"/>
                  <a:pt x="17101" y="17125"/>
                </a:cubicBezTo>
                <a:cubicBezTo>
                  <a:pt x="17324" y="16902"/>
                  <a:pt x="17600" y="16732"/>
                  <a:pt x="17796" y="16483"/>
                </a:cubicBezTo>
                <a:cubicBezTo>
                  <a:pt x="17982" y="16244"/>
                  <a:pt x="18093" y="15963"/>
                  <a:pt x="18183" y="15682"/>
                </a:cubicBezTo>
                <a:cubicBezTo>
                  <a:pt x="18279" y="15353"/>
                  <a:pt x="18369" y="15008"/>
                  <a:pt x="18342" y="14674"/>
                </a:cubicBezTo>
                <a:cubicBezTo>
                  <a:pt x="18316" y="14408"/>
                  <a:pt x="18252" y="14132"/>
                  <a:pt x="18130" y="13904"/>
                </a:cubicBezTo>
                <a:cubicBezTo>
                  <a:pt x="18040" y="13745"/>
                  <a:pt x="17875" y="13533"/>
                  <a:pt x="17684" y="13506"/>
                </a:cubicBezTo>
                <a:cubicBezTo>
                  <a:pt x="17671" y="13505"/>
                  <a:pt x="17658" y="13504"/>
                  <a:pt x="17645" y="13504"/>
                </a:cubicBezTo>
                <a:cubicBezTo>
                  <a:pt x="17456" y="13504"/>
                  <a:pt x="17305" y="13675"/>
                  <a:pt x="17191" y="13803"/>
                </a:cubicBezTo>
                <a:cubicBezTo>
                  <a:pt x="16942" y="14101"/>
                  <a:pt x="16793" y="14472"/>
                  <a:pt x="16629" y="14822"/>
                </a:cubicBezTo>
                <a:cubicBezTo>
                  <a:pt x="16326" y="15459"/>
                  <a:pt x="15918" y="16053"/>
                  <a:pt x="15636" y="16700"/>
                </a:cubicBezTo>
                <a:cubicBezTo>
                  <a:pt x="15477" y="17067"/>
                  <a:pt x="15334" y="17438"/>
                  <a:pt x="15170" y="17793"/>
                </a:cubicBezTo>
                <a:cubicBezTo>
                  <a:pt x="15053" y="18048"/>
                  <a:pt x="14920" y="18366"/>
                  <a:pt x="14734" y="18584"/>
                </a:cubicBezTo>
                <a:cubicBezTo>
                  <a:pt x="14646" y="18683"/>
                  <a:pt x="14553" y="18724"/>
                  <a:pt x="14462" y="18724"/>
                </a:cubicBezTo>
                <a:cubicBezTo>
                  <a:pt x="14207" y="18724"/>
                  <a:pt x="13967" y="18406"/>
                  <a:pt x="13896" y="18159"/>
                </a:cubicBezTo>
                <a:cubicBezTo>
                  <a:pt x="13700" y="17470"/>
                  <a:pt x="13986" y="16722"/>
                  <a:pt x="14230" y="16080"/>
                </a:cubicBezTo>
                <a:cubicBezTo>
                  <a:pt x="14352" y="15740"/>
                  <a:pt x="14480" y="15416"/>
                  <a:pt x="14559" y="15061"/>
                </a:cubicBezTo>
                <a:cubicBezTo>
                  <a:pt x="14644" y="14679"/>
                  <a:pt x="14687" y="14286"/>
                  <a:pt x="14719" y="13888"/>
                </a:cubicBezTo>
                <a:cubicBezTo>
                  <a:pt x="14782" y="13215"/>
                  <a:pt x="14883" y="12482"/>
                  <a:pt x="14692" y="11824"/>
                </a:cubicBezTo>
                <a:cubicBezTo>
                  <a:pt x="14607" y="11543"/>
                  <a:pt x="14459" y="11267"/>
                  <a:pt x="14368" y="10991"/>
                </a:cubicBezTo>
                <a:cubicBezTo>
                  <a:pt x="14268" y="10684"/>
                  <a:pt x="14161" y="10381"/>
                  <a:pt x="14082" y="10068"/>
                </a:cubicBezTo>
                <a:cubicBezTo>
                  <a:pt x="13886" y="9299"/>
                  <a:pt x="13737" y="8503"/>
                  <a:pt x="13610" y="7723"/>
                </a:cubicBezTo>
                <a:cubicBezTo>
                  <a:pt x="13509" y="7124"/>
                  <a:pt x="13477" y="6487"/>
                  <a:pt x="13291" y="5909"/>
                </a:cubicBezTo>
                <a:cubicBezTo>
                  <a:pt x="13074" y="5229"/>
                  <a:pt x="12554" y="4731"/>
                  <a:pt x="11965" y="4354"/>
                </a:cubicBezTo>
                <a:cubicBezTo>
                  <a:pt x="11747" y="4211"/>
                  <a:pt x="11519" y="4052"/>
                  <a:pt x="11249" y="4046"/>
                </a:cubicBezTo>
                <a:cubicBezTo>
                  <a:pt x="11238" y="4046"/>
                  <a:pt x="11226" y="4046"/>
                  <a:pt x="11215" y="4046"/>
                </a:cubicBezTo>
                <a:cubicBezTo>
                  <a:pt x="10990" y="4046"/>
                  <a:pt x="10739" y="4099"/>
                  <a:pt x="10633" y="4312"/>
                </a:cubicBezTo>
                <a:cubicBezTo>
                  <a:pt x="10511" y="4550"/>
                  <a:pt x="10548" y="4816"/>
                  <a:pt x="10601" y="5076"/>
                </a:cubicBezTo>
                <a:cubicBezTo>
                  <a:pt x="10686" y="5505"/>
                  <a:pt x="10829" y="5919"/>
                  <a:pt x="10973" y="6333"/>
                </a:cubicBezTo>
                <a:cubicBezTo>
                  <a:pt x="11111" y="6742"/>
                  <a:pt x="11222" y="7145"/>
                  <a:pt x="11397" y="7537"/>
                </a:cubicBezTo>
                <a:cubicBezTo>
                  <a:pt x="11556" y="7888"/>
                  <a:pt x="11758" y="8201"/>
                  <a:pt x="11986" y="8508"/>
                </a:cubicBezTo>
                <a:cubicBezTo>
                  <a:pt x="12469" y="9182"/>
                  <a:pt x="12766" y="9952"/>
                  <a:pt x="12862" y="10774"/>
                </a:cubicBezTo>
                <a:cubicBezTo>
                  <a:pt x="12909" y="11209"/>
                  <a:pt x="12899" y="11649"/>
                  <a:pt x="12946" y="12084"/>
                </a:cubicBezTo>
                <a:cubicBezTo>
                  <a:pt x="12989" y="12445"/>
                  <a:pt x="13042" y="12795"/>
                  <a:pt x="13095" y="13146"/>
                </a:cubicBezTo>
                <a:cubicBezTo>
                  <a:pt x="13137" y="13469"/>
                  <a:pt x="13185" y="13788"/>
                  <a:pt x="13191" y="14117"/>
                </a:cubicBezTo>
                <a:cubicBezTo>
                  <a:pt x="13201" y="14467"/>
                  <a:pt x="13159" y="14827"/>
                  <a:pt x="13201" y="15183"/>
                </a:cubicBezTo>
                <a:cubicBezTo>
                  <a:pt x="13244" y="15666"/>
                  <a:pt x="13456" y="16149"/>
                  <a:pt x="13466" y="16642"/>
                </a:cubicBezTo>
                <a:cubicBezTo>
                  <a:pt x="13466" y="16854"/>
                  <a:pt x="13413" y="17199"/>
                  <a:pt x="13259" y="17358"/>
                </a:cubicBezTo>
                <a:cubicBezTo>
                  <a:pt x="13180" y="17440"/>
                  <a:pt x="13084" y="17472"/>
                  <a:pt x="12983" y="17472"/>
                </a:cubicBezTo>
                <a:cubicBezTo>
                  <a:pt x="12782" y="17472"/>
                  <a:pt x="12563" y="17344"/>
                  <a:pt x="12421" y="17231"/>
                </a:cubicBezTo>
                <a:cubicBezTo>
                  <a:pt x="11747" y="16679"/>
                  <a:pt x="11530" y="15793"/>
                  <a:pt x="11318" y="14987"/>
                </a:cubicBezTo>
                <a:cubicBezTo>
                  <a:pt x="11211" y="14599"/>
                  <a:pt x="11116" y="14201"/>
                  <a:pt x="11063" y="13793"/>
                </a:cubicBezTo>
                <a:cubicBezTo>
                  <a:pt x="11005" y="13342"/>
                  <a:pt x="11026" y="12891"/>
                  <a:pt x="11015" y="12440"/>
                </a:cubicBezTo>
                <a:cubicBezTo>
                  <a:pt x="11010" y="12026"/>
                  <a:pt x="10946" y="11644"/>
                  <a:pt x="10814" y="11246"/>
                </a:cubicBezTo>
                <a:cubicBezTo>
                  <a:pt x="10644" y="10779"/>
                  <a:pt x="10394" y="10344"/>
                  <a:pt x="10214" y="9883"/>
                </a:cubicBezTo>
                <a:cubicBezTo>
                  <a:pt x="9859" y="8933"/>
                  <a:pt x="9609" y="7946"/>
                  <a:pt x="9386" y="6964"/>
                </a:cubicBezTo>
                <a:cubicBezTo>
                  <a:pt x="9301" y="6598"/>
                  <a:pt x="9185" y="6248"/>
                  <a:pt x="9100" y="5882"/>
                </a:cubicBezTo>
                <a:cubicBezTo>
                  <a:pt x="9010" y="5479"/>
                  <a:pt x="8946" y="5065"/>
                  <a:pt x="8882" y="4662"/>
                </a:cubicBezTo>
                <a:cubicBezTo>
                  <a:pt x="8728" y="3786"/>
                  <a:pt x="8532" y="2953"/>
                  <a:pt x="8246" y="2110"/>
                </a:cubicBezTo>
                <a:cubicBezTo>
                  <a:pt x="8007" y="1425"/>
                  <a:pt x="7641" y="836"/>
                  <a:pt x="7105" y="353"/>
                </a:cubicBezTo>
                <a:cubicBezTo>
                  <a:pt x="6897" y="165"/>
                  <a:pt x="6660" y="1"/>
                  <a:pt x="6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0" name="Google Shape;1300;p36"/>
          <p:cNvGrpSpPr/>
          <p:nvPr/>
        </p:nvGrpSpPr>
        <p:grpSpPr>
          <a:xfrm>
            <a:off x="-494669" y="-505597"/>
            <a:ext cx="2158774" cy="2349634"/>
            <a:chOff x="-804134" y="-686476"/>
            <a:chExt cx="2621781" cy="2853576"/>
          </a:xfrm>
        </p:grpSpPr>
        <p:sp>
          <p:nvSpPr>
            <p:cNvPr id="1301" name="Google Shape;1301;p36"/>
            <p:cNvSpPr/>
            <p:nvPr/>
          </p:nvSpPr>
          <p:spPr>
            <a:xfrm>
              <a:off x="426204" y="203197"/>
              <a:ext cx="1391442" cy="1454581"/>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36"/>
            <p:cNvSpPr/>
            <p:nvPr/>
          </p:nvSpPr>
          <p:spPr>
            <a:xfrm rot="8582712">
              <a:off x="-610952" y="536412"/>
              <a:ext cx="903620" cy="944623"/>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36"/>
            <p:cNvSpPr/>
            <p:nvPr/>
          </p:nvSpPr>
          <p:spPr>
            <a:xfrm rot="-8100000">
              <a:off x="-215276" y="-505336"/>
              <a:ext cx="903618" cy="944621"/>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6"/>
            <p:cNvSpPr/>
            <p:nvPr/>
          </p:nvSpPr>
          <p:spPr>
            <a:xfrm rot="-10069966">
              <a:off x="-255840" y="1465563"/>
              <a:ext cx="564425" cy="649357"/>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5" name="Google Shape;1305;p36"/>
          <p:cNvGrpSpPr/>
          <p:nvPr/>
        </p:nvGrpSpPr>
        <p:grpSpPr>
          <a:xfrm>
            <a:off x="-89925" y="3836699"/>
            <a:ext cx="1672557" cy="1115435"/>
            <a:chOff x="-89925" y="3836699"/>
            <a:chExt cx="1672557" cy="1115435"/>
          </a:xfrm>
        </p:grpSpPr>
        <p:sp>
          <p:nvSpPr>
            <p:cNvPr id="1306" name="Google Shape;1306;p36"/>
            <p:cNvSpPr/>
            <p:nvPr/>
          </p:nvSpPr>
          <p:spPr>
            <a:xfrm>
              <a:off x="87965" y="3837647"/>
              <a:ext cx="449484" cy="357184"/>
            </a:xfrm>
            <a:custGeom>
              <a:rect b="b" l="l" r="r" t="t"/>
              <a:pathLst>
                <a:path extrusionOk="0" h="10174" w="12804">
                  <a:moveTo>
                    <a:pt x="1" y="0"/>
                  </a:moveTo>
                  <a:cubicBezTo>
                    <a:pt x="256" y="313"/>
                    <a:pt x="505" y="621"/>
                    <a:pt x="760" y="929"/>
                  </a:cubicBezTo>
                  <a:cubicBezTo>
                    <a:pt x="1953" y="2388"/>
                    <a:pt x="2956" y="4006"/>
                    <a:pt x="4177" y="5460"/>
                  </a:cubicBezTo>
                  <a:cubicBezTo>
                    <a:pt x="4909" y="6340"/>
                    <a:pt x="5641" y="7232"/>
                    <a:pt x="6384" y="8107"/>
                  </a:cubicBezTo>
                  <a:cubicBezTo>
                    <a:pt x="6676" y="8457"/>
                    <a:pt x="6978" y="8797"/>
                    <a:pt x="7291" y="9136"/>
                  </a:cubicBezTo>
                  <a:cubicBezTo>
                    <a:pt x="7487" y="9349"/>
                    <a:pt x="7694" y="9598"/>
                    <a:pt x="7944" y="9763"/>
                  </a:cubicBezTo>
                  <a:cubicBezTo>
                    <a:pt x="8297" y="10006"/>
                    <a:pt x="8741" y="10173"/>
                    <a:pt x="9180" y="10173"/>
                  </a:cubicBezTo>
                  <a:cubicBezTo>
                    <a:pt x="9249" y="10173"/>
                    <a:pt x="9318" y="10169"/>
                    <a:pt x="9387" y="10160"/>
                  </a:cubicBezTo>
                  <a:cubicBezTo>
                    <a:pt x="10188" y="10070"/>
                    <a:pt x="10692" y="9577"/>
                    <a:pt x="10978" y="8845"/>
                  </a:cubicBezTo>
                  <a:cubicBezTo>
                    <a:pt x="11154" y="8383"/>
                    <a:pt x="11244" y="7921"/>
                    <a:pt x="11323" y="7444"/>
                  </a:cubicBezTo>
                  <a:cubicBezTo>
                    <a:pt x="11445" y="6728"/>
                    <a:pt x="11562" y="6011"/>
                    <a:pt x="11711" y="5300"/>
                  </a:cubicBezTo>
                  <a:cubicBezTo>
                    <a:pt x="12018" y="3778"/>
                    <a:pt x="12300" y="2244"/>
                    <a:pt x="12644" y="732"/>
                  </a:cubicBezTo>
                  <a:cubicBezTo>
                    <a:pt x="12698" y="488"/>
                    <a:pt x="12751" y="249"/>
                    <a:pt x="128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36"/>
            <p:cNvSpPr/>
            <p:nvPr/>
          </p:nvSpPr>
          <p:spPr>
            <a:xfrm>
              <a:off x="1108539" y="3837436"/>
              <a:ext cx="474093" cy="639062"/>
            </a:xfrm>
            <a:custGeom>
              <a:rect b="b" l="l" r="r" t="t"/>
              <a:pathLst>
                <a:path extrusionOk="0" h="18203" w="13505">
                  <a:moveTo>
                    <a:pt x="9562" y="1"/>
                  </a:moveTo>
                  <a:cubicBezTo>
                    <a:pt x="9403" y="505"/>
                    <a:pt x="9164" y="988"/>
                    <a:pt x="8835" y="1454"/>
                  </a:cubicBezTo>
                  <a:cubicBezTo>
                    <a:pt x="7864" y="2807"/>
                    <a:pt x="6320" y="3693"/>
                    <a:pt x="5010" y="4670"/>
                  </a:cubicBezTo>
                  <a:cubicBezTo>
                    <a:pt x="3667" y="5657"/>
                    <a:pt x="2235" y="6628"/>
                    <a:pt x="1158" y="7906"/>
                  </a:cubicBezTo>
                  <a:cubicBezTo>
                    <a:pt x="394" y="8808"/>
                    <a:pt x="1" y="9938"/>
                    <a:pt x="293" y="11095"/>
                  </a:cubicBezTo>
                  <a:cubicBezTo>
                    <a:pt x="537" y="12087"/>
                    <a:pt x="882" y="13037"/>
                    <a:pt x="1189" y="14008"/>
                  </a:cubicBezTo>
                  <a:cubicBezTo>
                    <a:pt x="1513" y="15032"/>
                    <a:pt x="1715" y="16125"/>
                    <a:pt x="2139" y="17106"/>
                  </a:cubicBezTo>
                  <a:cubicBezTo>
                    <a:pt x="2288" y="17457"/>
                    <a:pt x="2458" y="17748"/>
                    <a:pt x="2765" y="17971"/>
                  </a:cubicBezTo>
                  <a:cubicBezTo>
                    <a:pt x="2990" y="18138"/>
                    <a:pt x="3192" y="18203"/>
                    <a:pt x="3430" y="18203"/>
                  </a:cubicBezTo>
                  <a:cubicBezTo>
                    <a:pt x="3517" y="18203"/>
                    <a:pt x="3610" y="18194"/>
                    <a:pt x="3710" y="18178"/>
                  </a:cubicBezTo>
                  <a:cubicBezTo>
                    <a:pt x="4585" y="18035"/>
                    <a:pt x="5402" y="17536"/>
                    <a:pt x="6209" y="17175"/>
                  </a:cubicBezTo>
                  <a:cubicBezTo>
                    <a:pt x="6893" y="16873"/>
                    <a:pt x="7572" y="16565"/>
                    <a:pt x="8273" y="16295"/>
                  </a:cubicBezTo>
                  <a:cubicBezTo>
                    <a:pt x="9636" y="15753"/>
                    <a:pt x="11032" y="15313"/>
                    <a:pt x="12422" y="14851"/>
                  </a:cubicBezTo>
                  <a:cubicBezTo>
                    <a:pt x="12788" y="14729"/>
                    <a:pt x="13143" y="14591"/>
                    <a:pt x="13504" y="14432"/>
                  </a:cubicBezTo>
                  <a:lnTo>
                    <a:pt x="1350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36"/>
            <p:cNvSpPr/>
            <p:nvPr/>
          </p:nvSpPr>
          <p:spPr>
            <a:xfrm>
              <a:off x="-89363" y="3837647"/>
              <a:ext cx="1148144" cy="1000494"/>
            </a:xfrm>
            <a:custGeom>
              <a:rect b="b" l="l" r="r" t="t"/>
              <a:pathLst>
                <a:path extrusionOk="0" h="28498" w="32706">
                  <a:moveTo>
                    <a:pt x="25283" y="0"/>
                  </a:moveTo>
                  <a:cubicBezTo>
                    <a:pt x="25203" y="281"/>
                    <a:pt x="25145" y="557"/>
                    <a:pt x="25097" y="838"/>
                  </a:cubicBezTo>
                  <a:cubicBezTo>
                    <a:pt x="24917" y="1979"/>
                    <a:pt x="24932" y="3173"/>
                    <a:pt x="24906" y="4324"/>
                  </a:cubicBezTo>
                  <a:cubicBezTo>
                    <a:pt x="24874" y="5635"/>
                    <a:pt x="24906" y="6935"/>
                    <a:pt x="24938" y="8240"/>
                  </a:cubicBezTo>
                  <a:cubicBezTo>
                    <a:pt x="24964" y="9259"/>
                    <a:pt x="24980" y="10277"/>
                    <a:pt x="25039" y="11291"/>
                  </a:cubicBezTo>
                  <a:cubicBezTo>
                    <a:pt x="25065" y="11773"/>
                    <a:pt x="25108" y="12272"/>
                    <a:pt x="25081" y="12750"/>
                  </a:cubicBezTo>
                  <a:cubicBezTo>
                    <a:pt x="25049" y="13381"/>
                    <a:pt x="24943" y="14002"/>
                    <a:pt x="24805" y="14617"/>
                  </a:cubicBezTo>
                  <a:cubicBezTo>
                    <a:pt x="24699" y="15095"/>
                    <a:pt x="24582" y="15562"/>
                    <a:pt x="24381" y="16007"/>
                  </a:cubicBezTo>
                  <a:cubicBezTo>
                    <a:pt x="24184" y="16437"/>
                    <a:pt x="23930" y="16830"/>
                    <a:pt x="23654" y="17212"/>
                  </a:cubicBezTo>
                  <a:cubicBezTo>
                    <a:pt x="23118" y="17986"/>
                    <a:pt x="22556" y="18613"/>
                    <a:pt x="21765" y="19138"/>
                  </a:cubicBezTo>
                  <a:cubicBezTo>
                    <a:pt x="20301" y="20119"/>
                    <a:pt x="18735" y="21356"/>
                    <a:pt x="16878" y="21409"/>
                  </a:cubicBezTo>
                  <a:cubicBezTo>
                    <a:pt x="16862" y="21409"/>
                    <a:pt x="16846" y="21409"/>
                    <a:pt x="16830" y="21409"/>
                  </a:cubicBezTo>
                  <a:cubicBezTo>
                    <a:pt x="15899" y="21409"/>
                    <a:pt x="15213" y="20665"/>
                    <a:pt x="14623" y="20024"/>
                  </a:cubicBezTo>
                  <a:cubicBezTo>
                    <a:pt x="14146" y="19509"/>
                    <a:pt x="13764" y="18878"/>
                    <a:pt x="13350" y="18305"/>
                  </a:cubicBezTo>
                  <a:cubicBezTo>
                    <a:pt x="12841" y="17589"/>
                    <a:pt x="12305" y="16888"/>
                    <a:pt x="11764" y="16193"/>
                  </a:cubicBezTo>
                  <a:cubicBezTo>
                    <a:pt x="10644" y="14745"/>
                    <a:pt x="9429" y="13386"/>
                    <a:pt x="8087" y="12145"/>
                  </a:cubicBezTo>
                  <a:cubicBezTo>
                    <a:pt x="6336" y="10532"/>
                    <a:pt x="4309" y="9280"/>
                    <a:pt x="2330" y="7985"/>
                  </a:cubicBezTo>
                  <a:cubicBezTo>
                    <a:pt x="1545" y="7476"/>
                    <a:pt x="744" y="6951"/>
                    <a:pt x="1" y="6367"/>
                  </a:cubicBezTo>
                  <a:lnTo>
                    <a:pt x="1" y="12760"/>
                  </a:lnTo>
                  <a:cubicBezTo>
                    <a:pt x="569" y="12861"/>
                    <a:pt x="1147" y="12957"/>
                    <a:pt x="1709" y="13089"/>
                  </a:cubicBezTo>
                  <a:cubicBezTo>
                    <a:pt x="2314" y="13211"/>
                    <a:pt x="3046" y="13360"/>
                    <a:pt x="3550" y="13758"/>
                  </a:cubicBezTo>
                  <a:cubicBezTo>
                    <a:pt x="3932" y="14060"/>
                    <a:pt x="4198" y="14458"/>
                    <a:pt x="4436" y="14883"/>
                  </a:cubicBezTo>
                  <a:cubicBezTo>
                    <a:pt x="4914" y="15710"/>
                    <a:pt x="5354" y="16580"/>
                    <a:pt x="5768" y="17435"/>
                  </a:cubicBezTo>
                  <a:cubicBezTo>
                    <a:pt x="6235" y="18384"/>
                    <a:pt x="6665" y="19366"/>
                    <a:pt x="7280" y="20236"/>
                  </a:cubicBezTo>
                  <a:cubicBezTo>
                    <a:pt x="7572" y="20629"/>
                    <a:pt x="7885" y="21000"/>
                    <a:pt x="8235" y="21345"/>
                  </a:cubicBezTo>
                  <a:cubicBezTo>
                    <a:pt x="8538" y="21669"/>
                    <a:pt x="8830" y="21992"/>
                    <a:pt x="9121" y="22327"/>
                  </a:cubicBezTo>
                  <a:cubicBezTo>
                    <a:pt x="9641" y="22868"/>
                    <a:pt x="10262" y="23313"/>
                    <a:pt x="10835" y="23802"/>
                  </a:cubicBezTo>
                  <a:cubicBezTo>
                    <a:pt x="11445" y="24316"/>
                    <a:pt x="12066" y="24804"/>
                    <a:pt x="12740" y="25234"/>
                  </a:cubicBezTo>
                  <a:cubicBezTo>
                    <a:pt x="13536" y="25738"/>
                    <a:pt x="14385" y="26072"/>
                    <a:pt x="15281" y="26359"/>
                  </a:cubicBezTo>
                  <a:cubicBezTo>
                    <a:pt x="16252" y="26661"/>
                    <a:pt x="17244" y="26980"/>
                    <a:pt x="18237" y="27218"/>
                  </a:cubicBezTo>
                  <a:cubicBezTo>
                    <a:pt x="19690" y="27569"/>
                    <a:pt x="21224" y="27834"/>
                    <a:pt x="22577" y="28497"/>
                  </a:cubicBezTo>
                  <a:cubicBezTo>
                    <a:pt x="22582" y="28465"/>
                    <a:pt x="22598" y="28433"/>
                    <a:pt x="22603" y="28402"/>
                  </a:cubicBezTo>
                  <a:cubicBezTo>
                    <a:pt x="22959" y="27171"/>
                    <a:pt x="23585" y="26083"/>
                    <a:pt x="24227" y="24985"/>
                  </a:cubicBezTo>
                  <a:cubicBezTo>
                    <a:pt x="24938" y="23770"/>
                    <a:pt x="25707" y="22597"/>
                    <a:pt x="26498" y="21435"/>
                  </a:cubicBezTo>
                  <a:cubicBezTo>
                    <a:pt x="27808" y="19514"/>
                    <a:pt x="29734" y="17578"/>
                    <a:pt x="29851" y="15116"/>
                  </a:cubicBezTo>
                  <a:cubicBezTo>
                    <a:pt x="29899" y="14188"/>
                    <a:pt x="29724" y="13360"/>
                    <a:pt x="29474" y="12463"/>
                  </a:cubicBezTo>
                  <a:cubicBezTo>
                    <a:pt x="29166" y="11349"/>
                    <a:pt x="28843" y="10240"/>
                    <a:pt x="28471" y="9147"/>
                  </a:cubicBezTo>
                  <a:cubicBezTo>
                    <a:pt x="27941" y="7577"/>
                    <a:pt x="26954" y="5385"/>
                    <a:pt x="28158" y="3873"/>
                  </a:cubicBezTo>
                  <a:cubicBezTo>
                    <a:pt x="29405" y="2308"/>
                    <a:pt x="31140" y="1231"/>
                    <a:pt x="327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6"/>
            <p:cNvSpPr/>
            <p:nvPr/>
          </p:nvSpPr>
          <p:spPr>
            <a:xfrm>
              <a:off x="907373" y="4608428"/>
              <a:ext cx="675245" cy="343702"/>
            </a:xfrm>
            <a:custGeom>
              <a:rect b="b" l="l" r="r" t="t"/>
              <a:pathLst>
                <a:path extrusionOk="0" h="9790" w="19235">
                  <a:moveTo>
                    <a:pt x="19234" y="0"/>
                  </a:moveTo>
                  <a:cubicBezTo>
                    <a:pt x="17802" y="472"/>
                    <a:pt x="16380" y="918"/>
                    <a:pt x="14921" y="1295"/>
                  </a:cubicBezTo>
                  <a:cubicBezTo>
                    <a:pt x="12888" y="1815"/>
                    <a:pt x="10851" y="2308"/>
                    <a:pt x="8941" y="3205"/>
                  </a:cubicBezTo>
                  <a:cubicBezTo>
                    <a:pt x="7169" y="4032"/>
                    <a:pt x="5444" y="4945"/>
                    <a:pt x="3869" y="6102"/>
                  </a:cubicBezTo>
                  <a:cubicBezTo>
                    <a:pt x="2410" y="7168"/>
                    <a:pt x="1173" y="8431"/>
                    <a:pt x="1" y="9789"/>
                  </a:cubicBezTo>
                  <a:lnTo>
                    <a:pt x="19234" y="9789"/>
                  </a:lnTo>
                  <a:lnTo>
                    <a:pt x="192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6"/>
            <p:cNvSpPr/>
            <p:nvPr/>
          </p:nvSpPr>
          <p:spPr>
            <a:xfrm>
              <a:off x="-89539" y="3836699"/>
              <a:ext cx="887560" cy="752213"/>
            </a:xfrm>
            <a:custGeom>
              <a:rect b="b" l="l" r="r" t="t"/>
              <a:pathLst>
                <a:path extrusionOk="0" h="21426" w="25283">
                  <a:moveTo>
                    <a:pt x="1" y="0"/>
                  </a:moveTo>
                  <a:lnTo>
                    <a:pt x="1" y="6362"/>
                  </a:lnTo>
                  <a:cubicBezTo>
                    <a:pt x="749" y="6946"/>
                    <a:pt x="1545" y="7471"/>
                    <a:pt x="2324" y="7980"/>
                  </a:cubicBezTo>
                  <a:cubicBezTo>
                    <a:pt x="4314" y="9301"/>
                    <a:pt x="6330" y="10548"/>
                    <a:pt x="8081" y="12156"/>
                  </a:cubicBezTo>
                  <a:cubicBezTo>
                    <a:pt x="9429" y="13397"/>
                    <a:pt x="10644" y="14761"/>
                    <a:pt x="11763" y="16204"/>
                  </a:cubicBezTo>
                  <a:cubicBezTo>
                    <a:pt x="12299" y="16899"/>
                    <a:pt x="12840" y="17605"/>
                    <a:pt x="13350" y="18321"/>
                  </a:cubicBezTo>
                  <a:cubicBezTo>
                    <a:pt x="13758" y="18900"/>
                    <a:pt x="14146" y="19520"/>
                    <a:pt x="14623" y="20040"/>
                  </a:cubicBezTo>
                  <a:cubicBezTo>
                    <a:pt x="15207" y="20677"/>
                    <a:pt x="15904" y="21426"/>
                    <a:pt x="16830" y="21426"/>
                  </a:cubicBezTo>
                  <a:cubicBezTo>
                    <a:pt x="16846" y="21426"/>
                    <a:pt x="16862" y="21425"/>
                    <a:pt x="16878" y="21425"/>
                  </a:cubicBezTo>
                  <a:cubicBezTo>
                    <a:pt x="18735" y="21372"/>
                    <a:pt x="20300" y="20136"/>
                    <a:pt x="21765" y="19149"/>
                  </a:cubicBezTo>
                  <a:cubicBezTo>
                    <a:pt x="22550" y="18624"/>
                    <a:pt x="23112" y="18003"/>
                    <a:pt x="23653" y="17228"/>
                  </a:cubicBezTo>
                  <a:cubicBezTo>
                    <a:pt x="23924" y="16836"/>
                    <a:pt x="24179" y="16448"/>
                    <a:pt x="24380" y="16018"/>
                  </a:cubicBezTo>
                  <a:cubicBezTo>
                    <a:pt x="24577" y="15573"/>
                    <a:pt x="24688" y="15111"/>
                    <a:pt x="24805" y="14634"/>
                  </a:cubicBezTo>
                  <a:cubicBezTo>
                    <a:pt x="24943" y="14018"/>
                    <a:pt x="25049" y="13397"/>
                    <a:pt x="25081" y="12761"/>
                  </a:cubicBezTo>
                  <a:cubicBezTo>
                    <a:pt x="25107" y="12278"/>
                    <a:pt x="25060" y="11790"/>
                    <a:pt x="25033" y="11302"/>
                  </a:cubicBezTo>
                  <a:cubicBezTo>
                    <a:pt x="24980" y="10288"/>
                    <a:pt x="24964" y="9270"/>
                    <a:pt x="24937" y="8251"/>
                  </a:cubicBezTo>
                  <a:cubicBezTo>
                    <a:pt x="24900" y="6946"/>
                    <a:pt x="24874" y="5646"/>
                    <a:pt x="24900" y="4341"/>
                  </a:cubicBezTo>
                  <a:cubicBezTo>
                    <a:pt x="24927" y="3184"/>
                    <a:pt x="24916" y="2001"/>
                    <a:pt x="25097" y="849"/>
                  </a:cubicBezTo>
                  <a:cubicBezTo>
                    <a:pt x="25139" y="573"/>
                    <a:pt x="25203" y="292"/>
                    <a:pt x="25282" y="16"/>
                  </a:cubicBezTo>
                  <a:lnTo>
                    <a:pt x="17860" y="16"/>
                  </a:lnTo>
                  <a:cubicBezTo>
                    <a:pt x="17807" y="260"/>
                    <a:pt x="17754" y="505"/>
                    <a:pt x="17700" y="743"/>
                  </a:cubicBezTo>
                  <a:cubicBezTo>
                    <a:pt x="17361" y="2266"/>
                    <a:pt x="17074" y="3794"/>
                    <a:pt x="16767" y="5317"/>
                  </a:cubicBezTo>
                  <a:cubicBezTo>
                    <a:pt x="16618" y="6022"/>
                    <a:pt x="16501" y="6739"/>
                    <a:pt x="16379" y="7455"/>
                  </a:cubicBezTo>
                  <a:cubicBezTo>
                    <a:pt x="16300" y="7933"/>
                    <a:pt x="16210" y="8405"/>
                    <a:pt x="16034" y="8856"/>
                  </a:cubicBezTo>
                  <a:cubicBezTo>
                    <a:pt x="15748" y="9593"/>
                    <a:pt x="15244" y="10092"/>
                    <a:pt x="14443" y="10177"/>
                  </a:cubicBezTo>
                  <a:cubicBezTo>
                    <a:pt x="14379" y="10184"/>
                    <a:pt x="14314" y="10188"/>
                    <a:pt x="14250" y="10188"/>
                  </a:cubicBezTo>
                  <a:cubicBezTo>
                    <a:pt x="13806" y="10188"/>
                    <a:pt x="13356" y="10020"/>
                    <a:pt x="13000" y="9779"/>
                  </a:cubicBezTo>
                  <a:cubicBezTo>
                    <a:pt x="12750" y="9614"/>
                    <a:pt x="12554" y="9365"/>
                    <a:pt x="12347" y="9148"/>
                  </a:cubicBezTo>
                  <a:cubicBezTo>
                    <a:pt x="12034" y="8819"/>
                    <a:pt x="11732" y="8468"/>
                    <a:pt x="11440" y="8118"/>
                  </a:cubicBezTo>
                  <a:cubicBezTo>
                    <a:pt x="10702" y="7237"/>
                    <a:pt x="9975" y="6346"/>
                    <a:pt x="9233" y="5476"/>
                  </a:cubicBezTo>
                  <a:cubicBezTo>
                    <a:pt x="8012" y="4022"/>
                    <a:pt x="7009" y="2404"/>
                    <a:pt x="5810" y="929"/>
                  </a:cubicBezTo>
                  <a:cubicBezTo>
                    <a:pt x="5556" y="627"/>
                    <a:pt x="5306" y="314"/>
                    <a:pt x="50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6"/>
            <p:cNvSpPr/>
            <p:nvPr/>
          </p:nvSpPr>
          <p:spPr>
            <a:xfrm>
              <a:off x="-89925" y="3837436"/>
              <a:ext cx="1672262" cy="1114698"/>
            </a:xfrm>
            <a:custGeom>
              <a:rect b="b" l="l" r="r" t="t"/>
              <a:pathLst>
                <a:path extrusionOk="0" h="31751" w="47636">
                  <a:moveTo>
                    <a:pt x="32705" y="1"/>
                  </a:moveTo>
                  <a:cubicBezTo>
                    <a:pt x="31140" y="1226"/>
                    <a:pt x="29411" y="2309"/>
                    <a:pt x="28164" y="3874"/>
                  </a:cubicBezTo>
                  <a:cubicBezTo>
                    <a:pt x="26954" y="5391"/>
                    <a:pt x="27946" y="7572"/>
                    <a:pt x="28477" y="9148"/>
                  </a:cubicBezTo>
                  <a:cubicBezTo>
                    <a:pt x="28848" y="10241"/>
                    <a:pt x="29172" y="11350"/>
                    <a:pt x="29474" y="12464"/>
                  </a:cubicBezTo>
                  <a:cubicBezTo>
                    <a:pt x="29724" y="13361"/>
                    <a:pt x="29893" y="14188"/>
                    <a:pt x="29856" y="15117"/>
                  </a:cubicBezTo>
                  <a:cubicBezTo>
                    <a:pt x="29734" y="17573"/>
                    <a:pt x="27808" y="19505"/>
                    <a:pt x="26498" y="21436"/>
                  </a:cubicBezTo>
                  <a:cubicBezTo>
                    <a:pt x="25707" y="22598"/>
                    <a:pt x="24938" y="23776"/>
                    <a:pt x="24232" y="24985"/>
                  </a:cubicBezTo>
                  <a:cubicBezTo>
                    <a:pt x="23585" y="26084"/>
                    <a:pt x="22964" y="27166"/>
                    <a:pt x="22603" y="28402"/>
                  </a:cubicBezTo>
                  <a:cubicBezTo>
                    <a:pt x="22598" y="28434"/>
                    <a:pt x="22587" y="28466"/>
                    <a:pt x="22577" y="28498"/>
                  </a:cubicBezTo>
                  <a:cubicBezTo>
                    <a:pt x="21224" y="27835"/>
                    <a:pt x="19696" y="27569"/>
                    <a:pt x="18242" y="27219"/>
                  </a:cubicBezTo>
                  <a:cubicBezTo>
                    <a:pt x="17245" y="26975"/>
                    <a:pt x="16258" y="26662"/>
                    <a:pt x="15281" y="26360"/>
                  </a:cubicBezTo>
                  <a:cubicBezTo>
                    <a:pt x="14390" y="26073"/>
                    <a:pt x="13541" y="25749"/>
                    <a:pt x="12745" y="25235"/>
                  </a:cubicBezTo>
                  <a:cubicBezTo>
                    <a:pt x="12071" y="24810"/>
                    <a:pt x="11451" y="24312"/>
                    <a:pt x="10841" y="23802"/>
                  </a:cubicBezTo>
                  <a:cubicBezTo>
                    <a:pt x="10262" y="23319"/>
                    <a:pt x="9647" y="22874"/>
                    <a:pt x="9121" y="22327"/>
                  </a:cubicBezTo>
                  <a:cubicBezTo>
                    <a:pt x="8830" y="21993"/>
                    <a:pt x="8538" y="21669"/>
                    <a:pt x="8241" y="21346"/>
                  </a:cubicBezTo>
                  <a:cubicBezTo>
                    <a:pt x="7896" y="21001"/>
                    <a:pt x="7578" y="20629"/>
                    <a:pt x="7286" y="20237"/>
                  </a:cubicBezTo>
                  <a:cubicBezTo>
                    <a:pt x="6660" y="19372"/>
                    <a:pt x="6235" y="18385"/>
                    <a:pt x="5774" y="17435"/>
                  </a:cubicBezTo>
                  <a:cubicBezTo>
                    <a:pt x="5349" y="16581"/>
                    <a:pt x="4919" y="15711"/>
                    <a:pt x="4442" y="14883"/>
                  </a:cubicBezTo>
                  <a:cubicBezTo>
                    <a:pt x="4192" y="14459"/>
                    <a:pt x="3938" y="14061"/>
                    <a:pt x="3550" y="13758"/>
                  </a:cubicBezTo>
                  <a:cubicBezTo>
                    <a:pt x="3046" y="13361"/>
                    <a:pt x="2320" y="13207"/>
                    <a:pt x="1715" y="13074"/>
                  </a:cubicBezTo>
                  <a:cubicBezTo>
                    <a:pt x="1152" y="12947"/>
                    <a:pt x="574" y="12856"/>
                    <a:pt x="1" y="12750"/>
                  </a:cubicBezTo>
                  <a:lnTo>
                    <a:pt x="1" y="31750"/>
                  </a:lnTo>
                  <a:lnTo>
                    <a:pt x="28403" y="31750"/>
                  </a:lnTo>
                  <a:cubicBezTo>
                    <a:pt x="29575" y="30392"/>
                    <a:pt x="30811" y="29129"/>
                    <a:pt x="32270" y="28063"/>
                  </a:cubicBezTo>
                  <a:cubicBezTo>
                    <a:pt x="33846" y="26901"/>
                    <a:pt x="35571" y="25993"/>
                    <a:pt x="37343" y="25166"/>
                  </a:cubicBezTo>
                  <a:cubicBezTo>
                    <a:pt x="39253" y="24269"/>
                    <a:pt x="41290" y="23776"/>
                    <a:pt x="43322" y="23256"/>
                  </a:cubicBezTo>
                  <a:cubicBezTo>
                    <a:pt x="44781" y="22874"/>
                    <a:pt x="46203" y="22423"/>
                    <a:pt x="47636" y="21966"/>
                  </a:cubicBezTo>
                  <a:lnTo>
                    <a:pt x="47636" y="14432"/>
                  </a:lnTo>
                  <a:cubicBezTo>
                    <a:pt x="47286" y="14591"/>
                    <a:pt x="46925" y="14729"/>
                    <a:pt x="46559" y="14851"/>
                  </a:cubicBezTo>
                  <a:cubicBezTo>
                    <a:pt x="45169" y="15313"/>
                    <a:pt x="43773" y="15753"/>
                    <a:pt x="42410" y="16295"/>
                  </a:cubicBezTo>
                  <a:cubicBezTo>
                    <a:pt x="41715" y="16576"/>
                    <a:pt x="41030" y="16873"/>
                    <a:pt x="40346" y="17175"/>
                  </a:cubicBezTo>
                  <a:cubicBezTo>
                    <a:pt x="39545" y="17541"/>
                    <a:pt x="38727" y="18040"/>
                    <a:pt x="37847" y="18178"/>
                  </a:cubicBezTo>
                  <a:cubicBezTo>
                    <a:pt x="37744" y="18194"/>
                    <a:pt x="37650" y="18204"/>
                    <a:pt x="37560" y="18204"/>
                  </a:cubicBezTo>
                  <a:cubicBezTo>
                    <a:pt x="37325" y="18204"/>
                    <a:pt x="37125" y="18140"/>
                    <a:pt x="36902" y="17971"/>
                  </a:cubicBezTo>
                  <a:cubicBezTo>
                    <a:pt x="36595" y="17743"/>
                    <a:pt x="36425" y="17451"/>
                    <a:pt x="36276" y="17106"/>
                  </a:cubicBezTo>
                  <a:cubicBezTo>
                    <a:pt x="35852" y="16125"/>
                    <a:pt x="35650" y="15032"/>
                    <a:pt x="35326" y="14008"/>
                  </a:cubicBezTo>
                  <a:cubicBezTo>
                    <a:pt x="35019" y="13042"/>
                    <a:pt x="34674" y="12087"/>
                    <a:pt x="34430" y="11095"/>
                  </a:cubicBezTo>
                  <a:cubicBezTo>
                    <a:pt x="34138" y="9928"/>
                    <a:pt x="34536" y="8803"/>
                    <a:pt x="35295" y="7906"/>
                  </a:cubicBezTo>
                  <a:cubicBezTo>
                    <a:pt x="36372" y="6628"/>
                    <a:pt x="37815" y="5662"/>
                    <a:pt x="39147" y="4670"/>
                  </a:cubicBezTo>
                  <a:cubicBezTo>
                    <a:pt x="40457" y="3693"/>
                    <a:pt x="42006" y="2807"/>
                    <a:pt x="42967" y="1454"/>
                  </a:cubicBezTo>
                  <a:cubicBezTo>
                    <a:pt x="43296" y="988"/>
                    <a:pt x="43545" y="505"/>
                    <a:pt x="436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3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Instrument Families</a:t>
            </a:r>
            <a:endParaRPr/>
          </a:p>
          <a:p>
            <a:pPr indent="0" lvl="0" marL="0" rtl="0" algn="l">
              <a:spcBef>
                <a:spcPts val="0"/>
              </a:spcBef>
              <a:spcAft>
                <a:spcPts val="0"/>
              </a:spcAft>
              <a:buNone/>
            </a:pPr>
            <a:r>
              <a:t/>
            </a:r>
            <a:endParaRPr/>
          </a:p>
        </p:txBody>
      </p:sp>
      <p:pic>
        <p:nvPicPr>
          <p:cNvPr id="1317" name="Google Shape;1317;p37"/>
          <p:cNvPicPr preferRelativeResize="0"/>
          <p:nvPr/>
        </p:nvPicPr>
        <p:blipFill>
          <a:blip r:embed="rId3">
            <a:alphaModFix/>
          </a:blip>
          <a:stretch>
            <a:fillRect/>
          </a:stretch>
        </p:blipFill>
        <p:spPr>
          <a:xfrm>
            <a:off x="3175313" y="2186425"/>
            <a:ext cx="2793375" cy="2777675"/>
          </a:xfrm>
          <a:prstGeom prst="rect">
            <a:avLst/>
          </a:prstGeom>
          <a:noFill/>
          <a:ln cap="flat" cmpd="sng" w="28575">
            <a:solidFill>
              <a:srgbClr val="00FF00"/>
            </a:solidFill>
            <a:prstDash val="solid"/>
            <a:round/>
            <a:headEnd len="sm" w="sm" type="none"/>
            <a:tailEnd len="sm" w="sm" type="none"/>
          </a:ln>
        </p:spPr>
      </p:pic>
      <p:pic>
        <p:nvPicPr>
          <p:cNvPr id="1318" name="Google Shape;1318;p37"/>
          <p:cNvPicPr preferRelativeResize="0"/>
          <p:nvPr/>
        </p:nvPicPr>
        <p:blipFill>
          <a:blip r:embed="rId4">
            <a:alphaModFix/>
          </a:blip>
          <a:stretch>
            <a:fillRect/>
          </a:stretch>
        </p:blipFill>
        <p:spPr>
          <a:xfrm>
            <a:off x="5498525" y="552300"/>
            <a:ext cx="2736725" cy="2456725"/>
          </a:xfrm>
          <a:prstGeom prst="rect">
            <a:avLst/>
          </a:prstGeom>
          <a:noFill/>
          <a:ln cap="flat" cmpd="sng" w="28575">
            <a:solidFill>
              <a:srgbClr val="9900FF"/>
            </a:solidFill>
            <a:prstDash val="solid"/>
            <a:round/>
            <a:headEnd len="sm" w="sm" type="none"/>
            <a:tailEnd len="sm" w="sm" type="none"/>
          </a:ln>
        </p:spPr>
      </p:pic>
      <p:pic>
        <p:nvPicPr>
          <p:cNvPr id="1319" name="Google Shape;1319;p37"/>
          <p:cNvPicPr preferRelativeResize="0"/>
          <p:nvPr/>
        </p:nvPicPr>
        <p:blipFill>
          <a:blip r:embed="rId5">
            <a:alphaModFix/>
          </a:blip>
          <a:stretch>
            <a:fillRect/>
          </a:stretch>
        </p:blipFill>
        <p:spPr>
          <a:xfrm>
            <a:off x="848888" y="1354226"/>
            <a:ext cx="2326436" cy="2777676"/>
          </a:xfrm>
          <a:prstGeom prst="rect">
            <a:avLst/>
          </a:prstGeom>
          <a:noFill/>
          <a:ln cap="flat" cmpd="sng" w="28575">
            <a:solidFill>
              <a:srgbClr val="0000FF"/>
            </a:solidFill>
            <a:prstDash val="solid"/>
            <a:round/>
            <a:headEnd len="sm" w="sm" type="none"/>
            <a:tailEnd len="sm" w="sm" type="none"/>
          </a:ln>
        </p:spPr>
      </p:pic>
      <p:sp>
        <p:nvSpPr>
          <p:cNvPr id="1320" name="Google Shape;1320;p37"/>
          <p:cNvSpPr txBox="1"/>
          <p:nvPr/>
        </p:nvSpPr>
        <p:spPr>
          <a:xfrm>
            <a:off x="848900" y="1657275"/>
            <a:ext cx="95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Actor"/>
                <a:ea typeface="Actor"/>
                <a:cs typeface="Actor"/>
                <a:sym typeface="Actor"/>
              </a:rPr>
              <a:t>Par Can</a:t>
            </a:r>
            <a:endParaRPr b="1" sz="2400">
              <a:solidFill>
                <a:schemeClr val="dk1"/>
              </a:solidFill>
              <a:latin typeface="Actor"/>
              <a:ea typeface="Actor"/>
              <a:cs typeface="Actor"/>
              <a:sym typeface="Actor"/>
            </a:endParaRPr>
          </a:p>
        </p:txBody>
      </p:sp>
      <p:sp>
        <p:nvSpPr>
          <p:cNvPr id="1321" name="Google Shape;1321;p37"/>
          <p:cNvSpPr txBox="1"/>
          <p:nvPr/>
        </p:nvSpPr>
        <p:spPr>
          <a:xfrm>
            <a:off x="5611925" y="3929000"/>
            <a:ext cx="121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Actor"/>
                <a:ea typeface="Actor"/>
                <a:cs typeface="Actor"/>
                <a:sym typeface="Actor"/>
              </a:rPr>
              <a:t>Fresnel</a:t>
            </a:r>
            <a:endParaRPr b="1" sz="2400">
              <a:solidFill>
                <a:schemeClr val="dk1"/>
              </a:solidFill>
              <a:latin typeface="Actor"/>
              <a:ea typeface="Actor"/>
              <a:cs typeface="Actor"/>
              <a:sym typeface="Actor"/>
            </a:endParaRPr>
          </a:p>
        </p:txBody>
      </p:sp>
      <p:sp>
        <p:nvSpPr>
          <p:cNvPr id="1322" name="Google Shape;1322;p37"/>
          <p:cNvSpPr txBox="1"/>
          <p:nvPr/>
        </p:nvSpPr>
        <p:spPr>
          <a:xfrm>
            <a:off x="7384875" y="1208750"/>
            <a:ext cx="121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Actor"/>
                <a:ea typeface="Actor"/>
                <a:cs typeface="Actor"/>
                <a:sym typeface="Actor"/>
              </a:rPr>
              <a:t>Leko</a:t>
            </a:r>
            <a:endParaRPr b="1" sz="2400">
              <a:solidFill>
                <a:schemeClr val="dk1"/>
              </a:solidFill>
              <a:latin typeface="Actor"/>
              <a:ea typeface="Actor"/>
              <a:cs typeface="Actor"/>
              <a:sym typeface="Acto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38"/>
          <p:cNvSpPr txBox="1"/>
          <p:nvPr>
            <p:ph type="title"/>
          </p:nvPr>
        </p:nvSpPr>
        <p:spPr>
          <a:xfrm>
            <a:off x="266450" y="181975"/>
            <a:ext cx="279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Accessories-</a:t>
            </a:r>
            <a:endParaRPr sz="1800"/>
          </a:p>
        </p:txBody>
      </p:sp>
      <p:sp>
        <p:nvSpPr>
          <p:cNvPr id="1328" name="Google Shape;1328;p38"/>
          <p:cNvSpPr txBox="1"/>
          <p:nvPr>
            <p:ph idx="5" type="subTitle"/>
          </p:nvPr>
        </p:nvSpPr>
        <p:spPr>
          <a:xfrm>
            <a:off x="419613" y="925963"/>
            <a:ext cx="30378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Gel (Incandescent)</a:t>
            </a:r>
            <a:endParaRPr/>
          </a:p>
        </p:txBody>
      </p:sp>
      <p:sp>
        <p:nvSpPr>
          <p:cNvPr id="1329" name="Google Shape;1329;p38"/>
          <p:cNvSpPr txBox="1"/>
          <p:nvPr>
            <p:ph idx="6" type="subTitle"/>
          </p:nvPr>
        </p:nvSpPr>
        <p:spPr>
          <a:xfrm>
            <a:off x="764338" y="3077575"/>
            <a:ext cx="30378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Gobos (For Lekos)</a:t>
            </a:r>
            <a:endParaRPr/>
          </a:p>
        </p:txBody>
      </p:sp>
      <p:sp>
        <p:nvSpPr>
          <p:cNvPr id="1330" name="Google Shape;1330;p38"/>
          <p:cNvSpPr txBox="1"/>
          <p:nvPr>
            <p:ph idx="7" type="subTitle"/>
          </p:nvPr>
        </p:nvSpPr>
        <p:spPr>
          <a:xfrm>
            <a:off x="4915025" y="1090913"/>
            <a:ext cx="30378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Diffusion</a:t>
            </a:r>
            <a:endParaRPr/>
          </a:p>
        </p:txBody>
      </p:sp>
      <p:sp>
        <p:nvSpPr>
          <p:cNvPr id="1331" name="Google Shape;1331;p38"/>
          <p:cNvSpPr txBox="1"/>
          <p:nvPr>
            <p:ph idx="8" type="subTitle"/>
          </p:nvPr>
        </p:nvSpPr>
        <p:spPr>
          <a:xfrm>
            <a:off x="5190025" y="3032213"/>
            <a:ext cx="37578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Barn Doors (Fresnels)</a:t>
            </a:r>
            <a:endParaRPr/>
          </a:p>
        </p:txBody>
      </p:sp>
      <p:pic>
        <p:nvPicPr>
          <p:cNvPr id="1332" name="Google Shape;1332;p38" title="Screenshot 2026-02-01 at 2.22.20 PM.png"/>
          <p:cNvPicPr preferRelativeResize="0"/>
          <p:nvPr/>
        </p:nvPicPr>
        <p:blipFill>
          <a:blip r:embed="rId3">
            <a:alphaModFix/>
          </a:blip>
          <a:stretch>
            <a:fillRect/>
          </a:stretch>
        </p:blipFill>
        <p:spPr>
          <a:xfrm>
            <a:off x="492191" y="1211313"/>
            <a:ext cx="1562660" cy="1623426"/>
          </a:xfrm>
          <a:prstGeom prst="rect">
            <a:avLst/>
          </a:prstGeom>
          <a:noFill/>
          <a:ln>
            <a:noFill/>
          </a:ln>
        </p:spPr>
      </p:pic>
      <p:pic>
        <p:nvPicPr>
          <p:cNvPr id="1333" name="Google Shape;1333;p38" title="Screenshot 2026-02-01 at 2.25.49 PM.png"/>
          <p:cNvPicPr preferRelativeResize="0"/>
          <p:nvPr/>
        </p:nvPicPr>
        <p:blipFill>
          <a:blip r:embed="rId4">
            <a:alphaModFix/>
          </a:blip>
          <a:stretch>
            <a:fillRect/>
          </a:stretch>
        </p:blipFill>
        <p:spPr>
          <a:xfrm>
            <a:off x="5018634" y="1355987"/>
            <a:ext cx="1813286" cy="1478774"/>
          </a:xfrm>
          <a:prstGeom prst="rect">
            <a:avLst/>
          </a:prstGeom>
          <a:noFill/>
          <a:ln>
            <a:noFill/>
          </a:ln>
        </p:spPr>
      </p:pic>
      <p:sp>
        <p:nvSpPr>
          <p:cNvPr id="1334" name="Google Shape;1334;p38"/>
          <p:cNvSpPr txBox="1"/>
          <p:nvPr/>
        </p:nvSpPr>
        <p:spPr>
          <a:xfrm>
            <a:off x="2685150" y="136625"/>
            <a:ext cx="5225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chemeClr val="dk1"/>
                </a:solidFill>
                <a:latin typeface="DM Serif Display"/>
                <a:ea typeface="DM Serif Display"/>
                <a:cs typeface="DM Serif Display"/>
                <a:sym typeface="DM Serif Display"/>
              </a:rPr>
              <a:t> </a:t>
            </a:r>
            <a:r>
              <a:rPr lang="en" sz="2100">
                <a:solidFill>
                  <a:schemeClr val="dk1"/>
                </a:solidFill>
                <a:latin typeface="DM Serif Display"/>
                <a:ea typeface="DM Serif Display"/>
                <a:cs typeface="DM Serif Display"/>
                <a:sym typeface="DM Serif Display"/>
              </a:rPr>
              <a:t>Effect the shape and colour of your light</a:t>
            </a:r>
            <a:endParaRPr sz="2100">
              <a:solidFill>
                <a:schemeClr val="dk1"/>
              </a:solidFill>
              <a:latin typeface="DM Serif Display"/>
              <a:ea typeface="DM Serif Display"/>
              <a:cs typeface="DM Serif Display"/>
              <a:sym typeface="DM Serif Display"/>
            </a:endParaRPr>
          </a:p>
          <a:p>
            <a:pPr indent="0" lvl="0" marL="0" rtl="0" algn="l">
              <a:spcBef>
                <a:spcPts val="0"/>
              </a:spcBef>
              <a:spcAft>
                <a:spcPts val="0"/>
              </a:spcAft>
              <a:buNone/>
            </a:pPr>
            <a:r>
              <a:t/>
            </a:r>
            <a:endParaRPr sz="1500">
              <a:solidFill>
                <a:schemeClr val="dk1"/>
              </a:solidFill>
              <a:latin typeface="Actor"/>
              <a:ea typeface="Actor"/>
              <a:cs typeface="Actor"/>
              <a:sym typeface="Actor"/>
            </a:endParaRPr>
          </a:p>
        </p:txBody>
      </p:sp>
      <p:pic>
        <p:nvPicPr>
          <p:cNvPr id="1335" name="Google Shape;1335;p38" title="Screenshot 2026-02-01 at 3.48.31 PM.png"/>
          <p:cNvPicPr preferRelativeResize="0"/>
          <p:nvPr/>
        </p:nvPicPr>
        <p:blipFill>
          <a:blip r:embed="rId5">
            <a:alphaModFix/>
          </a:blip>
          <a:stretch>
            <a:fillRect/>
          </a:stretch>
        </p:blipFill>
        <p:spPr>
          <a:xfrm>
            <a:off x="859825" y="3363950"/>
            <a:ext cx="1603843" cy="1478775"/>
          </a:xfrm>
          <a:prstGeom prst="rect">
            <a:avLst/>
          </a:prstGeom>
          <a:noFill/>
          <a:ln>
            <a:noFill/>
          </a:ln>
        </p:spPr>
      </p:pic>
      <p:pic>
        <p:nvPicPr>
          <p:cNvPr id="1336" name="Google Shape;1336;p38" title="Screenshot 2026-02-01 at 3.51.12 PM.png"/>
          <p:cNvPicPr preferRelativeResize="0"/>
          <p:nvPr/>
        </p:nvPicPr>
        <p:blipFill>
          <a:blip r:embed="rId6">
            <a:alphaModFix/>
          </a:blip>
          <a:stretch>
            <a:fillRect/>
          </a:stretch>
        </p:blipFill>
        <p:spPr>
          <a:xfrm>
            <a:off x="2523070" y="3363950"/>
            <a:ext cx="1754629" cy="1478776"/>
          </a:xfrm>
          <a:prstGeom prst="rect">
            <a:avLst/>
          </a:prstGeom>
          <a:noFill/>
          <a:ln>
            <a:noFill/>
          </a:ln>
        </p:spPr>
      </p:pic>
      <p:pic>
        <p:nvPicPr>
          <p:cNvPr id="1337" name="Google Shape;1337;p38" title="Screenshot 2026-02-01 at 3.53.50 PM.png"/>
          <p:cNvPicPr preferRelativeResize="0"/>
          <p:nvPr/>
        </p:nvPicPr>
        <p:blipFill>
          <a:blip r:embed="rId7">
            <a:alphaModFix/>
          </a:blip>
          <a:stretch>
            <a:fillRect/>
          </a:stretch>
        </p:blipFill>
        <p:spPr>
          <a:xfrm>
            <a:off x="5256775" y="3325475"/>
            <a:ext cx="2025276" cy="1737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39"/>
          <p:cNvSpPr txBox="1"/>
          <p:nvPr>
            <p:ph type="title"/>
          </p:nvPr>
        </p:nvSpPr>
        <p:spPr>
          <a:xfrm>
            <a:off x="4802450" y="2148975"/>
            <a:ext cx="4245300" cy="126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Bring Your Own Lighting</a:t>
            </a:r>
            <a:endParaRPr/>
          </a:p>
        </p:txBody>
      </p:sp>
      <p:sp>
        <p:nvSpPr>
          <p:cNvPr id="1343" name="Google Shape;1343;p39"/>
          <p:cNvSpPr txBox="1"/>
          <p:nvPr>
            <p:ph idx="2" type="title"/>
          </p:nvPr>
        </p:nvSpPr>
        <p:spPr>
          <a:xfrm>
            <a:off x="5183450" y="648250"/>
            <a:ext cx="1428900" cy="119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pic>
        <p:nvPicPr>
          <p:cNvPr id="1344" name="Google Shape;1344;p39"/>
          <p:cNvPicPr preferRelativeResize="0"/>
          <p:nvPr>
            <p:ph idx="3" type="pic"/>
          </p:nvPr>
        </p:nvPicPr>
        <p:blipFill rotWithShape="1">
          <a:blip r:embed="rId3">
            <a:alphaModFix/>
          </a:blip>
          <a:srcRect b="0" l="18234" r="18228" t="0"/>
          <a:stretch/>
        </p:blipFill>
        <p:spPr>
          <a:xfrm flipH="1">
            <a:off x="713225" y="539500"/>
            <a:ext cx="3858775" cy="4064499"/>
          </a:xfrm>
          <a:prstGeom prst="rect">
            <a:avLst/>
          </a:prstGeom>
        </p:spPr>
      </p:pic>
      <p:sp>
        <p:nvSpPr>
          <p:cNvPr id="1345" name="Google Shape;1345;p39"/>
          <p:cNvSpPr/>
          <p:nvPr/>
        </p:nvSpPr>
        <p:spPr>
          <a:xfrm rot="7592568">
            <a:off x="3231390" y="3697845"/>
            <a:ext cx="1803434" cy="2177001"/>
          </a:xfrm>
          <a:custGeom>
            <a:rect b="b" l="l" r="r" t="t"/>
            <a:pathLst>
              <a:path extrusionOk="0" h="22174" w="18369">
                <a:moveTo>
                  <a:pt x="6382" y="1"/>
                </a:moveTo>
                <a:cubicBezTo>
                  <a:pt x="6348" y="1"/>
                  <a:pt x="6313" y="3"/>
                  <a:pt x="6277" y="9"/>
                </a:cubicBezTo>
                <a:cubicBezTo>
                  <a:pt x="5943" y="62"/>
                  <a:pt x="5683" y="284"/>
                  <a:pt x="5524" y="571"/>
                </a:cubicBezTo>
                <a:cubicBezTo>
                  <a:pt x="5338" y="916"/>
                  <a:pt x="5301" y="1298"/>
                  <a:pt x="5296" y="1685"/>
                </a:cubicBezTo>
                <a:cubicBezTo>
                  <a:pt x="5280" y="2104"/>
                  <a:pt x="5296" y="2508"/>
                  <a:pt x="5412" y="2911"/>
                </a:cubicBezTo>
                <a:cubicBezTo>
                  <a:pt x="5672" y="3749"/>
                  <a:pt x="6235" y="4428"/>
                  <a:pt x="6744" y="5118"/>
                </a:cubicBezTo>
                <a:cubicBezTo>
                  <a:pt x="7216" y="5755"/>
                  <a:pt x="7551" y="6482"/>
                  <a:pt x="7933" y="7161"/>
                </a:cubicBezTo>
                <a:cubicBezTo>
                  <a:pt x="8304" y="7819"/>
                  <a:pt x="8617" y="8482"/>
                  <a:pt x="8893" y="9187"/>
                </a:cubicBezTo>
                <a:cubicBezTo>
                  <a:pt x="9126" y="9776"/>
                  <a:pt x="9445" y="10334"/>
                  <a:pt x="9604" y="10949"/>
                </a:cubicBezTo>
                <a:cubicBezTo>
                  <a:pt x="9657" y="11151"/>
                  <a:pt x="9673" y="11368"/>
                  <a:pt x="9662" y="11575"/>
                </a:cubicBezTo>
                <a:cubicBezTo>
                  <a:pt x="9652" y="11846"/>
                  <a:pt x="9630" y="12137"/>
                  <a:pt x="9577" y="12403"/>
                </a:cubicBezTo>
                <a:cubicBezTo>
                  <a:pt x="9492" y="12806"/>
                  <a:pt x="9275" y="13077"/>
                  <a:pt x="8835" y="13087"/>
                </a:cubicBezTo>
                <a:cubicBezTo>
                  <a:pt x="8559" y="13087"/>
                  <a:pt x="8320" y="12965"/>
                  <a:pt x="8097" y="12801"/>
                </a:cubicBezTo>
                <a:cubicBezTo>
                  <a:pt x="7832" y="12594"/>
                  <a:pt x="7566" y="12355"/>
                  <a:pt x="7354" y="12095"/>
                </a:cubicBezTo>
                <a:cubicBezTo>
                  <a:pt x="6946" y="11602"/>
                  <a:pt x="6818" y="10954"/>
                  <a:pt x="6585" y="10365"/>
                </a:cubicBezTo>
                <a:cubicBezTo>
                  <a:pt x="6463" y="10052"/>
                  <a:pt x="6304" y="9761"/>
                  <a:pt x="6134" y="9463"/>
                </a:cubicBezTo>
                <a:cubicBezTo>
                  <a:pt x="5911" y="9065"/>
                  <a:pt x="5736" y="8641"/>
                  <a:pt x="5571" y="8211"/>
                </a:cubicBezTo>
                <a:cubicBezTo>
                  <a:pt x="5327" y="7575"/>
                  <a:pt x="5110" y="6970"/>
                  <a:pt x="4696" y="6413"/>
                </a:cubicBezTo>
                <a:cubicBezTo>
                  <a:pt x="4319" y="5903"/>
                  <a:pt x="3837" y="5272"/>
                  <a:pt x="3189" y="5107"/>
                </a:cubicBezTo>
                <a:cubicBezTo>
                  <a:pt x="3114" y="5089"/>
                  <a:pt x="3045" y="5080"/>
                  <a:pt x="2979" y="5080"/>
                </a:cubicBezTo>
                <a:cubicBezTo>
                  <a:pt x="2830" y="5080"/>
                  <a:pt x="2699" y="5128"/>
                  <a:pt x="2563" y="5235"/>
                </a:cubicBezTo>
                <a:cubicBezTo>
                  <a:pt x="2362" y="5383"/>
                  <a:pt x="2234" y="5580"/>
                  <a:pt x="2202" y="5829"/>
                </a:cubicBezTo>
                <a:cubicBezTo>
                  <a:pt x="2096" y="6678"/>
                  <a:pt x="2728" y="7426"/>
                  <a:pt x="3184" y="8073"/>
                </a:cubicBezTo>
                <a:cubicBezTo>
                  <a:pt x="3688" y="8779"/>
                  <a:pt x="4266" y="9410"/>
                  <a:pt x="4696" y="10174"/>
                </a:cubicBezTo>
                <a:cubicBezTo>
                  <a:pt x="4898" y="10535"/>
                  <a:pt x="5094" y="10885"/>
                  <a:pt x="5338" y="11214"/>
                </a:cubicBezTo>
                <a:cubicBezTo>
                  <a:pt x="5619" y="11586"/>
                  <a:pt x="5890" y="11957"/>
                  <a:pt x="6145" y="12344"/>
                </a:cubicBezTo>
                <a:cubicBezTo>
                  <a:pt x="6500" y="12886"/>
                  <a:pt x="6787" y="13554"/>
                  <a:pt x="7259" y="14016"/>
                </a:cubicBezTo>
                <a:cubicBezTo>
                  <a:pt x="7556" y="14297"/>
                  <a:pt x="7975" y="14334"/>
                  <a:pt x="8352" y="14461"/>
                </a:cubicBezTo>
                <a:cubicBezTo>
                  <a:pt x="9195" y="14732"/>
                  <a:pt x="9896" y="15257"/>
                  <a:pt x="10394" y="15989"/>
                </a:cubicBezTo>
                <a:cubicBezTo>
                  <a:pt x="10522" y="16175"/>
                  <a:pt x="10644" y="16356"/>
                  <a:pt x="10771" y="16536"/>
                </a:cubicBezTo>
                <a:cubicBezTo>
                  <a:pt x="10893" y="16706"/>
                  <a:pt x="10978" y="16886"/>
                  <a:pt x="11105" y="17051"/>
                </a:cubicBezTo>
                <a:cubicBezTo>
                  <a:pt x="11296" y="17300"/>
                  <a:pt x="11530" y="17512"/>
                  <a:pt x="11647" y="17799"/>
                </a:cubicBezTo>
                <a:cubicBezTo>
                  <a:pt x="11795" y="18154"/>
                  <a:pt x="11774" y="18610"/>
                  <a:pt x="11647" y="18966"/>
                </a:cubicBezTo>
                <a:cubicBezTo>
                  <a:pt x="11555" y="19217"/>
                  <a:pt x="11398" y="19310"/>
                  <a:pt x="11214" y="19310"/>
                </a:cubicBezTo>
                <a:cubicBezTo>
                  <a:pt x="10824" y="19310"/>
                  <a:pt x="10316" y="18889"/>
                  <a:pt x="10071" y="18669"/>
                </a:cubicBezTo>
                <a:cubicBezTo>
                  <a:pt x="9514" y="18170"/>
                  <a:pt x="9079" y="17560"/>
                  <a:pt x="8521" y="17067"/>
                </a:cubicBezTo>
                <a:cubicBezTo>
                  <a:pt x="8293" y="16860"/>
                  <a:pt x="8039" y="16679"/>
                  <a:pt x="7779" y="16515"/>
                </a:cubicBezTo>
                <a:cubicBezTo>
                  <a:pt x="7423" y="16281"/>
                  <a:pt x="7078" y="16037"/>
                  <a:pt x="6712" y="15820"/>
                </a:cubicBezTo>
                <a:cubicBezTo>
                  <a:pt x="6394" y="15623"/>
                  <a:pt x="6070" y="15448"/>
                  <a:pt x="5762" y="15241"/>
                </a:cubicBezTo>
                <a:cubicBezTo>
                  <a:pt x="5418" y="15003"/>
                  <a:pt x="5163" y="14690"/>
                  <a:pt x="4961" y="14318"/>
                </a:cubicBezTo>
                <a:cubicBezTo>
                  <a:pt x="4553" y="13538"/>
                  <a:pt x="4473" y="12626"/>
                  <a:pt x="4028" y="11867"/>
                </a:cubicBezTo>
                <a:cubicBezTo>
                  <a:pt x="3815" y="11506"/>
                  <a:pt x="3508" y="11220"/>
                  <a:pt x="3216" y="10928"/>
                </a:cubicBezTo>
                <a:cubicBezTo>
                  <a:pt x="2977" y="10689"/>
                  <a:pt x="2728" y="10487"/>
                  <a:pt x="2457" y="10280"/>
                </a:cubicBezTo>
                <a:cubicBezTo>
                  <a:pt x="2069" y="9988"/>
                  <a:pt x="1601" y="9603"/>
                  <a:pt x="1111" y="9603"/>
                </a:cubicBezTo>
                <a:cubicBezTo>
                  <a:pt x="944" y="9603"/>
                  <a:pt x="775" y="9647"/>
                  <a:pt x="605" y="9755"/>
                </a:cubicBezTo>
                <a:cubicBezTo>
                  <a:pt x="0" y="10143"/>
                  <a:pt x="552" y="10991"/>
                  <a:pt x="812" y="11416"/>
                </a:cubicBezTo>
                <a:cubicBezTo>
                  <a:pt x="1040" y="11798"/>
                  <a:pt x="1295" y="12164"/>
                  <a:pt x="1619" y="12477"/>
                </a:cubicBezTo>
                <a:cubicBezTo>
                  <a:pt x="1932" y="12774"/>
                  <a:pt x="2287" y="13018"/>
                  <a:pt x="2579" y="13337"/>
                </a:cubicBezTo>
                <a:cubicBezTo>
                  <a:pt x="2988" y="13766"/>
                  <a:pt x="3465" y="14148"/>
                  <a:pt x="3826" y="14610"/>
                </a:cubicBezTo>
                <a:cubicBezTo>
                  <a:pt x="3959" y="14774"/>
                  <a:pt x="4128" y="15034"/>
                  <a:pt x="4059" y="15268"/>
                </a:cubicBezTo>
                <a:cubicBezTo>
                  <a:pt x="3980" y="15560"/>
                  <a:pt x="3683" y="15825"/>
                  <a:pt x="3439" y="15979"/>
                </a:cubicBezTo>
                <a:cubicBezTo>
                  <a:pt x="3152" y="16165"/>
                  <a:pt x="2818" y="16202"/>
                  <a:pt x="2494" y="16287"/>
                </a:cubicBezTo>
                <a:cubicBezTo>
                  <a:pt x="2165" y="16377"/>
                  <a:pt x="1863" y="16525"/>
                  <a:pt x="1587" y="16732"/>
                </a:cubicBezTo>
                <a:cubicBezTo>
                  <a:pt x="1194" y="17019"/>
                  <a:pt x="605" y="17549"/>
                  <a:pt x="876" y="18085"/>
                </a:cubicBezTo>
                <a:cubicBezTo>
                  <a:pt x="1094" y="18529"/>
                  <a:pt x="1516" y="18686"/>
                  <a:pt x="1957" y="18686"/>
                </a:cubicBezTo>
                <a:cubicBezTo>
                  <a:pt x="2106" y="18686"/>
                  <a:pt x="2258" y="18668"/>
                  <a:pt x="2404" y="18637"/>
                </a:cubicBezTo>
                <a:cubicBezTo>
                  <a:pt x="2781" y="18557"/>
                  <a:pt x="3152" y="18404"/>
                  <a:pt x="3508" y="18244"/>
                </a:cubicBezTo>
                <a:cubicBezTo>
                  <a:pt x="3890" y="18080"/>
                  <a:pt x="4266" y="17836"/>
                  <a:pt x="4670" y="17735"/>
                </a:cubicBezTo>
                <a:cubicBezTo>
                  <a:pt x="4741" y="17717"/>
                  <a:pt x="4812" y="17710"/>
                  <a:pt x="4883" y="17710"/>
                </a:cubicBezTo>
                <a:cubicBezTo>
                  <a:pt x="5041" y="17710"/>
                  <a:pt x="5198" y="17745"/>
                  <a:pt x="5359" y="17767"/>
                </a:cubicBezTo>
                <a:cubicBezTo>
                  <a:pt x="5603" y="17809"/>
                  <a:pt x="5858" y="17852"/>
                  <a:pt x="6097" y="17926"/>
                </a:cubicBezTo>
                <a:cubicBezTo>
                  <a:pt x="6341" y="18006"/>
                  <a:pt x="6553" y="18128"/>
                  <a:pt x="6765" y="18271"/>
                </a:cubicBezTo>
                <a:cubicBezTo>
                  <a:pt x="7025" y="18451"/>
                  <a:pt x="7291" y="18600"/>
                  <a:pt x="7566" y="18748"/>
                </a:cubicBezTo>
                <a:cubicBezTo>
                  <a:pt x="7800" y="18876"/>
                  <a:pt x="8007" y="19040"/>
                  <a:pt x="8240" y="19168"/>
                </a:cubicBezTo>
                <a:cubicBezTo>
                  <a:pt x="8484" y="19306"/>
                  <a:pt x="8750" y="19422"/>
                  <a:pt x="9010" y="19544"/>
                </a:cubicBezTo>
                <a:cubicBezTo>
                  <a:pt x="9445" y="19767"/>
                  <a:pt x="9843" y="20006"/>
                  <a:pt x="10203" y="20330"/>
                </a:cubicBezTo>
                <a:cubicBezTo>
                  <a:pt x="10363" y="20473"/>
                  <a:pt x="10506" y="20627"/>
                  <a:pt x="10660" y="20786"/>
                </a:cubicBezTo>
                <a:cubicBezTo>
                  <a:pt x="10819" y="20945"/>
                  <a:pt x="11010" y="21056"/>
                  <a:pt x="11201" y="21173"/>
                </a:cubicBezTo>
                <a:cubicBezTo>
                  <a:pt x="11371" y="21269"/>
                  <a:pt x="11540" y="21348"/>
                  <a:pt x="11721" y="21428"/>
                </a:cubicBezTo>
                <a:cubicBezTo>
                  <a:pt x="11907" y="21518"/>
                  <a:pt x="12066" y="21635"/>
                  <a:pt x="12246" y="21730"/>
                </a:cubicBezTo>
                <a:cubicBezTo>
                  <a:pt x="12576" y="21895"/>
                  <a:pt x="12999" y="22174"/>
                  <a:pt x="13402" y="22174"/>
                </a:cubicBezTo>
                <a:cubicBezTo>
                  <a:pt x="13452" y="22174"/>
                  <a:pt x="13502" y="22169"/>
                  <a:pt x="13551" y="22160"/>
                </a:cubicBezTo>
                <a:cubicBezTo>
                  <a:pt x="13636" y="22144"/>
                  <a:pt x="13695" y="22086"/>
                  <a:pt x="13764" y="22049"/>
                </a:cubicBezTo>
                <a:cubicBezTo>
                  <a:pt x="13864" y="21985"/>
                  <a:pt x="13976" y="21942"/>
                  <a:pt x="14087" y="21905"/>
                </a:cubicBezTo>
                <a:cubicBezTo>
                  <a:pt x="14400" y="21799"/>
                  <a:pt x="14703" y="21746"/>
                  <a:pt x="14925" y="21481"/>
                </a:cubicBezTo>
                <a:cubicBezTo>
                  <a:pt x="15063" y="21316"/>
                  <a:pt x="15207" y="21125"/>
                  <a:pt x="15244" y="20897"/>
                </a:cubicBezTo>
                <a:cubicBezTo>
                  <a:pt x="15254" y="20722"/>
                  <a:pt x="15265" y="20542"/>
                  <a:pt x="15292" y="20367"/>
                </a:cubicBezTo>
                <a:cubicBezTo>
                  <a:pt x="15297" y="20314"/>
                  <a:pt x="15308" y="20261"/>
                  <a:pt x="15318" y="20218"/>
                </a:cubicBezTo>
                <a:cubicBezTo>
                  <a:pt x="15350" y="20064"/>
                  <a:pt x="15408" y="19916"/>
                  <a:pt x="15461" y="19772"/>
                </a:cubicBezTo>
                <a:cubicBezTo>
                  <a:pt x="15546" y="19528"/>
                  <a:pt x="15621" y="19274"/>
                  <a:pt x="15743" y="19040"/>
                </a:cubicBezTo>
                <a:cubicBezTo>
                  <a:pt x="15912" y="18717"/>
                  <a:pt x="16146" y="18419"/>
                  <a:pt x="16358" y="18112"/>
                </a:cubicBezTo>
                <a:cubicBezTo>
                  <a:pt x="16591" y="17777"/>
                  <a:pt x="16809" y="17417"/>
                  <a:pt x="17101" y="17125"/>
                </a:cubicBezTo>
                <a:cubicBezTo>
                  <a:pt x="17324" y="16902"/>
                  <a:pt x="17600" y="16732"/>
                  <a:pt x="17796" y="16483"/>
                </a:cubicBezTo>
                <a:cubicBezTo>
                  <a:pt x="17982" y="16244"/>
                  <a:pt x="18093" y="15963"/>
                  <a:pt x="18183" y="15682"/>
                </a:cubicBezTo>
                <a:cubicBezTo>
                  <a:pt x="18279" y="15353"/>
                  <a:pt x="18369" y="15008"/>
                  <a:pt x="18342" y="14674"/>
                </a:cubicBezTo>
                <a:cubicBezTo>
                  <a:pt x="18316" y="14408"/>
                  <a:pt x="18252" y="14132"/>
                  <a:pt x="18130" y="13904"/>
                </a:cubicBezTo>
                <a:cubicBezTo>
                  <a:pt x="18040" y="13745"/>
                  <a:pt x="17875" y="13533"/>
                  <a:pt x="17684" y="13506"/>
                </a:cubicBezTo>
                <a:cubicBezTo>
                  <a:pt x="17671" y="13505"/>
                  <a:pt x="17658" y="13504"/>
                  <a:pt x="17645" y="13504"/>
                </a:cubicBezTo>
                <a:cubicBezTo>
                  <a:pt x="17456" y="13504"/>
                  <a:pt x="17305" y="13675"/>
                  <a:pt x="17191" y="13803"/>
                </a:cubicBezTo>
                <a:cubicBezTo>
                  <a:pt x="16942" y="14101"/>
                  <a:pt x="16793" y="14472"/>
                  <a:pt x="16629" y="14822"/>
                </a:cubicBezTo>
                <a:cubicBezTo>
                  <a:pt x="16326" y="15459"/>
                  <a:pt x="15918" y="16053"/>
                  <a:pt x="15636" y="16700"/>
                </a:cubicBezTo>
                <a:cubicBezTo>
                  <a:pt x="15477" y="17067"/>
                  <a:pt x="15334" y="17438"/>
                  <a:pt x="15170" y="17793"/>
                </a:cubicBezTo>
                <a:cubicBezTo>
                  <a:pt x="15053" y="18048"/>
                  <a:pt x="14920" y="18366"/>
                  <a:pt x="14734" y="18584"/>
                </a:cubicBezTo>
                <a:cubicBezTo>
                  <a:pt x="14646" y="18683"/>
                  <a:pt x="14553" y="18724"/>
                  <a:pt x="14462" y="18724"/>
                </a:cubicBezTo>
                <a:cubicBezTo>
                  <a:pt x="14207" y="18724"/>
                  <a:pt x="13967" y="18406"/>
                  <a:pt x="13896" y="18159"/>
                </a:cubicBezTo>
                <a:cubicBezTo>
                  <a:pt x="13700" y="17470"/>
                  <a:pt x="13986" y="16722"/>
                  <a:pt x="14230" y="16080"/>
                </a:cubicBezTo>
                <a:cubicBezTo>
                  <a:pt x="14352" y="15740"/>
                  <a:pt x="14480" y="15416"/>
                  <a:pt x="14559" y="15061"/>
                </a:cubicBezTo>
                <a:cubicBezTo>
                  <a:pt x="14644" y="14679"/>
                  <a:pt x="14687" y="14286"/>
                  <a:pt x="14719" y="13888"/>
                </a:cubicBezTo>
                <a:cubicBezTo>
                  <a:pt x="14782" y="13215"/>
                  <a:pt x="14883" y="12482"/>
                  <a:pt x="14692" y="11824"/>
                </a:cubicBezTo>
                <a:cubicBezTo>
                  <a:pt x="14607" y="11543"/>
                  <a:pt x="14459" y="11267"/>
                  <a:pt x="14368" y="10991"/>
                </a:cubicBezTo>
                <a:cubicBezTo>
                  <a:pt x="14268" y="10684"/>
                  <a:pt x="14161" y="10381"/>
                  <a:pt x="14082" y="10068"/>
                </a:cubicBezTo>
                <a:cubicBezTo>
                  <a:pt x="13886" y="9299"/>
                  <a:pt x="13737" y="8503"/>
                  <a:pt x="13610" y="7723"/>
                </a:cubicBezTo>
                <a:cubicBezTo>
                  <a:pt x="13509" y="7124"/>
                  <a:pt x="13477" y="6487"/>
                  <a:pt x="13291" y="5909"/>
                </a:cubicBezTo>
                <a:cubicBezTo>
                  <a:pt x="13074" y="5229"/>
                  <a:pt x="12554" y="4731"/>
                  <a:pt x="11965" y="4354"/>
                </a:cubicBezTo>
                <a:cubicBezTo>
                  <a:pt x="11747" y="4211"/>
                  <a:pt x="11519" y="4052"/>
                  <a:pt x="11249" y="4046"/>
                </a:cubicBezTo>
                <a:cubicBezTo>
                  <a:pt x="11238" y="4046"/>
                  <a:pt x="11226" y="4046"/>
                  <a:pt x="11215" y="4046"/>
                </a:cubicBezTo>
                <a:cubicBezTo>
                  <a:pt x="10990" y="4046"/>
                  <a:pt x="10739" y="4099"/>
                  <a:pt x="10633" y="4312"/>
                </a:cubicBezTo>
                <a:cubicBezTo>
                  <a:pt x="10511" y="4550"/>
                  <a:pt x="10548" y="4816"/>
                  <a:pt x="10601" y="5076"/>
                </a:cubicBezTo>
                <a:cubicBezTo>
                  <a:pt x="10686" y="5505"/>
                  <a:pt x="10829" y="5919"/>
                  <a:pt x="10973" y="6333"/>
                </a:cubicBezTo>
                <a:cubicBezTo>
                  <a:pt x="11111" y="6742"/>
                  <a:pt x="11222" y="7145"/>
                  <a:pt x="11397" y="7537"/>
                </a:cubicBezTo>
                <a:cubicBezTo>
                  <a:pt x="11556" y="7888"/>
                  <a:pt x="11758" y="8201"/>
                  <a:pt x="11986" y="8508"/>
                </a:cubicBezTo>
                <a:cubicBezTo>
                  <a:pt x="12469" y="9182"/>
                  <a:pt x="12766" y="9952"/>
                  <a:pt x="12862" y="10774"/>
                </a:cubicBezTo>
                <a:cubicBezTo>
                  <a:pt x="12909" y="11209"/>
                  <a:pt x="12899" y="11649"/>
                  <a:pt x="12946" y="12084"/>
                </a:cubicBezTo>
                <a:cubicBezTo>
                  <a:pt x="12989" y="12445"/>
                  <a:pt x="13042" y="12795"/>
                  <a:pt x="13095" y="13146"/>
                </a:cubicBezTo>
                <a:cubicBezTo>
                  <a:pt x="13137" y="13469"/>
                  <a:pt x="13185" y="13788"/>
                  <a:pt x="13191" y="14117"/>
                </a:cubicBezTo>
                <a:cubicBezTo>
                  <a:pt x="13201" y="14467"/>
                  <a:pt x="13159" y="14827"/>
                  <a:pt x="13201" y="15183"/>
                </a:cubicBezTo>
                <a:cubicBezTo>
                  <a:pt x="13244" y="15666"/>
                  <a:pt x="13456" y="16149"/>
                  <a:pt x="13466" y="16642"/>
                </a:cubicBezTo>
                <a:cubicBezTo>
                  <a:pt x="13466" y="16854"/>
                  <a:pt x="13413" y="17199"/>
                  <a:pt x="13259" y="17358"/>
                </a:cubicBezTo>
                <a:cubicBezTo>
                  <a:pt x="13180" y="17440"/>
                  <a:pt x="13084" y="17472"/>
                  <a:pt x="12983" y="17472"/>
                </a:cubicBezTo>
                <a:cubicBezTo>
                  <a:pt x="12782" y="17472"/>
                  <a:pt x="12563" y="17344"/>
                  <a:pt x="12421" y="17231"/>
                </a:cubicBezTo>
                <a:cubicBezTo>
                  <a:pt x="11747" y="16679"/>
                  <a:pt x="11530" y="15793"/>
                  <a:pt x="11318" y="14987"/>
                </a:cubicBezTo>
                <a:cubicBezTo>
                  <a:pt x="11211" y="14599"/>
                  <a:pt x="11116" y="14201"/>
                  <a:pt x="11063" y="13793"/>
                </a:cubicBezTo>
                <a:cubicBezTo>
                  <a:pt x="11005" y="13342"/>
                  <a:pt x="11026" y="12891"/>
                  <a:pt x="11015" y="12440"/>
                </a:cubicBezTo>
                <a:cubicBezTo>
                  <a:pt x="11010" y="12026"/>
                  <a:pt x="10946" y="11644"/>
                  <a:pt x="10814" y="11246"/>
                </a:cubicBezTo>
                <a:cubicBezTo>
                  <a:pt x="10644" y="10779"/>
                  <a:pt x="10394" y="10344"/>
                  <a:pt x="10214" y="9883"/>
                </a:cubicBezTo>
                <a:cubicBezTo>
                  <a:pt x="9859" y="8933"/>
                  <a:pt x="9609" y="7946"/>
                  <a:pt x="9386" y="6964"/>
                </a:cubicBezTo>
                <a:cubicBezTo>
                  <a:pt x="9301" y="6598"/>
                  <a:pt x="9185" y="6248"/>
                  <a:pt x="9100" y="5882"/>
                </a:cubicBezTo>
                <a:cubicBezTo>
                  <a:pt x="9010" y="5479"/>
                  <a:pt x="8946" y="5065"/>
                  <a:pt x="8882" y="4662"/>
                </a:cubicBezTo>
                <a:cubicBezTo>
                  <a:pt x="8728" y="3786"/>
                  <a:pt x="8532" y="2953"/>
                  <a:pt x="8246" y="2110"/>
                </a:cubicBezTo>
                <a:cubicBezTo>
                  <a:pt x="8007" y="1425"/>
                  <a:pt x="7641" y="836"/>
                  <a:pt x="7105" y="353"/>
                </a:cubicBezTo>
                <a:cubicBezTo>
                  <a:pt x="6897" y="165"/>
                  <a:pt x="6660" y="1"/>
                  <a:pt x="6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6" name="Google Shape;1346;p39"/>
          <p:cNvGrpSpPr/>
          <p:nvPr/>
        </p:nvGrpSpPr>
        <p:grpSpPr>
          <a:xfrm>
            <a:off x="-494669" y="-505597"/>
            <a:ext cx="2158774" cy="2349634"/>
            <a:chOff x="-804134" y="-686476"/>
            <a:chExt cx="2621781" cy="2853576"/>
          </a:xfrm>
        </p:grpSpPr>
        <p:sp>
          <p:nvSpPr>
            <p:cNvPr id="1347" name="Google Shape;1347;p39"/>
            <p:cNvSpPr/>
            <p:nvPr/>
          </p:nvSpPr>
          <p:spPr>
            <a:xfrm>
              <a:off x="426204" y="203197"/>
              <a:ext cx="1391442" cy="1454581"/>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39"/>
            <p:cNvSpPr/>
            <p:nvPr/>
          </p:nvSpPr>
          <p:spPr>
            <a:xfrm rot="8582712">
              <a:off x="-610952" y="536412"/>
              <a:ext cx="903620" cy="944623"/>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9"/>
            <p:cNvSpPr/>
            <p:nvPr/>
          </p:nvSpPr>
          <p:spPr>
            <a:xfrm rot="-8100000">
              <a:off x="-215276" y="-505336"/>
              <a:ext cx="903618" cy="944621"/>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39"/>
            <p:cNvSpPr/>
            <p:nvPr/>
          </p:nvSpPr>
          <p:spPr>
            <a:xfrm rot="-10069966">
              <a:off x="-255840" y="1465563"/>
              <a:ext cx="564425" cy="649357"/>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1" name="Google Shape;1351;p39"/>
          <p:cNvGrpSpPr/>
          <p:nvPr/>
        </p:nvGrpSpPr>
        <p:grpSpPr>
          <a:xfrm>
            <a:off x="-89925" y="3836699"/>
            <a:ext cx="1672557" cy="1115435"/>
            <a:chOff x="-89925" y="3836699"/>
            <a:chExt cx="1672557" cy="1115435"/>
          </a:xfrm>
        </p:grpSpPr>
        <p:sp>
          <p:nvSpPr>
            <p:cNvPr id="1352" name="Google Shape;1352;p39"/>
            <p:cNvSpPr/>
            <p:nvPr/>
          </p:nvSpPr>
          <p:spPr>
            <a:xfrm>
              <a:off x="87965" y="3837647"/>
              <a:ext cx="449484" cy="357184"/>
            </a:xfrm>
            <a:custGeom>
              <a:rect b="b" l="l" r="r" t="t"/>
              <a:pathLst>
                <a:path extrusionOk="0" h="10174" w="12804">
                  <a:moveTo>
                    <a:pt x="1" y="0"/>
                  </a:moveTo>
                  <a:cubicBezTo>
                    <a:pt x="256" y="313"/>
                    <a:pt x="505" y="621"/>
                    <a:pt x="760" y="929"/>
                  </a:cubicBezTo>
                  <a:cubicBezTo>
                    <a:pt x="1953" y="2388"/>
                    <a:pt x="2956" y="4006"/>
                    <a:pt x="4177" y="5460"/>
                  </a:cubicBezTo>
                  <a:cubicBezTo>
                    <a:pt x="4909" y="6340"/>
                    <a:pt x="5641" y="7232"/>
                    <a:pt x="6384" y="8107"/>
                  </a:cubicBezTo>
                  <a:cubicBezTo>
                    <a:pt x="6676" y="8457"/>
                    <a:pt x="6978" y="8797"/>
                    <a:pt x="7291" y="9136"/>
                  </a:cubicBezTo>
                  <a:cubicBezTo>
                    <a:pt x="7487" y="9349"/>
                    <a:pt x="7694" y="9598"/>
                    <a:pt x="7944" y="9763"/>
                  </a:cubicBezTo>
                  <a:cubicBezTo>
                    <a:pt x="8297" y="10006"/>
                    <a:pt x="8741" y="10173"/>
                    <a:pt x="9180" y="10173"/>
                  </a:cubicBezTo>
                  <a:cubicBezTo>
                    <a:pt x="9249" y="10173"/>
                    <a:pt x="9318" y="10169"/>
                    <a:pt x="9387" y="10160"/>
                  </a:cubicBezTo>
                  <a:cubicBezTo>
                    <a:pt x="10188" y="10070"/>
                    <a:pt x="10692" y="9577"/>
                    <a:pt x="10978" y="8845"/>
                  </a:cubicBezTo>
                  <a:cubicBezTo>
                    <a:pt x="11154" y="8383"/>
                    <a:pt x="11244" y="7921"/>
                    <a:pt x="11323" y="7444"/>
                  </a:cubicBezTo>
                  <a:cubicBezTo>
                    <a:pt x="11445" y="6728"/>
                    <a:pt x="11562" y="6011"/>
                    <a:pt x="11711" y="5300"/>
                  </a:cubicBezTo>
                  <a:cubicBezTo>
                    <a:pt x="12018" y="3778"/>
                    <a:pt x="12300" y="2244"/>
                    <a:pt x="12644" y="732"/>
                  </a:cubicBezTo>
                  <a:cubicBezTo>
                    <a:pt x="12698" y="488"/>
                    <a:pt x="12751" y="249"/>
                    <a:pt x="128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9"/>
            <p:cNvSpPr/>
            <p:nvPr/>
          </p:nvSpPr>
          <p:spPr>
            <a:xfrm>
              <a:off x="1108539" y="3837436"/>
              <a:ext cx="474093" cy="639062"/>
            </a:xfrm>
            <a:custGeom>
              <a:rect b="b" l="l" r="r" t="t"/>
              <a:pathLst>
                <a:path extrusionOk="0" h="18203" w="13505">
                  <a:moveTo>
                    <a:pt x="9562" y="1"/>
                  </a:moveTo>
                  <a:cubicBezTo>
                    <a:pt x="9403" y="505"/>
                    <a:pt x="9164" y="988"/>
                    <a:pt x="8835" y="1454"/>
                  </a:cubicBezTo>
                  <a:cubicBezTo>
                    <a:pt x="7864" y="2807"/>
                    <a:pt x="6320" y="3693"/>
                    <a:pt x="5010" y="4670"/>
                  </a:cubicBezTo>
                  <a:cubicBezTo>
                    <a:pt x="3667" y="5657"/>
                    <a:pt x="2235" y="6628"/>
                    <a:pt x="1158" y="7906"/>
                  </a:cubicBezTo>
                  <a:cubicBezTo>
                    <a:pt x="394" y="8808"/>
                    <a:pt x="1" y="9938"/>
                    <a:pt x="293" y="11095"/>
                  </a:cubicBezTo>
                  <a:cubicBezTo>
                    <a:pt x="537" y="12087"/>
                    <a:pt x="882" y="13037"/>
                    <a:pt x="1189" y="14008"/>
                  </a:cubicBezTo>
                  <a:cubicBezTo>
                    <a:pt x="1513" y="15032"/>
                    <a:pt x="1715" y="16125"/>
                    <a:pt x="2139" y="17106"/>
                  </a:cubicBezTo>
                  <a:cubicBezTo>
                    <a:pt x="2288" y="17457"/>
                    <a:pt x="2458" y="17748"/>
                    <a:pt x="2765" y="17971"/>
                  </a:cubicBezTo>
                  <a:cubicBezTo>
                    <a:pt x="2990" y="18138"/>
                    <a:pt x="3192" y="18203"/>
                    <a:pt x="3430" y="18203"/>
                  </a:cubicBezTo>
                  <a:cubicBezTo>
                    <a:pt x="3517" y="18203"/>
                    <a:pt x="3610" y="18194"/>
                    <a:pt x="3710" y="18178"/>
                  </a:cubicBezTo>
                  <a:cubicBezTo>
                    <a:pt x="4585" y="18035"/>
                    <a:pt x="5402" y="17536"/>
                    <a:pt x="6209" y="17175"/>
                  </a:cubicBezTo>
                  <a:cubicBezTo>
                    <a:pt x="6893" y="16873"/>
                    <a:pt x="7572" y="16565"/>
                    <a:pt x="8273" y="16295"/>
                  </a:cubicBezTo>
                  <a:cubicBezTo>
                    <a:pt x="9636" y="15753"/>
                    <a:pt x="11032" y="15313"/>
                    <a:pt x="12422" y="14851"/>
                  </a:cubicBezTo>
                  <a:cubicBezTo>
                    <a:pt x="12788" y="14729"/>
                    <a:pt x="13143" y="14591"/>
                    <a:pt x="13504" y="14432"/>
                  </a:cubicBezTo>
                  <a:lnTo>
                    <a:pt x="1350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9"/>
            <p:cNvSpPr/>
            <p:nvPr/>
          </p:nvSpPr>
          <p:spPr>
            <a:xfrm>
              <a:off x="-89363" y="3837647"/>
              <a:ext cx="1148144" cy="1000494"/>
            </a:xfrm>
            <a:custGeom>
              <a:rect b="b" l="l" r="r" t="t"/>
              <a:pathLst>
                <a:path extrusionOk="0" h="28498" w="32706">
                  <a:moveTo>
                    <a:pt x="25283" y="0"/>
                  </a:moveTo>
                  <a:cubicBezTo>
                    <a:pt x="25203" y="281"/>
                    <a:pt x="25145" y="557"/>
                    <a:pt x="25097" y="838"/>
                  </a:cubicBezTo>
                  <a:cubicBezTo>
                    <a:pt x="24917" y="1979"/>
                    <a:pt x="24932" y="3173"/>
                    <a:pt x="24906" y="4324"/>
                  </a:cubicBezTo>
                  <a:cubicBezTo>
                    <a:pt x="24874" y="5635"/>
                    <a:pt x="24906" y="6935"/>
                    <a:pt x="24938" y="8240"/>
                  </a:cubicBezTo>
                  <a:cubicBezTo>
                    <a:pt x="24964" y="9259"/>
                    <a:pt x="24980" y="10277"/>
                    <a:pt x="25039" y="11291"/>
                  </a:cubicBezTo>
                  <a:cubicBezTo>
                    <a:pt x="25065" y="11773"/>
                    <a:pt x="25108" y="12272"/>
                    <a:pt x="25081" y="12750"/>
                  </a:cubicBezTo>
                  <a:cubicBezTo>
                    <a:pt x="25049" y="13381"/>
                    <a:pt x="24943" y="14002"/>
                    <a:pt x="24805" y="14617"/>
                  </a:cubicBezTo>
                  <a:cubicBezTo>
                    <a:pt x="24699" y="15095"/>
                    <a:pt x="24582" y="15562"/>
                    <a:pt x="24381" y="16007"/>
                  </a:cubicBezTo>
                  <a:cubicBezTo>
                    <a:pt x="24184" y="16437"/>
                    <a:pt x="23930" y="16830"/>
                    <a:pt x="23654" y="17212"/>
                  </a:cubicBezTo>
                  <a:cubicBezTo>
                    <a:pt x="23118" y="17986"/>
                    <a:pt x="22556" y="18613"/>
                    <a:pt x="21765" y="19138"/>
                  </a:cubicBezTo>
                  <a:cubicBezTo>
                    <a:pt x="20301" y="20119"/>
                    <a:pt x="18735" y="21356"/>
                    <a:pt x="16878" y="21409"/>
                  </a:cubicBezTo>
                  <a:cubicBezTo>
                    <a:pt x="16862" y="21409"/>
                    <a:pt x="16846" y="21409"/>
                    <a:pt x="16830" y="21409"/>
                  </a:cubicBezTo>
                  <a:cubicBezTo>
                    <a:pt x="15899" y="21409"/>
                    <a:pt x="15213" y="20665"/>
                    <a:pt x="14623" y="20024"/>
                  </a:cubicBezTo>
                  <a:cubicBezTo>
                    <a:pt x="14146" y="19509"/>
                    <a:pt x="13764" y="18878"/>
                    <a:pt x="13350" y="18305"/>
                  </a:cubicBezTo>
                  <a:cubicBezTo>
                    <a:pt x="12841" y="17589"/>
                    <a:pt x="12305" y="16888"/>
                    <a:pt x="11764" y="16193"/>
                  </a:cubicBezTo>
                  <a:cubicBezTo>
                    <a:pt x="10644" y="14745"/>
                    <a:pt x="9429" y="13386"/>
                    <a:pt x="8087" y="12145"/>
                  </a:cubicBezTo>
                  <a:cubicBezTo>
                    <a:pt x="6336" y="10532"/>
                    <a:pt x="4309" y="9280"/>
                    <a:pt x="2330" y="7985"/>
                  </a:cubicBezTo>
                  <a:cubicBezTo>
                    <a:pt x="1545" y="7476"/>
                    <a:pt x="744" y="6951"/>
                    <a:pt x="1" y="6367"/>
                  </a:cubicBezTo>
                  <a:lnTo>
                    <a:pt x="1" y="12760"/>
                  </a:lnTo>
                  <a:cubicBezTo>
                    <a:pt x="569" y="12861"/>
                    <a:pt x="1147" y="12957"/>
                    <a:pt x="1709" y="13089"/>
                  </a:cubicBezTo>
                  <a:cubicBezTo>
                    <a:pt x="2314" y="13211"/>
                    <a:pt x="3046" y="13360"/>
                    <a:pt x="3550" y="13758"/>
                  </a:cubicBezTo>
                  <a:cubicBezTo>
                    <a:pt x="3932" y="14060"/>
                    <a:pt x="4198" y="14458"/>
                    <a:pt x="4436" y="14883"/>
                  </a:cubicBezTo>
                  <a:cubicBezTo>
                    <a:pt x="4914" y="15710"/>
                    <a:pt x="5354" y="16580"/>
                    <a:pt x="5768" y="17435"/>
                  </a:cubicBezTo>
                  <a:cubicBezTo>
                    <a:pt x="6235" y="18384"/>
                    <a:pt x="6665" y="19366"/>
                    <a:pt x="7280" y="20236"/>
                  </a:cubicBezTo>
                  <a:cubicBezTo>
                    <a:pt x="7572" y="20629"/>
                    <a:pt x="7885" y="21000"/>
                    <a:pt x="8235" y="21345"/>
                  </a:cubicBezTo>
                  <a:cubicBezTo>
                    <a:pt x="8538" y="21669"/>
                    <a:pt x="8830" y="21992"/>
                    <a:pt x="9121" y="22327"/>
                  </a:cubicBezTo>
                  <a:cubicBezTo>
                    <a:pt x="9641" y="22868"/>
                    <a:pt x="10262" y="23313"/>
                    <a:pt x="10835" y="23802"/>
                  </a:cubicBezTo>
                  <a:cubicBezTo>
                    <a:pt x="11445" y="24316"/>
                    <a:pt x="12066" y="24804"/>
                    <a:pt x="12740" y="25234"/>
                  </a:cubicBezTo>
                  <a:cubicBezTo>
                    <a:pt x="13536" y="25738"/>
                    <a:pt x="14385" y="26072"/>
                    <a:pt x="15281" y="26359"/>
                  </a:cubicBezTo>
                  <a:cubicBezTo>
                    <a:pt x="16252" y="26661"/>
                    <a:pt x="17244" y="26980"/>
                    <a:pt x="18237" y="27218"/>
                  </a:cubicBezTo>
                  <a:cubicBezTo>
                    <a:pt x="19690" y="27569"/>
                    <a:pt x="21224" y="27834"/>
                    <a:pt x="22577" y="28497"/>
                  </a:cubicBezTo>
                  <a:cubicBezTo>
                    <a:pt x="22582" y="28465"/>
                    <a:pt x="22598" y="28433"/>
                    <a:pt x="22603" y="28402"/>
                  </a:cubicBezTo>
                  <a:cubicBezTo>
                    <a:pt x="22959" y="27171"/>
                    <a:pt x="23585" y="26083"/>
                    <a:pt x="24227" y="24985"/>
                  </a:cubicBezTo>
                  <a:cubicBezTo>
                    <a:pt x="24938" y="23770"/>
                    <a:pt x="25707" y="22597"/>
                    <a:pt x="26498" y="21435"/>
                  </a:cubicBezTo>
                  <a:cubicBezTo>
                    <a:pt x="27808" y="19514"/>
                    <a:pt x="29734" y="17578"/>
                    <a:pt x="29851" y="15116"/>
                  </a:cubicBezTo>
                  <a:cubicBezTo>
                    <a:pt x="29899" y="14188"/>
                    <a:pt x="29724" y="13360"/>
                    <a:pt x="29474" y="12463"/>
                  </a:cubicBezTo>
                  <a:cubicBezTo>
                    <a:pt x="29166" y="11349"/>
                    <a:pt x="28843" y="10240"/>
                    <a:pt x="28471" y="9147"/>
                  </a:cubicBezTo>
                  <a:cubicBezTo>
                    <a:pt x="27941" y="7577"/>
                    <a:pt x="26954" y="5385"/>
                    <a:pt x="28158" y="3873"/>
                  </a:cubicBezTo>
                  <a:cubicBezTo>
                    <a:pt x="29405" y="2308"/>
                    <a:pt x="31140" y="1231"/>
                    <a:pt x="327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9"/>
            <p:cNvSpPr/>
            <p:nvPr/>
          </p:nvSpPr>
          <p:spPr>
            <a:xfrm>
              <a:off x="907373" y="4608428"/>
              <a:ext cx="675245" cy="343702"/>
            </a:xfrm>
            <a:custGeom>
              <a:rect b="b" l="l" r="r" t="t"/>
              <a:pathLst>
                <a:path extrusionOk="0" h="9790" w="19235">
                  <a:moveTo>
                    <a:pt x="19234" y="0"/>
                  </a:moveTo>
                  <a:cubicBezTo>
                    <a:pt x="17802" y="472"/>
                    <a:pt x="16380" y="918"/>
                    <a:pt x="14921" y="1295"/>
                  </a:cubicBezTo>
                  <a:cubicBezTo>
                    <a:pt x="12888" y="1815"/>
                    <a:pt x="10851" y="2308"/>
                    <a:pt x="8941" y="3205"/>
                  </a:cubicBezTo>
                  <a:cubicBezTo>
                    <a:pt x="7169" y="4032"/>
                    <a:pt x="5444" y="4945"/>
                    <a:pt x="3869" y="6102"/>
                  </a:cubicBezTo>
                  <a:cubicBezTo>
                    <a:pt x="2410" y="7168"/>
                    <a:pt x="1173" y="8431"/>
                    <a:pt x="1" y="9789"/>
                  </a:cubicBezTo>
                  <a:lnTo>
                    <a:pt x="19234" y="9789"/>
                  </a:lnTo>
                  <a:lnTo>
                    <a:pt x="192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9"/>
            <p:cNvSpPr/>
            <p:nvPr/>
          </p:nvSpPr>
          <p:spPr>
            <a:xfrm>
              <a:off x="-89539" y="3836699"/>
              <a:ext cx="887560" cy="752213"/>
            </a:xfrm>
            <a:custGeom>
              <a:rect b="b" l="l" r="r" t="t"/>
              <a:pathLst>
                <a:path extrusionOk="0" h="21426" w="25283">
                  <a:moveTo>
                    <a:pt x="1" y="0"/>
                  </a:moveTo>
                  <a:lnTo>
                    <a:pt x="1" y="6362"/>
                  </a:lnTo>
                  <a:cubicBezTo>
                    <a:pt x="749" y="6946"/>
                    <a:pt x="1545" y="7471"/>
                    <a:pt x="2324" y="7980"/>
                  </a:cubicBezTo>
                  <a:cubicBezTo>
                    <a:pt x="4314" y="9301"/>
                    <a:pt x="6330" y="10548"/>
                    <a:pt x="8081" y="12156"/>
                  </a:cubicBezTo>
                  <a:cubicBezTo>
                    <a:pt x="9429" y="13397"/>
                    <a:pt x="10644" y="14761"/>
                    <a:pt x="11763" y="16204"/>
                  </a:cubicBezTo>
                  <a:cubicBezTo>
                    <a:pt x="12299" y="16899"/>
                    <a:pt x="12840" y="17605"/>
                    <a:pt x="13350" y="18321"/>
                  </a:cubicBezTo>
                  <a:cubicBezTo>
                    <a:pt x="13758" y="18900"/>
                    <a:pt x="14146" y="19520"/>
                    <a:pt x="14623" y="20040"/>
                  </a:cubicBezTo>
                  <a:cubicBezTo>
                    <a:pt x="15207" y="20677"/>
                    <a:pt x="15904" y="21426"/>
                    <a:pt x="16830" y="21426"/>
                  </a:cubicBezTo>
                  <a:cubicBezTo>
                    <a:pt x="16846" y="21426"/>
                    <a:pt x="16862" y="21425"/>
                    <a:pt x="16878" y="21425"/>
                  </a:cubicBezTo>
                  <a:cubicBezTo>
                    <a:pt x="18735" y="21372"/>
                    <a:pt x="20300" y="20136"/>
                    <a:pt x="21765" y="19149"/>
                  </a:cubicBezTo>
                  <a:cubicBezTo>
                    <a:pt x="22550" y="18624"/>
                    <a:pt x="23112" y="18003"/>
                    <a:pt x="23653" y="17228"/>
                  </a:cubicBezTo>
                  <a:cubicBezTo>
                    <a:pt x="23924" y="16836"/>
                    <a:pt x="24179" y="16448"/>
                    <a:pt x="24380" y="16018"/>
                  </a:cubicBezTo>
                  <a:cubicBezTo>
                    <a:pt x="24577" y="15573"/>
                    <a:pt x="24688" y="15111"/>
                    <a:pt x="24805" y="14634"/>
                  </a:cubicBezTo>
                  <a:cubicBezTo>
                    <a:pt x="24943" y="14018"/>
                    <a:pt x="25049" y="13397"/>
                    <a:pt x="25081" y="12761"/>
                  </a:cubicBezTo>
                  <a:cubicBezTo>
                    <a:pt x="25107" y="12278"/>
                    <a:pt x="25060" y="11790"/>
                    <a:pt x="25033" y="11302"/>
                  </a:cubicBezTo>
                  <a:cubicBezTo>
                    <a:pt x="24980" y="10288"/>
                    <a:pt x="24964" y="9270"/>
                    <a:pt x="24937" y="8251"/>
                  </a:cubicBezTo>
                  <a:cubicBezTo>
                    <a:pt x="24900" y="6946"/>
                    <a:pt x="24874" y="5646"/>
                    <a:pt x="24900" y="4341"/>
                  </a:cubicBezTo>
                  <a:cubicBezTo>
                    <a:pt x="24927" y="3184"/>
                    <a:pt x="24916" y="2001"/>
                    <a:pt x="25097" y="849"/>
                  </a:cubicBezTo>
                  <a:cubicBezTo>
                    <a:pt x="25139" y="573"/>
                    <a:pt x="25203" y="292"/>
                    <a:pt x="25282" y="16"/>
                  </a:cubicBezTo>
                  <a:lnTo>
                    <a:pt x="17860" y="16"/>
                  </a:lnTo>
                  <a:cubicBezTo>
                    <a:pt x="17807" y="260"/>
                    <a:pt x="17754" y="505"/>
                    <a:pt x="17700" y="743"/>
                  </a:cubicBezTo>
                  <a:cubicBezTo>
                    <a:pt x="17361" y="2266"/>
                    <a:pt x="17074" y="3794"/>
                    <a:pt x="16767" y="5317"/>
                  </a:cubicBezTo>
                  <a:cubicBezTo>
                    <a:pt x="16618" y="6022"/>
                    <a:pt x="16501" y="6739"/>
                    <a:pt x="16379" y="7455"/>
                  </a:cubicBezTo>
                  <a:cubicBezTo>
                    <a:pt x="16300" y="7933"/>
                    <a:pt x="16210" y="8405"/>
                    <a:pt x="16034" y="8856"/>
                  </a:cubicBezTo>
                  <a:cubicBezTo>
                    <a:pt x="15748" y="9593"/>
                    <a:pt x="15244" y="10092"/>
                    <a:pt x="14443" y="10177"/>
                  </a:cubicBezTo>
                  <a:cubicBezTo>
                    <a:pt x="14379" y="10184"/>
                    <a:pt x="14314" y="10188"/>
                    <a:pt x="14250" y="10188"/>
                  </a:cubicBezTo>
                  <a:cubicBezTo>
                    <a:pt x="13806" y="10188"/>
                    <a:pt x="13356" y="10020"/>
                    <a:pt x="13000" y="9779"/>
                  </a:cubicBezTo>
                  <a:cubicBezTo>
                    <a:pt x="12750" y="9614"/>
                    <a:pt x="12554" y="9365"/>
                    <a:pt x="12347" y="9148"/>
                  </a:cubicBezTo>
                  <a:cubicBezTo>
                    <a:pt x="12034" y="8819"/>
                    <a:pt x="11732" y="8468"/>
                    <a:pt x="11440" y="8118"/>
                  </a:cubicBezTo>
                  <a:cubicBezTo>
                    <a:pt x="10702" y="7237"/>
                    <a:pt x="9975" y="6346"/>
                    <a:pt x="9233" y="5476"/>
                  </a:cubicBezTo>
                  <a:cubicBezTo>
                    <a:pt x="8012" y="4022"/>
                    <a:pt x="7009" y="2404"/>
                    <a:pt x="5810" y="929"/>
                  </a:cubicBezTo>
                  <a:cubicBezTo>
                    <a:pt x="5556" y="627"/>
                    <a:pt x="5306" y="314"/>
                    <a:pt x="50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9"/>
            <p:cNvSpPr/>
            <p:nvPr/>
          </p:nvSpPr>
          <p:spPr>
            <a:xfrm>
              <a:off x="-89925" y="3837436"/>
              <a:ext cx="1672262" cy="1114698"/>
            </a:xfrm>
            <a:custGeom>
              <a:rect b="b" l="l" r="r" t="t"/>
              <a:pathLst>
                <a:path extrusionOk="0" h="31751" w="47636">
                  <a:moveTo>
                    <a:pt x="32705" y="1"/>
                  </a:moveTo>
                  <a:cubicBezTo>
                    <a:pt x="31140" y="1226"/>
                    <a:pt x="29411" y="2309"/>
                    <a:pt x="28164" y="3874"/>
                  </a:cubicBezTo>
                  <a:cubicBezTo>
                    <a:pt x="26954" y="5391"/>
                    <a:pt x="27946" y="7572"/>
                    <a:pt x="28477" y="9148"/>
                  </a:cubicBezTo>
                  <a:cubicBezTo>
                    <a:pt x="28848" y="10241"/>
                    <a:pt x="29172" y="11350"/>
                    <a:pt x="29474" y="12464"/>
                  </a:cubicBezTo>
                  <a:cubicBezTo>
                    <a:pt x="29724" y="13361"/>
                    <a:pt x="29893" y="14188"/>
                    <a:pt x="29856" y="15117"/>
                  </a:cubicBezTo>
                  <a:cubicBezTo>
                    <a:pt x="29734" y="17573"/>
                    <a:pt x="27808" y="19505"/>
                    <a:pt x="26498" y="21436"/>
                  </a:cubicBezTo>
                  <a:cubicBezTo>
                    <a:pt x="25707" y="22598"/>
                    <a:pt x="24938" y="23776"/>
                    <a:pt x="24232" y="24985"/>
                  </a:cubicBezTo>
                  <a:cubicBezTo>
                    <a:pt x="23585" y="26084"/>
                    <a:pt x="22964" y="27166"/>
                    <a:pt x="22603" y="28402"/>
                  </a:cubicBezTo>
                  <a:cubicBezTo>
                    <a:pt x="22598" y="28434"/>
                    <a:pt x="22587" y="28466"/>
                    <a:pt x="22577" y="28498"/>
                  </a:cubicBezTo>
                  <a:cubicBezTo>
                    <a:pt x="21224" y="27835"/>
                    <a:pt x="19696" y="27569"/>
                    <a:pt x="18242" y="27219"/>
                  </a:cubicBezTo>
                  <a:cubicBezTo>
                    <a:pt x="17245" y="26975"/>
                    <a:pt x="16258" y="26662"/>
                    <a:pt x="15281" y="26360"/>
                  </a:cubicBezTo>
                  <a:cubicBezTo>
                    <a:pt x="14390" y="26073"/>
                    <a:pt x="13541" y="25749"/>
                    <a:pt x="12745" y="25235"/>
                  </a:cubicBezTo>
                  <a:cubicBezTo>
                    <a:pt x="12071" y="24810"/>
                    <a:pt x="11451" y="24312"/>
                    <a:pt x="10841" y="23802"/>
                  </a:cubicBezTo>
                  <a:cubicBezTo>
                    <a:pt x="10262" y="23319"/>
                    <a:pt x="9647" y="22874"/>
                    <a:pt x="9121" y="22327"/>
                  </a:cubicBezTo>
                  <a:cubicBezTo>
                    <a:pt x="8830" y="21993"/>
                    <a:pt x="8538" y="21669"/>
                    <a:pt x="8241" y="21346"/>
                  </a:cubicBezTo>
                  <a:cubicBezTo>
                    <a:pt x="7896" y="21001"/>
                    <a:pt x="7578" y="20629"/>
                    <a:pt x="7286" y="20237"/>
                  </a:cubicBezTo>
                  <a:cubicBezTo>
                    <a:pt x="6660" y="19372"/>
                    <a:pt x="6235" y="18385"/>
                    <a:pt x="5774" y="17435"/>
                  </a:cubicBezTo>
                  <a:cubicBezTo>
                    <a:pt x="5349" y="16581"/>
                    <a:pt x="4919" y="15711"/>
                    <a:pt x="4442" y="14883"/>
                  </a:cubicBezTo>
                  <a:cubicBezTo>
                    <a:pt x="4192" y="14459"/>
                    <a:pt x="3938" y="14061"/>
                    <a:pt x="3550" y="13758"/>
                  </a:cubicBezTo>
                  <a:cubicBezTo>
                    <a:pt x="3046" y="13361"/>
                    <a:pt x="2320" y="13207"/>
                    <a:pt x="1715" y="13074"/>
                  </a:cubicBezTo>
                  <a:cubicBezTo>
                    <a:pt x="1152" y="12947"/>
                    <a:pt x="574" y="12856"/>
                    <a:pt x="1" y="12750"/>
                  </a:cubicBezTo>
                  <a:lnTo>
                    <a:pt x="1" y="31750"/>
                  </a:lnTo>
                  <a:lnTo>
                    <a:pt x="28403" y="31750"/>
                  </a:lnTo>
                  <a:cubicBezTo>
                    <a:pt x="29575" y="30392"/>
                    <a:pt x="30811" y="29129"/>
                    <a:pt x="32270" y="28063"/>
                  </a:cubicBezTo>
                  <a:cubicBezTo>
                    <a:pt x="33846" y="26901"/>
                    <a:pt x="35571" y="25993"/>
                    <a:pt x="37343" y="25166"/>
                  </a:cubicBezTo>
                  <a:cubicBezTo>
                    <a:pt x="39253" y="24269"/>
                    <a:pt x="41290" y="23776"/>
                    <a:pt x="43322" y="23256"/>
                  </a:cubicBezTo>
                  <a:cubicBezTo>
                    <a:pt x="44781" y="22874"/>
                    <a:pt x="46203" y="22423"/>
                    <a:pt x="47636" y="21966"/>
                  </a:cubicBezTo>
                  <a:lnTo>
                    <a:pt x="47636" y="14432"/>
                  </a:lnTo>
                  <a:cubicBezTo>
                    <a:pt x="47286" y="14591"/>
                    <a:pt x="46925" y="14729"/>
                    <a:pt x="46559" y="14851"/>
                  </a:cubicBezTo>
                  <a:cubicBezTo>
                    <a:pt x="45169" y="15313"/>
                    <a:pt x="43773" y="15753"/>
                    <a:pt x="42410" y="16295"/>
                  </a:cubicBezTo>
                  <a:cubicBezTo>
                    <a:pt x="41715" y="16576"/>
                    <a:pt x="41030" y="16873"/>
                    <a:pt x="40346" y="17175"/>
                  </a:cubicBezTo>
                  <a:cubicBezTo>
                    <a:pt x="39545" y="17541"/>
                    <a:pt x="38727" y="18040"/>
                    <a:pt x="37847" y="18178"/>
                  </a:cubicBezTo>
                  <a:cubicBezTo>
                    <a:pt x="37744" y="18194"/>
                    <a:pt x="37650" y="18204"/>
                    <a:pt x="37560" y="18204"/>
                  </a:cubicBezTo>
                  <a:cubicBezTo>
                    <a:pt x="37325" y="18204"/>
                    <a:pt x="37125" y="18140"/>
                    <a:pt x="36902" y="17971"/>
                  </a:cubicBezTo>
                  <a:cubicBezTo>
                    <a:pt x="36595" y="17743"/>
                    <a:pt x="36425" y="17451"/>
                    <a:pt x="36276" y="17106"/>
                  </a:cubicBezTo>
                  <a:cubicBezTo>
                    <a:pt x="35852" y="16125"/>
                    <a:pt x="35650" y="15032"/>
                    <a:pt x="35326" y="14008"/>
                  </a:cubicBezTo>
                  <a:cubicBezTo>
                    <a:pt x="35019" y="13042"/>
                    <a:pt x="34674" y="12087"/>
                    <a:pt x="34430" y="11095"/>
                  </a:cubicBezTo>
                  <a:cubicBezTo>
                    <a:pt x="34138" y="9928"/>
                    <a:pt x="34536" y="8803"/>
                    <a:pt x="35295" y="7906"/>
                  </a:cubicBezTo>
                  <a:cubicBezTo>
                    <a:pt x="36372" y="6628"/>
                    <a:pt x="37815" y="5662"/>
                    <a:pt x="39147" y="4670"/>
                  </a:cubicBezTo>
                  <a:cubicBezTo>
                    <a:pt x="40457" y="3693"/>
                    <a:pt x="42006" y="2807"/>
                    <a:pt x="42967" y="1454"/>
                  </a:cubicBezTo>
                  <a:cubicBezTo>
                    <a:pt x="43296" y="988"/>
                    <a:pt x="43545" y="505"/>
                    <a:pt x="436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40"/>
          <p:cNvSpPr txBox="1"/>
          <p:nvPr>
            <p:ph type="title"/>
          </p:nvPr>
        </p:nvSpPr>
        <p:spPr>
          <a:xfrm>
            <a:off x="720000" y="251675"/>
            <a:ext cx="7704000" cy="48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you can get your hands on:</a:t>
            </a:r>
            <a:endParaRPr/>
          </a:p>
        </p:txBody>
      </p:sp>
      <p:sp>
        <p:nvSpPr>
          <p:cNvPr id="1363" name="Google Shape;1363;p40"/>
          <p:cNvSpPr txBox="1"/>
          <p:nvPr>
            <p:ph type="title"/>
          </p:nvPr>
        </p:nvSpPr>
        <p:spPr>
          <a:xfrm>
            <a:off x="3082950" y="3929450"/>
            <a:ext cx="5777100" cy="955500"/>
          </a:xfrm>
          <a:prstGeom prst="rect">
            <a:avLst/>
          </a:prstGeom>
          <a:effectLst>
            <a:outerShdw blurRad="57150" rotWithShape="0" algn="bl" dir="5400000" dist="19050">
              <a:srgbClr val="000000">
                <a:alpha val="51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chemeClr val="dk2"/>
                </a:solidFill>
              </a:rPr>
              <a:t>Cheap and </a:t>
            </a:r>
            <a:r>
              <a:rPr b="1" lang="en">
                <a:solidFill>
                  <a:schemeClr val="dk2"/>
                </a:solidFill>
              </a:rPr>
              <a:t>Cheery</a:t>
            </a:r>
            <a:r>
              <a:rPr b="1" lang="en">
                <a:solidFill>
                  <a:schemeClr val="dk2"/>
                </a:solidFill>
              </a:rPr>
              <a:t> LED Pars!</a:t>
            </a:r>
            <a:endParaRPr b="1">
              <a:solidFill>
                <a:schemeClr val="dk2"/>
              </a:solidFill>
            </a:endParaRPr>
          </a:p>
          <a:p>
            <a:pPr indent="0" lvl="0" marL="0" rtl="0" algn="r">
              <a:spcBef>
                <a:spcPts val="0"/>
              </a:spcBef>
              <a:spcAft>
                <a:spcPts val="0"/>
              </a:spcAft>
              <a:buNone/>
            </a:pPr>
            <a:r>
              <a:t/>
            </a:r>
            <a:endParaRPr>
              <a:solidFill>
                <a:schemeClr val="dk2"/>
              </a:solidFill>
            </a:endParaRPr>
          </a:p>
        </p:txBody>
      </p:sp>
      <p:pic>
        <p:nvPicPr>
          <p:cNvPr id="1364" name="Google Shape;1364;p40"/>
          <p:cNvPicPr preferRelativeResize="0"/>
          <p:nvPr/>
        </p:nvPicPr>
        <p:blipFill>
          <a:blip r:embed="rId3">
            <a:alphaModFix/>
          </a:blip>
          <a:stretch>
            <a:fillRect/>
          </a:stretch>
        </p:blipFill>
        <p:spPr>
          <a:xfrm>
            <a:off x="3204725" y="1170125"/>
            <a:ext cx="2008242" cy="2606925"/>
          </a:xfrm>
          <a:prstGeom prst="rect">
            <a:avLst/>
          </a:prstGeom>
          <a:noFill/>
          <a:ln>
            <a:noFill/>
          </a:ln>
        </p:spPr>
      </p:pic>
      <p:sp>
        <p:nvSpPr>
          <p:cNvPr id="1365" name="Google Shape;1365;p40"/>
          <p:cNvSpPr txBox="1"/>
          <p:nvPr/>
        </p:nvSpPr>
        <p:spPr>
          <a:xfrm>
            <a:off x="530425" y="636725"/>
            <a:ext cx="26310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Actor"/>
                <a:ea typeface="Actor"/>
                <a:cs typeface="Actor"/>
                <a:sym typeface="Actor"/>
              </a:rPr>
              <a:t>Pro’s:</a:t>
            </a:r>
            <a:endParaRPr b="1" sz="2400">
              <a:solidFill>
                <a:schemeClr val="dk1"/>
              </a:solidFill>
              <a:latin typeface="Actor"/>
              <a:ea typeface="Actor"/>
              <a:cs typeface="Actor"/>
              <a:sym typeface="Actor"/>
            </a:endParaRPr>
          </a:p>
          <a:p>
            <a:pPr indent="-381000" lvl="0" marL="457200" rtl="0" algn="l">
              <a:spcBef>
                <a:spcPts val="0"/>
              </a:spcBef>
              <a:spcAft>
                <a:spcPts val="0"/>
              </a:spcAft>
              <a:buClr>
                <a:schemeClr val="dk1"/>
              </a:buClr>
              <a:buSzPts val="2400"/>
              <a:buFont typeface="Actor"/>
              <a:buAutoNum type="arabicParenR"/>
            </a:pPr>
            <a:r>
              <a:rPr b="1" lang="en" sz="2400">
                <a:solidFill>
                  <a:schemeClr val="dk1"/>
                </a:solidFill>
                <a:latin typeface="Actor"/>
                <a:ea typeface="Actor"/>
                <a:cs typeface="Actor"/>
                <a:sym typeface="Actor"/>
              </a:rPr>
              <a:t>Affordable and accessible</a:t>
            </a:r>
            <a:endParaRPr b="1" sz="2400">
              <a:solidFill>
                <a:schemeClr val="dk1"/>
              </a:solidFill>
              <a:latin typeface="Actor"/>
              <a:ea typeface="Actor"/>
              <a:cs typeface="Actor"/>
              <a:sym typeface="Actor"/>
            </a:endParaRPr>
          </a:p>
          <a:p>
            <a:pPr indent="-381000" lvl="0" marL="457200" rtl="0" algn="l">
              <a:spcBef>
                <a:spcPts val="0"/>
              </a:spcBef>
              <a:spcAft>
                <a:spcPts val="0"/>
              </a:spcAft>
              <a:buClr>
                <a:schemeClr val="dk1"/>
              </a:buClr>
              <a:buSzPts val="2400"/>
              <a:buFont typeface="Actor"/>
              <a:buAutoNum type="arabicParenR"/>
            </a:pPr>
            <a:r>
              <a:rPr b="1" lang="en" sz="2400">
                <a:solidFill>
                  <a:schemeClr val="dk1"/>
                </a:solidFill>
                <a:latin typeface="Actor"/>
                <a:ea typeface="Actor"/>
                <a:cs typeface="Actor"/>
                <a:sym typeface="Actor"/>
              </a:rPr>
              <a:t>Require only a little power</a:t>
            </a:r>
            <a:endParaRPr b="1" sz="2400">
              <a:solidFill>
                <a:schemeClr val="dk1"/>
              </a:solidFill>
              <a:latin typeface="Actor"/>
              <a:ea typeface="Actor"/>
              <a:cs typeface="Actor"/>
              <a:sym typeface="Actor"/>
            </a:endParaRPr>
          </a:p>
          <a:p>
            <a:pPr indent="-381000" lvl="0" marL="457200" rtl="0" algn="l">
              <a:spcBef>
                <a:spcPts val="0"/>
              </a:spcBef>
              <a:spcAft>
                <a:spcPts val="0"/>
              </a:spcAft>
              <a:buClr>
                <a:schemeClr val="dk1"/>
              </a:buClr>
              <a:buSzPts val="2400"/>
              <a:buFont typeface="Actor"/>
              <a:buAutoNum type="arabicParenR"/>
            </a:pPr>
            <a:r>
              <a:rPr b="1" lang="en" sz="2400">
                <a:solidFill>
                  <a:schemeClr val="dk1"/>
                </a:solidFill>
                <a:latin typeface="Actor"/>
                <a:ea typeface="Actor"/>
                <a:cs typeface="Actor"/>
                <a:sym typeface="Actor"/>
              </a:rPr>
              <a:t>Easy to set-up and focus</a:t>
            </a:r>
            <a:endParaRPr b="1" sz="2400">
              <a:solidFill>
                <a:schemeClr val="dk1"/>
              </a:solidFill>
              <a:latin typeface="Actor"/>
              <a:ea typeface="Actor"/>
              <a:cs typeface="Actor"/>
              <a:sym typeface="Actor"/>
            </a:endParaRPr>
          </a:p>
          <a:p>
            <a:pPr indent="-381000" lvl="0" marL="457200" rtl="0" algn="l">
              <a:spcBef>
                <a:spcPts val="0"/>
              </a:spcBef>
              <a:spcAft>
                <a:spcPts val="0"/>
              </a:spcAft>
              <a:buClr>
                <a:schemeClr val="dk1"/>
              </a:buClr>
              <a:buSzPts val="2400"/>
              <a:buFont typeface="Actor"/>
              <a:buAutoNum type="arabicParenR"/>
            </a:pPr>
            <a:r>
              <a:rPr b="1" lang="en" sz="2400">
                <a:solidFill>
                  <a:schemeClr val="dk1"/>
                </a:solidFill>
                <a:latin typeface="Actor"/>
                <a:ea typeface="Actor"/>
                <a:cs typeface="Actor"/>
                <a:sym typeface="Actor"/>
              </a:rPr>
              <a:t>Lots of </a:t>
            </a:r>
            <a:r>
              <a:rPr b="1" lang="en" sz="2400">
                <a:solidFill>
                  <a:schemeClr val="dk1"/>
                </a:solidFill>
                <a:latin typeface="Actor"/>
                <a:ea typeface="Actor"/>
                <a:cs typeface="Actor"/>
                <a:sym typeface="Actor"/>
              </a:rPr>
              <a:t>functionality</a:t>
            </a:r>
            <a:endParaRPr b="1" sz="2400">
              <a:solidFill>
                <a:schemeClr val="dk1"/>
              </a:solidFill>
              <a:latin typeface="Actor"/>
              <a:ea typeface="Actor"/>
              <a:cs typeface="Actor"/>
              <a:sym typeface="Actor"/>
            </a:endParaRPr>
          </a:p>
          <a:p>
            <a:pPr indent="-381000" lvl="0" marL="457200" rtl="0" algn="l">
              <a:spcBef>
                <a:spcPts val="0"/>
              </a:spcBef>
              <a:spcAft>
                <a:spcPts val="0"/>
              </a:spcAft>
              <a:buClr>
                <a:schemeClr val="dk1"/>
              </a:buClr>
              <a:buSzPts val="2400"/>
              <a:buFont typeface="Actor"/>
              <a:buAutoNum type="arabicParenR"/>
            </a:pPr>
            <a:r>
              <a:rPr b="1" lang="en" sz="2400">
                <a:solidFill>
                  <a:schemeClr val="dk1"/>
                </a:solidFill>
                <a:latin typeface="Actor"/>
                <a:ea typeface="Actor"/>
                <a:cs typeface="Actor"/>
                <a:sym typeface="Actor"/>
              </a:rPr>
              <a:t>Safe and durable</a:t>
            </a:r>
            <a:endParaRPr b="1" sz="2400">
              <a:solidFill>
                <a:schemeClr val="dk1"/>
              </a:solidFill>
              <a:latin typeface="Actor"/>
              <a:ea typeface="Actor"/>
              <a:cs typeface="Actor"/>
              <a:sym typeface="Actor"/>
            </a:endParaRPr>
          </a:p>
        </p:txBody>
      </p:sp>
      <p:sp>
        <p:nvSpPr>
          <p:cNvPr id="1366" name="Google Shape;1366;p40"/>
          <p:cNvSpPr txBox="1"/>
          <p:nvPr/>
        </p:nvSpPr>
        <p:spPr>
          <a:xfrm>
            <a:off x="5541825" y="736025"/>
            <a:ext cx="36021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Actor"/>
                <a:ea typeface="Actor"/>
                <a:cs typeface="Actor"/>
                <a:sym typeface="Actor"/>
              </a:rPr>
              <a:t>Con’s:</a:t>
            </a:r>
            <a:endParaRPr b="1" sz="2400">
              <a:solidFill>
                <a:schemeClr val="dk1"/>
              </a:solidFill>
              <a:latin typeface="Actor"/>
              <a:ea typeface="Actor"/>
              <a:cs typeface="Actor"/>
              <a:sym typeface="Actor"/>
            </a:endParaRPr>
          </a:p>
          <a:p>
            <a:pPr indent="-381000" lvl="0" marL="457200" rtl="0" algn="l">
              <a:spcBef>
                <a:spcPts val="0"/>
              </a:spcBef>
              <a:spcAft>
                <a:spcPts val="0"/>
              </a:spcAft>
              <a:buClr>
                <a:schemeClr val="dk1"/>
              </a:buClr>
              <a:buSzPts val="2400"/>
              <a:buFont typeface="Actor"/>
              <a:buAutoNum type="arabicParenR"/>
            </a:pPr>
            <a:r>
              <a:rPr b="1" lang="en" sz="2400">
                <a:solidFill>
                  <a:schemeClr val="dk1"/>
                </a:solidFill>
                <a:latin typeface="Actor"/>
                <a:ea typeface="Actor"/>
                <a:cs typeface="Actor"/>
                <a:sym typeface="Actor"/>
              </a:rPr>
              <a:t>Might not be a good long-term investment if purchasing</a:t>
            </a:r>
            <a:endParaRPr b="1" sz="2400">
              <a:solidFill>
                <a:schemeClr val="dk1"/>
              </a:solidFill>
              <a:latin typeface="Actor"/>
              <a:ea typeface="Actor"/>
              <a:cs typeface="Actor"/>
              <a:sym typeface="Actor"/>
            </a:endParaRPr>
          </a:p>
          <a:p>
            <a:pPr indent="-381000" lvl="0" marL="457200" rtl="0" algn="l">
              <a:spcBef>
                <a:spcPts val="0"/>
              </a:spcBef>
              <a:spcAft>
                <a:spcPts val="0"/>
              </a:spcAft>
              <a:buClr>
                <a:schemeClr val="dk1"/>
              </a:buClr>
              <a:buSzPts val="2400"/>
              <a:buFont typeface="Actor"/>
              <a:buAutoNum type="arabicParenR"/>
            </a:pPr>
            <a:r>
              <a:rPr b="1" lang="en" sz="2400">
                <a:solidFill>
                  <a:schemeClr val="dk1"/>
                </a:solidFill>
                <a:latin typeface="Actor"/>
                <a:ea typeface="Actor"/>
                <a:cs typeface="Actor"/>
                <a:sym typeface="Actor"/>
              </a:rPr>
              <a:t>Poor Colour Quality</a:t>
            </a:r>
            <a:endParaRPr b="1" sz="2400">
              <a:solidFill>
                <a:schemeClr val="dk1"/>
              </a:solidFill>
              <a:latin typeface="Actor"/>
              <a:ea typeface="Actor"/>
              <a:cs typeface="Actor"/>
              <a:sym typeface="Actor"/>
            </a:endParaRPr>
          </a:p>
          <a:p>
            <a:pPr indent="-381000" lvl="0" marL="457200" rtl="0" algn="l">
              <a:spcBef>
                <a:spcPts val="0"/>
              </a:spcBef>
              <a:spcAft>
                <a:spcPts val="0"/>
              </a:spcAft>
              <a:buClr>
                <a:schemeClr val="dk1"/>
              </a:buClr>
              <a:buSzPts val="2400"/>
              <a:buFont typeface="Actor"/>
              <a:buAutoNum type="arabicParenR"/>
            </a:pPr>
            <a:r>
              <a:rPr b="1" lang="en" sz="2400">
                <a:solidFill>
                  <a:schemeClr val="dk1"/>
                </a:solidFill>
                <a:latin typeface="Actor"/>
                <a:ea typeface="Actor"/>
                <a:cs typeface="Actor"/>
                <a:sym typeface="Actor"/>
              </a:rPr>
              <a:t>Too many “bells and whistles”</a:t>
            </a:r>
            <a:endParaRPr b="1" sz="2400">
              <a:solidFill>
                <a:schemeClr val="dk1"/>
              </a:solidFill>
              <a:latin typeface="Actor"/>
              <a:ea typeface="Actor"/>
              <a:cs typeface="Actor"/>
              <a:sym typeface="Actor"/>
            </a:endParaRPr>
          </a:p>
          <a:p>
            <a:pPr indent="-381000" lvl="0" marL="457200" rtl="0" algn="l">
              <a:spcBef>
                <a:spcPts val="0"/>
              </a:spcBef>
              <a:spcAft>
                <a:spcPts val="0"/>
              </a:spcAft>
              <a:buClr>
                <a:schemeClr val="dk1"/>
              </a:buClr>
              <a:buSzPts val="2400"/>
              <a:buFont typeface="Actor"/>
              <a:buAutoNum type="arabicParenR"/>
            </a:pPr>
            <a:r>
              <a:rPr b="1" lang="en" sz="2400">
                <a:solidFill>
                  <a:schemeClr val="dk1"/>
                </a:solidFill>
                <a:latin typeface="Actor"/>
                <a:ea typeface="Actor"/>
                <a:cs typeface="Actor"/>
                <a:sym typeface="Actor"/>
              </a:rPr>
              <a:t>Not bright enough</a:t>
            </a:r>
            <a:endParaRPr b="1" sz="2400">
              <a:solidFill>
                <a:schemeClr val="dk1"/>
              </a:solidFill>
              <a:latin typeface="Actor"/>
              <a:ea typeface="Actor"/>
              <a:cs typeface="Actor"/>
              <a:sym typeface="Acto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41"/>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 rented lights, now what?!?</a:t>
            </a:r>
            <a:endParaRPr/>
          </a:p>
          <a:p>
            <a:pPr indent="0" lvl="0" marL="0" rtl="0" algn="l">
              <a:spcBef>
                <a:spcPts val="0"/>
              </a:spcBef>
              <a:spcAft>
                <a:spcPts val="0"/>
              </a:spcAft>
              <a:buNone/>
            </a:pPr>
            <a:r>
              <a:t/>
            </a:r>
            <a:endParaRPr sz="2500"/>
          </a:p>
          <a:p>
            <a:pPr indent="0" lvl="0" marL="0" rtl="0" algn="l">
              <a:spcBef>
                <a:spcPts val="0"/>
              </a:spcBef>
              <a:spcAft>
                <a:spcPts val="0"/>
              </a:spcAft>
              <a:buNone/>
            </a:pPr>
            <a:r>
              <a:t/>
            </a:r>
            <a:endParaRPr/>
          </a:p>
        </p:txBody>
      </p:sp>
      <p:sp>
        <p:nvSpPr>
          <p:cNvPr id="1372" name="Google Shape;1372;p41"/>
          <p:cNvSpPr txBox="1"/>
          <p:nvPr/>
        </p:nvSpPr>
        <p:spPr>
          <a:xfrm>
            <a:off x="454200" y="697282"/>
            <a:ext cx="7782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Actor"/>
                <a:ea typeface="Actor"/>
                <a:cs typeface="Actor"/>
                <a:sym typeface="Actor"/>
              </a:rPr>
              <a:t>Power: </a:t>
            </a:r>
            <a:endParaRPr b="1" sz="2400">
              <a:solidFill>
                <a:schemeClr val="dk1"/>
              </a:solidFill>
              <a:latin typeface="Actor"/>
              <a:ea typeface="Actor"/>
              <a:cs typeface="Actor"/>
              <a:sym typeface="Actor"/>
            </a:endParaRPr>
          </a:p>
          <a:p>
            <a:pPr indent="0" lvl="0" marL="0" rtl="0" algn="l">
              <a:spcBef>
                <a:spcPts val="0"/>
              </a:spcBef>
              <a:spcAft>
                <a:spcPts val="0"/>
              </a:spcAft>
              <a:buNone/>
            </a:pPr>
            <a:r>
              <a:rPr b="1" lang="en" sz="1800">
                <a:solidFill>
                  <a:schemeClr val="dk1"/>
                </a:solidFill>
                <a:latin typeface="Actor"/>
                <a:ea typeface="Actor"/>
                <a:cs typeface="Actor"/>
                <a:sym typeface="Actor"/>
              </a:rPr>
              <a:t>Most LED Pars draw less than 35 Watts. This means </a:t>
            </a:r>
            <a:r>
              <a:rPr b="1" lang="en" sz="1800">
                <a:solidFill>
                  <a:schemeClr val="dk1"/>
                </a:solidFill>
                <a:latin typeface="Actor"/>
                <a:ea typeface="Actor"/>
                <a:cs typeface="Actor"/>
                <a:sym typeface="Actor"/>
              </a:rPr>
              <a:t>you</a:t>
            </a:r>
            <a:r>
              <a:rPr b="1" lang="en" sz="1800">
                <a:solidFill>
                  <a:schemeClr val="dk1"/>
                </a:solidFill>
                <a:latin typeface="Actor"/>
                <a:ea typeface="Actor"/>
                <a:cs typeface="Actor"/>
                <a:sym typeface="Actor"/>
              </a:rPr>
              <a:t> can put lots of them on a single outlet if you need to. Remember though, distributing your power load to as many circuits as possible is always the safest option.</a:t>
            </a:r>
            <a:endParaRPr b="1" sz="1800">
              <a:solidFill>
                <a:schemeClr val="dk1"/>
              </a:solidFill>
              <a:latin typeface="Actor"/>
              <a:ea typeface="Actor"/>
              <a:cs typeface="Actor"/>
              <a:sym typeface="Actor"/>
            </a:endParaRPr>
          </a:p>
          <a:p>
            <a:pPr indent="0" lvl="0" marL="0" rtl="0" algn="l">
              <a:spcBef>
                <a:spcPts val="0"/>
              </a:spcBef>
              <a:spcAft>
                <a:spcPts val="0"/>
              </a:spcAft>
              <a:buNone/>
            </a:pPr>
            <a:r>
              <a:t/>
            </a:r>
            <a:endParaRPr sz="1200">
              <a:solidFill>
                <a:schemeClr val="dk1"/>
              </a:solidFill>
              <a:latin typeface="Actor"/>
              <a:ea typeface="Actor"/>
              <a:cs typeface="Actor"/>
              <a:sym typeface="Actor"/>
            </a:endParaRPr>
          </a:p>
          <a:p>
            <a:pPr indent="0" lvl="0" marL="0" rtl="0" algn="l">
              <a:spcBef>
                <a:spcPts val="0"/>
              </a:spcBef>
              <a:spcAft>
                <a:spcPts val="0"/>
              </a:spcAft>
              <a:buNone/>
            </a:pPr>
            <a:r>
              <a:t/>
            </a:r>
            <a:endParaRPr sz="1200">
              <a:solidFill>
                <a:schemeClr val="dk1"/>
              </a:solidFill>
              <a:latin typeface="Actor"/>
              <a:ea typeface="Actor"/>
              <a:cs typeface="Actor"/>
              <a:sym typeface="Actor"/>
            </a:endParaRPr>
          </a:p>
        </p:txBody>
      </p:sp>
      <p:sp>
        <p:nvSpPr>
          <p:cNvPr id="1373" name="Google Shape;1373;p41"/>
          <p:cNvSpPr txBox="1"/>
          <p:nvPr/>
        </p:nvSpPr>
        <p:spPr>
          <a:xfrm>
            <a:off x="1510575" y="2190839"/>
            <a:ext cx="69861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Actor"/>
                <a:ea typeface="Actor"/>
                <a:cs typeface="Actor"/>
                <a:sym typeface="Actor"/>
              </a:rPr>
              <a:t>Angle:</a:t>
            </a:r>
            <a:r>
              <a:rPr b="1" lang="en" sz="1800">
                <a:solidFill>
                  <a:schemeClr val="dk1"/>
                </a:solidFill>
                <a:latin typeface="Actor"/>
                <a:ea typeface="Actor"/>
                <a:cs typeface="Actor"/>
                <a:sym typeface="Actor"/>
              </a:rPr>
              <a:t> </a:t>
            </a:r>
            <a:endParaRPr b="1" sz="1800">
              <a:solidFill>
                <a:schemeClr val="dk1"/>
              </a:solidFill>
              <a:latin typeface="Actor"/>
              <a:ea typeface="Actor"/>
              <a:cs typeface="Actor"/>
              <a:sym typeface="Actor"/>
            </a:endParaRPr>
          </a:p>
          <a:p>
            <a:pPr indent="0" lvl="0" marL="0" rtl="0" algn="l">
              <a:spcBef>
                <a:spcPts val="0"/>
              </a:spcBef>
              <a:spcAft>
                <a:spcPts val="0"/>
              </a:spcAft>
              <a:buNone/>
            </a:pPr>
            <a:r>
              <a:rPr b="1" lang="en" sz="1800">
                <a:solidFill>
                  <a:schemeClr val="dk1"/>
                </a:solidFill>
                <a:latin typeface="Actor"/>
                <a:ea typeface="Actor"/>
                <a:cs typeface="Actor"/>
                <a:sym typeface="Actor"/>
              </a:rPr>
              <a:t>Aim your lights towards the stage from the same direction the audience is watching from. The Agle from the lights to the performers faces should ideally be between 30 and 45 degrees. </a:t>
            </a:r>
            <a:endParaRPr b="1" sz="1800">
              <a:solidFill>
                <a:schemeClr val="dk1"/>
              </a:solidFill>
              <a:latin typeface="Actor"/>
              <a:ea typeface="Actor"/>
              <a:cs typeface="Actor"/>
              <a:sym typeface="Actor"/>
            </a:endParaRPr>
          </a:p>
          <a:p>
            <a:pPr indent="0" lvl="0" marL="0" rtl="0" algn="l">
              <a:spcBef>
                <a:spcPts val="0"/>
              </a:spcBef>
              <a:spcAft>
                <a:spcPts val="0"/>
              </a:spcAft>
              <a:buNone/>
            </a:pPr>
            <a:r>
              <a:t/>
            </a:r>
            <a:endParaRPr sz="1200">
              <a:solidFill>
                <a:schemeClr val="dk1"/>
              </a:solidFill>
              <a:latin typeface="Actor"/>
              <a:ea typeface="Actor"/>
              <a:cs typeface="Actor"/>
              <a:sym typeface="Actor"/>
            </a:endParaRPr>
          </a:p>
        </p:txBody>
      </p:sp>
      <p:sp>
        <p:nvSpPr>
          <p:cNvPr id="1374" name="Google Shape;1374;p41"/>
          <p:cNvSpPr txBox="1"/>
          <p:nvPr/>
        </p:nvSpPr>
        <p:spPr>
          <a:xfrm>
            <a:off x="2353975" y="3754930"/>
            <a:ext cx="65952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Actor"/>
                <a:ea typeface="Actor"/>
                <a:cs typeface="Actor"/>
                <a:sym typeface="Actor"/>
              </a:rPr>
              <a:t>Ready:</a:t>
            </a:r>
            <a:endParaRPr b="1" sz="2400">
              <a:solidFill>
                <a:schemeClr val="dk1"/>
              </a:solidFill>
              <a:latin typeface="Actor"/>
              <a:ea typeface="Actor"/>
              <a:cs typeface="Actor"/>
              <a:sym typeface="Actor"/>
            </a:endParaRPr>
          </a:p>
          <a:p>
            <a:pPr indent="0" lvl="0" marL="0" rtl="0" algn="l">
              <a:spcBef>
                <a:spcPts val="0"/>
              </a:spcBef>
              <a:spcAft>
                <a:spcPts val="0"/>
              </a:spcAft>
              <a:buNone/>
            </a:pPr>
            <a:r>
              <a:rPr b="1" lang="en" sz="1800">
                <a:solidFill>
                  <a:schemeClr val="dk1"/>
                </a:solidFill>
                <a:latin typeface="Actor"/>
                <a:ea typeface="Actor"/>
                <a:cs typeface="Actor"/>
                <a:sym typeface="Actor"/>
              </a:rPr>
              <a:t>Keep the stands well clear of audience and performer traffic. The feet of the Tripod should have a wide stance. Visual and physical barricades are always a good idea </a:t>
            </a:r>
            <a:endParaRPr b="1" sz="1800">
              <a:solidFill>
                <a:schemeClr val="dk1"/>
              </a:solidFill>
              <a:latin typeface="Actor"/>
              <a:ea typeface="Actor"/>
              <a:cs typeface="Actor"/>
              <a:sym typeface="Actor"/>
            </a:endParaRPr>
          </a:p>
        </p:txBody>
      </p:sp>
      <p:sp>
        <p:nvSpPr>
          <p:cNvPr id="1375" name="Google Shape;1375;p41"/>
          <p:cNvSpPr txBox="1"/>
          <p:nvPr/>
        </p:nvSpPr>
        <p:spPr>
          <a:xfrm>
            <a:off x="1964400" y="3589142"/>
            <a:ext cx="443700" cy="7233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chemeClr val="dk2"/>
                </a:solidFill>
                <a:latin typeface="Actor"/>
                <a:ea typeface="Actor"/>
                <a:cs typeface="Actor"/>
                <a:sym typeface="Actor"/>
              </a:rPr>
              <a:t>R</a:t>
            </a:r>
            <a:endParaRPr b="1" sz="3500">
              <a:solidFill>
                <a:schemeClr val="dk2"/>
              </a:solidFill>
              <a:latin typeface="Actor"/>
              <a:ea typeface="Actor"/>
              <a:cs typeface="Actor"/>
              <a:sym typeface="Actor"/>
            </a:endParaRPr>
          </a:p>
        </p:txBody>
      </p:sp>
      <p:sp>
        <p:nvSpPr>
          <p:cNvPr id="1376" name="Google Shape;1376;p41"/>
          <p:cNvSpPr txBox="1"/>
          <p:nvPr/>
        </p:nvSpPr>
        <p:spPr>
          <a:xfrm>
            <a:off x="1126200" y="2043947"/>
            <a:ext cx="443700" cy="7233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chemeClr val="dk2"/>
                </a:solidFill>
                <a:latin typeface="Actor"/>
                <a:ea typeface="Actor"/>
                <a:cs typeface="Actor"/>
                <a:sym typeface="Actor"/>
              </a:rPr>
              <a:t>A</a:t>
            </a:r>
            <a:endParaRPr b="1" sz="3500">
              <a:solidFill>
                <a:schemeClr val="dk2"/>
              </a:solidFill>
              <a:latin typeface="Actor"/>
              <a:ea typeface="Actor"/>
              <a:cs typeface="Actor"/>
              <a:sym typeface="Actor"/>
            </a:endParaRPr>
          </a:p>
        </p:txBody>
      </p:sp>
      <p:sp>
        <p:nvSpPr>
          <p:cNvPr id="1377" name="Google Shape;1377;p41"/>
          <p:cNvSpPr txBox="1"/>
          <p:nvPr/>
        </p:nvSpPr>
        <p:spPr>
          <a:xfrm>
            <a:off x="64950" y="542900"/>
            <a:ext cx="443700" cy="7233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chemeClr val="dk2"/>
                </a:solidFill>
                <a:latin typeface="Actor"/>
                <a:ea typeface="Actor"/>
                <a:cs typeface="Actor"/>
                <a:sym typeface="Actor"/>
              </a:rPr>
              <a:t>P</a:t>
            </a:r>
            <a:endParaRPr b="1" sz="3500">
              <a:solidFill>
                <a:schemeClr val="dk2"/>
              </a:solidFill>
              <a:latin typeface="Actor"/>
              <a:ea typeface="Actor"/>
              <a:cs typeface="Actor"/>
              <a:sym typeface="Acto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42"/>
          <p:cNvSpPr txBox="1"/>
          <p:nvPr>
            <p:ph type="title"/>
          </p:nvPr>
        </p:nvSpPr>
        <p:spPr>
          <a:xfrm>
            <a:off x="4735275" y="2571975"/>
            <a:ext cx="4245300" cy="126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GoTo Cue Next</a:t>
            </a:r>
            <a:endParaRPr/>
          </a:p>
        </p:txBody>
      </p:sp>
      <p:sp>
        <p:nvSpPr>
          <p:cNvPr id="1383" name="Google Shape;1383;p42"/>
          <p:cNvSpPr txBox="1"/>
          <p:nvPr>
            <p:ph idx="2" type="title"/>
          </p:nvPr>
        </p:nvSpPr>
        <p:spPr>
          <a:xfrm>
            <a:off x="5401150" y="1321975"/>
            <a:ext cx="1428900" cy="119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pic>
        <p:nvPicPr>
          <p:cNvPr id="1384" name="Google Shape;1384;p42"/>
          <p:cNvPicPr preferRelativeResize="0"/>
          <p:nvPr>
            <p:ph idx="3" type="pic"/>
          </p:nvPr>
        </p:nvPicPr>
        <p:blipFill rotWithShape="1">
          <a:blip r:embed="rId3">
            <a:alphaModFix/>
          </a:blip>
          <a:srcRect b="0" l="18234" r="18228" t="0"/>
          <a:stretch/>
        </p:blipFill>
        <p:spPr>
          <a:xfrm flipH="1">
            <a:off x="713225" y="539500"/>
            <a:ext cx="3858775" cy="4064499"/>
          </a:xfrm>
          <a:prstGeom prst="rect">
            <a:avLst/>
          </a:prstGeom>
        </p:spPr>
      </p:pic>
      <p:sp>
        <p:nvSpPr>
          <p:cNvPr id="1385" name="Google Shape;1385;p42"/>
          <p:cNvSpPr/>
          <p:nvPr/>
        </p:nvSpPr>
        <p:spPr>
          <a:xfrm rot="7592568">
            <a:off x="3231390" y="3697845"/>
            <a:ext cx="1803434" cy="2177001"/>
          </a:xfrm>
          <a:custGeom>
            <a:rect b="b" l="l" r="r" t="t"/>
            <a:pathLst>
              <a:path extrusionOk="0" h="22174" w="18369">
                <a:moveTo>
                  <a:pt x="6382" y="1"/>
                </a:moveTo>
                <a:cubicBezTo>
                  <a:pt x="6348" y="1"/>
                  <a:pt x="6313" y="3"/>
                  <a:pt x="6277" y="9"/>
                </a:cubicBezTo>
                <a:cubicBezTo>
                  <a:pt x="5943" y="62"/>
                  <a:pt x="5683" y="284"/>
                  <a:pt x="5524" y="571"/>
                </a:cubicBezTo>
                <a:cubicBezTo>
                  <a:pt x="5338" y="916"/>
                  <a:pt x="5301" y="1298"/>
                  <a:pt x="5296" y="1685"/>
                </a:cubicBezTo>
                <a:cubicBezTo>
                  <a:pt x="5280" y="2104"/>
                  <a:pt x="5296" y="2508"/>
                  <a:pt x="5412" y="2911"/>
                </a:cubicBezTo>
                <a:cubicBezTo>
                  <a:pt x="5672" y="3749"/>
                  <a:pt x="6235" y="4428"/>
                  <a:pt x="6744" y="5118"/>
                </a:cubicBezTo>
                <a:cubicBezTo>
                  <a:pt x="7216" y="5755"/>
                  <a:pt x="7551" y="6482"/>
                  <a:pt x="7933" y="7161"/>
                </a:cubicBezTo>
                <a:cubicBezTo>
                  <a:pt x="8304" y="7819"/>
                  <a:pt x="8617" y="8482"/>
                  <a:pt x="8893" y="9187"/>
                </a:cubicBezTo>
                <a:cubicBezTo>
                  <a:pt x="9126" y="9776"/>
                  <a:pt x="9445" y="10334"/>
                  <a:pt x="9604" y="10949"/>
                </a:cubicBezTo>
                <a:cubicBezTo>
                  <a:pt x="9657" y="11151"/>
                  <a:pt x="9673" y="11368"/>
                  <a:pt x="9662" y="11575"/>
                </a:cubicBezTo>
                <a:cubicBezTo>
                  <a:pt x="9652" y="11846"/>
                  <a:pt x="9630" y="12137"/>
                  <a:pt x="9577" y="12403"/>
                </a:cubicBezTo>
                <a:cubicBezTo>
                  <a:pt x="9492" y="12806"/>
                  <a:pt x="9275" y="13077"/>
                  <a:pt x="8835" y="13087"/>
                </a:cubicBezTo>
                <a:cubicBezTo>
                  <a:pt x="8559" y="13087"/>
                  <a:pt x="8320" y="12965"/>
                  <a:pt x="8097" y="12801"/>
                </a:cubicBezTo>
                <a:cubicBezTo>
                  <a:pt x="7832" y="12594"/>
                  <a:pt x="7566" y="12355"/>
                  <a:pt x="7354" y="12095"/>
                </a:cubicBezTo>
                <a:cubicBezTo>
                  <a:pt x="6946" y="11602"/>
                  <a:pt x="6818" y="10954"/>
                  <a:pt x="6585" y="10365"/>
                </a:cubicBezTo>
                <a:cubicBezTo>
                  <a:pt x="6463" y="10052"/>
                  <a:pt x="6304" y="9761"/>
                  <a:pt x="6134" y="9463"/>
                </a:cubicBezTo>
                <a:cubicBezTo>
                  <a:pt x="5911" y="9065"/>
                  <a:pt x="5736" y="8641"/>
                  <a:pt x="5571" y="8211"/>
                </a:cubicBezTo>
                <a:cubicBezTo>
                  <a:pt x="5327" y="7575"/>
                  <a:pt x="5110" y="6970"/>
                  <a:pt x="4696" y="6413"/>
                </a:cubicBezTo>
                <a:cubicBezTo>
                  <a:pt x="4319" y="5903"/>
                  <a:pt x="3837" y="5272"/>
                  <a:pt x="3189" y="5107"/>
                </a:cubicBezTo>
                <a:cubicBezTo>
                  <a:pt x="3114" y="5089"/>
                  <a:pt x="3045" y="5080"/>
                  <a:pt x="2979" y="5080"/>
                </a:cubicBezTo>
                <a:cubicBezTo>
                  <a:pt x="2830" y="5080"/>
                  <a:pt x="2699" y="5128"/>
                  <a:pt x="2563" y="5235"/>
                </a:cubicBezTo>
                <a:cubicBezTo>
                  <a:pt x="2362" y="5383"/>
                  <a:pt x="2234" y="5580"/>
                  <a:pt x="2202" y="5829"/>
                </a:cubicBezTo>
                <a:cubicBezTo>
                  <a:pt x="2096" y="6678"/>
                  <a:pt x="2728" y="7426"/>
                  <a:pt x="3184" y="8073"/>
                </a:cubicBezTo>
                <a:cubicBezTo>
                  <a:pt x="3688" y="8779"/>
                  <a:pt x="4266" y="9410"/>
                  <a:pt x="4696" y="10174"/>
                </a:cubicBezTo>
                <a:cubicBezTo>
                  <a:pt x="4898" y="10535"/>
                  <a:pt x="5094" y="10885"/>
                  <a:pt x="5338" y="11214"/>
                </a:cubicBezTo>
                <a:cubicBezTo>
                  <a:pt x="5619" y="11586"/>
                  <a:pt x="5890" y="11957"/>
                  <a:pt x="6145" y="12344"/>
                </a:cubicBezTo>
                <a:cubicBezTo>
                  <a:pt x="6500" y="12886"/>
                  <a:pt x="6787" y="13554"/>
                  <a:pt x="7259" y="14016"/>
                </a:cubicBezTo>
                <a:cubicBezTo>
                  <a:pt x="7556" y="14297"/>
                  <a:pt x="7975" y="14334"/>
                  <a:pt x="8352" y="14461"/>
                </a:cubicBezTo>
                <a:cubicBezTo>
                  <a:pt x="9195" y="14732"/>
                  <a:pt x="9896" y="15257"/>
                  <a:pt x="10394" y="15989"/>
                </a:cubicBezTo>
                <a:cubicBezTo>
                  <a:pt x="10522" y="16175"/>
                  <a:pt x="10644" y="16356"/>
                  <a:pt x="10771" y="16536"/>
                </a:cubicBezTo>
                <a:cubicBezTo>
                  <a:pt x="10893" y="16706"/>
                  <a:pt x="10978" y="16886"/>
                  <a:pt x="11105" y="17051"/>
                </a:cubicBezTo>
                <a:cubicBezTo>
                  <a:pt x="11296" y="17300"/>
                  <a:pt x="11530" y="17512"/>
                  <a:pt x="11647" y="17799"/>
                </a:cubicBezTo>
                <a:cubicBezTo>
                  <a:pt x="11795" y="18154"/>
                  <a:pt x="11774" y="18610"/>
                  <a:pt x="11647" y="18966"/>
                </a:cubicBezTo>
                <a:cubicBezTo>
                  <a:pt x="11555" y="19217"/>
                  <a:pt x="11398" y="19310"/>
                  <a:pt x="11214" y="19310"/>
                </a:cubicBezTo>
                <a:cubicBezTo>
                  <a:pt x="10824" y="19310"/>
                  <a:pt x="10316" y="18889"/>
                  <a:pt x="10071" y="18669"/>
                </a:cubicBezTo>
                <a:cubicBezTo>
                  <a:pt x="9514" y="18170"/>
                  <a:pt x="9079" y="17560"/>
                  <a:pt x="8521" y="17067"/>
                </a:cubicBezTo>
                <a:cubicBezTo>
                  <a:pt x="8293" y="16860"/>
                  <a:pt x="8039" y="16679"/>
                  <a:pt x="7779" y="16515"/>
                </a:cubicBezTo>
                <a:cubicBezTo>
                  <a:pt x="7423" y="16281"/>
                  <a:pt x="7078" y="16037"/>
                  <a:pt x="6712" y="15820"/>
                </a:cubicBezTo>
                <a:cubicBezTo>
                  <a:pt x="6394" y="15623"/>
                  <a:pt x="6070" y="15448"/>
                  <a:pt x="5762" y="15241"/>
                </a:cubicBezTo>
                <a:cubicBezTo>
                  <a:pt x="5418" y="15003"/>
                  <a:pt x="5163" y="14690"/>
                  <a:pt x="4961" y="14318"/>
                </a:cubicBezTo>
                <a:cubicBezTo>
                  <a:pt x="4553" y="13538"/>
                  <a:pt x="4473" y="12626"/>
                  <a:pt x="4028" y="11867"/>
                </a:cubicBezTo>
                <a:cubicBezTo>
                  <a:pt x="3815" y="11506"/>
                  <a:pt x="3508" y="11220"/>
                  <a:pt x="3216" y="10928"/>
                </a:cubicBezTo>
                <a:cubicBezTo>
                  <a:pt x="2977" y="10689"/>
                  <a:pt x="2728" y="10487"/>
                  <a:pt x="2457" y="10280"/>
                </a:cubicBezTo>
                <a:cubicBezTo>
                  <a:pt x="2069" y="9988"/>
                  <a:pt x="1601" y="9603"/>
                  <a:pt x="1111" y="9603"/>
                </a:cubicBezTo>
                <a:cubicBezTo>
                  <a:pt x="944" y="9603"/>
                  <a:pt x="775" y="9647"/>
                  <a:pt x="605" y="9755"/>
                </a:cubicBezTo>
                <a:cubicBezTo>
                  <a:pt x="0" y="10143"/>
                  <a:pt x="552" y="10991"/>
                  <a:pt x="812" y="11416"/>
                </a:cubicBezTo>
                <a:cubicBezTo>
                  <a:pt x="1040" y="11798"/>
                  <a:pt x="1295" y="12164"/>
                  <a:pt x="1619" y="12477"/>
                </a:cubicBezTo>
                <a:cubicBezTo>
                  <a:pt x="1932" y="12774"/>
                  <a:pt x="2287" y="13018"/>
                  <a:pt x="2579" y="13337"/>
                </a:cubicBezTo>
                <a:cubicBezTo>
                  <a:pt x="2988" y="13766"/>
                  <a:pt x="3465" y="14148"/>
                  <a:pt x="3826" y="14610"/>
                </a:cubicBezTo>
                <a:cubicBezTo>
                  <a:pt x="3959" y="14774"/>
                  <a:pt x="4128" y="15034"/>
                  <a:pt x="4059" y="15268"/>
                </a:cubicBezTo>
                <a:cubicBezTo>
                  <a:pt x="3980" y="15560"/>
                  <a:pt x="3683" y="15825"/>
                  <a:pt x="3439" y="15979"/>
                </a:cubicBezTo>
                <a:cubicBezTo>
                  <a:pt x="3152" y="16165"/>
                  <a:pt x="2818" y="16202"/>
                  <a:pt x="2494" y="16287"/>
                </a:cubicBezTo>
                <a:cubicBezTo>
                  <a:pt x="2165" y="16377"/>
                  <a:pt x="1863" y="16525"/>
                  <a:pt x="1587" y="16732"/>
                </a:cubicBezTo>
                <a:cubicBezTo>
                  <a:pt x="1194" y="17019"/>
                  <a:pt x="605" y="17549"/>
                  <a:pt x="876" y="18085"/>
                </a:cubicBezTo>
                <a:cubicBezTo>
                  <a:pt x="1094" y="18529"/>
                  <a:pt x="1516" y="18686"/>
                  <a:pt x="1957" y="18686"/>
                </a:cubicBezTo>
                <a:cubicBezTo>
                  <a:pt x="2106" y="18686"/>
                  <a:pt x="2258" y="18668"/>
                  <a:pt x="2404" y="18637"/>
                </a:cubicBezTo>
                <a:cubicBezTo>
                  <a:pt x="2781" y="18557"/>
                  <a:pt x="3152" y="18404"/>
                  <a:pt x="3508" y="18244"/>
                </a:cubicBezTo>
                <a:cubicBezTo>
                  <a:pt x="3890" y="18080"/>
                  <a:pt x="4266" y="17836"/>
                  <a:pt x="4670" y="17735"/>
                </a:cubicBezTo>
                <a:cubicBezTo>
                  <a:pt x="4741" y="17717"/>
                  <a:pt x="4812" y="17710"/>
                  <a:pt x="4883" y="17710"/>
                </a:cubicBezTo>
                <a:cubicBezTo>
                  <a:pt x="5041" y="17710"/>
                  <a:pt x="5198" y="17745"/>
                  <a:pt x="5359" y="17767"/>
                </a:cubicBezTo>
                <a:cubicBezTo>
                  <a:pt x="5603" y="17809"/>
                  <a:pt x="5858" y="17852"/>
                  <a:pt x="6097" y="17926"/>
                </a:cubicBezTo>
                <a:cubicBezTo>
                  <a:pt x="6341" y="18006"/>
                  <a:pt x="6553" y="18128"/>
                  <a:pt x="6765" y="18271"/>
                </a:cubicBezTo>
                <a:cubicBezTo>
                  <a:pt x="7025" y="18451"/>
                  <a:pt x="7291" y="18600"/>
                  <a:pt x="7566" y="18748"/>
                </a:cubicBezTo>
                <a:cubicBezTo>
                  <a:pt x="7800" y="18876"/>
                  <a:pt x="8007" y="19040"/>
                  <a:pt x="8240" y="19168"/>
                </a:cubicBezTo>
                <a:cubicBezTo>
                  <a:pt x="8484" y="19306"/>
                  <a:pt x="8750" y="19422"/>
                  <a:pt x="9010" y="19544"/>
                </a:cubicBezTo>
                <a:cubicBezTo>
                  <a:pt x="9445" y="19767"/>
                  <a:pt x="9843" y="20006"/>
                  <a:pt x="10203" y="20330"/>
                </a:cubicBezTo>
                <a:cubicBezTo>
                  <a:pt x="10363" y="20473"/>
                  <a:pt x="10506" y="20627"/>
                  <a:pt x="10660" y="20786"/>
                </a:cubicBezTo>
                <a:cubicBezTo>
                  <a:pt x="10819" y="20945"/>
                  <a:pt x="11010" y="21056"/>
                  <a:pt x="11201" y="21173"/>
                </a:cubicBezTo>
                <a:cubicBezTo>
                  <a:pt x="11371" y="21269"/>
                  <a:pt x="11540" y="21348"/>
                  <a:pt x="11721" y="21428"/>
                </a:cubicBezTo>
                <a:cubicBezTo>
                  <a:pt x="11907" y="21518"/>
                  <a:pt x="12066" y="21635"/>
                  <a:pt x="12246" y="21730"/>
                </a:cubicBezTo>
                <a:cubicBezTo>
                  <a:pt x="12576" y="21895"/>
                  <a:pt x="12999" y="22174"/>
                  <a:pt x="13402" y="22174"/>
                </a:cubicBezTo>
                <a:cubicBezTo>
                  <a:pt x="13452" y="22174"/>
                  <a:pt x="13502" y="22169"/>
                  <a:pt x="13551" y="22160"/>
                </a:cubicBezTo>
                <a:cubicBezTo>
                  <a:pt x="13636" y="22144"/>
                  <a:pt x="13695" y="22086"/>
                  <a:pt x="13764" y="22049"/>
                </a:cubicBezTo>
                <a:cubicBezTo>
                  <a:pt x="13864" y="21985"/>
                  <a:pt x="13976" y="21942"/>
                  <a:pt x="14087" y="21905"/>
                </a:cubicBezTo>
                <a:cubicBezTo>
                  <a:pt x="14400" y="21799"/>
                  <a:pt x="14703" y="21746"/>
                  <a:pt x="14925" y="21481"/>
                </a:cubicBezTo>
                <a:cubicBezTo>
                  <a:pt x="15063" y="21316"/>
                  <a:pt x="15207" y="21125"/>
                  <a:pt x="15244" y="20897"/>
                </a:cubicBezTo>
                <a:cubicBezTo>
                  <a:pt x="15254" y="20722"/>
                  <a:pt x="15265" y="20542"/>
                  <a:pt x="15292" y="20367"/>
                </a:cubicBezTo>
                <a:cubicBezTo>
                  <a:pt x="15297" y="20314"/>
                  <a:pt x="15308" y="20261"/>
                  <a:pt x="15318" y="20218"/>
                </a:cubicBezTo>
                <a:cubicBezTo>
                  <a:pt x="15350" y="20064"/>
                  <a:pt x="15408" y="19916"/>
                  <a:pt x="15461" y="19772"/>
                </a:cubicBezTo>
                <a:cubicBezTo>
                  <a:pt x="15546" y="19528"/>
                  <a:pt x="15621" y="19274"/>
                  <a:pt x="15743" y="19040"/>
                </a:cubicBezTo>
                <a:cubicBezTo>
                  <a:pt x="15912" y="18717"/>
                  <a:pt x="16146" y="18419"/>
                  <a:pt x="16358" y="18112"/>
                </a:cubicBezTo>
                <a:cubicBezTo>
                  <a:pt x="16591" y="17777"/>
                  <a:pt x="16809" y="17417"/>
                  <a:pt x="17101" y="17125"/>
                </a:cubicBezTo>
                <a:cubicBezTo>
                  <a:pt x="17324" y="16902"/>
                  <a:pt x="17600" y="16732"/>
                  <a:pt x="17796" y="16483"/>
                </a:cubicBezTo>
                <a:cubicBezTo>
                  <a:pt x="17982" y="16244"/>
                  <a:pt x="18093" y="15963"/>
                  <a:pt x="18183" y="15682"/>
                </a:cubicBezTo>
                <a:cubicBezTo>
                  <a:pt x="18279" y="15353"/>
                  <a:pt x="18369" y="15008"/>
                  <a:pt x="18342" y="14674"/>
                </a:cubicBezTo>
                <a:cubicBezTo>
                  <a:pt x="18316" y="14408"/>
                  <a:pt x="18252" y="14132"/>
                  <a:pt x="18130" y="13904"/>
                </a:cubicBezTo>
                <a:cubicBezTo>
                  <a:pt x="18040" y="13745"/>
                  <a:pt x="17875" y="13533"/>
                  <a:pt x="17684" y="13506"/>
                </a:cubicBezTo>
                <a:cubicBezTo>
                  <a:pt x="17671" y="13505"/>
                  <a:pt x="17658" y="13504"/>
                  <a:pt x="17645" y="13504"/>
                </a:cubicBezTo>
                <a:cubicBezTo>
                  <a:pt x="17456" y="13504"/>
                  <a:pt x="17305" y="13675"/>
                  <a:pt x="17191" y="13803"/>
                </a:cubicBezTo>
                <a:cubicBezTo>
                  <a:pt x="16942" y="14101"/>
                  <a:pt x="16793" y="14472"/>
                  <a:pt x="16629" y="14822"/>
                </a:cubicBezTo>
                <a:cubicBezTo>
                  <a:pt x="16326" y="15459"/>
                  <a:pt x="15918" y="16053"/>
                  <a:pt x="15636" y="16700"/>
                </a:cubicBezTo>
                <a:cubicBezTo>
                  <a:pt x="15477" y="17067"/>
                  <a:pt x="15334" y="17438"/>
                  <a:pt x="15170" y="17793"/>
                </a:cubicBezTo>
                <a:cubicBezTo>
                  <a:pt x="15053" y="18048"/>
                  <a:pt x="14920" y="18366"/>
                  <a:pt x="14734" y="18584"/>
                </a:cubicBezTo>
                <a:cubicBezTo>
                  <a:pt x="14646" y="18683"/>
                  <a:pt x="14553" y="18724"/>
                  <a:pt x="14462" y="18724"/>
                </a:cubicBezTo>
                <a:cubicBezTo>
                  <a:pt x="14207" y="18724"/>
                  <a:pt x="13967" y="18406"/>
                  <a:pt x="13896" y="18159"/>
                </a:cubicBezTo>
                <a:cubicBezTo>
                  <a:pt x="13700" y="17470"/>
                  <a:pt x="13986" y="16722"/>
                  <a:pt x="14230" y="16080"/>
                </a:cubicBezTo>
                <a:cubicBezTo>
                  <a:pt x="14352" y="15740"/>
                  <a:pt x="14480" y="15416"/>
                  <a:pt x="14559" y="15061"/>
                </a:cubicBezTo>
                <a:cubicBezTo>
                  <a:pt x="14644" y="14679"/>
                  <a:pt x="14687" y="14286"/>
                  <a:pt x="14719" y="13888"/>
                </a:cubicBezTo>
                <a:cubicBezTo>
                  <a:pt x="14782" y="13215"/>
                  <a:pt x="14883" y="12482"/>
                  <a:pt x="14692" y="11824"/>
                </a:cubicBezTo>
                <a:cubicBezTo>
                  <a:pt x="14607" y="11543"/>
                  <a:pt x="14459" y="11267"/>
                  <a:pt x="14368" y="10991"/>
                </a:cubicBezTo>
                <a:cubicBezTo>
                  <a:pt x="14268" y="10684"/>
                  <a:pt x="14161" y="10381"/>
                  <a:pt x="14082" y="10068"/>
                </a:cubicBezTo>
                <a:cubicBezTo>
                  <a:pt x="13886" y="9299"/>
                  <a:pt x="13737" y="8503"/>
                  <a:pt x="13610" y="7723"/>
                </a:cubicBezTo>
                <a:cubicBezTo>
                  <a:pt x="13509" y="7124"/>
                  <a:pt x="13477" y="6487"/>
                  <a:pt x="13291" y="5909"/>
                </a:cubicBezTo>
                <a:cubicBezTo>
                  <a:pt x="13074" y="5229"/>
                  <a:pt x="12554" y="4731"/>
                  <a:pt x="11965" y="4354"/>
                </a:cubicBezTo>
                <a:cubicBezTo>
                  <a:pt x="11747" y="4211"/>
                  <a:pt x="11519" y="4052"/>
                  <a:pt x="11249" y="4046"/>
                </a:cubicBezTo>
                <a:cubicBezTo>
                  <a:pt x="11238" y="4046"/>
                  <a:pt x="11226" y="4046"/>
                  <a:pt x="11215" y="4046"/>
                </a:cubicBezTo>
                <a:cubicBezTo>
                  <a:pt x="10990" y="4046"/>
                  <a:pt x="10739" y="4099"/>
                  <a:pt x="10633" y="4312"/>
                </a:cubicBezTo>
                <a:cubicBezTo>
                  <a:pt x="10511" y="4550"/>
                  <a:pt x="10548" y="4816"/>
                  <a:pt x="10601" y="5076"/>
                </a:cubicBezTo>
                <a:cubicBezTo>
                  <a:pt x="10686" y="5505"/>
                  <a:pt x="10829" y="5919"/>
                  <a:pt x="10973" y="6333"/>
                </a:cubicBezTo>
                <a:cubicBezTo>
                  <a:pt x="11111" y="6742"/>
                  <a:pt x="11222" y="7145"/>
                  <a:pt x="11397" y="7537"/>
                </a:cubicBezTo>
                <a:cubicBezTo>
                  <a:pt x="11556" y="7888"/>
                  <a:pt x="11758" y="8201"/>
                  <a:pt x="11986" y="8508"/>
                </a:cubicBezTo>
                <a:cubicBezTo>
                  <a:pt x="12469" y="9182"/>
                  <a:pt x="12766" y="9952"/>
                  <a:pt x="12862" y="10774"/>
                </a:cubicBezTo>
                <a:cubicBezTo>
                  <a:pt x="12909" y="11209"/>
                  <a:pt x="12899" y="11649"/>
                  <a:pt x="12946" y="12084"/>
                </a:cubicBezTo>
                <a:cubicBezTo>
                  <a:pt x="12989" y="12445"/>
                  <a:pt x="13042" y="12795"/>
                  <a:pt x="13095" y="13146"/>
                </a:cubicBezTo>
                <a:cubicBezTo>
                  <a:pt x="13137" y="13469"/>
                  <a:pt x="13185" y="13788"/>
                  <a:pt x="13191" y="14117"/>
                </a:cubicBezTo>
                <a:cubicBezTo>
                  <a:pt x="13201" y="14467"/>
                  <a:pt x="13159" y="14827"/>
                  <a:pt x="13201" y="15183"/>
                </a:cubicBezTo>
                <a:cubicBezTo>
                  <a:pt x="13244" y="15666"/>
                  <a:pt x="13456" y="16149"/>
                  <a:pt x="13466" y="16642"/>
                </a:cubicBezTo>
                <a:cubicBezTo>
                  <a:pt x="13466" y="16854"/>
                  <a:pt x="13413" y="17199"/>
                  <a:pt x="13259" y="17358"/>
                </a:cubicBezTo>
                <a:cubicBezTo>
                  <a:pt x="13180" y="17440"/>
                  <a:pt x="13084" y="17472"/>
                  <a:pt x="12983" y="17472"/>
                </a:cubicBezTo>
                <a:cubicBezTo>
                  <a:pt x="12782" y="17472"/>
                  <a:pt x="12563" y="17344"/>
                  <a:pt x="12421" y="17231"/>
                </a:cubicBezTo>
                <a:cubicBezTo>
                  <a:pt x="11747" y="16679"/>
                  <a:pt x="11530" y="15793"/>
                  <a:pt x="11318" y="14987"/>
                </a:cubicBezTo>
                <a:cubicBezTo>
                  <a:pt x="11211" y="14599"/>
                  <a:pt x="11116" y="14201"/>
                  <a:pt x="11063" y="13793"/>
                </a:cubicBezTo>
                <a:cubicBezTo>
                  <a:pt x="11005" y="13342"/>
                  <a:pt x="11026" y="12891"/>
                  <a:pt x="11015" y="12440"/>
                </a:cubicBezTo>
                <a:cubicBezTo>
                  <a:pt x="11010" y="12026"/>
                  <a:pt x="10946" y="11644"/>
                  <a:pt x="10814" y="11246"/>
                </a:cubicBezTo>
                <a:cubicBezTo>
                  <a:pt x="10644" y="10779"/>
                  <a:pt x="10394" y="10344"/>
                  <a:pt x="10214" y="9883"/>
                </a:cubicBezTo>
                <a:cubicBezTo>
                  <a:pt x="9859" y="8933"/>
                  <a:pt x="9609" y="7946"/>
                  <a:pt x="9386" y="6964"/>
                </a:cubicBezTo>
                <a:cubicBezTo>
                  <a:pt x="9301" y="6598"/>
                  <a:pt x="9185" y="6248"/>
                  <a:pt x="9100" y="5882"/>
                </a:cubicBezTo>
                <a:cubicBezTo>
                  <a:pt x="9010" y="5479"/>
                  <a:pt x="8946" y="5065"/>
                  <a:pt x="8882" y="4662"/>
                </a:cubicBezTo>
                <a:cubicBezTo>
                  <a:pt x="8728" y="3786"/>
                  <a:pt x="8532" y="2953"/>
                  <a:pt x="8246" y="2110"/>
                </a:cubicBezTo>
                <a:cubicBezTo>
                  <a:pt x="8007" y="1425"/>
                  <a:pt x="7641" y="836"/>
                  <a:pt x="7105" y="353"/>
                </a:cubicBezTo>
                <a:cubicBezTo>
                  <a:pt x="6897" y="165"/>
                  <a:pt x="6660" y="1"/>
                  <a:pt x="6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6" name="Google Shape;1386;p42"/>
          <p:cNvGrpSpPr/>
          <p:nvPr/>
        </p:nvGrpSpPr>
        <p:grpSpPr>
          <a:xfrm>
            <a:off x="-494669" y="-505597"/>
            <a:ext cx="2158774" cy="2349634"/>
            <a:chOff x="-804134" y="-686476"/>
            <a:chExt cx="2621781" cy="2853576"/>
          </a:xfrm>
        </p:grpSpPr>
        <p:sp>
          <p:nvSpPr>
            <p:cNvPr id="1387" name="Google Shape;1387;p42"/>
            <p:cNvSpPr/>
            <p:nvPr/>
          </p:nvSpPr>
          <p:spPr>
            <a:xfrm>
              <a:off x="426204" y="203197"/>
              <a:ext cx="1391442" cy="1454581"/>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42"/>
            <p:cNvSpPr/>
            <p:nvPr/>
          </p:nvSpPr>
          <p:spPr>
            <a:xfrm rot="8582712">
              <a:off x="-610952" y="536412"/>
              <a:ext cx="903620" cy="944623"/>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42"/>
            <p:cNvSpPr/>
            <p:nvPr/>
          </p:nvSpPr>
          <p:spPr>
            <a:xfrm rot="-8100000">
              <a:off x="-215276" y="-505336"/>
              <a:ext cx="903618" cy="944621"/>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42"/>
            <p:cNvSpPr/>
            <p:nvPr/>
          </p:nvSpPr>
          <p:spPr>
            <a:xfrm rot="-10069966">
              <a:off x="-255840" y="1465563"/>
              <a:ext cx="564425" cy="649357"/>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1" name="Google Shape;1391;p42"/>
          <p:cNvGrpSpPr/>
          <p:nvPr/>
        </p:nvGrpSpPr>
        <p:grpSpPr>
          <a:xfrm>
            <a:off x="-89925" y="3836699"/>
            <a:ext cx="1672557" cy="1115435"/>
            <a:chOff x="-89925" y="3836699"/>
            <a:chExt cx="1672557" cy="1115435"/>
          </a:xfrm>
        </p:grpSpPr>
        <p:sp>
          <p:nvSpPr>
            <p:cNvPr id="1392" name="Google Shape;1392;p42"/>
            <p:cNvSpPr/>
            <p:nvPr/>
          </p:nvSpPr>
          <p:spPr>
            <a:xfrm>
              <a:off x="87965" y="3837647"/>
              <a:ext cx="449484" cy="357184"/>
            </a:xfrm>
            <a:custGeom>
              <a:rect b="b" l="l" r="r" t="t"/>
              <a:pathLst>
                <a:path extrusionOk="0" h="10174" w="12804">
                  <a:moveTo>
                    <a:pt x="1" y="0"/>
                  </a:moveTo>
                  <a:cubicBezTo>
                    <a:pt x="256" y="313"/>
                    <a:pt x="505" y="621"/>
                    <a:pt x="760" y="929"/>
                  </a:cubicBezTo>
                  <a:cubicBezTo>
                    <a:pt x="1953" y="2388"/>
                    <a:pt x="2956" y="4006"/>
                    <a:pt x="4177" y="5460"/>
                  </a:cubicBezTo>
                  <a:cubicBezTo>
                    <a:pt x="4909" y="6340"/>
                    <a:pt x="5641" y="7232"/>
                    <a:pt x="6384" y="8107"/>
                  </a:cubicBezTo>
                  <a:cubicBezTo>
                    <a:pt x="6676" y="8457"/>
                    <a:pt x="6978" y="8797"/>
                    <a:pt x="7291" y="9136"/>
                  </a:cubicBezTo>
                  <a:cubicBezTo>
                    <a:pt x="7487" y="9349"/>
                    <a:pt x="7694" y="9598"/>
                    <a:pt x="7944" y="9763"/>
                  </a:cubicBezTo>
                  <a:cubicBezTo>
                    <a:pt x="8297" y="10006"/>
                    <a:pt x="8741" y="10173"/>
                    <a:pt x="9180" y="10173"/>
                  </a:cubicBezTo>
                  <a:cubicBezTo>
                    <a:pt x="9249" y="10173"/>
                    <a:pt x="9318" y="10169"/>
                    <a:pt x="9387" y="10160"/>
                  </a:cubicBezTo>
                  <a:cubicBezTo>
                    <a:pt x="10188" y="10070"/>
                    <a:pt x="10692" y="9577"/>
                    <a:pt x="10978" y="8845"/>
                  </a:cubicBezTo>
                  <a:cubicBezTo>
                    <a:pt x="11154" y="8383"/>
                    <a:pt x="11244" y="7921"/>
                    <a:pt x="11323" y="7444"/>
                  </a:cubicBezTo>
                  <a:cubicBezTo>
                    <a:pt x="11445" y="6728"/>
                    <a:pt x="11562" y="6011"/>
                    <a:pt x="11711" y="5300"/>
                  </a:cubicBezTo>
                  <a:cubicBezTo>
                    <a:pt x="12018" y="3778"/>
                    <a:pt x="12300" y="2244"/>
                    <a:pt x="12644" y="732"/>
                  </a:cubicBezTo>
                  <a:cubicBezTo>
                    <a:pt x="12698" y="488"/>
                    <a:pt x="12751" y="249"/>
                    <a:pt x="128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42"/>
            <p:cNvSpPr/>
            <p:nvPr/>
          </p:nvSpPr>
          <p:spPr>
            <a:xfrm>
              <a:off x="1108539" y="3837436"/>
              <a:ext cx="474093" cy="639062"/>
            </a:xfrm>
            <a:custGeom>
              <a:rect b="b" l="l" r="r" t="t"/>
              <a:pathLst>
                <a:path extrusionOk="0" h="18203" w="13505">
                  <a:moveTo>
                    <a:pt x="9562" y="1"/>
                  </a:moveTo>
                  <a:cubicBezTo>
                    <a:pt x="9403" y="505"/>
                    <a:pt x="9164" y="988"/>
                    <a:pt x="8835" y="1454"/>
                  </a:cubicBezTo>
                  <a:cubicBezTo>
                    <a:pt x="7864" y="2807"/>
                    <a:pt x="6320" y="3693"/>
                    <a:pt x="5010" y="4670"/>
                  </a:cubicBezTo>
                  <a:cubicBezTo>
                    <a:pt x="3667" y="5657"/>
                    <a:pt x="2235" y="6628"/>
                    <a:pt x="1158" y="7906"/>
                  </a:cubicBezTo>
                  <a:cubicBezTo>
                    <a:pt x="394" y="8808"/>
                    <a:pt x="1" y="9938"/>
                    <a:pt x="293" y="11095"/>
                  </a:cubicBezTo>
                  <a:cubicBezTo>
                    <a:pt x="537" y="12087"/>
                    <a:pt x="882" y="13037"/>
                    <a:pt x="1189" y="14008"/>
                  </a:cubicBezTo>
                  <a:cubicBezTo>
                    <a:pt x="1513" y="15032"/>
                    <a:pt x="1715" y="16125"/>
                    <a:pt x="2139" y="17106"/>
                  </a:cubicBezTo>
                  <a:cubicBezTo>
                    <a:pt x="2288" y="17457"/>
                    <a:pt x="2458" y="17748"/>
                    <a:pt x="2765" y="17971"/>
                  </a:cubicBezTo>
                  <a:cubicBezTo>
                    <a:pt x="2990" y="18138"/>
                    <a:pt x="3192" y="18203"/>
                    <a:pt x="3430" y="18203"/>
                  </a:cubicBezTo>
                  <a:cubicBezTo>
                    <a:pt x="3517" y="18203"/>
                    <a:pt x="3610" y="18194"/>
                    <a:pt x="3710" y="18178"/>
                  </a:cubicBezTo>
                  <a:cubicBezTo>
                    <a:pt x="4585" y="18035"/>
                    <a:pt x="5402" y="17536"/>
                    <a:pt x="6209" y="17175"/>
                  </a:cubicBezTo>
                  <a:cubicBezTo>
                    <a:pt x="6893" y="16873"/>
                    <a:pt x="7572" y="16565"/>
                    <a:pt x="8273" y="16295"/>
                  </a:cubicBezTo>
                  <a:cubicBezTo>
                    <a:pt x="9636" y="15753"/>
                    <a:pt x="11032" y="15313"/>
                    <a:pt x="12422" y="14851"/>
                  </a:cubicBezTo>
                  <a:cubicBezTo>
                    <a:pt x="12788" y="14729"/>
                    <a:pt x="13143" y="14591"/>
                    <a:pt x="13504" y="14432"/>
                  </a:cubicBezTo>
                  <a:lnTo>
                    <a:pt x="1350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42"/>
            <p:cNvSpPr/>
            <p:nvPr/>
          </p:nvSpPr>
          <p:spPr>
            <a:xfrm>
              <a:off x="-89363" y="3837647"/>
              <a:ext cx="1148144" cy="1000494"/>
            </a:xfrm>
            <a:custGeom>
              <a:rect b="b" l="l" r="r" t="t"/>
              <a:pathLst>
                <a:path extrusionOk="0" h="28498" w="32706">
                  <a:moveTo>
                    <a:pt x="25283" y="0"/>
                  </a:moveTo>
                  <a:cubicBezTo>
                    <a:pt x="25203" y="281"/>
                    <a:pt x="25145" y="557"/>
                    <a:pt x="25097" y="838"/>
                  </a:cubicBezTo>
                  <a:cubicBezTo>
                    <a:pt x="24917" y="1979"/>
                    <a:pt x="24932" y="3173"/>
                    <a:pt x="24906" y="4324"/>
                  </a:cubicBezTo>
                  <a:cubicBezTo>
                    <a:pt x="24874" y="5635"/>
                    <a:pt x="24906" y="6935"/>
                    <a:pt x="24938" y="8240"/>
                  </a:cubicBezTo>
                  <a:cubicBezTo>
                    <a:pt x="24964" y="9259"/>
                    <a:pt x="24980" y="10277"/>
                    <a:pt x="25039" y="11291"/>
                  </a:cubicBezTo>
                  <a:cubicBezTo>
                    <a:pt x="25065" y="11773"/>
                    <a:pt x="25108" y="12272"/>
                    <a:pt x="25081" y="12750"/>
                  </a:cubicBezTo>
                  <a:cubicBezTo>
                    <a:pt x="25049" y="13381"/>
                    <a:pt x="24943" y="14002"/>
                    <a:pt x="24805" y="14617"/>
                  </a:cubicBezTo>
                  <a:cubicBezTo>
                    <a:pt x="24699" y="15095"/>
                    <a:pt x="24582" y="15562"/>
                    <a:pt x="24381" y="16007"/>
                  </a:cubicBezTo>
                  <a:cubicBezTo>
                    <a:pt x="24184" y="16437"/>
                    <a:pt x="23930" y="16830"/>
                    <a:pt x="23654" y="17212"/>
                  </a:cubicBezTo>
                  <a:cubicBezTo>
                    <a:pt x="23118" y="17986"/>
                    <a:pt x="22556" y="18613"/>
                    <a:pt x="21765" y="19138"/>
                  </a:cubicBezTo>
                  <a:cubicBezTo>
                    <a:pt x="20301" y="20119"/>
                    <a:pt x="18735" y="21356"/>
                    <a:pt x="16878" y="21409"/>
                  </a:cubicBezTo>
                  <a:cubicBezTo>
                    <a:pt x="16862" y="21409"/>
                    <a:pt x="16846" y="21409"/>
                    <a:pt x="16830" y="21409"/>
                  </a:cubicBezTo>
                  <a:cubicBezTo>
                    <a:pt x="15899" y="21409"/>
                    <a:pt x="15213" y="20665"/>
                    <a:pt x="14623" y="20024"/>
                  </a:cubicBezTo>
                  <a:cubicBezTo>
                    <a:pt x="14146" y="19509"/>
                    <a:pt x="13764" y="18878"/>
                    <a:pt x="13350" y="18305"/>
                  </a:cubicBezTo>
                  <a:cubicBezTo>
                    <a:pt x="12841" y="17589"/>
                    <a:pt x="12305" y="16888"/>
                    <a:pt x="11764" y="16193"/>
                  </a:cubicBezTo>
                  <a:cubicBezTo>
                    <a:pt x="10644" y="14745"/>
                    <a:pt x="9429" y="13386"/>
                    <a:pt x="8087" y="12145"/>
                  </a:cubicBezTo>
                  <a:cubicBezTo>
                    <a:pt x="6336" y="10532"/>
                    <a:pt x="4309" y="9280"/>
                    <a:pt x="2330" y="7985"/>
                  </a:cubicBezTo>
                  <a:cubicBezTo>
                    <a:pt x="1545" y="7476"/>
                    <a:pt x="744" y="6951"/>
                    <a:pt x="1" y="6367"/>
                  </a:cubicBezTo>
                  <a:lnTo>
                    <a:pt x="1" y="12760"/>
                  </a:lnTo>
                  <a:cubicBezTo>
                    <a:pt x="569" y="12861"/>
                    <a:pt x="1147" y="12957"/>
                    <a:pt x="1709" y="13089"/>
                  </a:cubicBezTo>
                  <a:cubicBezTo>
                    <a:pt x="2314" y="13211"/>
                    <a:pt x="3046" y="13360"/>
                    <a:pt x="3550" y="13758"/>
                  </a:cubicBezTo>
                  <a:cubicBezTo>
                    <a:pt x="3932" y="14060"/>
                    <a:pt x="4198" y="14458"/>
                    <a:pt x="4436" y="14883"/>
                  </a:cubicBezTo>
                  <a:cubicBezTo>
                    <a:pt x="4914" y="15710"/>
                    <a:pt x="5354" y="16580"/>
                    <a:pt x="5768" y="17435"/>
                  </a:cubicBezTo>
                  <a:cubicBezTo>
                    <a:pt x="6235" y="18384"/>
                    <a:pt x="6665" y="19366"/>
                    <a:pt x="7280" y="20236"/>
                  </a:cubicBezTo>
                  <a:cubicBezTo>
                    <a:pt x="7572" y="20629"/>
                    <a:pt x="7885" y="21000"/>
                    <a:pt x="8235" y="21345"/>
                  </a:cubicBezTo>
                  <a:cubicBezTo>
                    <a:pt x="8538" y="21669"/>
                    <a:pt x="8830" y="21992"/>
                    <a:pt x="9121" y="22327"/>
                  </a:cubicBezTo>
                  <a:cubicBezTo>
                    <a:pt x="9641" y="22868"/>
                    <a:pt x="10262" y="23313"/>
                    <a:pt x="10835" y="23802"/>
                  </a:cubicBezTo>
                  <a:cubicBezTo>
                    <a:pt x="11445" y="24316"/>
                    <a:pt x="12066" y="24804"/>
                    <a:pt x="12740" y="25234"/>
                  </a:cubicBezTo>
                  <a:cubicBezTo>
                    <a:pt x="13536" y="25738"/>
                    <a:pt x="14385" y="26072"/>
                    <a:pt x="15281" y="26359"/>
                  </a:cubicBezTo>
                  <a:cubicBezTo>
                    <a:pt x="16252" y="26661"/>
                    <a:pt x="17244" y="26980"/>
                    <a:pt x="18237" y="27218"/>
                  </a:cubicBezTo>
                  <a:cubicBezTo>
                    <a:pt x="19690" y="27569"/>
                    <a:pt x="21224" y="27834"/>
                    <a:pt x="22577" y="28497"/>
                  </a:cubicBezTo>
                  <a:cubicBezTo>
                    <a:pt x="22582" y="28465"/>
                    <a:pt x="22598" y="28433"/>
                    <a:pt x="22603" y="28402"/>
                  </a:cubicBezTo>
                  <a:cubicBezTo>
                    <a:pt x="22959" y="27171"/>
                    <a:pt x="23585" y="26083"/>
                    <a:pt x="24227" y="24985"/>
                  </a:cubicBezTo>
                  <a:cubicBezTo>
                    <a:pt x="24938" y="23770"/>
                    <a:pt x="25707" y="22597"/>
                    <a:pt x="26498" y="21435"/>
                  </a:cubicBezTo>
                  <a:cubicBezTo>
                    <a:pt x="27808" y="19514"/>
                    <a:pt x="29734" y="17578"/>
                    <a:pt x="29851" y="15116"/>
                  </a:cubicBezTo>
                  <a:cubicBezTo>
                    <a:pt x="29899" y="14188"/>
                    <a:pt x="29724" y="13360"/>
                    <a:pt x="29474" y="12463"/>
                  </a:cubicBezTo>
                  <a:cubicBezTo>
                    <a:pt x="29166" y="11349"/>
                    <a:pt x="28843" y="10240"/>
                    <a:pt x="28471" y="9147"/>
                  </a:cubicBezTo>
                  <a:cubicBezTo>
                    <a:pt x="27941" y="7577"/>
                    <a:pt x="26954" y="5385"/>
                    <a:pt x="28158" y="3873"/>
                  </a:cubicBezTo>
                  <a:cubicBezTo>
                    <a:pt x="29405" y="2308"/>
                    <a:pt x="31140" y="1231"/>
                    <a:pt x="327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42"/>
            <p:cNvSpPr/>
            <p:nvPr/>
          </p:nvSpPr>
          <p:spPr>
            <a:xfrm>
              <a:off x="907373" y="4608428"/>
              <a:ext cx="675245" cy="343702"/>
            </a:xfrm>
            <a:custGeom>
              <a:rect b="b" l="l" r="r" t="t"/>
              <a:pathLst>
                <a:path extrusionOk="0" h="9790" w="19235">
                  <a:moveTo>
                    <a:pt x="19234" y="0"/>
                  </a:moveTo>
                  <a:cubicBezTo>
                    <a:pt x="17802" y="472"/>
                    <a:pt x="16380" y="918"/>
                    <a:pt x="14921" y="1295"/>
                  </a:cubicBezTo>
                  <a:cubicBezTo>
                    <a:pt x="12888" y="1815"/>
                    <a:pt x="10851" y="2308"/>
                    <a:pt x="8941" y="3205"/>
                  </a:cubicBezTo>
                  <a:cubicBezTo>
                    <a:pt x="7169" y="4032"/>
                    <a:pt x="5444" y="4945"/>
                    <a:pt x="3869" y="6102"/>
                  </a:cubicBezTo>
                  <a:cubicBezTo>
                    <a:pt x="2410" y="7168"/>
                    <a:pt x="1173" y="8431"/>
                    <a:pt x="1" y="9789"/>
                  </a:cubicBezTo>
                  <a:lnTo>
                    <a:pt x="19234" y="9789"/>
                  </a:lnTo>
                  <a:lnTo>
                    <a:pt x="192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42"/>
            <p:cNvSpPr/>
            <p:nvPr/>
          </p:nvSpPr>
          <p:spPr>
            <a:xfrm>
              <a:off x="-89539" y="3836699"/>
              <a:ext cx="887560" cy="752213"/>
            </a:xfrm>
            <a:custGeom>
              <a:rect b="b" l="l" r="r" t="t"/>
              <a:pathLst>
                <a:path extrusionOk="0" h="21426" w="25283">
                  <a:moveTo>
                    <a:pt x="1" y="0"/>
                  </a:moveTo>
                  <a:lnTo>
                    <a:pt x="1" y="6362"/>
                  </a:lnTo>
                  <a:cubicBezTo>
                    <a:pt x="749" y="6946"/>
                    <a:pt x="1545" y="7471"/>
                    <a:pt x="2324" y="7980"/>
                  </a:cubicBezTo>
                  <a:cubicBezTo>
                    <a:pt x="4314" y="9301"/>
                    <a:pt x="6330" y="10548"/>
                    <a:pt x="8081" y="12156"/>
                  </a:cubicBezTo>
                  <a:cubicBezTo>
                    <a:pt x="9429" y="13397"/>
                    <a:pt x="10644" y="14761"/>
                    <a:pt x="11763" y="16204"/>
                  </a:cubicBezTo>
                  <a:cubicBezTo>
                    <a:pt x="12299" y="16899"/>
                    <a:pt x="12840" y="17605"/>
                    <a:pt x="13350" y="18321"/>
                  </a:cubicBezTo>
                  <a:cubicBezTo>
                    <a:pt x="13758" y="18900"/>
                    <a:pt x="14146" y="19520"/>
                    <a:pt x="14623" y="20040"/>
                  </a:cubicBezTo>
                  <a:cubicBezTo>
                    <a:pt x="15207" y="20677"/>
                    <a:pt x="15904" y="21426"/>
                    <a:pt x="16830" y="21426"/>
                  </a:cubicBezTo>
                  <a:cubicBezTo>
                    <a:pt x="16846" y="21426"/>
                    <a:pt x="16862" y="21425"/>
                    <a:pt x="16878" y="21425"/>
                  </a:cubicBezTo>
                  <a:cubicBezTo>
                    <a:pt x="18735" y="21372"/>
                    <a:pt x="20300" y="20136"/>
                    <a:pt x="21765" y="19149"/>
                  </a:cubicBezTo>
                  <a:cubicBezTo>
                    <a:pt x="22550" y="18624"/>
                    <a:pt x="23112" y="18003"/>
                    <a:pt x="23653" y="17228"/>
                  </a:cubicBezTo>
                  <a:cubicBezTo>
                    <a:pt x="23924" y="16836"/>
                    <a:pt x="24179" y="16448"/>
                    <a:pt x="24380" y="16018"/>
                  </a:cubicBezTo>
                  <a:cubicBezTo>
                    <a:pt x="24577" y="15573"/>
                    <a:pt x="24688" y="15111"/>
                    <a:pt x="24805" y="14634"/>
                  </a:cubicBezTo>
                  <a:cubicBezTo>
                    <a:pt x="24943" y="14018"/>
                    <a:pt x="25049" y="13397"/>
                    <a:pt x="25081" y="12761"/>
                  </a:cubicBezTo>
                  <a:cubicBezTo>
                    <a:pt x="25107" y="12278"/>
                    <a:pt x="25060" y="11790"/>
                    <a:pt x="25033" y="11302"/>
                  </a:cubicBezTo>
                  <a:cubicBezTo>
                    <a:pt x="24980" y="10288"/>
                    <a:pt x="24964" y="9270"/>
                    <a:pt x="24937" y="8251"/>
                  </a:cubicBezTo>
                  <a:cubicBezTo>
                    <a:pt x="24900" y="6946"/>
                    <a:pt x="24874" y="5646"/>
                    <a:pt x="24900" y="4341"/>
                  </a:cubicBezTo>
                  <a:cubicBezTo>
                    <a:pt x="24927" y="3184"/>
                    <a:pt x="24916" y="2001"/>
                    <a:pt x="25097" y="849"/>
                  </a:cubicBezTo>
                  <a:cubicBezTo>
                    <a:pt x="25139" y="573"/>
                    <a:pt x="25203" y="292"/>
                    <a:pt x="25282" y="16"/>
                  </a:cubicBezTo>
                  <a:lnTo>
                    <a:pt x="17860" y="16"/>
                  </a:lnTo>
                  <a:cubicBezTo>
                    <a:pt x="17807" y="260"/>
                    <a:pt x="17754" y="505"/>
                    <a:pt x="17700" y="743"/>
                  </a:cubicBezTo>
                  <a:cubicBezTo>
                    <a:pt x="17361" y="2266"/>
                    <a:pt x="17074" y="3794"/>
                    <a:pt x="16767" y="5317"/>
                  </a:cubicBezTo>
                  <a:cubicBezTo>
                    <a:pt x="16618" y="6022"/>
                    <a:pt x="16501" y="6739"/>
                    <a:pt x="16379" y="7455"/>
                  </a:cubicBezTo>
                  <a:cubicBezTo>
                    <a:pt x="16300" y="7933"/>
                    <a:pt x="16210" y="8405"/>
                    <a:pt x="16034" y="8856"/>
                  </a:cubicBezTo>
                  <a:cubicBezTo>
                    <a:pt x="15748" y="9593"/>
                    <a:pt x="15244" y="10092"/>
                    <a:pt x="14443" y="10177"/>
                  </a:cubicBezTo>
                  <a:cubicBezTo>
                    <a:pt x="14379" y="10184"/>
                    <a:pt x="14314" y="10188"/>
                    <a:pt x="14250" y="10188"/>
                  </a:cubicBezTo>
                  <a:cubicBezTo>
                    <a:pt x="13806" y="10188"/>
                    <a:pt x="13356" y="10020"/>
                    <a:pt x="13000" y="9779"/>
                  </a:cubicBezTo>
                  <a:cubicBezTo>
                    <a:pt x="12750" y="9614"/>
                    <a:pt x="12554" y="9365"/>
                    <a:pt x="12347" y="9148"/>
                  </a:cubicBezTo>
                  <a:cubicBezTo>
                    <a:pt x="12034" y="8819"/>
                    <a:pt x="11732" y="8468"/>
                    <a:pt x="11440" y="8118"/>
                  </a:cubicBezTo>
                  <a:cubicBezTo>
                    <a:pt x="10702" y="7237"/>
                    <a:pt x="9975" y="6346"/>
                    <a:pt x="9233" y="5476"/>
                  </a:cubicBezTo>
                  <a:cubicBezTo>
                    <a:pt x="8012" y="4022"/>
                    <a:pt x="7009" y="2404"/>
                    <a:pt x="5810" y="929"/>
                  </a:cubicBezTo>
                  <a:cubicBezTo>
                    <a:pt x="5556" y="627"/>
                    <a:pt x="5306" y="314"/>
                    <a:pt x="50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42"/>
            <p:cNvSpPr/>
            <p:nvPr/>
          </p:nvSpPr>
          <p:spPr>
            <a:xfrm>
              <a:off x="-89925" y="3837436"/>
              <a:ext cx="1672262" cy="1114698"/>
            </a:xfrm>
            <a:custGeom>
              <a:rect b="b" l="l" r="r" t="t"/>
              <a:pathLst>
                <a:path extrusionOk="0" h="31751" w="47636">
                  <a:moveTo>
                    <a:pt x="32705" y="1"/>
                  </a:moveTo>
                  <a:cubicBezTo>
                    <a:pt x="31140" y="1226"/>
                    <a:pt x="29411" y="2309"/>
                    <a:pt x="28164" y="3874"/>
                  </a:cubicBezTo>
                  <a:cubicBezTo>
                    <a:pt x="26954" y="5391"/>
                    <a:pt x="27946" y="7572"/>
                    <a:pt x="28477" y="9148"/>
                  </a:cubicBezTo>
                  <a:cubicBezTo>
                    <a:pt x="28848" y="10241"/>
                    <a:pt x="29172" y="11350"/>
                    <a:pt x="29474" y="12464"/>
                  </a:cubicBezTo>
                  <a:cubicBezTo>
                    <a:pt x="29724" y="13361"/>
                    <a:pt x="29893" y="14188"/>
                    <a:pt x="29856" y="15117"/>
                  </a:cubicBezTo>
                  <a:cubicBezTo>
                    <a:pt x="29734" y="17573"/>
                    <a:pt x="27808" y="19505"/>
                    <a:pt x="26498" y="21436"/>
                  </a:cubicBezTo>
                  <a:cubicBezTo>
                    <a:pt x="25707" y="22598"/>
                    <a:pt x="24938" y="23776"/>
                    <a:pt x="24232" y="24985"/>
                  </a:cubicBezTo>
                  <a:cubicBezTo>
                    <a:pt x="23585" y="26084"/>
                    <a:pt x="22964" y="27166"/>
                    <a:pt x="22603" y="28402"/>
                  </a:cubicBezTo>
                  <a:cubicBezTo>
                    <a:pt x="22598" y="28434"/>
                    <a:pt x="22587" y="28466"/>
                    <a:pt x="22577" y="28498"/>
                  </a:cubicBezTo>
                  <a:cubicBezTo>
                    <a:pt x="21224" y="27835"/>
                    <a:pt x="19696" y="27569"/>
                    <a:pt x="18242" y="27219"/>
                  </a:cubicBezTo>
                  <a:cubicBezTo>
                    <a:pt x="17245" y="26975"/>
                    <a:pt x="16258" y="26662"/>
                    <a:pt x="15281" y="26360"/>
                  </a:cubicBezTo>
                  <a:cubicBezTo>
                    <a:pt x="14390" y="26073"/>
                    <a:pt x="13541" y="25749"/>
                    <a:pt x="12745" y="25235"/>
                  </a:cubicBezTo>
                  <a:cubicBezTo>
                    <a:pt x="12071" y="24810"/>
                    <a:pt x="11451" y="24312"/>
                    <a:pt x="10841" y="23802"/>
                  </a:cubicBezTo>
                  <a:cubicBezTo>
                    <a:pt x="10262" y="23319"/>
                    <a:pt x="9647" y="22874"/>
                    <a:pt x="9121" y="22327"/>
                  </a:cubicBezTo>
                  <a:cubicBezTo>
                    <a:pt x="8830" y="21993"/>
                    <a:pt x="8538" y="21669"/>
                    <a:pt x="8241" y="21346"/>
                  </a:cubicBezTo>
                  <a:cubicBezTo>
                    <a:pt x="7896" y="21001"/>
                    <a:pt x="7578" y="20629"/>
                    <a:pt x="7286" y="20237"/>
                  </a:cubicBezTo>
                  <a:cubicBezTo>
                    <a:pt x="6660" y="19372"/>
                    <a:pt x="6235" y="18385"/>
                    <a:pt x="5774" y="17435"/>
                  </a:cubicBezTo>
                  <a:cubicBezTo>
                    <a:pt x="5349" y="16581"/>
                    <a:pt x="4919" y="15711"/>
                    <a:pt x="4442" y="14883"/>
                  </a:cubicBezTo>
                  <a:cubicBezTo>
                    <a:pt x="4192" y="14459"/>
                    <a:pt x="3938" y="14061"/>
                    <a:pt x="3550" y="13758"/>
                  </a:cubicBezTo>
                  <a:cubicBezTo>
                    <a:pt x="3046" y="13361"/>
                    <a:pt x="2320" y="13207"/>
                    <a:pt x="1715" y="13074"/>
                  </a:cubicBezTo>
                  <a:cubicBezTo>
                    <a:pt x="1152" y="12947"/>
                    <a:pt x="574" y="12856"/>
                    <a:pt x="1" y="12750"/>
                  </a:cubicBezTo>
                  <a:lnTo>
                    <a:pt x="1" y="31750"/>
                  </a:lnTo>
                  <a:lnTo>
                    <a:pt x="28403" y="31750"/>
                  </a:lnTo>
                  <a:cubicBezTo>
                    <a:pt x="29575" y="30392"/>
                    <a:pt x="30811" y="29129"/>
                    <a:pt x="32270" y="28063"/>
                  </a:cubicBezTo>
                  <a:cubicBezTo>
                    <a:pt x="33846" y="26901"/>
                    <a:pt x="35571" y="25993"/>
                    <a:pt x="37343" y="25166"/>
                  </a:cubicBezTo>
                  <a:cubicBezTo>
                    <a:pt x="39253" y="24269"/>
                    <a:pt x="41290" y="23776"/>
                    <a:pt x="43322" y="23256"/>
                  </a:cubicBezTo>
                  <a:cubicBezTo>
                    <a:pt x="44781" y="22874"/>
                    <a:pt x="46203" y="22423"/>
                    <a:pt x="47636" y="21966"/>
                  </a:cubicBezTo>
                  <a:lnTo>
                    <a:pt x="47636" y="14432"/>
                  </a:lnTo>
                  <a:cubicBezTo>
                    <a:pt x="47286" y="14591"/>
                    <a:pt x="46925" y="14729"/>
                    <a:pt x="46559" y="14851"/>
                  </a:cubicBezTo>
                  <a:cubicBezTo>
                    <a:pt x="45169" y="15313"/>
                    <a:pt x="43773" y="15753"/>
                    <a:pt x="42410" y="16295"/>
                  </a:cubicBezTo>
                  <a:cubicBezTo>
                    <a:pt x="41715" y="16576"/>
                    <a:pt x="41030" y="16873"/>
                    <a:pt x="40346" y="17175"/>
                  </a:cubicBezTo>
                  <a:cubicBezTo>
                    <a:pt x="39545" y="17541"/>
                    <a:pt x="38727" y="18040"/>
                    <a:pt x="37847" y="18178"/>
                  </a:cubicBezTo>
                  <a:cubicBezTo>
                    <a:pt x="37744" y="18194"/>
                    <a:pt x="37650" y="18204"/>
                    <a:pt x="37560" y="18204"/>
                  </a:cubicBezTo>
                  <a:cubicBezTo>
                    <a:pt x="37325" y="18204"/>
                    <a:pt x="37125" y="18140"/>
                    <a:pt x="36902" y="17971"/>
                  </a:cubicBezTo>
                  <a:cubicBezTo>
                    <a:pt x="36595" y="17743"/>
                    <a:pt x="36425" y="17451"/>
                    <a:pt x="36276" y="17106"/>
                  </a:cubicBezTo>
                  <a:cubicBezTo>
                    <a:pt x="35852" y="16125"/>
                    <a:pt x="35650" y="15032"/>
                    <a:pt x="35326" y="14008"/>
                  </a:cubicBezTo>
                  <a:cubicBezTo>
                    <a:pt x="35019" y="13042"/>
                    <a:pt x="34674" y="12087"/>
                    <a:pt x="34430" y="11095"/>
                  </a:cubicBezTo>
                  <a:cubicBezTo>
                    <a:pt x="34138" y="9928"/>
                    <a:pt x="34536" y="8803"/>
                    <a:pt x="35295" y="7906"/>
                  </a:cubicBezTo>
                  <a:cubicBezTo>
                    <a:pt x="36372" y="6628"/>
                    <a:pt x="37815" y="5662"/>
                    <a:pt x="39147" y="4670"/>
                  </a:cubicBezTo>
                  <a:cubicBezTo>
                    <a:pt x="40457" y="3693"/>
                    <a:pt x="42006" y="2807"/>
                    <a:pt x="42967" y="1454"/>
                  </a:cubicBezTo>
                  <a:cubicBezTo>
                    <a:pt x="43296" y="988"/>
                    <a:pt x="43545" y="505"/>
                    <a:pt x="436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43"/>
          <p:cNvSpPr txBox="1"/>
          <p:nvPr>
            <p:ph type="title"/>
          </p:nvPr>
        </p:nvSpPr>
        <p:spPr>
          <a:xfrm>
            <a:off x="460225" y="131125"/>
            <a:ext cx="7704000" cy="157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 Contrast</a:t>
            </a:r>
            <a:endParaRPr/>
          </a:p>
          <a:p>
            <a:pPr indent="0" lvl="0" marL="457200" rtl="0" algn="l">
              <a:spcBef>
                <a:spcPts val="0"/>
              </a:spcBef>
              <a:spcAft>
                <a:spcPts val="0"/>
              </a:spcAft>
              <a:buNone/>
            </a:pPr>
            <a:r>
              <a:rPr lang="en" sz="1800"/>
              <a:t>Add lights from the sides or back. Even without control, try adding complementary colours from opposing angles. Hide Lights from your audience for a clean, subtle look.</a:t>
            </a:r>
            <a:r>
              <a:rPr lang="en" sz="2400"/>
              <a:t> </a:t>
            </a:r>
            <a:endParaRPr/>
          </a:p>
          <a:p>
            <a:pPr indent="0" lvl="0" marL="0" rtl="0" algn="l">
              <a:spcBef>
                <a:spcPts val="0"/>
              </a:spcBef>
              <a:spcAft>
                <a:spcPts val="0"/>
              </a:spcAft>
              <a:buNone/>
            </a:pPr>
            <a:r>
              <a:rPr lang="en"/>
              <a:t> </a:t>
            </a:r>
            <a:endParaRPr sz="2400"/>
          </a:p>
          <a:p>
            <a:pPr indent="0" lvl="0" marL="457200" rtl="0" algn="l">
              <a:spcBef>
                <a:spcPts val="0"/>
              </a:spcBef>
              <a:spcAft>
                <a:spcPts val="0"/>
              </a:spcAft>
              <a:buNone/>
            </a:pPr>
            <a:r>
              <a:t/>
            </a:r>
            <a:endParaRPr sz="2400"/>
          </a:p>
          <a:p>
            <a:pPr indent="0" lvl="0" marL="914400" rtl="0" algn="l">
              <a:spcBef>
                <a:spcPts val="0"/>
              </a:spcBef>
              <a:spcAft>
                <a:spcPts val="0"/>
              </a:spcAft>
              <a:buNone/>
            </a:pPr>
            <a:r>
              <a:t/>
            </a:r>
            <a:endParaRPr sz="2400"/>
          </a:p>
        </p:txBody>
      </p:sp>
      <p:sp>
        <p:nvSpPr>
          <p:cNvPr id="1403" name="Google Shape;1403;p43"/>
          <p:cNvSpPr txBox="1"/>
          <p:nvPr>
            <p:ph type="title"/>
          </p:nvPr>
        </p:nvSpPr>
        <p:spPr>
          <a:xfrm>
            <a:off x="765025" y="1682339"/>
            <a:ext cx="7704000" cy="157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 Control</a:t>
            </a:r>
            <a:endParaRPr/>
          </a:p>
          <a:p>
            <a:pPr indent="0" lvl="0" marL="457200" rtl="0" algn="l">
              <a:spcBef>
                <a:spcPts val="0"/>
              </a:spcBef>
              <a:spcAft>
                <a:spcPts val="0"/>
              </a:spcAft>
              <a:buNone/>
            </a:pPr>
            <a:r>
              <a:rPr lang="en" sz="1800"/>
              <a:t>Ev</a:t>
            </a:r>
            <a:r>
              <a:rPr lang="en" sz="1800"/>
              <a:t>en a simple set-up is more effective with a little control. Connect your rented LED Pars to a DMX Controller using common mic cables, and change the side or back colours for each scene or song.</a:t>
            </a:r>
            <a:endParaRPr/>
          </a:p>
          <a:p>
            <a:pPr indent="0" lvl="0" marL="0" rtl="0" algn="l">
              <a:spcBef>
                <a:spcPts val="0"/>
              </a:spcBef>
              <a:spcAft>
                <a:spcPts val="0"/>
              </a:spcAft>
              <a:buNone/>
            </a:pPr>
            <a:r>
              <a:rPr lang="en"/>
              <a:t> </a:t>
            </a:r>
            <a:endParaRPr sz="2400"/>
          </a:p>
          <a:p>
            <a:pPr indent="0" lvl="0" marL="457200" rtl="0" algn="l">
              <a:spcBef>
                <a:spcPts val="0"/>
              </a:spcBef>
              <a:spcAft>
                <a:spcPts val="0"/>
              </a:spcAft>
              <a:buNone/>
            </a:pPr>
            <a:r>
              <a:t/>
            </a:r>
            <a:endParaRPr sz="2400"/>
          </a:p>
          <a:p>
            <a:pPr indent="0" lvl="0" marL="914400" rtl="0" algn="l">
              <a:spcBef>
                <a:spcPts val="0"/>
              </a:spcBef>
              <a:spcAft>
                <a:spcPts val="0"/>
              </a:spcAft>
              <a:buNone/>
            </a:pPr>
            <a:r>
              <a:t/>
            </a:r>
            <a:endParaRPr sz="2400"/>
          </a:p>
        </p:txBody>
      </p:sp>
      <p:sp>
        <p:nvSpPr>
          <p:cNvPr id="1404" name="Google Shape;1404;p43"/>
          <p:cNvSpPr txBox="1"/>
          <p:nvPr>
            <p:ph type="title"/>
          </p:nvPr>
        </p:nvSpPr>
        <p:spPr>
          <a:xfrm>
            <a:off x="1069825" y="3202711"/>
            <a:ext cx="7704000" cy="157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Light Beyond the Actor </a:t>
            </a:r>
            <a:endParaRPr/>
          </a:p>
          <a:p>
            <a:pPr indent="0" lvl="0" marL="457200" rtl="0" algn="l">
              <a:spcBef>
                <a:spcPts val="0"/>
              </a:spcBef>
              <a:spcAft>
                <a:spcPts val="0"/>
              </a:spcAft>
              <a:buNone/>
            </a:pPr>
            <a:r>
              <a:rPr lang="en" sz="1800"/>
              <a:t>Build your world by creating atmosphere. What do we not see: What is around the character, and where are light sources coming from? Create texture and depth by illuminating sets. </a:t>
            </a:r>
            <a:endParaRPr/>
          </a:p>
          <a:p>
            <a:pPr indent="0" lvl="0" marL="0" rtl="0" algn="l">
              <a:spcBef>
                <a:spcPts val="0"/>
              </a:spcBef>
              <a:spcAft>
                <a:spcPts val="0"/>
              </a:spcAft>
              <a:buNone/>
            </a:pPr>
            <a:r>
              <a:rPr lang="en"/>
              <a:t> </a:t>
            </a:r>
            <a:endParaRPr sz="2400"/>
          </a:p>
          <a:p>
            <a:pPr indent="0" lvl="0" marL="457200" rtl="0" algn="l">
              <a:spcBef>
                <a:spcPts val="0"/>
              </a:spcBef>
              <a:spcAft>
                <a:spcPts val="0"/>
              </a:spcAft>
              <a:buNone/>
            </a:pPr>
            <a:r>
              <a:t/>
            </a:r>
            <a:endParaRPr sz="2400"/>
          </a:p>
          <a:p>
            <a:pPr indent="0" lvl="0" marL="914400" rtl="0" algn="l">
              <a:spcBef>
                <a:spcPts val="0"/>
              </a:spcBef>
              <a:spcAft>
                <a:spcPts val="0"/>
              </a:spcAft>
              <a:buNone/>
            </a:pPr>
            <a:r>
              <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44"/>
          <p:cNvSpPr txBox="1"/>
          <p:nvPr>
            <p:ph type="title"/>
          </p:nvPr>
        </p:nvSpPr>
        <p:spPr>
          <a:xfrm>
            <a:off x="175700" y="20917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McCandless’ 3- Point of Lighting</a:t>
            </a:r>
            <a:endParaRPr/>
          </a:p>
        </p:txBody>
      </p:sp>
      <p:sp>
        <p:nvSpPr>
          <p:cNvPr id="1410" name="Google Shape;1410;p44"/>
          <p:cNvSpPr txBox="1"/>
          <p:nvPr/>
        </p:nvSpPr>
        <p:spPr>
          <a:xfrm>
            <a:off x="272150" y="879900"/>
            <a:ext cx="543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Actor"/>
                <a:ea typeface="Actor"/>
                <a:cs typeface="Actor"/>
                <a:sym typeface="Actor"/>
              </a:rPr>
              <a:t>Front Lighting- Points 1 &amp; 2:</a:t>
            </a:r>
            <a:endParaRPr sz="1200">
              <a:solidFill>
                <a:schemeClr val="dk1"/>
              </a:solidFill>
              <a:latin typeface="Actor"/>
              <a:ea typeface="Actor"/>
              <a:cs typeface="Actor"/>
              <a:sym typeface="Actor"/>
            </a:endParaRPr>
          </a:p>
          <a:p>
            <a:pPr indent="0" lvl="0" marL="0" rtl="0" algn="l">
              <a:spcBef>
                <a:spcPts val="0"/>
              </a:spcBef>
              <a:spcAft>
                <a:spcPts val="0"/>
              </a:spcAft>
              <a:buNone/>
            </a:pPr>
            <a:r>
              <a:rPr lang="en" sz="1200">
                <a:solidFill>
                  <a:schemeClr val="dk1"/>
                </a:solidFill>
                <a:latin typeface="Actor"/>
                <a:ea typeface="Actor"/>
                <a:cs typeface="Actor"/>
                <a:sym typeface="Actor"/>
              </a:rPr>
              <a:t>From about 45 Degrees above and beside the Actor, in </a:t>
            </a:r>
            <a:r>
              <a:rPr lang="en" sz="1200">
                <a:solidFill>
                  <a:schemeClr val="dk1"/>
                </a:solidFill>
                <a:latin typeface="Actor"/>
                <a:ea typeface="Actor"/>
                <a:cs typeface="Actor"/>
                <a:sym typeface="Actor"/>
              </a:rPr>
              <a:t>complementary</a:t>
            </a:r>
            <a:r>
              <a:rPr lang="en" sz="1200">
                <a:solidFill>
                  <a:schemeClr val="dk1"/>
                </a:solidFill>
                <a:latin typeface="Actor"/>
                <a:ea typeface="Actor"/>
                <a:cs typeface="Actor"/>
                <a:sym typeface="Actor"/>
              </a:rPr>
              <a:t> colours</a:t>
            </a:r>
            <a:endParaRPr sz="1200">
              <a:solidFill>
                <a:schemeClr val="dk1"/>
              </a:solidFill>
              <a:latin typeface="Actor"/>
              <a:ea typeface="Actor"/>
              <a:cs typeface="Actor"/>
              <a:sym typeface="Actor"/>
            </a:endParaRPr>
          </a:p>
        </p:txBody>
      </p:sp>
      <p:pic>
        <p:nvPicPr>
          <p:cNvPr id="1411" name="Google Shape;1411;p44" title="Screenshot 2026-02-01 at 3.32.37 PM.png"/>
          <p:cNvPicPr preferRelativeResize="0"/>
          <p:nvPr/>
        </p:nvPicPr>
        <p:blipFill>
          <a:blip r:embed="rId3">
            <a:alphaModFix/>
          </a:blip>
          <a:stretch>
            <a:fillRect/>
          </a:stretch>
        </p:blipFill>
        <p:spPr>
          <a:xfrm>
            <a:off x="424550" y="1434000"/>
            <a:ext cx="1888676" cy="1650751"/>
          </a:xfrm>
          <a:prstGeom prst="rect">
            <a:avLst/>
          </a:prstGeom>
          <a:noFill/>
          <a:ln>
            <a:noFill/>
          </a:ln>
        </p:spPr>
      </p:pic>
      <p:pic>
        <p:nvPicPr>
          <p:cNvPr id="1412" name="Google Shape;1412;p44" title="Screenshot 2026-02-01 at 3.33.25 PM.png"/>
          <p:cNvPicPr preferRelativeResize="0"/>
          <p:nvPr/>
        </p:nvPicPr>
        <p:blipFill>
          <a:blip r:embed="rId4">
            <a:alphaModFix/>
          </a:blip>
          <a:stretch>
            <a:fillRect/>
          </a:stretch>
        </p:blipFill>
        <p:spPr>
          <a:xfrm>
            <a:off x="2966113" y="1434000"/>
            <a:ext cx="1862661" cy="1650752"/>
          </a:xfrm>
          <a:prstGeom prst="rect">
            <a:avLst/>
          </a:prstGeom>
          <a:noFill/>
          <a:ln>
            <a:noFill/>
          </a:ln>
        </p:spPr>
      </p:pic>
      <p:sp>
        <p:nvSpPr>
          <p:cNvPr id="1413" name="Google Shape;1413;p44"/>
          <p:cNvSpPr txBox="1"/>
          <p:nvPr/>
        </p:nvSpPr>
        <p:spPr>
          <a:xfrm>
            <a:off x="1832450" y="3596263"/>
            <a:ext cx="52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Actor"/>
                <a:ea typeface="Actor"/>
                <a:cs typeface="Actor"/>
                <a:sym typeface="Actor"/>
              </a:rPr>
              <a:t>Back or Top Lighting- Point 3</a:t>
            </a:r>
            <a:endParaRPr sz="1200">
              <a:solidFill>
                <a:schemeClr val="dk1"/>
              </a:solidFill>
              <a:latin typeface="Actor"/>
              <a:ea typeface="Actor"/>
              <a:cs typeface="Actor"/>
              <a:sym typeface="Actor"/>
            </a:endParaRPr>
          </a:p>
          <a:p>
            <a:pPr indent="0" lvl="0" marL="0" rtl="0" algn="l">
              <a:spcBef>
                <a:spcPts val="0"/>
              </a:spcBef>
              <a:spcAft>
                <a:spcPts val="0"/>
              </a:spcAft>
              <a:buNone/>
            </a:pPr>
            <a:r>
              <a:rPr lang="en" sz="1200">
                <a:solidFill>
                  <a:schemeClr val="dk1"/>
                </a:solidFill>
                <a:latin typeface="Actor"/>
                <a:ea typeface="Actor"/>
                <a:cs typeface="Actor"/>
                <a:sym typeface="Actor"/>
              </a:rPr>
              <a:t>From about 45 degrees up and behind the Actor</a:t>
            </a:r>
            <a:endParaRPr sz="1200">
              <a:solidFill>
                <a:schemeClr val="dk1"/>
              </a:solidFill>
              <a:latin typeface="Actor"/>
              <a:ea typeface="Actor"/>
              <a:cs typeface="Actor"/>
              <a:sym typeface="Actor"/>
            </a:endParaRPr>
          </a:p>
        </p:txBody>
      </p:sp>
      <p:pic>
        <p:nvPicPr>
          <p:cNvPr id="1414" name="Google Shape;1414;p44" title="Screenshot 2026-02-01 at 3.34.39 PM.png"/>
          <p:cNvPicPr preferRelativeResize="0"/>
          <p:nvPr/>
        </p:nvPicPr>
        <p:blipFill>
          <a:blip r:embed="rId5">
            <a:alphaModFix/>
          </a:blip>
          <a:stretch>
            <a:fillRect/>
          </a:stretch>
        </p:blipFill>
        <p:spPr>
          <a:xfrm>
            <a:off x="5087225" y="2603500"/>
            <a:ext cx="2865649" cy="2427677"/>
          </a:xfrm>
          <a:prstGeom prst="rect">
            <a:avLst/>
          </a:prstGeom>
          <a:noFill/>
          <a:ln>
            <a:noFill/>
          </a:ln>
        </p:spPr>
      </p:pic>
      <p:sp>
        <p:nvSpPr>
          <p:cNvPr id="1415" name="Google Shape;1415;p44"/>
          <p:cNvSpPr txBox="1"/>
          <p:nvPr/>
        </p:nvSpPr>
        <p:spPr>
          <a:xfrm>
            <a:off x="1227450" y="4516750"/>
            <a:ext cx="3356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hlink"/>
                </a:solidFill>
                <a:latin typeface="Actor"/>
                <a:ea typeface="Actor"/>
                <a:cs typeface="Actor"/>
                <a:sym typeface="Actor"/>
                <a:hlinkClick r:id="rId6"/>
              </a:rPr>
              <a:t>https://scenicandlighting.com/colorlab/</a:t>
            </a:r>
            <a:endParaRPr b="1" sz="1200">
              <a:solidFill>
                <a:schemeClr val="dk1"/>
              </a:solidFill>
              <a:latin typeface="Actor"/>
              <a:ea typeface="Actor"/>
              <a:cs typeface="Actor"/>
              <a:sym typeface="Actor"/>
            </a:endParaRPr>
          </a:p>
        </p:txBody>
      </p:sp>
      <p:sp>
        <p:nvSpPr>
          <p:cNvPr id="1416" name="Google Shape;1416;p44"/>
          <p:cNvSpPr txBox="1"/>
          <p:nvPr/>
        </p:nvSpPr>
        <p:spPr>
          <a:xfrm>
            <a:off x="1227450" y="4227300"/>
            <a:ext cx="5225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hlink"/>
                </a:solidFill>
                <a:latin typeface="Actor"/>
                <a:ea typeface="Actor"/>
                <a:cs typeface="Actor"/>
                <a:sym typeface="Actor"/>
                <a:hlinkClick r:id="rId7"/>
              </a:rPr>
              <a:t>https://scenicandlighting.com/lightlabs/</a:t>
            </a:r>
            <a:endParaRPr b="1" sz="1200">
              <a:solidFill>
                <a:schemeClr val="dk1"/>
              </a:solidFill>
              <a:latin typeface="Actor"/>
              <a:ea typeface="Actor"/>
              <a:cs typeface="Actor"/>
              <a:sym typeface="Acto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pic>
        <p:nvPicPr>
          <p:cNvPr id="1421" name="Google Shape;1421;p45" title="Leko Intensity.jpg"/>
          <p:cNvPicPr preferRelativeResize="0"/>
          <p:nvPr/>
        </p:nvPicPr>
        <p:blipFill>
          <a:blip r:embed="rId3">
            <a:alphaModFix/>
          </a:blip>
          <a:stretch>
            <a:fillRect/>
          </a:stretch>
        </p:blipFill>
        <p:spPr>
          <a:xfrm>
            <a:off x="2021687" y="740700"/>
            <a:ext cx="5100624" cy="3825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8" name="Shape 1118"/>
        <p:cNvGrpSpPr/>
        <p:nvPr/>
      </p:nvGrpSpPr>
      <p:grpSpPr>
        <a:xfrm>
          <a:off x="0" y="0"/>
          <a:ext cx="0" cy="0"/>
          <a:chOff x="0" y="0"/>
          <a:chExt cx="0" cy="0"/>
        </a:xfrm>
      </p:grpSpPr>
      <p:sp>
        <p:nvSpPr>
          <p:cNvPr id="1119" name="Google Shape;1119;p28"/>
          <p:cNvSpPr/>
          <p:nvPr/>
        </p:nvSpPr>
        <p:spPr>
          <a:xfrm rot="-8808712">
            <a:off x="4957632" y="1164724"/>
            <a:ext cx="1204659" cy="1022135"/>
          </a:xfrm>
          <a:custGeom>
            <a:rect b="b" l="l" r="r" t="t"/>
            <a:pathLst>
              <a:path extrusionOk="0" h="9688" w="11418">
                <a:moveTo>
                  <a:pt x="138" y="0"/>
                </a:moveTo>
                <a:cubicBezTo>
                  <a:pt x="114" y="0"/>
                  <a:pt x="91" y="8"/>
                  <a:pt x="69" y="15"/>
                </a:cubicBezTo>
                <a:cubicBezTo>
                  <a:pt x="64" y="21"/>
                  <a:pt x="0" y="58"/>
                  <a:pt x="11" y="68"/>
                </a:cubicBezTo>
                <a:cubicBezTo>
                  <a:pt x="37" y="127"/>
                  <a:pt x="106" y="175"/>
                  <a:pt x="154" y="217"/>
                </a:cubicBezTo>
                <a:cubicBezTo>
                  <a:pt x="233" y="281"/>
                  <a:pt x="329" y="334"/>
                  <a:pt x="393" y="408"/>
                </a:cubicBezTo>
                <a:cubicBezTo>
                  <a:pt x="499" y="525"/>
                  <a:pt x="568" y="647"/>
                  <a:pt x="610" y="806"/>
                </a:cubicBezTo>
                <a:cubicBezTo>
                  <a:pt x="658" y="965"/>
                  <a:pt x="716" y="1124"/>
                  <a:pt x="716" y="1294"/>
                </a:cubicBezTo>
                <a:cubicBezTo>
                  <a:pt x="711" y="1650"/>
                  <a:pt x="647" y="2000"/>
                  <a:pt x="594" y="2345"/>
                </a:cubicBezTo>
                <a:cubicBezTo>
                  <a:pt x="515" y="2854"/>
                  <a:pt x="414" y="3385"/>
                  <a:pt x="499" y="3904"/>
                </a:cubicBezTo>
                <a:cubicBezTo>
                  <a:pt x="546" y="4186"/>
                  <a:pt x="626" y="4467"/>
                  <a:pt x="716" y="4743"/>
                </a:cubicBezTo>
                <a:cubicBezTo>
                  <a:pt x="801" y="4971"/>
                  <a:pt x="891" y="5194"/>
                  <a:pt x="997" y="5406"/>
                </a:cubicBezTo>
                <a:cubicBezTo>
                  <a:pt x="1098" y="5645"/>
                  <a:pt x="1226" y="5873"/>
                  <a:pt x="1364" y="6090"/>
                </a:cubicBezTo>
                <a:cubicBezTo>
                  <a:pt x="1576" y="6414"/>
                  <a:pt x="1815" y="6722"/>
                  <a:pt x="2085" y="6998"/>
                </a:cubicBezTo>
                <a:cubicBezTo>
                  <a:pt x="2250" y="7167"/>
                  <a:pt x="2409" y="7316"/>
                  <a:pt x="2610" y="7443"/>
                </a:cubicBezTo>
                <a:cubicBezTo>
                  <a:pt x="2701" y="7390"/>
                  <a:pt x="2695" y="7305"/>
                  <a:pt x="2595" y="7194"/>
                </a:cubicBezTo>
                <a:cubicBezTo>
                  <a:pt x="2531" y="7024"/>
                  <a:pt x="2462" y="6860"/>
                  <a:pt x="2388" y="6695"/>
                </a:cubicBezTo>
                <a:cubicBezTo>
                  <a:pt x="2250" y="6372"/>
                  <a:pt x="2138" y="6037"/>
                  <a:pt x="2064" y="5693"/>
                </a:cubicBezTo>
                <a:cubicBezTo>
                  <a:pt x="1979" y="5284"/>
                  <a:pt x="1937" y="4849"/>
                  <a:pt x="1947" y="4435"/>
                </a:cubicBezTo>
                <a:cubicBezTo>
                  <a:pt x="1953" y="4117"/>
                  <a:pt x="2011" y="3804"/>
                  <a:pt x="2064" y="3491"/>
                </a:cubicBezTo>
                <a:cubicBezTo>
                  <a:pt x="2154" y="2934"/>
                  <a:pt x="2090" y="2345"/>
                  <a:pt x="1804" y="1851"/>
                </a:cubicBezTo>
                <a:cubicBezTo>
                  <a:pt x="1693" y="1655"/>
                  <a:pt x="1539" y="1490"/>
                  <a:pt x="1395" y="1310"/>
                </a:cubicBezTo>
                <a:cubicBezTo>
                  <a:pt x="1353" y="1262"/>
                  <a:pt x="1273" y="1199"/>
                  <a:pt x="1257" y="1135"/>
                </a:cubicBezTo>
                <a:lnTo>
                  <a:pt x="1257" y="1135"/>
                </a:lnTo>
                <a:cubicBezTo>
                  <a:pt x="1470" y="1294"/>
                  <a:pt x="1661" y="1464"/>
                  <a:pt x="1857" y="1634"/>
                </a:cubicBezTo>
                <a:cubicBezTo>
                  <a:pt x="1963" y="1719"/>
                  <a:pt x="2080" y="1787"/>
                  <a:pt x="2186" y="1872"/>
                </a:cubicBezTo>
                <a:cubicBezTo>
                  <a:pt x="2308" y="1978"/>
                  <a:pt x="2441" y="2079"/>
                  <a:pt x="2573" y="2180"/>
                </a:cubicBezTo>
                <a:cubicBezTo>
                  <a:pt x="2695" y="2270"/>
                  <a:pt x="2812" y="2366"/>
                  <a:pt x="2934" y="2451"/>
                </a:cubicBezTo>
                <a:cubicBezTo>
                  <a:pt x="3035" y="2525"/>
                  <a:pt x="3114" y="2594"/>
                  <a:pt x="3199" y="2674"/>
                </a:cubicBezTo>
                <a:cubicBezTo>
                  <a:pt x="3359" y="2817"/>
                  <a:pt x="3486" y="2987"/>
                  <a:pt x="3592" y="3167"/>
                </a:cubicBezTo>
                <a:cubicBezTo>
                  <a:pt x="3645" y="3257"/>
                  <a:pt x="3687" y="3347"/>
                  <a:pt x="3703" y="3453"/>
                </a:cubicBezTo>
                <a:cubicBezTo>
                  <a:pt x="3709" y="3533"/>
                  <a:pt x="3709" y="3613"/>
                  <a:pt x="3703" y="3692"/>
                </a:cubicBezTo>
                <a:cubicBezTo>
                  <a:pt x="3703" y="3809"/>
                  <a:pt x="3698" y="3920"/>
                  <a:pt x="3687" y="4037"/>
                </a:cubicBezTo>
                <a:cubicBezTo>
                  <a:pt x="3672" y="4249"/>
                  <a:pt x="3597" y="4435"/>
                  <a:pt x="3539" y="4631"/>
                </a:cubicBezTo>
                <a:cubicBezTo>
                  <a:pt x="3443" y="4939"/>
                  <a:pt x="3380" y="5242"/>
                  <a:pt x="3332" y="5555"/>
                </a:cubicBezTo>
                <a:cubicBezTo>
                  <a:pt x="3252" y="6085"/>
                  <a:pt x="3305" y="6663"/>
                  <a:pt x="3496" y="7167"/>
                </a:cubicBezTo>
                <a:cubicBezTo>
                  <a:pt x="3661" y="7603"/>
                  <a:pt x="3873" y="8022"/>
                  <a:pt x="4176" y="8377"/>
                </a:cubicBezTo>
                <a:cubicBezTo>
                  <a:pt x="4425" y="8680"/>
                  <a:pt x="4738" y="8897"/>
                  <a:pt x="5051" y="9131"/>
                </a:cubicBezTo>
                <a:cubicBezTo>
                  <a:pt x="5221" y="9263"/>
                  <a:pt x="5396" y="9401"/>
                  <a:pt x="5560" y="9544"/>
                </a:cubicBezTo>
                <a:cubicBezTo>
                  <a:pt x="5624" y="9613"/>
                  <a:pt x="5693" y="9661"/>
                  <a:pt x="5778" y="9688"/>
                </a:cubicBezTo>
                <a:cubicBezTo>
                  <a:pt x="5767" y="9613"/>
                  <a:pt x="5741" y="9544"/>
                  <a:pt x="5693" y="9481"/>
                </a:cubicBezTo>
                <a:cubicBezTo>
                  <a:pt x="5624" y="9343"/>
                  <a:pt x="5560" y="9200"/>
                  <a:pt x="5486" y="9062"/>
                </a:cubicBezTo>
                <a:cubicBezTo>
                  <a:pt x="5343" y="8765"/>
                  <a:pt x="5194" y="8467"/>
                  <a:pt x="5094" y="8149"/>
                </a:cubicBezTo>
                <a:cubicBezTo>
                  <a:pt x="4987" y="7794"/>
                  <a:pt x="4902" y="7449"/>
                  <a:pt x="4892" y="7077"/>
                </a:cubicBezTo>
                <a:cubicBezTo>
                  <a:pt x="4876" y="6717"/>
                  <a:pt x="4918" y="6356"/>
                  <a:pt x="4956" y="6000"/>
                </a:cubicBezTo>
                <a:cubicBezTo>
                  <a:pt x="5025" y="5427"/>
                  <a:pt x="5046" y="4791"/>
                  <a:pt x="4796" y="4255"/>
                </a:cubicBezTo>
                <a:cubicBezTo>
                  <a:pt x="4733" y="4122"/>
                  <a:pt x="4664" y="3989"/>
                  <a:pt x="4584" y="3862"/>
                </a:cubicBezTo>
                <a:cubicBezTo>
                  <a:pt x="4552" y="3804"/>
                  <a:pt x="4505" y="3751"/>
                  <a:pt x="4473" y="3692"/>
                </a:cubicBezTo>
                <a:lnTo>
                  <a:pt x="4473" y="3692"/>
                </a:lnTo>
                <a:cubicBezTo>
                  <a:pt x="4520" y="3719"/>
                  <a:pt x="4558" y="3756"/>
                  <a:pt x="4600" y="3788"/>
                </a:cubicBezTo>
                <a:cubicBezTo>
                  <a:pt x="4680" y="3857"/>
                  <a:pt x="4759" y="3915"/>
                  <a:pt x="4828" y="3989"/>
                </a:cubicBezTo>
                <a:cubicBezTo>
                  <a:pt x="5025" y="4180"/>
                  <a:pt x="5200" y="4387"/>
                  <a:pt x="5353" y="4605"/>
                </a:cubicBezTo>
                <a:cubicBezTo>
                  <a:pt x="5476" y="4780"/>
                  <a:pt x="5645" y="4923"/>
                  <a:pt x="5714" y="5130"/>
                </a:cubicBezTo>
                <a:cubicBezTo>
                  <a:pt x="5757" y="5273"/>
                  <a:pt x="5751" y="5459"/>
                  <a:pt x="5746" y="5613"/>
                </a:cubicBezTo>
                <a:cubicBezTo>
                  <a:pt x="5741" y="5751"/>
                  <a:pt x="5730" y="5884"/>
                  <a:pt x="5720" y="6027"/>
                </a:cubicBezTo>
                <a:cubicBezTo>
                  <a:pt x="5714" y="6175"/>
                  <a:pt x="5693" y="6329"/>
                  <a:pt x="5698" y="6483"/>
                </a:cubicBezTo>
                <a:cubicBezTo>
                  <a:pt x="5704" y="6621"/>
                  <a:pt x="5725" y="6759"/>
                  <a:pt x="5751" y="6892"/>
                </a:cubicBezTo>
                <a:cubicBezTo>
                  <a:pt x="5836" y="7305"/>
                  <a:pt x="6075" y="7661"/>
                  <a:pt x="6335" y="7990"/>
                </a:cubicBezTo>
                <a:cubicBezTo>
                  <a:pt x="6500" y="8192"/>
                  <a:pt x="6680" y="8393"/>
                  <a:pt x="6882" y="8563"/>
                </a:cubicBezTo>
                <a:cubicBezTo>
                  <a:pt x="7078" y="8743"/>
                  <a:pt x="7306" y="8892"/>
                  <a:pt x="7534" y="9030"/>
                </a:cubicBezTo>
                <a:cubicBezTo>
                  <a:pt x="7799" y="9184"/>
                  <a:pt x="8065" y="9327"/>
                  <a:pt x="8325" y="9486"/>
                </a:cubicBezTo>
                <a:cubicBezTo>
                  <a:pt x="8372" y="9454"/>
                  <a:pt x="8086" y="9078"/>
                  <a:pt x="8075" y="9056"/>
                </a:cubicBezTo>
                <a:cubicBezTo>
                  <a:pt x="7916" y="8802"/>
                  <a:pt x="7768" y="8547"/>
                  <a:pt x="7624" y="8292"/>
                </a:cubicBezTo>
                <a:cubicBezTo>
                  <a:pt x="7470" y="8032"/>
                  <a:pt x="7317" y="7767"/>
                  <a:pt x="7205" y="7486"/>
                </a:cubicBezTo>
                <a:cubicBezTo>
                  <a:pt x="7083" y="7183"/>
                  <a:pt x="6998" y="6881"/>
                  <a:pt x="6913" y="6573"/>
                </a:cubicBezTo>
                <a:cubicBezTo>
                  <a:pt x="6839" y="6324"/>
                  <a:pt x="6781" y="6059"/>
                  <a:pt x="6685" y="5815"/>
                </a:cubicBezTo>
                <a:cubicBezTo>
                  <a:pt x="6627" y="5655"/>
                  <a:pt x="6521" y="5523"/>
                  <a:pt x="6415" y="5390"/>
                </a:cubicBezTo>
                <a:cubicBezTo>
                  <a:pt x="6330" y="5273"/>
                  <a:pt x="6240" y="5167"/>
                  <a:pt x="6155" y="5051"/>
                </a:cubicBezTo>
                <a:cubicBezTo>
                  <a:pt x="6133" y="5008"/>
                  <a:pt x="6107" y="4966"/>
                  <a:pt x="6070" y="4928"/>
                </a:cubicBezTo>
                <a:cubicBezTo>
                  <a:pt x="6107" y="4928"/>
                  <a:pt x="6107" y="4944"/>
                  <a:pt x="6123" y="4966"/>
                </a:cubicBezTo>
                <a:lnTo>
                  <a:pt x="6202" y="5024"/>
                </a:lnTo>
                <a:cubicBezTo>
                  <a:pt x="6282" y="5088"/>
                  <a:pt x="6351" y="5162"/>
                  <a:pt x="6420" y="5231"/>
                </a:cubicBezTo>
                <a:cubicBezTo>
                  <a:pt x="6494" y="5295"/>
                  <a:pt x="6568" y="5348"/>
                  <a:pt x="6637" y="5417"/>
                </a:cubicBezTo>
                <a:cubicBezTo>
                  <a:pt x="6733" y="5507"/>
                  <a:pt x="6834" y="5608"/>
                  <a:pt x="6945" y="5693"/>
                </a:cubicBezTo>
                <a:cubicBezTo>
                  <a:pt x="7152" y="5846"/>
                  <a:pt x="7391" y="5937"/>
                  <a:pt x="7619" y="6043"/>
                </a:cubicBezTo>
                <a:cubicBezTo>
                  <a:pt x="7980" y="6218"/>
                  <a:pt x="8394" y="6324"/>
                  <a:pt x="8792" y="6372"/>
                </a:cubicBezTo>
                <a:cubicBezTo>
                  <a:pt x="9343" y="6435"/>
                  <a:pt x="9900" y="6478"/>
                  <a:pt x="10447" y="6594"/>
                </a:cubicBezTo>
                <a:cubicBezTo>
                  <a:pt x="10574" y="6621"/>
                  <a:pt x="10696" y="6648"/>
                  <a:pt x="10813" y="6690"/>
                </a:cubicBezTo>
                <a:cubicBezTo>
                  <a:pt x="10940" y="6732"/>
                  <a:pt x="11047" y="6796"/>
                  <a:pt x="11163" y="6854"/>
                </a:cubicBezTo>
                <a:cubicBezTo>
                  <a:pt x="11243" y="6902"/>
                  <a:pt x="11322" y="6945"/>
                  <a:pt x="11413" y="6992"/>
                </a:cubicBezTo>
                <a:cubicBezTo>
                  <a:pt x="11418" y="6961"/>
                  <a:pt x="11370" y="6908"/>
                  <a:pt x="11360" y="6881"/>
                </a:cubicBezTo>
                <a:cubicBezTo>
                  <a:pt x="11312" y="6796"/>
                  <a:pt x="11269" y="6706"/>
                  <a:pt x="11227" y="6626"/>
                </a:cubicBezTo>
                <a:cubicBezTo>
                  <a:pt x="11057" y="6334"/>
                  <a:pt x="10856" y="6080"/>
                  <a:pt x="10633" y="5830"/>
                </a:cubicBezTo>
                <a:cubicBezTo>
                  <a:pt x="10150" y="5295"/>
                  <a:pt x="9529" y="4822"/>
                  <a:pt x="8797" y="4732"/>
                </a:cubicBezTo>
                <a:cubicBezTo>
                  <a:pt x="8473" y="4690"/>
                  <a:pt x="8134" y="4679"/>
                  <a:pt x="7810" y="4658"/>
                </a:cubicBezTo>
                <a:cubicBezTo>
                  <a:pt x="7529" y="4637"/>
                  <a:pt x="7248" y="4637"/>
                  <a:pt x="6966" y="4637"/>
                </a:cubicBezTo>
                <a:cubicBezTo>
                  <a:pt x="6797" y="4637"/>
                  <a:pt x="6627" y="4626"/>
                  <a:pt x="6457" y="4610"/>
                </a:cubicBezTo>
                <a:cubicBezTo>
                  <a:pt x="6448" y="4610"/>
                  <a:pt x="6438" y="4609"/>
                  <a:pt x="6429" y="4609"/>
                </a:cubicBezTo>
                <a:cubicBezTo>
                  <a:pt x="6354" y="4609"/>
                  <a:pt x="6283" y="4626"/>
                  <a:pt x="6202" y="4626"/>
                </a:cubicBezTo>
                <a:cubicBezTo>
                  <a:pt x="6150" y="4631"/>
                  <a:pt x="6103" y="4648"/>
                  <a:pt x="6055" y="4648"/>
                </a:cubicBezTo>
                <a:cubicBezTo>
                  <a:pt x="6050" y="4648"/>
                  <a:pt x="6044" y="4648"/>
                  <a:pt x="6038" y="4647"/>
                </a:cubicBezTo>
                <a:cubicBezTo>
                  <a:pt x="5990" y="4637"/>
                  <a:pt x="5964" y="4605"/>
                  <a:pt x="5927" y="4584"/>
                </a:cubicBezTo>
                <a:cubicBezTo>
                  <a:pt x="5879" y="4557"/>
                  <a:pt x="5826" y="4541"/>
                  <a:pt x="5789" y="4504"/>
                </a:cubicBezTo>
                <a:cubicBezTo>
                  <a:pt x="5773" y="4493"/>
                  <a:pt x="5757" y="4472"/>
                  <a:pt x="5741" y="4462"/>
                </a:cubicBezTo>
                <a:cubicBezTo>
                  <a:pt x="5720" y="4446"/>
                  <a:pt x="5714" y="4440"/>
                  <a:pt x="5693" y="4419"/>
                </a:cubicBezTo>
                <a:cubicBezTo>
                  <a:pt x="5661" y="4382"/>
                  <a:pt x="5624" y="4371"/>
                  <a:pt x="5603" y="4334"/>
                </a:cubicBezTo>
                <a:cubicBezTo>
                  <a:pt x="5587" y="4308"/>
                  <a:pt x="5571" y="4308"/>
                  <a:pt x="5555" y="4292"/>
                </a:cubicBezTo>
                <a:cubicBezTo>
                  <a:pt x="5534" y="4281"/>
                  <a:pt x="5529" y="4260"/>
                  <a:pt x="5507" y="4249"/>
                </a:cubicBezTo>
                <a:cubicBezTo>
                  <a:pt x="5401" y="4170"/>
                  <a:pt x="5306" y="4074"/>
                  <a:pt x="5200" y="3995"/>
                </a:cubicBezTo>
                <a:cubicBezTo>
                  <a:pt x="5014" y="3857"/>
                  <a:pt x="4865" y="3676"/>
                  <a:pt x="4680" y="3533"/>
                </a:cubicBezTo>
                <a:cubicBezTo>
                  <a:pt x="4558" y="3432"/>
                  <a:pt x="4457" y="3310"/>
                  <a:pt x="4340" y="3215"/>
                </a:cubicBezTo>
                <a:cubicBezTo>
                  <a:pt x="4245" y="3135"/>
                  <a:pt x="4138" y="3061"/>
                  <a:pt x="4043" y="2992"/>
                </a:cubicBezTo>
                <a:cubicBezTo>
                  <a:pt x="3889" y="2896"/>
                  <a:pt x="3756" y="2753"/>
                  <a:pt x="3608" y="2647"/>
                </a:cubicBezTo>
                <a:cubicBezTo>
                  <a:pt x="3443" y="2530"/>
                  <a:pt x="3316" y="2371"/>
                  <a:pt x="3152" y="2249"/>
                </a:cubicBezTo>
                <a:cubicBezTo>
                  <a:pt x="3072" y="2191"/>
                  <a:pt x="3008" y="2132"/>
                  <a:pt x="2934" y="2079"/>
                </a:cubicBezTo>
                <a:cubicBezTo>
                  <a:pt x="2860" y="2032"/>
                  <a:pt x="2786" y="1984"/>
                  <a:pt x="2722" y="1925"/>
                </a:cubicBezTo>
                <a:cubicBezTo>
                  <a:pt x="2669" y="1878"/>
                  <a:pt x="2616" y="1841"/>
                  <a:pt x="2563" y="1798"/>
                </a:cubicBezTo>
                <a:cubicBezTo>
                  <a:pt x="2536" y="1787"/>
                  <a:pt x="2515" y="1782"/>
                  <a:pt x="2510" y="1756"/>
                </a:cubicBezTo>
                <a:cubicBezTo>
                  <a:pt x="2552" y="1756"/>
                  <a:pt x="2616" y="1809"/>
                  <a:pt x="2658" y="1825"/>
                </a:cubicBezTo>
                <a:cubicBezTo>
                  <a:pt x="2738" y="1867"/>
                  <a:pt x="2807" y="1931"/>
                  <a:pt x="2886" y="1973"/>
                </a:cubicBezTo>
                <a:cubicBezTo>
                  <a:pt x="2977" y="2021"/>
                  <a:pt x="3072" y="2053"/>
                  <a:pt x="3168" y="2090"/>
                </a:cubicBezTo>
                <a:cubicBezTo>
                  <a:pt x="3252" y="2127"/>
                  <a:pt x="3332" y="2169"/>
                  <a:pt x="3417" y="2196"/>
                </a:cubicBezTo>
                <a:cubicBezTo>
                  <a:pt x="3597" y="2265"/>
                  <a:pt x="3783" y="2323"/>
                  <a:pt x="3963" y="2382"/>
                </a:cubicBezTo>
                <a:cubicBezTo>
                  <a:pt x="4075" y="2424"/>
                  <a:pt x="4186" y="2461"/>
                  <a:pt x="4308" y="2498"/>
                </a:cubicBezTo>
                <a:cubicBezTo>
                  <a:pt x="4446" y="2536"/>
                  <a:pt x="4600" y="2557"/>
                  <a:pt x="4743" y="2567"/>
                </a:cubicBezTo>
                <a:cubicBezTo>
                  <a:pt x="4922" y="2587"/>
                  <a:pt x="5099" y="2592"/>
                  <a:pt x="5275" y="2592"/>
                </a:cubicBezTo>
                <a:cubicBezTo>
                  <a:pt x="5439" y="2592"/>
                  <a:pt x="5602" y="2588"/>
                  <a:pt x="5763" y="2588"/>
                </a:cubicBezTo>
                <a:cubicBezTo>
                  <a:pt x="5800" y="2588"/>
                  <a:pt x="5837" y="2588"/>
                  <a:pt x="5873" y="2589"/>
                </a:cubicBezTo>
                <a:cubicBezTo>
                  <a:pt x="6091" y="2589"/>
                  <a:pt x="6319" y="2631"/>
                  <a:pt x="6537" y="2663"/>
                </a:cubicBezTo>
                <a:cubicBezTo>
                  <a:pt x="6754" y="2695"/>
                  <a:pt x="6972" y="2743"/>
                  <a:pt x="7184" y="2801"/>
                </a:cubicBezTo>
                <a:cubicBezTo>
                  <a:pt x="7524" y="2896"/>
                  <a:pt x="7868" y="3018"/>
                  <a:pt x="8160" y="3204"/>
                </a:cubicBezTo>
                <a:cubicBezTo>
                  <a:pt x="8234" y="3252"/>
                  <a:pt x="8314" y="3300"/>
                  <a:pt x="8372" y="3353"/>
                </a:cubicBezTo>
                <a:cubicBezTo>
                  <a:pt x="8387" y="3372"/>
                  <a:pt x="8397" y="3401"/>
                  <a:pt x="8420" y="3401"/>
                </a:cubicBezTo>
                <a:cubicBezTo>
                  <a:pt x="8422" y="3401"/>
                  <a:pt x="8424" y="3401"/>
                  <a:pt x="8425" y="3400"/>
                </a:cubicBezTo>
                <a:cubicBezTo>
                  <a:pt x="8394" y="3321"/>
                  <a:pt x="8346" y="3231"/>
                  <a:pt x="8298" y="3162"/>
                </a:cubicBezTo>
                <a:cubicBezTo>
                  <a:pt x="8166" y="2934"/>
                  <a:pt x="8006" y="2721"/>
                  <a:pt x="7842" y="2514"/>
                </a:cubicBezTo>
                <a:cubicBezTo>
                  <a:pt x="7486" y="2079"/>
                  <a:pt x="7062" y="1687"/>
                  <a:pt x="6568" y="1400"/>
                </a:cubicBezTo>
                <a:cubicBezTo>
                  <a:pt x="6319" y="1257"/>
                  <a:pt x="6043" y="1119"/>
                  <a:pt x="5762" y="1045"/>
                </a:cubicBezTo>
                <a:cubicBezTo>
                  <a:pt x="5523" y="986"/>
                  <a:pt x="5274" y="949"/>
                  <a:pt x="5030" y="949"/>
                </a:cubicBezTo>
                <a:cubicBezTo>
                  <a:pt x="4791" y="949"/>
                  <a:pt x="4552" y="992"/>
                  <a:pt x="4319" y="1023"/>
                </a:cubicBezTo>
                <a:cubicBezTo>
                  <a:pt x="4091" y="1055"/>
                  <a:pt x="3857" y="1103"/>
                  <a:pt x="3624" y="1145"/>
                </a:cubicBezTo>
                <a:cubicBezTo>
                  <a:pt x="3401" y="1177"/>
                  <a:pt x="3178" y="1236"/>
                  <a:pt x="2961" y="1289"/>
                </a:cubicBezTo>
                <a:cubicBezTo>
                  <a:pt x="2817" y="1321"/>
                  <a:pt x="2674" y="1374"/>
                  <a:pt x="2531" y="1400"/>
                </a:cubicBezTo>
                <a:cubicBezTo>
                  <a:pt x="2483" y="1409"/>
                  <a:pt x="2435" y="1413"/>
                  <a:pt x="2387" y="1413"/>
                </a:cubicBezTo>
                <a:cubicBezTo>
                  <a:pt x="2226" y="1413"/>
                  <a:pt x="2070" y="1365"/>
                  <a:pt x="1926" y="1283"/>
                </a:cubicBezTo>
                <a:cubicBezTo>
                  <a:pt x="1788" y="1204"/>
                  <a:pt x="1655" y="1103"/>
                  <a:pt x="1528" y="1002"/>
                </a:cubicBezTo>
                <a:cubicBezTo>
                  <a:pt x="1464" y="949"/>
                  <a:pt x="1401" y="907"/>
                  <a:pt x="1337" y="854"/>
                </a:cubicBezTo>
                <a:cubicBezTo>
                  <a:pt x="1284" y="811"/>
                  <a:pt x="1226" y="779"/>
                  <a:pt x="1173" y="737"/>
                </a:cubicBezTo>
                <a:cubicBezTo>
                  <a:pt x="1130" y="705"/>
                  <a:pt x="1093" y="668"/>
                  <a:pt x="1045" y="631"/>
                </a:cubicBezTo>
                <a:lnTo>
                  <a:pt x="806" y="435"/>
                </a:lnTo>
                <a:cubicBezTo>
                  <a:pt x="785" y="413"/>
                  <a:pt x="759" y="392"/>
                  <a:pt x="737" y="376"/>
                </a:cubicBezTo>
                <a:cubicBezTo>
                  <a:pt x="722" y="360"/>
                  <a:pt x="706" y="339"/>
                  <a:pt x="663" y="339"/>
                </a:cubicBezTo>
                <a:cubicBezTo>
                  <a:pt x="631" y="307"/>
                  <a:pt x="610" y="270"/>
                  <a:pt x="573" y="244"/>
                </a:cubicBezTo>
                <a:cubicBezTo>
                  <a:pt x="541" y="222"/>
                  <a:pt x="520" y="206"/>
                  <a:pt x="499" y="180"/>
                </a:cubicBezTo>
                <a:cubicBezTo>
                  <a:pt x="472" y="143"/>
                  <a:pt x="440" y="121"/>
                  <a:pt x="398" y="95"/>
                </a:cubicBezTo>
                <a:cubicBezTo>
                  <a:pt x="329" y="58"/>
                  <a:pt x="255" y="10"/>
                  <a:pt x="170" y="5"/>
                </a:cubicBezTo>
                <a:cubicBezTo>
                  <a:pt x="159" y="2"/>
                  <a:pt x="148" y="0"/>
                  <a:pt x="1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8"/>
          <p:cNvSpPr txBox="1"/>
          <p:nvPr>
            <p:ph type="title"/>
          </p:nvPr>
        </p:nvSpPr>
        <p:spPr>
          <a:xfrm>
            <a:off x="713225" y="99774"/>
            <a:ext cx="42324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Description</a:t>
            </a:r>
            <a:endParaRPr>
              <a:highlight>
                <a:schemeClr val="accent2"/>
              </a:highlight>
            </a:endParaRPr>
          </a:p>
        </p:txBody>
      </p:sp>
      <p:sp>
        <p:nvSpPr>
          <p:cNvPr id="1121" name="Google Shape;1121;p28"/>
          <p:cNvSpPr txBox="1"/>
          <p:nvPr>
            <p:ph idx="1" type="subTitle"/>
          </p:nvPr>
        </p:nvSpPr>
        <p:spPr>
          <a:xfrm>
            <a:off x="454500" y="775950"/>
            <a:ext cx="5099100" cy="43677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000">
                <a:solidFill>
                  <a:srgbClr val="000000"/>
                </a:solidFill>
                <a:latin typeface="Arial"/>
                <a:ea typeface="Arial"/>
                <a:cs typeface="Arial"/>
                <a:sym typeface="Arial"/>
              </a:rPr>
              <a:t>🎭 </a:t>
            </a:r>
            <a:r>
              <a:rPr i="1" lang="en" sz="1000">
                <a:solidFill>
                  <a:srgbClr val="000000"/>
                </a:solidFill>
                <a:latin typeface="Arial"/>
                <a:ea typeface="Arial"/>
                <a:cs typeface="Arial"/>
                <a:sym typeface="Arial"/>
              </a:rPr>
              <a:t>Let There Be Light!</a:t>
            </a:r>
            <a:r>
              <a:rPr lang="en" sz="1000">
                <a:solidFill>
                  <a:srgbClr val="000000"/>
                </a:solidFill>
                <a:latin typeface="Arial"/>
                <a:ea typeface="Arial"/>
                <a:cs typeface="Arial"/>
                <a:sym typeface="Arial"/>
              </a:rPr>
              <a:t> – A Fun &amp; Practical Guide to Stage Lighting </a:t>
            </a:r>
            <a:endParaRPr sz="10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b="1" lang="en" sz="1000">
                <a:solidFill>
                  <a:srgbClr val="000000"/>
                </a:solidFill>
                <a:latin typeface="Arial"/>
                <a:ea typeface="Arial"/>
                <a:cs typeface="Arial"/>
                <a:sym typeface="Arial"/>
              </a:rPr>
              <a:t>Description:</a:t>
            </a:r>
            <a:r>
              <a:rPr lang="en" sz="1000">
                <a:solidFill>
                  <a:srgbClr val="000000"/>
                </a:solidFill>
                <a:latin typeface="Arial"/>
                <a:ea typeface="Arial"/>
                <a:cs typeface="Arial"/>
                <a:sym typeface="Arial"/>
              </a:rPr>
              <a:t> </a:t>
            </a:r>
            <a:br>
              <a:rPr lang="en" sz="1000">
                <a:solidFill>
                  <a:srgbClr val="000000"/>
                </a:solidFill>
                <a:latin typeface="Arial"/>
                <a:ea typeface="Arial"/>
                <a:cs typeface="Arial"/>
                <a:sym typeface="Arial"/>
              </a:rPr>
            </a:br>
            <a:r>
              <a:rPr lang="en" sz="1000">
                <a:solidFill>
                  <a:srgbClr val="000000"/>
                </a:solidFill>
                <a:latin typeface="Arial"/>
                <a:ea typeface="Arial"/>
                <a:cs typeface="Arial"/>
                <a:sym typeface="Arial"/>
              </a:rPr>
              <a:t>Ready to shine a spotlight on your school shows? Whether you're working with a workshop clamp light or dreaming of a full lighting grid, this session is your backstage pass to understanding basic stage lighting for theatre, music, and dance. Learn how to make the most of what you've got, discover budget-friendly tips for borrowing or renting gear, and leave with simple, effective lighting tricks that will </a:t>
            </a:r>
            <a:r>
              <a:rPr i="1" lang="en" sz="1000">
                <a:solidFill>
                  <a:srgbClr val="000000"/>
                </a:solidFill>
                <a:latin typeface="Arial"/>
                <a:ea typeface="Arial"/>
                <a:cs typeface="Arial"/>
                <a:sym typeface="Arial"/>
              </a:rPr>
              <a:t>wow</a:t>
            </a:r>
            <a:r>
              <a:rPr lang="en" sz="1000">
                <a:solidFill>
                  <a:srgbClr val="000000"/>
                </a:solidFill>
                <a:latin typeface="Arial"/>
                <a:ea typeface="Arial"/>
                <a:cs typeface="Arial"/>
                <a:sym typeface="Arial"/>
              </a:rPr>
              <a:t> your audience without burning out your budget (or your bulbs). Perfect for beginners—no techie experience required! </a:t>
            </a:r>
            <a:endParaRPr sz="10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b="1" lang="en" sz="1000">
                <a:solidFill>
                  <a:srgbClr val="000000"/>
                </a:solidFill>
                <a:latin typeface="Arial"/>
                <a:ea typeface="Arial"/>
                <a:cs typeface="Arial"/>
                <a:sym typeface="Arial"/>
              </a:rPr>
              <a:t>Session highlights: </a:t>
            </a:r>
            <a:r>
              <a:rPr lang="en" sz="1000">
                <a:solidFill>
                  <a:srgbClr val="000000"/>
                </a:solidFill>
                <a:latin typeface="Arial"/>
                <a:ea typeface="Arial"/>
                <a:cs typeface="Arial"/>
                <a:sym typeface="Arial"/>
              </a:rPr>
              <a:t> </a:t>
            </a:r>
            <a:endParaRPr sz="1000">
              <a:solidFill>
                <a:srgbClr val="000000"/>
              </a:solidFill>
              <a:latin typeface="Arial"/>
              <a:ea typeface="Arial"/>
              <a:cs typeface="Arial"/>
              <a:sym typeface="Arial"/>
            </a:endParaRPr>
          </a:p>
          <a:p>
            <a:pPr indent="-292100" lvl="0" marL="685800" rtl="0" algn="l">
              <a:lnSpc>
                <a:spcPct val="115000"/>
              </a:lnSpc>
              <a:spcBef>
                <a:spcPts val="800"/>
              </a:spcBef>
              <a:spcAft>
                <a:spcPts val="0"/>
              </a:spcAft>
              <a:buClr>
                <a:srgbClr val="000000"/>
              </a:buClr>
              <a:buSzPts val="1000"/>
              <a:buFont typeface="Arial"/>
              <a:buChar char="●"/>
            </a:pPr>
            <a:r>
              <a:rPr lang="en" sz="1000">
                <a:solidFill>
                  <a:srgbClr val="000000"/>
                </a:solidFill>
                <a:latin typeface="Arial"/>
                <a:ea typeface="Arial"/>
                <a:cs typeface="Arial"/>
                <a:sym typeface="Arial"/>
              </a:rPr>
              <a:t>💡 </a:t>
            </a:r>
            <a:r>
              <a:rPr b="1" lang="en" sz="1000">
                <a:solidFill>
                  <a:srgbClr val="000000"/>
                </a:solidFill>
                <a:latin typeface="Arial"/>
                <a:ea typeface="Arial"/>
                <a:cs typeface="Arial"/>
                <a:sym typeface="Arial"/>
              </a:rPr>
              <a:t>Lighting 101</a:t>
            </a:r>
            <a:r>
              <a:rPr lang="en" sz="1000">
                <a:solidFill>
                  <a:srgbClr val="000000"/>
                </a:solidFill>
                <a:latin typeface="Arial"/>
                <a:ea typeface="Arial"/>
                <a:cs typeface="Arial"/>
                <a:sym typeface="Arial"/>
              </a:rPr>
              <a:t> – Learn the basic types of stage lights, what they do, and how to use them effectively in school performances. </a:t>
            </a:r>
            <a:endParaRPr sz="1000">
              <a:solidFill>
                <a:srgbClr val="000000"/>
              </a:solidFill>
              <a:latin typeface="Arial"/>
              <a:ea typeface="Arial"/>
              <a:cs typeface="Arial"/>
              <a:sym typeface="Arial"/>
            </a:endParaRPr>
          </a:p>
          <a:p>
            <a:pPr indent="-292100" lvl="0" marL="685800" rtl="0" algn="l">
              <a:lnSpc>
                <a:spcPct val="115000"/>
              </a:lnSpc>
              <a:spcBef>
                <a:spcPts val="0"/>
              </a:spcBef>
              <a:spcAft>
                <a:spcPts val="0"/>
              </a:spcAft>
              <a:buClr>
                <a:srgbClr val="000000"/>
              </a:buClr>
              <a:buSzPts val="1000"/>
              <a:buFont typeface="Arial"/>
              <a:buChar char="●"/>
            </a:pPr>
            <a:r>
              <a:rPr lang="en" sz="1000">
                <a:solidFill>
                  <a:srgbClr val="000000"/>
                </a:solidFill>
                <a:latin typeface="Arial"/>
                <a:ea typeface="Arial"/>
                <a:cs typeface="Arial"/>
                <a:sym typeface="Arial"/>
              </a:rPr>
              <a:t>🛠 </a:t>
            </a:r>
            <a:r>
              <a:rPr b="1" lang="en" sz="1000">
                <a:solidFill>
                  <a:srgbClr val="000000"/>
                </a:solidFill>
                <a:latin typeface="Arial"/>
                <a:ea typeface="Arial"/>
                <a:cs typeface="Arial"/>
                <a:sym typeface="Arial"/>
              </a:rPr>
              <a:t>Maximize What You’ve Got</a:t>
            </a:r>
            <a:r>
              <a:rPr lang="en" sz="1000">
                <a:solidFill>
                  <a:srgbClr val="000000"/>
                </a:solidFill>
                <a:latin typeface="Arial"/>
                <a:ea typeface="Arial"/>
                <a:cs typeface="Arial"/>
                <a:sym typeface="Arial"/>
              </a:rPr>
              <a:t> – Tips and tricks for getting the most out of your current equipment—yes, even if it’s just a desk lamp and a dream! </a:t>
            </a:r>
            <a:endParaRPr sz="1000">
              <a:solidFill>
                <a:srgbClr val="000000"/>
              </a:solidFill>
              <a:latin typeface="Arial"/>
              <a:ea typeface="Arial"/>
              <a:cs typeface="Arial"/>
              <a:sym typeface="Arial"/>
            </a:endParaRPr>
          </a:p>
          <a:p>
            <a:pPr indent="-292100" lvl="0" marL="685800" rtl="0" algn="l">
              <a:lnSpc>
                <a:spcPct val="115000"/>
              </a:lnSpc>
              <a:spcBef>
                <a:spcPts val="0"/>
              </a:spcBef>
              <a:spcAft>
                <a:spcPts val="0"/>
              </a:spcAft>
              <a:buClr>
                <a:srgbClr val="000000"/>
              </a:buClr>
              <a:buSzPts val="1000"/>
              <a:buFont typeface="Arial"/>
              <a:buChar char="●"/>
            </a:pPr>
            <a:r>
              <a:rPr lang="en" sz="1000">
                <a:solidFill>
                  <a:srgbClr val="000000"/>
                </a:solidFill>
                <a:latin typeface="Arial"/>
                <a:ea typeface="Arial"/>
                <a:cs typeface="Arial"/>
                <a:sym typeface="Arial"/>
              </a:rPr>
              <a:t>💰 </a:t>
            </a:r>
            <a:r>
              <a:rPr b="1" lang="en" sz="1000">
                <a:solidFill>
                  <a:srgbClr val="000000"/>
                </a:solidFill>
                <a:latin typeface="Arial"/>
                <a:ea typeface="Arial"/>
                <a:cs typeface="Arial"/>
                <a:sym typeface="Arial"/>
              </a:rPr>
              <a:t>Budget-Friendly Solutions</a:t>
            </a:r>
            <a:r>
              <a:rPr lang="en" sz="1000">
                <a:solidFill>
                  <a:srgbClr val="000000"/>
                </a:solidFill>
                <a:latin typeface="Arial"/>
                <a:ea typeface="Arial"/>
                <a:cs typeface="Arial"/>
                <a:sym typeface="Arial"/>
              </a:rPr>
              <a:t> – Discover creative and cost-effective ways to rent lighting gear that looks professional. </a:t>
            </a:r>
            <a:endParaRPr sz="1000">
              <a:solidFill>
                <a:srgbClr val="000000"/>
              </a:solidFill>
              <a:latin typeface="Arial"/>
              <a:ea typeface="Arial"/>
              <a:cs typeface="Arial"/>
              <a:sym typeface="Arial"/>
            </a:endParaRPr>
          </a:p>
          <a:p>
            <a:pPr indent="-292100" lvl="0" marL="685800" rtl="0" algn="l">
              <a:lnSpc>
                <a:spcPct val="115000"/>
              </a:lnSpc>
              <a:spcBef>
                <a:spcPts val="0"/>
              </a:spcBef>
              <a:spcAft>
                <a:spcPts val="0"/>
              </a:spcAft>
              <a:buClr>
                <a:srgbClr val="000000"/>
              </a:buClr>
              <a:buSzPts val="1000"/>
              <a:buFont typeface="Arial"/>
              <a:buChar char="●"/>
            </a:pPr>
            <a:r>
              <a:rPr lang="en" sz="1000">
                <a:solidFill>
                  <a:srgbClr val="000000"/>
                </a:solidFill>
                <a:latin typeface="Arial"/>
                <a:ea typeface="Arial"/>
                <a:cs typeface="Arial"/>
                <a:sym typeface="Arial"/>
              </a:rPr>
              <a:t>🎭 </a:t>
            </a:r>
            <a:r>
              <a:rPr b="1" lang="en" sz="1000">
                <a:solidFill>
                  <a:srgbClr val="000000"/>
                </a:solidFill>
                <a:latin typeface="Arial"/>
                <a:ea typeface="Arial"/>
                <a:cs typeface="Arial"/>
                <a:sym typeface="Arial"/>
              </a:rPr>
              <a:t>Lighting for Impact</a:t>
            </a:r>
            <a:r>
              <a:rPr lang="en" sz="1000">
                <a:solidFill>
                  <a:srgbClr val="000000"/>
                </a:solidFill>
                <a:latin typeface="Arial"/>
                <a:ea typeface="Arial"/>
                <a:cs typeface="Arial"/>
                <a:sym typeface="Arial"/>
              </a:rPr>
              <a:t> – Explore how lighting enhances mood, focus, and storytelling in theatre, music, and dance performances. </a:t>
            </a:r>
            <a:endParaRPr sz="1000">
              <a:solidFill>
                <a:srgbClr val="000000"/>
              </a:solidFill>
              <a:latin typeface="Arial"/>
              <a:ea typeface="Arial"/>
              <a:cs typeface="Arial"/>
              <a:sym typeface="Arial"/>
            </a:endParaRPr>
          </a:p>
          <a:p>
            <a:pPr indent="-292100" lvl="0" marL="685800" rtl="0" algn="l">
              <a:lnSpc>
                <a:spcPct val="115000"/>
              </a:lnSpc>
              <a:spcBef>
                <a:spcPts val="0"/>
              </a:spcBef>
              <a:spcAft>
                <a:spcPts val="0"/>
              </a:spcAft>
              <a:buClr>
                <a:srgbClr val="000000"/>
              </a:buClr>
              <a:buSzPts val="1000"/>
              <a:buFont typeface="Arial"/>
              <a:buChar char="●"/>
            </a:pPr>
            <a:r>
              <a:rPr lang="en" sz="1000">
                <a:solidFill>
                  <a:srgbClr val="000000"/>
                </a:solidFill>
                <a:latin typeface="Arial"/>
                <a:ea typeface="Arial"/>
                <a:cs typeface="Arial"/>
                <a:sym typeface="Arial"/>
              </a:rPr>
              <a:t>📋 </a:t>
            </a:r>
            <a:r>
              <a:rPr b="1" lang="en" sz="1000">
                <a:solidFill>
                  <a:srgbClr val="000000"/>
                </a:solidFill>
                <a:latin typeface="Arial"/>
                <a:ea typeface="Arial"/>
                <a:cs typeface="Arial"/>
                <a:sym typeface="Arial"/>
              </a:rPr>
              <a:t>Simple Setups &amp; Pro Tips</a:t>
            </a:r>
            <a:r>
              <a:rPr lang="en" sz="1000">
                <a:solidFill>
                  <a:srgbClr val="000000"/>
                </a:solidFill>
                <a:latin typeface="Arial"/>
                <a:ea typeface="Arial"/>
                <a:cs typeface="Arial"/>
                <a:sym typeface="Arial"/>
              </a:rPr>
              <a:t> – Leave with easy-to-follow lighting setups,  and practical advice for stress-free show days. </a:t>
            </a:r>
            <a:endParaRPr sz="1000">
              <a:solidFill>
                <a:srgbClr val="000000"/>
              </a:solidFill>
              <a:latin typeface="Arial"/>
              <a:ea typeface="Arial"/>
              <a:cs typeface="Arial"/>
              <a:sym typeface="Arial"/>
            </a:endParaRPr>
          </a:p>
          <a:p>
            <a:pPr indent="0" lvl="0" marL="457200" rtl="0" algn="l">
              <a:spcBef>
                <a:spcPts val="0"/>
              </a:spcBef>
              <a:spcAft>
                <a:spcPts val="1000"/>
              </a:spcAft>
              <a:buNone/>
            </a:pPr>
            <a:r>
              <a:t/>
            </a:r>
            <a:endParaRPr sz="1000"/>
          </a:p>
        </p:txBody>
      </p:sp>
      <p:pic>
        <p:nvPicPr>
          <p:cNvPr id="1122" name="Google Shape;1122;p28"/>
          <p:cNvPicPr preferRelativeResize="0"/>
          <p:nvPr>
            <p:ph idx="2" type="pic"/>
          </p:nvPr>
        </p:nvPicPr>
        <p:blipFill rotWithShape="1">
          <a:blip r:embed="rId3">
            <a:alphaModFix/>
          </a:blip>
          <a:srcRect b="0" l="27400" r="27400" t="0"/>
          <a:stretch/>
        </p:blipFill>
        <p:spPr>
          <a:xfrm>
            <a:off x="5748600" y="638955"/>
            <a:ext cx="2622249" cy="3865595"/>
          </a:xfrm>
          <a:prstGeom prst="rect">
            <a:avLst/>
          </a:prstGeom>
        </p:spPr>
      </p:pic>
      <p:sp>
        <p:nvSpPr>
          <p:cNvPr id="1123" name="Google Shape;1123;p28"/>
          <p:cNvSpPr/>
          <p:nvPr/>
        </p:nvSpPr>
        <p:spPr>
          <a:xfrm rot="10483451">
            <a:off x="6344276" y="3901772"/>
            <a:ext cx="1679905" cy="1003917"/>
          </a:xfrm>
          <a:custGeom>
            <a:rect b="b" l="l" r="r" t="t"/>
            <a:pathLst>
              <a:path extrusionOk="0" h="8631" w="14443">
                <a:moveTo>
                  <a:pt x="6387" y="0"/>
                </a:moveTo>
                <a:cubicBezTo>
                  <a:pt x="6224" y="0"/>
                  <a:pt x="6067" y="42"/>
                  <a:pt x="5906" y="83"/>
                </a:cubicBezTo>
                <a:cubicBezTo>
                  <a:pt x="5689" y="125"/>
                  <a:pt x="5492" y="189"/>
                  <a:pt x="5291" y="274"/>
                </a:cubicBezTo>
                <a:cubicBezTo>
                  <a:pt x="4951" y="428"/>
                  <a:pt x="4633" y="645"/>
                  <a:pt x="4367" y="895"/>
                </a:cubicBezTo>
                <a:cubicBezTo>
                  <a:pt x="4198" y="1054"/>
                  <a:pt x="4076" y="1213"/>
                  <a:pt x="3943" y="1404"/>
                </a:cubicBezTo>
                <a:cubicBezTo>
                  <a:pt x="3853" y="1526"/>
                  <a:pt x="3725" y="1627"/>
                  <a:pt x="3609" y="1733"/>
                </a:cubicBezTo>
                <a:cubicBezTo>
                  <a:pt x="3386" y="1935"/>
                  <a:pt x="3147" y="2020"/>
                  <a:pt x="2892" y="2142"/>
                </a:cubicBezTo>
                <a:cubicBezTo>
                  <a:pt x="2786" y="2200"/>
                  <a:pt x="2696" y="2290"/>
                  <a:pt x="2616" y="2386"/>
                </a:cubicBezTo>
                <a:cubicBezTo>
                  <a:pt x="2521" y="2497"/>
                  <a:pt x="2425" y="2598"/>
                  <a:pt x="2309" y="2693"/>
                </a:cubicBezTo>
                <a:cubicBezTo>
                  <a:pt x="2165" y="2815"/>
                  <a:pt x="2049" y="2959"/>
                  <a:pt x="1921" y="3091"/>
                </a:cubicBezTo>
                <a:cubicBezTo>
                  <a:pt x="1847" y="3181"/>
                  <a:pt x="1778" y="3266"/>
                  <a:pt x="1704" y="3357"/>
                </a:cubicBezTo>
                <a:cubicBezTo>
                  <a:pt x="1608" y="3436"/>
                  <a:pt x="1518" y="3516"/>
                  <a:pt x="1417" y="3595"/>
                </a:cubicBezTo>
                <a:cubicBezTo>
                  <a:pt x="1141" y="3818"/>
                  <a:pt x="813" y="3935"/>
                  <a:pt x="558" y="4190"/>
                </a:cubicBezTo>
                <a:cubicBezTo>
                  <a:pt x="383" y="4359"/>
                  <a:pt x="319" y="4593"/>
                  <a:pt x="213" y="4805"/>
                </a:cubicBezTo>
                <a:cubicBezTo>
                  <a:pt x="160" y="4895"/>
                  <a:pt x="54" y="5081"/>
                  <a:pt x="86" y="5198"/>
                </a:cubicBezTo>
                <a:cubicBezTo>
                  <a:pt x="93" y="5199"/>
                  <a:pt x="101" y="5199"/>
                  <a:pt x="108" y="5199"/>
                </a:cubicBezTo>
                <a:cubicBezTo>
                  <a:pt x="207" y="5199"/>
                  <a:pt x="276" y="5103"/>
                  <a:pt x="346" y="5044"/>
                </a:cubicBezTo>
                <a:cubicBezTo>
                  <a:pt x="415" y="4975"/>
                  <a:pt x="574" y="4821"/>
                  <a:pt x="669" y="4805"/>
                </a:cubicBezTo>
                <a:cubicBezTo>
                  <a:pt x="681" y="4802"/>
                  <a:pt x="692" y="4801"/>
                  <a:pt x="702" y="4801"/>
                </a:cubicBezTo>
                <a:cubicBezTo>
                  <a:pt x="825" y="4801"/>
                  <a:pt x="776" y="5008"/>
                  <a:pt x="850" y="5097"/>
                </a:cubicBezTo>
                <a:cubicBezTo>
                  <a:pt x="961" y="5229"/>
                  <a:pt x="1173" y="5245"/>
                  <a:pt x="1226" y="5431"/>
                </a:cubicBezTo>
                <a:cubicBezTo>
                  <a:pt x="1301" y="5696"/>
                  <a:pt x="1290" y="5903"/>
                  <a:pt x="1046" y="6062"/>
                </a:cubicBezTo>
                <a:cubicBezTo>
                  <a:pt x="781" y="6227"/>
                  <a:pt x="595" y="6487"/>
                  <a:pt x="388" y="6720"/>
                </a:cubicBezTo>
                <a:cubicBezTo>
                  <a:pt x="298" y="6827"/>
                  <a:pt x="229" y="6943"/>
                  <a:pt x="160" y="7065"/>
                </a:cubicBezTo>
                <a:cubicBezTo>
                  <a:pt x="117" y="7124"/>
                  <a:pt x="33" y="7198"/>
                  <a:pt x="43" y="7272"/>
                </a:cubicBezTo>
                <a:cubicBezTo>
                  <a:pt x="54" y="7299"/>
                  <a:pt x="80" y="7315"/>
                  <a:pt x="91" y="7336"/>
                </a:cubicBezTo>
                <a:cubicBezTo>
                  <a:pt x="123" y="7405"/>
                  <a:pt x="123" y="7463"/>
                  <a:pt x="117" y="7537"/>
                </a:cubicBezTo>
                <a:cubicBezTo>
                  <a:pt x="96" y="7755"/>
                  <a:pt x="17" y="7962"/>
                  <a:pt x="6" y="8179"/>
                </a:cubicBezTo>
                <a:cubicBezTo>
                  <a:pt x="1" y="8312"/>
                  <a:pt x="1" y="8413"/>
                  <a:pt x="117" y="8477"/>
                </a:cubicBezTo>
                <a:cubicBezTo>
                  <a:pt x="213" y="8530"/>
                  <a:pt x="330" y="8572"/>
                  <a:pt x="431" y="8609"/>
                </a:cubicBezTo>
                <a:cubicBezTo>
                  <a:pt x="470" y="8624"/>
                  <a:pt x="507" y="8631"/>
                  <a:pt x="542" y="8631"/>
                </a:cubicBezTo>
                <a:cubicBezTo>
                  <a:pt x="746" y="8631"/>
                  <a:pt x="879" y="8409"/>
                  <a:pt x="1051" y="8296"/>
                </a:cubicBezTo>
                <a:cubicBezTo>
                  <a:pt x="1391" y="8079"/>
                  <a:pt x="1741" y="8095"/>
                  <a:pt x="2123" y="8042"/>
                </a:cubicBezTo>
                <a:cubicBezTo>
                  <a:pt x="2285" y="8016"/>
                  <a:pt x="2486" y="7928"/>
                  <a:pt x="2664" y="7928"/>
                </a:cubicBezTo>
                <a:cubicBezTo>
                  <a:pt x="2749" y="7928"/>
                  <a:pt x="2829" y="7948"/>
                  <a:pt x="2898" y="8004"/>
                </a:cubicBezTo>
                <a:cubicBezTo>
                  <a:pt x="2988" y="8084"/>
                  <a:pt x="3041" y="8195"/>
                  <a:pt x="3115" y="8286"/>
                </a:cubicBezTo>
                <a:cubicBezTo>
                  <a:pt x="3161" y="8336"/>
                  <a:pt x="3203" y="8357"/>
                  <a:pt x="3246" y="8357"/>
                </a:cubicBezTo>
                <a:cubicBezTo>
                  <a:pt x="3294" y="8357"/>
                  <a:pt x="3344" y="8332"/>
                  <a:pt x="3402" y="8296"/>
                </a:cubicBezTo>
                <a:cubicBezTo>
                  <a:pt x="3768" y="8100"/>
                  <a:pt x="3985" y="7697"/>
                  <a:pt x="4272" y="7405"/>
                </a:cubicBezTo>
                <a:cubicBezTo>
                  <a:pt x="4410" y="7262"/>
                  <a:pt x="4548" y="7118"/>
                  <a:pt x="4696" y="6980"/>
                </a:cubicBezTo>
                <a:cubicBezTo>
                  <a:pt x="4919" y="6768"/>
                  <a:pt x="5216" y="6657"/>
                  <a:pt x="5492" y="6529"/>
                </a:cubicBezTo>
                <a:cubicBezTo>
                  <a:pt x="5933" y="6317"/>
                  <a:pt x="6384" y="6084"/>
                  <a:pt x="6797" y="5808"/>
                </a:cubicBezTo>
                <a:cubicBezTo>
                  <a:pt x="7031" y="5649"/>
                  <a:pt x="7280" y="5426"/>
                  <a:pt x="7540" y="5314"/>
                </a:cubicBezTo>
                <a:cubicBezTo>
                  <a:pt x="7774" y="5214"/>
                  <a:pt x="8050" y="5176"/>
                  <a:pt x="8294" y="5155"/>
                </a:cubicBezTo>
                <a:cubicBezTo>
                  <a:pt x="8429" y="5143"/>
                  <a:pt x="8566" y="5140"/>
                  <a:pt x="8705" y="5140"/>
                </a:cubicBezTo>
                <a:cubicBezTo>
                  <a:pt x="8935" y="5140"/>
                  <a:pt x="9166" y="5150"/>
                  <a:pt x="9392" y="5150"/>
                </a:cubicBezTo>
                <a:cubicBezTo>
                  <a:pt x="9544" y="5150"/>
                  <a:pt x="9697" y="5147"/>
                  <a:pt x="9850" y="5147"/>
                </a:cubicBezTo>
                <a:cubicBezTo>
                  <a:pt x="10028" y="5147"/>
                  <a:pt x="10207" y="5151"/>
                  <a:pt x="10384" y="5171"/>
                </a:cubicBezTo>
                <a:cubicBezTo>
                  <a:pt x="10724" y="5203"/>
                  <a:pt x="10968" y="5293"/>
                  <a:pt x="11180" y="5558"/>
                </a:cubicBezTo>
                <a:cubicBezTo>
                  <a:pt x="11302" y="5712"/>
                  <a:pt x="11392" y="5882"/>
                  <a:pt x="11520" y="6031"/>
                </a:cubicBezTo>
                <a:cubicBezTo>
                  <a:pt x="11711" y="6259"/>
                  <a:pt x="11875" y="6561"/>
                  <a:pt x="12135" y="6715"/>
                </a:cubicBezTo>
                <a:cubicBezTo>
                  <a:pt x="12193" y="6747"/>
                  <a:pt x="12246" y="6795"/>
                  <a:pt x="12310" y="6832"/>
                </a:cubicBezTo>
                <a:cubicBezTo>
                  <a:pt x="12368" y="6869"/>
                  <a:pt x="12432" y="6869"/>
                  <a:pt x="12485" y="6906"/>
                </a:cubicBezTo>
                <a:cubicBezTo>
                  <a:pt x="12586" y="6752"/>
                  <a:pt x="12628" y="6577"/>
                  <a:pt x="12644" y="6402"/>
                </a:cubicBezTo>
                <a:cubicBezTo>
                  <a:pt x="12660" y="6301"/>
                  <a:pt x="12644" y="6211"/>
                  <a:pt x="12634" y="6110"/>
                </a:cubicBezTo>
                <a:cubicBezTo>
                  <a:pt x="12618" y="6047"/>
                  <a:pt x="12581" y="5925"/>
                  <a:pt x="12612" y="5861"/>
                </a:cubicBezTo>
                <a:cubicBezTo>
                  <a:pt x="12628" y="5831"/>
                  <a:pt x="12645" y="5819"/>
                  <a:pt x="12665" y="5819"/>
                </a:cubicBezTo>
                <a:cubicBezTo>
                  <a:pt x="12713" y="5819"/>
                  <a:pt x="12770" y="5892"/>
                  <a:pt x="12819" y="5930"/>
                </a:cubicBezTo>
                <a:cubicBezTo>
                  <a:pt x="12904" y="6004"/>
                  <a:pt x="12963" y="6089"/>
                  <a:pt x="13032" y="6185"/>
                </a:cubicBezTo>
                <a:cubicBezTo>
                  <a:pt x="13117" y="6301"/>
                  <a:pt x="13159" y="6445"/>
                  <a:pt x="13249" y="6556"/>
                </a:cubicBezTo>
                <a:cubicBezTo>
                  <a:pt x="13371" y="6715"/>
                  <a:pt x="13562" y="6832"/>
                  <a:pt x="13716" y="6954"/>
                </a:cubicBezTo>
                <a:cubicBezTo>
                  <a:pt x="13833" y="7055"/>
                  <a:pt x="13960" y="7145"/>
                  <a:pt x="14066" y="7256"/>
                </a:cubicBezTo>
                <a:cubicBezTo>
                  <a:pt x="14119" y="7316"/>
                  <a:pt x="14195" y="7377"/>
                  <a:pt x="14260" y="7377"/>
                </a:cubicBezTo>
                <a:cubicBezTo>
                  <a:pt x="14305" y="7377"/>
                  <a:pt x="14345" y="7347"/>
                  <a:pt x="14369" y="7267"/>
                </a:cubicBezTo>
                <a:cubicBezTo>
                  <a:pt x="14443" y="7039"/>
                  <a:pt x="14263" y="6805"/>
                  <a:pt x="14125" y="6657"/>
                </a:cubicBezTo>
                <a:cubicBezTo>
                  <a:pt x="13971" y="6487"/>
                  <a:pt x="13700" y="6354"/>
                  <a:pt x="13589" y="6153"/>
                </a:cubicBezTo>
                <a:cubicBezTo>
                  <a:pt x="13520" y="6036"/>
                  <a:pt x="13557" y="5887"/>
                  <a:pt x="13652" y="5792"/>
                </a:cubicBezTo>
                <a:cubicBezTo>
                  <a:pt x="13721" y="5734"/>
                  <a:pt x="13827" y="5728"/>
                  <a:pt x="13907" y="5691"/>
                </a:cubicBezTo>
                <a:cubicBezTo>
                  <a:pt x="13981" y="5665"/>
                  <a:pt x="14077" y="5622"/>
                  <a:pt x="14103" y="5532"/>
                </a:cubicBezTo>
                <a:cubicBezTo>
                  <a:pt x="14125" y="5468"/>
                  <a:pt x="14087" y="5346"/>
                  <a:pt x="14061" y="5283"/>
                </a:cubicBezTo>
                <a:cubicBezTo>
                  <a:pt x="14018" y="5171"/>
                  <a:pt x="13944" y="5107"/>
                  <a:pt x="13875" y="5023"/>
                </a:cubicBezTo>
                <a:cubicBezTo>
                  <a:pt x="13769" y="4895"/>
                  <a:pt x="13647" y="4720"/>
                  <a:pt x="13568" y="4572"/>
                </a:cubicBezTo>
                <a:cubicBezTo>
                  <a:pt x="13564" y="4580"/>
                  <a:pt x="13560" y="4582"/>
                  <a:pt x="13556" y="4582"/>
                </a:cubicBezTo>
                <a:cubicBezTo>
                  <a:pt x="13550" y="4582"/>
                  <a:pt x="13544" y="4575"/>
                  <a:pt x="13541" y="4572"/>
                </a:cubicBezTo>
                <a:cubicBezTo>
                  <a:pt x="13483" y="4455"/>
                  <a:pt x="13440" y="4322"/>
                  <a:pt x="13382" y="4200"/>
                </a:cubicBezTo>
                <a:cubicBezTo>
                  <a:pt x="13302" y="4036"/>
                  <a:pt x="13217" y="3866"/>
                  <a:pt x="13117" y="3717"/>
                </a:cubicBezTo>
                <a:cubicBezTo>
                  <a:pt x="12814" y="3240"/>
                  <a:pt x="12390" y="2789"/>
                  <a:pt x="11949" y="2428"/>
                </a:cubicBezTo>
                <a:cubicBezTo>
                  <a:pt x="11546" y="2104"/>
                  <a:pt x="11175" y="1765"/>
                  <a:pt x="10676" y="1579"/>
                </a:cubicBezTo>
                <a:cubicBezTo>
                  <a:pt x="10326" y="1447"/>
                  <a:pt x="9991" y="1324"/>
                  <a:pt x="9631" y="1224"/>
                </a:cubicBezTo>
                <a:cubicBezTo>
                  <a:pt x="9249" y="1123"/>
                  <a:pt x="8861" y="1011"/>
                  <a:pt x="8516" y="831"/>
                </a:cubicBezTo>
                <a:cubicBezTo>
                  <a:pt x="8145" y="640"/>
                  <a:pt x="7805" y="348"/>
                  <a:pt x="7402" y="216"/>
                </a:cubicBezTo>
                <a:cubicBezTo>
                  <a:pt x="7270" y="173"/>
                  <a:pt x="7126" y="157"/>
                  <a:pt x="6994" y="120"/>
                </a:cubicBezTo>
                <a:cubicBezTo>
                  <a:pt x="6824" y="78"/>
                  <a:pt x="6644" y="14"/>
                  <a:pt x="6463" y="3"/>
                </a:cubicBezTo>
                <a:cubicBezTo>
                  <a:pt x="6438" y="1"/>
                  <a:pt x="6412" y="0"/>
                  <a:pt x="63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46"/>
          <p:cNvSpPr txBox="1"/>
          <p:nvPr>
            <p:ph type="title"/>
          </p:nvPr>
        </p:nvSpPr>
        <p:spPr>
          <a:xfrm>
            <a:off x="344725" y="131125"/>
            <a:ext cx="7819500" cy="157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 DMX Controllers</a:t>
            </a:r>
            <a:endParaRPr/>
          </a:p>
          <a:p>
            <a:pPr indent="0" lvl="0" marL="457200" rtl="0" algn="l">
              <a:spcBef>
                <a:spcPts val="0"/>
              </a:spcBef>
              <a:spcAft>
                <a:spcPts val="0"/>
              </a:spcAft>
              <a:buNone/>
            </a:pPr>
            <a:r>
              <a:rPr lang="en" sz="1800"/>
              <a:t>Rental packages may include a simple controller, and this is a great  learning entry point. Quickly understand the </a:t>
            </a:r>
            <a:r>
              <a:rPr lang="en" sz="1800"/>
              <a:t>basics</a:t>
            </a:r>
            <a:r>
              <a:rPr lang="en" sz="1800"/>
              <a:t> of DMX Addressing, group lights into channels, and create scenes.</a:t>
            </a:r>
            <a:endParaRPr/>
          </a:p>
          <a:p>
            <a:pPr indent="0" lvl="0" marL="0" rtl="0" algn="l">
              <a:spcBef>
                <a:spcPts val="0"/>
              </a:spcBef>
              <a:spcAft>
                <a:spcPts val="0"/>
              </a:spcAft>
              <a:buNone/>
            </a:pPr>
            <a:r>
              <a:rPr lang="en"/>
              <a:t> </a:t>
            </a:r>
            <a:endParaRPr sz="2400"/>
          </a:p>
          <a:p>
            <a:pPr indent="0" lvl="0" marL="457200" rtl="0" algn="l">
              <a:spcBef>
                <a:spcPts val="0"/>
              </a:spcBef>
              <a:spcAft>
                <a:spcPts val="0"/>
              </a:spcAft>
              <a:buNone/>
            </a:pPr>
            <a:r>
              <a:t/>
            </a:r>
            <a:endParaRPr sz="2400"/>
          </a:p>
          <a:p>
            <a:pPr indent="0" lvl="0" marL="914400" rtl="0" algn="l">
              <a:spcBef>
                <a:spcPts val="0"/>
              </a:spcBef>
              <a:spcAft>
                <a:spcPts val="0"/>
              </a:spcAft>
              <a:buNone/>
            </a:pPr>
            <a:r>
              <a:t/>
            </a:r>
            <a:endParaRPr sz="2400"/>
          </a:p>
        </p:txBody>
      </p:sp>
      <p:sp>
        <p:nvSpPr>
          <p:cNvPr id="1427" name="Google Shape;1427;p46"/>
          <p:cNvSpPr txBox="1"/>
          <p:nvPr>
            <p:ph type="title"/>
          </p:nvPr>
        </p:nvSpPr>
        <p:spPr>
          <a:xfrm>
            <a:off x="656725" y="1682350"/>
            <a:ext cx="8117100" cy="157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QLab for Lights</a:t>
            </a:r>
            <a:endParaRPr/>
          </a:p>
          <a:p>
            <a:pPr indent="0" lvl="0" marL="457200" rtl="0" algn="l">
              <a:spcBef>
                <a:spcPts val="0"/>
              </a:spcBef>
              <a:spcAft>
                <a:spcPts val="0"/>
              </a:spcAft>
              <a:buNone/>
            </a:pPr>
            <a:r>
              <a:rPr lang="en" sz="1800"/>
              <a:t>Rent a QLab License for lighting, along with your sound cues. Licenses are affordable and customizable. Qlab offers fantastic customer support and good online training. Mac c</a:t>
            </a:r>
            <a:r>
              <a:rPr lang="en" sz="1800"/>
              <a:t>omputer</a:t>
            </a:r>
            <a:r>
              <a:rPr lang="en" sz="1800"/>
              <a:t> and h</a:t>
            </a:r>
            <a:r>
              <a:rPr lang="en" sz="1800"/>
              <a:t>ardware</a:t>
            </a:r>
            <a:r>
              <a:rPr lang="en" sz="1800"/>
              <a:t> required.</a:t>
            </a:r>
            <a:endParaRPr/>
          </a:p>
          <a:p>
            <a:pPr indent="0" lvl="0" marL="0" rtl="0" algn="l">
              <a:spcBef>
                <a:spcPts val="0"/>
              </a:spcBef>
              <a:spcAft>
                <a:spcPts val="0"/>
              </a:spcAft>
              <a:buNone/>
            </a:pPr>
            <a:r>
              <a:rPr lang="en"/>
              <a:t> </a:t>
            </a:r>
            <a:endParaRPr sz="2400"/>
          </a:p>
          <a:p>
            <a:pPr indent="0" lvl="0" marL="457200" rtl="0" algn="l">
              <a:spcBef>
                <a:spcPts val="0"/>
              </a:spcBef>
              <a:spcAft>
                <a:spcPts val="0"/>
              </a:spcAft>
              <a:buNone/>
            </a:pPr>
            <a:r>
              <a:t/>
            </a:r>
            <a:endParaRPr sz="2400"/>
          </a:p>
          <a:p>
            <a:pPr indent="0" lvl="0" marL="914400" rtl="0" algn="l">
              <a:spcBef>
                <a:spcPts val="0"/>
              </a:spcBef>
              <a:spcAft>
                <a:spcPts val="0"/>
              </a:spcAft>
              <a:buNone/>
            </a:pPr>
            <a:r>
              <a:t/>
            </a:r>
            <a:endParaRPr sz="2400"/>
          </a:p>
        </p:txBody>
      </p:sp>
      <p:sp>
        <p:nvSpPr>
          <p:cNvPr id="1428" name="Google Shape;1428;p46"/>
          <p:cNvSpPr txBox="1"/>
          <p:nvPr>
            <p:ph type="title"/>
          </p:nvPr>
        </p:nvSpPr>
        <p:spPr>
          <a:xfrm>
            <a:off x="961575" y="3202700"/>
            <a:ext cx="8117100" cy="17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ETC EOS Software family of consoles. </a:t>
            </a:r>
            <a:endParaRPr/>
          </a:p>
          <a:p>
            <a:pPr indent="0" lvl="0" marL="457200" rtl="0" algn="l">
              <a:spcBef>
                <a:spcPts val="0"/>
              </a:spcBef>
              <a:spcAft>
                <a:spcPts val="0"/>
              </a:spcAft>
              <a:buNone/>
            </a:pPr>
            <a:r>
              <a:rPr lang="en" sz="1800"/>
              <a:t>Train </a:t>
            </a:r>
            <a:r>
              <a:rPr lang="en" sz="1800"/>
              <a:t>tomorrow's</a:t>
            </a:r>
            <a:r>
              <a:rPr lang="en" sz="1800"/>
              <a:t> Pro’s</a:t>
            </a:r>
            <a:r>
              <a:rPr lang="en" sz="1800"/>
              <a:t>. ETC Eos is North America’s most ubiquitous theatre lighting control software. Excellent customer support, professional training, and a wide online community. Program from a </a:t>
            </a:r>
            <a:r>
              <a:rPr lang="en" sz="1800"/>
              <a:t>console</a:t>
            </a:r>
            <a:r>
              <a:rPr lang="en" sz="1800"/>
              <a:t> or any computer. Hardware required for playback.</a:t>
            </a:r>
            <a:endParaRPr/>
          </a:p>
          <a:p>
            <a:pPr indent="0" lvl="0" marL="0" rtl="0" algn="l">
              <a:spcBef>
                <a:spcPts val="0"/>
              </a:spcBef>
              <a:spcAft>
                <a:spcPts val="0"/>
              </a:spcAft>
              <a:buNone/>
            </a:pPr>
            <a:r>
              <a:rPr lang="en"/>
              <a:t> </a:t>
            </a:r>
            <a:endParaRPr sz="2400"/>
          </a:p>
          <a:p>
            <a:pPr indent="0" lvl="0" marL="457200" rtl="0" algn="l">
              <a:spcBef>
                <a:spcPts val="0"/>
              </a:spcBef>
              <a:spcAft>
                <a:spcPts val="0"/>
              </a:spcAft>
              <a:buNone/>
            </a:pPr>
            <a:r>
              <a:t/>
            </a:r>
            <a:endParaRPr sz="2400"/>
          </a:p>
          <a:p>
            <a:pPr indent="0" lvl="0" marL="914400" rtl="0" algn="l">
              <a:spcBef>
                <a:spcPts val="0"/>
              </a:spcBef>
              <a:spcAft>
                <a:spcPts val="0"/>
              </a:spcAft>
              <a:buNone/>
            </a:pPr>
            <a:r>
              <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p47"/>
          <p:cNvSpPr txBox="1"/>
          <p:nvPr>
            <p:ph type="title"/>
          </p:nvPr>
        </p:nvSpPr>
        <p:spPr>
          <a:xfrm>
            <a:off x="5464075" y="2571975"/>
            <a:ext cx="31398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1434" name="Google Shape;1434;p47"/>
          <p:cNvSpPr txBox="1"/>
          <p:nvPr>
            <p:ph idx="2" type="title"/>
          </p:nvPr>
        </p:nvSpPr>
        <p:spPr>
          <a:xfrm>
            <a:off x="5401150" y="1321975"/>
            <a:ext cx="1428900" cy="119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1435" name="Google Shape;1435;p47"/>
          <p:cNvSpPr/>
          <p:nvPr/>
        </p:nvSpPr>
        <p:spPr>
          <a:xfrm rot="7592568">
            <a:off x="3231390" y="3697845"/>
            <a:ext cx="1803434" cy="2177001"/>
          </a:xfrm>
          <a:custGeom>
            <a:rect b="b" l="l" r="r" t="t"/>
            <a:pathLst>
              <a:path extrusionOk="0" h="22174" w="18369">
                <a:moveTo>
                  <a:pt x="6382" y="1"/>
                </a:moveTo>
                <a:cubicBezTo>
                  <a:pt x="6348" y="1"/>
                  <a:pt x="6313" y="3"/>
                  <a:pt x="6277" y="9"/>
                </a:cubicBezTo>
                <a:cubicBezTo>
                  <a:pt x="5943" y="62"/>
                  <a:pt x="5683" y="284"/>
                  <a:pt x="5524" y="571"/>
                </a:cubicBezTo>
                <a:cubicBezTo>
                  <a:pt x="5338" y="916"/>
                  <a:pt x="5301" y="1298"/>
                  <a:pt x="5296" y="1685"/>
                </a:cubicBezTo>
                <a:cubicBezTo>
                  <a:pt x="5280" y="2104"/>
                  <a:pt x="5296" y="2508"/>
                  <a:pt x="5412" y="2911"/>
                </a:cubicBezTo>
                <a:cubicBezTo>
                  <a:pt x="5672" y="3749"/>
                  <a:pt x="6235" y="4428"/>
                  <a:pt x="6744" y="5118"/>
                </a:cubicBezTo>
                <a:cubicBezTo>
                  <a:pt x="7216" y="5755"/>
                  <a:pt x="7551" y="6482"/>
                  <a:pt x="7933" y="7161"/>
                </a:cubicBezTo>
                <a:cubicBezTo>
                  <a:pt x="8304" y="7819"/>
                  <a:pt x="8617" y="8482"/>
                  <a:pt x="8893" y="9187"/>
                </a:cubicBezTo>
                <a:cubicBezTo>
                  <a:pt x="9126" y="9776"/>
                  <a:pt x="9445" y="10334"/>
                  <a:pt x="9604" y="10949"/>
                </a:cubicBezTo>
                <a:cubicBezTo>
                  <a:pt x="9657" y="11151"/>
                  <a:pt x="9673" y="11368"/>
                  <a:pt x="9662" y="11575"/>
                </a:cubicBezTo>
                <a:cubicBezTo>
                  <a:pt x="9652" y="11846"/>
                  <a:pt x="9630" y="12137"/>
                  <a:pt x="9577" y="12403"/>
                </a:cubicBezTo>
                <a:cubicBezTo>
                  <a:pt x="9492" y="12806"/>
                  <a:pt x="9275" y="13077"/>
                  <a:pt x="8835" y="13087"/>
                </a:cubicBezTo>
                <a:cubicBezTo>
                  <a:pt x="8559" y="13087"/>
                  <a:pt x="8320" y="12965"/>
                  <a:pt x="8097" y="12801"/>
                </a:cubicBezTo>
                <a:cubicBezTo>
                  <a:pt x="7832" y="12594"/>
                  <a:pt x="7566" y="12355"/>
                  <a:pt x="7354" y="12095"/>
                </a:cubicBezTo>
                <a:cubicBezTo>
                  <a:pt x="6946" y="11602"/>
                  <a:pt x="6818" y="10954"/>
                  <a:pt x="6585" y="10365"/>
                </a:cubicBezTo>
                <a:cubicBezTo>
                  <a:pt x="6463" y="10052"/>
                  <a:pt x="6304" y="9761"/>
                  <a:pt x="6134" y="9463"/>
                </a:cubicBezTo>
                <a:cubicBezTo>
                  <a:pt x="5911" y="9065"/>
                  <a:pt x="5736" y="8641"/>
                  <a:pt x="5571" y="8211"/>
                </a:cubicBezTo>
                <a:cubicBezTo>
                  <a:pt x="5327" y="7575"/>
                  <a:pt x="5110" y="6970"/>
                  <a:pt x="4696" y="6413"/>
                </a:cubicBezTo>
                <a:cubicBezTo>
                  <a:pt x="4319" y="5903"/>
                  <a:pt x="3837" y="5272"/>
                  <a:pt x="3189" y="5107"/>
                </a:cubicBezTo>
                <a:cubicBezTo>
                  <a:pt x="3114" y="5089"/>
                  <a:pt x="3045" y="5080"/>
                  <a:pt x="2979" y="5080"/>
                </a:cubicBezTo>
                <a:cubicBezTo>
                  <a:pt x="2830" y="5080"/>
                  <a:pt x="2699" y="5128"/>
                  <a:pt x="2563" y="5235"/>
                </a:cubicBezTo>
                <a:cubicBezTo>
                  <a:pt x="2362" y="5383"/>
                  <a:pt x="2234" y="5580"/>
                  <a:pt x="2202" y="5829"/>
                </a:cubicBezTo>
                <a:cubicBezTo>
                  <a:pt x="2096" y="6678"/>
                  <a:pt x="2728" y="7426"/>
                  <a:pt x="3184" y="8073"/>
                </a:cubicBezTo>
                <a:cubicBezTo>
                  <a:pt x="3688" y="8779"/>
                  <a:pt x="4266" y="9410"/>
                  <a:pt x="4696" y="10174"/>
                </a:cubicBezTo>
                <a:cubicBezTo>
                  <a:pt x="4898" y="10535"/>
                  <a:pt x="5094" y="10885"/>
                  <a:pt x="5338" y="11214"/>
                </a:cubicBezTo>
                <a:cubicBezTo>
                  <a:pt x="5619" y="11586"/>
                  <a:pt x="5890" y="11957"/>
                  <a:pt x="6145" y="12344"/>
                </a:cubicBezTo>
                <a:cubicBezTo>
                  <a:pt x="6500" y="12886"/>
                  <a:pt x="6787" y="13554"/>
                  <a:pt x="7259" y="14016"/>
                </a:cubicBezTo>
                <a:cubicBezTo>
                  <a:pt x="7556" y="14297"/>
                  <a:pt x="7975" y="14334"/>
                  <a:pt x="8352" y="14461"/>
                </a:cubicBezTo>
                <a:cubicBezTo>
                  <a:pt x="9195" y="14732"/>
                  <a:pt x="9896" y="15257"/>
                  <a:pt x="10394" y="15989"/>
                </a:cubicBezTo>
                <a:cubicBezTo>
                  <a:pt x="10522" y="16175"/>
                  <a:pt x="10644" y="16356"/>
                  <a:pt x="10771" y="16536"/>
                </a:cubicBezTo>
                <a:cubicBezTo>
                  <a:pt x="10893" y="16706"/>
                  <a:pt x="10978" y="16886"/>
                  <a:pt x="11105" y="17051"/>
                </a:cubicBezTo>
                <a:cubicBezTo>
                  <a:pt x="11296" y="17300"/>
                  <a:pt x="11530" y="17512"/>
                  <a:pt x="11647" y="17799"/>
                </a:cubicBezTo>
                <a:cubicBezTo>
                  <a:pt x="11795" y="18154"/>
                  <a:pt x="11774" y="18610"/>
                  <a:pt x="11647" y="18966"/>
                </a:cubicBezTo>
                <a:cubicBezTo>
                  <a:pt x="11555" y="19217"/>
                  <a:pt x="11398" y="19310"/>
                  <a:pt x="11214" y="19310"/>
                </a:cubicBezTo>
                <a:cubicBezTo>
                  <a:pt x="10824" y="19310"/>
                  <a:pt x="10316" y="18889"/>
                  <a:pt x="10071" y="18669"/>
                </a:cubicBezTo>
                <a:cubicBezTo>
                  <a:pt x="9514" y="18170"/>
                  <a:pt x="9079" y="17560"/>
                  <a:pt x="8521" y="17067"/>
                </a:cubicBezTo>
                <a:cubicBezTo>
                  <a:pt x="8293" y="16860"/>
                  <a:pt x="8039" y="16679"/>
                  <a:pt x="7779" y="16515"/>
                </a:cubicBezTo>
                <a:cubicBezTo>
                  <a:pt x="7423" y="16281"/>
                  <a:pt x="7078" y="16037"/>
                  <a:pt x="6712" y="15820"/>
                </a:cubicBezTo>
                <a:cubicBezTo>
                  <a:pt x="6394" y="15623"/>
                  <a:pt x="6070" y="15448"/>
                  <a:pt x="5762" y="15241"/>
                </a:cubicBezTo>
                <a:cubicBezTo>
                  <a:pt x="5418" y="15003"/>
                  <a:pt x="5163" y="14690"/>
                  <a:pt x="4961" y="14318"/>
                </a:cubicBezTo>
                <a:cubicBezTo>
                  <a:pt x="4553" y="13538"/>
                  <a:pt x="4473" y="12626"/>
                  <a:pt x="4028" y="11867"/>
                </a:cubicBezTo>
                <a:cubicBezTo>
                  <a:pt x="3815" y="11506"/>
                  <a:pt x="3508" y="11220"/>
                  <a:pt x="3216" y="10928"/>
                </a:cubicBezTo>
                <a:cubicBezTo>
                  <a:pt x="2977" y="10689"/>
                  <a:pt x="2728" y="10487"/>
                  <a:pt x="2457" y="10280"/>
                </a:cubicBezTo>
                <a:cubicBezTo>
                  <a:pt x="2069" y="9988"/>
                  <a:pt x="1601" y="9603"/>
                  <a:pt x="1111" y="9603"/>
                </a:cubicBezTo>
                <a:cubicBezTo>
                  <a:pt x="944" y="9603"/>
                  <a:pt x="775" y="9647"/>
                  <a:pt x="605" y="9755"/>
                </a:cubicBezTo>
                <a:cubicBezTo>
                  <a:pt x="0" y="10143"/>
                  <a:pt x="552" y="10991"/>
                  <a:pt x="812" y="11416"/>
                </a:cubicBezTo>
                <a:cubicBezTo>
                  <a:pt x="1040" y="11798"/>
                  <a:pt x="1295" y="12164"/>
                  <a:pt x="1619" y="12477"/>
                </a:cubicBezTo>
                <a:cubicBezTo>
                  <a:pt x="1932" y="12774"/>
                  <a:pt x="2287" y="13018"/>
                  <a:pt x="2579" y="13337"/>
                </a:cubicBezTo>
                <a:cubicBezTo>
                  <a:pt x="2988" y="13766"/>
                  <a:pt x="3465" y="14148"/>
                  <a:pt x="3826" y="14610"/>
                </a:cubicBezTo>
                <a:cubicBezTo>
                  <a:pt x="3959" y="14774"/>
                  <a:pt x="4128" y="15034"/>
                  <a:pt x="4059" y="15268"/>
                </a:cubicBezTo>
                <a:cubicBezTo>
                  <a:pt x="3980" y="15560"/>
                  <a:pt x="3683" y="15825"/>
                  <a:pt x="3439" y="15979"/>
                </a:cubicBezTo>
                <a:cubicBezTo>
                  <a:pt x="3152" y="16165"/>
                  <a:pt x="2818" y="16202"/>
                  <a:pt x="2494" y="16287"/>
                </a:cubicBezTo>
                <a:cubicBezTo>
                  <a:pt x="2165" y="16377"/>
                  <a:pt x="1863" y="16525"/>
                  <a:pt x="1587" y="16732"/>
                </a:cubicBezTo>
                <a:cubicBezTo>
                  <a:pt x="1194" y="17019"/>
                  <a:pt x="605" y="17549"/>
                  <a:pt x="876" y="18085"/>
                </a:cubicBezTo>
                <a:cubicBezTo>
                  <a:pt x="1094" y="18529"/>
                  <a:pt x="1516" y="18686"/>
                  <a:pt x="1957" y="18686"/>
                </a:cubicBezTo>
                <a:cubicBezTo>
                  <a:pt x="2106" y="18686"/>
                  <a:pt x="2258" y="18668"/>
                  <a:pt x="2404" y="18637"/>
                </a:cubicBezTo>
                <a:cubicBezTo>
                  <a:pt x="2781" y="18557"/>
                  <a:pt x="3152" y="18404"/>
                  <a:pt x="3508" y="18244"/>
                </a:cubicBezTo>
                <a:cubicBezTo>
                  <a:pt x="3890" y="18080"/>
                  <a:pt x="4266" y="17836"/>
                  <a:pt x="4670" y="17735"/>
                </a:cubicBezTo>
                <a:cubicBezTo>
                  <a:pt x="4741" y="17717"/>
                  <a:pt x="4812" y="17710"/>
                  <a:pt x="4883" y="17710"/>
                </a:cubicBezTo>
                <a:cubicBezTo>
                  <a:pt x="5041" y="17710"/>
                  <a:pt x="5198" y="17745"/>
                  <a:pt x="5359" y="17767"/>
                </a:cubicBezTo>
                <a:cubicBezTo>
                  <a:pt x="5603" y="17809"/>
                  <a:pt x="5858" y="17852"/>
                  <a:pt x="6097" y="17926"/>
                </a:cubicBezTo>
                <a:cubicBezTo>
                  <a:pt x="6341" y="18006"/>
                  <a:pt x="6553" y="18128"/>
                  <a:pt x="6765" y="18271"/>
                </a:cubicBezTo>
                <a:cubicBezTo>
                  <a:pt x="7025" y="18451"/>
                  <a:pt x="7291" y="18600"/>
                  <a:pt x="7566" y="18748"/>
                </a:cubicBezTo>
                <a:cubicBezTo>
                  <a:pt x="7800" y="18876"/>
                  <a:pt x="8007" y="19040"/>
                  <a:pt x="8240" y="19168"/>
                </a:cubicBezTo>
                <a:cubicBezTo>
                  <a:pt x="8484" y="19306"/>
                  <a:pt x="8750" y="19422"/>
                  <a:pt x="9010" y="19544"/>
                </a:cubicBezTo>
                <a:cubicBezTo>
                  <a:pt x="9445" y="19767"/>
                  <a:pt x="9843" y="20006"/>
                  <a:pt x="10203" y="20330"/>
                </a:cubicBezTo>
                <a:cubicBezTo>
                  <a:pt x="10363" y="20473"/>
                  <a:pt x="10506" y="20627"/>
                  <a:pt x="10660" y="20786"/>
                </a:cubicBezTo>
                <a:cubicBezTo>
                  <a:pt x="10819" y="20945"/>
                  <a:pt x="11010" y="21056"/>
                  <a:pt x="11201" y="21173"/>
                </a:cubicBezTo>
                <a:cubicBezTo>
                  <a:pt x="11371" y="21269"/>
                  <a:pt x="11540" y="21348"/>
                  <a:pt x="11721" y="21428"/>
                </a:cubicBezTo>
                <a:cubicBezTo>
                  <a:pt x="11907" y="21518"/>
                  <a:pt x="12066" y="21635"/>
                  <a:pt x="12246" y="21730"/>
                </a:cubicBezTo>
                <a:cubicBezTo>
                  <a:pt x="12576" y="21895"/>
                  <a:pt x="12999" y="22174"/>
                  <a:pt x="13402" y="22174"/>
                </a:cubicBezTo>
                <a:cubicBezTo>
                  <a:pt x="13452" y="22174"/>
                  <a:pt x="13502" y="22169"/>
                  <a:pt x="13551" y="22160"/>
                </a:cubicBezTo>
                <a:cubicBezTo>
                  <a:pt x="13636" y="22144"/>
                  <a:pt x="13695" y="22086"/>
                  <a:pt x="13764" y="22049"/>
                </a:cubicBezTo>
                <a:cubicBezTo>
                  <a:pt x="13864" y="21985"/>
                  <a:pt x="13976" y="21942"/>
                  <a:pt x="14087" y="21905"/>
                </a:cubicBezTo>
                <a:cubicBezTo>
                  <a:pt x="14400" y="21799"/>
                  <a:pt x="14703" y="21746"/>
                  <a:pt x="14925" y="21481"/>
                </a:cubicBezTo>
                <a:cubicBezTo>
                  <a:pt x="15063" y="21316"/>
                  <a:pt x="15207" y="21125"/>
                  <a:pt x="15244" y="20897"/>
                </a:cubicBezTo>
                <a:cubicBezTo>
                  <a:pt x="15254" y="20722"/>
                  <a:pt x="15265" y="20542"/>
                  <a:pt x="15292" y="20367"/>
                </a:cubicBezTo>
                <a:cubicBezTo>
                  <a:pt x="15297" y="20314"/>
                  <a:pt x="15308" y="20261"/>
                  <a:pt x="15318" y="20218"/>
                </a:cubicBezTo>
                <a:cubicBezTo>
                  <a:pt x="15350" y="20064"/>
                  <a:pt x="15408" y="19916"/>
                  <a:pt x="15461" y="19772"/>
                </a:cubicBezTo>
                <a:cubicBezTo>
                  <a:pt x="15546" y="19528"/>
                  <a:pt x="15621" y="19274"/>
                  <a:pt x="15743" y="19040"/>
                </a:cubicBezTo>
                <a:cubicBezTo>
                  <a:pt x="15912" y="18717"/>
                  <a:pt x="16146" y="18419"/>
                  <a:pt x="16358" y="18112"/>
                </a:cubicBezTo>
                <a:cubicBezTo>
                  <a:pt x="16591" y="17777"/>
                  <a:pt x="16809" y="17417"/>
                  <a:pt x="17101" y="17125"/>
                </a:cubicBezTo>
                <a:cubicBezTo>
                  <a:pt x="17324" y="16902"/>
                  <a:pt x="17600" y="16732"/>
                  <a:pt x="17796" y="16483"/>
                </a:cubicBezTo>
                <a:cubicBezTo>
                  <a:pt x="17982" y="16244"/>
                  <a:pt x="18093" y="15963"/>
                  <a:pt x="18183" y="15682"/>
                </a:cubicBezTo>
                <a:cubicBezTo>
                  <a:pt x="18279" y="15353"/>
                  <a:pt x="18369" y="15008"/>
                  <a:pt x="18342" y="14674"/>
                </a:cubicBezTo>
                <a:cubicBezTo>
                  <a:pt x="18316" y="14408"/>
                  <a:pt x="18252" y="14132"/>
                  <a:pt x="18130" y="13904"/>
                </a:cubicBezTo>
                <a:cubicBezTo>
                  <a:pt x="18040" y="13745"/>
                  <a:pt x="17875" y="13533"/>
                  <a:pt x="17684" y="13506"/>
                </a:cubicBezTo>
                <a:cubicBezTo>
                  <a:pt x="17671" y="13505"/>
                  <a:pt x="17658" y="13504"/>
                  <a:pt x="17645" y="13504"/>
                </a:cubicBezTo>
                <a:cubicBezTo>
                  <a:pt x="17456" y="13504"/>
                  <a:pt x="17305" y="13675"/>
                  <a:pt x="17191" y="13803"/>
                </a:cubicBezTo>
                <a:cubicBezTo>
                  <a:pt x="16942" y="14101"/>
                  <a:pt x="16793" y="14472"/>
                  <a:pt x="16629" y="14822"/>
                </a:cubicBezTo>
                <a:cubicBezTo>
                  <a:pt x="16326" y="15459"/>
                  <a:pt x="15918" y="16053"/>
                  <a:pt x="15636" y="16700"/>
                </a:cubicBezTo>
                <a:cubicBezTo>
                  <a:pt x="15477" y="17067"/>
                  <a:pt x="15334" y="17438"/>
                  <a:pt x="15170" y="17793"/>
                </a:cubicBezTo>
                <a:cubicBezTo>
                  <a:pt x="15053" y="18048"/>
                  <a:pt x="14920" y="18366"/>
                  <a:pt x="14734" y="18584"/>
                </a:cubicBezTo>
                <a:cubicBezTo>
                  <a:pt x="14646" y="18683"/>
                  <a:pt x="14553" y="18724"/>
                  <a:pt x="14462" y="18724"/>
                </a:cubicBezTo>
                <a:cubicBezTo>
                  <a:pt x="14207" y="18724"/>
                  <a:pt x="13967" y="18406"/>
                  <a:pt x="13896" y="18159"/>
                </a:cubicBezTo>
                <a:cubicBezTo>
                  <a:pt x="13700" y="17470"/>
                  <a:pt x="13986" y="16722"/>
                  <a:pt x="14230" y="16080"/>
                </a:cubicBezTo>
                <a:cubicBezTo>
                  <a:pt x="14352" y="15740"/>
                  <a:pt x="14480" y="15416"/>
                  <a:pt x="14559" y="15061"/>
                </a:cubicBezTo>
                <a:cubicBezTo>
                  <a:pt x="14644" y="14679"/>
                  <a:pt x="14687" y="14286"/>
                  <a:pt x="14719" y="13888"/>
                </a:cubicBezTo>
                <a:cubicBezTo>
                  <a:pt x="14782" y="13215"/>
                  <a:pt x="14883" y="12482"/>
                  <a:pt x="14692" y="11824"/>
                </a:cubicBezTo>
                <a:cubicBezTo>
                  <a:pt x="14607" y="11543"/>
                  <a:pt x="14459" y="11267"/>
                  <a:pt x="14368" y="10991"/>
                </a:cubicBezTo>
                <a:cubicBezTo>
                  <a:pt x="14268" y="10684"/>
                  <a:pt x="14161" y="10381"/>
                  <a:pt x="14082" y="10068"/>
                </a:cubicBezTo>
                <a:cubicBezTo>
                  <a:pt x="13886" y="9299"/>
                  <a:pt x="13737" y="8503"/>
                  <a:pt x="13610" y="7723"/>
                </a:cubicBezTo>
                <a:cubicBezTo>
                  <a:pt x="13509" y="7124"/>
                  <a:pt x="13477" y="6487"/>
                  <a:pt x="13291" y="5909"/>
                </a:cubicBezTo>
                <a:cubicBezTo>
                  <a:pt x="13074" y="5229"/>
                  <a:pt x="12554" y="4731"/>
                  <a:pt x="11965" y="4354"/>
                </a:cubicBezTo>
                <a:cubicBezTo>
                  <a:pt x="11747" y="4211"/>
                  <a:pt x="11519" y="4052"/>
                  <a:pt x="11249" y="4046"/>
                </a:cubicBezTo>
                <a:cubicBezTo>
                  <a:pt x="11238" y="4046"/>
                  <a:pt x="11226" y="4046"/>
                  <a:pt x="11215" y="4046"/>
                </a:cubicBezTo>
                <a:cubicBezTo>
                  <a:pt x="10990" y="4046"/>
                  <a:pt x="10739" y="4099"/>
                  <a:pt x="10633" y="4312"/>
                </a:cubicBezTo>
                <a:cubicBezTo>
                  <a:pt x="10511" y="4550"/>
                  <a:pt x="10548" y="4816"/>
                  <a:pt x="10601" y="5076"/>
                </a:cubicBezTo>
                <a:cubicBezTo>
                  <a:pt x="10686" y="5505"/>
                  <a:pt x="10829" y="5919"/>
                  <a:pt x="10973" y="6333"/>
                </a:cubicBezTo>
                <a:cubicBezTo>
                  <a:pt x="11111" y="6742"/>
                  <a:pt x="11222" y="7145"/>
                  <a:pt x="11397" y="7537"/>
                </a:cubicBezTo>
                <a:cubicBezTo>
                  <a:pt x="11556" y="7888"/>
                  <a:pt x="11758" y="8201"/>
                  <a:pt x="11986" y="8508"/>
                </a:cubicBezTo>
                <a:cubicBezTo>
                  <a:pt x="12469" y="9182"/>
                  <a:pt x="12766" y="9952"/>
                  <a:pt x="12862" y="10774"/>
                </a:cubicBezTo>
                <a:cubicBezTo>
                  <a:pt x="12909" y="11209"/>
                  <a:pt x="12899" y="11649"/>
                  <a:pt x="12946" y="12084"/>
                </a:cubicBezTo>
                <a:cubicBezTo>
                  <a:pt x="12989" y="12445"/>
                  <a:pt x="13042" y="12795"/>
                  <a:pt x="13095" y="13146"/>
                </a:cubicBezTo>
                <a:cubicBezTo>
                  <a:pt x="13137" y="13469"/>
                  <a:pt x="13185" y="13788"/>
                  <a:pt x="13191" y="14117"/>
                </a:cubicBezTo>
                <a:cubicBezTo>
                  <a:pt x="13201" y="14467"/>
                  <a:pt x="13159" y="14827"/>
                  <a:pt x="13201" y="15183"/>
                </a:cubicBezTo>
                <a:cubicBezTo>
                  <a:pt x="13244" y="15666"/>
                  <a:pt x="13456" y="16149"/>
                  <a:pt x="13466" y="16642"/>
                </a:cubicBezTo>
                <a:cubicBezTo>
                  <a:pt x="13466" y="16854"/>
                  <a:pt x="13413" y="17199"/>
                  <a:pt x="13259" y="17358"/>
                </a:cubicBezTo>
                <a:cubicBezTo>
                  <a:pt x="13180" y="17440"/>
                  <a:pt x="13084" y="17472"/>
                  <a:pt x="12983" y="17472"/>
                </a:cubicBezTo>
                <a:cubicBezTo>
                  <a:pt x="12782" y="17472"/>
                  <a:pt x="12563" y="17344"/>
                  <a:pt x="12421" y="17231"/>
                </a:cubicBezTo>
                <a:cubicBezTo>
                  <a:pt x="11747" y="16679"/>
                  <a:pt x="11530" y="15793"/>
                  <a:pt x="11318" y="14987"/>
                </a:cubicBezTo>
                <a:cubicBezTo>
                  <a:pt x="11211" y="14599"/>
                  <a:pt x="11116" y="14201"/>
                  <a:pt x="11063" y="13793"/>
                </a:cubicBezTo>
                <a:cubicBezTo>
                  <a:pt x="11005" y="13342"/>
                  <a:pt x="11026" y="12891"/>
                  <a:pt x="11015" y="12440"/>
                </a:cubicBezTo>
                <a:cubicBezTo>
                  <a:pt x="11010" y="12026"/>
                  <a:pt x="10946" y="11644"/>
                  <a:pt x="10814" y="11246"/>
                </a:cubicBezTo>
                <a:cubicBezTo>
                  <a:pt x="10644" y="10779"/>
                  <a:pt x="10394" y="10344"/>
                  <a:pt x="10214" y="9883"/>
                </a:cubicBezTo>
                <a:cubicBezTo>
                  <a:pt x="9859" y="8933"/>
                  <a:pt x="9609" y="7946"/>
                  <a:pt x="9386" y="6964"/>
                </a:cubicBezTo>
                <a:cubicBezTo>
                  <a:pt x="9301" y="6598"/>
                  <a:pt x="9185" y="6248"/>
                  <a:pt x="9100" y="5882"/>
                </a:cubicBezTo>
                <a:cubicBezTo>
                  <a:pt x="9010" y="5479"/>
                  <a:pt x="8946" y="5065"/>
                  <a:pt x="8882" y="4662"/>
                </a:cubicBezTo>
                <a:cubicBezTo>
                  <a:pt x="8728" y="3786"/>
                  <a:pt x="8532" y="2953"/>
                  <a:pt x="8246" y="2110"/>
                </a:cubicBezTo>
                <a:cubicBezTo>
                  <a:pt x="8007" y="1425"/>
                  <a:pt x="7641" y="836"/>
                  <a:pt x="7105" y="353"/>
                </a:cubicBezTo>
                <a:cubicBezTo>
                  <a:pt x="6897" y="165"/>
                  <a:pt x="6660" y="1"/>
                  <a:pt x="6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6" name="Google Shape;1436;p47"/>
          <p:cNvGrpSpPr/>
          <p:nvPr/>
        </p:nvGrpSpPr>
        <p:grpSpPr>
          <a:xfrm>
            <a:off x="-494669" y="-505597"/>
            <a:ext cx="2158774" cy="2349634"/>
            <a:chOff x="-804134" y="-686476"/>
            <a:chExt cx="2621781" cy="2853576"/>
          </a:xfrm>
        </p:grpSpPr>
        <p:sp>
          <p:nvSpPr>
            <p:cNvPr id="1437" name="Google Shape;1437;p47"/>
            <p:cNvSpPr/>
            <p:nvPr/>
          </p:nvSpPr>
          <p:spPr>
            <a:xfrm>
              <a:off x="426204" y="203197"/>
              <a:ext cx="1391442" cy="1454581"/>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47"/>
            <p:cNvSpPr/>
            <p:nvPr/>
          </p:nvSpPr>
          <p:spPr>
            <a:xfrm rot="8582712">
              <a:off x="-610952" y="536412"/>
              <a:ext cx="903620" cy="944623"/>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47"/>
            <p:cNvSpPr/>
            <p:nvPr/>
          </p:nvSpPr>
          <p:spPr>
            <a:xfrm rot="-8100000">
              <a:off x="-215276" y="-505336"/>
              <a:ext cx="903618" cy="944621"/>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47"/>
            <p:cNvSpPr/>
            <p:nvPr/>
          </p:nvSpPr>
          <p:spPr>
            <a:xfrm rot="-10069966">
              <a:off x="-255840" y="1465563"/>
              <a:ext cx="564425" cy="649357"/>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1" name="Google Shape;1441;p47"/>
          <p:cNvGrpSpPr/>
          <p:nvPr/>
        </p:nvGrpSpPr>
        <p:grpSpPr>
          <a:xfrm>
            <a:off x="-89925" y="3836699"/>
            <a:ext cx="1672557" cy="1115435"/>
            <a:chOff x="-89925" y="3836699"/>
            <a:chExt cx="1672557" cy="1115435"/>
          </a:xfrm>
        </p:grpSpPr>
        <p:sp>
          <p:nvSpPr>
            <p:cNvPr id="1442" name="Google Shape;1442;p47"/>
            <p:cNvSpPr/>
            <p:nvPr/>
          </p:nvSpPr>
          <p:spPr>
            <a:xfrm>
              <a:off x="87965" y="3837647"/>
              <a:ext cx="449484" cy="357184"/>
            </a:xfrm>
            <a:custGeom>
              <a:rect b="b" l="l" r="r" t="t"/>
              <a:pathLst>
                <a:path extrusionOk="0" h="10174" w="12804">
                  <a:moveTo>
                    <a:pt x="1" y="0"/>
                  </a:moveTo>
                  <a:cubicBezTo>
                    <a:pt x="256" y="313"/>
                    <a:pt x="505" y="621"/>
                    <a:pt x="760" y="929"/>
                  </a:cubicBezTo>
                  <a:cubicBezTo>
                    <a:pt x="1953" y="2388"/>
                    <a:pt x="2956" y="4006"/>
                    <a:pt x="4177" y="5460"/>
                  </a:cubicBezTo>
                  <a:cubicBezTo>
                    <a:pt x="4909" y="6340"/>
                    <a:pt x="5641" y="7232"/>
                    <a:pt x="6384" y="8107"/>
                  </a:cubicBezTo>
                  <a:cubicBezTo>
                    <a:pt x="6676" y="8457"/>
                    <a:pt x="6978" y="8797"/>
                    <a:pt x="7291" y="9136"/>
                  </a:cubicBezTo>
                  <a:cubicBezTo>
                    <a:pt x="7487" y="9349"/>
                    <a:pt x="7694" y="9598"/>
                    <a:pt x="7944" y="9763"/>
                  </a:cubicBezTo>
                  <a:cubicBezTo>
                    <a:pt x="8297" y="10006"/>
                    <a:pt x="8741" y="10173"/>
                    <a:pt x="9180" y="10173"/>
                  </a:cubicBezTo>
                  <a:cubicBezTo>
                    <a:pt x="9249" y="10173"/>
                    <a:pt x="9318" y="10169"/>
                    <a:pt x="9387" y="10160"/>
                  </a:cubicBezTo>
                  <a:cubicBezTo>
                    <a:pt x="10188" y="10070"/>
                    <a:pt x="10692" y="9577"/>
                    <a:pt x="10978" y="8845"/>
                  </a:cubicBezTo>
                  <a:cubicBezTo>
                    <a:pt x="11154" y="8383"/>
                    <a:pt x="11244" y="7921"/>
                    <a:pt x="11323" y="7444"/>
                  </a:cubicBezTo>
                  <a:cubicBezTo>
                    <a:pt x="11445" y="6728"/>
                    <a:pt x="11562" y="6011"/>
                    <a:pt x="11711" y="5300"/>
                  </a:cubicBezTo>
                  <a:cubicBezTo>
                    <a:pt x="12018" y="3778"/>
                    <a:pt x="12300" y="2244"/>
                    <a:pt x="12644" y="732"/>
                  </a:cubicBezTo>
                  <a:cubicBezTo>
                    <a:pt x="12698" y="488"/>
                    <a:pt x="12751" y="249"/>
                    <a:pt x="128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47"/>
            <p:cNvSpPr/>
            <p:nvPr/>
          </p:nvSpPr>
          <p:spPr>
            <a:xfrm>
              <a:off x="1108539" y="3837436"/>
              <a:ext cx="474093" cy="639062"/>
            </a:xfrm>
            <a:custGeom>
              <a:rect b="b" l="l" r="r" t="t"/>
              <a:pathLst>
                <a:path extrusionOk="0" h="18203" w="13505">
                  <a:moveTo>
                    <a:pt x="9562" y="1"/>
                  </a:moveTo>
                  <a:cubicBezTo>
                    <a:pt x="9403" y="505"/>
                    <a:pt x="9164" y="988"/>
                    <a:pt x="8835" y="1454"/>
                  </a:cubicBezTo>
                  <a:cubicBezTo>
                    <a:pt x="7864" y="2807"/>
                    <a:pt x="6320" y="3693"/>
                    <a:pt x="5010" y="4670"/>
                  </a:cubicBezTo>
                  <a:cubicBezTo>
                    <a:pt x="3667" y="5657"/>
                    <a:pt x="2235" y="6628"/>
                    <a:pt x="1158" y="7906"/>
                  </a:cubicBezTo>
                  <a:cubicBezTo>
                    <a:pt x="394" y="8808"/>
                    <a:pt x="1" y="9938"/>
                    <a:pt x="293" y="11095"/>
                  </a:cubicBezTo>
                  <a:cubicBezTo>
                    <a:pt x="537" y="12087"/>
                    <a:pt x="882" y="13037"/>
                    <a:pt x="1189" y="14008"/>
                  </a:cubicBezTo>
                  <a:cubicBezTo>
                    <a:pt x="1513" y="15032"/>
                    <a:pt x="1715" y="16125"/>
                    <a:pt x="2139" y="17106"/>
                  </a:cubicBezTo>
                  <a:cubicBezTo>
                    <a:pt x="2288" y="17457"/>
                    <a:pt x="2458" y="17748"/>
                    <a:pt x="2765" y="17971"/>
                  </a:cubicBezTo>
                  <a:cubicBezTo>
                    <a:pt x="2990" y="18138"/>
                    <a:pt x="3192" y="18203"/>
                    <a:pt x="3430" y="18203"/>
                  </a:cubicBezTo>
                  <a:cubicBezTo>
                    <a:pt x="3517" y="18203"/>
                    <a:pt x="3610" y="18194"/>
                    <a:pt x="3710" y="18178"/>
                  </a:cubicBezTo>
                  <a:cubicBezTo>
                    <a:pt x="4585" y="18035"/>
                    <a:pt x="5402" y="17536"/>
                    <a:pt x="6209" y="17175"/>
                  </a:cubicBezTo>
                  <a:cubicBezTo>
                    <a:pt x="6893" y="16873"/>
                    <a:pt x="7572" y="16565"/>
                    <a:pt x="8273" y="16295"/>
                  </a:cubicBezTo>
                  <a:cubicBezTo>
                    <a:pt x="9636" y="15753"/>
                    <a:pt x="11032" y="15313"/>
                    <a:pt x="12422" y="14851"/>
                  </a:cubicBezTo>
                  <a:cubicBezTo>
                    <a:pt x="12788" y="14729"/>
                    <a:pt x="13143" y="14591"/>
                    <a:pt x="13504" y="14432"/>
                  </a:cubicBezTo>
                  <a:lnTo>
                    <a:pt x="1350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47"/>
            <p:cNvSpPr/>
            <p:nvPr/>
          </p:nvSpPr>
          <p:spPr>
            <a:xfrm>
              <a:off x="-89363" y="3837647"/>
              <a:ext cx="1148144" cy="1000494"/>
            </a:xfrm>
            <a:custGeom>
              <a:rect b="b" l="l" r="r" t="t"/>
              <a:pathLst>
                <a:path extrusionOk="0" h="28498" w="32706">
                  <a:moveTo>
                    <a:pt x="25283" y="0"/>
                  </a:moveTo>
                  <a:cubicBezTo>
                    <a:pt x="25203" y="281"/>
                    <a:pt x="25145" y="557"/>
                    <a:pt x="25097" y="838"/>
                  </a:cubicBezTo>
                  <a:cubicBezTo>
                    <a:pt x="24917" y="1979"/>
                    <a:pt x="24932" y="3173"/>
                    <a:pt x="24906" y="4324"/>
                  </a:cubicBezTo>
                  <a:cubicBezTo>
                    <a:pt x="24874" y="5635"/>
                    <a:pt x="24906" y="6935"/>
                    <a:pt x="24938" y="8240"/>
                  </a:cubicBezTo>
                  <a:cubicBezTo>
                    <a:pt x="24964" y="9259"/>
                    <a:pt x="24980" y="10277"/>
                    <a:pt x="25039" y="11291"/>
                  </a:cubicBezTo>
                  <a:cubicBezTo>
                    <a:pt x="25065" y="11773"/>
                    <a:pt x="25108" y="12272"/>
                    <a:pt x="25081" y="12750"/>
                  </a:cubicBezTo>
                  <a:cubicBezTo>
                    <a:pt x="25049" y="13381"/>
                    <a:pt x="24943" y="14002"/>
                    <a:pt x="24805" y="14617"/>
                  </a:cubicBezTo>
                  <a:cubicBezTo>
                    <a:pt x="24699" y="15095"/>
                    <a:pt x="24582" y="15562"/>
                    <a:pt x="24381" y="16007"/>
                  </a:cubicBezTo>
                  <a:cubicBezTo>
                    <a:pt x="24184" y="16437"/>
                    <a:pt x="23930" y="16830"/>
                    <a:pt x="23654" y="17212"/>
                  </a:cubicBezTo>
                  <a:cubicBezTo>
                    <a:pt x="23118" y="17986"/>
                    <a:pt x="22556" y="18613"/>
                    <a:pt x="21765" y="19138"/>
                  </a:cubicBezTo>
                  <a:cubicBezTo>
                    <a:pt x="20301" y="20119"/>
                    <a:pt x="18735" y="21356"/>
                    <a:pt x="16878" y="21409"/>
                  </a:cubicBezTo>
                  <a:cubicBezTo>
                    <a:pt x="16862" y="21409"/>
                    <a:pt x="16846" y="21409"/>
                    <a:pt x="16830" y="21409"/>
                  </a:cubicBezTo>
                  <a:cubicBezTo>
                    <a:pt x="15899" y="21409"/>
                    <a:pt x="15213" y="20665"/>
                    <a:pt x="14623" y="20024"/>
                  </a:cubicBezTo>
                  <a:cubicBezTo>
                    <a:pt x="14146" y="19509"/>
                    <a:pt x="13764" y="18878"/>
                    <a:pt x="13350" y="18305"/>
                  </a:cubicBezTo>
                  <a:cubicBezTo>
                    <a:pt x="12841" y="17589"/>
                    <a:pt x="12305" y="16888"/>
                    <a:pt x="11764" y="16193"/>
                  </a:cubicBezTo>
                  <a:cubicBezTo>
                    <a:pt x="10644" y="14745"/>
                    <a:pt x="9429" y="13386"/>
                    <a:pt x="8087" y="12145"/>
                  </a:cubicBezTo>
                  <a:cubicBezTo>
                    <a:pt x="6336" y="10532"/>
                    <a:pt x="4309" y="9280"/>
                    <a:pt x="2330" y="7985"/>
                  </a:cubicBezTo>
                  <a:cubicBezTo>
                    <a:pt x="1545" y="7476"/>
                    <a:pt x="744" y="6951"/>
                    <a:pt x="1" y="6367"/>
                  </a:cubicBezTo>
                  <a:lnTo>
                    <a:pt x="1" y="12760"/>
                  </a:lnTo>
                  <a:cubicBezTo>
                    <a:pt x="569" y="12861"/>
                    <a:pt x="1147" y="12957"/>
                    <a:pt x="1709" y="13089"/>
                  </a:cubicBezTo>
                  <a:cubicBezTo>
                    <a:pt x="2314" y="13211"/>
                    <a:pt x="3046" y="13360"/>
                    <a:pt x="3550" y="13758"/>
                  </a:cubicBezTo>
                  <a:cubicBezTo>
                    <a:pt x="3932" y="14060"/>
                    <a:pt x="4198" y="14458"/>
                    <a:pt x="4436" y="14883"/>
                  </a:cubicBezTo>
                  <a:cubicBezTo>
                    <a:pt x="4914" y="15710"/>
                    <a:pt x="5354" y="16580"/>
                    <a:pt x="5768" y="17435"/>
                  </a:cubicBezTo>
                  <a:cubicBezTo>
                    <a:pt x="6235" y="18384"/>
                    <a:pt x="6665" y="19366"/>
                    <a:pt x="7280" y="20236"/>
                  </a:cubicBezTo>
                  <a:cubicBezTo>
                    <a:pt x="7572" y="20629"/>
                    <a:pt x="7885" y="21000"/>
                    <a:pt x="8235" y="21345"/>
                  </a:cubicBezTo>
                  <a:cubicBezTo>
                    <a:pt x="8538" y="21669"/>
                    <a:pt x="8830" y="21992"/>
                    <a:pt x="9121" y="22327"/>
                  </a:cubicBezTo>
                  <a:cubicBezTo>
                    <a:pt x="9641" y="22868"/>
                    <a:pt x="10262" y="23313"/>
                    <a:pt x="10835" y="23802"/>
                  </a:cubicBezTo>
                  <a:cubicBezTo>
                    <a:pt x="11445" y="24316"/>
                    <a:pt x="12066" y="24804"/>
                    <a:pt x="12740" y="25234"/>
                  </a:cubicBezTo>
                  <a:cubicBezTo>
                    <a:pt x="13536" y="25738"/>
                    <a:pt x="14385" y="26072"/>
                    <a:pt x="15281" y="26359"/>
                  </a:cubicBezTo>
                  <a:cubicBezTo>
                    <a:pt x="16252" y="26661"/>
                    <a:pt x="17244" y="26980"/>
                    <a:pt x="18237" y="27218"/>
                  </a:cubicBezTo>
                  <a:cubicBezTo>
                    <a:pt x="19690" y="27569"/>
                    <a:pt x="21224" y="27834"/>
                    <a:pt x="22577" y="28497"/>
                  </a:cubicBezTo>
                  <a:cubicBezTo>
                    <a:pt x="22582" y="28465"/>
                    <a:pt x="22598" y="28433"/>
                    <a:pt x="22603" y="28402"/>
                  </a:cubicBezTo>
                  <a:cubicBezTo>
                    <a:pt x="22959" y="27171"/>
                    <a:pt x="23585" y="26083"/>
                    <a:pt x="24227" y="24985"/>
                  </a:cubicBezTo>
                  <a:cubicBezTo>
                    <a:pt x="24938" y="23770"/>
                    <a:pt x="25707" y="22597"/>
                    <a:pt x="26498" y="21435"/>
                  </a:cubicBezTo>
                  <a:cubicBezTo>
                    <a:pt x="27808" y="19514"/>
                    <a:pt x="29734" y="17578"/>
                    <a:pt x="29851" y="15116"/>
                  </a:cubicBezTo>
                  <a:cubicBezTo>
                    <a:pt x="29899" y="14188"/>
                    <a:pt x="29724" y="13360"/>
                    <a:pt x="29474" y="12463"/>
                  </a:cubicBezTo>
                  <a:cubicBezTo>
                    <a:pt x="29166" y="11349"/>
                    <a:pt x="28843" y="10240"/>
                    <a:pt x="28471" y="9147"/>
                  </a:cubicBezTo>
                  <a:cubicBezTo>
                    <a:pt x="27941" y="7577"/>
                    <a:pt x="26954" y="5385"/>
                    <a:pt x="28158" y="3873"/>
                  </a:cubicBezTo>
                  <a:cubicBezTo>
                    <a:pt x="29405" y="2308"/>
                    <a:pt x="31140" y="1231"/>
                    <a:pt x="327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47"/>
            <p:cNvSpPr/>
            <p:nvPr/>
          </p:nvSpPr>
          <p:spPr>
            <a:xfrm>
              <a:off x="907373" y="4608428"/>
              <a:ext cx="675245" cy="343702"/>
            </a:xfrm>
            <a:custGeom>
              <a:rect b="b" l="l" r="r" t="t"/>
              <a:pathLst>
                <a:path extrusionOk="0" h="9790" w="19235">
                  <a:moveTo>
                    <a:pt x="19234" y="0"/>
                  </a:moveTo>
                  <a:cubicBezTo>
                    <a:pt x="17802" y="472"/>
                    <a:pt x="16380" y="918"/>
                    <a:pt x="14921" y="1295"/>
                  </a:cubicBezTo>
                  <a:cubicBezTo>
                    <a:pt x="12888" y="1815"/>
                    <a:pt x="10851" y="2308"/>
                    <a:pt x="8941" y="3205"/>
                  </a:cubicBezTo>
                  <a:cubicBezTo>
                    <a:pt x="7169" y="4032"/>
                    <a:pt x="5444" y="4945"/>
                    <a:pt x="3869" y="6102"/>
                  </a:cubicBezTo>
                  <a:cubicBezTo>
                    <a:pt x="2410" y="7168"/>
                    <a:pt x="1173" y="8431"/>
                    <a:pt x="1" y="9789"/>
                  </a:cubicBezTo>
                  <a:lnTo>
                    <a:pt x="19234" y="9789"/>
                  </a:lnTo>
                  <a:lnTo>
                    <a:pt x="192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47"/>
            <p:cNvSpPr/>
            <p:nvPr/>
          </p:nvSpPr>
          <p:spPr>
            <a:xfrm>
              <a:off x="-89539" y="3836699"/>
              <a:ext cx="887560" cy="752213"/>
            </a:xfrm>
            <a:custGeom>
              <a:rect b="b" l="l" r="r" t="t"/>
              <a:pathLst>
                <a:path extrusionOk="0" h="21426" w="25283">
                  <a:moveTo>
                    <a:pt x="1" y="0"/>
                  </a:moveTo>
                  <a:lnTo>
                    <a:pt x="1" y="6362"/>
                  </a:lnTo>
                  <a:cubicBezTo>
                    <a:pt x="749" y="6946"/>
                    <a:pt x="1545" y="7471"/>
                    <a:pt x="2324" y="7980"/>
                  </a:cubicBezTo>
                  <a:cubicBezTo>
                    <a:pt x="4314" y="9301"/>
                    <a:pt x="6330" y="10548"/>
                    <a:pt x="8081" y="12156"/>
                  </a:cubicBezTo>
                  <a:cubicBezTo>
                    <a:pt x="9429" y="13397"/>
                    <a:pt x="10644" y="14761"/>
                    <a:pt x="11763" y="16204"/>
                  </a:cubicBezTo>
                  <a:cubicBezTo>
                    <a:pt x="12299" y="16899"/>
                    <a:pt x="12840" y="17605"/>
                    <a:pt x="13350" y="18321"/>
                  </a:cubicBezTo>
                  <a:cubicBezTo>
                    <a:pt x="13758" y="18900"/>
                    <a:pt x="14146" y="19520"/>
                    <a:pt x="14623" y="20040"/>
                  </a:cubicBezTo>
                  <a:cubicBezTo>
                    <a:pt x="15207" y="20677"/>
                    <a:pt x="15904" y="21426"/>
                    <a:pt x="16830" y="21426"/>
                  </a:cubicBezTo>
                  <a:cubicBezTo>
                    <a:pt x="16846" y="21426"/>
                    <a:pt x="16862" y="21425"/>
                    <a:pt x="16878" y="21425"/>
                  </a:cubicBezTo>
                  <a:cubicBezTo>
                    <a:pt x="18735" y="21372"/>
                    <a:pt x="20300" y="20136"/>
                    <a:pt x="21765" y="19149"/>
                  </a:cubicBezTo>
                  <a:cubicBezTo>
                    <a:pt x="22550" y="18624"/>
                    <a:pt x="23112" y="18003"/>
                    <a:pt x="23653" y="17228"/>
                  </a:cubicBezTo>
                  <a:cubicBezTo>
                    <a:pt x="23924" y="16836"/>
                    <a:pt x="24179" y="16448"/>
                    <a:pt x="24380" y="16018"/>
                  </a:cubicBezTo>
                  <a:cubicBezTo>
                    <a:pt x="24577" y="15573"/>
                    <a:pt x="24688" y="15111"/>
                    <a:pt x="24805" y="14634"/>
                  </a:cubicBezTo>
                  <a:cubicBezTo>
                    <a:pt x="24943" y="14018"/>
                    <a:pt x="25049" y="13397"/>
                    <a:pt x="25081" y="12761"/>
                  </a:cubicBezTo>
                  <a:cubicBezTo>
                    <a:pt x="25107" y="12278"/>
                    <a:pt x="25060" y="11790"/>
                    <a:pt x="25033" y="11302"/>
                  </a:cubicBezTo>
                  <a:cubicBezTo>
                    <a:pt x="24980" y="10288"/>
                    <a:pt x="24964" y="9270"/>
                    <a:pt x="24937" y="8251"/>
                  </a:cubicBezTo>
                  <a:cubicBezTo>
                    <a:pt x="24900" y="6946"/>
                    <a:pt x="24874" y="5646"/>
                    <a:pt x="24900" y="4341"/>
                  </a:cubicBezTo>
                  <a:cubicBezTo>
                    <a:pt x="24927" y="3184"/>
                    <a:pt x="24916" y="2001"/>
                    <a:pt x="25097" y="849"/>
                  </a:cubicBezTo>
                  <a:cubicBezTo>
                    <a:pt x="25139" y="573"/>
                    <a:pt x="25203" y="292"/>
                    <a:pt x="25282" y="16"/>
                  </a:cubicBezTo>
                  <a:lnTo>
                    <a:pt x="17860" y="16"/>
                  </a:lnTo>
                  <a:cubicBezTo>
                    <a:pt x="17807" y="260"/>
                    <a:pt x="17754" y="505"/>
                    <a:pt x="17700" y="743"/>
                  </a:cubicBezTo>
                  <a:cubicBezTo>
                    <a:pt x="17361" y="2266"/>
                    <a:pt x="17074" y="3794"/>
                    <a:pt x="16767" y="5317"/>
                  </a:cubicBezTo>
                  <a:cubicBezTo>
                    <a:pt x="16618" y="6022"/>
                    <a:pt x="16501" y="6739"/>
                    <a:pt x="16379" y="7455"/>
                  </a:cubicBezTo>
                  <a:cubicBezTo>
                    <a:pt x="16300" y="7933"/>
                    <a:pt x="16210" y="8405"/>
                    <a:pt x="16034" y="8856"/>
                  </a:cubicBezTo>
                  <a:cubicBezTo>
                    <a:pt x="15748" y="9593"/>
                    <a:pt x="15244" y="10092"/>
                    <a:pt x="14443" y="10177"/>
                  </a:cubicBezTo>
                  <a:cubicBezTo>
                    <a:pt x="14379" y="10184"/>
                    <a:pt x="14314" y="10188"/>
                    <a:pt x="14250" y="10188"/>
                  </a:cubicBezTo>
                  <a:cubicBezTo>
                    <a:pt x="13806" y="10188"/>
                    <a:pt x="13356" y="10020"/>
                    <a:pt x="13000" y="9779"/>
                  </a:cubicBezTo>
                  <a:cubicBezTo>
                    <a:pt x="12750" y="9614"/>
                    <a:pt x="12554" y="9365"/>
                    <a:pt x="12347" y="9148"/>
                  </a:cubicBezTo>
                  <a:cubicBezTo>
                    <a:pt x="12034" y="8819"/>
                    <a:pt x="11732" y="8468"/>
                    <a:pt x="11440" y="8118"/>
                  </a:cubicBezTo>
                  <a:cubicBezTo>
                    <a:pt x="10702" y="7237"/>
                    <a:pt x="9975" y="6346"/>
                    <a:pt x="9233" y="5476"/>
                  </a:cubicBezTo>
                  <a:cubicBezTo>
                    <a:pt x="8012" y="4022"/>
                    <a:pt x="7009" y="2404"/>
                    <a:pt x="5810" y="929"/>
                  </a:cubicBezTo>
                  <a:cubicBezTo>
                    <a:pt x="5556" y="627"/>
                    <a:pt x="5306" y="314"/>
                    <a:pt x="50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47"/>
            <p:cNvSpPr/>
            <p:nvPr/>
          </p:nvSpPr>
          <p:spPr>
            <a:xfrm>
              <a:off x="-89925" y="3837436"/>
              <a:ext cx="1672262" cy="1114698"/>
            </a:xfrm>
            <a:custGeom>
              <a:rect b="b" l="l" r="r" t="t"/>
              <a:pathLst>
                <a:path extrusionOk="0" h="31751" w="47636">
                  <a:moveTo>
                    <a:pt x="32705" y="1"/>
                  </a:moveTo>
                  <a:cubicBezTo>
                    <a:pt x="31140" y="1226"/>
                    <a:pt x="29411" y="2309"/>
                    <a:pt x="28164" y="3874"/>
                  </a:cubicBezTo>
                  <a:cubicBezTo>
                    <a:pt x="26954" y="5391"/>
                    <a:pt x="27946" y="7572"/>
                    <a:pt x="28477" y="9148"/>
                  </a:cubicBezTo>
                  <a:cubicBezTo>
                    <a:pt x="28848" y="10241"/>
                    <a:pt x="29172" y="11350"/>
                    <a:pt x="29474" y="12464"/>
                  </a:cubicBezTo>
                  <a:cubicBezTo>
                    <a:pt x="29724" y="13361"/>
                    <a:pt x="29893" y="14188"/>
                    <a:pt x="29856" y="15117"/>
                  </a:cubicBezTo>
                  <a:cubicBezTo>
                    <a:pt x="29734" y="17573"/>
                    <a:pt x="27808" y="19505"/>
                    <a:pt x="26498" y="21436"/>
                  </a:cubicBezTo>
                  <a:cubicBezTo>
                    <a:pt x="25707" y="22598"/>
                    <a:pt x="24938" y="23776"/>
                    <a:pt x="24232" y="24985"/>
                  </a:cubicBezTo>
                  <a:cubicBezTo>
                    <a:pt x="23585" y="26084"/>
                    <a:pt x="22964" y="27166"/>
                    <a:pt x="22603" y="28402"/>
                  </a:cubicBezTo>
                  <a:cubicBezTo>
                    <a:pt x="22598" y="28434"/>
                    <a:pt x="22587" y="28466"/>
                    <a:pt x="22577" y="28498"/>
                  </a:cubicBezTo>
                  <a:cubicBezTo>
                    <a:pt x="21224" y="27835"/>
                    <a:pt x="19696" y="27569"/>
                    <a:pt x="18242" y="27219"/>
                  </a:cubicBezTo>
                  <a:cubicBezTo>
                    <a:pt x="17245" y="26975"/>
                    <a:pt x="16258" y="26662"/>
                    <a:pt x="15281" y="26360"/>
                  </a:cubicBezTo>
                  <a:cubicBezTo>
                    <a:pt x="14390" y="26073"/>
                    <a:pt x="13541" y="25749"/>
                    <a:pt x="12745" y="25235"/>
                  </a:cubicBezTo>
                  <a:cubicBezTo>
                    <a:pt x="12071" y="24810"/>
                    <a:pt x="11451" y="24312"/>
                    <a:pt x="10841" y="23802"/>
                  </a:cubicBezTo>
                  <a:cubicBezTo>
                    <a:pt x="10262" y="23319"/>
                    <a:pt x="9647" y="22874"/>
                    <a:pt x="9121" y="22327"/>
                  </a:cubicBezTo>
                  <a:cubicBezTo>
                    <a:pt x="8830" y="21993"/>
                    <a:pt x="8538" y="21669"/>
                    <a:pt x="8241" y="21346"/>
                  </a:cubicBezTo>
                  <a:cubicBezTo>
                    <a:pt x="7896" y="21001"/>
                    <a:pt x="7578" y="20629"/>
                    <a:pt x="7286" y="20237"/>
                  </a:cubicBezTo>
                  <a:cubicBezTo>
                    <a:pt x="6660" y="19372"/>
                    <a:pt x="6235" y="18385"/>
                    <a:pt x="5774" y="17435"/>
                  </a:cubicBezTo>
                  <a:cubicBezTo>
                    <a:pt x="5349" y="16581"/>
                    <a:pt x="4919" y="15711"/>
                    <a:pt x="4442" y="14883"/>
                  </a:cubicBezTo>
                  <a:cubicBezTo>
                    <a:pt x="4192" y="14459"/>
                    <a:pt x="3938" y="14061"/>
                    <a:pt x="3550" y="13758"/>
                  </a:cubicBezTo>
                  <a:cubicBezTo>
                    <a:pt x="3046" y="13361"/>
                    <a:pt x="2320" y="13207"/>
                    <a:pt x="1715" y="13074"/>
                  </a:cubicBezTo>
                  <a:cubicBezTo>
                    <a:pt x="1152" y="12947"/>
                    <a:pt x="574" y="12856"/>
                    <a:pt x="1" y="12750"/>
                  </a:cubicBezTo>
                  <a:lnTo>
                    <a:pt x="1" y="31750"/>
                  </a:lnTo>
                  <a:lnTo>
                    <a:pt x="28403" y="31750"/>
                  </a:lnTo>
                  <a:cubicBezTo>
                    <a:pt x="29575" y="30392"/>
                    <a:pt x="30811" y="29129"/>
                    <a:pt x="32270" y="28063"/>
                  </a:cubicBezTo>
                  <a:cubicBezTo>
                    <a:pt x="33846" y="26901"/>
                    <a:pt x="35571" y="25993"/>
                    <a:pt x="37343" y="25166"/>
                  </a:cubicBezTo>
                  <a:cubicBezTo>
                    <a:pt x="39253" y="24269"/>
                    <a:pt x="41290" y="23776"/>
                    <a:pt x="43322" y="23256"/>
                  </a:cubicBezTo>
                  <a:cubicBezTo>
                    <a:pt x="44781" y="22874"/>
                    <a:pt x="46203" y="22423"/>
                    <a:pt x="47636" y="21966"/>
                  </a:cubicBezTo>
                  <a:lnTo>
                    <a:pt x="47636" y="14432"/>
                  </a:lnTo>
                  <a:cubicBezTo>
                    <a:pt x="47286" y="14591"/>
                    <a:pt x="46925" y="14729"/>
                    <a:pt x="46559" y="14851"/>
                  </a:cubicBezTo>
                  <a:cubicBezTo>
                    <a:pt x="45169" y="15313"/>
                    <a:pt x="43773" y="15753"/>
                    <a:pt x="42410" y="16295"/>
                  </a:cubicBezTo>
                  <a:cubicBezTo>
                    <a:pt x="41715" y="16576"/>
                    <a:pt x="41030" y="16873"/>
                    <a:pt x="40346" y="17175"/>
                  </a:cubicBezTo>
                  <a:cubicBezTo>
                    <a:pt x="39545" y="17541"/>
                    <a:pt x="38727" y="18040"/>
                    <a:pt x="37847" y="18178"/>
                  </a:cubicBezTo>
                  <a:cubicBezTo>
                    <a:pt x="37744" y="18194"/>
                    <a:pt x="37650" y="18204"/>
                    <a:pt x="37560" y="18204"/>
                  </a:cubicBezTo>
                  <a:cubicBezTo>
                    <a:pt x="37325" y="18204"/>
                    <a:pt x="37125" y="18140"/>
                    <a:pt x="36902" y="17971"/>
                  </a:cubicBezTo>
                  <a:cubicBezTo>
                    <a:pt x="36595" y="17743"/>
                    <a:pt x="36425" y="17451"/>
                    <a:pt x="36276" y="17106"/>
                  </a:cubicBezTo>
                  <a:cubicBezTo>
                    <a:pt x="35852" y="16125"/>
                    <a:pt x="35650" y="15032"/>
                    <a:pt x="35326" y="14008"/>
                  </a:cubicBezTo>
                  <a:cubicBezTo>
                    <a:pt x="35019" y="13042"/>
                    <a:pt x="34674" y="12087"/>
                    <a:pt x="34430" y="11095"/>
                  </a:cubicBezTo>
                  <a:cubicBezTo>
                    <a:pt x="34138" y="9928"/>
                    <a:pt x="34536" y="8803"/>
                    <a:pt x="35295" y="7906"/>
                  </a:cubicBezTo>
                  <a:cubicBezTo>
                    <a:pt x="36372" y="6628"/>
                    <a:pt x="37815" y="5662"/>
                    <a:pt x="39147" y="4670"/>
                  </a:cubicBezTo>
                  <a:cubicBezTo>
                    <a:pt x="40457" y="3693"/>
                    <a:pt x="42006" y="2807"/>
                    <a:pt x="42967" y="1454"/>
                  </a:cubicBezTo>
                  <a:cubicBezTo>
                    <a:pt x="43296" y="988"/>
                    <a:pt x="43545" y="505"/>
                    <a:pt x="436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48" name="Google Shape;1448;p47"/>
          <p:cNvPicPr preferRelativeResize="0"/>
          <p:nvPr>
            <p:ph idx="3" type="pic"/>
          </p:nvPr>
        </p:nvPicPr>
        <p:blipFill rotWithShape="1">
          <a:blip r:embed="rId3">
            <a:alphaModFix/>
          </a:blip>
          <a:srcRect b="0" l="0" r="0" t="0"/>
          <a:stretch/>
        </p:blipFill>
        <p:spPr>
          <a:xfrm flipH="1">
            <a:off x="713226" y="1124800"/>
            <a:ext cx="3858774" cy="289399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48"/>
          <p:cNvSpPr txBox="1"/>
          <p:nvPr>
            <p:ph type="title"/>
          </p:nvPr>
        </p:nvSpPr>
        <p:spPr>
          <a:xfrm>
            <a:off x="434250" y="3617375"/>
            <a:ext cx="2645400" cy="11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300"/>
              <a:t>Books</a:t>
            </a:r>
            <a:endParaRPr sz="6300"/>
          </a:p>
          <a:p>
            <a:pPr indent="0" lvl="0" marL="0" rtl="0" algn="l">
              <a:spcBef>
                <a:spcPts val="0"/>
              </a:spcBef>
              <a:spcAft>
                <a:spcPts val="0"/>
              </a:spcAft>
              <a:buNone/>
            </a:pPr>
            <a:r>
              <a:t/>
            </a:r>
            <a:endParaRPr sz="2500"/>
          </a:p>
          <a:p>
            <a:pPr indent="0" lvl="0" marL="0" rtl="0" algn="l">
              <a:spcBef>
                <a:spcPts val="0"/>
              </a:spcBef>
              <a:spcAft>
                <a:spcPts val="0"/>
              </a:spcAft>
              <a:buNone/>
            </a:pPr>
            <a:r>
              <a:t/>
            </a:r>
            <a:endParaRPr/>
          </a:p>
        </p:txBody>
      </p:sp>
      <p:sp>
        <p:nvSpPr>
          <p:cNvPr id="1454" name="Google Shape;1454;p48"/>
          <p:cNvSpPr txBox="1"/>
          <p:nvPr>
            <p:ph idx="5" type="subTitle"/>
          </p:nvPr>
        </p:nvSpPr>
        <p:spPr>
          <a:xfrm>
            <a:off x="156550" y="1215765"/>
            <a:ext cx="3037800" cy="82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The Backstage Handbook</a:t>
            </a:r>
            <a:endParaRPr/>
          </a:p>
        </p:txBody>
      </p:sp>
      <p:sp>
        <p:nvSpPr>
          <p:cNvPr id="1455" name="Google Shape;1455;p48"/>
          <p:cNvSpPr txBox="1"/>
          <p:nvPr>
            <p:ph idx="7" type="subTitle"/>
          </p:nvPr>
        </p:nvSpPr>
        <p:spPr>
          <a:xfrm>
            <a:off x="2221375" y="2776638"/>
            <a:ext cx="30378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Backstage Forms</a:t>
            </a:r>
            <a:endParaRPr/>
          </a:p>
        </p:txBody>
      </p:sp>
      <p:sp>
        <p:nvSpPr>
          <p:cNvPr id="1456" name="Google Shape;1456;p48"/>
          <p:cNvSpPr txBox="1"/>
          <p:nvPr>
            <p:ph idx="8" type="subTitle"/>
          </p:nvPr>
        </p:nvSpPr>
        <p:spPr>
          <a:xfrm>
            <a:off x="4916425" y="4094025"/>
            <a:ext cx="3037800" cy="82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u="sng">
                <a:solidFill>
                  <a:schemeClr val="hlink"/>
                </a:solidFill>
                <a:hlinkClick r:id="rId5"/>
              </a:rPr>
              <a:t>Stage Lighting Design</a:t>
            </a:r>
            <a:endParaRPr sz="2400" u="sng"/>
          </a:p>
        </p:txBody>
      </p:sp>
      <p:pic>
        <p:nvPicPr>
          <p:cNvPr id="1457" name="Google Shape;1457;p48"/>
          <p:cNvPicPr preferRelativeResize="0"/>
          <p:nvPr/>
        </p:nvPicPr>
        <p:blipFill>
          <a:blip r:embed="rId6">
            <a:alphaModFix/>
          </a:blip>
          <a:stretch>
            <a:fillRect/>
          </a:stretch>
        </p:blipFill>
        <p:spPr>
          <a:xfrm>
            <a:off x="2486544" y="238119"/>
            <a:ext cx="1391500" cy="2074875"/>
          </a:xfrm>
          <a:prstGeom prst="rect">
            <a:avLst/>
          </a:prstGeom>
          <a:noFill/>
          <a:ln>
            <a:noFill/>
          </a:ln>
        </p:spPr>
      </p:pic>
      <p:pic>
        <p:nvPicPr>
          <p:cNvPr id="1458" name="Google Shape;1458;p48"/>
          <p:cNvPicPr preferRelativeResize="0"/>
          <p:nvPr/>
        </p:nvPicPr>
        <p:blipFill>
          <a:blip r:embed="rId7">
            <a:alphaModFix/>
          </a:blip>
          <a:stretch>
            <a:fillRect/>
          </a:stretch>
        </p:blipFill>
        <p:spPr>
          <a:xfrm>
            <a:off x="4840225" y="1534313"/>
            <a:ext cx="1627800" cy="2074875"/>
          </a:xfrm>
          <a:prstGeom prst="rect">
            <a:avLst/>
          </a:prstGeom>
          <a:noFill/>
          <a:ln>
            <a:noFill/>
          </a:ln>
        </p:spPr>
      </p:pic>
      <p:pic>
        <p:nvPicPr>
          <p:cNvPr id="1459" name="Google Shape;1459;p48" title="Screenshot 2026-02-01 at 5.56.56 PM.png"/>
          <p:cNvPicPr preferRelativeResize="0"/>
          <p:nvPr/>
        </p:nvPicPr>
        <p:blipFill>
          <a:blip r:embed="rId8">
            <a:alphaModFix/>
          </a:blip>
          <a:stretch>
            <a:fillRect/>
          </a:stretch>
        </p:blipFill>
        <p:spPr>
          <a:xfrm>
            <a:off x="7348725" y="2947100"/>
            <a:ext cx="1627800" cy="21130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49"/>
          <p:cNvSpPr txBox="1"/>
          <p:nvPr>
            <p:ph idx="5" type="subTitle"/>
          </p:nvPr>
        </p:nvSpPr>
        <p:spPr>
          <a:xfrm>
            <a:off x="234125" y="303450"/>
            <a:ext cx="6258900" cy="1072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uFill>
                  <a:noFill/>
                </a:uFill>
                <a:hlinkClick r:id="rId3"/>
              </a:rPr>
              <a:t>https://scenicandlighting.com/lightlab/</a:t>
            </a:r>
            <a:r>
              <a:rPr lang="en"/>
              <a:t> (Matt Kizer’s Online Light Lab)</a:t>
            </a:r>
            <a:endParaRPr/>
          </a:p>
          <a:p>
            <a:pPr indent="0" lvl="0" marL="0" rtl="0" algn="l">
              <a:spcBef>
                <a:spcPts val="0"/>
              </a:spcBef>
              <a:spcAft>
                <a:spcPts val="0"/>
              </a:spcAft>
              <a:buNone/>
            </a:pPr>
            <a:r>
              <a:t/>
            </a:r>
            <a:endParaRPr/>
          </a:p>
        </p:txBody>
      </p:sp>
      <p:sp>
        <p:nvSpPr>
          <p:cNvPr id="1465" name="Google Shape;1465;p49"/>
          <p:cNvSpPr txBox="1"/>
          <p:nvPr>
            <p:ph idx="7" type="subTitle"/>
          </p:nvPr>
        </p:nvSpPr>
        <p:spPr>
          <a:xfrm>
            <a:off x="1220175" y="2677475"/>
            <a:ext cx="7316100" cy="89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https://learningstage.etcconnect.com/learn/public/catalog/view/9</a:t>
            </a:r>
            <a:endParaRPr/>
          </a:p>
        </p:txBody>
      </p:sp>
      <p:sp>
        <p:nvSpPr>
          <p:cNvPr id="1466" name="Google Shape;1466;p49"/>
          <p:cNvSpPr txBox="1"/>
          <p:nvPr/>
        </p:nvSpPr>
        <p:spPr>
          <a:xfrm>
            <a:off x="479925" y="914250"/>
            <a:ext cx="656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Actor"/>
                <a:ea typeface="Actor"/>
                <a:cs typeface="Actor"/>
                <a:sym typeface="Actor"/>
              </a:rPr>
              <a:t>A free, online stage for experimenting with lighting design</a:t>
            </a:r>
            <a:endParaRPr sz="1800">
              <a:solidFill>
                <a:schemeClr val="dk1"/>
              </a:solidFill>
              <a:latin typeface="Actor"/>
              <a:ea typeface="Actor"/>
              <a:cs typeface="Actor"/>
              <a:sym typeface="Actor"/>
            </a:endParaRPr>
          </a:p>
        </p:txBody>
      </p:sp>
      <p:sp>
        <p:nvSpPr>
          <p:cNvPr id="1467" name="Google Shape;1467;p49"/>
          <p:cNvSpPr txBox="1"/>
          <p:nvPr/>
        </p:nvSpPr>
        <p:spPr>
          <a:xfrm>
            <a:off x="1548600" y="3425800"/>
            <a:ext cx="7595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Actor"/>
                <a:ea typeface="Actor"/>
                <a:cs typeface="Actor"/>
                <a:sym typeface="Actor"/>
              </a:rPr>
              <a:t>Online professional training resources, and links to an online community forum</a:t>
            </a:r>
            <a:endParaRPr sz="1800">
              <a:solidFill>
                <a:schemeClr val="dk1"/>
              </a:solidFill>
              <a:latin typeface="Actor"/>
              <a:ea typeface="Actor"/>
              <a:cs typeface="Actor"/>
              <a:sym typeface="Actor"/>
            </a:endParaRPr>
          </a:p>
        </p:txBody>
      </p:sp>
      <p:sp>
        <p:nvSpPr>
          <p:cNvPr id="1468" name="Google Shape;1468;p49"/>
          <p:cNvSpPr txBox="1"/>
          <p:nvPr/>
        </p:nvSpPr>
        <p:spPr>
          <a:xfrm>
            <a:off x="1063800" y="1439675"/>
            <a:ext cx="7016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hlink"/>
                </a:solidFill>
                <a:uFill>
                  <a:noFill/>
                </a:uFill>
                <a:latin typeface="DM Serif Display"/>
                <a:ea typeface="DM Serif Display"/>
                <a:cs typeface="DM Serif Display"/>
                <a:sym typeface="DM Serif Display"/>
                <a:hlinkClick r:id="rId4"/>
              </a:rPr>
              <a:t>https://qlab.app/educational-pricing/</a:t>
            </a:r>
            <a:endParaRPr sz="2500">
              <a:solidFill>
                <a:schemeClr val="dk1"/>
              </a:solidFill>
              <a:latin typeface="DM Serif Display"/>
              <a:ea typeface="DM Serif Display"/>
              <a:cs typeface="DM Serif Display"/>
              <a:sym typeface="DM Serif Display"/>
            </a:endParaRPr>
          </a:p>
        </p:txBody>
      </p:sp>
      <p:sp>
        <p:nvSpPr>
          <p:cNvPr id="1469" name="Google Shape;1469;p49"/>
          <p:cNvSpPr txBox="1"/>
          <p:nvPr/>
        </p:nvSpPr>
        <p:spPr>
          <a:xfrm>
            <a:off x="1496119" y="2028457"/>
            <a:ext cx="656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Actor"/>
                <a:ea typeface="Actor"/>
                <a:cs typeface="Actor"/>
                <a:sym typeface="Actor"/>
              </a:rPr>
              <a:t>Learn more about using QLab in schools.</a:t>
            </a:r>
            <a:endParaRPr sz="1800">
              <a:solidFill>
                <a:schemeClr val="dk1"/>
              </a:solidFill>
              <a:latin typeface="Actor"/>
              <a:ea typeface="Actor"/>
              <a:cs typeface="Actor"/>
              <a:sym typeface="Acto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5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Shopping:</a:t>
            </a:r>
            <a:endParaRPr/>
          </a:p>
          <a:p>
            <a:pPr indent="0" lvl="0" marL="0" rtl="0" algn="l">
              <a:spcBef>
                <a:spcPts val="0"/>
              </a:spcBef>
              <a:spcAft>
                <a:spcPts val="0"/>
              </a:spcAft>
              <a:buNone/>
            </a:pPr>
            <a:r>
              <a:t/>
            </a:r>
            <a:endParaRPr sz="2500"/>
          </a:p>
          <a:p>
            <a:pPr indent="0" lvl="0" marL="0" rtl="0" algn="l">
              <a:spcBef>
                <a:spcPts val="0"/>
              </a:spcBef>
              <a:spcAft>
                <a:spcPts val="0"/>
              </a:spcAft>
              <a:buNone/>
            </a:pPr>
            <a:r>
              <a:t/>
            </a:r>
            <a:endParaRPr/>
          </a:p>
        </p:txBody>
      </p:sp>
      <p:sp>
        <p:nvSpPr>
          <p:cNvPr id="1475" name="Google Shape;1475;p50"/>
          <p:cNvSpPr txBox="1"/>
          <p:nvPr>
            <p:ph idx="7" type="subTitle"/>
          </p:nvPr>
        </p:nvSpPr>
        <p:spPr>
          <a:xfrm>
            <a:off x="2059150" y="1650275"/>
            <a:ext cx="3037800" cy="46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Production Lighting</a:t>
            </a:r>
            <a:endParaRPr/>
          </a:p>
        </p:txBody>
      </p:sp>
      <p:sp>
        <p:nvSpPr>
          <p:cNvPr id="1476" name="Google Shape;1476;p50"/>
          <p:cNvSpPr txBox="1"/>
          <p:nvPr/>
        </p:nvSpPr>
        <p:spPr>
          <a:xfrm>
            <a:off x="2059150" y="2043850"/>
            <a:ext cx="48078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hlink"/>
                </a:solidFill>
                <a:latin typeface="Actor"/>
                <a:ea typeface="Actor"/>
                <a:cs typeface="Actor"/>
                <a:sym typeface="Actor"/>
                <a:hlinkClick r:id="rId4"/>
              </a:rPr>
              <a:t>Theatre Garage- costume shop Edmonton</a:t>
            </a:r>
            <a:endParaRPr b="1" sz="2500">
              <a:solidFill>
                <a:schemeClr val="dk1"/>
              </a:solidFill>
              <a:latin typeface="Actor"/>
              <a:ea typeface="Actor"/>
              <a:cs typeface="Actor"/>
              <a:sym typeface="Actor"/>
            </a:endParaRPr>
          </a:p>
        </p:txBody>
      </p:sp>
      <p:sp>
        <p:nvSpPr>
          <p:cNvPr id="1477" name="Google Shape;1477;p50"/>
          <p:cNvSpPr txBox="1"/>
          <p:nvPr/>
        </p:nvSpPr>
        <p:spPr>
          <a:xfrm>
            <a:off x="680350" y="1462000"/>
            <a:ext cx="1378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chemeClr val="dk1"/>
                </a:solidFill>
                <a:latin typeface="DM Serif Display"/>
                <a:ea typeface="DM Serif Display"/>
                <a:cs typeface="DM Serif Display"/>
                <a:sym typeface="DM Serif Display"/>
              </a:rPr>
              <a:t>Local:</a:t>
            </a:r>
            <a:endParaRPr sz="1200">
              <a:solidFill>
                <a:schemeClr val="dk1"/>
              </a:solidFill>
              <a:latin typeface="Actor"/>
              <a:ea typeface="Actor"/>
              <a:cs typeface="Actor"/>
              <a:sym typeface="Actor"/>
            </a:endParaRPr>
          </a:p>
        </p:txBody>
      </p:sp>
      <p:sp>
        <p:nvSpPr>
          <p:cNvPr id="1478" name="Google Shape;1478;p50"/>
          <p:cNvSpPr txBox="1"/>
          <p:nvPr/>
        </p:nvSpPr>
        <p:spPr>
          <a:xfrm>
            <a:off x="633175" y="3031555"/>
            <a:ext cx="17163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chemeClr val="dk1"/>
                </a:solidFill>
                <a:latin typeface="DM Serif Display"/>
                <a:ea typeface="DM Serif Display"/>
                <a:cs typeface="DM Serif Display"/>
                <a:sym typeface="DM Serif Display"/>
              </a:rPr>
              <a:t>Online</a:t>
            </a:r>
            <a:r>
              <a:rPr lang="en" sz="3500">
                <a:solidFill>
                  <a:schemeClr val="dk1"/>
                </a:solidFill>
                <a:latin typeface="DM Serif Display"/>
                <a:ea typeface="DM Serif Display"/>
                <a:cs typeface="DM Serif Display"/>
                <a:sym typeface="DM Serif Display"/>
              </a:rPr>
              <a:t>:</a:t>
            </a:r>
            <a:endParaRPr sz="1200">
              <a:solidFill>
                <a:schemeClr val="dk1"/>
              </a:solidFill>
              <a:latin typeface="Actor"/>
              <a:ea typeface="Actor"/>
              <a:cs typeface="Actor"/>
              <a:sym typeface="Actor"/>
            </a:endParaRPr>
          </a:p>
        </p:txBody>
      </p:sp>
      <p:sp>
        <p:nvSpPr>
          <p:cNvPr id="1479" name="Google Shape;1479;p50"/>
          <p:cNvSpPr txBox="1"/>
          <p:nvPr>
            <p:ph idx="7" type="subTitle"/>
          </p:nvPr>
        </p:nvSpPr>
        <p:spPr>
          <a:xfrm>
            <a:off x="2166200" y="3226743"/>
            <a:ext cx="3037800" cy="46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AVShop.ca</a:t>
            </a:r>
            <a:endParaRPr u="sng"/>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51"/>
          <p:cNvSpPr txBox="1"/>
          <p:nvPr>
            <p:ph type="title"/>
          </p:nvPr>
        </p:nvSpPr>
        <p:spPr>
          <a:xfrm>
            <a:off x="54875" y="2650975"/>
            <a:ext cx="7704000" cy="6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Join us!</a:t>
            </a:r>
            <a:endParaRPr/>
          </a:p>
        </p:txBody>
      </p:sp>
      <p:sp>
        <p:nvSpPr>
          <p:cNvPr id="1485" name="Google Shape;1485;p51"/>
          <p:cNvSpPr txBox="1"/>
          <p:nvPr>
            <p:ph idx="1" type="body"/>
          </p:nvPr>
        </p:nvSpPr>
        <p:spPr>
          <a:xfrm>
            <a:off x="621650" y="3223175"/>
            <a:ext cx="5807700" cy="1402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100" u="sng">
                <a:solidFill>
                  <a:srgbClr val="000000"/>
                </a:solidFill>
                <a:latin typeface="Arial"/>
                <a:ea typeface="Arial"/>
                <a:cs typeface="Arial"/>
                <a:sym typeface="Arial"/>
                <a:hlinkClick r:id="rId3">
                  <a:extLst>
                    <a:ext uri="{A12FA001-AC4F-418D-AE19-62706E023703}">
                      <ahyp:hlinkClr val="tx"/>
                    </a:ext>
                  </a:extLst>
                </a:hlinkClick>
              </a:rPr>
              <a:t>Conference 202</a:t>
            </a:r>
            <a:r>
              <a:rPr lang="en" sz="1100">
                <a:solidFill>
                  <a:srgbClr val="000000"/>
                </a:solidFill>
                <a:latin typeface="Arial"/>
                <a:ea typeface="Arial"/>
                <a:cs typeface="Arial"/>
                <a:sym typeface="Arial"/>
              </a:rPr>
              <a:t>6</a:t>
            </a:r>
            <a:endParaRPr sz="1100">
              <a:solidFill>
                <a:srgbClr val="000000"/>
              </a:solidFill>
              <a:latin typeface="Arial"/>
              <a:ea typeface="Arial"/>
              <a:cs typeface="Arial"/>
              <a:sym typeface="Arial"/>
            </a:endParaRPr>
          </a:p>
          <a:p>
            <a:pPr indent="0" lvl="0" marL="0" rtl="0" algn="l">
              <a:spcBef>
                <a:spcPts val="1200"/>
              </a:spcBef>
              <a:spcAft>
                <a:spcPts val="0"/>
              </a:spcAft>
              <a:buNone/>
            </a:pPr>
            <a:r>
              <a:rPr lang="en" sz="1100">
                <a:solidFill>
                  <a:srgbClr val="000000"/>
                </a:solidFill>
                <a:latin typeface="Arial"/>
                <a:ea typeface="Arial"/>
                <a:cs typeface="Arial"/>
                <a:sym typeface="Arial"/>
              </a:rPr>
              <a:t>Calgary - October 16-17, 2026</a:t>
            </a:r>
            <a:endParaRPr sz="1100">
              <a:solidFill>
                <a:srgbClr val="000000"/>
              </a:solidFill>
              <a:latin typeface="Arial"/>
              <a:ea typeface="Arial"/>
              <a:cs typeface="Arial"/>
              <a:sym typeface="Arial"/>
            </a:endParaRPr>
          </a:p>
          <a:p>
            <a:pPr indent="0" lvl="0" marL="0" rtl="0" algn="l">
              <a:spcBef>
                <a:spcPts val="1200"/>
              </a:spcBef>
              <a:spcAft>
                <a:spcPts val="1200"/>
              </a:spcAft>
              <a:buNone/>
            </a:pPr>
            <a:r>
              <a:rPr lang="en" sz="1100">
                <a:solidFill>
                  <a:srgbClr val="000000"/>
                </a:solidFill>
                <a:latin typeface="Arial"/>
                <a:ea typeface="Arial"/>
                <a:cs typeface="Arial"/>
                <a:sym typeface="Arial"/>
              </a:rPr>
              <a:t>Early Bird Registration opens April 1st</a:t>
            </a:r>
            <a:endParaRPr/>
          </a:p>
        </p:txBody>
      </p:sp>
      <p:pic>
        <p:nvPicPr>
          <p:cNvPr id="1486" name="Google Shape;1486;p51" title="qr code to specialist council sign up.png"/>
          <p:cNvPicPr preferRelativeResize="0"/>
          <p:nvPr/>
        </p:nvPicPr>
        <p:blipFill>
          <a:blip r:embed="rId4">
            <a:alphaModFix/>
          </a:blip>
          <a:stretch>
            <a:fillRect/>
          </a:stretch>
        </p:blipFill>
        <p:spPr>
          <a:xfrm>
            <a:off x="6429344" y="3019725"/>
            <a:ext cx="1994650" cy="1994650"/>
          </a:xfrm>
          <a:prstGeom prst="rect">
            <a:avLst/>
          </a:prstGeom>
          <a:noFill/>
          <a:ln>
            <a:noFill/>
          </a:ln>
        </p:spPr>
      </p:pic>
      <p:sp>
        <p:nvSpPr>
          <p:cNvPr id="1487" name="Google Shape;1487;p51"/>
          <p:cNvSpPr txBox="1"/>
          <p:nvPr/>
        </p:nvSpPr>
        <p:spPr>
          <a:xfrm>
            <a:off x="5926675" y="24500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Actor"/>
                <a:ea typeface="Actor"/>
                <a:cs typeface="Actor"/>
                <a:sym typeface="Actor"/>
              </a:rPr>
              <a:t>www.fineartsata.ca</a:t>
            </a:r>
            <a:endParaRPr sz="2000">
              <a:solidFill>
                <a:schemeClr val="dk1"/>
              </a:solidFill>
              <a:latin typeface="Actor"/>
              <a:ea typeface="Actor"/>
              <a:cs typeface="Actor"/>
              <a:sym typeface="Actor"/>
            </a:endParaRPr>
          </a:p>
        </p:txBody>
      </p:sp>
      <p:pic>
        <p:nvPicPr>
          <p:cNvPr id="1488" name="Google Shape;1488;p51" title="fac-horizontal-full-colour-rgb-1920px-w-300ppi.png"/>
          <p:cNvPicPr preferRelativeResize="0"/>
          <p:nvPr/>
        </p:nvPicPr>
        <p:blipFill>
          <a:blip r:embed="rId5">
            <a:alphaModFix/>
          </a:blip>
          <a:stretch>
            <a:fillRect/>
          </a:stretch>
        </p:blipFill>
        <p:spPr>
          <a:xfrm>
            <a:off x="0" y="0"/>
            <a:ext cx="9143998" cy="21134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52"/>
          <p:cNvSpPr/>
          <p:nvPr/>
        </p:nvSpPr>
        <p:spPr>
          <a:xfrm>
            <a:off x="-278250" y="3080721"/>
            <a:ext cx="2148936" cy="2350660"/>
          </a:xfrm>
          <a:custGeom>
            <a:rect b="b" l="l" r="r" t="t"/>
            <a:pathLst>
              <a:path extrusionOk="0" h="18225" w="16661">
                <a:moveTo>
                  <a:pt x="8770" y="17239"/>
                </a:moveTo>
                <a:cubicBezTo>
                  <a:pt x="8768" y="17244"/>
                  <a:pt x="8767" y="17249"/>
                  <a:pt x="8765" y="17254"/>
                </a:cubicBezTo>
                <a:cubicBezTo>
                  <a:pt x="8768" y="17249"/>
                  <a:pt x="8769" y="17244"/>
                  <a:pt x="8770" y="17239"/>
                </a:cubicBezTo>
                <a:close/>
                <a:moveTo>
                  <a:pt x="13625" y="1"/>
                </a:moveTo>
                <a:cubicBezTo>
                  <a:pt x="13600" y="1"/>
                  <a:pt x="13575" y="21"/>
                  <a:pt x="13541" y="42"/>
                </a:cubicBezTo>
                <a:cubicBezTo>
                  <a:pt x="13461" y="97"/>
                  <a:pt x="13386" y="149"/>
                  <a:pt x="13360" y="149"/>
                </a:cubicBezTo>
                <a:cubicBezTo>
                  <a:pt x="13348" y="149"/>
                  <a:pt x="13347" y="138"/>
                  <a:pt x="13360" y="111"/>
                </a:cubicBezTo>
                <a:lnTo>
                  <a:pt x="13360" y="111"/>
                </a:lnTo>
                <a:cubicBezTo>
                  <a:pt x="13339" y="143"/>
                  <a:pt x="13312" y="159"/>
                  <a:pt x="13286" y="175"/>
                </a:cubicBezTo>
                <a:cubicBezTo>
                  <a:pt x="13169" y="281"/>
                  <a:pt x="13090" y="430"/>
                  <a:pt x="12973" y="541"/>
                </a:cubicBezTo>
                <a:cubicBezTo>
                  <a:pt x="12745" y="780"/>
                  <a:pt x="12464" y="987"/>
                  <a:pt x="12193" y="1178"/>
                </a:cubicBezTo>
                <a:cubicBezTo>
                  <a:pt x="11859" y="1406"/>
                  <a:pt x="11524" y="1613"/>
                  <a:pt x="11158" y="1783"/>
                </a:cubicBezTo>
                <a:cubicBezTo>
                  <a:pt x="10744" y="1968"/>
                  <a:pt x="10309" y="2053"/>
                  <a:pt x="9858" y="2080"/>
                </a:cubicBezTo>
                <a:cubicBezTo>
                  <a:pt x="9807" y="2083"/>
                  <a:pt x="9755" y="2084"/>
                  <a:pt x="9704" y="2084"/>
                </a:cubicBezTo>
                <a:cubicBezTo>
                  <a:pt x="9399" y="2084"/>
                  <a:pt x="9103" y="2034"/>
                  <a:pt x="8808" y="1984"/>
                </a:cubicBezTo>
                <a:cubicBezTo>
                  <a:pt x="8330" y="1915"/>
                  <a:pt x="7853" y="1841"/>
                  <a:pt x="7375" y="1788"/>
                </a:cubicBezTo>
                <a:cubicBezTo>
                  <a:pt x="6935" y="1735"/>
                  <a:pt x="6468" y="1661"/>
                  <a:pt x="6017" y="1655"/>
                </a:cubicBezTo>
                <a:cubicBezTo>
                  <a:pt x="5950" y="1653"/>
                  <a:pt x="5882" y="1652"/>
                  <a:pt x="5814" y="1652"/>
                </a:cubicBezTo>
                <a:cubicBezTo>
                  <a:pt x="5373" y="1652"/>
                  <a:pt x="4924" y="1701"/>
                  <a:pt x="4510" y="1862"/>
                </a:cubicBezTo>
                <a:cubicBezTo>
                  <a:pt x="4149" y="2000"/>
                  <a:pt x="3821" y="2191"/>
                  <a:pt x="3497" y="2419"/>
                </a:cubicBezTo>
                <a:cubicBezTo>
                  <a:pt x="2743" y="2960"/>
                  <a:pt x="2096" y="3613"/>
                  <a:pt x="1497" y="4329"/>
                </a:cubicBezTo>
                <a:cubicBezTo>
                  <a:pt x="1051" y="4860"/>
                  <a:pt x="557" y="5369"/>
                  <a:pt x="175" y="5948"/>
                </a:cubicBezTo>
                <a:cubicBezTo>
                  <a:pt x="154" y="5979"/>
                  <a:pt x="75" y="6107"/>
                  <a:pt x="0" y="6197"/>
                </a:cubicBezTo>
                <a:cubicBezTo>
                  <a:pt x="48" y="6165"/>
                  <a:pt x="101" y="6139"/>
                  <a:pt x="149" y="6101"/>
                </a:cubicBezTo>
                <a:cubicBezTo>
                  <a:pt x="547" y="5762"/>
                  <a:pt x="966" y="5465"/>
                  <a:pt x="1406" y="5205"/>
                </a:cubicBezTo>
                <a:cubicBezTo>
                  <a:pt x="1751" y="5003"/>
                  <a:pt x="2117" y="4828"/>
                  <a:pt x="2478" y="4648"/>
                </a:cubicBezTo>
                <a:cubicBezTo>
                  <a:pt x="2643" y="4568"/>
                  <a:pt x="2802" y="4483"/>
                  <a:pt x="2972" y="4409"/>
                </a:cubicBezTo>
                <a:cubicBezTo>
                  <a:pt x="3210" y="4313"/>
                  <a:pt x="3476" y="4282"/>
                  <a:pt x="3736" y="4255"/>
                </a:cubicBezTo>
                <a:cubicBezTo>
                  <a:pt x="4035" y="4225"/>
                  <a:pt x="4332" y="4200"/>
                  <a:pt x="4630" y="4200"/>
                </a:cubicBezTo>
                <a:cubicBezTo>
                  <a:pt x="4814" y="4200"/>
                  <a:pt x="4998" y="4210"/>
                  <a:pt x="5184" y="4234"/>
                </a:cubicBezTo>
                <a:cubicBezTo>
                  <a:pt x="5688" y="4303"/>
                  <a:pt x="6176" y="4340"/>
                  <a:pt x="6680" y="4340"/>
                </a:cubicBezTo>
                <a:cubicBezTo>
                  <a:pt x="7110" y="4340"/>
                  <a:pt x="7508" y="4223"/>
                  <a:pt x="7927" y="4128"/>
                </a:cubicBezTo>
                <a:cubicBezTo>
                  <a:pt x="8320" y="4037"/>
                  <a:pt x="8739" y="3942"/>
                  <a:pt x="9116" y="3799"/>
                </a:cubicBezTo>
                <a:cubicBezTo>
                  <a:pt x="9376" y="3693"/>
                  <a:pt x="9646" y="3555"/>
                  <a:pt x="9880" y="3401"/>
                </a:cubicBezTo>
                <a:cubicBezTo>
                  <a:pt x="10081" y="3268"/>
                  <a:pt x="10293" y="3146"/>
                  <a:pt x="10506" y="3013"/>
                </a:cubicBezTo>
                <a:cubicBezTo>
                  <a:pt x="10930" y="2743"/>
                  <a:pt x="11355" y="2456"/>
                  <a:pt x="11721" y="2106"/>
                </a:cubicBezTo>
                <a:cubicBezTo>
                  <a:pt x="11896" y="1936"/>
                  <a:pt x="12071" y="1767"/>
                  <a:pt x="12251" y="1602"/>
                </a:cubicBezTo>
                <a:cubicBezTo>
                  <a:pt x="12343" y="1520"/>
                  <a:pt x="12462" y="1446"/>
                  <a:pt x="12543" y="1353"/>
                </a:cubicBezTo>
                <a:lnTo>
                  <a:pt x="12543" y="1353"/>
                </a:lnTo>
                <a:cubicBezTo>
                  <a:pt x="12535" y="1370"/>
                  <a:pt x="12532" y="1390"/>
                  <a:pt x="12522" y="1406"/>
                </a:cubicBezTo>
                <a:cubicBezTo>
                  <a:pt x="12464" y="1523"/>
                  <a:pt x="12384" y="1634"/>
                  <a:pt x="12304" y="1740"/>
                </a:cubicBezTo>
                <a:cubicBezTo>
                  <a:pt x="11906" y="2308"/>
                  <a:pt x="11418" y="2807"/>
                  <a:pt x="10909" y="3279"/>
                </a:cubicBezTo>
                <a:cubicBezTo>
                  <a:pt x="10585" y="3581"/>
                  <a:pt x="10240" y="3852"/>
                  <a:pt x="9880" y="4096"/>
                </a:cubicBezTo>
                <a:cubicBezTo>
                  <a:pt x="9498" y="4351"/>
                  <a:pt x="9089" y="4552"/>
                  <a:pt x="8696" y="4775"/>
                </a:cubicBezTo>
                <a:cubicBezTo>
                  <a:pt x="7832" y="5258"/>
                  <a:pt x="6903" y="5581"/>
                  <a:pt x="5975" y="5932"/>
                </a:cubicBezTo>
                <a:cubicBezTo>
                  <a:pt x="5189" y="6234"/>
                  <a:pt x="4425" y="6531"/>
                  <a:pt x="3720" y="6993"/>
                </a:cubicBezTo>
                <a:cubicBezTo>
                  <a:pt x="3163" y="7364"/>
                  <a:pt x="2722" y="7884"/>
                  <a:pt x="2314" y="8409"/>
                </a:cubicBezTo>
                <a:cubicBezTo>
                  <a:pt x="1900" y="8940"/>
                  <a:pt x="1560" y="9497"/>
                  <a:pt x="1242" y="10091"/>
                </a:cubicBezTo>
                <a:cubicBezTo>
                  <a:pt x="1131" y="10298"/>
                  <a:pt x="1014" y="10510"/>
                  <a:pt x="908" y="10723"/>
                </a:cubicBezTo>
                <a:cubicBezTo>
                  <a:pt x="855" y="10834"/>
                  <a:pt x="775" y="10961"/>
                  <a:pt x="770" y="11089"/>
                </a:cubicBezTo>
                <a:cubicBezTo>
                  <a:pt x="771" y="11089"/>
                  <a:pt x="771" y="11089"/>
                  <a:pt x="772" y="11089"/>
                </a:cubicBezTo>
                <a:cubicBezTo>
                  <a:pt x="825" y="11089"/>
                  <a:pt x="898" y="10918"/>
                  <a:pt x="929" y="10882"/>
                </a:cubicBezTo>
                <a:cubicBezTo>
                  <a:pt x="1067" y="10680"/>
                  <a:pt x="1215" y="10484"/>
                  <a:pt x="1375" y="10304"/>
                </a:cubicBezTo>
                <a:cubicBezTo>
                  <a:pt x="1746" y="9879"/>
                  <a:pt x="2202" y="9524"/>
                  <a:pt x="2696" y="9237"/>
                </a:cubicBezTo>
                <a:cubicBezTo>
                  <a:pt x="3072" y="9020"/>
                  <a:pt x="3492" y="8818"/>
                  <a:pt x="3905" y="8691"/>
                </a:cubicBezTo>
                <a:cubicBezTo>
                  <a:pt x="4240" y="8595"/>
                  <a:pt x="4579" y="8526"/>
                  <a:pt x="4903" y="8425"/>
                </a:cubicBezTo>
                <a:cubicBezTo>
                  <a:pt x="5221" y="8330"/>
                  <a:pt x="5540" y="8229"/>
                  <a:pt x="5858" y="8144"/>
                </a:cubicBezTo>
                <a:cubicBezTo>
                  <a:pt x="6192" y="8054"/>
                  <a:pt x="6511" y="7969"/>
                  <a:pt x="6818" y="7826"/>
                </a:cubicBezTo>
                <a:cubicBezTo>
                  <a:pt x="7391" y="7560"/>
                  <a:pt x="7906" y="7173"/>
                  <a:pt x="8383" y="6770"/>
                </a:cubicBezTo>
                <a:cubicBezTo>
                  <a:pt x="8872" y="6351"/>
                  <a:pt x="9349" y="5921"/>
                  <a:pt x="9789" y="5454"/>
                </a:cubicBezTo>
                <a:cubicBezTo>
                  <a:pt x="10107" y="5121"/>
                  <a:pt x="10392" y="4735"/>
                  <a:pt x="10625" y="4334"/>
                </a:cubicBezTo>
                <a:lnTo>
                  <a:pt x="10625" y="4334"/>
                </a:lnTo>
                <a:cubicBezTo>
                  <a:pt x="10611" y="4359"/>
                  <a:pt x="10606" y="4383"/>
                  <a:pt x="10591" y="4404"/>
                </a:cubicBezTo>
                <a:cubicBezTo>
                  <a:pt x="10341" y="4998"/>
                  <a:pt x="10060" y="5571"/>
                  <a:pt x="9683" y="6101"/>
                </a:cubicBezTo>
                <a:cubicBezTo>
                  <a:pt x="9216" y="6749"/>
                  <a:pt x="8654" y="7359"/>
                  <a:pt x="8023" y="7842"/>
                </a:cubicBezTo>
                <a:cubicBezTo>
                  <a:pt x="7694" y="8091"/>
                  <a:pt x="7349" y="8293"/>
                  <a:pt x="6999" y="8494"/>
                </a:cubicBezTo>
                <a:cubicBezTo>
                  <a:pt x="6611" y="8717"/>
                  <a:pt x="6235" y="8951"/>
                  <a:pt x="5858" y="9184"/>
                </a:cubicBezTo>
                <a:cubicBezTo>
                  <a:pt x="5540" y="9375"/>
                  <a:pt x="5221" y="9561"/>
                  <a:pt x="4929" y="9794"/>
                </a:cubicBezTo>
                <a:cubicBezTo>
                  <a:pt x="4616" y="10038"/>
                  <a:pt x="4378" y="10309"/>
                  <a:pt x="4165" y="10648"/>
                </a:cubicBezTo>
                <a:cubicBezTo>
                  <a:pt x="4001" y="10919"/>
                  <a:pt x="3815" y="11184"/>
                  <a:pt x="3688" y="11476"/>
                </a:cubicBezTo>
                <a:cubicBezTo>
                  <a:pt x="3555" y="11784"/>
                  <a:pt x="3444" y="12097"/>
                  <a:pt x="3316" y="12399"/>
                </a:cubicBezTo>
                <a:cubicBezTo>
                  <a:pt x="3072" y="12999"/>
                  <a:pt x="2940" y="13625"/>
                  <a:pt x="2743" y="14246"/>
                </a:cubicBezTo>
                <a:cubicBezTo>
                  <a:pt x="2674" y="14447"/>
                  <a:pt x="2600" y="14654"/>
                  <a:pt x="2521" y="14861"/>
                </a:cubicBezTo>
                <a:cubicBezTo>
                  <a:pt x="2483" y="14967"/>
                  <a:pt x="2425" y="15105"/>
                  <a:pt x="2430" y="15227"/>
                </a:cubicBezTo>
                <a:cubicBezTo>
                  <a:pt x="2494" y="15190"/>
                  <a:pt x="2537" y="15084"/>
                  <a:pt x="2574" y="15020"/>
                </a:cubicBezTo>
                <a:cubicBezTo>
                  <a:pt x="2701" y="14813"/>
                  <a:pt x="2812" y="14596"/>
                  <a:pt x="2940" y="14384"/>
                </a:cubicBezTo>
                <a:cubicBezTo>
                  <a:pt x="3232" y="13885"/>
                  <a:pt x="3603" y="13413"/>
                  <a:pt x="3969" y="12972"/>
                </a:cubicBezTo>
                <a:cubicBezTo>
                  <a:pt x="4362" y="12484"/>
                  <a:pt x="4717" y="12001"/>
                  <a:pt x="5195" y="11609"/>
                </a:cubicBezTo>
                <a:cubicBezTo>
                  <a:pt x="5449" y="11407"/>
                  <a:pt x="5699" y="11195"/>
                  <a:pt x="5964" y="11015"/>
                </a:cubicBezTo>
                <a:cubicBezTo>
                  <a:pt x="6277" y="10802"/>
                  <a:pt x="6606" y="10643"/>
                  <a:pt x="6930" y="10452"/>
                </a:cubicBezTo>
                <a:cubicBezTo>
                  <a:pt x="7370" y="10197"/>
                  <a:pt x="7768" y="9906"/>
                  <a:pt x="8145" y="9566"/>
                </a:cubicBezTo>
                <a:cubicBezTo>
                  <a:pt x="8511" y="9242"/>
                  <a:pt x="8824" y="8850"/>
                  <a:pt x="9110" y="8462"/>
                </a:cubicBezTo>
                <a:cubicBezTo>
                  <a:pt x="9275" y="8234"/>
                  <a:pt x="9407" y="7990"/>
                  <a:pt x="9460" y="7720"/>
                </a:cubicBezTo>
                <a:cubicBezTo>
                  <a:pt x="9482" y="7603"/>
                  <a:pt x="9514" y="7492"/>
                  <a:pt x="9545" y="7380"/>
                </a:cubicBezTo>
                <a:cubicBezTo>
                  <a:pt x="9567" y="7322"/>
                  <a:pt x="9572" y="7226"/>
                  <a:pt x="9620" y="7189"/>
                </a:cubicBezTo>
                <a:lnTo>
                  <a:pt x="9620" y="7189"/>
                </a:lnTo>
                <a:cubicBezTo>
                  <a:pt x="9641" y="7216"/>
                  <a:pt x="9625" y="7232"/>
                  <a:pt x="9614" y="7274"/>
                </a:cubicBezTo>
                <a:lnTo>
                  <a:pt x="9535" y="7592"/>
                </a:lnTo>
                <a:cubicBezTo>
                  <a:pt x="9487" y="7751"/>
                  <a:pt x="9460" y="7911"/>
                  <a:pt x="9407" y="8065"/>
                </a:cubicBezTo>
                <a:cubicBezTo>
                  <a:pt x="9349" y="8234"/>
                  <a:pt x="9275" y="8399"/>
                  <a:pt x="9195" y="8569"/>
                </a:cubicBezTo>
                <a:cubicBezTo>
                  <a:pt x="8962" y="9057"/>
                  <a:pt x="8691" y="9497"/>
                  <a:pt x="8330" y="9906"/>
                </a:cubicBezTo>
                <a:cubicBezTo>
                  <a:pt x="7731" y="10595"/>
                  <a:pt x="6988" y="11158"/>
                  <a:pt x="6378" y="11848"/>
                </a:cubicBezTo>
                <a:cubicBezTo>
                  <a:pt x="5884" y="12415"/>
                  <a:pt x="5455" y="13036"/>
                  <a:pt x="5269" y="13773"/>
                </a:cubicBezTo>
                <a:cubicBezTo>
                  <a:pt x="5115" y="14368"/>
                  <a:pt x="5062" y="14978"/>
                  <a:pt x="5036" y="15599"/>
                </a:cubicBezTo>
                <a:cubicBezTo>
                  <a:pt x="5025" y="15933"/>
                  <a:pt x="5009" y="16272"/>
                  <a:pt x="4956" y="16607"/>
                </a:cubicBezTo>
                <a:cubicBezTo>
                  <a:pt x="4919" y="16872"/>
                  <a:pt x="4845" y="17127"/>
                  <a:pt x="4813" y="17392"/>
                </a:cubicBezTo>
                <a:cubicBezTo>
                  <a:pt x="4786" y="17594"/>
                  <a:pt x="4760" y="17801"/>
                  <a:pt x="4733" y="17997"/>
                </a:cubicBezTo>
                <a:cubicBezTo>
                  <a:pt x="4722" y="18071"/>
                  <a:pt x="4696" y="18151"/>
                  <a:pt x="4707" y="18225"/>
                </a:cubicBezTo>
                <a:cubicBezTo>
                  <a:pt x="4776" y="18177"/>
                  <a:pt x="4823" y="17944"/>
                  <a:pt x="4845" y="17885"/>
                </a:cubicBezTo>
                <a:cubicBezTo>
                  <a:pt x="4924" y="17599"/>
                  <a:pt x="5025" y="17328"/>
                  <a:pt x="5131" y="17047"/>
                </a:cubicBezTo>
                <a:cubicBezTo>
                  <a:pt x="5221" y="16792"/>
                  <a:pt x="5317" y="16517"/>
                  <a:pt x="5460" y="16288"/>
                </a:cubicBezTo>
                <a:cubicBezTo>
                  <a:pt x="5609" y="16055"/>
                  <a:pt x="5800" y="15837"/>
                  <a:pt x="6006" y="15657"/>
                </a:cubicBezTo>
                <a:cubicBezTo>
                  <a:pt x="6282" y="15413"/>
                  <a:pt x="6574" y="15148"/>
                  <a:pt x="6829" y="14872"/>
                </a:cubicBezTo>
                <a:cubicBezTo>
                  <a:pt x="7126" y="14553"/>
                  <a:pt x="7444" y="14235"/>
                  <a:pt x="7710" y="13885"/>
                </a:cubicBezTo>
                <a:cubicBezTo>
                  <a:pt x="7970" y="13540"/>
                  <a:pt x="8208" y="13169"/>
                  <a:pt x="8431" y="12797"/>
                </a:cubicBezTo>
                <a:cubicBezTo>
                  <a:pt x="8675" y="12399"/>
                  <a:pt x="8845" y="11964"/>
                  <a:pt x="8967" y="11513"/>
                </a:cubicBezTo>
                <a:cubicBezTo>
                  <a:pt x="9047" y="11211"/>
                  <a:pt x="9100" y="10908"/>
                  <a:pt x="9195" y="10617"/>
                </a:cubicBezTo>
                <a:cubicBezTo>
                  <a:pt x="9254" y="10410"/>
                  <a:pt x="9312" y="10203"/>
                  <a:pt x="9354" y="10001"/>
                </a:cubicBezTo>
                <a:cubicBezTo>
                  <a:pt x="9402" y="9778"/>
                  <a:pt x="9434" y="9566"/>
                  <a:pt x="9445" y="9349"/>
                </a:cubicBezTo>
                <a:cubicBezTo>
                  <a:pt x="9455" y="9295"/>
                  <a:pt x="9482" y="9258"/>
                  <a:pt x="9487" y="9211"/>
                </a:cubicBezTo>
                <a:cubicBezTo>
                  <a:pt x="9492" y="9179"/>
                  <a:pt x="9487" y="9152"/>
                  <a:pt x="9487" y="9115"/>
                </a:cubicBezTo>
                <a:lnTo>
                  <a:pt x="9487" y="8993"/>
                </a:lnTo>
                <a:cubicBezTo>
                  <a:pt x="9492" y="8958"/>
                  <a:pt x="9511" y="8929"/>
                  <a:pt x="9513" y="8895"/>
                </a:cubicBezTo>
                <a:lnTo>
                  <a:pt x="9513" y="8895"/>
                </a:lnTo>
                <a:cubicBezTo>
                  <a:pt x="9510" y="9008"/>
                  <a:pt x="9541" y="9102"/>
                  <a:pt x="9572" y="9211"/>
                </a:cubicBezTo>
                <a:cubicBezTo>
                  <a:pt x="9652" y="9508"/>
                  <a:pt x="9705" y="9815"/>
                  <a:pt x="9789" y="10118"/>
                </a:cubicBezTo>
                <a:cubicBezTo>
                  <a:pt x="9869" y="10383"/>
                  <a:pt x="9959" y="10643"/>
                  <a:pt x="10018" y="10914"/>
                </a:cubicBezTo>
                <a:cubicBezTo>
                  <a:pt x="10081" y="11227"/>
                  <a:pt x="10129" y="11556"/>
                  <a:pt x="10129" y="11874"/>
                </a:cubicBezTo>
                <a:cubicBezTo>
                  <a:pt x="10124" y="12521"/>
                  <a:pt x="9986" y="13132"/>
                  <a:pt x="9758" y="13726"/>
                </a:cubicBezTo>
                <a:cubicBezTo>
                  <a:pt x="9561" y="14251"/>
                  <a:pt x="9254" y="14729"/>
                  <a:pt x="9068" y="15259"/>
                </a:cubicBezTo>
                <a:cubicBezTo>
                  <a:pt x="8935" y="15636"/>
                  <a:pt x="8856" y="16050"/>
                  <a:pt x="8808" y="16448"/>
                </a:cubicBezTo>
                <a:cubicBezTo>
                  <a:pt x="8781" y="16702"/>
                  <a:pt x="8792" y="16962"/>
                  <a:pt x="8771" y="17222"/>
                </a:cubicBezTo>
                <a:cubicBezTo>
                  <a:pt x="8771" y="17228"/>
                  <a:pt x="8771" y="17234"/>
                  <a:pt x="8770" y="17239"/>
                </a:cubicBezTo>
                <a:lnTo>
                  <a:pt x="8770" y="17239"/>
                </a:lnTo>
                <a:cubicBezTo>
                  <a:pt x="8805" y="17133"/>
                  <a:pt x="8884" y="17028"/>
                  <a:pt x="8930" y="16952"/>
                </a:cubicBezTo>
                <a:cubicBezTo>
                  <a:pt x="9153" y="16586"/>
                  <a:pt x="9386" y="16219"/>
                  <a:pt x="9646" y="15875"/>
                </a:cubicBezTo>
                <a:cubicBezTo>
                  <a:pt x="10002" y="15402"/>
                  <a:pt x="10341" y="14925"/>
                  <a:pt x="10622" y="14405"/>
                </a:cubicBezTo>
                <a:cubicBezTo>
                  <a:pt x="10813" y="14039"/>
                  <a:pt x="11010" y="13646"/>
                  <a:pt x="11073" y="13227"/>
                </a:cubicBezTo>
                <a:cubicBezTo>
                  <a:pt x="11126" y="12856"/>
                  <a:pt x="11105" y="12484"/>
                  <a:pt x="11073" y="12107"/>
                </a:cubicBezTo>
                <a:cubicBezTo>
                  <a:pt x="11026" y="11503"/>
                  <a:pt x="10867" y="10946"/>
                  <a:pt x="10686" y="10373"/>
                </a:cubicBezTo>
                <a:cubicBezTo>
                  <a:pt x="10532" y="9874"/>
                  <a:pt x="10410" y="9396"/>
                  <a:pt x="10331" y="8887"/>
                </a:cubicBezTo>
                <a:cubicBezTo>
                  <a:pt x="10267" y="8489"/>
                  <a:pt x="10225" y="8080"/>
                  <a:pt x="10225" y="7677"/>
                </a:cubicBezTo>
                <a:cubicBezTo>
                  <a:pt x="10225" y="7417"/>
                  <a:pt x="10262" y="7163"/>
                  <a:pt x="10304" y="6903"/>
                </a:cubicBezTo>
                <a:cubicBezTo>
                  <a:pt x="10320" y="6743"/>
                  <a:pt x="10357" y="6590"/>
                  <a:pt x="10389" y="6430"/>
                </a:cubicBezTo>
                <a:cubicBezTo>
                  <a:pt x="10389" y="6542"/>
                  <a:pt x="10400" y="6669"/>
                  <a:pt x="10416" y="6770"/>
                </a:cubicBezTo>
                <a:cubicBezTo>
                  <a:pt x="10447" y="7062"/>
                  <a:pt x="10532" y="7354"/>
                  <a:pt x="10660" y="7619"/>
                </a:cubicBezTo>
                <a:cubicBezTo>
                  <a:pt x="10840" y="8001"/>
                  <a:pt x="11089" y="8340"/>
                  <a:pt x="11302" y="8707"/>
                </a:cubicBezTo>
                <a:cubicBezTo>
                  <a:pt x="11583" y="9184"/>
                  <a:pt x="11779" y="9699"/>
                  <a:pt x="11981" y="10213"/>
                </a:cubicBezTo>
                <a:cubicBezTo>
                  <a:pt x="12066" y="10431"/>
                  <a:pt x="12151" y="10648"/>
                  <a:pt x="12214" y="10882"/>
                </a:cubicBezTo>
                <a:cubicBezTo>
                  <a:pt x="12278" y="11142"/>
                  <a:pt x="12294" y="11397"/>
                  <a:pt x="12304" y="11662"/>
                </a:cubicBezTo>
                <a:cubicBezTo>
                  <a:pt x="12326" y="12044"/>
                  <a:pt x="12320" y="12421"/>
                  <a:pt x="12273" y="12792"/>
                </a:cubicBezTo>
                <a:cubicBezTo>
                  <a:pt x="12230" y="13078"/>
                  <a:pt x="12172" y="13354"/>
                  <a:pt x="12135" y="13641"/>
                </a:cubicBezTo>
                <a:cubicBezTo>
                  <a:pt x="12066" y="14076"/>
                  <a:pt x="12066" y="14474"/>
                  <a:pt x="12219" y="14893"/>
                </a:cubicBezTo>
                <a:cubicBezTo>
                  <a:pt x="12299" y="15111"/>
                  <a:pt x="12416" y="15339"/>
                  <a:pt x="12548" y="15524"/>
                </a:cubicBezTo>
                <a:cubicBezTo>
                  <a:pt x="12543" y="15471"/>
                  <a:pt x="12543" y="15439"/>
                  <a:pt x="12559" y="15376"/>
                </a:cubicBezTo>
                <a:cubicBezTo>
                  <a:pt x="12575" y="15254"/>
                  <a:pt x="12543" y="15111"/>
                  <a:pt x="12559" y="14989"/>
                </a:cubicBezTo>
                <a:cubicBezTo>
                  <a:pt x="12596" y="14384"/>
                  <a:pt x="12729" y="13795"/>
                  <a:pt x="12946" y="13238"/>
                </a:cubicBezTo>
                <a:cubicBezTo>
                  <a:pt x="13079" y="12898"/>
                  <a:pt x="13228" y="12564"/>
                  <a:pt x="13334" y="12219"/>
                </a:cubicBezTo>
                <a:cubicBezTo>
                  <a:pt x="13472" y="11763"/>
                  <a:pt x="13477" y="11290"/>
                  <a:pt x="13371" y="10829"/>
                </a:cubicBezTo>
                <a:cubicBezTo>
                  <a:pt x="13281" y="10457"/>
                  <a:pt x="13148" y="10107"/>
                  <a:pt x="12962" y="9773"/>
                </a:cubicBezTo>
                <a:cubicBezTo>
                  <a:pt x="12771" y="9428"/>
                  <a:pt x="12517" y="9126"/>
                  <a:pt x="12310" y="8786"/>
                </a:cubicBezTo>
                <a:cubicBezTo>
                  <a:pt x="12140" y="8505"/>
                  <a:pt x="11959" y="8229"/>
                  <a:pt x="11795" y="7942"/>
                </a:cubicBezTo>
                <a:cubicBezTo>
                  <a:pt x="11673" y="7736"/>
                  <a:pt x="11588" y="7497"/>
                  <a:pt x="11498" y="7279"/>
                </a:cubicBezTo>
                <a:cubicBezTo>
                  <a:pt x="11381" y="7009"/>
                  <a:pt x="11302" y="6722"/>
                  <a:pt x="11243" y="6436"/>
                </a:cubicBezTo>
                <a:cubicBezTo>
                  <a:pt x="11206" y="6239"/>
                  <a:pt x="11206" y="6048"/>
                  <a:pt x="11206" y="5847"/>
                </a:cubicBezTo>
                <a:cubicBezTo>
                  <a:pt x="11195" y="5693"/>
                  <a:pt x="11169" y="5555"/>
                  <a:pt x="11158" y="5401"/>
                </a:cubicBezTo>
                <a:cubicBezTo>
                  <a:pt x="11137" y="5210"/>
                  <a:pt x="11153" y="5030"/>
                  <a:pt x="11185" y="4839"/>
                </a:cubicBezTo>
                <a:cubicBezTo>
                  <a:pt x="11217" y="4632"/>
                  <a:pt x="11264" y="4435"/>
                  <a:pt x="11312" y="4228"/>
                </a:cubicBezTo>
                <a:cubicBezTo>
                  <a:pt x="11328" y="4144"/>
                  <a:pt x="11344" y="3884"/>
                  <a:pt x="11418" y="3804"/>
                </a:cubicBezTo>
                <a:cubicBezTo>
                  <a:pt x="11434" y="3910"/>
                  <a:pt x="11434" y="4032"/>
                  <a:pt x="11445" y="4138"/>
                </a:cubicBezTo>
                <a:cubicBezTo>
                  <a:pt x="11471" y="4388"/>
                  <a:pt x="11487" y="4632"/>
                  <a:pt x="11556" y="4881"/>
                </a:cubicBezTo>
                <a:cubicBezTo>
                  <a:pt x="11700" y="5470"/>
                  <a:pt x="11901" y="6032"/>
                  <a:pt x="12230" y="6552"/>
                </a:cubicBezTo>
                <a:cubicBezTo>
                  <a:pt x="12453" y="6887"/>
                  <a:pt x="12724" y="7178"/>
                  <a:pt x="12984" y="7486"/>
                </a:cubicBezTo>
                <a:cubicBezTo>
                  <a:pt x="13281" y="7836"/>
                  <a:pt x="13541" y="8202"/>
                  <a:pt x="13753" y="8606"/>
                </a:cubicBezTo>
                <a:cubicBezTo>
                  <a:pt x="13928" y="8945"/>
                  <a:pt x="14087" y="9274"/>
                  <a:pt x="14177" y="9646"/>
                </a:cubicBezTo>
                <a:cubicBezTo>
                  <a:pt x="14267" y="10070"/>
                  <a:pt x="14267" y="10505"/>
                  <a:pt x="14336" y="10930"/>
                </a:cubicBezTo>
                <a:cubicBezTo>
                  <a:pt x="14374" y="11174"/>
                  <a:pt x="14432" y="11412"/>
                  <a:pt x="14501" y="11651"/>
                </a:cubicBezTo>
                <a:cubicBezTo>
                  <a:pt x="14549" y="11816"/>
                  <a:pt x="14607" y="12023"/>
                  <a:pt x="14713" y="12166"/>
                </a:cubicBezTo>
                <a:cubicBezTo>
                  <a:pt x="14766" y="12240"/>
                  <a:pt x="14846" y="12272"/>
                  <a:pt x="14909" y="12336"/>
                </a:cubicBezTo>
                <a:cubicBezTo>
                  <a:pt x="14984" y="12394"/>
                  <a:pt x="15090" y="12426"/>
                  <a:pt x="15185" y="12447"/>
                </a:cubicBezTo>
                <a:cubicBezTo>
                  <a:pt x="15318" y="12479"/>
                  <a:pt x="15477" y="12495"/>
                  <a:pt x="15610" y="12505"/>
                </a:cubicBezTo>
                <a:cubicBezTo>
                  <a:pt x="15687" y="12510"/>
                  <a:pt x="15761" y="12522"/>
                  <a:pt x="15841" y="12522"/>
                </a:cubicBezTo>
                <a:cubicBezTo>
                  <a:pt x="15854" y="12522"/>
                  <a:pt x="15867" y="12522"/>
                  <a:pt x="15880" y="12521"/>
                </a:cubicBezTo>
                <a:cubicBezTo>
                  <a:pt x="15859" y="12442"/>
                  <a:pt x="15806" y="12346"/>
                  <a:pt x="15774" y="12272"/>
                </a:cubicBezTo>
                <a:cubicBezTo>
                  <a:pt x="15642" y="11964"/>
                  <a:pt x="15509" y="11646"/>
                  <a:pt x="15387" y="11328"/>
                </a:cubicBezTo>
                <a:cubicBezTo>
                  <a:pt x="15334" y="11168"/>
                  <a:pt x="15276" y="11009"/>
                  <a:pt x="15223" y="10850"/>
                </a:cubicBezTo>
                <a:cubicBezTo>
                  <a:pt x="15148" y="10590"/>
                  <a:pt x="15122" y="10325"/>
                  <a:pt x="15143" y="10059"/>
                </a:cubicBezTo>
                <a:cubicBezTo>
                  <a:pt x="15148" y="9566"/>
                  <a:pt x="15244" y="9099"/>
                  <a:pt x="15270" y="8611"/>
                </a:cubicBezTo>
                <a:cubicBezTo>
                  <a:pt x="15291" y="8282"/>
                  <a:pt x="15297" y="7958"/>
                  <a:pt x="15201" y="7629"/>
                </a:cubicBezTo>
                <a:cubicBezTo>
                  <a:pt x="15106" y="7285"/>
                  <a:pt x="14825" y="6977"/>
                  <a:pt x="14559" y="6738"/>
                </a:cubicBezTo>
                <a:cubicBezTo>
                  <a:pt x="14294" y="6489"/>
                  <a:pt x="14002" y="6276"/>
                  <a:pt x="13732" y="6048"/>
                </a:cubicBezTo>
                <a:cubicBezTo>
                  <a:pt x="13488" y="5836"/>
                  <a:pt x="13249" y="5613"/>
                  <a:pt x="13015" y="5396"/>
                </a:cubicBezTo>
                <a:cubicBezTo>
                  <a:pt x="12708" y="5104"/>
                  <a:pt x="12432" y="4828"/>
                  <a:pt x="12299" y="4419"/>
                </a:cubicBezTo>
                <a:cubicBezTo>
                  <a:pt x="12214" y="4170"/>
                  <a:pt x="12177" y="3942"/>
                  <a:pt x="12278" y="3693"/>
                </a:cubicBezTo>
                <a:cubicBezTo>
                  <a:pt x="12389" y="3385"/>
                  <a:pt x="12522" y="3104"/>
                  <a:pt x="12649" y="2801"/>
                </a:cubicBezTo>
                <a:cubicBezTo>
                  <a:pt x="12761" y="2536"/>
                  <a:pt x="12861" y="2265"/>
                  <a:pt x="12904" y="1979"/>
                </a:cubicBezTo>
                <a:lnTo>
                  <a:pt x="12904" y="1979"/>
                </a:lnTo>
                <a:cubicBezTo>
                  <a:pt x="12861" y="2287"/>
                  <a:pt x="12920" y="2637"/>
                  <a:pt x="12994" y="2929"/>
                </a:cubicBezTo>
                <a:cubicBezTo>
                  <a:pt x="13068" y="3236"/>
                  <a:pt x="13196" y="3544"/>
                  <a:pt x="13339" y="3825"/>
                </a:cubicBezTo>
                <a:cubicBezTo>
                  <a:pt x="13541" y="4207"/>
                  <a:pt x="13811" y="4526"/>
                  <a:pt x="14108" y="4839"/>
                </a:cubicBezTo>
                <a:cubicBezTo>
                  <a:pt x="14469" y="5205"/>
                  <a:pt x="14798" y="5587"/>
                  <a:pt x="15106" y="6001"/>
                </a:cubicBezTo>
                <a:cubicBezTo>
                  <a:pt x="15291" y="6218"/>
                  <a:pt x="15451" y="6457"/>
                  <a:pt x="15567" y="6722"/>
                </a:cubicBezTo>
                <a:cubicBezTo>
                  <a:pt x="15705" y="6924"/>
                  <a:pt x="15806" y="7147"/>
                  <a:pt x="15854" y="7385"/>
                </a:cubicBezTo>
                <a:cubicBezTo>
                  <a:pt x="15971" y="7773"/>
                  <a:pt x="16034" y="8155"/>
                  <a:pt x="16077" y="8553"/>
                </a:cubicBezTo>
                <a:cubicBezTo>
                  <a:pt x="16114" y="8807"/>
                  <a:pt x="16124" y="9062"/>
                  <a:pt x="16231" y="9295"/>
                </a:cubicBezTo>
                <a:cubicBezTo>
                  <a:pt x="16342" y="9274"/>
                  <a:pt x="16406" y="9195"/>
                  <a:pt x="16406" y="9062"/>
                </a:cubicBezTo>
                <a:cubicBezTo>
                  <a:pt x="16438" y="8951"/>
                  <a:pt x="16464" y="8834"/>
                  <a:pt x="16496" y="8717"/>
                </a:cubicBezTo>
                <a:cubicBezTo>
                  <a:pt x="16644" y="8149"/>
                  <a:pt x="16660" y="7566"/>
                  <a:pt x="16623" y="6982"/>
                </a:cubicBezTo>
                <a:cubicBezTo>
                  <a:pt x="16581" y="6372"/>
                  <a:pt x="16443" y="5772"/>
                  <a:pt x="16209" y="5210"/>
                </a:cubicBezTo>
                <a:cubicBezTo>
                  <a:pt x="15981" y="4648"/>
                  <a:pt x="15615" y="4133"/>
                  <a:pt x="15217" y="3671"/>
                </a:cubicBezTo>
                <a:cubicBezTo>
                  <a:pt x="14697" y="3067"/>
                  <a:pt x="14018" y="2578"/>
                  <a:pt x="13689" y="1830"/>
                </a:cubicBezTo>
                <a:cubicBezTo>
                  <a:pt x="13567" y="1533"/>
                  <a:pt x="13498" y="1178"/>
                  <a:pt x="13514" y="859"/>
                </a:cubicBezTo>
                <a:cubicBezTo>
                  <a:pt x="13519" y="674"/>
                  <a:pt x="13572" y="493"/>
                  <a:pt x="13647" y="323"/>
                </a:cubicBezTo>
                <a:cubicBezTo>
                  <a:pt x="13679" y="239"/>
                  <a:pt x="13753" y="122"/>
                  <a:pt x="13684" y="37"/>
                </a:cubicBezTo>
                <a:cubicBezTo>
                  <a:pt x="13662" y="11"/>
                  <a:pt x="13644" y="1"/>
                  <a:pt x="136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4" name="Google Shape;1494;p52"/>
          <p:cNvGrpSpPr/>
          <p:nvPr/>
        </p:nvGrpSpPr>
        <p:grpSpPr>
          <a:xfrm>
            <a:off x="-779470" y="-812991"/>
            <a:ext cx="3932766" cy="3857012"/>
            <a:chOff x="-779470" y="-812991"/>
            <a:chExt cx="3932766" cy="3857012"/>
          </a:xfrm>
        </p:grpSpPr>
        <p:grpSp>
          <p:nvGrpSpPr>
            <p:cNvPr id="1495" name="Google Shape;1495;p52"/>
            <p:cNvGrpSpPr/>
            <p:nvPr/>
          </p:nvGrpSpPr>
          <p:grpSpPr>
            <a:xfrm rot="-2054052">
              <a:off x="-316457" y="-570094"/>
              <a:ext cx="1514040" cy="2112317"/>
              <a:chOff x="5486650" y="2490000"/>
              <a:chExt cx="370300" cy="516625"/>
            </a:xfrm>
          </p:grpSpPr>
          <p:sp>
            <p:nvSpPr>
              <p:cNvPr id="1496" name="Google Shape;1496;p52"/>
              <p:cNvSpPr/>
              <p:nvPr/>
            </p:nvSpPr>
            <p:spPr>
              <a:xfrm>
                <a:off x="5659775" y="2625125"/>
                <a:ext cx="48850" cy="71000"/>
              </a:xfrm>
              <a:custGeom>
                <a:rect b="b" l="l" r="r" t="t"/>
                <a:pathLst>
                  <a:path extrusionOk="0" h="2840" w="1954">
                    <a:moveTo>
                      <a:pt x="1628" y="0"/>
                    </a:moveTo>
                    <a:cubicBezTo>
                      <a:pt x="1556" y="0"/>
                      <a:pt x="1485" y="32"/>
                      <a:pt x="1435" y="107"/>
                    </a:cubicBezTo>
                    <a:cubicBezTo>
                      <a:pt x="1175" y="515"/>
                      <a:pt x="857" y="892"/>
                      <a:pt x="655" y="1338"/>
                    </a:cubicBezTo>
                    <a:cubicBezTo>
                      <a:pt x="491" y="1699"/>
                      <a:pt x="406" y="2118"/>
                      <a:pt x="146" y="2431"/>
                    </a:cubicBezTo>
                    <a:cubicBezTo>
                      <a:pt x="1" y="2608"/>
                      <a:pt x="155" y="2840"/>
                      <a:pt x="324" y="2840"/>
                    </a:cubicBezTo>
                    <a:cubicBezTo>
                      <a:pt x="377" y="2840"/>
                      <a:pt x="433" y="2816"/>
                      <a:pt x="480" y="2760"/>
                    </a:cubicBezTo>
                    <a:cubicBezTo>
                      <a:pt x="729" y="2463"/>
                      <a:pt x="846" y="2113"/>
                      <a:pt x="989" y="1752"/>
                    </a:cubicBezTo>
                    <a:cubicBezTo>
                      <a:pt x="1196" y="1237"/>
                      <a:pt x="1541" y="807"/>
                      <a:pt x="1838" y="340"/>
                    </a:cubicBezTo>
                    <a:cubicBezTo>
                      <a:pt x="1953" y="166"/>
                      <a:pt x="1792" y="0"/>
                      <a:pt x="16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52"/>
              <p:cNvSpPr/>
              <p:nvPr/>
            </p:nvSpPr>
            <p:spPr>
              <a:xfrm>
                <a:off x="5694750" y="2583500"/>
                <a:ext cx="60700" cy="58150"/>
              </a:xfrm>
              <a:custGeom>
                <a:rect b="b" l="l" r="r" t="t"/>
                <a:pathLst>
                  <a:path extrusionOk="0" h="2326" w="2428">
                    <a:moveTo>
                      <a:pt x="341" y="1"/>
                    </a:moveTo>
                    <a:cubicBezTo>
                      <a:pt x="168" y="1"/>
                      <a:pt x="1" y="167"/>
                      <a:pt x="132" y="339"/>
                    </a:cubicBezTo>
                    <a:cubicBezTo>
                      <a:pt x="397" y="684"/>
                      <a:pt x="710" y="992"/>
                      <a:pt x="1023" y="1289"/>
                    </a:cubicBezTo>
                    <a:cubicBezTo>
                      <a:pt x="1182" y="1448"/>
                      <a:pt x="1368" y="1586"/>
                      <a:pt x="1511" y="1761"/>
                    </a:cubicBezTo>
                    <a:cubicBezTo>
                      <a:pt x="1660" y="1926"/>
                      <a:pt x="1750" y="2117"/>
                      <a:pt x="1920" y="2265"/>
                    </a:cubicBezTo>
                    <a:cubicBezTo>
                      <a:pt x="1968" y="2308"/>
                      <a:pt x="2021" y="2326"/>
                      <a:pt x="2073" y="2326"/>
                    </a:cubicBezTo>
                    <a:cubicBezTo>
                      <a:pt x="2261" y="2326"/>
                      <a:pt x="2428" y="2089"/>
                      <a:pt x="2249" y="1931"/>
                    </a:cubicBezTo>
                    <a:cubicBezTo>
                      <a:pt x="2116" y="1814"/>
                      <a:pt x="2031" y="1650"/>
                      <a:pt x="1920" y="1507"/>
                    </a:cubicBezTo>
                    <a:cubicBezTo>
                      <a:pt x="1776" y="1342"/>
                      <a:pt x="1612" y="1204"/>
                      <a:pt x="1453" y="1050"/>
                    </a:cubicBezTo>
                    <a:cubicBezTo>
                      <a:pt x="1140" y="753"/>
                      <a:pt x="805" y="446"/>
                      <a:pt x="540" y="101"/>
                    </a:cubicBezTo>
                    <a:cubicBezTo>
                      <a:pt x="487" y="30"/>
                      <a:pt x="413" y="1"/>
                      <a:pt x="3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52"/>
              <p:cNvSpPr/>
              <p:nvPr/>
            </p:nvSpPr>
            <p:spPr>
              <a:xfrm>
                <a:off x="5606425" y="2624775"/>
                <a:ext cx="58275" cy="19575"/>
              </a:xfrm>
              <a:custGeom>
                <a:rect b="b" l="l" r="r" t="t"/>
                <a:pathLst>
                  <a:path extrusionOk="0" h="783" w="2331">
                    <a:moveTo>
                      <a:pt x="2002" y="0"/>
                    </a:moveTo>
                    <a:cubicBezTo>
                      <a:pt x="1981" y="0"/>
                      <a:pt x="1958" y="3"/>
                      <a:pt x="1935" y="10"/>
                    </a:cubicBezTo>
                    <a:cubicBezTo>
                      <a:pt x="1659" y="89"/>
                      <a:pt x="1373" y="163"/>
                      <a:pt x="1091" y="211"/>
                    </a:cubicBezTo>
                    <a:cubicBezTo>
                      <a:pt x="821" y="254"/>
                      <a:pt x="545" y="248"/>
                      <a:pt x="269" y="323"/>
                    </a:cubicBezTo>
                    <a:cubicBezTo>
                      <a:pt x="1" y="396"/>
                      <a:pt x="87" y="783"/>
                      <a:pt x="329" y="783"/>
                    </a:cubicBezTo>
                    <a:cubicBezTo>
                      <a:pt x="350" y="783"/>
                      <a:pt x="373" y="780"/>
                      <a:pt x="396" y="774"/>
                    </a:cubicBezTo>
                    <a:cubicBezTo>
                      <a:pt x="667" y="699"/>
                      <a:pt x="948" y="715"/>
                      <a:pt x="1219" y="662"/>
                    </a:cubicBezTo>
                    <a:cubicBezTo>
                      <a:pt x="1505" y="609"/>
                      <a:pt x="1781" y="535"/>
                      <a:pt x="2062" y="461"/>
                    </a:cubicBezTo>
                    <a:cubicBezTo>
                      <a:pt x="2331" y="387"/>
                      <a:pt x="2245" y="0"/>
                      <a:pt x="20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52"/>
              <p:cNvSpPr/>
              <p:nvPr/>
            </p:nvSpPr>
            <p:spPr>
              <a:xfrm>
                <a:off x="5593075" y="2680575"/>
                <a:ext cx="32775" cy="52225"/>
              </a:xfrm>
              <a:custGeom>
                <a:rect b="b" l="l" r="r" t="t"/>
                <a:pathLst>
                  <a:path extrusionOk="0" h="2089" w="1311">
                    <a:moveTo>
                      <a:pt x="287" y="1"/>
                    </a:moveTo>
                    <a:cubicBezTo>
                      <a:pt x="141" y="1"/>
                      <a:pt x="0" y="114"/>
                      <a:pt x="71" y="287"/>
                    </a:cubicBezTo>
                    <a:cubicBezTo>
                      <a:pt x="288" y="850"/>
                      <a:pt x="697" y="1327"/>
                      <a:pt x="824" y="1921"/>
                    </a:cubicBezTo>
                    <a:cubicBezTo>
                      <a:pt x="847" y="2038"/>
                      <a:pt x="934" y="2088"/>
                      <a:pt x="1025" y="2088"/>
                    </a:cubicBezTo>
                    <a:cubicBezTo>
                      <a:pt x="1162" y="2088"/>
                      <a:pt x="1310" y="1974"/>
                      <a:pt x="1275" y="1799"/>
                    </a:cubicBezTo>
                    <a:cubicBezTo>
                      <a:pt x="1148" y="1194"/>
                      <a:pt x="745" y="722"/>
                      <a:pt x="522" y="160"/>
                    </a:cubicBezTo>
                    <a:cubicBezTo>
                      <a:pt x="480" y="49"/>
                      <a:pt x="383" y="1"/>
                      <a:pt x="2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52"/>
              <p:cNvSpPr/>
              <p:nvPr/>
            </p:nvSpPr>
            <p:spPr>
              <a:xfrm>
                <a:off x="5655350" y="2719900"/>
                <a:ext cx="77575" cy="28225"/>
              </a:xfrm>
              <a:custGeom>
                <a:rect b="b" l="l" r="r" t="t"/>
                <a:pathLst>
                  <a:path extrusionOk="0" h="1129" w="3103">
                    <a:moveTo>
                      <a:pt x="2788" y="1"/>
                    </a:moveTo>
                    <a:cubicBezTo>
                      <a:pt x="2764" y="1"/>
                      <a:pt x="2738" y="5"/>
                      <a:pt x="2710" y="14"/>
                    </a:cubicBezTo>
                    <a:cubicBezTo>
                      <a:pt x="1951" y="241"/>
                      <a:pt x="1119" y="656"/>
                      <a:pt x="317" y="656"/>
                    </a:cubicBezTo>
                    <a:cubicBezTo>
                      <a:pt x="312" y="656"/>
                      <a:pt x="307" y="656"/>
                      <a:pt x="302" y="656"/>
                    </a:cubicBezTo>
                    <a:cubicBezTo>
                      <a:pt x="300" y="656"/>
                      <a:pt x="298" y="656"/>
                      <a:pt x="297" y="656"/>
                    </a:cubicBezTo>
                    <a:cubicBezTo>
                      <a:pt x="4" y="656"/>
                      <a:pt x="1" y="1118"/>
                      <a:pt x="302" y="1128"/>
                    </a:cubicBezTo>
                    <a:cubicBezTo>
                      <a:pt x="312" y="1128"/>
                      <a:pt x="323" y="1128"/>
                      <a:pt x="333" y="1128"/>
                    </a:cubicBezTo>
                    <a:cubicBezTo>
                      <a:pt x="1187" y="1128"/>
                      <a:pt x="2036" y="706"/>
                      <a:pt x="2838" y="470"/>
                    </a:cubicBezTo>
                    <a:cubicBezTo>
                      <a:pt x="3102" y="384"/>
                      <a:pt x="3022" y="1"/>
                      <a:pt x="27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52"/>
              <p:cNvSpPr/>
              <p:nvPr/>
            </p:nvSpPr>
            <p:spPr>
              <a:xfrm>
                <a:off x="5728825" y="2651575"/>
                <a:ext cx="17875" cy="36200"/>
              </a:xfrm>
              <a:custGeom>
                <a:rect b="b" l="l" r="r" t="t"/>
                <a:pathLst>
                  <a:path extrusionOk="0" h="1448" w="715">
                    <a:moveTo>
                      <a:pt x="426" y="1"/>
                    </a:moveTo>
                    <a:cubicBezTo>
                      <a:pt x="335" y="1"/>
                      <a:pt x="253" y="53"/>
                      <a:pt x="238" y="174"/>
                    </a:cubicBezTo>
                    <a:cubicBezTo>
                      <a:pt x="191" y="503"/>
                      <a:pt x="164" y="842"/>
                      <a:pt x="58" y="1161"/>
                    </a:cubicBezTo>
                    <a:cubicBezTo>
                      <a:pt x="0" y="1334"/>
                      <a:pt x="142" y="1447"/>
                      <a:pt x="285" y="1447"/>
                    </a:cubicBezTo>
                    <a:cubicBezTo>
                      <a:pt x="378" y="1447"/>
                      <a:pt x="471" y="1399"/>
                      <a:pt x="509" y="1288"/>
                    </a:cubicBezTo>
                    <a:cubicBezTo>
                      <a:pt x="615" y="970"/>
                      <a:pt x="642" y="630"/>
                      <a:pt x="689" y="296"/>
                    </a:cubicBezTo>
                    <a:cubicBezTo>
                      <a:pt x="715" y="118"/>
                      <a:pt x="561" y="1"/>
                      <a:pt x="4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52"/>
              <p:cNvSpPr/>
              <p:nvPr/>
            </p:nvSpPr>
            <p:spPr>
              <a:xfrm>
                <a:off x="5646200" y="2529400"/>
                <a:ext cx="34850" cy="51475"/>
              </a:xfrm>
              <a:custGeom>
                <a:rect b="b" l="l" r="r" t="t"/>
                <a:pathLst>
                  <a:path extrusionOk="0" h="2059" w="1394">
                    <a:moveTo>
                      <a:pt x="286" y="1"/>
                    </a:moveTo>
                    <a:cubicBezTo>
                      <a:pt x="145" y="1"/>
                      <a:pt x="1" y="115"/>
                      <a:pt x="52" y="291"/>
                    </a:cubicBezTo>
                    <a:cubicBezTo>
                      <a:pt x="233" y="885"/>
                      <a:pt x="477" y="1463"/>
                      <a:pt x="853" y="1962"/>
                    </a:cubicBezTo>
                    <a:cubicBezTo>
                      <a:pt x="908" y="2030"/>
                      <a:pt x="981" y="2059"/>
                      <a:pt x="1053" y="2059"/>
                    </a:cubicBezTo>
                    <a:cubicBezTo>
                      <a:pt x="1227" y="2059"/>
                      <a:pt x="1393" y="1892"/>
                      <a:pt x="1262" y="1723"/>
                    </a:cubicBezTo>
                    <a:cubicBezTo>
                      <a:pt x="901" y="1257"/>
                      <a:pt x="668" y="726"/>
                      <a:pt x="503" y="164"/>
                    </a:cubicBezTo>
                    <a:cubicBezTo>
                      <a:pt x="469" y="50"/>
                      <a:pt x="378" y="1"/>
                      <a:pt x="2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52"/>
              <p:cNvSpPr/>
              <p:nvPr/>
            </p:nvSpPr>
            <p:spPr>
              <a:xfrm>
                <a:off x="5602450" y="2517825"/>
                <a:ext cx="29875" cy="46250"/>
              </a:xfrm>
              <a:custGeom>
                <a:rect b="b" l="l" r="r" t="t"/>
                <a:pathLst>
                  <a:path extrusionOk="0" h="1850" w="1195">
                    <a:moveTo>
                      <a:pt x="913" y="1"/>
                    </a:moveTo>
                    <a:cubicBezTo>
                      <a:pt x="818" y="1"/>
                      <a:pt x="723" y="51"/>
                      <a:pt x="683" y="165"/>
                    </a:cubicBezTo>
                    <a:cubicBezTo>
                      <a:pt x="529" y="627"/>
                      <a:pt x="269" y="1040"/>
                      <a:pt x="78" y="1491"/>
                    </a:cubicBezTo>
                    <a:cubicBezTo>
                      <a:pt x="1" y="1678"/>
                      <a:pt x="166" y="1849"/>
                      <a:pt x="314" y="1849"/>
                    </a:cubicBezTo>
                    <a:cubicBezTo>
                      <a:pt x="381" y="1849"/>
                      <a:pt x="445" y="1814"/>
                      <a:pt x="481" y="1730"/>
                    </a:cubicBezTo>
                    <a:cubicBezTo>
                      <a:pt x="688" y="1242"/>
                      <a:pt x="969" y="791"/>
                      <a:pt x="1134" y="298"/>
                    </a:cubicBezTo>
                    <a:cubicBezTo>
                      <a:pt x="1194" y="116"/>
                      <a:pt x="1055" y="1"/>
                      <a:pt x="9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52"/>
              <p:cNvSpPr/>
              <p:nvPr/>
            </p:nvSpPr>
            <p:spPr>
              <a:xfrm>
                <a:off x="5543250" y="2646575"/>
                <a:ext cx="44500" cy="24200"/>
              </a:xfrm>
              <a:custGeom>
                <a:rect b="b" l="l" r="r" t="t"/>
                <a:pathLst>
                  <a:path extrusionOk="0" h="968" w="1780">
                    <a:moveTo>
                      <a:pt x="349" y="1"/>
                    </a:moveTo>
                    <a:cubicBezTo>
                      <a:pt x="165" y="1"/>
                      <a:pt x="0" y="239"/>
                      <a:pt x="170" y="400"/>
                    </a:cubicBezTo>
                    <a:cubicBezTo>
                      <a:pt x="509" y="719"/>
                      <a:pt x="965" y="809"/>
                      <a:pt x="1390" y="957"/>
                    </a:cubicBezTo>
                    <a:cubicBezTo>
                      <a:pt x="1414" y="965"/>
                      <a:pt x="1438" y="968"/>
                      <a:pt x="1460" y="968"/>
                    </a:cubicBezTo>
                    <a:cubicBezTo>
                      <a:pt x="1695" y="968"/>
                      <a:pt x="1779" y="583"/>
                      <a:pt x="1517" y="496"/>
                    </a:cubicBezTo>
                    <a:cubicBezTo>
                      <a:pt x="1172" y="384"/>
                      <a:pt x="774" y="321"/>
                      <a:pt x="504" y="66"/>
                    </a:cubicBezTo>
                    <a:cubicBezTo>
                      <a:pt x="456" y="20"/>
                      <a:pt x="402" y="1"/>
                      <a:pt x="3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2"/>
              <p:cNvSpPr/>
              <p:nvPr/>
            </p:nvSpPr>
            <p:spPr>
              <a:xfrm>
                <a:off x="5549650" y="2709525"/>
                <a:ext cx="38975" cy="39850"/>
              </a:xfrm>
              <a:custGeom>
                <a:rect b="b" l="l" r="r" t="t"/>
                <a:pathLst>
                  <a:path extrusionOk="0" h="1594" w="1559">
                    <a:moveTo>
                      <a:pt x="1219" y="0"/>
                    </a:moveTo>
                    <a:cubicBezTo>
                      <a:pt x="1167" y="0"/>
                      <a:pt x="1113" y="20"/>
                      <a:pt x="1065" y="68"/>
                    </a:cubicBezTo>
                    <a:cubicBezTo>
                      <a:pt x="709" y="413"/>
                      <a:pt x="301" y="779"/>
                      <a:pt x="89" y="1236"/>
                    </a:cubicBezTo>
                    <a:cubicBezTo>
                      <a:pt x="1" y="1422"/>
                      <a:pt x="165" y="1593"/>
                      <a:pt x="317" y="1593"/>
                    </a:cubicBezTo>
                    <a:cubicBezTo>
                      <a:pt x="386" y="1593"/>
                      <a:pt x="452" y="1558"/>
                      <a:pt x="492" y="1474"/>
                    </a:cubicBezTo>
                    <a:cubicBezTo>
                      <a:pt x="683" y="1050"/>
                      <a:pt x="1060" y="726"/>
                      <a:pt x="1394" y="397"/>
                    </a:cubicBezTo>
                    <a:cubicBezTo>
                      <a:pt x="1558" y="237"/>
                      <a:pt x="1398" y="0"/>
                      <a:pt x="12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52"/>
              <p:cNvSpPr/>
              <p:nvPr/>
            </p:nvSpPr>
            <p:spPr>
              <a:xfrm>
                <a:off x="5585800" y="2590600"/>
                <a:ext cx="17750" cy="30400"/>
              </a:xfrm>
              <a:custGeom>
                <a:rect b="b" l="l" r="r" t="t"/>
                <a:pathLst>
                  <a:path extrusionOk="0" h="1216" w="710">
                    <a:moveTo>
                      <a:pt x="425" y="0"/>
                    </a:moveTo>
                    <a:cubicBezTo>
                      <a:pt x="331" y="0"/>
                      <a:pt x="240" y="49"/>
                      <a:pt x="208" y="162"/>
                    </a:cubicBezTo>
                    <a:cubicBezTo>
                      <a:pt x="134" y="411"/>
                      <a:pt x="155" y="681"/>
                      <a:pt x="49" y="920"/>
                    </a:cubicBezTo>
                    <a:cubicBezTo>
                      <a:pt x="1" y="1037"/>
                      <a:pt x="102" y="1180"/>
                      <a:pt x="213" y="1207"/>
                    </a:cubicBezTo>
                    <a:cubicBezTo>
                      <a:pt x="235" y="1213"/>
                      <a:pt x="255" y="1216"/>
                      <a:pt x="275" y="1216"/>
                    </a:cubicBezTo>
                    <a:cubicBezTo>
                      <a:pt x="379" y="1216"/>
                      <a:pt x="460" y="1139"/>
                      <a:pt x="500" y="1037"/>
                    </a:cubicBezTo>
                    <a:cubicBezTo>
                      <a:pt x="601" y="798"/>
                      <a:pt x="585" y="533"/>
                      <a:pt x="659" y="284"/>
                    </a:cubicBezTo>
                    <a:cubicBezTo>
                      <a:pt x="710" y="111"/>
                      <a:pt x="565" y="0"/>
                      <a:pt x="4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52"/>
              <p:cNvSpPr/>
              <p:nvPr/>
            </p:nvSpPr>
            <p:spPr>
              <a:xfrm>
                <a:off x="5722000" y="2773700"/>
                <a:ext cx="48675" cy="45475"/>
              </a:xfrm>
              <a:custGeom>
                <a:rect b="b" l="l" r="r" t="t"/>
                <a:pathLst>
                  <a:path extrusionOk="0" h="1819" w="1947">
                    <a:moveTo>
                      <a:pt x="330" y="0"/>
                    </a:moveTo>
                    <a:cubicBezTo>
                      <a:pt x="158" y="0"/>
                      <a:pt x="0" y="234"/>
                      <a:pt x="151" y="409"/>
                    </a:cubicBezTo>
                    <a:cubicBezTo>
                      <a:pt x="564" y="870"/>
                      <a:pt x="941" y="1369"/>
                      <a:pt x="1424" y="1762"/>
                    </a:cubicBezTo>
                    <a:cubicBezTo>
                      <a:pt x="1474" y="1802"/>
                      <a:pt x="1528" y="1819"/>
                      <a:pt x="1581" y="1819"/>
                    </a:cubicBezTo>
                    <a:cubicBezTo>
                      <a:pt x="1778" y="1819"/>
                      <a:pt x="1947" y="1578"/>
                      <a:pt x="1758" y="1428"/>
                    </a:cubicBezTo>
                    <a:cubicBezTo>
                      <a:pt x="1270" y="1035"/>
                      <a:pt x="893" y="541"/>
                      <a:pt x="485" y="75"/>
                    </a:cubicBezTo>
                    <a:cubicBezTo>
                      <a:pt x="438" y="22"/>
                      <a:pt x="383" y="0"/>
                      <a:pt x="3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52"/>
              <p:cNvSpPr/>
              <p:nvPr/>
            </p:nvSpPr>
            <p:spPr>
              <a:xfrm>
                <a:off x="5764875" y="2716600"/>
                <a:ext cx="38350" cy="37325"/>
              </a:xfrm>
              <a:custGeom>
                <a:rect b="b" l="l" r="r" t="t"/>
                <a:pathLst>
                  <a:path extrusionOk="0" h="1493" w="1534">
                    <a:moveTo>
                      <a:pt x="1198" y="0"/>
                    </a:moveTo>
                    <a:cubicBezTo>
                      <a:pt x="1145" y="0"/>
                      <a:pt x="1090" y="21"/>
                      <a:pt x="1041" y="72"/>
                    </a:cubicBezTo>
                    <a:cubicBezTo>
                      <a:pt x="733" y="395"/>
                      <a:pt x="457" y="756"/>
                      <a:pt x="160" y="1085"/>
                    </a:cubicBezTo>
                    <a:cubicBezTo>
                      <a:pt x="1" y="1253"/>
                      <a:pt x="162" y="1492"/>
                      <a:pt x="339" y="1492"/>
                    </a:cubicBezTo>
                    <a:cubicBezTo>
                      <a:pt x="392" y="1492"/>
                      <a:pt x="446" y="1471"/>
                      <a:pt x="494" y="1419"/>
                    </a:cubicBezTo>
                    <a:cubicBezTo>
                      <a:pt x="797" y="1085"/>
                      <a:pt x="1062" y="719"/>
                      <a:pt x="1375" y="401"/>
                    </a:cubicBezTo>
                    <a:cubicBezTo>
                      <a:pt x="1534" y="233"/>
                      <a:pt x="1376"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52"/>
              <p:cNvSpPr/>
              <p:nvPr/>
            </p:nvSpPr>
            <p:spPr>
              <a:xfrm>
                <a:off x="5782700" y="2575950"/>
                <a:ext cx="34300" cy="51325"/>
              </a:xfrm>
              <a:custGeom>
                <a:rect b="b" l="l" r="r" t="t"/>
                <a:pathLst>
                  <a:path extrusionOk="0" h="2053" w="1372">
                    <a:moveTo>
                      <a:pt x="314" y="1"/>
                    </a:moveTo>
                    <a:cubicBezTo>
                      <a:pt x="165" y="1"/>
                      <a:pt x="0" y="173"/>
                      <a:pt x="84" y="366"/>
                    </a:cubicBezTo>
                    <a:cubicBezTo>
                      <a:pt x="322" y="923"/>
                      <a:pt x="513" y="1490"/>
                      <a:pt x="901" y="1978"/>
                    </a:cubicBezTo>
                    <a:cubicBezTo>
                      <a:pt x="944" y="2031"/>
                      <a:pt x="995" y="2053"/>
                      <a:pt x="1046" y="2053"/>
                    </a:cubicBezTo>
                    <a:cubicBezTo>
                      <a:pt x="1212" y="2053"/>
                      <a:pt x="1372" y="1818"/>
                      <a:pt x="1230" y="1639"/>
                    </a:cubicBezTo>
                    <a:cubicBezTo>
                      <a:pt x="879" y="1193"/>
                      <a:pt x="704" y="636"/>
                      <a:pt x="487" y="127"/>
                    </a:cubicBezTo>
                    <a:cubicBezTo>
                      <a:pt x="450" y="38"/>
                      <a:pt x="384" y="1"/>
                      <a:pt x="3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52"/>
              <p:cNvSpPr/>
              <p:nvPr/>
            </p:nvSpPr>
            <p:spPr>
              <a:xfrm>
                <a:off x="5717800" y="2490000"/>
                <a:ext cx="44475" cy="37400"/>
              </a:xfrm>
              <a:custGeom>
                <a:rect b="b" l="l" r="r" t="t"/>
                <a:pathLst>
                  <a:path extrusionOk="0" h="1496" w="1779">
                    <a:moveTo>
                      <a:pt x="1454" y="1"/>
                    </a:moveTo>
                    <a:cubicBezTo>
                      <a:pt x="1415" y="1"/>
                      <a:pt x="1374" y="13"/>
                      <a:pt x="1332" y="42"/>
                    </a:cubicBezTo>
                    <a:cubicBezTo>
                      <a:pt x="897" y="334"/>
                      <a:pt x="536" y="721"/>
                      <a:pt x="165" y="1098"/>
                    </a:cubicBezTo>
                    <a:cubicBezTo>
                      <a:pt x="1" y="1262"/>
                      <a:pt x="163" y="1495"/>
                      <a:pt x="343" y="1495"/>
                    </a:cubicBezTo>
                    <a:cubicBezTo>
                      <a:pt x="396" y="1495"/>
                      <a:pt x="451" y="1475"/>
                      <a:pt x="499" y="1427"/>
                    </a:cubicBezTo>
                    <a:cubicBezTo>
                      <a:pt x="844" y="1082"/>
                      <a:pt x="1167" y="721"/>
                      <a:pt x="1571" y="445"/>
                    </a:cubicBezTo>
                    <a:cubicBezTo>
                      <a:pt x="1778" y="304"/>
                      <a:pt x="1648" y="1"/>
                      <a:pt x="14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52"/>
              <p:cNvSpPr/>
              <p:nvPr/>
            </p:nvSpPr>
            <p:spPr>
              <a:xfrm>
                <a:off x="5705650" y="2557175"/>
                <a:ext cx="37750" cy="13800"/>
              </a:xfrm>
              <a:custGeom>
                <a:rect b="b" l="l" r="r" t="t"/>
                <a:pathLst>
                  <a:path extrusionOk="0" h="552" w="1510">
                    <a:moveTo>
                      <a:pt x="1237" y="1"/>
                    </a:moveTo>
                    <a:cubicBezTo>
                      <a:pt x="1227" y="1"/>
                      <a:pt x="1218" y="1"/>
                      <a:pt x="1208" y="2"/>
                    </a:cubicBezTo>
                    <a:cubicBezTo>
                      <a:pt x="1010" y="22"/>
                      <a:pt x="795" y="89"/>
                      <a:pt x="591" y="89"/>
                    </a:cubicBezTo>
                    <a:cubicBezTo>
                      <a:pt x="521" y="89"/>
                      <a:pt x="452" y="81"/>
                      <a:pt x="385" y="61"/>
                    </a:cubicBezTo>
                    <a:cubicBezTo>
                      <a:pt x="360" y="53"/>
                      <a:pt x="337" y="50"/>
                      <a:pt x="315" y="50"/>
                    </a:cubicBezTo>
                    <a:cubicBezTo>
                      <a:pt x="77" y="50"/>
                      <a:pt x="1" y="434"/>
                      <a:pt x="258" y="512"/>
                    </a:cubicBezTo>
                    <a:cubicBezTo>
                      <a:pt x="354" y="541"/>
                      <a:pt x="450" y="551"/>
                      <a:pt x="546" y="551"/>
                    </a:cubicBezTo>
                    <a:cubicBezTo>
                      <a:pt x="766" y="551"/>
                      <a:pt x="986" y="493"/>
                      <a:pt x="1208" y="464"/>
                    </a:cubicBezTo>
                    <a:cubicBezTo>
                      <a:pt x="1490" y="438"/>
                      <a:pt x="1509" y="1"/>
                      <a:pt x="12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52"/>
              <p:cNvSpPr/>
              <p:nvPr/>
            </p:nvSpPr>
            <p:spPr>
              <a:xfrm>
                <a:off x="5827475" y="2742400"/>
                <a:ext cx="29475" cy="43150"/>
              </a:xfrm>
              <a:custGeom>
                <a:rect b="b" l="l" r="r" t="t"/>
                <a:pathLst>
                  <a:path extrusionOk="0" h="1726" w="1179">
                    <a:moveTo>
                      <a:pt x="287" y="0"/>
                    </a:moveTo>
                    <a:cubicBezTo>
                      <a:pt x="142" y="0"/>
                      <a:pt x="0" y="113"/>
                      <a:pt x="65" y="287"/>
                    </a:cubicBezTo>
                    <a:cubicBezTo>
                      <a:pt x="224" y="732"/>
                      <a:pt x="590" y="1093"/>
                      <a:pt x="685" y="1560"/>
                    </a:cubicBezTo>
                    <a:cubicBezTo>
                      <a:pt x="713" y="1675"/>
                      <a:pt x="800" y="1725"/>
                      <a:pt x="891" y="1725"/>
                    </a:cubicBezTo>
                    <a:cubicBezTo>
                      <a:pt x="1030" y="1725"/>
                      <a:pt x="1178" y="1609"/>
                      <a:pt x="1136" y="1433"/>
                    </a:cubicBezTo>
                    <a:cubicBezTo>
                      <a:pt x="1030" y="955"/>
                      <a:pt x="675" y="610"/>
                      <a:pt x="516" y="159"/>
                    </a:cubicBezTo>
                    <a:cubicBezTo>
                      <a:pt x="476" y="48"/>
                      <a:pt x="381" y="0"/>
                      <a:pt x="2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52"/>
              <p:cNvSpPr/>
              <p:nvPr/>
            </p:nvSpPr>
            <p:spPr>
              <a:xfrm>
                <a:off x="5777525" y="2814300"/>
                <a:ext cx="59675" cy="46225"/>
              </a:xfrm>
              <a:custGeom>
                <a:rect b="b" l="l" r="r" t="t"/>
                <a:pathLst>
                  <a:path extrusionOk="0" h="1849" w="2387">
                    <a:moveTo>
                      <a:pt x="2042" y="1"/>
                    </a:moveTo>
                    <a:cubicBezTo>
                      <a:pt x="1990" y="1"/>
                      <a:pt x="1936" y="21"/>
                      <a:pt x="1888" y="69"/>
                    </a:cubicBezTo>
                    <a:cubicBezTo>
                      <a:pt x="1378" y="573"/>
                      <a:pt x="848" y="1056"/>
                      <a:pt x="216" y="1411"/>
                    </a:cubicBezTo>
                    <a:cubicBezTo>
                      <a:pt x="1" y="1537"/>
                      <a:pt x="131" y="1848"/>
                      <a:pt x="337" y="1848"/>
                    </a:cubicBezTo>
                    <a:cubicBezTo>
                      <a:pt x="374" y="1848"/>
                      <a:pt x="414" y="1838"/>
                      <a:pt x="455" y="1814"/>
                    </a:cubicBezTo>
                    <a:cubicBezTo>
                      <a:pt x="1113" y="1438"/>
                      <a:pt x="1686" y="934"/>
                      <a:pt x="2222" y="392"/>
                    </a:cubicBezTo>
                    <a:cubicBezTo>
                      <a:pt x="2386" y="236"/>
                      <a:pt x="2223" y="1"/>
                      <a:pt x="2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52"/>
              <p:cNvSpPr/>
              <p:nvPr/>
            </p:nvSpPr>
            <p:spPr>
              <a:xfrm>
                <a:off x="5693000" y="2837775"/>
                <a:ext cx="17475" cy="40700"/>
              </a:xfrm>
              <a:custGeom>
                <a:rect b="b" l="l" r="r" t="t"/>
                <a:pathLst>
                  <a:path extrusionOk="0" h="1628" w="699">
                    <a:moveTo>
                      <a:pt x="412" y="0"/>
                    </a:moveTo>
                    <a:cubicBezTo>
                      <a:pt x="321" y="0"/>
                      <a:pt x="236" y="51"/>
                      <a:pt x="212" y="170"/>
                    </a:cubicBezTo>
                    <a:cubicBezTo>
                      <a:pt x="133" y="594"/>
                      <a:pt x="0" y="1045"/>
                      <a:pt x="133" y="1464"/>
                    </a:cubicBezTo>
                    <a:cubicBezTo>
                      <a:pt x="168" y="1578"/>
                      <a:pt x="261" y="1627"/>
                      <a:pt x="354" y="1627"/>
                    </a:cubicBezTo>
                    <a:cubicBezTo>
                      <a:pt x="495" y="1627"/>
                      <a:pt x="636" y="1513"/>
                      <a:pt x="578" y="1337"/>
                    </a:cubicBezTo>
                    <a:cubicBezTo>
                      <a:pt x="478" y="1003"/>
                      <a:pt x="594" y="626"/>
                      <a:pt x="663" y="292"/>
                    </a:cubicBezTo>
                    <a:cubicBezTo>
                      <a:pt x="698" y="116"/>
                      <a:pt x="549"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52"/>
              <p:cNvSpPr/>
              <p:nvPr/>
            </p:nvSpPr>
            <p:spPr>
              <a:xfrm>
                <a:off x="5635600" y="2773850"/>
                <a:ext cx="57125" cy="15400"/>
              </a:xfrm>
              <a:custGeom>
                <a:rect b="b" l="l" r="r" t="t"/>
                <a:pathLst>
                  <a:path extrusionOk="0" h="616" w="2285">
                    <a:moveTo>
                      <a:pt x="329" y="1"/>
                    </a:moveTo>
                    <a:cubicBezTo>
                      <a:pt x="87" y="1"/>
                      <a:pt x="1" y="388"/>
                      <a:pt x="269" y="461"/>
                    </a:cubicBezTo>
                    <a:cubicBezTo>
                      <a:pt x="613" y="554"/>
                      <a:pt x="988" y="615"/>
                      <a:pt x="1356" y="615"/>
                    </a:cubicBezTo>
                    <a:cubicBezTo>
                      <a:pt x="1579" y="615"/>
                      <a:pt x="1799" y="593"/>
                      <a:pt x="2009" y="541"/>
                    </a:cubicBezTo>
                    <a:cubicBezTo>
                      <a:pt x="2284" y="472"/>
                      <a:pt x="2196" y="82"/>
                      <a:pt x="1951" y="82"/>
                    </a:cubicBezTo>
                    <a:cubicBezTo>
                      <a:pt x="1931" y="82"/>
                      <a:pt x="1910" y="84"/>
                      <a:pt x="1887" y="90"/>
                    </a:cubicBezTo>
                    <a:cubicBezTo>
                      <a:pt x="1714" y="136"/>
                      <a:pt x="1533" y="156"/>
                      <a:pt x="1349" y="156"/>
                    </a:cubicBezTo>
                    <a:cubicBezTo>
                      <a:pt x="1027" y="156"/>
                      <a:pt x="698" y="95"/>
                      <a:pt x="397" y="10"/>
                    </a:cubicBezTo>
                    <a:cubicBezTo>
                      <a:pt x="373" y="4"/>
                      <a:pt x="351" y="1"/>
                      <a:pt x="3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52"/>
              <p:cNvSpPr/>
              <p:nvPr/>
            </p:nvSpPr>
            <p:spPr>
              <a:xfrm>
                <a:off x="5593100" y="2776825"/>
                <a:ext cx="17950" cy="51700"/>
              </a:xfrm>
              <a:custGeom>
                <a:rect b="b" l="l" r="r" t="t"/>
                <a:pathLst>
                  <a:path extrusionOk="0" h="2068" w="718">
                    <a:moveTo>
                      <a:pt x="433" y="0"/>
                    </a:moveTo>
                    <a:cubicBezTo>
                      <a:pt x="340" y="0"/>
                      <a:pt x="244" y="49"/>
                      <a:pt x="202" y="162"/>
                    </a:cubicBezTo>
                    <a:cubicBezTo>
                      <a:pt x="1" y="692"/>
                      <a:pt x="245" y="1244"/>
                      <a:pt x="96" y="1775"/>
                    </a:cubicBezTo>
                    <a:cubicBezTo>
                      <a:pt x="48" y="1951"/>
                      <a:pt x="194" y="2067"/>
                      <a:pt x="334" y="2067"/>
                    </a:cubicBezTo>
                    <a:cubicBezTo>
                      <a:pt x="426" y="2067"/>
                      <a:pt x="516" y="2018"/>
                      <a:pt x="547" y="1902"/>
                    </a:cubicBezTo>
                    <a:cubicBezTo>
                      <a:pt x="696" y="1371"/>
                      <a:pt x="452" y="798"/>
                      <a:pt x="653" y="289"/>
                    </a:cubicBezTo>
                    <a:cubicBezTo>
                      <a:pt x="718" y="115"/>
                      <a:pt x="577" y="0"/>
                      <a:pt x="4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52"/>
              <p:cNvSpPr/>
              <p:nvPr/>
            </p:nvSpPr>
            <p:spPr>
              <a:xfrm>
                <a:off x="5605175" y="2856450"/>
                <a:ext cx="45125" cy="14600"/>
              </a:xfrm>
              <a:custGeom>
                <a:rect b="b" l="l" r="r" t="t"/>
                <a:pathLst>
                  <a:path extrusionOk="0" h="584" w="1805">
                    <a:moveTo>
                      <a:pt x="284" y="0"/>
                    </a:moveTo>
                    <a:cubicBezTo>
                      <a:pt x="1" y="0"/>
                      <a:pt x="7" y="452"/>
                      <a:pt x="303" y="473"/>
                    </a:cubicBezTo>
                    <a:cubicBezTo>
                      <a:pt x="662" y="497"/>
                      <a:pt x="1004" y="584"/>
                      <a:pt x="1367" y="584"/>
                    </a:cubicBezTo>
                    <a:cubicBezTo>
                      <a:pt x="1412" y="584"/>
                      <a:pt x="1457" y="582"/>
                      <a:pt x="1502" y="579"/>
                    </a:cubicBezTo>
                    <a:cubicBezTo>
                      <a:pt x="1793" y="553"/>
                      <a:pt x="1804" y="106"/>
                      <a:pt x="1522" y="106"/>
                    </a:cubicBezTo>
                    <a:cubicBezTo>
                      <a:pt x="1515" y="106"/>
                      <a:pt x="1509" y="107"/>
                      <a:pt x="1502" y="107"/>
                    </a:cubicBezTo>
                    <a:cubicBezTo>
                      <a:pt x="1452" y="111"/>
                      <a:pt x="1403" y="113"/>
                      <a:pt x="1354" y="113"/>
                    </a:cubicBezTo>
                    <a:cubicBezTo>
                      <a:pt x="1002" y="113"/>
                      <a:pt x="657" y="24"/>
                      <a:pt x="303" y="1"/>
                    </a:cubicBezTo>
                    <a:cubicBezTo>
                      <a:pt x="296" y="1"/>
                      <a:pt x="290" y="0"/>
                      <a:pt x="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52"/>
              <p:cNvSpPr/>
              <p:nvPr/>
            </p:nvSpPr>
            <p:spPr>
              <a:xfrm>
                <a:off x="5659425" y="2812750"/>
                <a:ext cx="12625" cy="29200"/>
              </a:xfrm>
              <a:custGeom>
                <a:rect b="b" l="l" r="r" t="t"/>
                <a:pathLst>
                  <a:path extrusionOk="0" h="1168" w="505">
                    <a:moveTo>
                      <a:pt x="274" y="0"/>
                    </a:moveTo>
                    <a:cubicBezTo>
                      <a:pt x="157" y="0"/>
                      <a:pt x="38" y="77"/>
                      <a:pt x="32" y="232"/>
                    </a:cubicBezTo>
                    <a:cubicBezTo>
                      <a:pt x="32" y="258"/>
                      <a:pt x="22" y="285"/>
                      <a:pt x="17" y="311"/>
                    </a:cubicBezTo>
                    <a:cubicBezTo>
                      <a:pt x="1" y="370"/>
                      <a:pt x="6" y="428"/>
                      <a:pt x="32" y="470"/>
                    </a:cubicBezTo>
                    <a:lnTo>
                      <a:pt x="32" y="943"/>
                    </a:lnTo>
                    <a:cubicBezTo>
                      <a:pt x="32" y="1092"/>
                      <a:pt x="152" y="1167"/>
                      <a:pt x="270" y="1167"/>
                    </a:cubicBezTo>
                    <a:cubicBezTo>
                      <a:pt x="388" y="1167"/>
                      <a:pt x="505" y="1093"/>
                      <a:pt x="505" y="943"/>
                    </a:cubicBezTo>
                    <a:lnTo>
                      <a:pt x="505" y="226"/>
                    </a:lnTo>
                    <a:cubicBezTo>
                      <a:pt x="505" y="76"/>
                      <a:pt x="390" y="0"/>
                      <a:pt x="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52"/>
              <p:cNvSpPr/>
              <p:nvPr/>
            </p:nvSpPr>
            <p:spPr>
              <a:xfrm>
                <a:off x="5657400" y="2923475"/>
                <a:ext cx="38875" cy="16275"/>
              </a:xfrm>
              <a:custGeom>
                <a:rect b="b" l="l" r="r" t="t"/>
                <a:pathLst>
                  <a:path extrusionOk="0" h="651" w="1555">
                    <a:moveTo>
                      <a:pt x="1255" y="1"/>
                    </a:moveTo>
                    <a:cubicBezTo>
                      <a:pt x="1230" y="1"/>
                      <a:pt x="1203" y="5"/>
                      <a:pt x="1175" y="15"/>
                    </a:cubicBezTo>
                    <a:cubicBezTo>
                      <a:pt x="1037" y="58"/>
                      <a:pt x="899" y="111"/>
                      <a:pt x="761" y="153"/>
                    </a:cubicBezTo>
                    <a:cubicBezTo>
                      <a:pt x="687" y="175"/>
                      <a:pt x="607" y="190"/>
                      <a:pt x="527" y="201"/>
                    </a:cubicBezTo>
                    <a:lnTo>
                      <a:pt x="511" y="201"/>
                    </a:lnTo>
                    <a:cubicBezTo>
                      <a:pt x="478" y="95"/>
                      <a:pt x="372" y="31"/>
                      <a:pt x="272" y="31"/>
                    </a:cubicBezTo>
                    <a:cubicBezTo>
                      <a:pt x="182" y="31"/>
                      <a:pt x="96" y="83"/>
                      <a:pt x="71" y="201"/>
                    </a:cubicBezTo>
                    <a:cubicBezTo>
                      <a:pt x="1" y="548"/>
                      <a:pt x="196" y="651"/>
                      <a:pt x="458" y="651"/>
                    </a:cubicBezTo>
                    <a:cubicBezTo>
                      <a:pt x="748" y="651"/>
                      <a:pt x="1118" y="525"/>
                      <a:pt x="1297" y="466"/>
                    </a:cubicBezTo>
                    <a:cubicBezTo>
                      <a:pt x="1555" y="376"/>
                      <a:pt x="1481" y="1"/>
                      <a:pt x="12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52"/>
              <p:cNvSpPr/>
              <p:nvPr/>
            </p:nvSpPr>
            <p:spPr>
              <a:xfrm>
                <a:off x="5748150" y="2877075"/>
                <a:ext cx="23500" cy="45350"/>
              </a:xfrm>
              <a:custGeom>
                <a:rect b="b" l="l" r="r" t="t"/>
                <a:pathLst>
                  <a:path extrusionOk="0" h="1814" w="940">
                    <a:moveTo>
                      <a:pt x="284" y="1"/>
                    </a:moveTo>
                    <a:cubicBezTo>
                      <a:pt x="140" y="1"/>
                      <a:pt x="1" y="112"/>
                      <a:pt x="65" y="285"/>
                    </a:cubicBezTo>
                    <a:cubicBezTo>
                      <a:pt x="166" y="545"/>
                      <a:pt x="272" y="800"/>
                      <a:pt x="314" y="1075"/>
                    </a:cubicBezTo>
                    <a:cubicBezTo>
                      <a:pt x="346" y="1293"/>
                      <a:pt x="367" y="1489"/>
                      <a:pt x="452" y="1691"/>
                    </a:cubicBezTo>
                    <a:cubicBezTo>
                      <a:pt x="489" y="1778"/>
                      <a:pt x="554" y="1814"/>
                      <a:pt x="623" y="1814"/>
                    </a:cubicBezTo>
                    <a:cubicBezTo>
                      <a:pt x="773" y="1814"/>
                      <a:pt x="939" y="1643"/>
                      <a:pt x="855" y="1458"/>
                    </a:cubicBezTo>
                    <a:cubicBezTo>
                      <a:pt x="776" y="1272"/>
                      <a:pt x="781" y="1060"/>
                      <a:pt x="749" y="869"/>
                    </a:cubicBezTo>
                    <a:cubicBezTo>
                      <a:pt x="702" y="625"/>
                      <a:pt x="606" y="391"/>
                      <a:pt x="516" y="158"/>
                    </a:cubicBezTo>
                    <a:cubicBezTo>
                      <a:pt x="474" y="48"/>
                      <a:pt x="378" y="1"/>
                      <a:pt x="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52"/>
              <p:cNvSpPr/>
              <p:nvPr/>
            </p:nvSpPr>
            <p:spPr>
              <a:xfrm>
                <a:off x="5719400" y="2990750"/>
                <a:ext cx="49825" cy="15875"/>
              </a:xfrm>
              <a:custGeom>
                <a:rect b="b" l="l" r="r" t="t"/>
                <a:pathLst>
                  <a:path extrusionOk="0" h="635" w="1993">
                    <a:moveTo>
                      <a:pt x="1620" y="1"/>
                    </a:moveTo>
                    <a:cubicBezTo>
                      <a:pt x="1607" y="1"/>
                      <a:pt x="1594" y="2"/>
                      <a:pt x="1581" y="4"/>
                    </a:cubicBezTo>
                    <a:cubicBezTo>
                      <a:pt x="1151" y="62"/>
                      <a:pt x="711" y="110"/>
                      <a:pt x="281" y="179"/>
                    </a:cubicBezTo>
                    <a:cubicBezTo>
                      <a:pt x="0" y="229"/>
                      <a:pt x="98" y="634"/>
                      <a:pt x="361" y="634"/>
                    </a:cubicBezTo>
                    <a:cubicBezTo>
                      <a:pt x="376" y="634"/>
                      <a:pt x="392" y="633"/>
                      <a:pt x="408" y="630"/>
                    </a:cubicBezTo>
                    <a:cubicBezTo>
                      <a:pt x="838" y="561"/>
                      <a:pt x="1279" y="513"/>
                      <a:pt x="1708" y="455"/>
                    </a:cubicBezTo>
                    <a:cubicBezTo>
                      <a:pt x="1992" y="414"/>
                      <a:pt x="1889" y="1"/>
                      <a:pt x="16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52"/>
              <p:cNvSpPr/>
              <p:nvPr/>
            </p:nvSpPr>
            <p:spPr>
              <a:xfrm>
                <a:off x="5783200" y="2923125"/>
                <a:ext cx="18575" cy="39375"/>
              </a:xfrm>
              <a:custGeom>
                <a:rect b="b" l="l" r="r" t="t"/>
                <a:pathLst>
                  <a:path extrusionOk="0" h="1575" w="743">
                    <a:moveTo>
                      <a:pt x="393" y="1"/>
                    </a:moveTo>
                    <a:cubicBezTo>
                      <a:pt x="277" y="1"/>
                      <a:pt x="162" y="75"/>
                      <a:pt x="159" y="226"/>
                    </a:cubicBezTo>
                    <a:cubicBezTo>
                      <a:pt x="159" y="517"/>
                      <a:pt x="270" y="963"/>
                      <a:pt x="111" y="1228"/>
                    </a:cubicBezTo>
                    <a:cubicBezTo>
                      <a:pt x="1" y="1409"/>
                      <a:pt x="162" y="1575"/>
                      <a:pt x="324" y="1575"/>
                    </a:cubicBezTo>
                    <a:cubicBezTo>
                      <a:pt x="395" y="1575"/>
                      <a:pt x="466" y="1543"/>
                      <a:pt x="515" y="1467"/>
                    </a:cubicBezTo>
                    <a:cubicBezTo>
                      <a:pt x="743" y="1106"/>
                      <a:pt x="626" y="624"/>
                      <a:pt x="626" y="226"/>
                    </a:cubicBezTo>
                    <a:cubicBezTo>
                      <a:pt x="626" y="76"/>
                      <a:pt x="510" y="1"/>
                      <a:pt x="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52"/>
              <p:cNvSpPr/>
              <p:nvPr/>
            </p:nvSpPr>
            <p:spPr>
              <a:xfrm>
                <a:off x="5818225" y="2872125"/>
                <a:ext cx="18900" cy="40150"/>
              </a:xfrm>
              <a:custGeom>
                <a:rect b="b" l="l" r="r" t="t"/>
                <a:pathLst>
                  <a:path extrusionOk="0" h="1606" w="756">
                    <a:moveTo>
                      <a:pt x="317" y="0"/>
                    </a:moveTo>
                    <a:cubicBezTo>
                      <a:pt x="162" y="0"/>
                      <a:pt x="0" y="169"/>
                      <a:pt x="95" y="356"/>
                    </a:cubicBezTo>
                    <a:cubicBezTo>
                      <a:pt x="254" y="658"/>
                      <a:pt x="233" y="1045"/>
                      <a:pt x="276" y="1385"/>
                    </a:cubicBezTo>
                    <a:cubicBezTo>
                      <a:pt x="289" y="1531"/>
                      <a:pt x="415" y="1606"/>
                      <a:pt x="532" y="1606"/>
                    </a:cubicBezTo>
                    <a:cubicBezTo>
                      <a:pt x="648" y="1606"/>
                      <a:pt x="756" y="1533"/>
                      <a:pt x="737" y="1385"/>
                    </a:cubicBezTo>
                    <a:cubicBezTo>
                      <a:pt x="695" y="960"/>
                      <a:pt x="705" y="509"/>
                      <a:pt x="498" y="117"/>
                    </a:cubicBezTo>
                    <a:cubicBezTo>
                      <a:pt x="456" y="34"/>
                      <a:pt x="387"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52"/>
              <p:cNvSpPr/>
              <p:nvPr/>
            </p:nvSpPr>
            <p:spPr>
              <a:xfrm>
                <a:off x="5713075" y="2960625"/>
                <a:ext cx="39175" cy="17775"/>
              </a:xfrm>
              <a:custGeom>
                <a:rect b="b" l="l" r="r" t="t"/>
                <a:pathLst>
                  <a:path extrusionOk="0" h="711" w="1567">
                    <a:moveTo>
                      <a:pt x="1266" y="0"/>
                    </a:moveTo>
                    <a:cubicBezTo>
                      <a:pt x="1241" y="0"/>
                      <a:pt x="1215" y="5"/>
                      <a:pt x="1187" y="15"/>
                    </a:cubicBezTo>
                    <a:cubicBezTo>
                      <a:pt x="879" y="121"/>
                      <a:pt x="550" y="132"/>
                      <a:pt x="248" y="243"/>
                    </a:cubicBezTo>
                    <a:cubicBezTo>
                      <a:pt x="0" y="338"/>
                      <a:pt x="68" y="710"/>
                      <a:pt x="291" y="710"/>
                    </a:cubicBezTo>
                    <a:cubicBezTo>
                      <a:pt x="317" y="710"/>
                      <a:pt x="345" y="705"/>
                      <a:pt x="375" y="694"/>
                    </a:cubicBezTo>
                    <a:cubicBezTo>
                      <a:pt x="683" y="583"/>
                      <a:pt x="1006" y="567"/>
                      <a:pt x="1309" y="466"/>
                    </a:cubicBezTo>
                    <a:cubicBezTo>
                      <a:pt x="1567" y="375"/>
                      <a:pt x="1489" y="0"/>
                      <a:pt x="12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52"/>
              <p:cNvSpPr/>
              <p:nvPr/>
            </p:nvSpPr>
            <p:spPr>
              <a:xfrm>
                <a:off x="5617575" y="2962475"/>
                <a:ext cx="17425" cy="37875"/>
              </a:xfrm>
              <a:custGeom>
                <a:rect b="b" l="l" r="r" t="t"/>
                <a:pathLst>
                  <a:path extrusionOk="0" h="1515" w="697">
                    <a:moveTo>
                      <a:pt x="384" y="0"/>
                    </a:moveTo>
                    <a:cubicBezTo>
                      <a:pt x="314" y="0"/>
                      <a:pt x="247" y="37"/>
                      <a:pt x="210" y="127"/>
                    </a:cubicBezTo>
                    <a:cubicBezTo>
                      <a:pt x="51" y="482"/>
                      <a:pt x="83" y="848"/>
                      <a:pt x="30" y="1220"/>
                    </a:cubicBezTo>
                    <a:cubicBezTo>
                      <a:pt x="1" y="1396"/>
                      <a:pt x="155" y="1515"/>
                      <a:pt x="291" y="1515"/>
                    </a:cubicBezTo>
                    <a:cubicBezTo>
                      <a:pt x="380" y="1515"/>
                      <a:pt x="462" y="1464"/>
                      <a:pt x="481" y="1347"/>
                    </a:cubicBezTo>
                    <a:cubicBezTo>
                      <a:pt x="529" y="1029"/>
                      <a:pt x="481" y="657"/>
                      <a:pt x="614" y="355"/>
                    </a:cubicBezTo>
                    <a:cubicBezTo>
                      <a:pt x="697" y="170"/>
                      <a:pt x="533" y="0"/>
                      <a:pt x="3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52"/>
              <p:cNvSpPr/>
              <p:nvPr/>
            </p:nvSpPr>
            <p:spPr>
              <a:xfrm>
                <a:off x="5581625" y="2887275"/>
                <a:ext cx="18225" cy="38200"/>
              </a:xfrm>
              <a:custGeom>
                <a:rect b="b" l="l" r="r" t="t"/>
                <a:pathLst>
                  <a:path extrusionOk="0" h="1528" w="729">
                    <a:moveTo>
                      <a:pt x="285" y="0"/>
                    </a:moveTo>
                    <a:cubicBezTo>
                      <a:pt x="148" y="0"/>
                      <a:pt x="0" y="115"/>
                      <a:pt x="35" y="296"/>
                    </a:cubicBezTo>
                    <a:cubicBezTo>
                      <a:pt x="110" y="652"/>
                      <a:pt x="168" y="1002"/>
                      <a:pt x="242" y="1363"/>
                    </a:cubicBezTo>
                    <a:cubicBezTo>
                      <a:pt x="265" y="1478"/>
                      <a:pt x="350" y="1528"/>
                      <a:pt x="440" y="1528"/>
                    </a:cubicBezTo>
                    <a:cubicBezTo>
                      <a:pt x="578" y="1528"/>
                      <a:pt x="729" y="1412"/>
                      <a:pt x="693" y="1235"/>
                    </a:cubicBezTo>
                    <a:cubicBezTo>
                      <a:pt x="619" y="880"/>
                      <a:pt x="561" y="524"/>
                      <a:pt x="486" y="169"/>
                    </a:cubicBezTo>
                    <a:cubicBezTo>
                      <a:pt x="463" y="52"/>
                      <a:pt x="37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52"/>
              <p:cNvSpPr/>
              <p:nvPr/>
            </p:nvSpPr>
            <p:spPr>
              <a:xfrm>
                <a:off x="5523675" y="2838825"/>
                <a:ext cx="47425" cy="19075"/>
              </a:xfrm>
              <a:custGeom>
                <a:rect b="b" l="l" r="r" t="t"/>
                <a:pathLst>
                  <a:path extrusionOk="0" h="763" w="1897">
                    <a:moveTo>
                      <a:pt x="297" y="0"/>
                    </a:moveTo>
                    <a:cubicBezTo>
                      <a:pt x="72" y="0"/>
                      <a:pt x="0" y="377"/>
                      <a:pt x="252" y="467"/>
                    </a:cubicBezTo>
                    <a:cubicBezTo>
                      <a:pt x="655" y="616"/>
                      <a:pt x="1085" y="653"/>
                      <a:pt x="1499" y="754"/>
                    </a:cubicBezTo>
                    <a:cubicBezTo>
                      <a:pt x="1521" y="759"/>
                      <a:pt x="1542" y="762"/>
                      <a:pt x="1562" y="762"/>
                    </a:cubicBezTo>
                    <a:cubicBezTo>
                      <a:pt x="1808" y="762"/>
                      <a:pt x="1896" y="371"/>
                      <a:pt x="1626" y="303"/>
                    </a:cubicBezTo>
                    <a:cubicBezTo>
                      <a:pt x="1207" y="202"/>
                      <a:pt x="783" y="165"/>
                      <a:pt x="380" y="16"/>
                    </a:cubicBezTo>
                    <a:cubicBezTo>
                      <a:pt x="350" y="5"/>
                      <a:pt x="322" y="0"/>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52"/>
              <p:cNvSpPr/>
              <p:nvPr/>
            </p:nvSpPr>
            <p:spPr>
              <a:xfrm>
                <a:off x="5486650" y="2789550"/>
                <a:ext cx="21050" cy="28625"/>
              </a:xfrm>
              <a:custGeom>
                <a:rect b="b" l="l" r="r" t="t"/>
                <a:pathLst>
                  <a:path extrusionOk="0" h="1145" w="842">
                    <a:moveTo>
                      <a:pt x="508" y="1"/>
                    </a:moveTo>
                    <a:cubicBezTo>
                      <a:pt x="456" y="1"/>
                      <a:pt x="401" y="22"/>
                      <a:pt x="354" y="72"/>
                    </a:cubicBezTo>
                    <a:cubicBezTo>
                      <a:pt x="152" y="279"/>
                      <a:pt x="88" y="576"/>
                      <a:pt x="35" y="852"/>
                    </a:cubicBezTo>
                    <a:cubicBezTo>
                      <a:pt x="0" y="1028"/>
                      <a:pt x="153" y="1145"/>
                      <a:pt x="291" y="1145"/>
                    </a:cubicBezTo>
                    <a:cubicBezTo>
                      <a:pt x="381" y="1145"/>
                      <a:pt x="465" y="1095"/>
                      <a:pt x="486" y="979"/>
                    </a:cubicBezTo>
                    <a:cubicBezTo>
                      <a:pt x="518" y="794"/>
                      <a:pt x="550" y="549"/>
                      <a:pt x="683" y="411"/>
                    </a:cubicBezTo>
                    <a:cubicBezTo>
                      <a:pt x="842" y="236"/>
                      <a:pt x="684" y="1"/>
                      <a:pt x="50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52"/>
              <p:cNvSpPr/>
              <p:nvPr/>
            </p:nvSpPr>
            <p:spPr>
              <a:xfrm>
                <a:off x="5519900" y="2690650"/>
                <a:ext cx="18850" cy="21500"/>
              </a:xfrm>
              <a:custGeom>
                <a:rect b="b" l="l" r="r" t="t"/>
                <a:pathLst>
                  <a:path extrusionOk="0" h="860" w="754">
                    <a:moveTo>
                      <a:pt x="225" y="0"/>
                    </a:moveTo>
                    <a:cubicBezTo>
                      <a:pt x="108" y="0"/>
                      <a:pt x="0" y="127"/>
                      <a:pt x="5" y="234"/>
                    </a:cubicBezTo>
                    <a:cubicBezTo>
                      <a:pt x="11" y="346"/>
                      <a:pt x="69" y="415"/>
                      <a:pt x="165" y="447"/>
                    </a:cubicBezTo>
                    <a:cubicBezTo>
                      <a:pt x="170" y="457"/>
                      <a:pt x="186" y="478"/>
                      <a:pt x="191" y="494"/>
                    </a:cubicBezTo>
                    <a:cubicBezTo>
                      <a:pt x="191" y="500"/>
                      <a:pt x="202" y="510"/>
                      <a:pt x="202" y="526"/>
                    </a:cubicBezTo>
                    <a:cubicBezTo>
                      <a:pt x="228" y="600"/>
                      <a:pt x="255" y="680"/>
                      <a:pt x="297" y="744"/>
                    </a:cubicBezTo>
                    <a:cubicBezTo>
                      <a:pt x="336" y="818"/>
                      <a:pt x="418" y="860"/>
                      <a:pt x="500" y="860"/>
                    </a:cubicBezTo>
                    <a:cubicBezTo>
                      <a:pt x="540" y="860"/>
                      <a:pt x="580" y="850"/>
                      <a:pt x="615" y="829"/>
                    </a:cubicBezTo>
                    <a:cubicBezTo>
                      <a:pt x="722" y="765"/>
                      <a:pt x="753" y="616"/>
                      <a:pt x="695" y="505"/>
                    </a:cubicBezTo>
                    <a:lnTo>
                      <a:pt x="679" y="478"/>
                    </a:lnTo>
                    <a:cubicBezTo>
                      <a:pt x="674" y="457"/>
                      <a:pt x="669" y="447"/>
                      <a:pt x="663" y="425"/>
                    </a:cubicBezTo>
                    <a:cubicBezTo>
                      <a:pt x="637" y="367"/>
                      <a:pt x="615" y="298"/>
                      <a:pt x="584" y="240"/>
                    </a:cubicBezTo>
                    <a:cubicBezTo>
                      <a:pt x="509" y="102"/>
                      <a:pt x="398" y="17"/>
                      <a:pt x="239" y="1"/>
                    </a:cubicBezTo>
                    <a:cubicBezTo>
                      <a:pt x="234" y="0"/>
                      <a:pt x="230" y="0"/>
                      <a:pt x="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52"/>
              <p:cNvSpPr/>
              <p:nvPr/>
            </p:nvSpPr>
            <p:spPr>
              <a:xfrm>
                <a:off x="5530775" y="2794175"/>
                <a:ext cx="17750" cy="27850"/>
              </a:xfrm>
              <a:custGeom>
                <a:rect b="b" l="l" r="r" t="t"/>
                <a:pathLst>
                  <a:path extrusionOk="0" h="1114" w="710">
                    <a:moveTo>
                      <a:pt x="426" y="0"/>
                    </a:moveTo>
                    <a:cubicBezTo>
                      <a:pt x="334" y="0"/>
                      <a:pt x="245" y="52"/>
                      <a:pt x="218" y="173"/>
                    </a:cubicBezTo>
                    <a:cubicBezTo>
                      <a:pt x="165" y="391"/>
                      <a:pt x="85" y="603"/>
                      <a:pt x="43" y="821"/>
                    </a:cubicBezTo>
                    <a:cubicBezTo>
                      <a:pt x="1" y="997"/>
                      <a:pt x="149" y="1113"/>
                      <a:pt x="288" y="1113"/>
                    </a:cubicBezTo>
                    <a:cubicBezTo>
                      <a:pt x="379" y="1113"/>
                      <a:pt x="466" y="1064"/>
                      <a:pt x="494" y="948"/>
                    </a:cubicBezTo>
                    <a:cubicBezTo>
                      <a:pt x="547" y="731"/>
                      <a:pt x="626" y="518"/>
                      <a:pt x="669" y="295"/>
                    </a:cubicBezTo>
                    <a:cubicBezTo>
                      <a:pt x="710" y="117"/>
                      <a:pt x="564" y="0"/>
                      <a:pt x="4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1" name="Google Shape;1531;p52"/>
            <p:cNvGrpSpPr/>
            <p:nvPr/>
          </p:nvGrpSpPr>
          <p:grpSpPr>
            <a:xfrm rot="-2054052">
              <a:off x="1176243" y="688806"/>
              <a:ext cx="1514040" cy="2112317"/>
              <a:chOff x="5486650" y="2490000"/>
              <a:chExt cx="370300" cy="516625"/>
            </a:xfrm>
          </p:grpSpPr>
          <p:sp>
            <p:nvSpPr>
              <p:cNvPr id="1532" name="Google Shape;1532;p52"/>
              <p:cNvSpPr/>
              <p:nvPr/>
            </p:nvSpPr>
            <p:spPr>
              <a:xfrm>
                <a:off x="5659775" y="2625125"/>
                <a:ext cx="48850" cy="71000"/>
              </a:xfrm>
              <a:custGeom>
                <a:rect b="b" l="l" r="r" t="t"/>
                <a:pathLst>
                  <a:path extrusionOk="0" h="2840" w="1954">
                    <a:moveTo>
                      <a:pt x="1628" y="0"/>
                    </a:moveTo>
                    <a:cubicBezTo>
                      <a:pt x="1556" y="0"/>
                      <a:pt x="1485" y="32"/>
                      <a:pt x="1435" y="107"/>
                    </a:cubicBezTo>
                    <a:cubicBezTo>
                      <a:pt x="1175" y="515"/>
                      <a:pt x="857" y="892"/>
                      <a:pt x="655" y="1338"/>
                    </a:cubicBezTo>
                    <a:cubicBezTo>
                      <a:pt x="491" y="1699"/>
                      <a:pt x="406" y="2118"/>
                      <a:pt x="146" y="2431"/>
                    </a:cubicBezTo>
                    <a:cubicBezTo>
                      <a:pt x="1" y="2608"/>
                      <a:pt x="155" y="2840"/>
                      <a:pt x="324" y="2840"/>
                    </a:cubicBezTo>
                    <a:cubicBezTo>
                      <a:pt x="377" y="2840"/>
                      <a:pt x="433" y="2816"/>
                      <a:pt x="480" y="2760"/>
                    </a:cubicBezTo>
                    <a:cubicBezTo>
                      <a:pt x="729" y="2463"/>
                      <a:pt x="846" y="2113"/>
                      <a:pt x="989" y="1752"/>
                    </a:cubicBezTo>
                    <a:cubicBezTo>
                      <a:pt x="1196" y="1237"/>
                      <a:pt x="1541" y="807"/>
                      <a:pt x="1838" y="340"/>
                    </a:cubicBezTo>
                    <a:cubicBezTo>
                      <a:pt x="1953" y="166"/>
                      <a:pt x="1792" y="0"/>
                      <a:pt x="16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52"/>
              <p:cNvSpPr/>
              <p:nvPr/>
            </p:nvSpPr>
            <p:spPr>
              <a:xfrm>
                <a:off x="5694750" y="2583500"/>
                <a:ext cx="60700" cy="58150"/>
              </a:xfrm>
              <a:custGeom>
                <a:rect b="b" l="l" r="r" t="t"/>
                <a:pathLst>
                  <a:path extrusionOk="0" h="2326" w="2428">
                    <a:moveTo>
                      <a:pt x="341" y="1"/>
                    </a:moveTo>
                    <a:cubicBezTo>
                      <a:pt x="168" y="1"/>
                      <a:pt x="1" y="167"/>
                      <a:pt x="132" y="339"/>
                    </a:cubicBezTo>
                    <a:cubicBezTo>
                      <a:pt x="397" y="684"/>
                      <a:pt x="710" y="992"/>
                      <a:pt x="1023" y="1289"/>
                    </a:cubicBezTo>
                    <a:cubicBezTo>
                      <a:pt x="1182" y="1448"/>
                      <a:pt x="1368" y="1586"/>
                      <a:pt x="1511" y="1761"/>
                    </a:cubicBezTo>
                    <a:cubicBezTo>
                      <a:pt x="1660" y="1926"/>
                      <a:pt x="1750" y="2117"/>
                      <a:pt x="1920" y="2265"/>
                    </a:cubicBezTo>
                    <a:cubicBezTo>
                      <a:pt x="1968" y="2308"/>
                      <a:pt x="2021" y="2326"/>
                      <a:pt x="2073" y="2326"/>
                    </a:cubicBezTo>
                    <a:cubicBezTo>
                      <a:pt x="2261" y="2326"/>
                      <a:pt x="2428" y="2089"/>
                      <a:pt x="2249" y="1931"/>
                    </a:cubicBezTo>
                    <a:cubicBezTo>
                      <a:pt x="2116" y="1814"/>
                      <a:pt x="2031" y="1650"/>
                      <a:pt x="1920" y="1507"/>
                    </a:cubicBezTo>
                    <a:cubicBezTo>
                      <a:pt x="1776" y="1342"/>
                      <a:pt x="1612" y="1204"/>
                      <a:pt x="1453" y="1050"/>
                    </a:cubicBezTo>
                    <a:cubicBezTo>
                      <a:pt x="1140" y="753"/>
                      <a:pt x="805" y="446"/>
                      <a:pt x="540" y="101"/>
                    </a:cubicBezTo>
                    <a:cubicBezTo>
                      <a:pt x="487" y="30"/>
                      <a:pt x="413" y="1"/>
                      <a:pt x="3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52"/>
              <p:cNvSpPr/>
              <p:nvPr/>
            </p:nvSpPr>
            <p:spPr>
              <a:xfrm>
                <a:off x="5606425" y="2624775"/>
                <a:ext cx="58275" cy="19575"/>
              </a:xfrm>
              <a:custGeom>
                <a:rect b="b" l="l" r="r" t="t"/>
                <a:pathLst>
                  <a:path extrusionOk="0" h="783" w="2331">
                    <a:moveTo>
                      <a:pt x="2002" y="0"/>
                    </a:moveTo>
                    <a:cubicBezTo>
                      <a:pt x="1981" y="0"/>
                      <a:pt x="1958" y="3"/>
                      <a:pt x="1935" y="10"/>
                    </a:cubicBezTo>
                    <a:cubicBezTo>
                      <a:pt x="1659" y="89"/>
                      <a:pt x="1373" y="163"/>
                      <a:pt x="1091" y="211"/>
                    </a:cubicBezTo>
                    <a:cubicBezTo>
                      <a:pt x="821" y="254"/>
                      <a:pt x="545" y="248"/>
                      <a:pt x="269" y="323"/>
                    </a:cubicBezTo>
                    <a:cubicBezTo>
                      <a:pt x="1" y="396"/>
                      <a:pt x="87" y="783"/>
                      <a:pt x="329" y="783"/>
                    </a:cubicBezTo>
                    <a:cubicBezTo>
                      <a:pt x="350" y="783"/>
                      <a:pt x="373" y="780"/>
                      <a:pt x="396" y="774"/>
                    </a:cubicBezTo>
                    <a:cubicBezTo>
                      <a:pt x="667" y="699"/>
                      <a:pt x="948" y="715"/>
                      <a:pt x="1219" y="662"/>
                    </a:cubicBezTo>
                    <a:cubicBezTo>
                      <a:pt x="1505" y="609"/>
                      <a:pt x="1781" y="535"/>
                      <a:pt x="2062" y="461"/>
                    </a:cubicBezTo>
                    <a:cubicBezTo>
                      <a:pt x="2331" y="387"/>
                      <a:pt x="2245" y="0"/>
                      <a:pt x="20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52"/>
              <p:cNvSpPr/>
              <p:nvPr/>
            </p:nvSpPr>
            <p:spPr>
              <a:xfrm>
                <a:off x="5593075" y="2680575"/>
                <a:ext cx="32775" cy="52225"/>
              </a:xfrm>
              <a:custGeom>
                <a:rect b="b" l="l" r="r" t="t"/>
                <a:pathLst>
                  <a:path extrusionOk="0" h="2089" w="1311">
                    <a:moveTo>
                      <a:pt x="287" y="1"/>
                    </a:moveTo>
                    <a:cubicBezTo>
                      <a:pt x="141" y="1"/>
                      <a:pt x="0" y="114"/>
                      <a:pt x="71" y="287"/>
                    </a:cubicBezTo>
                    <a:cubicBezTo>
                      <a:pt x="288" y="850"/>
                      <a:pt x="697" y="1327"/>
                      <a:pt x="824" y="1921"/>
                    </a:cubicBezTo>
                    <a:cubicBezTo>
                      <a:pt x="847" y="2038"/>
                      <a:pt x="934" y="2088"/>
                      <a:pt x="1025" y="2088"/>
                    </a:cubicBezTo>
                    <a:cubicBezTo>
                      <a:pt x="1162" y="2088"/>
                      <a:pt x="1310" y="1974"/>
                      <a:pt x="1275" y="1799"/>
                    </a:cubicBezTo>
                    <a:cubicBezTo>
                      <a:pt x="1148" y="1194"/>
                      <a:pt x="745" y="722"/>
                      <a:pt x="522" y="160"/>
                    </a:cubicBezTo>
                    <a:cubicBezTo>
                      <a:pt x="480" y="49"/>
                      <a:pt x="383" y="1"/>
                      <a:pt x="2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52"/>
              <p:cNvSpPr/>
              <p:nvPr/>
            </p:nvSpPr>
            <p:spPr>
              <a:xfrm>
                <a:off x="5655350" y="2719900"/>
                <a:ext cx="77575" cy="28225"/>
              </a:xfrm>
              <a:custGeom>
                <a:rect b="b" l="l" r="r" t="t"/>
                <a:pathLst>
                  <a:path extrusionOk="0" h="1129" w="3103">
                    <a:moveTo>
                      <a:pt x="2788" y="1"/>
                    </a:moveTo>
                    <a:cubicBezTo>
                      <a:pt x="2764" y="1"/>
                      <a:pt x="2738" y="5"/>
                      <a:pt x="2710" y="14"/>
                    </a:cubicBezTo>
                    <a:cubicBezTo>
                      <a:pt x="1951" y="241"/>
                      <a:pt x="1119" y="656"/>
                      <a:pt x="317" y="656"/>
                    </a:cubicBezTo>
                    <a:cubicBezTo>
                      <a:pt x="312" y="656"/>
                      <a:pt x="307" y="656"/>
                      <a:pt x="302" y="656"/>
                    </a:cubicBezTo>
                    <a:cubicBezTo>
                      <a:pt x="300" y="656"/>
                      <a:pt x="298" y="656"/>
                      <a:pt x="297" y="656"/>
                    </a:cubicBezTo>
                    <a:cubicBezTo>
                      <a:pt x="4" y="656"/>
                      <a:pt x="1" y="1118"/>
                      <a:pt x="302" y="1128"/>
                    </a:cubicBezTo>
                    <a:cubicBezTo>
                      <a:pt x="312" y="1128"/>
                      <a:pt x="323" y="1128"/>
                      <a:pt x="333" y="1128"/>
                    </a:cubicBezTo>
                    <a:cubicBezTo>
                      <a:pt x="1187" y="1128"/>
                      <a:pt x="2036" y="706"/>
                      <a:pt x="2838" y="470"/>
                    </a:cubicBezTo>
                    <a:cubicBezTo>
                      <a:pt x="3102" y="384"/>
                      <a:pt x="3022" y="1"/>
                      <a:pt x="27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52"/>
              <p:cNvSpPr/>
              <p:nvPr/>
            </p:nvSpPr>
            <p:spPr>
              <a:xfrm>
                <a:off x="5728825" y="2651575"/>
                <a:ext cx="17875" cy="36200"/>
              </a:xfrm>
              <a:custGeom>
                <a:rect b="b" l="l" r="r" t="t"/>
                <a:pathLst>
                  <a:path extrusionOk="0" h="1448" w="715">
                    <a:moveTo>
                      <a:pt x="426" y="1"/>
                    </a:moveTo>
                    <a:cubicBezTo>
                      <a:pt x="335" y="1"/>
                      <a:pt x="253" y="53"/>
                      <a:pt x="238" y="174"/>
                    </a:cubicBezTo>
                    <a:cubicBezTo>
                      <a:pt x="191" y="503"/>
                      <a:pt x="164" y="842"/>
                      <a:pt x="58" y="1161"/>
                    </a:cubicBezTo>
                    <a:cubicBezTo>
                      <a:pt x="0" y="1334"/>
                      <a:pt x="142" y="1447"/>
                      <a:pt x="285" y="1447"/>
                    </a:cubicBezTo>
                    <a:cubicBezTo>
                      <a:pt x="378" y="1447"/>
                      <a:pt x="471" y="1399"/>
                      <a:pt x="509" y="1288"/>
                    </a:cubicBezTo>
                    <a:cubicBezTo>
                      <a:pt x="615" y="970"/>
                      <a:pt x="642" y="630"/>
                      <a:pt x="689" y="296"/>
                    </a:cubicBezTo>
                    <a:cubicBezTo>
                      <a:pt x="715" y="118"/>
                      <a:pt x="561" y="1"/>
                      <a:pt x="4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52"/>
              <p:cNvSpPr/>
              <p:nvPr/>
            </p:nvSpPr>
            <p:spPr>
              <a:xfrm>
                <a:off x="5646200" y="2529400"/>
                <a:ext cx="34850" cy="51475"/>
              </a:xfrm>
              <a:custGeom>
                <a:rect b="b" l="l" r="r" t="t"/>
                <a:pathLst>
                  <a:path extrusionOk="0" h="2059" w="1394">
                    <a:moveTo>
                      <a:pt x="286" y="1"/>
                    </a:moveTo>
                    <a:cubicBezTo>
                      <a:pt x="145" y="1"/>
                      <a:pt x="1" y="115"/>
                      <a:pt x="52" y="291"/>
                    </a:cubicBezTo>
                    <a:cubicBezTo>
                      <a:pt x="233" y="885"/>
                      <a:pt x="477" y="1463"/>
                      <a:pt x="853" y="1962"/>
                    </a:cubicBezTo>
                    <a:cubicBezTo>
                      <a:pt x="908" y="2030"/>
                      <a:pt x="981" y="2059"/>
                      <a:pt x="1053" y="2059"/>
                    </a:cubicBezTo>
                    <a:cubicBezTo>
                      <a:pt x="1227" y="2059"/>
                      <a:pt x="1393" y="1892"/>
                      <a:pt x="1262" y="1723"/>
                    </a:cubicBezTo>
                    <a:cubicBezTo>
                      <a:pt x="901" y="1257"/>
                      <a:pt x="668" y="726"/>
                      <a:pt x="503" y="164"/>
                    </a:cubicBezTo>
                    <a:cubicBezTo>
                      <a:pt x="469" y="50"/>
                      <a:pt x="378" y="1"/>
                      <a:pt x="2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52"/>
              <p:cNvSpPr/>
              <p:nvPr/>
            </p:nvSpPr>
            <p:spPr>
              <a:xfrm>
                <a:off x="5602450" y="2517825"/>
                <a:ext cx="29875" cy="46250"/>
              </a:xfrm>
              <a:custGeom>
                <a:rect b="b" l="l" r="r" t="t"/>
                <a:pathLst>
                  <a:path extrusionOk="0" h="1850" w="1195">
                    <a:moveTo>
                      <a:pt x="913" y="1"/>
                    </a:moveTo>
                    <a:cubicBezTo>
                      <a:pt x="818" y="1"/>
                      <a:pt x="723" y="51"/>
                      <a:pt x="683" y="165"/>
                    </a:cubicBezTo>
                    <a:cubicBezTo>
                      <a:pt x="529" y="627"/>
                      <a:pt x="269" y="1040"/>
                      <a:pt x="78" y="1491"/>
                    </a:cubicBezTo>
                    <a:cubicBezTo>
                      <a:pt x="1" y="1678"/>
                      <a:pt x="166" y="1849"/>
                      <a:pt x="314" y="1849"/>
                    </a:cubicBezTo>
                    <a:cubicBezTo>
                      <a:pt x="381" y="1849"/>
                      <a:pt x="445" y="1814"/>
                      <a:pt x="481" y="1730"/>
                    </a:cubicBezTo>
                    <a:cubicBezTo>
                      <a:pt x="688" y="1242"/>
                      <a:pt x="969" y="791"/>
                      <a:pt x="1134" y="298"/>
                    </a:cubicBezTo>
                    <a:cubicBezTo>
                      <a:pt x="1194" y="116"/>
                      <a:pt x="1055" y="1"/>
                      <a:pt x="9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52"/>
              <p:cNvSpPr/>
              <p:nvPr/>
            </p:nvSpPr>
            <p:spPr>
              <a:xfrm>
                <a:off x="5543250" y="2646575"/>
                <a:ext cx="44500" cy="24200"/>
              </a:xfrm>
              <a:custGeom>
                <a:rect b="b" l="l" r="r" t="t"/>
                <a:pathLst>
                  <a:path extrusionOk="0" h="968" w="1780">
                    <a:moveTo>
                      <a:pt x="349" y="1"/>
                    </a:moveTo>
                    <a:cubicBezTo>
                      <a:pt x="165" y="1"/>
                      <a:pt x="0" y="239"/>
                      <a:pt x="170" y="400"/>
                    </a:cubicBezTo>
                    <a:cubicBezTo>
                      <a:pt x="509" y="719"/>
                      <a:pt x="965" y="809"/>
                      <a:pt x="1390" y="957"/>
                    </a:cubicBezTo>
                    <a:cubicBezTo>
                      <a:pt x="1414" y="965"/>
                      <a:pt x="1438" y="968"/>
                      <a:pt x="1460" y="968"/>
                    </a:cubicBezTo>
                    <a:cubicBezTo>
                      <a:pt x="1695" y="968"/>
                      <a:pt x="1779" y="583"/>
                      <a:pt x="1517" y="496"/>
                    </a:cubicBezTo>
                    <a:cubicBezTo>
                      <a:pt x="1172" y="384"/>
                      <a:pt x="774" y="321"/>
                      <a:pt x="504" y="66"/>
                    </a:cubicBezTo>
                    <a:cubicBezTo>
                      <a:pt x="456" y="20"/>
                      <a:pt x="402" y="1"/>
                      <a:pt x="3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52"/>
              <p:cNvSpPr/>
              <p:nvPr/>
            </p:nvSpPr>
            <p:spPr>
              <a:xfrm>
                <a:off x="5549650" y="2709525"/>
                <a:ext cx="38975" cy="39850"/>
              </a:xfrm>
              <a:custGeom>
                <a:rect b="b" l="l" r="r" t="t"/>
                <a:pathLst>
                  <a:path extrusionOk="0" h="1594" w="1559">
                    <a:moveTo>
                      <a:pt x="1219" y="0"/>
                    </a:moveTo>
                    <a:cubicBezTo>
                      <a:pt x="1167" y="0"/>
                      <a:pt x="1113" y="20"/>
                      <a:pt x="1065" y="68"/>
                    </a:cubicBezTo>
                    <a:cubicBezTo>
                      <a:pt x="709" y="413"/>
                      <a:pt x="301" y="779"/>
                      <a:pt x="89" y="1236"/>
                    </a:cubicBezTo>
                    <a:cubicBezTo>
                      <a:pt x="1" y="1422"/>
                      <a:pt x="165" y="1593"/>
                      <a:pt x="317" y="1593"/>
                    </a:cubicBezTo>
                    <a:cubicBezTo>
                      <a:pt x="386" y="1593"/>
                      <a:pt x="452" y="1558"/>
                      <a:pt x="492" y="1474"/>
                    </a:cubicBezTo>
                    <a:cubicBezTo>
                      <a:pt x="683" y="1050"/>
                      <a:pt x="1060" y="726"/>
                      <a:pt x="1394" y="397"/>
                    </a:cubicBezTo>
                    <a:cubicBezTo>
                      <a:pt x="1558" y="237"/>
                      <a:pt x="1398" y="0"/>
                      <a:pt x="12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52"/>
              <p:cNvSpPr/>
              <p:nvPr/>
            </p:nvSpPr>
            <p:spPr>
              <a:xfrm>
                <a:off x="5585800" y="2590600"/>
                <a:ext cx="17750" cy="30400"/>
              </a:xfrm>
              <a:custGeom>
                <a:rect b="b" l="l" r="r" t="t"/>
                <a:pathLst>
                  <a:path extrusionOk="0" h="1216" w="710">
                    <a:moveTo>
                      <a:pt x="425" y="0"/>
                    </a:moveTo>
                    <a:cubicBezTo>
                      <a:pt x="331" y="0"/>
                      <a:pt x="240" y="49"/>
                      <a:pt x="208" y="162"/>
                    </a:cubicBezTo>
                    <a:cubicBezTo>
                      <a:pt x="134" y="411"/>
                      <a:pt x="155" y="681"/>
                      <a:pt x="49" y="920"/>
                    </a:cubicBezTo>
                    <a:cubicBezTo>
                      <a:pt x="1" y="1037"/>
                      <a:pt x="102" y="1180"/>
                      <a:pt x="213" y="1207"/>
                    </a:cubicBezTo>
                    <a:cubicBezTo>
                      <a:pt x="235" y="1213"/>
                      <a:pt x="255" y="1216"/>
                      <a:pt x="275" y="1216"/>
                    </a:cubicBezTo>
                    <a:cubicBezTo>
                      <a:pt x="379" y="1216"/>
                      <a:pt x="460" y="1139"/>
                      <a:pt x="500" y="1037"/>
                    </a:cubicBezTo>
                    <a:cubicBezTo>
                      <a:pt x="601" y="798"/>
                      <a:pt x="585" y="533"/>
                      <a:pt x="659" y="284"/>
                    </a:cubicBezTo>
                    <a:cubicBezTo>
                      <a:pt x="710" y="111"/>
                      <a:pt x="565" y="0"/>
                      <a:pt x="4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52"/>
              <p:cNvSpPr/>
              <p:nvPr/>
            </p:nvSpPr>
            <p:spPr>
              <a:xfrm>
                <a:off x="5722000" y="2773700"/>
                <a:ext cx="48675" cy="45475"/>
              </a:xfrm>
              <a:custGeom>
                <a:rect b="b" l="l" r="r" t="t"/>
                <a:pathLst>
                  <a:path extrusionOk="0" h="1819" w="1947">
                    <a:moveTo>
                      <a:pt x="330" y="0"/>
                    </a:moveTo>
                    <a:cubicBezTo>
                      <a:pt x="158" y="0"/>
                      <a:pt x="0" y="234"/>
                      <a:pt x="151" y="409"/>
                    </a:cubicBezTo>
                    <a:cubicBezTo>
                      <a:pt x="564" y="870"/>
                      <a:pt x="941" y="1369"/>
                      <a:pt x="1424" y="1762"/>
                    </a:cubicBezTo>
                    <a:cubicBezTo>
                      <a:pt x="1474" y="1802"/>
                      <a:pt x="1528" y="1819"/>
                      <a:pt x="1581" y="1819"/>
                    </a:cubicBezTo>
                    <a:cubicBezTo>
                      <a:pt x="1778" y="1819"/>
                      <a:pt x="1947" y="1578"/>
                      <a:pt x="1758" y="1428"/>
                    </a:cubicBezTo>
                    <a:cubicBezTo>
                      <a:pt x="1270" y="1035"/>
                      <a:pt x="893" y="541"/>
                      <a:pt x="485" y="75"/>
                    </a:cubicBezTo>
                    <a:cubicBezTo>
                      <a:pt x="438" y="22"/>
                      <a:pt x="383" y="0"/>
                      <a:pt x="3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52"/>
              <p:cNvSpPr/>
              <p:nvPr/>
            </p:nvSpPr>
            <p:spPr>
              <a:xfrm>
                <a:off x="5764875" y="2716600"/>
                <a:ext cx="38350" cy="37325"/>
              </a:xfrm>
              <a:custGeom>
                <a:rect b="b" l="l" r="r" t="t"/>
                <a:pathLst>
                  <a:path extrusionOk="0" h="1493" w="1534">
                    <a:moveTo>
                      <a:pt x="1198" y="0"/>
                    </a:moveTo>
                    <a:cubicBezTo>
                      <a:pt x="1145" y="0"/>
                      <a:pt x="1090" y="21"/>
                      <a:pt x="1041" y="72"/>
                    </a:cubicBezTo>
                    <a:cubicBezTo>
                      <a:pt x="733" y="395"/>
                      <a:pt x="457" y="756"/>
                      <a:pt x="160" y="1085"/>
                    </a:cubicBezTo>
                    <a:cubicBezTo>
                      <a:pt x="1" y="1253"/>
                      <a:pt x="162" y="1492"/>
                      <a:pt x="339" y="1492"/>
                    </a:cubicBezTo>
                    <a:cubicBezTo>
                      <a:pt x="392" y="1492"/>
                      <a:pt x="446" y="1471"/>
                      <a:pt x="494" y="1419"/>
                    </a:cubicBezTo>
                    <a:cubicBezTo>
                      <a:pt x="797" y="1085"/>
                      <a:pt x="1062" y="719"/>
                      <a:pt x="1375" y="401"/>
                    </a:cubicBezTo>
                    <a:cubicBezTo>
                      <a:pt x="1534" y="233"/>
                      <a:pt x="1376"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52"/>
              <p:cNvSpPr/>
              <p:nvPr/>
            </p:nvSpPr>
            <p:spPr>
              <a:xfrm>
                <a:off x="5782700" y="2575950"/>
                <a:ext cx="34300" cy="51325"/>
              </a:xfrm>
              <a:custGeom>
                <a:rect b="b" l="l" r="r" t="t"/>
                <a:pathLst>
                  <a:path extrusionOk="0" h="2053" w="1372">
                    <a:moveTo>
                      <a:pt x="314" y="1"/>
                    </a:moveTo>
                    <a:cubicBezTo>
                      <a:pt x="165" y="1"/>
                      <a:pt x="0" y="173"/>
                      <a:pt x="84" y="366"/>
                    </a:cubicBezTo>
                    <a:cubicBezTo>
                      <a:pt x="322" y="923"/>
                      <a:pt x="513" y="1490"/>
                      <a:pt x="901" y="1978"/>
                    </a:cubicBezTo>
                    <a:cubicBezTo>
                      <a:pt x="944" y="2031"/>
                      <a:pt x="995" y="2053"/>
                      <a:pt x="1046" y="2053"/>
                    </a:cubicBezTo>
                    <a:cubicBezTo>
                      <a:pt x="1212" y="2053"/>
                      <a:pt x="1372" y="1818"/>
                      <a:pt x="1230" y="1639"/>
                    </a:cubicBezTo>
                    <a:cubicBezTo>
                      <a:pt x="879" y="1193"/>
                      <a:pt x="704" y="636"/>
                      <a:pt x="487" y="127"/>
                    </a:cubicBezTo>
                    <a:cubicBezTo>
                      <a:pt x="450" y="38"/>
                      <a:pt x="384" y="1"/>
                      <a:pt x="3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52"/>
              <p:cNvSpPr/>
              <p:nvPr/>
            </p:nvSpPr>
            <p:spPr>
              <a:xfrm>
                <a:off x="5717800" y="2490000"/>
                <a:ext cx="44475" cy="37400"/>
              </a:xfrm>
              <a:custGeom>
                <a:rect b="b" l="l" r="r" t="t"/>
                <a:pathLst>
                  <a:path extrusionOk="0" h="1496" w="1779">
                    <a:moveTo>
                      <a:pt x="1454" y="1"/>
                    </a:moveTo>
                    <a:cubicBezTo>
                      <a:pt x="1415" y="1"/>
                      <a:pt x="1374" y="13"/>
                      <a:pt x="1332" y="42"/>
                    </a:cubicBezTo>
                    <a:cubicBezTo>
                      <a:pt x="897" y="334"/>
                      <a:pt x="536" y="721"/>
                      <a:pt x="165" y="1098"/>
                    </a:cubicBezTo>
                    <a:cubicBezTo>
                      <a:pt x="1" y="1262"/>
                      <a:pt x="163" y="1495"/>
                      <a:pt x="343" y="1495"/>
                    </a:cubicBezTo>
                    <a:cubicBezTo>
                      <a:pt x="396" y="1495"/>
                      <a:pt x="451" y="1475"/>
                      <a:pt x="499" y="1427"/>
                    </a:cubicBezTo>
                    <a:cubicBezTo>
                      <a:pt x="844" y="1082"/>
                      <a:pt x="1167" y="721"/>
                      <a:pt x="1571" y="445"/>
                    </a:cubicBezTo>
                    <a:cubicBezTo>
                      <a:pt x="1778" y="304"/>
                      <a:pt x="1648" y="1"/>
                      <a:pt x="14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52"/>
              <p:cNvSpPr/>
              <p:nvPr/>
            </p:nvSpPr>
            <p:spPr>
              <a:xfrm>
                <a:off x="5705650" y="2557175"/>
                <a:ext cx="37750" cy="13800"/>
              </a:xfrm>
              <a:custGeom>
                <a:rect b="b" l="l" r="r" t="t"/>
                <a:pathLst>
                  <a:path extrusionOk="0" h="552" w="1510">
                    <a:moveTo>
                      <a:pt x="1237" y="1"/>
                    </a:moveTo>
                    <a:cubicBezTo>
                      <a:pt x="1227" y="1"/>
                      <a:pt x="1218" y="1"/>
                      <a:pt x="1208" y="2"/>
                    </a:cubicBezTo>
                    <a:cubicBezTo>
                      <a:pt x="1010" y="22"/>
                      <a:pt x="795" y="89"/>
                      <a:pt x="591" y="89"/>
                    </a:cubicBezTo>
                    <a:cubicBezTo>
                      <a:pt x="521" y="89"/>
                      <a:pt x="452" y="81"/>
                      <a:pt x="385" y="61"/>
                    </a:cubicBezTo>
                    <a:cubicBezTo>
                      <a:pt x="360" y="53"/>
                      <a:pt x="337" y="50"/>
                      <a:pt x="315" y="50"/>
                    </a:cubicBezTo>
                    <a:cubicBezTo>
                      <a:pt x="77" y="50"/>
                      <a:pt x="1" y="434"/>
                      <a:pt x="258" y="512"/>
                    </a:cubicBezTo>
                    <a:cubicBezTo>
                      <a:pt x="354" y="541"/>
                      <a:pt x="450" y="551"/>
                      <a:pt x="546" y="551"/>
                    </a:cubicBezTo>
                    <a:cubicBezTo>
                      <a:pt x="766" y="551"/>
                      <a:pt x="986" y="493"/>
                      <a:pt x="1208" y="464"/>
                    </a:cubicBezTo>
                    <a:cubicBezTo>
                      <a:pt x="1490" y="438"/>
                      <a:pt x="1509" y="1"/>
                      <a:pt x="12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52"/>
              <p:cNvSpPr/>
              <p:nvPr/>
            </p:nvSpPr>
            <p:spPr>
              <a:xfrm>
                <a:off x="5827475" y="2742400"/>
                <a:ext cx="29475" cy="43150"/>
              </a:xfrm>
              <a:custGeom>
                <a:rect b="b" l="l" r="r" t="t"/>
                <a:pathLst>
                  <a:path extrusionOk="0" h="1726" w="1179">
                    <a:moveTo>
                      <a:pt x="287" y="0"/>
                    </a:moveTo>
                    <a:cubicBezTo>
                      <a:pt x="142" y="0"/>
                      <a:pt x="0" y="113"/>
                      <a:pt x="65" y="287"/>
                    </a:cubicBezTo>
                    <a:cubicBezTo>
                      <a:pt x="224" y="732"/>
                      <a:pt x="590" y="1093"/>
                      <a:pt x="685" y="1560"/>
                    </a:cubicBezTo>
                    <a:cubicBezTo>
                      <a:pt x="713" y="1675"/>
                      <a:pt x="800" y="1725"/>
                      <a:pt x="891" y="1725"/>
                    </a:cubicBezTo>
                    <a:cubicBezTo>
                      <a:pt x="1030" y="1725"/>
                      <a:pt x="1178" y="1609"/>
                      <a:pt x="1136" y="1433"/>
                    </a:cubicBezTo>
                    <a:cubicBezTo>
                      <a:pt x="1030" y="955"/>
                      <a:pt x="675" y="610"/>
                      <a:pt x="516" y="159"/>
                    </a:cubicBezTo>
                    <a:cubicBezTo>
                      <a:pt x="476" y="48"/>
                      <a:pt x="381" y="0"/>
                      <a:pt x="2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52"/>
              <p:cNvSpPr/>
              <p:nvPr/>
            </p:nvSpPr>
            <p:spPr>
              <a:xfrm>
                <a:off x="5777525" y="2814300"/>
                <a:ext cx="59675" cy="46225"/>
              </a:xfrm>
              <a:custGeom>
                <a:rect b="b" l="l" r="r" t="t"/>
                <a:pathLst>
                  <a:path extrusionOk="0" h="1849" w="2387">
                    <a:moveTo>
                      <a:pt x="2042" y="1"/>
                    </a:moveTo>
                    <a:cubicBezTo>
                      <a:pt x="1990" y="1"/>
                      <a:pt x="1936" y="21"/>
                      <a:pt x="1888" y="69"/>
                    </a:cubicBezTo>
                    <a:cubicBezTo>
                      <a:pt x="1378" y="573"/>
                      <a:pt x="848" y="1056"/>
                      <a:pt x="216" y="1411"/>
                    </a:cubicBezTo>
                    <a:cubicBezTo>
                      <a:pt x="1" y="1537"/>
                      <a:pt x="131" y="1848"/>
                      <a:pt x="337" y="1848"/>
                    </a:cubicBezTo>
                    <a:cubicBezTo>
                      <a:pt x="374" y="1848"/>
                      <a:pt x="414" y="1838"/>
                      <a:pt x="455" y="1814"/>
                    </a:cubicBezTo>
                    <a:cubicBezTo>
                      <a:pt x="1113" y="1438"/>
                      <a:pt x="1686" y="934"/>
                      <a:pt x="2222" y="392"/>
                    </a:cubicBezTo>
                    <a:cubicBezTo>
                      <a:pt x="2386" y="236"/>
                      <a:pt x="2223" y="1"/>
                      <a:pt x="20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52"/>
              <p:cNvSpPr/>
              <p:nvPr/>
            </p:nvSpPr>
            <p:spPr>
              <a:xfrm>
                <a:off x="5693000" y="2837775"/>
                <a:ext cx="17475" cy="40700"/>
              </a:xfrm>
              <a:custGeom>
                <a:rect b="b" l="l" r="r" t="t"/>
                <a:pathLst>
                  <a:path extrusionOk="0" h="1628" w="699">
                    <a:moveTo>
                      <a:pt x="412" y="0"/>
                    </a:moveTo>
                    <a:cubicBezTo>
                      <a:pt x="321" y="0"/>
                      <a:pt x="236" y="51"/>
                      <a:pt x="212" y="170"/>
                    </a:cubicBezTo>
                    <a:cubicBezTo>
                      <a:pt x="133" y="594"/>
                      <a:pt x="0" y="1045"/>
                      <a:pt x="133" y="1464"/>
                    </a:cubicBezTo>
                    <a:cubicBezTo>
                      <a:pt x="168" y="1578"/>
                      <a:pt x="261" y="1627"/>
                      <a:pt x="354" y="1627"/>
                    </a:cubicBezTo>
                    <a:cubicBezTo>
                      <a:pt x="495" y="1627"/>
                      <a:pt x="636" y="1513"/>
                      <a:pt x="578" y="1337"/>
                    </a:cubicBezTo>
                    <a:cubicBezTo>
                      <a:pt x="478" y="1003"/>
                      <a:pt x="594" y="626"/>
                      <a:pt x="663" y="292"/>
                    </a:cubicBezTo>
                    <a:cubicBezTo>
                      <a:pt x="698" y="116"/>
                      <a:pt x="549"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52"/>
              <p:cNvSpPr/>
              <p:nvPr/>
            </p:nvSpPr>
            <p:spPr>
              <a:xfrm>
                <a:off x="5635600" y="2773850"/>
                <a:ext cx="57125" cy="15400"/>
              </a:xfrm>
              <a:custGeom>
                <a:rect b="b" l="l" r="r" t="t"/>
                <a:pathLst>
                  <a:path extrusionOk="0" h="616" w="2285">
                    <a:moveTo>
                      <a:pt x="329" y="1"/>
                    </a:moveTo>
                    <a:cubicBezTo>
                      <a:pt x="87" y="1"/>
                      <a:pt x="1" y="388"/>
                      <a:pt x="269" y="461"/>
                    </a:cubicBezTo>
                    <a:cubicBezTo>
                      <a:pt x="613" y="554"/>
                      <a:pt x="988" y="615"/>
                      <a:pt x="1356" y="615"/>
                    </a:cubicBezTo>
                    <a:cubicBezTo>
                      <a:pt x="1579" y="615"/>
                      <a:pt x="1799" y="593"/>
                      <a:pt x="2009" y="541"/>
                    </a:cubicBezTo>
                    <a:cubicBezTo>
                      <a:pt x="2284" y="472"/>
                      <a:pt x="2196" y="82"/>
                      <a:pt x="1951" y="82"/>
                    </a:cubicBezTo>
                    <a:cubicBezTo>
                      <a:pt x="1931" y="82"/>
                      <a:pt x="1910" y="84"/>
                      <a:pt x="1887" y="90"/>
                    </a:cubicBezTo>
                    <a:cubicBezTo>
                      <a:pt x="1714" y="136"/>
                      <a:pt x="1533" y="156"/>
                      <a:pt x="1349" y="156"/>
                    </a:cubicBezTo>
                    <a:cubicBezTo>
                      <a:pt x="1027" y="156"/>
                      <a:pt x="698" y="95"/>
                      <a:pt x="397" y="10"/>
                    </a:cubicBezTo>
                    <a:cubicBezTo>
                      <a:pt x="373" y="4"/>
                      <a:pt x="351" y="1"/>
                      <a:pt x="3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52"/>
              <p:cNvSpPr/>
              <p:nvPr/>
            </p:nvSpPr>
            <p:spPr>
              <a:xfrm>
                <a:off x="5593100" y="2776825"/>
                <a:ext cx="17950" cy="51700"/>
              </a:xfrm>
              <a:custGeom>
                <a:rect b="b" l="l" r="r" t="t"/>
                <a:pathLst>
                  <a:path extrusionOk="0" h="2068" w="718">
                    <a:moveTo>
                      <a:pt x="433" y="0"/>
                    </a:moveTo>
                    <a:cubicBezTo>
                      <a:pt x="340" y="0"/>
                      <a:pt x="244" y="49"/>
                      <a:pt x="202" y="162"/>
                    </a:cubicBezTo>
                    <a:cubicBezTo>
                      <a:pt x="1" y="692"/>
                      <a:pt x="245" y="1244"/>
                      <a:pt x="96" y="1775"/>
                    </a:cubicBezTo>
                    <a:cubicBezTo>
                      <a:pt x="48" y="1951"/>
                      <a:pt x="194" y="2067"/>
                      <a:pt x="334" y="2067"/>
                    </a:cubicBezTo>
                    <a:cubicBezTo>
                      <a:pt x="426" y="2067"/>
                      <a:pt x="516" y="2018"/>
                      <a:pt x="547" y="1902"/>
                    </a:cubicBezTo>
                    <a:cubicBezTo>
                      <a:pt x="696" y="1371"/>
                      <a:pt x="452" y="798"/>
                      <a:pt x="653" y="289"/>
                    </a:cubicBezTo>
                    <a:cubicBezTo>
                      <a:pt x="718" y="115"/>
                      <a:pt x="577" y="0"/>
                      <a:pt x="4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52"/>
              <p:cNvSpPr/>
              <p:nvPr/>
            </p:nvSpPr>
            <p:spPr>
              <a:xfrm>
                <a:off x="5605175" y="2856450"/>
                <a:ext cx="45125" cy="14600"/>
              </a:xfrm>
              <a:custGeom>
                <a:rect b="b" l="l" r="r" t="t"/>
                <a:pathLst>
                  <a:path extrusionOk="0" h="584" w="1805">
                    <a:moveTo>
                      <a:pt x="284" y="0"/>
                    </a:moveTo>
                    <a:cubicBezTo>
                      <a:pt x="1" y="0"/>
                      <a:pt x="7" y="452"/>
                      <a:pt x="303" y="473"/>
                    </a:cubicBezTo>
                    <a:cubicBezTo>
                      <a:pt x="662" y="497"/>
                      <a:pt x="1004" y="584"/>
                      <a:pt x="1367" y="584"/>
                    </a:cubicBezTo>
                    <a:cubicBezTo>
                      <a:pt x="1412" y="584"/>
                      <a:pt x="1457" y="582"/>
                      <a:pt x="1502" y="579"/>
                    </a:cubicBezTo>
                    <a:cubicBezTo>
                      <a:pt x="1793" y="553"/>
                      <a:pt x="1804" y="106"/>
                      <a:pt x="1522" y="106"/>
                    </a:cubicBezTo>
                    <a:cubicBezTo>
                      <a:pt x="1515" y="106"/>
                      <a:pt x="1509" y="107"/>
                      <a:pt x="1502" y="107"/>
                    </a:cubicBezTo>
                    <a:cubicBezTo>
                      <a:pt x="1452" y="111"/>
                      <a:pt x="1403" y="113"/>
                      <a:pt x="1354" y="113"/>
                    </a:cubicBezTo>
                    <a:cubicBezTo>
                      <a:pt x="1002" y="113"/>
                      <a:pt x="657" y="24"/>
                      <a:pt x="303" y="1"/>
                    </a:cubicBezTo>
                    <a:cubicBezTo>
                      <a:pt x="296" y="1"/>
                      <a:pt x="290" y="0"/>
                      <a:pt x="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52"/>
              <p:cNvSpPr/>
              <p:nvPr/>
            </p:nvSpPr>
            <p:spPr>
              <a:xfrm>
                <a:off x="5659425" y="2812750"/>
                <a:ext cx="12625" cy="29200"/>
              </a:xfrm>
              <a:custGeom>
                <a:rect b="b" l="l" r="r" t="t"/>
                <a:pathLst>
                  <a:path extrusionOk="0" h="1168" w="505">
                    <a:moveTo>
                      <a:pt x="274" y="0"/>
                    </a:moveTo>
                    <a:cubicBezTo>
                      <a:pt x="157" y="0"/>
                      <a:pt x="38" y="77"/>
                      <a:pt x="32" y="232"/>
                    </a:cubicBezTo>
                    <a:cubicBezTo>
                      <a:pt x="32" y="258"/>
                      <a:pt x="22" y="285"/>
                      <a:pt x="17" y="311"/>
                    </a:cubicBezTo>
                    <a:cubicBezTo>
                      <a:pt x="1" y="370"/>
                      <a:pt x="6" y="428"/>
                      <a:pt x="32" y="470"/>
                    </a:cubicBezTo>
                    <a:lnTo>
                      <a:pt x="32" y="943"/>
                    </a:lnTo>
                    <a:cubicBezTo>
                      <a:pt x="32" y="1092"/>
                      <a:pt x="152" y="1167"/>
                      <a:pt x="270" y="1167"/>
                    </a:cubicBezTo>
                    <a:cubicBezTo>
                      <a:pt x="388" y="1167"/>
                      <a:pt x="505" y="1093"/>
                      <a:pt x="505" y="943"/>
                    </a:cubicBezTo>
                    <a:lnTo>
                      <a:pt x="505" y="226"/>
                    </a:lnTo>
                    <a:cubicBezTo>
                      <a:pt x="505" y="76"/>
                      <a:pt x="390" y="0"/>
                      <a:pt x="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52"/>
              <p:cNvSpPr/>
              <p:nvPr/>
            </p:nvSpPr>
            <p:spPr>
              <a:xfrm>
                <a:off x="5657400" y="2923475"/>
                <a:ext cx="38875" cy="16275"/>
              </a:xfrm>
              <a:custGeom>
                <a:rect b="b" l="l" r="r" t="t"/>
                <a:pathLst>
                  <a:path extrusionOk="0" h="651" w="1555">
                    <a:moveTo>
                      <a:pt x="1255" y="1"/>
                    </a:moveTo>
                    <a:cubicBezTo>
                      <a:pt x="1230" y="1"/>
                      <a:pt x="1203" y="5"/>
                      <a:pt x="1175" y="15"/>
                    </a:cubicBezTo>
                    <a:cubicBezTo>
                      <a:pt x="1037" y="58"/>
                      <a:pt x="899" y="111"/>
                      <a:pt x="761" y="153"/>
                    </a:cubicBezTo>
                    <a:cubicBezTo>
                      <a:pt x="687" y="175"/>
                      <a:pt x="607" y="190"/>
                      <a:pt x="527" y="201"/>
                    </a:cubicBezTo>
                    <a:lnTo>
                      <a:pt x="511" y="201"/>
                    </a:lnTo>
                    <a:cubicBezTo>
                      <a:pt x="478" y="95"/>
                      <a:pt x="372" y="31"/>
                      <a:pt x="272" y="31"/>
                    </a:cubicBezTo>
                    <a:cubicBezTo>
                      <a:pt x="182" y="31"/>
                      <a:pt x="96" y="83"/>
                      <a:pt x="71" y="201"/>
                    </a:cubicBezTo>
                    <a:cubicBezTo>
                      <a:pt x="1" y="548"/>
                      <a:pt x="196" y="651"/>
                      <a:pt x="458" y="651"/>
                    </a:cubicBezTo>
                    <a:cubicBezTo>
                      <a:pt x="748" y="651"/>
                      <a:pt x="1118" y="525"/>
                      <a:pt x="1297" y="466"/>
                    </a:cubicBezTo>
                    <a:cubicBezTo>
                      <a:pt x="1555" y="376"/>
                      <a:pt x="1481" y="1"/>
                      <a:pt x="12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52"/>
              <p:cNvSpPr/>
              <p:nvPr/>
            </p:nvSpPr>
            <p:spPr>
              <a:xfrm>
                <a:off x="5748150" y="2877075"/>
                <a:ext cx="23500" cy="45350"/>
              </a:xfrm>
              <a:custGeom>
                <a:rect b="b" l="l" r="r" t="t"/>
                <a:pathLst>
                  <a:path extrusionOk="0" h="1814" w="940">
                    <a:moveTo>
                      <a:pt x="284" y="1"/>
                    </a:moveTo>
                    <a:cubicBezTo>
                      <a:pt x="140" y="1"/>
                      <a:pt x="1" y="112"/>
                      <a:pt x="65" y="285"/>
                    </a:cubicBezTo>
                    <a:cubicBezTo>
                      <a:pt x="166" y="545"/>
                      <a:pt x="272" y="800"/>
                      <a:pt x="314" y="1075"/>
                    </a:cubicBezTo>
                    <a:cubicBezTo>
                      <a:pt x="346" y="1293"/>
                      <a:pt x="367" y="1489"/>
                      <a:pt x="452" y="1691"/>
                    </a:cubicBezTo>
                    <a:cubicBezTo>
                      <a:pt x="489" y="1778"/>
                      <a:pt x="554" y="1814"/>
                      <a:pt x="623" y="1814"/>
                    </a:cubicBezTo>
                    <a:cubicBezTo>
                      <a:pt x="773" y="1814"/>
                      <a:pt x="939" y="1643"/>
                      <a:pt x="855" y="1458"/>
                    </a:cubicBezTo>
                    <a:cubicBezTo>
                      <a:pt x="776" y="1272"/>
                      <a:pt x="781" y="1060"/>
                      <a:pt x="749" y="869"/>
                    </a:cubicBezTo>
                    <a:cubicBezTo>
                      <a:pt x="702" y="625"/>
                      <a:pt x="606" y="391"/>
                      <a:pt x="516" y="158"/>
                    </a:cubicBezTo>
                    <a:cubicBezTo>
                      <a:pt x="474" y="48"/>
                      <a:pt x="378" y="1"/>
                      <a:pt x="2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52"/>
              <p:cNvSpPr/>
              <p:nvPr/>
            </p:nvSpPr>
            <p:spPr>
              <a:xfrm>
                <a:off x="5719400" y="2990750"/>
                <a:ext cx="49825" cy="15875"/>
              </a:xfrm>
              <a:custGeom>
                <a:rect b="b" l="l" r="r" t="t"/>
                <a:pathLst>
                  <a:path extrusionOk="0" h="635" w="1993">
                    <a:moveTo>
                      <a:pt x="1620" y="1"/>
                    </a:moveTo>
                    <a:cubicBezTo>
                      <a:pt x="1607" y="1"/>
                      <a:pt x="1594" y="2"/>
                      <a:pt x="1581" y="4"/>
                    </a:cubicBezTo>
                    <a:cubicBezTo>
                      <a:pt x="1151" y="62"/>
                      <a:pt x="711" y="110"/>
                      <a:pt x="281" y="179"/>
                    </a:cubicBezTo>
                    <a:cubicBezTo>
                      <a:pt x="0" y="229"/>
                      <a:pt x="98" y="634"/>
                      <a:pt x="361" y="634"/>
                    </a:cubicBezTo>
                    <a:cubicBezTo>
                      <a:pt x="376" y="634"/>
                      <a:pt x="392" y="633"/>
                      <a:pt x="408" y="630"/>
                    </a:cubicBezTo>
                    <a:cubicBezTo>
                      <a:pt x="838" y="561"/>
                      <a:pt x="1279" y="513"/>
                      <a:pt x="1708" y="455"/>
                    </a:cubicBezTo>
                    <a:cubicBezTo>
                      <a:pt x="1992" y="414"/>
                      <a:pt x="1889" y="1"/>
                      <a:pt x="16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52"/>
              <p:cNvSpPr/>
              <p:nvPr/>
            </p:nvSpPr>
            <p:spPr>
              <a:xfrm>
                <a:off x="5783200" y="2923125"/>
                <a:ext cx="18575" cy="39375"/>
              </a:xfrm>
              <a:custGeom>
                <a:rect b="b" l="l" r="r" t="t"/>
                <a:pathLst>
                  <a:path extrusionOk="0" h="1575" w="743">
                    <a:moveTo>
                      <a:pt x="393" y="1"/>
                    </a:moveTo>
                    <a:cubicBezTo>
                      <a:pt x="277" y="1"/>
                      <a:pt x="162" y="75"/>
                      <a:pt x="159" y="226"/>
                    </a:cubicBezTo>
                    <a:cubicBezTo>
                      <a:pt x="159" y="517"/>
                      <a:pt x="270" y="963"/>
                      <a:pt x="111" y="1228"/>
                    </a:cubicBezTo>
                    <a:cubicBezTo>
                      <a:pt x="1" y="1409"/>
                      <a:pt x="162" y="1575"/>
                      <a:pt x="324" y="1575"/>
                    </a:cubicBezTo>
                    <a:cubicBezTo>
                      <a:pt x="395" y="1575"/>
                      <a:pt x="466" y="1543"/>
                      <a:pt x="515" y="1467"/>
                    </a:cubicBezTo>
                    <a:cubicBezTo>
                      <a:pt x="743" y="1106"/>
                      <a:pt x="626" y="624"/>
                      <a:pt x="626" y="226"/>
                    </a:cubicBezTo>
                    <a:cubicBezTo>
                      <a:pt x="626" y="76"/>
                      <a:pt x="510" y="1"/>
                      <a:pt x="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52"/>
              <p:cNvSpPr/>
              <p:nvPr/>
            </p:nvSpPr>
            <p:spPr>
              <a:xfrm>
                <a:off x="5818225" y="2872125"/>
                <a:ext cx="18900" cy="40150"/>
              </a:xfrm>
              <a:custGeom>
                <a:rect b="b" l="l" r="r" t="t"/>
                <a:pathLst>
                  <a:path extrusionOk="0" h="1606" w="756">
                    <a:moveTo>
                      <a:pt x="317" y="0"/>
                    </a:moveTo>
                    <a:cubicBezTo>
                      <a:pt x="162" y="0"/>
                      <a:pt x="0" y="169"/>
                      <a:pt x="95" y="356"/>
                    </a:cubicBezTo>
                    <a:cubicBezTo>
                      <a:pt x="254" y="658"/>
                      <a:pt x="233" y="1045"/>
                      <a:pt x="276" y="1385"/>
                    </a:cubicBezTo>
                    <a:cubicBezTo>
                      <a:pt x="289" y="1531"/>
                      <a:pt x="415" y="1606"/>
                      <a:pt x="532" y="1606"/>
                    </a:cubicBezTo>
                    <a:cubicBezTo>
                      <a:pt x="648" y="1606"/>
                      <a:pt x="756" y="1533"/>
                      <a:pt x="737" y="1385"/>
                    </a:cubicBezTo>
                    <a:cubicBezTo>
                      <a:pt x="695" y="960"/>
                      <a:pt x="705" y="509"/>
                      <a:pt x="498" y="117"/>
                    </a:cubicBezTo>
                    <a:cubicBezTo>
                      <a:pt x="456" y="34"/>
                      <a:pt x="387"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52"/>
              <p:cNvSpPr/>
              <p:nvPr/>
            </p:nvSpPr>
            <p:spPr>
              <a:xfrm>
                <a:off x="5713075" y="2960625"/>
                <a:ext cx="39175" cy="17775"/>
              </a:xfrm>
              <a:custGeom>
                <a:rect b="b" l="l" r="r" t="t"/>
                <a:pathLst>
                  <a:path extrusionOk="0" h="711" w="1567">
                    <a:moveTo>
                      <a:pt x="1266" y="0"/>
                    </a:moveTo>
                    <a:cubicBezTo>
                      <a:pt x="1241" y="0"/>
                      <a:pt x="1215" y="5"/>
                      <a:pt x="1187" y="15"/>
                    </a:cubicBezTo>
                    <a:cubicBezTo>
                      <a:pt x="879" y="121"/>
                      <a:pt x="550" y="132"/>
                      <a:pt x="248" y="243"/>
                    </a:cubicBezTo>
                    <a:cubicBezTo>
                      <a:pt x="0" y="338"/>
                      <a:pt x="68" y="710"/>
                      <a:pt x="291" y="710"/>
                    </a:cubicBezTo>
                    <a:cubicBezTo>
                      <a:pt x="317" y="710"/>
                      <a:pt x="345" y="705"/>
                      <a:pt x="375" y="694"/>
                    </a:cubicBezTo>
                    <a:cubicBezTo>
                      <a:pt x="683" y="583"/>
                      <a:pt x="1006" y="567"/>
                      <a:pt x="1309" y="466"/>
                    </a:cubicBezTo>
                    <a:cubicBezTo>
                      <a:pt x="1567" y="375"/>
                      <a:pt x="1489" y="0"/>
                      <a:pt x="12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52"/>
              <p:cNvSpPr/>
              <p:nvPr/>
            </p:nvSpPr>
            <p:spPr>
              <a:xfrm>
                <a:off x="5617575" y="2962475"/>
                <a:ext cx="17425" cy="37875"/>
              </a:xfrm>
              <a:custGeom>
                <a:rect b="b" l="l" r="r" t="t"/>
                <a:pathLst>
                  <a:path extrusionOk="0" h="1515" w="697">
                    <a:moveTo>
                      <a:pt x="384" y="0"/>
                    </a:moveTo>
                    <a:cubicBezTo>
                      <a:pt x="314" y="0"/>
                      <a:pt x="247" y="37"/>
                      <a:pt x="210" y="127"/>
                    </a:cubicBezTo>
                    <a:cubicBezTo>
                      <a:pt x="51" y="482"/>
                      <a:pt x="83" y="848"/>
                      <a:pt x="30" y="1220"/>
                    </a:cubicBezTo>
                    <a:cubicBezTo>
                      <a:pt x="1" y="1396"/>
                      <a:pt x="155" y="1515"/>
                      <a:pt x="291" y="1515"/>
                    </a:cubicBezTo>
                    <a:cubicBezTo>
                      <a:pt x="380" y="1515"/>
                      <a:pt x="462" y="1464"/>
                      <a:pt x="481" y="1347"/>
                    </a:cubicBezTo>
                    <a:cubicBezTo>
                      <a:pt x="529" y="1029"/>
                      <a:pt x="481" y="657"/>
                      <a:pt x="614" y="355"/>
                    </a:cubicBezTo>
                    <a:cubicBezTo>
                      <a:pt x="697" y="170"/>
                      <a:pt x="533" y="0"/>
                      <a:pt x="3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52"/>
              <p:cNvSpPr/>
              <p:nvPr/>
            </p:nvSpPr>
            <p:spPr>
              <a:xfrm>
                <a:off x="5581625" y="2887275"/>
                <a:ext cx="18225" cy="38200"/>
              </a:xfrm>
              <a:custGeom>
                <a:rect b="b" l="l" r="r" t="t"/>
                <a:pathLst>
                  <a:path extrusionOk="0" h="1528" w="729">
                    <a:moveTo>
                      <a:pt x="285" y="0"/>
                    </a:moveTo>
                    <a:cubicBezTo>
                      <a:pt x="148" y="0"/>
                      <a:pt x="0" y="115"/>
                      <a:pt x="35" y="296"/>
                    </a:cubicBezTo>
                    <a:cubicBezTo>
                      <a:pt x="110" y="652"/>
                      <a:pt x="168" y="1002"/>
                      <a:pt x="242" y="1363"/>
                    </a:cubicBezTo>
                    <a:cubicBezTo>
                      <a:pt x="265" y="1478"/>
                      <a:pt x="350" y="1528"/>
                      <a:pt x="440" y="1528"/>
                    </a:cubicBezTo>
                    <a:cubicBezTo>
                      <a:pt x="578" y="1528"/>
                      <a:pt x="729" y="1412"/>
                      <a:pt x="693" y="1235"/>
                    </a:cubicBezTo>
                    <a:cubicBezTo>
                      <a:pt x="619" y="880"/>
                      <a:pt x="561" y="524"/>
                      <a:pt x="486" y="169"/>
                    </a:cubicBezTo>
                    <a:cubicBezTo>
                      <a:pt x="463" y="52"/>
                      <a:pt x="37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52"/>
              <p:cNvSpPr/>
              <p:nvPr/>
            </p:nvSpPr>
            <p:spPr>
              <a:xfrm>
                <a:off x="5523675" y="2838825"/>
                <a:ext cx="47425" cy="19075"/>
              </a:xfrm>
              <a:custGeom>
                <a:rect b="b" l="l" r="r" t="t"/>
                <a:pathLst>
                  <a:path extrusionOk="0" h="763" w="1897">
                    <a:moveTo>
                      <a:pt x="297" y="0"/>
                    </a:moveTo>
                    <a:cubicBezTo>
                      <a:pt x="72" y="0"/>
                      <a:pt x="0" y="377"/>
                      <a:pt x="252" y="467"/>
                    </a:cubicBezTo>
                    <a:cubicBezTo>
                      <a:pt x="655" y="616"/>
                      <a:pt x="1085" y="653"/>
                      <a:pt x="1499" y="754"/>
                    </a:cubicBezTo>
                    <a:cubicBezTo>
                      <a:pt x="1521" y="759"/>
                      <a:pt x="1542" y="762"/>
                      <a:pt x="1562" y="762"/>
                    </a:cubicBezTo>
                    <a:cubicBezTo>
                      <a:pt x="1808" y="762"/>
                      <a:pt x="1896" y="371"/>
                      <a:pt x="1626" y="303"/>
                    </a:cubicBezTo>
                    <a:cubicBezTo>
                      <a:pt x="1207" y="202"/>
                      <a:pt x="783" y="165"/>
                      <a:pt x="380" y="16"/>
                    </a:cubicBezTo>
                    <a:cubicBezTo>
                      <a:pt x="350" y="5"/>
                      <a:pt x="322" y="0"/>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52"/>
              <p:cNvSpPr/>
              <p:nvPr/>
            </p:nvSpPr>
            <p:spPr>
              <a:xfrm>
                <a:off x="5486650" y="2789550"/>
                <a:ext cx="21050" cy="28625"/>
              </a:xfrm>
              <a:custGeom>
                <a:rect b="b" l="l" r="r" t="t"/>
                <a:pathLst>
                  <a:path extrusionOk="0" h="1145" w="842">
                    <a:moveTo>
                      <a:pt x="508" y="1"/>
                    </a:moveTo>
                    <a:cubicBezTo>
                      <a:pt x="456" y="1"/>
                      <a:pt x="401" y="22"/>
                      <a:pt x="354" y="72"/>
                    </a:cubicBezTo>
                    <a:cubicBezTo>
                      <a:pt x="152" y="279"/>
                      <a:pt x="88" y="576"/>
                      <a:pt x="35" y="852"/>
                    </a:cubicBezTo>
                    <a:cubicBezTo>
                      <a:pt x="0" y="1028"/>
                      <a:pt x="153" y="1145"/>
                      <a:pt x="291" y="1145"/>
                    </a:cubicBezTo>
                    <a:cubicBezTo>
                      <a:pt x="381" y="1145"/>
                      <a:pt x="465" y="1095"/>
                      <a:pt x="486" y="979"/>
                    </a:cubicBezTo>
                    <a:cubicBezTo>
                      <a:pt x="518" y="794"/>
                      <a:pt x="550" y="549"/>
                      <a:pt x="683" y="411"/>
                    </a:cubicBezTo>
                    <a:cubicBezTo>
                      <a:pt x="842" y="236"/>
                      <a:pt x="684" y="1"/>
                      <a:pt x="50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52"/>
              <p:cNvSpPr/>
              <p:nvPr/>
            </p:nvSpPr>
            <p:spPr>
              <a:xfrm>
                <a:off x="5519900" y="2690650"/>
                <a:ext cx="18850" cy="21500"/>
              </a:xfrm>
              <a:custGeom>
                <a:rect b="b" l="l" r="r" t="t"/>
                <a:pathLst>
                  <a:path extrusionOk="0" h="860" w="754">
                    <a:moveTo>
                      <a:pt x="225" y="0"/>
                    </a:moveTo>
                    <a:cubicBezTo>
                      <a:pt x="108" y="0"/>
                      <a:pt x="0" y="127"/>
                      <a:pt x="5" y="234"/>
                    </a:cubicBezTo>
                    <a:cubicBezTo>
                      <a:pt x="11" y="346"/>
                      <a:pt x="69" y="415"/>
                      <a:pt x="165" y="447"/>
                    </a:cubicBezTo>
                    <a:cubicBezTo>
                      <a:pt x="170" y="457"/>
                      <a:pt x="186" y="478"/>
                      <a:pt x="191" y="494"/>
                    </a:cubicBezTo>
                    <a:cubicBezTo>
                      <a:pt x="191" y="500"/>
                      <a:pt x="202" y="510"/>
                      <a:pt x="202" y="526"/>
                    </a:cubicBezTo>
                    <a:cubicBezTo>
                      <a:pt x="228" y="600"/>
                      <a:pt x="255" y="680"/>
                      <a:pt x="297" y="744"/>
                    </a:cubicBezTo>
                    <a:cubicBezTo>
                      <a:pt x="336" y="818"/>
                      <a:pt x="418" y="860"/>
                      <a:pt x="500" y="860"/>
                    </a:cubicBezTo>
                    <a:cubicBezTo>
                      <a:pt x="540" y="860"/>
                      <a:pt x="580" y="850"/>
                      <a:pt x="615" y="829"/>
                    </a:cubicBezTo>
                    <a:cubicBezTo>
                      <a:pt x="722" y="765"/>
                      <a:pt x="753" y="616"/>
                      <a:pt x="695" y="505"/>
                    </a:cubicBezTo>
                    <a:lnTo>
                      <a:pt x="679" y="478"/>
                    </a:lnTo>
                    <a:cubicBezTo>
                      <a:pt x="674" y="457"/>
                      <a:pt x="669" y="447"/>
                      <a:pt x="663" y="425"/>
                    </a:cubicBezTo>
                    <a:cubicBezTo>
                      <a:pt x="637" y="367"/>
                      <a:pt x="615" y="298"/>
                      <a:pt x="584" y="240"/>
                    </a:cubicBezTo>
                    <a:cubicBezTo>
                      <a:pt x="509" y="102"/>
                      <a:pt x="398" y="17"/>
                      <a:pt x="239" y="1"/>
                    </a:cubicBezTo>
                    <a:cubicBezTo>
                      <a:pt x="234" y="0"/>
                      <a:pt x="230" y="0"/>
                      <a:pt x="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52"/>
              <p:cNvSpPr/>
              <p:nvPr/>
            </p:nvSpPr>
            <p:spPr>
              <a:xfrm>
                <a:off x="5530775" y="2794175"/>
                <a:ext cx="17750" cy="27850"/>
              </a:xfrm>
              <a:custGeom>
                <a:rect b="b" l="l" r="r" t="t"/>
                <a:pathLst>
                  <a:path extrusionOk="0" h="1114" w="710">
                    <a:moveTo>
                      <a:pt x="426" y="0"/>
                    </a:moveTo>
                    <a:cubicBezTo>
                      <a:pt x="334" y="0"/>
                      <a:pt x="245" y="52"/>
                      <a:pt x="218" y="173"/>
                    </a:cubicBezTo>
                    <a:cubicBezTo>
                      <a:pt x="165" y="391"/>
                      <a:pt x="85" y="603"/>
                      <a:pt x="43" y="821"/>
                    </a:cubicBezTo>
                    <a:cubicBezTo>
                      <a:pt x="1" y="997"/>
                      <a:pt x="149" y="1113"/>
                      <a:pt x="288" y="1113"/>
                    </a:cubicBezTo>
                    <a:cubicBezTo>
                      <a:pt x="379" y="1113"/>
                      <a:pt x="466" y="1064"/>
                      <a:pt x="494" y="948"/>
                    </a:cubicBezTo>
                    <a:cubicBezTo>
                      <a:pt x="547" y="731"/>
                      <a:pt x="626" y="518"/>
                      <a:pt x="669" y="295"/>
                    </a:cubicBezTo>
                    <a:cubicBezTo>
                      <a:pt x="710" y="117"/>
                      <a:pt x="564" y="0"/>
                      <a:pt x="4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67" name="Google Shape;1567;p52"/>
          <p:cNvSpPr/>
          <p:nvPr/>
        </p:nvSpPr>
        <p:spPr>
          <a:xfrm>
            <a:off x="790875" y="4386250"/>
            <a:ext cx="1176722" cy="1223074"/>
          </a:xfrm>
          <a:custGeom>
            <a:rect b="b" l="l" r="r" t="t"/>
            <a:pathLst>
              <a:path extrusionOk="0" h="21481" w="20666">
                <a:moveTo>
                  <a:pt x="3343" y="4137"/>
                </a:moveTo>
                <a:cubicBezTo>
                  <a:pt x="2855" y="4747"/>
                  <a:pt x="2430" y="5410"/>
                  <a:pt x="2069" y="6100"/>
                </a:cubicBezTo>
                <a:cubicBezTo>
                  <a:pt x="2377" y="5379"/>
                  <a:pt x="2802" y="4715"/>
                  <a:pt x="3343" y="4137"/>
                </a:cubicBezTo>
                <a:close/>
                <a:moveTo>
                  <a:pt x="8792" y="7427"/>
                </a:moveTo>
                <a:cubicBezTo>
                  <a:pt x="9168" y="7496"/>
                  <a:pt x="9535" y="7644"/>
                  <a:pt x="9879" y="7835"/>
                </a:cubicBezTo>
                <a:cubicBezTo>
                  <a:pt x="9704" y="7799"/>
                  <a:pt x="9524" y="7781"/>
                  <a:pt x="9344" y="7781"/>
                </a:cubicBezTo>
                <a:cubicBezTo>
                  <a:pt x="8442" y="7781"/>
                  <a:pt x="7523" y="8221"/>
                  <a:pt x="6988" y="8960"/>
                </a:cubicBezTo>
                <a:cubicBezTo>
                  <a:pt x="7423" y="8222"/>
                  <a:pt x="8076" y="7612"/>
                  <a:pt x="8771" y="7427"/>
                </a:cubicBezTo>
                <a:close/>
                <a:moveTo>
                  <a:pt x="7890" y="7432"/>
                </a:moveTo>
                <a:lnTo>
                  <a:pt x="7890" y="7432"/>
                </a:lnTo>
                <a:cubicBezTo>
                  <a:pt x="7497" y="7724"/>
                  <a:pt x="7152" y="8079"/>
                  <a:pt x="6871" y="8451"/>
                </a:cubicBezTo>
                <a:cubicBezTo>
                  <a:pt x="6691" y="8689"/>
                  <a:pt x="6516" y="8944"/>
                  <a:pt x="6356" y="9220"/>
                </a:cubicBezTo>
                <a:cubicBezTo>
                  <a:pt x="6500" y="8318"/>
                  <a:pt x="7046" y="7618"/>
                  <a:pt x="7890" y="7432"/>
                </a:cubicBezTo>
                <a:close/>
                <a:moveTo>
                  <a:pt x="8797" y="9365"/>
                </a:moveTo>
                <a:cubicBezTo>
                  <a:pt x="8885" y="9365"/>
                  <a:pt x="9015" y="9408"/>
                  <a:pt x="9222" y="9485"/>
                </a:cubicBezTo>
                <a:cubicBezTo>
                  <a:pt x="9248" y="9491"/>
                  <a:pt x="9275" y="9512"/>
                  <a:pt x="9301" y="9528"/>
                </a:cubicBezTo>
                <a:cubicBezTo>
                  <a:pt x="9264" y="9565"/>
                  <a:pt x="9243" y="9591"/>
                  <a:pt x="9237" y="9607"/>
                </a:cubicBezTo>
                <a:cubicBezTo>
                  <a:pt x="9179" y="9724"/>
                  <a:pt x="9110" y="9851"/>
                  <a:pt x="9052" y="9973"/>
                </a:cubicBezTo>
                <a:cubicBezTo>
                  <a:pt x="9036" y="10000"/>
                  <a:pt x="9025" y="10026"/>
                  <a:pt x="9020" y="10042"/>
                </a:cubicBezTo>
                <a:cubicBezTo>
                  <a:pt x="8900" y="10175"/>
                  <a:pt x="8746" y="10269"/>
                  <a:pt x="8634" y="10269"/>
                </a:cubicBezTo>
                <a:cubicBezTo>
                  <a:pt x="8504" y="10269"/>
                  <a:pt x="8430" y="10143"/>
                  <a:pt x="8526" y="9804"/>
                </a:cubicBezTo>
                <a:cubicBezTo>
                  <a:pt x="8614" y="9496"/>
                  <a:pt x="8642" y="9365"/>
                  <a:pt x="8797" y="9365"/>
                </a:cubicBezTo>
                <a:close/>
                <a:moveTo>
                  <a:pt x="8547" y="8580"/>
                </a:moveTo>
                <a:cubicBezTo>
                  <a:pt x="8708" y="8580"/>
                  <a:pt x="8873" y="8598"/>
                  <a:pt x="9036" y="8631"/>
                </a:cubicBezTo>
                <a:cubicBezTo>
                  <a:pt x="8733" y="8727"/>
                  <a:pt x="8436" y="8912"/>
                  <a:pt x="8187" y="9167"/>
                </a:cubicBezTo>
                <a:cubicBezTo>
                  <a:pt x="7884" y="9496"/>
                  <a:pt x="7481" y="10281"/>
                  <a:pt x="7593" y="10785"/>
                </a:cubicBezTo>
                <a:cubicBezTo>
                  <a:pt x="7158" y="10037"/>
                  <a:pt x="7036" y="9008"/>
                  <a:pt x="7953" y="8679"/>
                </a:cubicBezTo>
                <a:cubicBezTo>
                  <a:pt x="8138" y="8610"/>
                  <a:pt x="8340" y="8580"/>
                  <a:pt x="8547" y="8580"/>
                </a:cubicBezTo>
                <a:close/>
                <a:moveTo>
                  <a:pt x="9747" y="9846"/>
                </a:moveTo>
                <a:cubicBezTo>
                  <a:pt x="9826" y="9926"/>
                  <a:pt x="9906" y="10011"/>
                  <a:pt x="9964" y="10095"/>
                </a:cubicBezTo>
                <a:cubicBezTo>
                  <a:pt x="10383" y="10706"/>
                  <a:pt x="10362" y="11597"/>
                  <a:pt x="9529" y="11862"/>
                </a:cubicBezTo>
                <a:cubicBezTo>
                  <a:pt x="9429" y="11893"/>
                  <a:pt x="9326" y="11908"/>
                  <a:pt x="9223" y="11908"/>
                </a:cubicBezTo>
                <a:cubicBezTo>
                  <a:pt x="8768" y="11908"/>
                  <a:pt x="8308" y="11629"/>
                  <a:pt x="7996" y="11326"/>
                </a:cubicBezTo>
                <a:cubicBezTo>
                  <a:pt x="7938" y="11263"/>
                  <a:pt x="7874" y="11199"/>
                  <a:pt x="7816" y="11125"/>
                </a:cubicBezTo>
                <a:lnTo>
                  <a:pt x="7816" y="11125"/>
                </a:lnTo>
                <a:cubicBezTo>
                  <a:pt x="7922" y="11194"/>
                  <a:pt x="8060" y="11236"/>
                  <a:pt x="8256" y="11236"/>
                </a:cubicBezTo>
                <a:cubicBezTo>
                  <a:pt x="8266" y="11236"/>
                  <a:pt x="8276" y="11237"/>
                  <a:pt x="8286" y="11237"/>
                </a:cubicBezTo>
                <a:cubicBezTo>
                  <a:pt x="8971" y="11237"/>
                  <a:pt x="9480" y="10526"/>
                  <a:pt x="9747" y="9846"/>
                </a:cubicBezTo>
                <a:close/>
                <a:moveTo>
                  <a:pt x="6569" y="9936"/>
                </a:moveTo>
                <a:lnTo>
                  <a:pt x="6569" y="9936"/>
                </a:lnTo>
                <a:cubicBezTo>
                  <a:pt x="6286" y="11391"/>
                  <a:pt x="7440" y="12601"/>
                  <a:pt x="8691" y="12601"/>
                </a:cubicBezTo>
                <a:cubicBezTo>
                  <a:pt x="9251" y="12601"/>
                  <a:pt x="9830" y="12359"/>
                  <a:pt x="10309" y="11788"/>
                </a:cubicBezTo>
                <a:cubicBezTo>
                  <a:pt x="10511" y="11549"/>
                  <a:pt x="10691" y="11284"/>
                  <a:pt x="10813" y="10997"/>
                </a:cubicBezTo>
                <a:lnTo>
                  <a:pt x="10813" y="10997"/>
                </a:lnTo>
                <a:cubicBezTo>
                  <a:pt x="10483" y="11984"/>
                  <a:pt x="9272" y="12805"/>
                  <a:pt x="8197" y="12805"/>
                </a:cubicBezTo>
                <a:cubicBezTo>
                  <a:pt x="7630" y="12805"/>
                  <a:pt x="7102" y="12578"/>
                  <a:pt x="6760" y="12027"/>
                </a:cubicBezTo>
                <a:cubicBezTo>
                  <a:pt x="6611" y="11629"/>
                  <a:pt x="6505" y="11210"/>
                  <a:pt x="6431" y="10822"/>
                </a:cubicBezTo>
                <a:cubicBezTo>
                  <a:pt x="6431" y="10536"/>
                  <a:pt x="6484" y="10239"/>
                  <a:pt x="6569" y="9936"/>
                </a:cubicBezTo>
                <a:close/>
                <a:moveTo>
                  <a:pt x="9684" y="1543"/>
                </a:moveTo>
                <a:cubicBezTo>
                  <a:pt x="9982" y="1543"/>
                  <a:pt x="10278" y="1557"/>
                  <a:pt x="10575" y="1585"/>
                </a:cubicBezTo>
                <a:cubicBezTo>
                  <a:pt x="5545" y="2025"/>
                  <a:pt x="1125" y="6615"/>
                  <a:pt x="1778" y="11921"/>
                </a:cubicBezTo>
                <a:cubicBezTo>
                  <a:pt x="1862" y="12642"/>
                  <a:pt x="2069" y="13327"/>
                  <a:pt x="2367" y="13969"/>
                </a:cubicBezTo>
                <a:cubicBezTo>
                  <a:pt x="2234" y="13719"/>
                  <a:pt x="2122" y="13459"/>
                  <a:pt x="2016" y="13199"/>
                </a:cubicBezTo>
                <a:cubicBezTo>
                  <a:pt x="1836" y="12690"/>
                  <a:pt x="1687" y="12159"/>
                  <a:pt x="1587" y="11623"/>
                </a:cubicBezTo>
                <a:cubicBezTo>
                  <a:pt x="1560" y="11438"/>
                  <a:pt x="1534" y="11257"/>
                  <a:pt x="1523" y="11072"/>
                </a:cubicBezTo>
                <a:cubicBezTo>
                  <a:pt x="1661" y="9623"/>
                  <a:pt x="2016" y="8185"/>
                  <a:pt x="2462" y="6806"/>
                </a:cubicBezTo>
                <a:cubicBezTo>
                  <a:pt x="2664" y="6196"/>
                  <a:pt x="2908" y="5548"/>
                  <a:pt x="3226" y="4944"/>
                </a:cubicBezTo>
                <a:cubicBezTo>
                  <a:pt x="3730" y="4195"/>
                  <a:pt x="4330" y="3516"/>
                  <a:pt x="4998" y="2933"/>
                </a:cubicBezTo>
                <a:cubicBezTo>
                  <a:pt x="5370" y="2689"/>
                  <a:pt x="5768" y="2471"/>
                  <a:pt x="6150" y="2243"/>
                </a:cubicBezTo>
                <a:cubicBezTo>
                  <a:pt x="7304" y="1768"/>
                  <a:pt x="8496" y="1543"/>
                  <a:pt x="9684" y="1543"/>
                </a:cubicBezTo>
                <a:close/>
                <a:moveTo>
                  <a:pt x="11201" y="11358"/>
                </a:moveTo>
                <a:cubicBezTo>
                  <a:pt x="10919" y="12584"/>
                  <a:pt x="10118" y="13963"/>
                  <a:pt x="8893" y="13995"/>
                </a:cubicBezTo>
                <a:cubicBezTo>
                  <a:pt x="8877" y="13996"/>
                  <a:pt x="8862" y="13996"/>
                  <a:pt x="8847" y="13996"/>
                </a:cubicBezTo>
                <a:cubicBezTo>
                  <a:pt x="8459" y="13996"/>
                  <a:pt x="8133" y="13865"/>
                  <a:pt x="7842" y="13650"/>
                </a:cubicBezTo>
                <a:cubicBezTo>
                  <a:pt x="7985" y="13645"/>
                  <a:pt x="8123" y="13624"/>
                  <a:pt x="8261" y="13597"/>
                </a:cubicBezTo>
                <a:cubicBezTo>
                  <a:pt x="9243" y="13380"/>
                  <a:pt x="10521" y="12456"/>
                  <a:pt x="11201" y="11358"/>
                </a:cubicBezTo>
                <a:close/>
                <a:moveTo>
                  <a:pt x="12076" y="10122"/>
                </a:moveTo>
                <a:cubicBezTo>
                  <a:pt x="12479" y="10859"/>
                  <a:pt x="12723" y="11687"/>
                  <a:pt x="12580" y="12525"/>
                </a:cubicBezTo>
                <a:cubicBezTo>
                  <a:pt x="12315" y="13992"/>
                  <a:pt x="11080" y="14571"/>
                  <a:pt x="9817" y="14571"/>
                </a:cubicBezTo>
                <a:cubicBezTo>
                  <a:pt x="9586" y="14571"/>
                  <a:pt x="9353" y="14552"/>
                  <a:pt x="9126" y="14515"/>
                </a:cubicBezTo>
                <a:cubicBezTo>
                  <a:pt x="9195" y="14483"/>
                  <a:pt x="9269" y="14441"/>
                  <a:pt x="9344" y="14393"/>
                </a:cubicBezTo>
                <a:cubicBezTo>
                  <a:pt x="10813" y="13518"/>
                  <a:pt x="11901" y="11846"/>
                  <a:pt x="12076" y="10122"/>
                </a:cubicBezTo>
                <a:close/>
                <a:moveTo>
                  <a:pt x="10830" y="2365"/>
                </a:moveTo>
                <a:cubicBezTo>
                  <a:pt x="12563" y="2365"/>
                  <a:pt x="14280" y="2871"/>
                  <a:pt x="15657" y="3967"/>
                </a:cubicBezTo>
                <a:cubicBezTo>
                  <a:pt x="17573" y="5495"/>
                  <a:pt x="18703" y="7963"/>
                  <a:pt x="18841" y="10377"/>
                </a:cubicBezTo>
                <a:cubicBezTo>
                  <a:pt x="18931" y="12069"/>
                  <a:pt x="18517" y="13687"/>
                  <a:pt x="17711" y="15099"/>
                </a:cubicBezTo>
                <a:cubicBezTo>
                  <a:pt x="16453" y="16632"/>
                  <a:pt x="14676" y="17826"/>
                  <a:pt x="12670" y="18452"/>
                </a:cubicBezTo>
                <a:cubicBezTo>
                  <a:pt x="11772" y="18734"/>
                  <a:pt x="10877" y="18879"/>
                  <a:pt x="9997" y="18879"/>
                </a:cubicBezTo>
                <a:cubicBezTo>
                  <a:pt x="8479" y="18879"/>
                  <a:pt x="7005" y="18448"/>
                  <a:pt x="5635" y="17545"/>
                </a:cubicBezTo>
                <a:cubicBezTo>
                  <a:pt x="5311" y="17327"/>
                  <a:pt x="4993" y="17094"/>
                  <a:pt x="4696" y="16834"/>
                </a:cubicBezTo>
                <a:lnTo>
                  <a:pt x="4696" y="16834"/>
                </a:lnTo>
                <a:cubicBezTo>
                  <a:pt x="5959" y="17810"/>
                  <a:pt x="7518" y="18436"/>
                  <a:pt x="9126" y="18532"/>
                </a:cubicBezTo>
                <a:cubicBezTo>
                  <a:pt x="9276" y="18541"/>
                  <a:pt x="9425" y="18546"/>
                  <a:pt x="9574" y="18546"/>
                </a:cubicBezTo>
                <a:cubicBezTo>
                  <a:pt x="12573" y="18546"/>
                  <a:pt x="15404" y="16642"/>
                  <a:pt x="16703" y="13958"/>
                </a:cubicBezTo>
                <a:cubicBezTo>
                  <a:pt x="18358" y="10546"/>
                  <a:pt x="16692" y="6806"/>
                  <a:pt x="13742" y="4753"/>
                </a:cubicBezTo>
                <a:cubicBezTo>
                  <a:pt x="12587" y="3946"/>
                  <a:pt x="11347" y="3561"/>
                  <a:pt x="10132" y="3561"/>
                </a:cubicBezTo>
                <a:cubicBezTo>
                  <a:pt x="8366" y="3561"/>
                  <a:pt x="6653" y="4375"/>
                  <a:pt x="5332" y="5893"/>
                </a:cubicBezTo>
                <a:cubicBezTo>
                  <a:pt x="3507" y="7984"/>
                  <a:pt x="2664" y="11252"/>
                  <a:pt x="4245" y="13725"/>
                </a:cubicBezTo>
                <a:cubicBezTo>
                  <a:pt x="5330" y="15422"/>
                  <a:pt x="7572" y="16434"/>
                  <a:pt x="9705" y="16434"/>
                </a:cubicBezTo>
                <a:cubicBezTo>
                  <a:pt x="10805" y="16434"/>
                  <a:pt x="11876" y="16165"/>
                  <a:pt x="12745" y="15582"/>
                </a:cubicBezTo>
                <a:cubicBezTo>
                  <a:pt x="15259" y="13900"/>
                  <a:pt x="15525" y="10913"/>
                  <a:pt x="14262" y="8318"/>
                </a:cubicBezTo>
                <a:cubicBezTo>
                  <a:pt x="13299" y="6343"/>
                  <a:pt x="11621" y="5104"/>
                  <a:pt x="9787" y="5104"/>
                </a:cubicBezTo>
                <a:cubicBezTo>
                  <a:pt x="8822" y="5104"/>
                  <a:pt x="7814" y="5447"/>
                  <a:pt x="6845" y="6206"/>
                </a:cubicBezTo>
                <a:cubicBezTo>
                  <a:pt x="4685" y="7894"/>
                  <a:pt x="3799" y="10913"/>
                  <a:pt x="5449" y="13279"/>
                </a:cubicBezTo>
                <a:cubicBezTo>
                  <a:pt x="6351" y="14576"/>
                  <a:pt x="7804" y="15284"/>
                  <a:pt x="9241" y="15284"/>
                </a:cubicBezTo>
                <a:cubicBezTo>
                  <a:pt x="10451" y="15284"/>
                  <a:pt x="11650" y="14783"/>
                  <a:pt x="12500" y="13709"/>
                </a:cubicBezTo>
                <a:cubicBezTo>
                  <a:pt x="13928" y="11915"/>
                  <a:pt x="13307" y="9501"/>
                  <a:pt x="11790" y="7978"/>
                </a:cubicBezTo>
                <a:cubicBezTo>
                  <a:pt x="11374" y="6981"/>
                  <a:pt x="10699" y="6588"/>
                  <a:pt x="9961" y="6588"/>
                </a:cubicBezTo>
                <a:cubicBezTo>
                  <a:pt x="9784" y="6588"/>
                  <a:pt x="9604" y="6610"/>
                  <a:pt x="9423" y="6652"/>
                </a:cubicBezTo>
                <a:cubicBezTo>
                  <a:pt x="9242" y="6619"/>
                  <a:pt x="9063" y="6603"/>
                  <a:pt x="8888" y="6603"/>
                </a:cubicBezTo>
                <a:cubicBezTo>
                  <a:pt x="7195" y="6603"/>
                  <a:pt x="5822" y="8074"/>
                  <a:pt x="5635" y="9820"/>
                </a:cubicBezTo>
                <a:cubicBezTo>
                  <a:pt x="5598" y="10191"/>
                  <a:pt x="5614" y="10647"/>
                  <a:pt x="5683" y="11125"/>
                </a:cubicBezTo>
                <a:cubicBezTo>
                  <a:pt x="5656" y="11369"/>
                  <a:pt x="5656" y="11608"/>
                  <a:pt x="5688" y="11846"/>
                </a:cubicBezTo>
                <a:cubicBezTo>
                  <a:pt x="5237" y="10897"/>
                  <a:pt x="5094" y="9809"/>
                  <a:pt x="5370" y="8758"/>
                </a:cubicBezTo>
                <a:cubicBezTo>
                  <a:pt x="5876" y="6819"/>
                  <a:pt x="7474" y="5875"/>
                  <a:pt x="9128" y="5875"/>
                </a:cubicBezTo>
                <a:cubicBezTo>
                  <a:pt x="10334" y="5875"/>
                  <a:pt x="11568" y="6376"/>
                  <a:pt x="12432" y="7358"/>
                </a:cubicBezTo>
                <a:cubicBezTo>
                  <a:pt x="13933" y="9061"/>
                  <a:pt x="15228" y="12329"/>
                  <a:pt x="13593" y="14329"/>
                </a:cubicBezTo>
                <a:cubicBezTo>
                  <a:pt x="12818" y="15273"/>
                  <a:pt x="11672" y="15645"/>
                  <a:pt x="10464" y="15645"/>
                </a:cubicBezTo>
                <a:cubicBezTo>
                  <a:pt x="8933" y="15645"/>
                  <a:pt x="7303" y="15049"/>
                  <a:pt x="6197" y="14260"/>
                </a:cubicBezTo>
                <a:cubicBezTo>
                  <a:pt x="4314" y="12923"/>
                  <a:pt x="3783" y="10462"/>
                  <a:pt x="4393" y="8313"/>
                </a:cubicBezTo>
                <a:cubicBezTo>
                  <a:pt x="5089" y="5854"/>
                  <a:pt x="7207" y="4301"/>
                  <a:pt x="9521" y="4301"/>
                </a:cubicBezTo>
                <a:cubicBezTo>
                  <a:pt x="10278" y="4301"/>
                  <a:pt x="11055" y="4467"/>
                  <a:pt x="11811" y="4822"/>
                </a:cubicBezTo>
                <a:cubicBezTo>
                  <a:pt x="14050" y="5877"/>
                  <a:pt x="16050" y="8132"/>
                  <a:pt x="16528" y="10594"/>
                </a:cubicBezTo>
                <a:cubicBezTo>
                  <a:pt x="17180" y="14022"/>
                  <a:pt x="14782" y="17051"/>
                  <a:pt x="11408" y="17614"/>
                </a:cubicBezTo>
                <a:cubicBezTo>
                  <a:pt x="11032" y="17675"/>
                  <a:pt x="10656" y="17705"/>
                  <a:pt x="10283" y="17705"/>
                </a:cubicBezTo>
                <a:cubicBezTo>
                  <a:pt x="8023" y="17705"/>
                  <a:pt x="5857" y="16619"/>
                  <a:pt x="4277" y="14998"/>
                </a:cubicBezTo>
                <a:cubicBezTo>
                  <a:pt x="2536" y="13220"/>
                  <a:pt x="2160" y="10509"/>
                  <a:pt x="2711" y="8154"/>
                </a:cubicBezTo>
                <a:cubicBezTo>
                  <a:pt x="3560" y="4547"/>
                  <a:pt x="7230" y="2365"/>
                  <a:pt x="10830" y="2365"/>
                </a:cubicBezTo>
                <a:close/>
                <a:moveTo>
                  <a:pt x="16225" y="17072"/>
                </a:moveTo>
                <a:cubicBezTo>
                  <a:pt x="15535" y="17783"/>
                  <a:pt x="14734" y="18394"/>
                  <a:pt x="13848" y="18876"/>
                </a:cubicBezTo>
                <a:cubicBezTo>
                  <a:pt x="12699" y="19499"/>
                  <a:pt x="11525" y="19775"/>
                  <a:pt x="10373" y="19775"/>
                </a:cubicBezTo>
                <a:cubicBezTo>
                  <a:pt x="10120" y="19775"/>
                  <a:pt x="9869" y="19762"/>
                  <a:pt x="9619" y="19736"/>
                </a:cubicBezTo>
                <a:cubicBezTo>
                  <a:pt x="9879" y="19725"/>
                  <a:pt x="10145" y="19699"/>
                  <a:pt x="10405" y="19667"/>
                </a:cubicBezTo>
                <a:cubicBezTo>
                  <a:pt x="12522" y="19370"/>
                  <a:pt x="14538" y="18420"/>
                  <a:pt x="16225" y="17072"/>
                </a:cubicBezTo>
                <a:close/>
                <a:moveTo>
                  <a:pt x="18602" y="14621"/>
                </a:moveTo>
                <a:lnTo>
                  <a:pt x="18602" y="14621"/>
                </a:lnTo>
                <a:cubicBezTo>
                  <a:pt x="17168" y="18371"/>
                  <a:pt x="13526" y="20692"/>
                  <a:pt x="9547" y="20692"/>
                </a:cubicBezTo>
                <a:cubicBezTo>
                  <a:pt x="9095" y="20692"/>
                  <a:pt x="8639" y="20662"/>
                  <a:pt x="8182" y="20601"/>
                </a:cubicBezTo>
                <a:cubicBezTo>
                  <a:pt x="6399" y="20362"/>
                  <a:pt x="4648" y="19635"/>
                  <a:pt x="3396" y="18314"/>
                </a:cubicBezTo>
                <a:cubicBezTo>
                  <a:pt x="2531" y="17407"/>
                  <a:pt x="2006" y="16287"/>
                  <a:pt x="1730" y="15093"/>
                </a:cubicBezTo>
                <a:lnTo>
                  <a:pt x="1730" y="15093"/>
                </a:lnTo>
                <a:cubicBezTo>
                  <a:pt x="2547" y="16802"/>
                  <a:pt x="3794" y="18314"/>
                  <a:pt x="5386" y="19338"/>
                </a:cubicBezTo>
                <a:cubicBezTo>
                  <a:pt x="6719" y="20196"/>
                  <a:pt x="8152" y="20599"/>
                  <a:pt x="9583" y="20599"/>
                </a:cubicBezTo>
                <a:cubicBezTo>
                  <a:pt x="11312" y="20599"/>
                  <a:pt x="13036" y="20010"/>
                  <a:pt x="14575" y="18924"/>
                </a:cubicBezTo>
                <a:cubicBezTo>
                  <a:pt x="15928" y="17974"/>
                  <a:pt x="17127" y="16754"/>
                  <a:pt x="18018" y="15359"/>
                </a:cubicBezTo>
                <a:cubicBezTo>
                  <a:pt x="18066" y="15306"/>
                  <a:pt x="18119" y="15242"/>
                  <a:pt x="18162" y="15189"/>
                </a:cubicBezTo>
                <a:cubicBezTo>
                  <a:pt x="18316" y="15003"/>
                  <a:pt x="18464" y="14812"/>
                  <a:pt x="18602" y="14621"/>
                </a:cubicBezTo>
                <a:close/>
                <a:moveTo>
                  <a:pt x="11050" y="0"/>
                </a:moveTo>
                <a:cubicBezTo>
                  <a:pt x="8968" y="0"/>
                  <a:pt x="6980" y="833"/>
                  <a:pt x="5311" y="2158"/>
                </a:cubicBezTo>
                <a:cubicBezTo>
                  <a:pt x="2000" y="4195"/>
                  <a:pt x="0" y="8116"/>
                  <a:pt x="812" y="12308"/>
                </a:cubicBezTo>
                <a:cubicBezTo>
                  <a:pt x="849" y="12478"/>
                  <a:pt x="886" y="12658"/>
                  <a:pt x="923" y="12828"/>
                </a:cubicBezTo>
                <a:cubicBezTo>
                  <a:pt x="801" y="15502"/>
                  <a:pt x="1422" y="18171"/>
                  <a:pt x="3725" y="19842"/>
                </a:cubicBezTo>
                <a:cubicBezTo>
                  <a:pt x="5289" y="20979"/>
                  <a:pt x="7055" y="21480"/>
                  <a:pt x="8829" y="21480"/>
                </a:cubicBezTo>
                <a:cubicBezTo>
                  <a:pt x="12493" y="21480"/>
                  <a:pt x="16188" y="19339"/>
                  <a:pt x="18194" y="16239"/>
                </a:cubicBezTo>
                <a:cubicBezTo>
                  <a:pt x="18804" y="15295"/>
                  <a:pt x="19239" y="14229"/>
                  <a:pt x="19509" y="13109"/>
                </a:cubicBezTo>
                <a:cubicBezTo>
                  <a:pt x="20417" y="11220"/>
                  <a:pt x="20666" y="9082"/>
                  <a:pt x="19791" y="7018"/>
                </a:cubicBezTo>
                <a:cubicBezTo>
                  <a:pt x="19478" y="6291"/>
                  <a:pt x="19074" y="5596"/>
                  <a:pt x="18602" y="4949"/>
                </a:cubicBezTo>
                <a:cubicBezTo>
                  <a:pt x="17302" y="2317"/>
                  <a:pt x="14978" y="317"/>
                  <a:pt x="11736" y="30"/>
                </a:cubicBezTo>
                <a:cubicBezTo>
                  <a:pt x="11507" y="10"/>
                  <a:pt x="11278" y="0"/>
                  <a:pt x="110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52"/>
          <p:cNvSpPr/>
          <p:nvPr/>
        </p:nvSpPr>
        <p:spPr>
          <a:xfrm rot="4623521">
            <a:off x="1654550" y="-263958"/>
            <a:ext cx="1318832" cy="1606921"/>
          </a:xfrm>
          <a:custGeom>
            <a:rect b="b" l="l" r="r" t="t"/>
            <a:pathLst>
              <a:path extrusionOk="0" h="20772" w="17048">
                <a:moveTo>
                  <a:pt x="12194" y="1"/>
                </a:moveTo>
                <a:cubicBezTo>
                  <a:pt x="11742" y="1"/>
                  <a:pt x="11290" y="35"/>
                  <a:pt x="10845" y="94"/>
                </a:cubicBezTo>
                <a:cubicBezTo>
                  <a:pt x="10278" y="168"/>
                  <a:pt x="9747" y="375"/>
                  <a:pt x="9200" y="534"/>
                </a:cubicBezTo>
                <a:cubicBezTo>
                  <a:pt x="7784" y="943"/>
                  <a:pt x="6463" y="1362"/>
                  <a:pt x="5205" y="2179"/>
                </a:cubicBezTo>
                <a:cubicBezTo>
                  <a:pt x="3773" y="3107"/>
                  <a:pt x="2712" y="4482"/>
                  <a:pt x="1815" y="5914"/>
                </a:cubicBezTo>
                <a:cubicBezTo>
                  <a:pt x="1099" y="7055"/>
                  <a:pt x="626" y="8280"/>
                  <a:pt x="340" y="9586"/>
                </a:cubicBezTo>
                <a:cubicBezTo>
                  <a:pt x="122" y="10588"/>
                  <a:pt x="0" y="11623"/>
                  <a:pt x="0" y="12658"/>
                </a:cubicBezTo>
                <a:cubicBezTo>
                  <a:pt x="0" y="13082"/>
                  <a:pt x="0" y="13501"/>
                  <a:pt x="48" y="13920"/>
                </a:cubicBezTo>
                <a:cubicBezTo>
                  <a:pt x="85" y="14207"/>
                  <a:pt x="32" y="14547"/>
                  <a:pt x="106" y="14828"/>
                </a:cubicBezTo>
                <a:cubicBezTo>
                  <a:pt x="197" y="14807"/>
                  <a:pt x="292" y="14435"/>
                  <a:pt x="340" y="14350"/>
                </a:cubicBezTo>
                <a:cubicBezTo>
                  <a:pt x="435" y="14186"/>
                  <a:pt x="573" y="13751"/>
                  <a:pt x="764" y="13692"/>
                </a:cubicBezTo>
                <a:lnTo>
                  <a:pt x="764" y="13692"/>
                </a:lnTo>
                <a:cubicBezTo>
                  <a:pt x="886" y="13952"/>
                  <a:pt x="595" y="14271"/>
                  <a:pt x="711" y="14557"/>
                </a:cubicBezTo>
                <a:cubicBezTo>
                  <a:pt x="788" y="14527"/>
                  <a:pt x="815" y="14378"/>
                  <a:pt x="873" y="14378"/>
                </a:cubicBezTo>
                <a:cubicBezTo>
                  <a:pt x="896" y="14378"/>
                  <a:pt x="923" y="14401"/>
                  <a:pt x="961" y="14462"/>
                </a:cubicBezTo>
                <a:cubicBezTo>
                  <a:pt x="987" y="14509"/>
                  <a:pt x="1014" y="14769"/>
                  <a:pt x="1019" y="14807"/>
                </a:cubicBezTo>
                <a:cubicBezTo>
                  <a:pt x="1046" y="14955"/>
                  <a:pt x="1014" y="15104"/>
                  <a:pt x="1051" y="15247"/>
                </a:cubicBezTo>
                <a:cubicBezTo>
                  <a:pt x="1237" y="15204"/>
                  <a:pt x="1422" y="14775"/>
                  <a:pt x="1576" y="14653"/>
                </a:cubicBezTo>
                <a:cubicBezTo>
                  <a:pt x="1654" y="14594"/>
                  <a:pt x="1706" y="14572"/>
                  <a:pt x="1745" y="14572"/>
                </a:cubicBezTo>
                <a:cubicBezTo>
                  <a:pt x="1852" y="14572"/>
                  <a:pt x="1859" y="14740"/>
                  <a:pt x="2022" y="14807"/>
                </a:cubicBezTo>
                <a:cubicBezTo>
                  <a:pt x="2062" y="14824"/>
                  <a:pt x="2125" y="14829"/>
                  <a:pt x="2194" y="14829"/>
                </a:cubicBezTo>
                <a:cubicBezTo>
                  <a:pt x="2317" y="14829"/>
                  <a:pt x="2462" y="14812"/>
                  <a:pt x="2536" y="14812"/>
                </a:cubicBezTo>
                <a:cubicBezTo>
                  <a:pt x="2704" y="14808"/>
                  <a:pt x="2868" y="14721"/>
                  <a:pt x="3037" y="14721"/>
                </a:cubicBezTo>
                <a:cubicBezTo>
                  <a:pt x="3082" y="14721"/>
                  <a:pt x="3127" y="14727"/>
                  <a:pt x="3173" y="14743"/>
                </a:cubicBezTo>
                <a:cubicBezTo>
                  <a:pt x="3205" y="14875"/>
                  <a:pt x="3189" y="15040"/>
                  <a:pt x="3157" y="15173"/>
                </a:cubicBezTo>
                <a:cubicBezTo>
                  <a:pt x="3115" y="15438"/>
                  <a:pt x="3094" y="15650"/>
                  <a:pt x="3094" y="15926"/>
                </a:cubicBezTo>
                <a:cubicBezTo>
                  <a:pt x="3094" y="16266"/>
                  <a:pt x="3051" y="16584"/>
                  <a:pt x="3019" y="16918"/>
                </a:cubicBezTo>
                <a:cubicBezTo>
                  <a:pt x="2982" y="17242"/>
                  <a:pt x="2871" y="17672"/>
                  <a:pt x="2929" y="17995"/>
                </a:cubicBezTo>
                <a:cubicBezTo>
                  <a:pt x="2977" y="18229"/>
                  <a:pt x="3099" y="18441"/>
                  <a:pt x="3157" y="18680"/>
                </a:cubicBezTo>
                <a:cubicBezTo>
                  <a:pt x="3247" y="19040"/>
                  <a:pt x="3327" y="19391"/>
                  <a:pt x="3354" y="19757"/>
                </a:cubicBezTo>
                <a:cubicBezTo>
                  <a:pt x="3368" y="20055"/>
                  <a:pt x="3517" y="20772"/>
                  <a:pt x="3953" y="20772"/>
                </a:cubicBezTo>
                <a:cubicBezTo>
                  <a:pt x="4005" y="20772"/>
                  <a:pt x="4062" y="20761"/>
                  <a:pt x="4123" y="20738"/>
                </a:cubicBezTo>
                <a:cubicBezTo>
                  <a:pt x="4017" y="20393"/>
                  <a:pt x="4049" y="20022"/>
                  <a:pt x="4043" y="19651"/>
                </a:cubicBezTo>
                <a:cubicBezTo>
                  <a:pt x="4043" y="19163"/>
                  <a:pt x="4080" y="18733"/>
                  <a:pt x="4176" y="18261"/>
                </a:cubicBezTo>
                <a:cubicBezTo>
                  <a:pt x="4229" y="17985"/>
                  <a:pt x="4346" y="17757"/>
                  <a:pt x="4415" y="17486"/>
                </a:cubicBezTo>
                <a:cubicBezTo>
                  <a:pt x="4478" y="17226"/>
                  <a:pt x="4468" y="16961"/>
                  <a:pt x="4484" y="16695"/>
                </a:cubicBezTo>
                <a:cubicBezTo>
                  <a:pt x="4521" y="16255"/>
                  <a:pt x="4632" y="15788"/>
                  <a:pt x="4744" y="15358"/>
                </a:cubicBezTo>
                <a:cubicBezTo>
                  <a:pt x="5078" y="14143"/>
                  <a:pt x="5906" y="13082"/>
                  <a:pt x="6065" y="11830"/>
                </a:cubicBezTo>
                <a:cubicBezTo>
                  <a:pt x="6123" y="11347"/>
                  <a:pt x="6113" y="10939"/>
                  <a:pt x="6357" y="10498"/>
                </a:cubicBezTo>
                <a:cubicBezTo>
                  <a:pt x="6579" y="10090"/>
                  <a:pt x="7025" y="9814"/>
                  <a:pt x="7333" y="9469"/>
                </a:cubicBezTo>
                <a:cubicBezTo>
                  <a:pt x="7598" y="9172"/>
                  <a:pt x="7816" y="8891"/>
                  <a:pt x="8129" y="8647"/>
                </a:cubicBezTo>
                <a:cubicBezTo>
                  <a:pt x="8442" y="8392"/>
                  <a:pt x="8505" y="8111"/>
                  <a:pt x="8696" y="7776"/>
                </a:cubicBezTo>
                <a:cubicBezTo>
                  <a:pt x="8909" y="7421"/>
                  <a:pt x="9190" y="6928"/>
                  <a:pt x="9598" y="6763"/>
                </a:cubicBezTo>
                <a:cubicBezTo>
                  <a:pt x="10145" y="6545"/>
                  <a:pt x="10755" y="6445"/>
                  <a:pt x="11323" y="6365"/>
                </a:cubicBezTo>
                <a:cubicBezTo>
                  <a:pt x="12485" y="6190"/>
                  <a:pt x="13541" y="5670"/>
                  <a:pt x="14724" y="5601"/>
                </a:cubicBezTo>
                <a:cubicBezTo>
                  <a:pt x="14756" y="5599"/>
                  <a:pt x="14788" y="5599"/>
                  <a:pt x="14820" y="5599"/>
                </a:cubicBezTo>
                <a:cubicBezTo>
                  <a:pt x="15277" y="5599"/>
                  <a:pt x="15633" y="5773"/>
                  <a:pt x="16050" y="5951"/>
                </a:cubicBezTo>
                <a:cubicBezTo>
                  <a:pt x="16358" y="6079"/>
                  <a:pt x="16697" y="6163"/>
                  <a:pt x="16968" y="6349"/>
                </a:cubicBezTo>
                <a:cubicBezTo>
                  <a:pt x="17048" y="6126"/>
                  <a:pt x="16788" y="5835"/>
                  <a:pt x="16682" y="5649"/>
                </a:cubicBezTo>
                <a:cubicBezTo>
                  <a:pt x="16544" y="5410"/>
                  <a:pt x="16246" y="5124"/>
                  <a:pt x="16236" y="4832"/>
                </a:cubicBezTo>
                <a:cubicBezTo>
                  <a:pt x="16231" y="4566"/>
                  <a:pt x="16363" y="4354"/>
                  <a:pt x="16512" y="4158"/>
                </a:cubicBezTo>
                <a:cubicBezTo>
                  <a:pt x="16591" y="4052"/>
                  <a:pt x="16623" y="3935"/>
                  <a:pt x="16676" y="3797"/>
                </a:cubicBezTo>
                <a:cubicBezTo>
                  <a:pt x="16804" y="3473"/>
                  <a:pt x="16756" y="3245"/>
                  <a:pt x="16634" y="2938"/>
                </a:cubicBezTo>
                <a:cubicBezTo>
                  <a:pt x="16522" y="2635"/>
                  <a:pt x="16395" y="2370"/>
                  <a:pt x="16660" y="2142"/>
                </a:cubicBezTo>
                <a:cubicBezTo>
                  <a:pt x="16623" y="1998"/>
                  <a:pt x="16496" y="1914"/>
                  <a:pt x="16464" y="1781"/>
                </a:cubicBezTo>
                <a:cubicBezTo>
                  <a:pt x="16464" y="1728"/>
                  <a:pt x="16453" y="1685"/>
                  <a:pt x="16437" y="1648"/>
                </a:cubicBezTo>
                <a:cubicBezTo>
                  <a:pt x="16400" y="1547"/>
                  <a:pt x="16337" y="1484"/>
                  <a:pt x="16241" y="1383"/>
                </a:cubicBezTo>
                <a:cubicBezTo>
                  <a:pt x="15986" y="1128"/>
                  <a:pt x="15647" y="980"/>
                  <a:pt x="15339" y="815"/>
                </a:cubicBezTo>
                <a:cubicBezTo>
                  <a:pt x="14575" y="407"/>
                  <a:pt x="13763" y="104"/>
                  <a:pt x="12904" y="30"/>
                </a:cubicBezTo>
                <a:cubicBezTo>
                  <a:pt x="12668" y="10"/>
                  <a:pt x="12431" y="1"/>
                  <a:pt x="121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52"/>
          <p:cNvSpPr/>
          <p:nvPr/>
        </p:nvSpPr>
        <p:spPr>
          <a:xfrm rot="9464443">
            <a:off x="7530399" y="4394844"/>
            <a:ext cx="1614665" cy="1029410"/>
          </a:xfrm>
          <a:custGeom>
            <a:rect b="b" l="l" r="r" t="t"/>
            <a:pathLst>
              <a:path extrusionOk="0" h="10811" w="16958">
                <a:moveTo>
                  <a:pt x="16656" y="0"/>
                </a:moveTo>
                <a:cubicBezTo>
                  <a:pt x="16619" y="0"/>
                  <a:pt x="16580" y="9"/>
                  <a:pt x="16539" y="28"/>
                </a:cubicBezTo>
                <a:cubicBezTo>
                  <a:pt x="16301" y="145"/>
                  <a:pt x="16168" y="373"/>
                  <a:pt x="16088" y="612"/>
                </a:cubicBezTo>
                <a:cubicBezTo>
                  <a:pt x="16014" y="824"/>
                  <a:pt x="15929" y="1021"/>
                  <a:pt x="15934" y="1243"/>
                </a:cubicBezTo>
                <a:cubicBezTo>
                  <a:pt x="15945" y="1482"/>
                  <a:pt x="15934" y="1721"/>
                  <a:pt x="15934" y="1960"/>
                </a:cubicBezTo>
                <a:cubicBezTo>
                  <a:pt x="15934" y="2342"/>
                  <a:pt x="15977" y="2756"/>
                  <a:pt x="15929" y="3138"/>
                </a:cubicBezTo>
                <a:cubicBezTo>
                  <a:pt x="15881" y="3477"/>
                  <a:pt x="15775" y="3854"/>
                  <a:pt x="15653" y="4178"/>
                </a:cubicBezTo>
                <a:cubicBezTo>
                  <a:pt x="15537" y="4464"/>
                  <a:pt x="15393" y="4745"/>
                  <a:pt x="15245" y="5011"/>
                </a:cubicBezTo>
                <a:cubicBezTo>
                  <a:pt x="15096" y="5281"/>
                  <a:pt x="15001" y="5578"/>
                  <a:pt x="14815" y="5833"/>
                </a:cubicBezTo>
                <a:cubicBezTo>
                  <a:pt x="14597" y="6125"/>
                  <a:pt x="14364" y="6448"/>
                  <a:pt x="14072" y="6671"/>
                </a:cubicBezTo>
                <a:cubicBezTo>
                  <a:pt x="13902" y="6804"/>
                  <a:pt x="13717" y="6894"/>
                  <a:pt x="13520" y="6990"/>
                </a:cubicBezTo>
                <a:cubicBezTo>
                  <a:pt x="13382" y="7064"/>
                  <a:pt x="13266" y="7165"/>
                  <a:pt x="13122" y="7228"/>
                </a:cubicBezTo>
                <a:cubicBezTo>
                  <a:pt x="12878" y="7350"/>
                  <a:pt x="12613" y="7541"/>
                  <a:pt x="12342" y="7594"/>
                </a:cubicBezTo>
                <a:cubicBezTo>
                  <a:pt x="12136" y="7637"/>
                  <a:pt x="11934" y="7663"/>
                  <a:pt x="11769" y="7807"/>
                </a:cubicBezTo>
                <a:cubicBezTo>
                  <a:pt x="11552" y="8019"/>
                  <a:pt x="11435" y="8300"/>
                  <a:pt x="11170" y="8459"/>
                </a:cubicBezTo>
                <a:cubicBezTo>
                  <a:pt x="10990" y="8565"/>
                  <a:pt x="10745" y="8608"/>
                  <a:pt x="10554" y="8682"/>
                </a:cubicBezTo>
                <a:cubicBezTo>
                  <a:pt x="10321" y="8767"/>
                  <a:pt x="10093" y="8857"/>
                  <a:pt x="9891" y="9000"/>
                </a:cubicBezTo>
                <a:cubicBezTo>
                  <a:pt x="9743" y="9101"/>
                  <a:pt x="9610" y="9213"/>
                  <a:pt x="9461" y="9298"/>
                </a:cubicBezTo>
                <a:cubicBezTo>
                  <a:pt x="9244" y="9430"/>
                  <a:pt x="9016" y="9494"/>
                  <a:pt x="8766" y="9552"/>
                </a:cubicBezTo>
                <a:cubicBezTo>
                  <a:pt x="8558" y="9601"/>
                  <a:pt x="8358" y="9642"/>
                  <a:pt x="8146" y="9642"/>
                </a:cubicBezTo>
                <a:cubicBezTo>
                  <a:pt x="8104" y="9642"/>
                  <a:pt x="8061" y="9641"/>
                  <a:pt x="8018" y="9637"/>
                </a:cubicBezTo>
                <a:cubicBezTo>
                  <a:pt x="7535" y="9600"/>
                  <a:pt x="7074" y="9483"/>
                  <a:pt x="6724" y="9128"/>
                </a:cubicBezTo>
                <a:cubicBezTo>
                  <a:pt x="6522" y="8916"/>
                  <a:pt x="6374" y="8650"/>
                  <a:pt x="6167" y="8438"/>
                </a:cubicBezTo>
                <a:cubicBezTo>
                  <a:pt x="6055" y="8316"/>
                  <a:pt x="5944" y="8226"/>
                  <a:pt x="5822" y="8120"/>
                </a:cubicBezTo>
                <a:cubicBezTo>
                  <a:pt x="5705" y="8014"/>
                  <a:pt x="5599" y="7892"/>
                  <a:pt x="5472" y="7785"/>
                </a:cubicBezTo>
                <a:cubicBezTo>
                  <a:pt x="5387" y="7716"/>
                  <a:pt x="5307" y="7669"/>
                  <a:pt x="5254" y="7568"/>
                </a:cubicBezTo>
                <a:cubicBezTo>
                  <a:pt x="5169" y="7398"/>
                  <a:pt x="5259" y="7186"/>
                  <a:pt x="5291" y="7006"/>
                </a:cubicBezTo>
                <a:cubicBezTo>
                  <a:pt x="5318" y="6846"/>
                  <a:pt x="5318" y="6687"/>
                  <a:pt x="5275" y="6539"/>
                </a:cubicBezTo>
                <a:cubicBezTo>
                  <a:pt x="5238" y="6443"/>
                  <a:pt x="5196" y="6337"/>
                  <a:pt x="5180" y="6236"/>
                </a:cubicBezTo>
                <a:cubicBezTo>
                  <a:pt x="5159" y="6077"/>
                  <a:pt x="5206" y="5897"/>
                  <a:pt x="5228" y="5743"/>
                </a:cubicBezTo>
                <a:cubicBezTo>
                  <a:pt x="5265" y="5419"/>
                  <a:pt x="5365" y="5080"/>
                  <a:pt x="5339" y="4756"/>
                </a:cubicBezTo>
                <a:cubicBezTo>
                  <a:pt x="5328" y="4522"/>
                  <a:pt x="5254" y="4305"/>
                  <a:pt x="5259" y="4066"/>
                </a:cubicBezTo>
                <a:cubicBezTo>
                  <a:pt x="5265" y="3790"/>
                  <a:pt x="5328" y="3514"/>
                  <a:pt x="5381" y="3244"/>
                </a:cubicBezTo>
                <a:cubicBezTo>
                  <a:pt x="5434" y="2978"/>
                  <a:pt x="5525" y="2718"/>
                  <a:pt x="5583" y="2453"/>
                </a:cubicBezTo>
                <a:cubicBezTo>
                  <a:pt x="5631" y="2252"/>
                  <a:pt x="5631" y="2055"/>
                  <a:pt x="5657" y="1854"/>
                </a:cubicBezTo>
                <a:cubicBezTo>
                  <a:pt x="5700" y="1482"/>
                  <a:pt x="5758" y="1121"/>
                  <a:pt x="5726" y="750"/>
                </a:cubicBezTo>
                <a:cubicBezTo>
                  <a:pt x="5716" y="649"/>
                  <a:pt x="5726" y="219"/>
                  <a:pt x="5530" y="209"/>
                </a:cubicBezTo>
                <a:cubicBezTo>
                  <a:pt x="5527" y="209"/>
                  <a:pt x="5525" y="208"/>
                  <a:pt x="5522" y="208"/>
                </a:cubicBezTo>
                <a:cubicBezTo>
                  <a:pt x="5426" y="208"/>
                  <a:pt x="5263" y="396"/>
                  <a:pt x="5212" y="448"/>
                </a:cubicBezTo>
                <a:cubicBezTo>
                  <a:pt x="5116" y="538"/>
                  <a:pt x="5010" y="633"/>
                  <a:pt x="4920" y="739"/>
                </a:cubicBezTo>
                <a:cubicBezTo>
                  <a:pt x="4702" y="994"/>
                  <a:pt x="4745" y="1259"/>
                  <a:pt x="4835" y="1562"/>
                </a:cubicBezTo>
                <a:cubicBezTo>
                  <a:pt x="4909" y="1801"/>
                  <a:pt x="4941" y="2066"/>
                  <a:pt x="4941" y="2315"/>
                </a:cubicBezTo>
                <a:cubicBezTo>
                  <a:pt x="4941" y="2496"/>
                  <a:pt x="4936" y="2708"/>
                  <a:pt x="4909" y="2888"/>
                </a:cubicBezTo>
                <a:cubicBezTo>
                  <a:pt x="4888" y="3010"/>
                  <a:pt x="4835" y="3132"/>
                  <a:pt x="4808" y="3260"/>
                </a:cubicBezTo>
                <a:cubicBezTo>
                  <a:pt x="4729" y="3636"/>
                  <a:pt x="4729" y="4008"/>
                  <a:pt x="4750" y="4390"/>
                </a:cubicBezTo>
                <a:cubicBezTo>
                  <a:pt x="4761" y="4676"/>
                  <a:pt x="4777" y="4968"/>
                  <a:pt x="4808" y="5255"/>
                </a:cubicBezTo>
                <a:cubicBezTo>
                  <a:pt x="4840" y="5520"/>
                  <a:pt x="4909" y="5785"/>
                  <a:pt x="4904" y="6050"/>
                </a:cubicBezTo>
                <a:cubicBezTo>
                  <a:pt x="4893" y="6295"/>
                  <a:pt x="4840" y="6618"/>
                  <a:pt x="4612" y="6761"/>
                </a:cubicBezTo>
                <a:cubicBezTo>
                  <a:pt x="4550" y="6799"/>
                  <a:pt x="4488" y="6821"/>
                  <a:pt x="4429" y="6821"/>
                </a:cubicBezTo>
                <a:cubicBezTo>
                  <a:pt x="4362" y="6821"/>
                  <a:pt x="4300" y="6792"/>
                  <a:pt x="4246" y="6724"/>
                </a:cubicBezTo>
                <a:cubicBezTo>
                  <a:pt x="4140" y="6592"/>
                  <a:pt x="4124" y="6454"/>
                  <a:pt x="4002" y="6337"/>
                </a:cubicBezTo>
                <a:cubicBezTo>
                  <a:pt x="3853" y="6204"/>
                  <a:pt x="3827" y="6050"/>
                  <a:pt x="3726" y="5891"/>
                </a:cubicBezTo>
                <a:cubicBezTo>
                  <a:pt x="3657" y="5764"/>
                  <a:pt x="3535" y="5684"/>
                  <a:pt x="3450" y="5568"/>
                </a:cubicBezTo>
                <a:cubicBezTo>
                  <a:pt x="3339" y="5414"/>
                  <a:pt x="3323" y="5212"/>
                  <a:pt x="3222" y="5064"/>
                </a:cubicBezTo>
                <a:cubicBezTo>
                  <a:pt x="3164" y="4963"/>
                  <a:pt x="3084" y="4857"/>
                  <a:pt x="3010" y="4756"/>
                </a:cubicBezTo>
                <a:cubicBezTo>
                  <a:pt x="2967" y="4682"/>
                  <a:pt x="2914" y="4644"/>
                  <a:pt x="2845" y="4602"/>
                </a:cubicBezTo>
                <a:cubicBezTo>
                  <a:pt x="2713" y="4517"/>
                  <a:pt x="2569" y="4432"/>
                  <a:pt x="2415" y="4374"/>
                </a:cubicBezTo>
                <a:cubicBezTo>
                  <a:pt x="2092" y="4247"/>
                  <a:pt x="1588" y="4098"/>
                  <a:pt x="1487" y="3716"/>
                </a:cubicBezTo>
                <a:cubicBezTo>
                  <a:pt x="1460" y="3620"/>
                  <a:pt x="1482" y="3530"/>
                  <a:pt x="1445" y="3429"/>
                </a:cubicBezTo>
                <a:cubicBezTo>
                  <a:pt x="1413" y="3323"/>
                  <a:pt x="1386" y="3223"/>
                  <a:pt x="1349" y="3127"/>
                </a:cubicBezTo>
                <a:cubicBezTo>
                  <a:pt x="1174" y="2692"/>
                  <a:pt x="1009" y="2252"/>
                  <a:pt x="797" y="1832"/>
                </a:cubicBezTo>
                <a:cubicBezTo>
                  <a:pt x="691" y="1626"/>
                  <a:pt x="596" y="1403"/>
                  <a:pt x="436" y="1228"/>
                </a:cubicBezTo>
                <a:cubicBezTo>
                  <a:pt x="394" y="1169"/>
                  <a:pt x="320" y="1063"/>
                  <a:pt x="261" y="1021"/>
                </a:cubicBezTo>
                <a:cubicBezTo>
                  <a:pt x="228" y="1001"/>
                  <a:pt x="200" y="992"/>
                  <a:pt x="178" y="992"/>
                </a:cubicBezTo>
                <a:cubicBezTo>
                  <a:pt x="1" y="992"/>
                  <a:pt x="115" y="1530"/>
                  <a:pt x="134" y="1615"/>
                </a:cubicBezTo>
                <a:cubicBezTo>
                  <a:pt x="192" y="1864"/>
                  <a:pt x="341" y="2108"/>
                  <a:pt x="452" y="2342"/>
                </a:cubicBezTo>
                <a:cubicBezTo>
                  <a:pt x="543" y="2527"/>
                  <a:pt x="622" y="2734"/>
                  <a:pt x="744" y="2904"/>
                </a:cubicBezTo>
                <a:cubicBezTo>
                  <a:pt x="803" y="2994"/>
                  <a:pt x="872" y="3063"/>
                  <a:pt x="909" y="3164"/>
                </a:cubicBezTo>
                <a:cubicBezTo>
                  <a:pt x="1015" y="3424"/>
                  <a:pt x="988" y="3748"/>
                  <a:pt x="1009" y="4018"/>
                </a:cubicBezTo>
                <a:cubicBezTo>
                  <a:pt x="1031" y="4326"/>
                  <a:pt x="1057" y="4613"/>
                  <a:pt x="1216" y="4883"/>
                </a:cubicBezTo>
                <a:cubicBezTo>
                  <a:pt x="1322" y="5064"/>
                  <a:pt x="1460" y="5196"/>
                  <a:pt x="1604" y="5329"/>
                </a:cubicBezTo>
                <a:cubicBezTo>
                  <a:pt x="1964" y="5658"/>
                  <a:pt x="2341" y="5997"/>
                  <a:pt x="2729" y="6300"/>
                </a:cubicBezTo>
                <a:cubicBezTo>
                  <a:pt x="3031" y="6549"/>
                  <a:pt x="3339" y="6772"/>
                  <a:pt x="3530" y="7122"/>
                </a:cubicBezTo>
                <a:cubicBezTo>
                  <a:pt x="3694" y="7414"/>
                  <a:pt x="3827" y="7679"/>
                  <a:pt x="4055" y="7929"/>
                </a:cubicBezTo>
                <a:cubicBezTo>
                  <a:pt x="4294" y="8194"/>
                  <a:pt x="4623" y="8390"/>
                  <a:pt x="4909" y="8603"/>
                </a:cubicBezTo>
                <a:cubicBezTo>
                  <a:pt x="5100" y="8741"/>
                  <a:pt x="5275" y="8910"/>
                  <a:pt x="5466" y="9054"/>
                </a:cubicBezTo>
                <a:cubicBezTo>
                  <a:pt x="5583" y="9154"/>
                  <a:pt x="5705" y="9239"/>
                  <a:pt x="5816" y="9351"/>
                </a:cubicBezTo>
                <a:cubicBezTo>
                  <a:pt x="5869" y="9404"/>
                  <a:pt x="5928" y="9473"/>
                  <a:pt x="5992" y="9520"/>
                </a:cubicBezTo>
                <a:cubicBezTo>
                  <a:pt x="6071" y="9579"/>
                  <a:pt x="6161" y="9600"/>
                  <a:pt x="6241" y="9653"/>
                </a:cubicBezTo>
                <a:cubicBezTo>
                  <a:pt x="6320" y="9711"/>
                  <a:pt x="6368" y="9786"/>
                  <a:pt x="6427" y="9865"/>
                </a:cubicBezTo>
                <a:cubicBezTo>
                  <a:pt x="6580" y="10056"/>
                  <a:pt x="6750" y="10263"/>
                  <a:pt x="6936" y="10412"/>
                </a:cubicBezTo>
                <a:cubicBezTo>
                  <a:pt x="7122" y="10566"/>
                  <a:pt x="7429" y="10608"/>
                  <a:pt x="7652" y="10666"/>
                </a:cubicBezTo>
                <a:cubicBezTo>
                  <a:pt x="7923" y="10740"/>
                  <a:pt x="8166" y="10811"/>
                  <a:pt x="8425" y="10811"/>
                </a:cubicBezTo>
                <a:cubicBezTo>
                  <a:pt x="8522" y="10811"/>
                  <a:pt x="8620" y="10801"/>
                  <a:pt x="8724" y="10778"/>
                </a:cubicBezTo>
                <a:cubicBezTo>
                  <a:pt x="9074" y="10704"/>
                  <a:pt x="9451" y="10640"/>
                  <a:pt x="9775" y="10481"/>
                </a:cubicBezTo>
                <a:cubicBezTo>
                  <a:pt x="10167" y="10290"/>
                  <a:pt x="10523" y="10030"/>
                  <a:pt x="10905" y="9812"/>
                </a:cubicBezTo>
                <a:cubicBezTo>
                  <a:pt x="11419" y="9510"/>
                  <a:pt x="11844" y="9101"/>
                  <a:pt x="12268" y="8682"/>
                </a:cubicBezTo>
                <a:cubicBezTo>
                  <a:pt x="12714" y="8247"/>
                  <a:pt x="13207" y="7653"/>
                  <a:pt x="13855" y="7547"/>
                </a:cubicBezTo>
                <a:cubicBezTo>
                  <a:pt x="14099" y="7510"/>
                  <a:pt x="14295" y="7478"/>
                  <a:pt x="14513" y="7345"/>
                </a:cubicBezTo>
                <a:cubicBezTo>
                  <a:pt x="14672" y="7244"/>
                  <a:pt x="14810" y="7117"/>
                  <a:pt x="14948" y="6990"/>
                </a:cubicBezTo>
                <a:cubicBezTo>
                  <a:pt x="15255" y="6708"/>
                  <a:pt x="15547" y="6390"/>
                  <a:pt x="15786" y="6045"/>
                </a:cubicBezTo>
                <a:cubicBezTo>
                  <a:pt x="16030" y="5684"/>
                  <a:pt x="16290" y="5281"/>
                  <a:pt x="16454" y="4878"/>
                </a:cubicBezTo>
                <a:cubicBezTo>
                  <a:pt x="16566" y="4597"/>
                  <a:pt x="16651" y="4268"/>
                  <a:pt x="16677" y="3960"/>
                </a:cubicBezTo>
                <a:cubicBezTo>
                  <a:pt x="16698" y="3785"/>
                  <a:pt x="16672" y="3605"/>
                  <a:pt x="16672" y="3424"/>
                </a:cubicBezTo>
                <a:cubicBezTo>
                  <a:pt x="16672" y="2841"/>
                  <a:pt x="16762" y="2257"/>
                  <a:pt x="16868" y="1689"/>
                </a:cubicBezTo>
                <a:cubicBezTo>
                  <a:pt x="16905" y="1482"/>
                  <a:pt x="16889" y="1318"/>
                  <a:pt x="16884" y="1111"/>
                </a:cubicBezTo>
                <a:cubicBezTo>
                  <a:pt x="16884" y="984"/>
                  <a:pt x="16900" y="856"/>
                  <a:pt x="16911" y="734"/>
                </a:cubicBezTo>
                <a:cubicBezTo>
                  <a:pt x="16927" y="607"/>
                  <a:pt x="16937" y="479"/>
                  <a:pt x="16953" y="357"/>
                </a:cubicBezTo>
                <a:cubicBezTo>
                  <a:pt x="16958" y="191"/>
                  <a:pt x="16829" y="0"/>
                  <a:pt x="166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52"/>
          <p:cNvSpPr txBox="1"/>
          <p:nvPr>
            <p:ph type="title"/>
          </p:nvPr>
        </p:nvSpPr>
        <p:spPr>
          <a:xfrm>
            <a:off x="3982675" y="584450"/>
            <a:ext cx="4448100" cy="116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Thanks</a:t>
            </a:r>
            <a:r>
              <a:rPr lang="en">
                <a:highlight>
                  <a:schemeClr val="accent2"/>
                </a:highlight>
              </a:rPr>
              <a:t>!</a:t>
            </a:r>
            <a:endParaRPr>
              <a:highlight>
                <a:schemeClr val="accent2"/>
              </a:highlight>
            </a:endParaRPr>
          </a:p>
        </p:txBody>
      </p:sp>
      <p:sp>
        <p:nvSpPr>
          <p:cNvPr id="1571" name="Google Shape;1571;p52"/>
          <p:cNvSpPr txBox="1"/>
          <p:nvPr>
            <p:ph idx="1" type="subTitle"/>
          </p:nvPr>
        </p:nvSpPr>
        <p:spPr>
          <a:xfrm>
            <a:off x="3982675" y="1673525"/>
            <a:ext cx="4448100" cy="105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600"/>
              <a:t>Do you have any questions?</a:t>
            </a:r>
            <a:endParaRPr b="1" sz="1600"/>
          </a:p>
          <a:p>
            <a:pPr indent="0" lvl="0" marL="0" rtl="0" algn="ctr">
              <a:spcBef>
                <a:spcPts val="0"/>
              </a:spcBef>
              <a:spcAft>
                <a:spcPts val="0"/>
              </a:spcAft>
              <a:buNone/>
            </a:pPr>
            <a:r>
              <a:rPr lang="en"/>
              <a:t>amanda.clark@fineartsata.ca</a:t>
            </a:r>
            <a:endParaRPr/>
          </a:p>
          <a:p>
            <a:pPr indent="0" lvl="0" marL="0" rtl="0" algn="ctr">
              <a:spcBef>
                <a:spcPts val="0"/>
              </a:spcBef>
              <a:spcAft>
                <a:spcPts val="0"/>
              </a:spcAft>
              <a:buNone/>
            </a:pPr>
            <a:r>
              <a:rPr lang="en"/>
              <a:t>wicks.aaron@gmail.com</a:t>
            </a:r>
            <a:endParaRPr/>
          </a:p>
          <a:p>
            <a:pPr indent="0" lvl="0" marL="0" rtl="0" algn="ctr">
              <a:spcBef>
                <a:spcPts val="0"/>
              </a:spcBef>
              <a:spcAft>
                <a:spcPts val="0"/>
              </a:spcAft>
              <a:buNone/>
            </a:pPr>
            <a:r>
              <a:rPr lang="en"/>
              <a:t>www.fineartsata.ca</a:t>
            </a:r>
            <a:endParaRPr/>
          </a:p>
        </p:txBody>
      </p:sp>
      <p:sp>
        <p:nvSpPr>
          <p:cNvPr id="1572" name="Google Shape;1572;p52"/>
          <p:cNvSpPr/>
          <p:nvPr/>
        </p:nvSpPr>
        <p:spPr>
          <a:xfrm>
            <a:off x="6287932" y="2769809"/>
            <a:ext cx="602019" cy="587606"/>
          </a:xfrm>
          <a:custGeom>
            <a:rect b="b" l="l" r="r" t="t"/>
            <a:pathLst>
              <a:path extrusionOk="0" h="13087" w="13408">
                <a:moveTo>
                  <a:pt x="3021" y="0"/>
                </a:moveTo>
                <a:cubicBezTo>
                  <a:pt x="2658" y="0"/>
                  <a:pt x="2298" y="21"/>
                  <a:pt x="1937" y="70"/>
                </a:cubicBezTo>
                <a:cubicBezTo>
                  <a:pt x="1661" y="112"/>
                  <a:pt x="1390" y="144"/>
                  <a:pt x="1130" y="261"/>
                </a:cubicBezTo>
                <a:cubicBezTo>
                  <a:pt x="786" y="420"/>
                  <a:pt x="520" y="701"/>
                  <a:pt x="281" y="993"/>
                </a:cubicBezTo>
                <a:cubicBezTo>
                  <a:pt x="228" y="1051"/>
                  <a:pt x="170" y="1120"/>
                  <a:pt x="144" y="1200"/>
                </a:cubicBezTo>
                <a:cubicBezTo>
                  <a:pt x="122" y="1253"/>
                  <a:pt x="122" y="1311"/>
                  <a:pt x="101" y="1364"/>
                </a:cubicBezTo>
                <a:cubicBezTo>
                  <a:pt x="96" y="1375"/>
                  <a:pt x="96" y="1386"/>
                  <a:pt x="90" y="1396"/>
                </a:cubicBezTo>
                <a:cubicBezTo>
                  <a:pt x="37" y="1577"/>
                  <a:pt x="0" y="1730"/>
                  <a:pt x="11" y="1921"/>
                </a:cubicBezTo>
                <a:cubicBezTo>
                  <a:pt x="21" y="2277"/>
                  <a:pt x="27" y="2622"/>
                  <a:pt x="80" y="2977"/>
                </a:cubicBezTo>
                <a:cubicBezTo>
                  <a:pt x="144" y="3349"/>
                  <a:pt x="228" y="3709"/>
                  <a:pt x="287" y="4081"/>
                </a:cubicBezTo>
                <a:cubicBezTo>
                  <a:pt x="361" y="4558"/>
                  <a:pt x="414" y="5031"/>
                  <a:pt x="600" y="5482"/>
                </a:cubicBezTo>
                <a:cubicBezTo>
                  <a:pt x="685" y="5699"/>
                  <a:pt x="791" y="5906"/>
                  <a:pt x="918" y="6097"/>
                </a:cubicBezTo>
                <a:cubicBezTo>
                  <a:pt x="977" y="6177"/>
                  <a:pt x="1051" y="6251"/>
                  <a:pt x="1114" y="6325"/>
                </a:cubicBezTo>
                <a:cubicBezTo>
                  <a:pt x="939" y="6479"/>
                  <a:pt x="817" y="6670"/>
                  <a:pt x="743" y="6903"/>
                </a:cubicBezTo>
                <a:cubicBezTo>
                  <a:pt x="610" y="7339"/>
                  <a:pt x="706" y="7837"/>
                  <a:pt x="796" y="8267"/>
                </a:cubicBezTo>
                <a:cubicBezTo>
                  <a:pt x="929" y="8883"/>
                  <a:pt x="1141" y="9482"/>
                  <a:pt x="1348" y="10071"/>
                </a:cubicBezTo>
                <a:cubicBezTo>
                  <a:pt x="1523" y="10570"/>
                  <a:pt x="1719" y="11047"/>
                  <a:pt x="1937" y="11525"/>
                </a:cubicBezTo>
                <a:cubicBezTo>
                  <a:pt x="2239" y="12161"/>
                  <a:pt x="2616" y="12904"/>
                  <a:pt x="3369" y="13058"/>
                </a:cubicBezTo>
                <a:cubicBezTo>
                  <a:pt x="3478" y="13077"/>
                  <a:pt x="3580" y="13087"/>
                  <a:pt x="3681" y="13087"/>
                </a:cubicBezTo>
                <a:cubicBezTo>
                  <a:pt x="3749" y="13087"/>
                  <a:pt x="3816" y="13083"/>
                  <a:pt x="3884" y="13074"/>
                </a:cubicBezTo>
                <a:cubicBezTo>
                  <a:pt x="4075" y="13063"/>
                  <a:pt x="4261" y="13058"/>
                  <a:pt x="4452" y="13042"/>
                </a:cubicBezTo>
                <a:cubicBezTo>
                  <a:pt x="4775" y="13021"/>
                  <a:pt x="5104" y="12979"/>
                  <a:pt x="5428" y="12952"/>
                </a:cubicBezTo>
                <a:cubicBezTo>
                  <a:pt x="6272" y="12883"/>
                  <a:pt x="7115" y="12888"/>
                  <a:pt x="7954" y="12772"/>
                </a:cubicBezTo>
                <a:cubicBezTo>
                  <a:pt x="8245" y="12729"/>
                  <a:pt x="8537" y="12666"/>
                  <a:pt x="8824" y="12581"/>
                </a:cubicBezTo>
                <a:cubicBezTo>
                  <a:pt x="8930" y="12543"/>
                  <a:pt x="9036" y="12512"/>
                  <a:pt x="9137" y="12464"/>
                </a:cubicBezTo>
                <a:cubicBezTo>
                  <a:pt x="9227" y="12501"/>
                  <a:pt x="9328" y="12533"/>
                  <a:pt x="9429" y="12554"/>
                </a:cubicBezTo>
                <a:cubicBezTo>
                  <a:pt x="9671" y="12614"/>
                  <a:pt x="9916" y="12640"/>
                  <a:pt x="10162" y="12640"/>
                </a:cubicBezTo>
                <a:cubicBezTo>
                  <a:pt x="10810" y="12640"/>
                  <a:pt x="11459" y="12459"/>
                  <a:pt x="12055" y="12236"/>
                </a:cubicBezTo>
                <a:cubicBezTo>
                  <a:pt x="12511" y="12061"/>
                  <a:pt x="12840" y="11737"/>
                  <a:pt x="13068" y="11297"/>
                </a:cubicBezTo>
                <a:cubicBezTo>
                  <a:pt x="13408" y="10644"/>
                  <a:pt x="13392" y="9838"/>
                  <a:pt x="13365" y="9121"/>
                </a:cubicBezTo>
                <a:cubicBezTo>
                  <a:pt x="13334" y="8113"/>
                  <a:pt x="13158" y="7116"/>
                  <a:pt x="12999" y="6118"/>
                </a:cubicBezTo>
                <a:cubicBezTo>
                  <a:pt x="12867" y="5285"/>
                  <a:pt x="12692" y="4473"/>
                  <a:pt x="12469" y="3656"/>
                </a:cubicBezTo>
                <a:cubicBezTo>
                  <a:pt x="12188" y="2569"/>
                  <a:pt x="11790" y="1290"/>
                  <a:pt x="10638" y="839"/>
                </a:cubicBezTo>
                <a:cubicBezTo>
                  <a:pt x="10389" y="749"/>
                  <a:pt x="10129" y="685"/>
                  <a:pt x="9864" y="669"/>
                </a:cubicBezTo>
                <a:cubicBezTo>
                  <a:pt x="9561" y="627"/>
                  <a:pt x="9259" y="595"/>
                  <a:pt x="8956" y="553"/>
                </a:cubicBezTo>
                <a:cubicBezTo>
                  <a:pt x="8436" y="499"/>
                  <a:pt x="7916" y="484"/>
                  <a:pt x="7391" y="430"/>
                </a:cubicBezTo>
                <a:cubicBezTo>
                  <a:pt x="6043" y="298"/>
                  <a:pt x="4712" y="48"/>
                  <a:pt x="3359" y="6"/>
                </a:cubicBezTo>
                <a:cubicBezTo>
                  <a:pt x="3246" y="2"/>
                  <a:pt x="3134" y="0"/>
                  <a:pt x="30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52"/>
          <p:cNvSpPr/>
          <p:nvPr/>
        </p:nvSpPr>
        <p:spPr>
          <a:xfrm>
            <a:off x="5523487" y="2774287"/>
            <a:ext cx="646829" cy="578671"/>
          </a:xfrm>
          <a:custGeom>
            <a:rect b="b" l="l" r="r" t="t"/>
            <a:pathLst>
              <a:path extrusionOk="0" h="12888" w="14406">
                <a:moveTo>
                  <a:pt x="6107" y="1"/>
                </a:moveTo>
                <a:cubicBezTo>
                  <a:pt x="5831" y="1"/>
                  <a:pt x="5561" y="1"/>
                  <a:pt x="5285" y="32"/>
                </a:cubicBezTo>
                <a:cubicBezTo>
                  <a:pt x="5094" y="54"/>
                  <a:pt x="4876" y="22"/>
                  <a:pt x="4691" y="75"/>
                </a:cubicBezTo>
                <a:cubicBezTo>
                  <a:pt x="4701" y="133"/>
                  <a:pt x="4951" y="192"/>
                  <a:pt x="5004" y="223"/>
                </a:cubicBezTo>
                <a:cubicBezTo>
                  <a:pt x="5110" y="287"/>
                  <a:pt x="5391" y="377"/>
                  <a:pt x="5434" y="505"/>
                </a:cubicBezTo>
                <a:cubicBezTo>
                  <a:pt x="5402" y="519"/>
                  <a:pt x="5370" y="524"/>
                  <a:pt x="5337" y="524"/>
                </a:cubicBezTo>
                <a:cubicBezTo>
                  <a:pt x="5220" y="524"/>
                  <a:pt x="5094" y="453"/>
                  <a:pt x="4972" y="453"/>
                </a:cubicBezTo>
                <a:cubicBezTo>
                  <a:pt x="4938" y="453"/>
                  <a:pt x="4904" y="459"/>
                  <a:pt x="4871" y="473"/>
                </a:cubicBezTo>
                <a:cubicBezTo>
                  <a:pt x="4898" y="536"/>
                  <a:pt x="5073" y="542"/>
                  <a:pt x="4929" y="632"/>
                </a:cubicBezTo>
                <a:cubicBezTo>
                  <a:pt x="4903" y="648"/>
                  <a:pt x="4728" y="664"/>
                  <a:pt x="4701" y="669"/>
                </a:cubicBezTo>
                <a:cubicBezTo>
                  <a:pt x="4669" y="677"/>
                  <a:pt x="4636" y="678"/>
                  <a:pt x="4602" y="678"/>
                </a:cubicBezTo>
                <a:cubicBezTo>
                  <a:pt x="4580" y="678"/>
                  <a:pt x="4557" y="677"/>
                  <a:pt x="4535" y="677"/>
                </a:cubicBezTo>
                <a:cubicBezTo>
                  <a:pt x="4496" y="677"/>
                  <a:pt x="4457" y="679"/>
                  <a:pt x="4420" y="690"/>
                </a:cubicBezTo>
                <a:cubicBezTo>
                  <a:pt x="4447" y="807"/>
                  <a:pt x="4723" y="929"/>
                  <a:pt x="4802" y="1035"/>
                </a:cubicBezTo>
                <a:cubicBezTo>
                  <a:pt x="4951" y="1226"/>
                  <a:pt x="4765" y="1178"/>
                  <a:pt x="4701" y="1327"/>
                </a:cubicBezTo>
                <a:cubicBezTo>
                  <a:pt x="4669" y="1401"/>
                  <a:pt x="4696" y="1587"/>
                  <a:pt x="4701" y="1667"/>
                </a:cubicBezTo>
                <a:cubicBezTo>
                  <a:pt x="4712" y="1805"/>
                  <a:pt x="4802" y="1937"/>
                  <a:pt x="4749" y="2080"/>
                </a:cubicBezTo>
                <a:cubicBezTo>
                  <a:pt x="4715" y="2089"/>
                  <a:pt x="4677" y="2092"/>
                  <a:pt x="4638" y="2092"/>
                </a:cubicBezTo>
                <a:cubicBezTo>
                  <a:pt x="4578" y="2092"/>
                  <a:pt x="4517" y="2085"/>
                  <a:pt x="4463" y="2075"/>
                </a:cubicBezTo>
                <a:cubicBezTo>
                  <a:pt x="4314" y="2049"/>
                  <a:pt x="4187" y="2038"/>
                  <a:pt x="4038" y="2027"/>
                </a:cubicBezTo>
                <a:cubicBezTo>
                  <a:pt x="4081" y="1932"/>
                  <a:pt x="4118" y="1831"/>
                  <a:pt x="4181" y="1746"/>
                </a:cubicBezTo>
                <a:cubicBezTo>
                  <a:pt x="4162" y="1739"/>
                  <a:pt x="4142" y="1736"/>
                  <a:pt x="4121" y="1736"/>
                </a:cubicBezTo>
                <a:cubicBezTo>
                  <a:pt x="3984" y="1736"/>
                  <a:pt x="3826" y="1872"/>
                  <a:pt x="3720" y="1932"/>
                </a:cubicBezTo>
                <a:cubicBezTo>
                  <a:pt x="3688" y="1948"/>
                  <a:pt x="3651" y="1974"/>
                  <a:pt x="3608" y="2011"/>
                </a:cubicBezTo>
                <a:cubicBezTo>
                  <a:pt x="3518" y="2001"/>
                  <a:pt x="3423" y="1990"/>
                  <a:pt x="3322" y="1974"/>
                </a:cubicBezTo>
                <a:cubicBezTo>
                  <a:pt x="3153" y="1953"/>
                  <a:pt x="2944" y="1905"/>
                  <a:pt x="2756" y="1905"/>
                </a:cubicBezTo>
                <a:cubicBezTo>
                  <a:pt x="2707" y="1905"/>
                  <a:pt x="2661" y="1908"/>
                  <a:pt x="2616" y="1916"/>
                </a:cubicBezTo>
                <a:cubicBezTo>
                  <a:pt x="2590" y="1921"/>
                  <a:pt x="2553" y="1932"/>
                  <a:pt x="2526" y="1937"/>
                </a:cubicBezTo>
                <a:cubicBezTo>
                  <a:pt x="2521" y="1937"/>
                  <a:pt x="2515" y="1932"/>
                  <a:pt x="2510" y="1932"/>
                </a:cubicBezTo>
                <a:cubicBezTo>
                  <a:pt x="2421" y="1899"/>
                  <a:pt x="2343" y="1884"/>
                  <a:pt x="2268" y="1884"/>
                </a:cubicBezTo>
                <a:cubicBezTo>
                  <a:pt x="2163" y="1884"/>
                  <a:pt x="2063" y="1912"/>
                  <a:pt x="1942" y="1958"/>
                </a:cubicBezTo>
                <a:cubicBezTo>
                  <a:pt x="1835" y="1997"/>
                  <a:pt x="1735" y="2041"/>
                  <a:pt x="1639" y="2041"/>
                </a:cubicBezTo>
                <a:cubicBezTo>
                  <a:pt x="1564" y="2041"/>
                  <a:pt x="1492" y="2014"/>
                  <a:pt x="1422" y="1937"/>
                </a:cubicBezTo>
                <a:cubicBezTo>
                  <a:pt x="1327" y="1964"/>
                  <a:pt x="1274" y="2043"/>
                  <a:pt x="1189" y="2064"/>
                </a:cubicBezTo>
                <a:cubicBezTo>
                  <a:pt x="1157" y="2070"/>
                  <a:pt x="1120" y="2080"/>
                  <a:pt x="1093" y="2091"/>
                </a:cubicBezTo>
                <a:cubicBezTo>
                  <a:pt x="1030" y="2118"/>
                  <a:pt x="987" y="2155"/>
                  <a:pt x="924" y="2224"/>
                </a:cubicBezTo>
                <a:cubicBezTo>
                  <a:pt x="759" y="2388"/>
                  <a:pt x="658" y="2606"/>
                  <a:pt x="552" y="2813"/>
                </a:cubicBezTo>
                <a:cubicBezTo>
                  <a:pt x="287" y="3311"/>
                  <a:pt x="85" y="3842"/>
                  <a:pt x="43" y="4404"/>
                </a:cubicBezTo>
                <a:cubicBezTo>
                  <a:pt x="0" y="4850"/>
                  <a:pt x="27" y="5306"/>
                  <a:pt x="80" y="5752"/>
                </a:cubicBezTo>
                <a:cubicBezTo>
                  <a:pt x="128" y="6123"/>
                  <a:pt x="266" y="6468"/>
                  <a:pt x="367" y="6824"/>
                </a:cubicBezTo>
                <a:cubicBezTo>
                  <a:pt x="637" y="7752"/>
                  <a:pt x="908" y="8617"/>
                  <a:pt x="1438" y="9439"/>
                </a:cubicBezTo>
                <a:cubicBezTo>
                  <a:pt x="2048" y="10373"/>
                  <a:pt x="2945" y="11068"/>
                  <a:pt x="3879" y="11663"/>
                </a:cubicBezTo>
                <a:cubicBezTo>
                  <a:pt x="4622" y="12129"/>
                  <a:pt x="5434" y="12437"/>
                  <a:pt x="6288" y="12623"/>
                </a:cubicBezTo>
                <a:cubicBezTo>
                  <a:pt x="6946" y="12766"/>
                  <a:pt x="7619" y="12846"/>
                  <a:pt x="8299" y="12846"/>
                </a:cubicBezTo>
                <a:cubicBezTo>
                  <a:pt x="8376" y="12851"/>
                  <a:pt x="8454" y="12854"/>
                  <a:pt x="8533" y="12854"/>
                </a:cubicBezTo>
                <a:cubicBezTo>
                  <a:pt x="8612" y="12854"/>
                  <a:pt x="8691" y="12851"/>
                  <a:pt x="8771" y="12846"/>
                </a:cubicBezTo>
                <a:cubicBezTo>
                  <a:pt x="8771" y="12846"/>
                  <a:pt x="9013" y="12887"/>
                  <a:pt x="9383" y="12887"/>
                </a:cubicBezTo>
                <a:cubicBezTo>
                  <a:pt x="10311" y="12887"/>
                  <a:pt x="12042" y="12627"/>
                  <a:pt x="12782" y="10803"/>
                </a:cubicBezTo>
                <a:cubicBezTo>
                  <a:pt x="12856" y="10803"/>
                  <a:pt x="12920" y="10835"/>
                  <a:pt x="12989" y="10909"/>
                </a:cubicBezTo>
                <a:cubicBezTo>
                  <a:pt x="13079" y="10883"/>
                  <a:pt x="13132" y="10803"/>
                  <a:pt x="13217" y="10782"/>
                </a:cubicBezTo>
                <a:cubicBezTo>
                  <a:pt x="13254" y="10777"/>
                  <a:pt x="13286" y="10766"/>
                  <a:pt x="13313" y="10755"/>
                </a:cubicBezTo>
                <a:cubicBezTo>
                  <a:pt x="13376" y="10729"/>
                  <a:pt x="13419" y="10692"/>
                  <a:pt x="13482" y="10623"/>
                </a:cubicBezTo>
                <a:cubicBezTo>
                  <a:pt x="13652" y="10458"/>
                  <a:pt x="13748" y="10241"/>
                  <a:pt x="13854" y="10034"/>
                </a:cubicBezTo>
                <a:cubicBezTo>
                  <a:pt x="14119" y="9535"/>
                  <a:pt x="14321" y="9004"/>
                  <a:pt x="14368" y="8442"/>
                </a:cubicBezTo>
                <a:cubicBezTo>
                  <a:pt x="14406" y="7996"/>
                  <a:pt x="14379" y="7540"/>
                  <a:pt x="14326" y="7094"/>
                </a:cubicBezTo>
                <a:cubicBezTo>
                  <a:pt x="14278" y="6723"/>
                  <a:pt x="14140" y="6378"/>
                  <a:pt x="14039" y="6023"/>
                </a:cubicBezTo>
                <a:cubicBezTo>
                  <a:pt x="13769" y="5094"/>
                  <a:pt x="13498" y="4229"/>
                  <a:pt x="12968" y="3407"/>
                </a:cubicBezTo>
                <a:cubicBezTo>
                  <a:pt x="12357" y="2473"/>
                  <a:pt x="11461" y="1778"/>
                  <a:pt x="10527" y="1189"/>
                </a:cubicBezTo>
                <a:cubicBezTo>
                  <a:pt x="9784" y="717"/>
                  <a:pt x="8972" y="409"/>
                  <a:pt x="8118" y="223"/>
                </a:cubicBezTo>
                <a:cubicBezTo>
                  <a:pt x="7460" y="80"/>
                  <a:pt x="6786" y="1"/>
                  <a:pt x="610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4" name="Google Shape;1574;p52"/>
          <p:cNvGrpSpPr/>
          <p:nvPr/>
        </p:nvGrpSpPr>
        <p:grpSpPr>
          <a:xfrm>
            <a:off x="5653061" y="2869787"/>
            <a:ext cx="387681" cy="387661"/>
            <a:chOff x="266768" y="1721375"/>
            <a:chExt cx="397907" cy="397887"/>
          </a:xfrm>
        </p:grpSpPr>
        <p:sp>
          <p:nvSpPr>
            <p:cNvPr id="1575" name="Google Shape;1575;p52"/>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52"/>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7" name="Google Shape;1577;p52"/>
          <p:cNvGrpSpPr/>
          <p:nvPr/>
        </p:nvGrpSpPr>
        <p:grpSpPr>
          <a:xfrm>
            <a:off x="6395130" y="2869775"/>
            <a:ext cx="387641" cy="387661"/>
            <a:chOff x="864491" y="1723250"/>
            <a:chExt cx="397866" cy="397887"/>
          </a:xfrm>
        </p:grpSpPr>
        <p:sp>
          <p:nvSpPr>
            <p:cNvPr id="1578" name="Google Shape;1578;p52"/>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52"/>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52"/>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1" name="Google Shape;1581;p52"/>
          <p:cNvGrpSpPr/>
          <p:nvPr/>
        </p:nvGrpSpPr>
        <p:grpSpPr>
          <a:xfrm>
            <a:off x="-306155" y="1008586"/>
            <a:ext cx="2204724" cy="1472751"/>
            <a:chOff x="-306162" y="794275"/>
            <a:chExt cx="2038769" cy="1361893"/>
          </a:xfrm>
        </p:grpSpPr>
        <p:sp>
          <p:nvSpPr>
            <p:cNvPr id="1582" name="Google Shape;1582;p52"/>
            <p:cNvSpPr/>
            <p:nvPr/>
          </p:nvSpPr>
          <p:spPr>
            <a:xfrm>
              <a:off x="-306162" y="794275"/>
              <a:ext cx="2038769" cy="1361002"/>
            </a:xfrm>
            <a:custGeom>
              <a:rect b="b" l="l" r="r" t="t"/>
              <a:pathLst>
                <a:path extrusionOk="0" h="32101" w="48087">
                  <a:moveTo>
                    <a:pt x="0" y="1"/>
                  </a:moveTo>
                  <a:lnTo>
                    <a:pt x="0" y="32101"/>
                  </a:lnTo>
                  <a:lnTo>
                    <a:pt x="31161" y="32101"/>
                  </a:lnTo>
                  <a:cubicBezTo>
                    <a:pt x="30476" y="31910"/>
                    <a:pt x="29813" y="31682"/>
                    <a:pt x="29166" y="31427"/>
                  </a:cubicBezTo>
                  <a:cubicBezTo>
                    <a:pt x="27797" y="30880"/>
                    <a:pt x="26518" y="30212"/>
                    <a:pt x="25027" y="30100"/>
                  </a:cubicBezTo>
                  <a:cubicBezTo>
                    <a:pt x="24761" y="30080"/>
                    <a:pt x="24494" y="30070"/>
                    <a:pt x="24226" y="30070"/>
                  </a:cubicBezTo>
                  <a:cubicBezTo>
                    <a:pt x="23254" y="30070"/>
                    <a:pt x="22281" y="30199"/>
                    <a:pt x="21340" y="30403"/>
                  </a:cubicBezTo>
                  <a:cubicBezTo>
                    <a:pt x="20716" y="30538"/>
                    <a:pt x="20105" y="30601"/>
                    <a:pt x="19506" y="30601"/>
                  </a:cubicBezTo>
                  <a:cubicBezTo>
                    <a:pt x="15087" y="30601"/>
                    <a:pt x="11352" y="27170"/>
                    <a:pt x="8394" y="24105"/>
                  </a:cubicBezTo>
                  <a:cubicBezTo>
                    <a:pt x="7163" y="22832"/>
                    <a:pt x="5465" y="22014"/>
                    <a:pt x="4431" y="20593"/>
                  </a:cubicBezTo>
                  <a:cubicBezTo>
                    <a:pt x="3327" y="19075"/>
                    <a:pt x="2945" y="17340"/>
                    <a:pt x="2807" y="15494"/>
                  </a:cubicBezTo>
                  <a:lnTo>
                    <a:pt x="2807" y="15494"/>
                  </a:lnTo>
                  <a:cubicBezTo>
                    <a:pt x="2929" y="16019"/>
                    <a:pt x="3359" y="16815"/>
                    <a:pt x="3629" y="17271"/>
                  </a:cubicBezTo>
                  <a:cubicBezTo>
                    <a:pt x="4208" y="18253"/>
                    <a:pt x="5211" y="18545"/>
                    <a:pt x="6044" y="19250"/>
                  </a:cubicBezTo>
                  <a:cubicBezTo>
                    <a:pt x="6855" y="19929"/>
                    <a:pt x="7800" y="21012"/>
                    <a:pt x="8267" y="21961"/>
                  </a:cubicBezTo>
                  <a:cubicBezTo>
                    <a:pt x="8728" y="22911"/>
                    <a:pt x="9216" y="23580"/>
                    <a:pt x="9922" y="24370"/>
                  </a:cubicBezTo>
                  <a:cubicBezTo>
                    <a:pt x="10813" y="25352"/>
                    <a:pt x="11991" y="26026"/>
                    <a:pt x="13010" y="26896"/>
                  </a:cubicBezTo>
                  <a:cubicBezTo>
                    <a:pt x="13843" y="27612"/>
                    <a:pt x="14671" y="27792"/>
                    <a:pt x="15716" y="28031"/>
                  </a:cubicBezTo>
                  <a:cubicBezTo>
                    <a:pt x="16363" y="28174"/>
                    <a:pt x="17053" y="28143"/>
                    <a:pt x="17716" y="28281"/>
                  </a:cubicBezTo>
                  <a:cubicBezTo>
                    <a:pt x="17978" y="28336"/>
                    <a:pt x="18240" y="28344"/>
                    <a:pt x="18499" y="28344"/>
                  </a:cubicBezTo>
                  <a:cubicBezTo>
                    <a:pt x="18597" y="28344"/>
                    <a:pt x="18693" y="28343"/>
                    <a:pt x="18790" y="28343"/>
                  </a:cubicBezTo>
                  <a:cubicBezTo>
                    <a:pt x="19173" y="28343"/>
                    <a:pt x="19552" y="28359"/>
                    <a:pt x="19923" y="28525"/>
                  </a:cubicBezTo>
                  <a:cubicBezTo>
                    <a:pt x="20208" y="28655"/>
                    <a:pt x="20344" y="28720"/>
                    <a:pt x="20474" y="28720"/>
                  </a:cubicBezTo>
                  <a:cubicBezTo>
                    <a:pt x="20618" y="28720"/>
                    <a:pt x="20754" y="28641"/>
                    <a:pt x="21075" y="28487"/>
                  </a:cubicBezTo>
                  <a:cubicBezTo>
                    <a:pt x="21239" y="28408"/>
                    <a:pt x="21483" y="28281"/>
                    <a:pt x="21674" y="28275"/>
                  </a:cubicBezTo>
                  <a:cubicBezTo>
                    <a:pt x="21677" y="28275"/>
                    <a:pt x="21681" y="28275"/>
                    <a:pt x="21684" y="28275"/>
                  </a:cubicBezTo>
                  <a:cubicBezTo>
                    <a:pt x="22064" y="28275"/>
                    <a:pt x="22229" y="28594"/>
                    <a:pt x="22576" y="28641"/>
                  </a:cubicBezTo>
                  <a:cubicBezTo>
                    <a:pt x="22611" y="28646"/>
                    <a:pt x="22645" y="28648"/>
                    <a:pt x="22678" y="28648"/>
                  </a:cubicBezTo>
                  <a:cubicBezTo>
                    <a:pt x="23040" y="28648"/>
                    <a:pt x="23284" y="28396"/>
                    <a:pt x="23547" y="28270"/>
                  </a:cubicBezTo>
                  <a:cubicBezTo>
                    <a:pt x="23823" y="28127"/>
                    <a:pt x="24136" y="28074"/>
                    <a:pt x="24444" y="27994"/>
                  </a:cubicBezTo>
                  <a:cubicBezTo>
                    <a:pt x="24884" y="27883"/>
                    <a:pt x="25335" y="27771"/>
                    <a:pt x="25781" y="27660"/>
                  </a:cubicBezTo>
                  <a:cubicBezTo>
                    <a:pt x="26018" y="27596"/>
                    <a:pt x="26198" y="27569"/>
                    <a:pt x="26368" y="27569"/>
                  </a:cubicBezTo>
                  <a:cubicBezTo>
                    <a:pt x="26608" y="27569"/>
                    <a:pt x="26828" y="27624"/>
                    <a:pt x="27160" y="27708"/>
                  </a:cubicBezTo>
                  <a:cubicBezTo>
                    <a:pt x="27956" y="27914"/>
                    <a:pt x="28678" y="28281"/>
                    <a:pt x="29495" y="28424"/>
                  </a:cubicBezTo>
                  <a:cubicBezTo>
                    <a:pt x="30583" y="28620"/>
                    <a:pt x="31686" y="28514"/>
                    <a:pt x="32774" y="28732"/>
                  </a:cubicBezTo>
                  <a:cubicBezTo>
                    <a:pt x="33480" y="28869"/>
                    <a:pt x="34063" y="29204"/>
                    <a:pt x="34774" y="29289"/>
                  </a:cubicBezTo>
                  <a:cubicBezTo>
                    <a:pt x="34822" y="29294"/>
                    <a:pt x="34870" y="29299"/>
                    <a:pt x="34907" y="29310"/>
                  </a:cubicBezTo>
                  <a:cubicBezTo>
                    <a:pt x="34870" y="29283"/>
                    <a:pt x="34827" y="29262"/>
                    <a:pt x="34779" y="29236"/>
                  </a:cubicBezTo>
                  <a:cubicBezTo>
                    <a:pt x="32312" y="27877"/>
                    <a:pt x="29750" y="26742"/>
                    <a:pt x="27447" y="25076"/>
                  </a:cubicBezTo>
                  <a:cubicBezTo>
                    <a:pt x="26253" y="24216"/>
                    <a:pt x="25187" y="23251"/>
                    <a:pt x="23759" y="22773"/>
                  </a:cubicBezTo>
                  <a:cubicBezTo>
                    <a:pt x="22592" y="22386"/>
                    <a:pt x="21340" y="22205"/>
                    <a:pt x="20109" y="22163"/>
                  </a:cubicBezTo>
                  <a:cubicBezTo>
                    <a:pt x="14766" y="21988"/>
                    <a:pt x="11508" y="17080"/>
                    <a:pt x="9110" y="12878"/>
                  </a:cubicBezTo>
                  <a:cubicBezTo>
                    <a:pt x="8235" y="11350"/>
                    <a:pt x="6786" y="10135"/>
                    <a:pt x="6128" y="8501"/>
                  </a:cubicBezTo>
                  <a:cubicBezTo>
                    <a:pt x="5428" y="6760"/>
                    <a:pt x="5492" y="4983"/>
                    <a:pt x="5805" y="3158"/>
                  </a:cubicBezTo>
                  <a:lnTo>
                    <a:pt x="5805" y="3158"/>
                  </a:lnTo>
                  <a:cubicBezTo>
                    <a:pt x="5794" y="3694"/>
                    <a:pt x="6017" y="4575"/>
                    <a:pt x="6166" y="5079"/>
                  </a:cubicBezTo>
                  <a:cubicBezTo>
                    <a:pt x="6484" y="6177"/>
                    <a:pt x="7386" y="6697"/>
                    <a:pt x="8023" y="7588"/>
                  </a:cubicBezTo>
                  <a:cubicBezTo>
                    <a:pt x="8638" y="8448"/>
                    <a:pt x="9285" y="9732"/>
                    <a:pt x="9508" y="10766"/>
                  </a:cubicBezTo>
                  <a:cubicBezTo>
                    <a:pt x="9726" y="11801"/>
                    <a:pt x="10028" y="12570"/>
                    <a:pt x="10522" y="13509"/>
                  </a:cubicBezTo>
                  <a:cubicBezTo>
                    <a:pt x="11137" y="14682"/>
                    <a:pt x="12119" y="15626"/>
                    <a:pt x="12888" y="16719"/>
                  </a:cubicBezTo>
                  <a:cubicBezTo>
                    <a:pt x="13525" y="17621"/>
                    <a:pt x="14283" y="17998"/>
                    <a:pt x="15238" y="18486"/>
                  </a:cubicBezTo>
                  <a:cubicBezTo>
                    <a:pt x="15833" y="18789"/>
                    <a:pt x="16512" y="18927"/>
                    <a:pt x="17111" y="19218"/>
                  </a:cubicBezTo>
                  <a:cubicBezTo>
                    <a:pt x="17801" y="19558"/>
                    <a:pt x="18581" y="19510"/>
                    <a:pt x="19196" y="20004"/>
                  </a:cubicBezTo>
                  <a:cubicBezTo>
                    <a:pt x="19504" y="20247"/>
                    <a:pt x="19607" y="20334"/>
                    <a:pt x="19786" y="20334"/>
                  </a:cubicBezTo>
                  <a:cubicBezTo>
                    <a:pt x="19903" y="20334"/>
                    <a:pt x="20054" y="20297"/>
                    <a:pt x="20316" y="20242"/>
                  </a:cubicBezTo>
                  <a:cubicBezTo>
                    <a:pt x="20452" y="20210"/>
                    <a:pt x="20637" y="20169"/>
                    <a:pt x="20801" y="20169"/>
                  </a:cubicBezTo>
                  <a:cubicBezTo>
                    <a:pt x="20854" y="20169"/>
                    <a:pt x="20906" y="20174"/>
                    <a:pt x="20953" y="20184"/>
                  </a:cubicBezTo>
                  <a:cubicBezTo>
                    <a:pt x="21324" y="20269"/>
                    <a:pt x="21409" y="20624"/>
                    <a:pt x="21743" y="20757"/>
                  </a:cubicBezTo>
                  <a:cubicBezTo>
                    <a:pt x="21846" y="20798"/>
                    <a:pt x="21944" y="20814"/>
                    <a:pt x="22038" y="20814"/>
                  </a:cubicBezTo>
                  <a:cubicBezTo>
                    <a:pt x="22307" y="20814"/>
                    <a:pt x="22544" y="20682"/>
                    <a:pt x="22773" y="20635"/>
                  </a:cubicBezTo>
                  <a:cubicBezTo>
                    <a:pt x="22960" y="20592"/>
                    <a:pt x="23151" y="20584"/>
                    <a:pt x="23345" y="20584"/>
                  </a:cubicBezTo>
                  <a:cubicBezTo>
                    <a:pt x="23465" y="20584"/>
                    <a:pt x="23585" y="20587"/>
                    <a:pt x="23706" y="20587"/>
                  </a:cubicBezTo>
                  <a:lnTo>
                    <a:pt x="25086" y="20587"/>
                  </a:lnTo>
                  <a:cubicBezTo>
                    <a:pt x="25099" y="20587"/>
                    <a:pt x="25112" y="20587"/>
                    <a:pt x="25125" y="20587"/>
                  </a:cubicBezTo>
                  <a:cubicBezTo>
                    <a:pt x="25685" y="20587"/>
                    <a:pt x="25904" y="20700"/>
                    <a:pt x="26412" y="20980"/>
                  </a:cubicBezTo>
                  <a:cubicBezTo>
                    <a:pt x="27134" y="21367"/>
                    <a:pt x="27744" y="21908"/>
                    <a:pt x="28492" y="22243"/>
                  </a:cubicBezTo>
                  <a:cubicBezTo>
                    <a:pt x="29495" y="22694"/>
                    <a:pt x="30598" y="22869"/>
                    <a:pt x="31591" y="23341"/>
                  </a:cubicBezTo>
                  <a:cubicBezTo>
                    <a:pt x="32243" y="23649"/>
                    <a:pt x="32726" y="24116"/>
                    <a:pt x="33395" y="24376"/>
                  </a:cubicBezTo>
                  <a:cubicBezTo>
                    <a:pt x="34244" y="24704"/>
                    <a:pt x="34848" y="25368"/>
                    <a:pt x="35464" y="26047"/>
                  </a:cubicBezTo>
                  <a:cubicBezTo>
                    <a:pt x="36663" y="27357"/>
                    <a:pt x="37767" y="28678"/>
                    <a:pt x="39247" y="29687"/>
                  </a:cubicBezTo>
                  <a:cubicBezTo>
                    <a:pt x="39968" y="30175"/>
                    <a:pt x="40626" y="30610"/>
                    <a:pt x="41210" y="31257"/>
                  </a:cubicBezTo>
                  <a:cubicBezTo>
                    <a:pt x="41427" y="31506"/>
                    <a:pt x="41624" y="31804"/>
                    <a:pt x="41831" y="32095"/>
                  </a:cubicBezTo>
                  <a:lnTo>
                    <a:pt x="48065" y="32095"/>
                  </a:lnTo>
                  <a:lnTo>
                    <a:pt x="48065" y="21118"/>
                  </a:lnTo>
                  <a:cubicBezTo>
                    <a:pt x="47741" y="21298"/>
                    <a:pt x="47428" y="21495"/>
                    <a:pt x="47131" y="21701"/>
                  </a:cubicBezTo>
                  <a:cubicBezTo>
                    <a:pt x="46091" y="22444"/>
                    <a:pt x="45258" y="23421"/>
                    <a:pt x="44266" y="24211"/>
                  </a:cubicBezTo>
                  <a:cubicBezTo>
                    <a:pt x="44027" y="24402"/>
                    <a:pt x="43773" y="24689"/>
                    <a:pt x="43475" y="24731"/>
                  </a:cubicBezTo>
                  <a:cubicBezTo>
                    <a:pt x="43443" y="24736"/>
                    <a:pt x="43413" y="24738"/>
                    <a:pt x="43386" y="24738"/>
                  </a:cubicBezTo>
                  <a:cubicBezTo>
                    <a:pt x="43262" y="24738"/>
                    <a:pt x="43181" y="24693"/>
                    <a:pt x="43051" y="24641"/>
                  </a:cubicBezTo>
                  <a:cubicBezTo>
                    <a:pt x="42706" y="24503"/>
                    <a:pt x="42356" y="24413"/>
                    <a:pt x="42032" y="24222"/>
                  </a:cubicBezTo>
                  <a:cubicBezTo>
                    <a:pt x="41624" y="23983"/>
                    <a:pt x="41210" y="23765"/>
                    <a:pt x="40791" y="23548"/>
                  </a:cubicBezTo>
                  <a:cubicBezTo>
                    <a:pt x="40313" y="23288"/>
                    <a:pt x="40000" y="23267"/>
                    <a:pt x="39470" y="23261"/>
                  </a:cubicBezTo>
                  <a:cubicBezTo>
                    <a:pt x="38191" y="23245"/>
                    <a:pt x="37050" y="22476"/>
                    <a:pt x="35984" y="21877"/>
                  </a:cubicBezTo>
                  <a:cubicBezTo>
                    <a:pt x="34604" y="21097"/>
                    <a:pt x="33039" y="20853"/>
                    <a:pt x="31596" y="20211"/>
                  </a:cubicBezTo>
                  <a:cubicBezTo>
                    <a:pt x="30954" y="19924"/>
                    <a:pt x="30397" y="19489"/>
                    <a:pt x="29755" y="19202"/>
                  </a:cubicBezTo>
                  <a:cubicBezTo>
                    <a:pt x="29203" y="18964"/>
                    <a:pt x="28588" y="18826"/>
                    <a:pt x="27999" y="18725"/>
                  </a:cubicBezTo>
                  <a:cubicBezTo>
                    <a:pt x="27373" y="18619"/>
                    <a:pt x="26518" y="18651"/>
                    <a:pt x="26014" y="18221"/>
                  </a:cubicBezTo>
                  <a:cubicBezTo>
                    <a:pt x="25622" y="17887"/>
                    <a:pt x="25250" y="17436"/>
                    <a:pt x="24959" y="17022"/>
                  </a:cubicBezTo>
                  <a:cubicBezTo>
                    <a:pt x="24470" y="16311"/>
                    <a:pt x="23998" y="15579"/>
                    <a:pt x="23499" y="14873"/>
                  </a:cubicBezTo>
                  <a:cubicBezTo>
                    <a:pt x="23048" y="14236"/>
                    <a:pt x="22465" y="13764"/>
                    <a:pt x="21924" y="13212"/>
                  </a:cubicBezTo>
                  <a:cubicBezTo>
                    <a:pt x="21457" y="12740"/>
                    <a:pt x="21022" y="12363"/>
                    <a:pt x="20454" y="12013"/>
                  </a:cubicBezTo>
                  <a:cubicBezTo>
                    <a:pt x="19870" y="11652"/>
                    <a:pt x="19250" y="11292"/>
                    <a:pt x="18714" y="10857"/>
                  </a:cubicBezTo>
                  <a:cubicBezTo>
                    <a:pt x="18157" y="10406"/>
                    <a:pt x="17668" y="9758"/>
                    <a:pt x="17265" y="9169"/>
                  </a:cubicBezTo>
                  <a:cubicBezTo>
                    <a:pt x="17175" y="9026"/>
                    <a:pt x="16894" y="8750"/>
                    <a:pt x="16830" y="8575"/>
                  </a:cubicBezTo>
                  <a:cubicBezTo>
                    <a:pt x="16875" y="8538"/>
                    <a:pt x="16936" y="8521"/>
                    <a:pt x="17007" y="8521"/>
                  </a:cubicBezTo>
                  <a:cubicBezTo>
                    <a:pt x="17367" y="8521"/>
                    <a:pt x="17988" y="8940"/>
                    <a:pt x="18183" y="9095"/>
                  </a:cubicBezTo>
                  <a:cubicBezTo>
                    <a:pt x="18830" y="9610"/>
                    <a:pt x="19472" y="10077"/>
                    <a:pt x="20173" y="10528"/>
                  </a:cubicBezTo>
                  <a:cubicBezTo>
                    <a:pt x="20534" y="10766"/>
                    <a:pt x="20841" y="11085"/>
                    <a:pt x="21191" y="11345"/>
                  </a:cubicBezTo>
                  <a:cubicBezTo>
                    <a:pt x="21446" y="11530"/>
                    <a:pt x="21722" y="11668"/>
                    <a:pt x="21987" y="11838"/>
                  </a:cubicBezTo>
                  <a:cubicBezTo>
                    <a:pt x="22481" y="12156"/>
                    <a:pt x="22719" y="12645"/>
                    <a:pt x="23133" y="13027"/>
                  </a:cubicBezTo>
                  <a:cubicBezTo>
                    <a:pt x="23372" y="13244"/>
                    <a:pt x="23659" y="13393"/>
                    <a:pt x="23743" y="13711"/>
                  </a:cubicBezTo>
                  <a:cubicBezTo>
                    <a:pt x="23876" y="14194"/>
                    <a:pt x="24072" y="14544"/>
                    <a:pt x="24481" y="14873"/>
                  </a:cubicBezTo>
                  <a:cubicBezTo>
                    <a:pt x="24831" y="15149"/>
                    <a:pt x="25171" y="15430"/>
                    <a:pt x="25542" y="15674"/>
                  </a:cubicBezTo>
                  <a:cubicBezTo>
                    <a:pt x="25882" y="15897"/>
                    <a:pt x="26041" y="16321"/>
                    <a:pt x="26354" y="16544"/>
                  </a:cubicBezTo>
                  <a:cubicBezTo>
                    <a:pt x="26816" y="16343"/>
                    <a:pt x="26884" y="15255"/>
                    <a:pt x="26927" y="14852"/>
                  </a:cubicBezTo>
                  <a:cubicBezTo>
                    <a:pt x="27054" y="13679"/>
                    <a:pt x="26752" y="12395"/>
                    <a:pt x="26497" y="11254"/>
                  </a:cubicBezTo>
                  <a:cubicBezTo>
                    <a:pt x="26397" y="10796"/>
                    <a:pt x="25806" y="7312"/>
                    <a:pt x="26684" y="7312"/>
                  </a:cubicBezTo>
                  <a:cubicBezTo>
                    <a:pt x="26691" y="7312"/>
                    <a:pt x="26697" y="7312"/>
                    <a:pt x="26704" y="7312"/>
                  </a:cubicBezTo>
                  <a:cubicBezTo>
                    <a:pt x="27293" y="7344"/>
                    <a:pt x="27341" y="8283"/>
                    <a:pt x="27341" y="8697"/>
                  </a:cubicBezTo>
                  <a:cubicBezTo>
                    <a:pt x="27346" y="9419"/>
                    <a:pt x="27229" y="10230"/>
                    <a:pt x="27426" y="10936"/>
                  </a:cubicBezTo>
                  <a:cubicBezTo>
                    <a:pt x="27627" y="11621"/>
                    <a:pt x="27871" y="12231"/>
                    <a:pt x="27956" y="12947"/>
                  </a:cubicBezTo>
                  <a:cubicBezTo>
                    <a:pt x="28057" y="13812"/>
                    <a:pt x="27967" y="14671"/>
                    <a:pt x="28078" y="15526"/>
                  </a:cubicBezTo>
                  <a:cubicBezTo>
                    <a:pt x="28121" y="15870"/>
                    <a:pt x="28031" y="16364"/>
                    <a:pt x="28243" y="16661"/>
                  </a:cubicBezTo>
                  <a:cubicBezTo>
                    <a:pt x="28503" y="17032"/>
                    <a:pt x="29166" y="17250"/>
                    <a:pt x="29564" y="17446"/>
                  </a:cubicBezTo>
                  <a:cubicBezTo>
                    <a:pt x="30174" y="17743"/>
                    <a:pt x="30816" y="18120"/>
                    <a:pt x="31479" y="18295"/>
                  </a:cubicBezTo>
                  <a:cubicBezTo>
                    <a:pt x="31808" y="18380"/>
                    <a:pt x="32164" y="18391"/>
                    <a:pt x="32482" y="18507"/>
                  </a:cubicBezTo>
                  <a:cubicBezTo>
                    <a:pt x="32843" y="18640"/>
                    <a:pt x="33151" y="18879"/>
                    <a:pt x="33517" y="19027"/>
                  </a:cubicBezTo>
                  <a:cubicBezTo>
                    <a:pt x="33937" y="19201"/>
                    <a:pt x="34325" y="19225"/>
                    <a:pt x="34753" y="19225"/>
                  </a:cubicBezTo>
                  <a:cubicBezTo>
                    <a:pt x="34823" y="19225"/>
                    <a:pt x="34893" y="19224"/>
                    <a:pt x="34965" y="19224"/>
                  </a:cubicBezTo>
                  <a:cubicBezTo>
                    <a:pt x="35061" y="19224"/>
                    <a:pt x="35155" y="19220"/>
                    <a:pt x="35249" y="19220"/>
                  </a:cubicBezTo>
                  <a:cubicBezTo>
                    <a:pt x="35390" y="19220"/>
                    <a:pt x="35529" y="19228"/>
                    <a:pt x="35665" y="19266"/>
                  </a:cubicBezTo>
                  <a:cubicBezTo>
                    <a:pt x="35973" y="19367"/>
                    <a:pt x="36228" y="19622"/>
                    <a:pt x="36472" y="19818"/>
                  </a:cubicBezTo>
                  <a:cubicBezTo>
                    <a:pt x="36663" y="19972"/>
                    <a:pt x="36858" y="20113"/>
                    <a:pt x="37104" y="20113"/>
                  </a:cubicBezTo>
                  <a:cubicBezTo>
                    <a:pt x="37138" y="20113"/>
                    <a:pt x="37173" y="20110"/>
                    <a:pt x="37209" y="20104"/>
                  </a:cubicBezTo>
                  <a:cubicBezTo>
                    <a:pt x="37507" y="20057"/>
                    <a:pt x="37793" y="19892"/>
                    <a:pt x="38085" y="19813"/>
                  </a:cubicBezTo>
                  <a:cubicBezTo>
                    <a:pt x="38562" y="19691"/>
                    <a:pt x="38960" y="19473"/>
                    <a:pt x="39448" y="19409"/>
                  </a:cubicBezTo>
                  <a:cubicBezTo>
                    <a:pt x="39661" y="19378"/>
                    <a:pt x="39953" y="19218"/>
                    <a:pt x="40200" y="19218"/>
                  </a:cubicBezTo>
                  <a:cubicBezTo>
                    <a:pt x="40285" y="19218"/>
                    <a:pt x="40366" y="19237"/>
                    <a:pt x="40435" y="19287"/>
                  </a:cubicBezTo>
                  <a:cubicBezTo>
                    <a:pt x="40616" y="19420"/>
                    <a:pt x="40695" y="19786"/>
                    <a:pt x="40722" y="20004"/>
                  </a:cubicBezTo>
                  <a:cubicBezTo>
                    <a:pt x="40748" y="20168"/>
                    <a:pt x="40748" y="20375"/>
                    <a:pt x="40833" y="20529"/>
                  </a:cubicBezTo>
                  <a:cubicBezTo>
                    <a:pt x="40950" y="20741"/>
                    <a:pt x="41194" y="20842"/>
                    <a:pt x="41364" y="20990"/>
                  </a:cubicBezTo>
                  <a:cubicBezTo>
                    <a:pt x="41677" y="21272"/>
                    <a:pt x="41910" y="21590"/>
                    <a:pt x="42202" y="21882"/>
                  </a:cubicBezTo>
                  <a:cubicBezTo>
                    <a:pt x="42368" y="22048"/>
                    <a:pt x="42462" y="22091"/>
                    <a:pt x="42608" y="22091"/>
                  </a:cubicBezTo>
                  <a:cubicBezTo>
                    <a:pt x="42672" y="22091"/>
                    <a:pt x="42745" y="22083"/>
                    <a:pt x="42839" y="22073"/>
                  </a:cubicBezTo>
                  <a:cubicBezTo>
                    <a:pt x="42858" y="22071"/>
                    <a:pt x="42876" y="22071"/>
                    <a:pt x="42895" y="22071"/>
                  </a:cubicBezTo>
                  <a:cubicBezTo>
                    <a:pt x="42981" y="22071"/>
                    <a:pt x="43068" y="22083"/>
                    <a:pt x="43153" y="22083"/>
                  </a:cubicBezTo>
                  <a:cubicBezTo>
                    <a:pt x="43192" y="22083"/>
                    <a:pt x="43231" y="22080"/>
                    <a:pt x="43269" y="22073"/>
                  </a:cubicBezTo>
                  <a:cubicBezTo>
                    <a:pt x="43481" y="22036"/>
                    <a:pt x="43656" y="21903"/>
                    <a:pt x="43826" y="21776"/>
                  </a:cubicBezTo>
                  <a:cubicBezTo>
                    <a:pt x="44452" y="21319"/>
                    <a:pt x="44860" y="20635"/>
                    <a:pt x="45470" y="20179"/>
                  </a:cubicBezTo>
                  <a:cubicBezTo>
                    <a:pt x="46266" y="19579"/>
                    <a:pt x="47158" y="19319"/>
                    <a:pt x="48070" y="19049"/>
                  </a:cubicBezTo>
                  <a:lnTo>
                    <a:pt x="48070" y="12172"/>
                  </a:lnTo>
                  <a:cubicBezTo>
                    <a:pt x="47678" y="12263"/>
                    <a:pt x="47280" y="12347"/>
                    <a:pt x="46903" y="12496"/>
                  </a:cubicBezTo>
                  <a:cubicBezTo>
                    <a:pt x="46346" y="12708"/>
                    <a:pt x="45805" y="13037"/>
                    <a:pt x="45311" y="13377"/>
                  </a:cubicBezTo>
                  <a:cubicBezTo>
                    <a:pt x="44797" y="13738"/>
                    <a:pt x="44208" y="14358"/>
                    <a:pt x="43544" y="14406"/>
                  </a:cubicBezTo>
                  <a:cubicBezTo>
                    <a:pt x="43449" y="14412"/>
                    <a:pt x="43351" y="14415"/>
                    <a:pt x="43252" y="14415"/>
                  </a:cubicBezTo>
                  <a:cubicBezTo>
                    <a:pt x="42816" y="14415"/>
                    <a:pt x="42355" y="14361"/>
                    <a:pt x="41953" y="14279"/>
                  </a:cubicBezTo>
                  <a:cubicBezTo>
                    <a:pt x="41099" y="14114"/>
                    <a:pt x="40260" y="13918"/>
                    <a:pt x="39411" y="13764"/>
                  </a:cubicBezTo>
                  <a:cubicBezTo>
                    <a:pt x="39019" y="13688"/>
                    <a:pt x="38633" y="13672"/>
                    <a:pt x="38246" y="13672"/>
                  </a:cubicBezTo>
                  <a:cubicBezTo>
                    <a:pt x="37950" y="13672"/>
                    <a:pt x="37654" y="13681"/>
                    <a:pt x="37353" y="13681"/>
                  </a:cubicBezTo>
                  <a:cubicBezTo>
                    <a:pt x="37276" y="13681"/>
                    <a:pt x="37198" y="13681"/>
                    <a:pt x="37119" y="13679"/>
                  </a:cubicBezTo>
                  <a:cubicBezTo>
                    <a:pt x="37020" y="13677"/>
                    <a:pt x="36922" y="13675"/>
                    <a:pt x="36826" y="13675"/>
                  </a:cubicBezTo>
                  <a:cubicBezTo>
                    <a:pt x="36283" y="13675"/>
                    <a:pt x="35790" y="13717"/>
                    <a:pt x="35236" y="13844"/>
                  </a:cubicBezTo>
                  <a:cubicBezTo>
                    <a:pt x="34567" y="13987"/>
                    <a:pt x="33867" y="14167"/>
                    <a:pt x="33188" y="14231"/>
                  </a:cubicBezTo>
                  <a:cubicBezTo>
                    <a:pt x="33049" y="14244"/>
                    <a:pt x="32908" y="14250"/>
                    <a:pt x="32764" y="14250"/>
                  </a:cubicBezTo>
                  <a:cubicBezTo>
                    <a:pt x="32166" y="14250"/>
                    <a:pt x="31536" y="14146"/>
                    <a:pt x="30975" y="14035"/>
                  </a:cubicBezTo>
                  <a:cubicBezTo>
                    <a:pt x="30805" y="14003"/>
                    <a:pt x="30418" y="13992"/>
                    <a:pt x="30243" y="13913"/>
                  </a:cubicBezTo>
                  <a:cubicBezTo>
                    <a:pt x="30275" y="13552"/>
                    <a:pt x="31278" y="13371"/>
                    <a:pt x="31569" y="13340"/>
                  </a:cubicBezTo>
                  <a:cubicBezTo>
                    <a:pt x="32397" y="13249"/>
                    <a:pt x="33182" y="13133"/>
                    <a:pt x="33989" y="12974"/>
                  </a:cubicBezTo>
                  <a:cubicBezTo>
                    <a:pt x="34424" y="12889"/>
                    <a:pt x="34854" y="12905"/>
                    <a:pt x="35289" y="12841"/>
                  </a:cubicBezTo>
                  <a:cubicBezTo>
                    <a:pt x="35602" y="12793"/>
                    <a:pt x="35899" y="12703"/>
                    <a:pt x="36207" y="12639"/>
                  </a:cubicBezTo>
                  <a:cubicBezTo>
                    <a:pt x="36345" y="12613"/>
                    <a:pt x="36480" y="12603"/>
                    <a:pt x="36612" y="12603"/>
                  </a:cubicBezTo>
                  <a:cubicBezTo>
                    <a:pt x="37001" y="12603"/>
                    <a:pt x="37370" y="12689"/>
                    <a:pt x="37762" y="12689"/>
                  </a:cubicBezTo>
                  <a:cubicBezTo>
                    <a:pt x="37793" y="12689"/>
                    <a:pt x="37825" y="12688"/>
                    <a:pt x="37857" y="12687"/>
                  </a:cubicBezTo>
                  <a:cubicBezTo>
                    <a:pt x="38037" y="12684"/>
                    <a:pt x="38212" y="12652"/>
                    <a:pt x="38381" y="12652"/>
                  </a:cubicBezTo>
                  <a:cubicBezTo>
                    <a:pt x="38516" y="12652"/>
                    <a:pt x="38647" y="12672"/>
                    <a:pt x="38775" y="12745"/>
                  </a:cubicBezTo>
                  <a:cubicBezTo>
                    <a:pt x="39131" y="12957"/>
                    <a:pt x="39459" y="13073"/>
                    <a:pt x="39858" y="13073"/>
                  </a:cubicBezTo>
                  <a:cubicBezTo>
                    <a:pt x="39939" y="13073"/>
                    <a:pt x="40023" y="13068"/>
                    <a:pt x="40112" y="13058"/>
                  </a:cubicBezTo>
                  <a:cubicBezTo>
                    <a:pt x="40557" y="13011"/>
                    <a:pt x="40998" y="12974"/>
                    <a:pt x="41433" y="12894"/>
                  </a:cubicBezTo>
                  <a:cubicBezTo>
                    <a:pt x="41499" y="12881"/>
                    <a:pt x="41566" y="12876"/>
                    <a:pt x="41633" y="12876"/>
                  </a:cubicBezTo>
                  <a:cubicBezTo>
                    <a:pt x="41908" y="12876"/>
                    <a:pt x="42184" y="12960"/>
                    <a:pt x="42451" y="12960"/>
                  </a:cubicBezTo>
                  <a:cubicBezTo>
                    <a:pt x="42508" y="12960"/>
                    <a:pt x="42565" y="12956"/>
                    <a:pt x="42621" y="12947"/>
                  </a:cubicBezTo>
                  <a:cubicBezTo>
                    <a:pt x="42812" y="12480"/>
                    <a:pt x="42101" y="11652"/>
                    <a:pt x="41852" y="11334"/>
                  </a:cubicBezTo>
                  <a:cubicBezTo>
                    <a:pt x="41120" y="10406"/>
                    <a:pt x="40006" y="9710"/>
                    <a:pt x="39035" y="9068"/>
                  </a:cubicBezTo>
                  <a:cubicBezTo>
                    <a:pt x="38637" y="8809"/>
                    <a:pt x="35734" y="6692"/>
                    <a:pt x="36424" y="6103"/>
                  </a:cubicBezTo>
                  <a:cubicBezTo>
                    <a:pt x="36524" y="6017"/>
                    <a:pt x="36636" y="5981"/>
                    <a:pt x="36753" y="5981"/>
                  </a:cubicBezTo>
                  <a:cubicBezTo>
                    <a:pt x="37162" y="5981"/>
                    <a:pt x="37629" y="6417"/>
                    <a:pt x="37851" y="6644"/>
                  </a:cubicBezTo>
                  <a:cubicBezTo>
                    <a:pt x="38361" y="7164"/>
                    <a:pt x="38838" y="7827"/>
                    <a:pt x="39475" y="8182"/>
                  </a:cubicBezTo>
                  <a:cubicBezTo>
                    <a:pt x="40096" y="8538"/>
                    <a:pt x="40695" y="8803"/>
                    <a:pt x="41263" y="9254"/>
                  </a:cubicBezTo>
                  <a:cubicBezTo>
                    <a:pt x="41937" y="9795"/>
                    <a:pt x="42473" y="10480"/>
                    <a:pt x="43152" y="11016"/>
                  </a:cubicBezTo>
                  <a:cubicBezTo>
                    <a:pt x="43422" y="11233"/>
                    <a:pt x="43704" y="11647"/>
                    <a:pt x="44059" y="11711"/>
                  </a:cubicBezTo>
                  <a:cubicBezTo>
                    <a:pt x="44110" y="11720"/>
                    <a:pt x="44162" y="11724"/>
                    <a:pt x="44217" y="11724"/>
                  </a:cubicBezTo>
                  <a:cubicBezTo>
                    <a:pt x="44643" y="11724"/>
                    <a:pt x="45174" y="11472"/>
                    <a:pt x="45550" y="11350"/>
                  </a:cubicBezTo>
                  <a:cubicBezTo>
                    <a:pt x="46192" y="11127"/>
                    <a:pt x="46924" y="10957"/>
                    <a:pt x="47513" y="10618"/>
                  </a:cubicBezTo>
                  <a:cubicBezTo>
                    <a:pt x="47715" y="10506"/>
                    <a:pt x="47900" y="10358"/>
                    <a:pt x="48086" y="10241"/>
                  </a:cubicBezTo>
                  <a:lnTo>
                    <a:pt x="48086" y="5503"/>
                  </a:lnTo>
                  <a:cubicBezTo>
                    <a:pt x="47191" y="5733"/>
                    <a:pt x="46301" y="5954"/>
                    <a:pt x="45390" y="5954"/>
                  </a:cubicBezTo>
                  <a:cubicBezTo>
                    <a:pt x="45313" y="5954"/>
                    <a:pt x="45235" y="5952"/>
                    <a:pt x="45157" y="5949"/>
                  </a:cubicBezTo>
                  <a:cubicBezTo>
                    <a:pt x="43274" y="5869"/>
                    <a:pt x="41693" y="5073"/>
                    <a:pt x="40159" y="4033"/>
                  </a:cubicBezTo>
                  <a:lnTo>
                    <a:pt x="40159" y="4033"/>
                  </a:lnTo>
                  <a:cubicBezTo>
                    <a:pt x="40642" y="4267"/>
                    <a:pt x="41539" y="4431"/>
                    <a:pt x="42064" y="4506"/>
                  </a:cubicBezTo>
                  <a:cubicBezTo>
                    <a:pt x="42192" y="4524"/>
                    <a:pt x="42317" y="4532"/>
                    <a:pt x="42439" y="4532"/>
                  </a:cubicBezTo>
                  <a:cubicBezTo>
                    <a:pt x="43387" y="4532"/>
                    <a:pt x="44164" y="4036"/>
                    <a:pt x="45104" y="3853"/>
                  </a:cubicBezTo>
                  <a:cubicBezTo>
                    <a:pt x="45691" y="3738"/>
                    <a:pt x="46408" y="3667"/>
                    <a:pt x="47105" y="3667"/>
                  </a:cubicBezTo>
                  <a:cubicBezTo>
                    <a:pt x="47443" y="3667"/>
                    <a:pt x="47775" y="3684"/>
                    <a:pt x="48086" y="3720"/>
                  </a:cubicBezTo>
                  <a:lnTo>
                    <a:pt x="4808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52"/>
            <p:cNvSpPr/>
            <p:nvPr/>
          </p:nvSpPr>
          <p:spPr>
            <a:xfrm>
              <a:off x="-186940" y="928803"/>
              <a:ext cx="1655198" cy="1227365"/>
            </a:xfrm>
            <a:custGeom>
              <a:rect b="b" l="l" r="r" t="t"/>
              <a:pathLst>
                <a:path extrusionOk="0" h="28949" w="39040">
                  <a:moveTo>
                    <a:pt x="2998" y="1"/>
                  </a:moveTo>
                  <a:lnTo>
                    <a:pt x="2998" y="1"/>
                  </a:lnTo>
                  <a:cubicBezTo>
                    <a:pt x="2680" y="1821"/>
                    <a:pt x="2621" y="3598"/>
                    <a:pt x="3327" y="5344"/>
                  </a:cubicBezTo>
                  <a:cubicBezTo>
                    <a:pt x="3980" y="6973"/>
                    <a:pt x="5428" y="8182"/>
                    <a:pt x="6304" y="9721"/>
                  </a:cubicBezTo>
                  <a:cubicBezTo>
                    <a:pt x="8702" y="13918"/>
                    <a:pt x="11954" y="18826"/>
                    <a:pt x="17308" y="19006"/>
                  </a:cubicBezTo>
                  <a:cubicBezTo>
                    <a:pt x="18533" y="19048"/>
                    <a:pt x="19785" y="19224"/>
                    <a:pt x="20953" y="19616"/>
                  </a:cubicBezTo>
                  <a:cubicBezTo>
                    <a:pt x="22375" y="20094"/>
                    <a:pt x="23446" y="21054"/>
                    <a:pt x="24640" y="21919"/>
                  </a:cubicBezTo>
                  <a:cubicBezTo>
                    <a:pt x="26943" y="23580"/>
                    <a:pt x="29511" y="24710"/>
                    <a:pt x="31978" y="26079"/>
                  </a:cubicBezTo>
                  <a:cubicBezTo>
                    <a:pt x="32015" y="26094"/>
                    <a:pt x="32052" y="26121"/>
                    <a:pt x="32100" y="26147"/>
                  </a:cubicBezTo>
                  <a:cubicBezTo>
                    <a:pt x="32058" y="26142"/>
                    <a:pt x="32010" y="26137"/>
                    <a:pt x="31967" y="26132"/>
                  </a:cubicBezTo>
                  <a:cubicBezTo>
                    <a:pt x="31262" y="26041"/>
                    <a:pt x="30678" y="25712"/>
                    <a:pt x="29967" y="25574"/>
                  </a:cubicBezTo>
                  <a:cubicBezTo>
                    <a:pt x="28885" y="25362"/>
                    <a:pt x="27776" y="25458"/>
                    <a:pt x="26688" y="25267"/>
                  </a:cubicBezTo>
                  <a:cubicBezTo>
                    <a:pt x="25876" y="25123"/>
                    <a:pt x="25150" y="24757"/>
                    <a:pt x="24354" y="24550"/>
                  </a:cubicBezTo>
                  <a:cubicBezTo>
                    <a:pt x="24019" y="24466"/>
                    <a:pt x="23799" y="24413"/>
                    <a:pt x="23557" y="24413"/>
                  </a:cubicBezTo>
                  <a:cubicBezTo>
                    <a:pt x="23388" y="24413"/>
                    <a:pt x="23209" y="24439"/>
                    <a:pt x="22974" y="24497"/>
                  </a:cubicBezTo>
                  <a:cubicBezTo>
                    <a:pt x="22534" y="24619"/>
                    <a:pt x="22083" y="24726"/>
                    <a:pt x="21637" y="24837"/>
                  </a:cubicBezTo>
                  <a:cubicBezTo>
                    <a:pt x="21329" y="24917"/>
                    <a:pt x="21022" y="24970"/>
                    <a:pt x="20740" y="25108"/>
                  </a:cubicBezTo>
                  <a:cubicBezTo>
                    <a:pt x="20478" y="25234"/>
                    <a:pt x="20242" y="25485"/>
                    <a:pt x="19877" y="25485"/>
                  </a:cubicBezTo>
                  <a:cubicBezTo>
                    <a:pt x="19844" y="25485"/>
                    <a:pt x="19810" y="25483"/>
                    <a:pt x="19775" y="25479"/>
                  </a:cubicBezTo>
                  <a:cubicBezTo>
                    <a:pt x="19422" y="25432"/>
                    <a:pt x="19258" y="25113"/>
                    <a:pt x="18882" y="25113"/>
                  </a:cubicBezTo>
                  <a:cubicBezTo>
                    <a:pt x="18879" y="25113"/>
                    <a:pt x="18876" y="25113"/>
                    <a:pt x="18873" y="25113"/>
                  </a:cubicBezTo>
                  <a:cubicBezTo>
                    <a:pt x="18677" y="25123"/>
                    <a:pt x="18432" y="25246"/>
                    <a:pt x="18268" y="25325"/>
                  </a:cubicBezTo>
                  <a:cubicBezTo>
                    <a:pt x="17949" y="25483"/>
                    <a:pt x="17813" y="25562"/>
                    <a:pt x="17670" y="25562"/>
                  </a:cubicBezTo>
                  <a:cubicBezTo>
                    <a:pt x="17540" y="25562"/>
                    <a:pt x="17405" y="25497"/>
                    <a:pt x="17122" y="25368"/>
                  </a:cubicBezTo>
                  <a:cubicBezTo>
                    <a:pt x="16758" y="25203"/>
                    <a:pt x="16387" y="25184"/>
                    <a:pt x="16011" y="25184"/>
                  </a:cubicBezTo>
                  <a:cubicBezTo>
                    <a:pt x="15897" y="25184"/>
                    <a:pt x="15782" y="25186"/>
                    <a:pt x="15667" y="25186"/>
                  </a:cubicBezTo>
                  <a:cubicBezTo>
                    <a:pt x="15416" y="25186"/>
                    <a:pt x="15164" y="25177"/>
                    <a:pt x="14909" y="25123"/>
                  </a:cubicBezTo>
                  <a:cubicBezTo>
                    <a:pt x="14246" y="24980"/>
                    <a:pt x="13567" y="25017"/>
                    <a:pt x="12909" y="24869"/>
                  </a:cubicBezTo>
                  <a:cubicBezTo>
                    <a:pt x="11859" y="24630"/>
                    <a:pt x="11036" y="24450"/>
                    <a:pt x="10203" y="23733"/>
                  </a:cubicBezTo>
                  <a:cubicBezTo>
                    <a:pt x="9190" y="22869"/>
                    <a:pt x="8007" y="22189"/>
                    <a:pt x="7121" y="21208"/>
                  </a:cubicBezTo>
                  <a:cubicBezTo>
                    <a:pt x="6410" y="20417"/>
                    <a:pt x="5927" y="19749"/>
                    <a:pt x="5460" y="18799"/>
                  </a:cubicBezTo>
                  <a:cubicBezTo>
                    <a:pt x="4998" y="17855"/>
                    <a:pt x="4049" y="16772"/>
                    <a:pt x="3237" y="16088"/>
                  </a:cubicBezTo>
                  <a:cubicBezTo>
                    <a:pt x="2409" y="15387"/>
                    <a:pt x="1406" y="15096"/>
                    <a:pt x="823" y="14114"/>
                  </a:cubicBezTo>
                  <a:cubicBezTo>
                    <a:pt x="552" y="13652"/>
                    <a:pt x="122" y="12857"/>
                    <a:pt x="0" y="12337"/>
                  </a:cubicBezTo>
                  <a:lnTo>
                    <a:pt x="0" y="12337"/>
                  </a:lnTo>
                  <a:cubicBezTo>
                    <a:pt x="144" y="14178"/>
                    <a:pt x="520" y="15918"/>
                    <a:pt x="1629" y="17435"/>
                  </a:cubicBezTo>
                  <a:cubicBezTo>
                    <a:pt x="2664" y="18852"/>
                    <a:pt x="4362" y="19669"/>
                    <a:pt x="5587" y="20943"/>
                  </a:cubicBezTo>
                  <a:cubicBezTo>
                    <a:pt x="8540" y="24007"/>
                    <a:pt x="12273" y="27446"/>
                    <a:pt x="16694" y="27446"/>
                  </a:cubicBezTo>
                  <a:cubicBezTo>
                    <a:pt x="17295" y="27446"/>
                    <a:pt x="17908" y="27382"/>
                    <a:pt x="18533" y="27246"/>
                  </a:cubicBezTo>
                  <a:cubicBezTo>
                    <a:pt x="19483" y="27040"/>
                    <a:pt x="20470" y="26910"/>
                    <a:pt x="21451" y="26910"/>
                  </a:cubicBezTo>
                  <a:cubicBezTo>
                    <a:pt x="21708" y="26910"/>
                    <a:pt x="21965" y="26919"/>
                    <a:pt x="22221" y="26938"/>
                  </a:cubicBezTo>
                  <a:cubicBezTo>
                    <a:pt x="23712" y="27049"/>
                    <a:pt x="24990" y="27723"/>
                    <a:pt x="26359" y="28264"/>
                  </a:cubicBezTo>
                  <a:cubicBezTo>
                    <a:pt x="27012" y="28524"/>
                    <a:pt x="27670" y="28747"/>
                    <a:pt x="28338" y="28949"/>
                  </a:cubicBezTo>
                  <a:lnTo>
                    <a:pt x="39040" y="28949"/>
                  </a:lnTo>
                  <a:cubicBezTo>
                    <a:pt x="38833" y="28657"/>
                    <a:pt x="38631" y="28360"/>
                    <a:pt x="38414" y="28111"/>
                  </a:cubicBezTo>
                  <a:cubicBezTo>
                    <a:pt x="37820" y="27442"/>
                    <a:pt x="37162" y="27018"/>
                    <a:pt x="36440" y="26529"/>
                  </a:cubicBezTo>
                  <a:cubicBezTo>
                    <a:pt x="34955" y="25521"/>
                    <a:pt x="33862" y="24200"/>
                    <a:pt x="32657" y="22884"/>
                  </a:cubicBezTo>
                  <a:cubicBezTo>
                    <a:pt x="32042" y="22211"/>
                    <a:pt x="31437" y="21547"/>
                    <a:pt x="30588" y="21213"/>
                  </a:cubicBezTo>
                  <a:cubicBezTo>
                    <a:pt x="29925" y="20958"/>
                    <a:pt x="29437" y="20492"/>
                    <a:pt x="28784" y="20179"/>
                  </a:cubicBezTo>
                  <a:cubicBezTo>
                    <a:pt x="27792" y="19712"/>
                    <a:pt x="26688" y="19537"/>
                    <a:pt x="25691" y="19086"/>
                  </a:cubicBezTo>
                  <a:cubicBezTo>
                    <a:pt x="24932" y="18746"/>
                    <a:pt x="24322" y="18210"/>
                    <a:pt x="23606" y="17817"/>
                  </a:cubicBezTo>
                  <a:cubicBezTo>
                    <a:pt x="23091" y="17536"/>
                    <a:pt x="22868" y="17430"/>
                    <a:pt x="22279" y="17430"/>
                  </a:cubicBezTo>
                  <a:lnTo>
                    <a:pt x="20900" y="17430"/>
                  </a:lnTo>
                  <a:cubicBezTo>
                    <a:pt x="20772" y="17430"/>
                    <a:pt x="20646" y="17427"/>
                    <a:pt x="20521" y="17427"/>
                  </a:cubicBezTo>
                  <a:cubicBezTo>
                    <a:pt x="20333" y="17427"/>
                    <a:pt x="20147" y="17434"/>
                    <a:pt x="19966" y="17473"/>
                  </a:cubicBezTo>
                  <a:cubicBezTo>
                    <a:pt x="19737" y="17524"/>
                    <a:pt x="19499" y="17655"/>
                    <a:pt x="19228" y="17655"/>
                  </a:cubicBezTo>
                  <a:cubicBezTo>
                    <a:pt x="19135" y="17655"/>
                    <a:pt x="19038" y="17639"/>
                    <a:pt x="18937" y="17600"/>
                  </a:cubicBezTo>
                  <a:cubicBezTo>
                    <a:pt x="18608" y="17467"/>
                    <a:pt x="18528" y="17117"/>
                    <a:pt x="18146" y="17022"/>
                  </a:cubicBezTo>
                  <a:cubicBezTo>
                    <a:pt x="18103" y="17012"/>
                    <a:pt x="18055" y="17008"/>
                    <a:pt x="18005" y="17008"/>
                  </a:cubicBezTo>
                  <a:cubicBezTo>
                    <a:pt x="17839" y="17008"/>
                    <a:pt x="17648" y="17053"/>
                    <a:pt x="17509" y="17085"/>
                  </a:cubicBezTo>
                  <a:cubicBezTo>
                    <a:pt x="17247" y="17140"/>
                    <a:pt x="17097" y="17177"/>
                    <a:pt x="16979" y="17177"/>
                  </a:cubicBezTo>
                  <a:cubicBezTo>
                    <a:pt x="16800" y="17177"/>
                    <a:pt x="16698" y="17090"/>
                    <a:pt x="16390" y="16847"/>
                  </a:cubicBezTo>
                  <a:cubicBezTo>
                    <a:pt x="15780" y="16353"/>
                    <a:pt x="15000" y="16401"/>
                    <a:pt x="14310" y="16061"/>
                  </a:cubicBezTo>
                  <a:cubicBezTo>
                    <a:pt x="13700" y="15764"/>
                    <a:pt x="13026" y="15632"/>
                    <a:pt x="12432" y="15324"/>
                  </a:cubicBezTo>
                  <a:cubicBezTo>
                    <a:pt x="11477" y="14836"/>
                    <a:pt x="10718" y="14464"/>
                    <a:pt x="10081" y="13562"/>
                  </a:cubicBezTo>
                  <a:cubicBezTo>
                    <a:pt x="9312" y="12475"/>
                    <a:pt x="8330" y="11525"/>
                    <a:pt x="7715" y="10352"/>
                  </a:cubicBezTo>
                  <a:cubicBezTo>
                    <a:pt x="7216" y="9408"/>
                    <a:pt x="6914" y="8639"/>
                    <a:pt x="6702" y="7604"/>
                  </a:cubicBezTo>
                  <a:cubicBezTo>
                    <a:pt x="6484" y="6575"/>
                    <a:pt x="5831" y="5291"/>
                    <a:pt x="5216" y="4426"/>
                  </a:cubicBezTo>
                  <a:cubicBezTo>
                    <a:pt x="4585" y="3545"/>
                    <a:pt x="3683" y="3014"/>
                    <a:pt x="3359" y="1921"/>
                  </a:cubicBezTo>
                  <a:cubicBezTo>
                    <a:pt x="3210" y="1417"/>
                    <a:pt x="2988" y="537"/>
                    <a:pt x="29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52"/>
            <p:cNvSpPr/>
            <p:nvPr/>
          </p:nvSpPr>
          <p:spPr>
            <a:xfrm>
              <a:off x="1396022" y="949747"/>
              <a:ext cx="335915" cy="97005"/>
            </a:xfrm>
            <a:custGeom>
              <a:rect b="b" l="l" r="r" t="t"/>
              <a:pathLst>
                <a:path extrusionOk="0" h="2288" w="7923">
                  <a:moveTo>
                    <a:pt x="6943" y="0"/>
                  </a:moveTo>
                  <a:cubicBezTo>
                    <a:pt x="6247" y="0"/>
                    <a:pt x="5532" y="71"/>
                    <a:pt x="4946" y="186"/>
                  </a:cubicBezTo>
                  <a:cubicBezTo>
                    <a:pt x="4002" y="374"/>
                    <a:pt x="3228" y="865"/>
                    <a:pt x="2279" y="865"/>
                  </a:cubicBezTo>
                  <a:cubicBezTo>
                    <a:pt x="2156" y="865"/>
                    <a:pt x="2030" y="857"/>
                    <a:pt x="1900" y="839"/>
                  </a:cubicBezTo>
                  <a:cubicBezTo>
                    <a:pt x="1380" y="764"/>
                    <a:pt x="484" y="605"/>
                    <a:pt x="1" y="366"/>
                  </a:cubicBezTo>
                  <a:lnTo>
                    <a:pt x="1" y="366"/>
                  </a:lnTo>
                  <a:cubicBezTo>
                    <a:pt x="1529" y="1406"/>
                    <a:pt x="3115" y="2197"/>
                    <a:pt x="4999" y="2282"/>
                  </a:cubicBezTo>
                  <a:cubicBezTo>
                    <a:pt x="5085" y="2286"/>
                    <a:pt x="5170" y="2288"/>
                    <a:pt x="5256" y="2288"/>
                  </a:cubicBezTo>
                  <a:cubicBezTo>
                    <a:pt x="6155" y="2288"/>
                    <a:pt x="7041" y="2069"/>
                    <a:pt x="7922" y="1841"/>
                  </a:cubicBezTo>
                  <a:lnTo>
                    <a:pt x="7922" y="53"/>
                  </a:lnTo>
                  <a:cubicBezTo>
                    <a:pt x="7611" y="17"/>
                    <a:pt x="7279" y="0"/>
                    <a:pt x="69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52"/>
            <p:cNvSpPr/>
            <p:nvPr/>
          </p:nvSpPr>
          <p:spPr>
            <a:xfrm>
              <a:off x="407391" y="1104245"/>
              <a:ext cx="1324286" cy="738904"/>
            </a:xfrm>
            <a:custGeom>
              <a:rect b="b" l="l" r="r" t="t"/>
              <a:pathLst>
                <a:path extrusionOk="0" h="17428" w="31235">
                  <a:moveTo>
                    <a:pt x="9854" y="1"/>
                  </a:moveTo>
                  <a:cubicBezTo>
                    <a:pt x="8976" y="1"/>
                    <a:pt x="9567" y="3485"/>
                    <a:pt x="9667" y="3943"/>
                  </a:cubicBezTo>
                  <a:cubicBezTo>
                    <a:pt x="9922" y="5095"/>
                    <a:pt x="10224" y="6368"/>
                    <a:pt x="10097" y="7541"/>
                  </a:cubicBezTo>
                  <a:cubicBezTo>
                    <a:pt x="10060" y="7944"/>
                    <a:pt x="9986" y="9032"/>
                    <a:pt x="9524" y="9233"/>
                  </a:cubicBezTo>
                  <a:cubicBezTo>
                    <a:pt x="9211" y="9021"/>
                    <a:pt x="9046" y="8586"/>
                    <a:pt x="8712" y="8363"/>
                  </a:cubicBezTo>
                  <a:cubicBezTo>
                    <a:pt x="8341" y="8119"/>
                    <a:pt x="8001" y="7838"/>
                    <a:pt x="7651" y="7562"/>
                  </a:cubicBezTo>
                  <a:cubicBezTo>
                    <a:pt x="7242" y="7233"/>
                    <a:pt x="7046" y="6883"/>
                    <a:pt x="6913" y="6400"/>
                  </a:cubicBezTo>
                  <a:cubicBezTo>
                    <a:pt x="6829" y="6082"/>
                    <a:pt x="6537" y="5933"/>
                    <a:pt x="6303" y="5716"/>
                  </a:cubicBezTo>
                  <a:cubicBezTo>
                    <a:pt x="5889" y="5328"/>
                    <a:pt x="5651" y="4845"/>
                    <a:pt x="5157" y="4527"/>
                  </a:cubicBezTo>
                  <a:cubicBezTo>
                    <a:pt x="4897" y="4357"/>
                    <a:pt x="4616" y="4219"/>
                    <a:pt x="4361" y="4028"/>
                  </a:cubicBezTo>
                  <a:cubicBezTo>
                    <a:pt x="4011" y="3774"/>
                    <a:pt x="3714" y="3461"/>
                    <a:pt x="3343" y="3217"/>
                  </a:cubicBezTo>
                  <a:cubicBezTo>
                    <a:pt x="2642" y="2760"/>
                    <a:pt x="2006" y="2299"/>
                    <a:pt x="1353" y="1784"/>
                  </a:cubicBezTo>
                  <a:cubicBezTo>
                    <a:pt x="1158" y="1629"/>
                    <a:pt x="543" y="1209"/>
                    <a:pt x="181" y="1209"/>
                  </a:cubicBezTo>
                  <a:cubicBezTo>
                    <a:pt x="109" y="1209"/>
                    <a:pt x="47" y="1225"/>
                    <a:pt x="0" y="1264"/>
                  </a:cubicBezTo>
                  <a:cubicBezTo>
                    <a:pt x="64" y="1439"/>
                    <a:pt x="345" y="1715"/>
                    <a:pt x="435" y="1853"/>
                  </a:cubicBezTo>
                  <a:cubicBezTo>
                    <a:pt x="833" y="2447"/>
                    <a:pt x="1327" y="3095"/>
                    <a:pt x="1884" y="3546"/>
                  </a:cubicBezTo>
                  <a:cubicBezTo>
                    <a:pt x="2414" y="3975"/>
                    <a:pt x="3040" y="4336"/>
                    <a:pt x="3624" y="4702"/>
                  </a:cubicBezTo>
                  <a:cubicBezTo>
                    <a:pt x="4192" y="5052"/>
                    <a:pt x="4621" y="5424"/>
                    <a:pt x="5094" y="5901"/>
                  </a:cubicBezTo>
                  <a:cubicBezTo>
                    <a:pt x="5635" y="6453"/>
                    <a:pt x="6218" y="6920"/>
                    <a:pt x="6669" y="7557"/>
                  </a:cubicBezTo>
                  <a:cubicBezTo>
                    <a:pt x="7168" y="8268"/>
                    <a:pt x="7640" y="9000"/>
                    <a:pt x="8129" y="9705"/>
                  </a:cubicBezTo>
                  <a:cubicBezTo>
                    <a:pt x="8420" y="10125"/>
                    <a:pt x="8792" y="10576"/>
                    <a:pt x="9184" y="10910"/>
                  </a:cubicBezTo>
                  <a:cubicBezTo>
                    <a:pt x="9694" y="11340"/>
                    <a:pt x="10548" y="11308"/>
                    <a:pt x="11169" y="11414"/>
                  </a:cubicBezTo>
                  <a:cubicBezTo>
                    <a:pt x="11758" y="11509"/>
                    <a:pt x="12373" y="11653"/>
                    <a:pt x="12925" y="11891"/>
                  </a:cubicBezTo>
                  <a:cubicBezTo>
                    <a:pt x="13567" y="12167"/>
                    <a:pt x="14119" y="12608"/>
                    <a:pt x="14766" y="12900"/>
                  </a:cubicBezTo>
                  <a:cubicBezTo>
                    <a:pt x="16209" y="13536"/>
                    <a:pt x="17774" y="13786"/>
                    <a:pt x="19154" y="14560"/>
                  </a:cubicBezTo>
                  <a:cubicBezTo>
                    <a:pt x="20226" y="15160"/>
                    <a:pt x="21361" y="15934"/>
                    <a:pt x="22640" y="15950"/>
                  </a:cubicBezTo>
                  <a:cubicBezTo>
                    <a:pt x="23170" y="15956"/>
                    <a:pt x="23483" y="15977"/>
                    <a:pt x="23961" y="16232"/>
                  </a:cubicBezTo>
                  <a:cubicBezTo>
                    <a:pt x="24380" y="16460"/>
                    <a:pt x="24788" y="16672"/>
                    <a:pt x="25202" y="16911"/>
                  </a:cubicBezTo>
                  <a:cubicBezTo>
                    <a:pt x="25526" y="17102"/>
                    <a:pt x="25876" y="17181"/>
                    <a:pt x="26221" y="17330"/>
                  </a:cubicBezTo>
                  <a:cubicBezTo>
                    <a:pt x="26351" y="17382"/>
                    <a:pt x="26432" y="17427"/>
                    <a:pt x="26556" y="17427"/>
                  </a:cubicBezTo>
                  <a:cubicBezTo>
                    <a:pt x="26583" y="17427"/>
                    <a:pt x="26613" y="17425"/>
                    <a:pt x="26645" y="17420"/>
                  </a:cubicBezTo>
                  <a:cubicBezTo>
                    <a:pt x="26943" y="17372"/>
                    <a:pt x="27197" y="17091"/>
                    <a:pt x="27436" y="16895"/>
                  </a:cubicBezTo>
                  <a:cubicBezTo>
                    <a:pt x="28428" y="16099"/>
                    <a:pt x="29261" y="15133"/>
                    <a:pt x="30301" y="14390"/>
                  </a:cubicBezTo>
                  <a:cubicBezTo>
                    <a:pt x="30593" y="14178"/>
                    <a:pt x="30911" y="13987"/>
                    <a:pt x="31235" y="13807"/>
                  </a:cubicBezTo>
                  <a:lnTo>
                    <a:pt x="31235" y="11738"/>
                  </a:lnTo>
                  <a:cubicBezTo>
                    <a:pt x="30328" y="12008"/>
                    <a:pt x="29431" y="12263"/>
                    <a:pt x="28635" y="12862"/>
                  </a:cubicBezTo>
                  <a:cubicBezTo>
                    <a:pt x="28030" y="13324"/>
                    <a:pt x="27622" y="13998"/>
                    <a:pt x="26996" y="14465"/>
                  </a:cubicBezTo>
                  <a:cubicBezTo>
                    <a:pt x="26826" y="14592"/>
                    <a:pt x="26651" y="14725"/>
                    <a:pt x="26439" y="14762"/>
                  </a:cubicBezTo>
                  <a:cubicBezTo>
                    <a:pt x="26399" y="14769"/>
                    <a:pt x="26360" y="14772"/>
                    <a:pt x="26320" y="14772"/>
                  </a:cubicBezTo>
                  <a:cubicBezTo>
                    <a:pt x="26234" y="14772"/>
                    <a:pt x="26147" y="14760"/>
                    <a:pt x="26064" y="14760"/>
                  </a:cubicBezTo>
                  <a:cubicBezTo>
                    <a:pt x="26045" y="14760"/>
                    <a:pt x="26027" y="14760"/>
                    <a:pt x="26009" y="14762"/>
                  </a:cubicBezTo>
                  <a:cubicBezTo>
                    <a:pt x="25918" y="14772"/>
                    <a:pt x="25846" y="14780"/>
                    <a:pt x="25783" y="14780"/>
                  </a:cubicBezTo>
                  <a:cubicBezTo>
                    <a:pt x="25638" y="14780"/>
                    <a:pt x="25538" y="14737"/>
                    <a:pt x="25372" y="14571"/>
                  </a:cubicBezTo>
                  <a:cubicBezTo>
                    <a:pt x="25080" y="14279"/>
                    <a:pt x="24857" y="13955"/>
                    <a:pt x="24539" y="13679"/>
                  </a:cubicBezTo>
                  <a:cubicBezTo>
                    <a:pt x="24364" y="13531"/>
                    <a:pt x="24120" y="13430"/>
                    <a:pt x="24009" y="13218"/>
                  </a:cubicBezTo>
                  <a:cubicBezTo>
                    <a:pt x="23929" y="13064"/>
                    <a:pt x="23918" y="12857"/>
                    <a:pt x="23892" y="12693"/>
                  </a:cubicBezTo>
                  <a:cubicBezTo>
                    <a:pt x="23860" y="12475"/>
                    <a:pt x="23786" y="12109"/>
                    <a:pt x="23611" y="11976"/>
                  </a:cubicBezTo>
                  <a:cubicBezTo>
                    <a:pt x="23542" y="11926"/>
                    <a:pt x="23462" y="11907"/>
                    <a:pt x="23377" y="11907"/>
                  </a:cubicBezTo>
                  <a:cubicBezTo>
                    <a:pt x="23129" y="11907"/>
                    <a:pt x="22831" y="12067"/>
                    <a:pt x="22618" y="12098"/>
                  </a:cubicBezTo>
                  <a:cubicBezTo>
                    <a:pt x="22130" y="12162"/>
                    <a:pt x="21732" y="12380"/>
                    <a:pt x="21255" y="12502"/>
                  </a:cubicBezTo>
                  <a:cubicBezTo>
                    <a:pt x="20963" y="12576"/>
                    <a:pt x="20677" y="12746"/>
                    <a:pt x="20379" y="12793"/>
                  </a:cubicBezTo>
                  <a:cubicBezTo>
                    <a:pt x="20343" y="12799"/>
                    <a:pt x="20308" y="12802"/>
                    <a:pt x="20273" y="12802"/>
                  </a:cubicBezTo>
                  <a:cubicBezTo>
                    <a:pt x="20033" y="12802"/>
                    <a:pt x="19842" y="12665"/>
                    <a:pt x="19642" y="12507"/>
                  </a:cubicBezTo>
                  <a:cubicBezTo>
                    <a:pt x="19393" y="12311"/>
                    <a:pt x="19143" y="12056"/>
                    <a:pt x="18835" y="11955"/>
                  </a:cubicBezTo>
                  <a:cubicBezTo>
                    <a:pt x="18700" y="11914"/>
                    <a:pt x="18563" y="11903"/>
                    <a:pt x="18424" y="11903"/>
                  </a:cubicBezTo>
                  <a:cubicBezTo>
                    <a:pt x="18328" y="11903"/>
                    <a:pt x="18232" y="11908"/>
                    <a:pt x="18135" y="11913"/>
                  </a:cubicBezTo>
                  <a:cubicBezTo>
                    <a:pt x="18063" y="11913"/>
                    <a:pt x="17993" y="11914"/>
                    <a:pt x="17923" y="11914"/>
                  </a:cubicBezTo>
                  <a:cubicBezTo>
                    <a:pt x="17495" y="11914"/>
                    <a:pt x="17107" y="11890"/>
                    <a:pt x="16687" y="11716"/>
                  </a:cubicBezTo>
                  <a:cubicBezTo>
                    <a:pt x="16321" y="11573"/>
                    <a:pt x="16023" y="11329"/>
                    <a:pt x="15652" y="11196"/>
                  </a:cubicBezTo>
                  <a:cubicBezTo>
                    <a:pt x="15334" y="11080"/>
                    <a:pt x="14978" y="11069"/>
                    <a:pt x="14649" y="10984"/>
                  </a:cubicBezTo>
                  <a:cubicBezTo>
                    <a:pt x="13991" y="10809"/>
                    <a:pt x="13349" y="10432"/>
                    <a:pt x="12734" y="10135"/>
                  </a:cubicBezTo>
                  <a:cubicBezTo>
                    <a:pt x="12336" y="9939"/>
                    <a:pt x="11673" y="9721"/>
                    <a:pt x="11413" y="9350"/>
                  </a:cubicBezTo>
                  <a:cubicBezTo>
                    <a:pt x="11201" y="9053"/>
                    <a:pt x="11291" y="8559"/>
                    <a:pt x="11248" y="8215"/>
                  </a:cubicBezTo>
                  <a:cubicBezTo>
                    <a:pt x="11142" y="7360"/>
                    <a:pt x="11227" y="6490"/>
                    <a:pt x="11126" y="5636"/>
                  </a:cubicBezTo>
                  <a:cubicBezTo>
                    <a:pt x="11041" y="4920"/>
                    <a:pt x="10797" y="4310"/>
                    <a:pt x="10596" y="3625"/>
                  </a:cubicBezTo>
                  <a:cubicBezTo>
                    <a:pt x="10389" y="2925"/>
                    <a:pt x="10516" y="2113"/>
                    <a:pt x="10511" y="1386"/>
                  </a:cubicBezTo>
                  <a:cubicBezTo>
                    <a:pt x="10511" y="972"/>
                    <a:pt x="10463" y="33"/>
                    <a:pt x="9874" y="1"/>
                  </a:cubicBezTo>
                  <a:cubicBezTo>
                    <a:pt x="9867" y="1"/>
                    <a:pt x="9861" y="1"/>
                    <a:pt x="9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52"/>
            <p:cNvSpPr/>
            <p:nvPr/>
          </p:nvSpPr>
          <p:spPr>
            <a:xfrm>
              <a:off x="975606" y="1048407"/>
              <a:ext cx="755863" cy="357708"/>
            </a:xfrm>
            <a:custGeom>
              <a:rect b="b" l="l" r="r" t="t"/>
              <a:pathLst>
                <a:path extrusionOk="0" h="8437" w="17828">
                  <a:moveTo>
                    <a:pt x="6511" y="1"/>
                  </a:moveTo>
                  <a:cubicBezTo>
                    <a:pt x="6394" y="1"/>
                    <a:pt x="6282" y="37"/>
                    <a:pt x="6182" y="125"/>
                  </a:cubicBezTo>
                  <a:cubicBezTo>
                    <a:pt x="5492" y="713"/>
                    <a:pt x="8389" y="2825"/>
                    <a:pt x="8787" y="3085"/>
                  </a:cubicBezTo>
                  <a:cubicBezTo>
                    <a:pt x="9768" y="3732"/>
                    <a:pt x="10877" y="4427"/>
                    <a:pt x="11604" y="5356"/>
                  </a:cubicBezTo>
                  <a:cubicBezTo>
                    <a:pt x="11859" y="5674"/>
                    <a:pt x="12575" y="6502"/>
                    <a:pt x="12373" y="6969"/>
                  </a:cubicBezTo>
                  <a:cubicBezTo>
                    <a:pt x="12319" y="6978"/>
                    <a:pt x="12263" y="6982"/>
                    <a:pt x="12207" y="6982"/>
                  </a:cubicBezTo>
                  <a:cubicBezTo>
                    <a:pt x="11945" y="6982"/>
                    <a:pt x="11666" y="6898"/>
                    <a:pt x="11391" y="6898"/>
                  </a:cubicBezTo>
                  <a:cubicBezTo>
                    <a:pt x="11324" y="6898"/>
                    <a:pt x="11257" y="6903"/>
                    <a:pt x="11190" y="6916"/>
                  </a:cubicBezTo>
                  <a:cubicBezTo>
                    <a:pt x="10750" y="7001"/>
                    <a:pt x="10315" y="7033"/>
                    <a:pt x="9869" y="7080"/>
                  </a:cubicBezTo>
                  <a:cubicBezTo>
                    <a:pt x="9781" y="7090"/>
                    <a:pt x="9696" y="7095"/>
                    <a:pt x="9615" y="7095"/>
                  </a:cubicBezTo>
                  <a:cubicBezTo>
                    <a:pt x="9216" y="7095"/>
                    <a:pt x="8888" y="6979"/>
                    <a:pt x="8527" y="6767"/>
                  </a:cubicBezTo>
                  <a:cubicBezTo>
                    <a:pt x="8398" y="6692"/>
                    <a:pt x="8262" y="6670"/>
                    <a:pt x="8122" y="6670"/>
                  </a:cubicBezTo>
                  <a:cubicBezTo>
                    <a:pt x="7957" y="6670"/>
                    <a:pt x="7786" y="6700"/>
                    <a:pt x="7614" y="6709"/>
                  </a:cubicBezTo>
                  <a:cubicBezTo>
                    <a:pt x="7597" y="6709"/>
                    <a:pt x="7579" y="6709"/>
                    <a:pt x="7562" y="6709"/>
                  </a:cubicBezTo>
                  <a:cubicBezTo>
                    <a:pt x="7152" y="6709"/>
                    <a:pt x="6776" y="6623"/>
                    <a:pt x="6381" y="6623"/>
                  </a:cubicBezTo>
                  <a:cubicBezTo>
                    <a:pt x="6245" y="6623"/>
                    <a:pt x="6107" y="6633"/>
                    <a:pt x="5964" y="6661"/>
                  </a:cubicBezTo>
                  <a:cubicBezTo>
                    <a:pt x="5656" y="6720"/>
                    <a:pt x="5359" y="6820"/>
                    <a:pt x="5046" y="6863"/>
                  </a:cubicBezTo>
                  <a:cubicBezTo>
                    <a:pt x="4616" y="6921"/>
                    <a:pt x="4176" y="6905"/>
                    <a:pt x="3746" y="6995"/>
                  </a:cubicBezTo>
                  <a:cubicBezTo>
                    <a:pt x="2929" y="7155"/>
                    <a:pt x="2149" y="7271"/>
                    <a:pt x="1327" y="7356"/>
                  </a:cubicBezTo>
                  <a:cubicBezTo>
                    <a:pt x="1035" y="7393"/>
                    <a:pt x="32" y="7568"/>
                    <a:pt x="0" y="7935"/>
                  </a:cubicBezTo>
                  <a:cubicBezTo>
                    <a:pt x="165" y="8009"/>
                    <a:pt x="563" y="8014"/>
                    <a:pt x="727" y="8057"/>
                  </a:cubicBezTo>
                  <a:cubicBezTo>
                    <a:pt x="1292" y="8168"/>
                    <a:pt x="1923" y="8272"/>
                    <a:pt x="2521" y="8272"/>
                  </a:cubicBezTo>
                  <a:cubicBezTo>
                    <a:pt x="2665" y="8272"/>
                    <a:pt x="2807" y="8266"/>
                    <a:pt x="2945" y="8253"/>
                  </a:cubicBezTo>
                  <a:cubicBezTo>
                    <a:pt x="3630" y="8189"/>
                    <a:pt x="4330" y="8009"/>
                    <a:pt x="4993" y="7860"/>
                  </a:cubicBezTo>
                  <a:cubicBezTo>
                    <a:pt x="5571" y="7733"/>
                    <a:pt x="6082" y="7694"/>
                    <a:pt x="6653" y="7694"/>
                  </a:cubicBezTo>
                  <a:cubicBezTo>
                    <a:pt x="6726" y="7694"/>
                    <a:pt x="6801" y="7695"/>
                    <a:pt x="6877" y="7696"/>
                  </a:cubicBezTo>
                  <a:cubicBezTo>
                    <a:pt x="6960" y="7698"/>
                    <a:pt x="7044" y="7698"/>
                    <a:pt x="7127" y="7698"/>
                  </a:cubicBezTo>
                  <a:cubicBezTo>
                    <a:pt x="7411" y="7698"/>
                    <a:pt x="7692" y="7690"/>
                    <a:pt x="7972" y="7690"/>
                  </a:cubicBezTo>
                  <a:cubicBezTo>
                    <a:pt x="8367" y="7690"/>
                    <a:pt x="8762" y="7706"/>
                    <a:pt x="9163" y="7781"/>
                  </a:cubicBezTo>
                  <a:cubicBezTo>
                    <a:pt x="10012" y="7940"/>
                    <a:pt x="10861" y="8136"/>
                    <a:pt x="11705" y="8301"/>
                  </a:cubicBezTo>
                  <a:cubicBezTo>
                    <a:pt x="12111" y="8383"/>
                    <a:pt x="12573" y="8437"/>
                    <a:pt x="13006" y="8437"/>
                  </a:cubicBezTo>
                  <a:cubicBezTo>
                    <a:pt x="13105" y="8437"/>
                    <a:pt x="13202" y="8434"/>
                    <a:pt x="13297" y="8428"/>
                  </a:cubicBezTo>
                  <a:cubicBezTo>
                    <a:pt x="13965" y="8380"/>
                    <a:pt x="14549" y="7754"/>
                    <a:pt x="15069" y="7399"/>
                  </a:cubicBezTo>
                  <a:cubicBezTo>
                    <a:pt x="15557" y="7059"/>
                    <a:pt x="16103" y="6730"/>
                    <a:pt x="16660" y="6518"/>
                  </a:cubicBezTo>
                  <a:cubicBezTo>
                    <a:pt x="17037" y="6369"/>
                    <a:pt x="17435" y="6284"/>
                    <a:pt x="17828" y="6189"/>
                  </a:cubicBezTo>
                  <a:lnTo>
                    <a:pt x="17828" y="4274"/>
                  </a:lnTo>
                  <a:cubicBezTo>
                    <a:pt x="17637" y="4401"/>
                    <a:pt x="17456" y="4539"/>
                    <a:pt x="17255" y="4650"/>
                  </a:cubicBezTo>
                  <a:cubicBezTo>
                    <a:pt x="16682" y="4979"/>
                    <a:pt x="15949" y="5149"/>
                    <a:pt x="15307" y="5367"/>
                  </a:cubicBezTo>
                  <a:cubicBezTo>
                    <a:pt x="14936" y="5494"/>
                    <a:pt x="14397" y="5746"/>
                    <a:pt x="13973" y="5746"/>
                  </a:cubicBezTo>
                  <a:cubicBezTo>
                    <a:pt x="13919" y="5746"/>
                    <a:pt x="13866" y="5742"/>
                    <a:pt x="13817" y="5733"/>
                  </a:cubicBezTo>
                  <a:cubicBezTo>
                    <a:pt x="13456" y="5669"/>
                    <a:pt x="13180" y="5250"/>
                    <a:pt x="12904" y="5038"/>
                  </a:cubicBezTo>
                  <a:cubicBezTo>
                    <a:pt x="12230" y="4496"/>
                    <a:pt x="11694" y="3817"/>
                    <a:pt x="11015" y="3271"/>
                  </a:cubicBezTo>
                  <a:cubicBezTo>
                    <a:pt x="10453" y="2815"/>
                    <a:pt x="9853" y="2555"/>
                    <a:pt x="9232" y="2204"/>
                  </a:cubicBezTo>
                  <a:cubicBezTo>
                    <a:pt x="8596" y="1838"/>
                    <a:pt x="8118" y="1175"/>
                    <a:pt x="7609" y="666"/>
                  </a:cubicBezTo>
                  <a:cubicBezTo>
                    <a:pt x="7382" y="439"/>
                    <a:pt x="6918" y="1"/>
                    <a:pt x="6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7" name="Google Shape;1587;p52"/>
          <p:cNvGrpSpPr/>
          <p:nvPr/>
        </p:nvGrpSpPr>
        <p:grpSpPr>
          <a:xfrm>
            <a:off x="1534591" y="2728659"/>
            <a:ext cx="2107723" cy="1406269"/>
            <a:chOff x="1396025" y="2384873"/>
            <a:chExt cx="1949069" cy="1300415"/>
          </a:xfrm>
        </p:grpSpPr>
        <p:sp>
          <p:nvSpPr>
            <p:cNvPr id="1588" name="Google Shape;1588;p52"/>
            <p:cNvSpPr/>
            <p:nvPr/>
          </p:nvSpPr>
          <p:spPr>
            <a:xfrm>
              <a:off x="2392942" y="2384873"/>
              <a:ext cx="952152" cy="890127"/>
            </a:xfrm>
            <a:custGeom>
              <a:rect b="b" l="l" r="r" t="t"/>
              <a:pathLst>
                <a:path extrusionOk="0" h="20938" w="22397">
                  <a:moveTo>
                    <a:pt x="1" y="1"/>
                  </a:moveTo>
                  <a:cubicBezTo>
                    <a:pt x="59" y="372"/>
                    <a:pt x="70" y="722"/>
                    <a:pt x="59" y="1168"/>
                  </a:cubicBezTo>
                  <a:cubicBezTo>
                    <a:pt x="54" y="1444"/>
                    <a:pt x="6" y="1715"/>
                    <a:pt x="202" y="1948"/>
                  </a:cubicBezTo>
                  <a:cubicBezTo>
                    <a:pt x="473" y="2282"/>
                    <a:pt x="876" y="2208"/>
                    <a:pt x="1120" y="2638"/>
                  </a:cubicBezTo>
                  <a:cubicBezTo>
                    <a:pt x="1370" y="3068"/>
                    <a:pt x="1306" y="3598"/>
                    <a:pt x="1476" y="4060"/>
                  </a:cubicBezTo>
                  <a:cubicBezTo>
                    <a:pt x="1640" y="4511"/>
                    <a:pt x="1890" y="4978"/>
                    <a:pt x="2219" y="5338"/>
                  </a:cubicBezTo>
                  <a:cubicBezTo>
                    <a:pt x="2516" y="5662"/>
                    <a:pt x="2802" y="5901"/>
                    <a:pt x="3041" y="6288"/>
                  </a:cubicBezTo>
                  <a:cubicBezTo>
                    <a:pt x="3269" y="6660"/>
                    <a:pt x="3439" y="7063"/>
                    <a:pt x="3640" y="7445"/>
                  </a:cubicBezTo>
                  <a:cubicBezTo>
                    <a:pt x="4076" y="8241"/>
                    <a:pt x="4617" y="8978"/>
                    <a:pt x="5004" y="9801"/>
                  </a:cubicBezTo>
                  <a:cubicBezTo>
                    <a:pt x="5402" y="10639"/>
                    <a:pt x="5620" y="11631"/>
                    <a:pt x="5811" y="12533"/>
                  </a:cubicBezTo>
                  <a:cubicBezTo>
                    <a:pt x="5959" y="13223"/>
                    <a:pt x="5970" y="14103"/>
                    <a:pt x="6251" y="14751"/>
                  </a:cubicBezTo>
                  <a:cubicBezTo>
                    <a:pt x="6543" y="15419"/>
                    <a:pt x="7694" y="15499"/>
                    <a:pt x="8203" y="15987"/>
                  </a:cubicBezTo>
                  <a:cubicBezTo>
                    <a:pt x="9026" y="16778"/>
                    <a:pt x="9567" y="17595"/>
                    <a:pt x="10633" y="18099"/>
                  </a:cubicBezTo>
                  <a:cubicBezTo>
                    <a:pt x="11636" y="18576"/>
                    <a:pt x="12570" y="19006"/>
                    <a:pt x="13679" y="19170"/>
                  </a:cubicBezTo>
                  <a:cubicBezTo>
                    <a:pt x="13795" y="19190"/>
                    <a:pt x="13912" y="19195"/>
                    <a:pt x="14030" y="19195"/>
                  </a:cubicBezTo>
                  <a:cubicBezTo>
                    <a:pt x="14162" y="19195"/>
                    <a:pt x="14295" y="19188"/>
                    <a:pt x="14427" y="19188"/>
                  </a:cubicBezTo>
                  <a:cubicBezTo>
                    <a:pt x="14564" y="19188"/>
                    <a:pt x="14701" y="19195"/>
                    <a:pt x="14836" y="19224"/>
                  </a:cubicBezTo>
                  <a:cubicBezTo>
                    <a:pt x="15202" y="19303"/>
                    <a:pt x="15562" y="19526"/>
                    <a:pt x="15907" y="19664"/>
                  </a:cubicBezTo>
                  <a:cubicBezTo>
                    <a:pt x="16646" y="19965"/>
                    <a:pt x="17353" y="20274"/>
                    <a:pt x="18134" y="20274"/>
                  </a:cubicBezTo>
                  <a:cubicBezTo>
                    <a:pt x="18262" y="20274"/>
                    <a:pt x="18391" y="20265"/>
                    <a:pt x="18523" y="20248"/>
                  </a:cubicBezTo>
                  <a:cubicBezTo>
                    <a:pt x="18990" y="20188"/>
                    <a:pt x="19421" y="20138"/>
                    <a:pt x="19844" y="20138"/>
                  </a:cubicBezTo>
                  <a:cubicBezTo>
                    <a:pt x="20359" y="20138"/>
                    <a:pt x="20862" y="20212"/>
                    <a:pt x="21404" y="20433"/>
                  </a:cubicBezTo>
                  <a:cubicBezTo>
                    <a:pt x="21733" y="20571"/>
                    <a:pt x="22014" y="20752"/>
                    <a:pt x="22327" y="20905"/>
                  </a:cubicBezTo>
                  <a:cubicBezTo>
                    <a:pt x="22354" y="20916"/>
                    <a:pt x="22370" y="20932"/>
                    <a:pt x="22396" y="20937"/>
                  </a:cubicBezTo>
                  <a:lnTo>
                    <a:pt x="22396" y="17961"/>
                  </a:lnTo>
                  <a:cubicBezTo>
                    <a:pt x="21823" y="17568"/>
                    <a:pt x="21266" y="17149"/>
                    <a:pt x="20736" y="16730"/>
                  </a:cubicBezTo>
                  <a:cubicBezTo>
                    <a:pt x="19844" y="16035"/>
                    <a:pt x="19075" y="15228"/>
                    <a:pt x="18046" y="14730"/>
                  </a:cubicBezTo>
                  <a:cubicBezTo>
                    <a:pt x="17101" y="14273"/>
                    <a:pt x="16130" y="13886"/>
                    <a:pt x="15223" y="13345"/>
                  </a:cubicBezTo>
                  <a:cubicBezTo>
                    <a:pt x="14400" y="12851"/>
                    <a:pt x="13875" y="12268"/>
                    <a:pt x="13244" y="11557"/>
                  </a:cubicBezTo>
                  <a:cubicBezTo>
                    <a:pt x="12936" y="11207"/>
                    <a:pt x="12618" y="10840"/>
                    <a:pt x="12220" y="10586"/>
                  </a:cubicBezTo>
                  <a:cubicBezTo>
                    <a:pt x="11811" y="10321"/>
                    <a:pt x="11413" y="10135"/>
                    <a:pt x="11068" y="9779"/>
                  </a:cubicBezTo>
                  <a:cubicBezTo>
                    <a:pt x="10352" y="9047"/>
                    <a:pt x="9838" y="8103"/>
                    <a:pt x="9323" y="7217"/>
                  </a:cubicBezTo>
                  <a:cubicBezTo>
                    <a:pt x="8490" y="5763"/>
                    <a:pt x="7726" y="4245"/>
                    <a:pt x="7344" y="2601"/>
                  </a:cubicBezTo>
                  <a:cubicBezTo>
                    <a:pt x="7142" y="1752"/>
                    <a:pt x="6972" y="876"/>
                    <a:pt x="68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52"/>
            <p:cNvSpPr/>
            <p:nvPr/>
          </p:nvSpPr>
          <p:spPr>
            <a:xfrm>
              <a:off x="1736365" y="2385128"/>
              <a:ext cx="453651" cy="339292"/>
            </a:xfrm>
            <a:custGeom>
              <a:rect b="b" l="l" r="r" t="t"/>
              <a:pathLst>
                <a:path extrusionOk="0" h="7981" w="10671">
                  <a:moveTo>
                    <a:pt x="1" y="0"/>
                  </a:moveTo>
                  <a:cubicBezTo>
                    <a:pt x="287" y="435"/>
                    <a:pt x="568" y="881"/>
                    <a:pt x="828" y="1337"/>
                  </a:cubicBezTo>
                  <a:cubicBezTo>
                    <a:pt x="1200" y="1990"/>
                    <a:pt x="1672" y="2579"/>
                    <a:pt x="2224" y="3077"/>
                  </a:cubicBezTo>
                  <a:cubicBezTo>
                    <a:pt x="2569" y="3391"/>
                    <a:pt x="2919" y="3656"/>
                    <a:pt x="3312" y="3900"/>
                  </a:cubicBezTo>
                  <a:cubicBezTo>
                    <a:pt x="3741" y="4170"/>
                    <a:pt x="4139" y="4489"/>
                    <a:pt x="4569" y="4759"/>
                  </a:cubicBezTo>
                  <a:cubicBezTo>
                    <a:pt x="4829" y="4919"/>
                    <a:pt x="5142" y="5072"/>
                    <a:pt x="5306" y="5343"/>
                  </a:cubicBezTo>
                  <a:cubicBezTo>
                    <a:pt x="5423" y="5545"/>
                    <a:pt x="5471" y="5778"/>
                    <a:pt x="5577" y="5980"/>
                  </a:cubicBezTo>
                  <a:cubicBezTo>
                    <a:pt x="5874" y="6547"/>
                    <a:pt x="6495" y="6786"/>
                    <a:pt x="7031" y="7067"/>
                  </a:cubicBezTo>
                  <a:cubicBezTo>
                    <a:pt x="7291" y="7211"/>
                    <a:pt x="7514" y="7402"/>
                    <a:pt x="7784" y="7518"/>
                  </a:cubicBezTo>
                  <a:cubicBezTo>
                    <a:pt x="8034" y="7635"/>
                    <a:pt x="8278" y="7768"/>
                    <a:pt x="8527" y="7853"/>
                  </a:cubicBezTo>
                  <a:cubicBezTo>
                    <a:pt x="8842" y="7968"/>
                    <a:pt x="9168" y="7979"/>
                    <a:pt x="9496" y="7979"/>
                  </a:cubicBezTo>
                  <a:cubicBezTo>
                    <a:pt x="9577" y="7979"/>
                    <a:pt x="9657" y="7978"/>
                    <a:pt x="9738" y="7978"/>
                  </a:cubicBezTo>
                  <a:cubicBezTo>
                    <a:pt x="9799" y="7978"/>
                    <a:pt x="9861" y="7979"/>
                    <a:pt x="9922" y="7980"/>
                  </a:cubicBezTo>
                  <a:cubicBezTo>
                    <a:pt x="9932" y="7980"/>
                    <a:pt x="9942" y="7980"/>
                    <a:pt x="9951" y="7980"/>
                  </a:cubicBezTo>
                  <a:cubicBezTo>
                    <a:pt x="10175" y="7980"/>
                    <a:pt x="10337" y="7919"/>
                    <a:pt x="10480" y="7720"/>
                  </a:cubicBezTo>
                  <a:cubicBezTo>
                    <a:pt x="10586" y="7566"/>
                    <a:pt x="10671" y="7296"/>
                    <a:pt x="10618" y="7115"/>
                  </a:cubicBezTo>
                  <a:cubicBezTo>
                    <a:pt x="10564" y="6945"/>
                    <a:pt x="10427" y="6786"/>
                    <a:pt x="10368" y="6606"/>
                  </a:cubicBezTo>
                  <a:cubicBezTo>
                    <a:pt x="10304" y="6447"/>
                    <a:pt x="10273" y="6293"/>
                    <a:pt x="10289" y="6123"/>
                  </a:cubicBezTo>
                  <a:cubicBezTo>
                    <a:pt x="10299" y="5916"/>
                    <a:pt x="10358" y="5736"/>
                    <a:pt x="10331" y="5529"/>
                  </a:cubicBezTo>
                  <a:cubicBezTo>
                    <a:pt x="10278" y="5131"/>
                    <a:pt x="10172" y="4706"/>
                    <a:pt x="9981" y="4356"/>
                  </a:cubicBezTo>
                  <a:cubicBezTo>
                    <a:pt x="9662" y="3762"/>
                    <a:pt x="9174" y="3194"/>
                    <a:pt x="8633" y="2791"/>
                  </a:cubicBezTo>
                  <a:cubicBezTo>
                    <a:pt x="8134" y="2414"/>
                    <a:pt x="7546" y="2149"/>
                    <a:pt x="7068" y="1746"/>
                  </a:cubicBezTo>
                  <a:cubicBezTo>
                    <a:pt x="6713" y="1438"/>
                    <a:pt x="6410" y="1093"/>
                    <a:pt x="6145" y="701"/>
                  </a:cubicBezTo>
                  <a:cubicBezTo>
                    <a:pt x="6039" y="541"/>
                    <a:pt x="5954" y="382"/>
                    <a:pt x="5853" y="223"/>
                  </a:cubicBezTo>
                  <a:cubicBezTo>
                    <a:pt x="5800" y="138"/>
                    <a:pt x="5731" y="64"/>
                    <a:pt x="565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52"/>
            <p:cNvSpPr/>
            <p:nvPr/>
          </p:nvSpPr>
          <p:spPr>
            <a:xfrm>
              <a:off x="3064865" y="2385341"/>
              <a:ext cx="279945" cy="388012"/>
            </a:xfrm>
            <a:custGeom>
              <a:rect b="b" l="l" r="r" t="t"/>
              <a:pathLst>
                <a:path extrusionOk="0" h="9127" w="6585">
                  <a:moveTo>
                    <a:pt x="1" y="0"/>
                  </a:moveTo>
                  <a:cubicBezTo>
                    <a:pt x="611" y="706"/>
                    <a:pt x="1083" y="1460"/>
                    <a:pt x="1603" y="2245"/>
                  </a:cubicBezTo>
                  <a:cubicBezTo>
                    <a:pt x="2149" y="3051"/>
                    <a:pt x="2526" y="3874"/>
                    <a:pt x="3237" y="4563"/>
                  </a:cubicBezTo>
                  <a:cubicBezTo>
                    <a:pt x="3741" y="5057"/>
                    <a:pt x="4171" y="5354"/>
                    <a:pt x="4463" y="6012"/>
                  </a:cubicBezTo>
                  <a:cubicBezTo>
                    <a:pt x="4696" y="6527"/>
                    <a:pt x="4903" y="7126"/>
                    <a:pt x="5227" y="7593"/>
                  </a:cubicBezTo>
                  <a:cubicBezTo>
                    <a:pt x="5513" y="8007"/>
                    <a:pt x="5900" y="8357"/>
                    <a:pt x="6235" y="8723"/>
                  </a:cubicBezTo>
                  <a:cubicBezTo>
                    <a:pt x="6351" y="8856"/>
                    <a:pt x="6468" y="8994"/>
                    <a:pt x="6585" y="9126"/>
                  </a:cubicBezTo>
                  <a:lnTo>
                    <a:pt x="658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52"/>
            <p:cNvSpPr/>
            <p:nvPr/>
          </p:nvSpPr>
          <p:spPr>
            <a:xfrm>
              <a:off x="2764867" y="2385341"/>
              <a:ext cx="579956" cy="604315"/>
            </a:xfrm>
            <a:custGeom>
              <a:rect b="b" l="l" r="r" t="t"/>
              <a:pathLst>
                <a:path extrusionOk="0" h="14215" w="13642">
                  <a:moveTo>
                    <a:pt x="1" y="0"/>
                  </a:moveTo>
                  <a:cubicBezTo>
                    <a:pt x="43" y="255"/>
                    <a:pt x="134" y="494"/>
                    <a:pt x="271" y="696"/>
                  </a:cubicBezTo>
                  <a:cubicBezTo>
                    <a:pt x="478" y="982"/>
                    <a:pt x="776" y="1157"/>
                    <a:pt x="956" y="1465"/>
                  </a:cubicBezTo>
                  <a:cubicBezTo>
                    <a:pt x="1142" y="1799"/>
                    <a:pt x="1173" y="2155"/>
                    <a:pt x="1227" y="2531"/>
                  </a:cubicBezTo>
                  <a:cubicBezTo>
                    <a:pt x="1306" y="3094"/>
                    <a:pt x="1301" y="3736"/>
                    <a:pt x="1561" y="4245"/>
                  </a:cubicBezTo>
                  <a:cubicBezTo>
                    <a:pt x="2054" y="5227"/>
                    <a:pt x="2839" y="6267"/>
                    <a:pt x="3646" y="7020"/>
                  </a:cubicBezTo>
                  <a:cubicBezTo>
                    <a:pt x="4177" y="7508"/>
                    <a:pt x="4617" y="7858"/>
                    <a:pt x="5041" y="8479"/>
                  </a:cubicBezTo>
                  <a:cubicBezTo>
                    <a:pt x="5492" y="9132"/>
                    <a:pt x="5917" y="9779"/>
                    <a:pt x="6564" y="10256"/>
                  </a:cubicBezTo>
                  <a:cubicBezTo>
                    <a:pt x="7954" y="11280"/>
                    <a:pt x="9366" y="12522"/>
                    <a:pt x="11047" y="13042"/>
                  </a:cubicBezTo>
                  <a:cubicBezTo>
                    <a:pt x="11620" y="13212"/>
                    <a:pt x="12215" y="13212"/>
                    <a:pt x="12761" y="13477"/>
                  </a:cubicBezTo>
                  <a:cubicBezTo>
                    <a:pt x="13101" y="13642"/>
                    <a:pt x="13355" y="13960"/>
                    <a:pt x="13642" y="14215"/>
                  </a:cubicBezTo>
                  <a:lnTo>
                    <a:pt x="13642" y="10989"/>
                  </a:lnTo>
                  <a:cubicBezTo>
                    <a:pt x="13531" y="10893"/>
                    <a:pt x="13408" y="10792"/>
                    <a:pt x="13297" y="10686"/>
                  </a:cubicBezTo>
                  <a:cubicBezTo>
                    <a:pt x="12225" y="9731"/>
                    <a:pt x="11254" y="8665"/>
                    <a:pt x="10225" y="7657"/>
                  </a:cubicBezTo>
                  <a:cubicBezTo>
                    <a:pt x="9498" y="6940"/>
                    <a:pt x="8936" y="6097"/>
                    <a:pt x="8204" y="5386"/>
                  </a:cubicBezTo>
                  <a:cubicBezTo>
                    <a:pt x="7477" y="4670"/>
                    <a:pt x="6707" y="3996"/>
                    <a:pt x="6150" y="3131"/>
                  </a:cubicBezTo>
                  <a:cubicBezTo>
                    <a:pt x="5577" y="2250"/>
                    <a:pt x="4994" y="1247"/>
                    <a:pt x="4728" y="229"/>
                  </a:cubicBezTo>
                  <a:cubicBezTo>
                    <a:pt x="4707" y="154"/>
                    <a:pt x="4691" y="75"/>
                    <a:pt x="46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52"/>
            <p:cNvSpPr/>
            <p:nvPr/>
          </p:nvSpPr>
          <p:spPr>
            <a:xfrm>
              <a:off x="2264177" y="3477235"/>
              <a:ext cx="840217" cy="207121"/>
            </a:xfrm>
            <a:custGeom>
              <a:rect b="b" l="l" r="r" t="t"/>
              <a:pathLst>
                <a:path extrusionOk="0" h="4872" w="19764">
                  <a:moveTo>
                    <a:pt x="6229" y="0"/>
                  </a:moveTo>
                  <a:cubicBezTo>
                    <a:pt x="5915" y="0"/>
                    <a:pt x="5602" y="20"/>
                    <a:pt x="5290" y="64"/>
                  </a:cubicBezTo>
                  <a:cubicBezTo>
                    <a:pt x="4749" y="133"/>
                    <a:pt x="4112" y="261"/>
                    <a:pt x="3635" y="558"/>
                  </a:cubicBezTo>
                  <a:cubicBezTo>
                    <a:pt x="3210" y="823"/>
                    <a:pt x="2876" y="1263"/>
                    <a:pt x="2536" y="1619"/>
                  </a:cubicBezTo>
                  <a:cubicBezTo>
                    <a:pt x="2027" y="2171"/>
                    <a:pt x="1512" y="2701"/>
                    <a:pt x="1088" y="3317"/>
                  </a:cubicBezTo>
                  <a:cubicBezTo>
                    <a:pt x="727" y="3837"/>
                    <a:pt x="361" y="4351"/>
                    <a:pt x="0" y="4871"/>
                  </a:cubicBezTo>
                  <a:lnTo>
                    <a:pt x="19764" y="4871"/>
                  </a:lnTo>
                  <a:cubicBezTo>
                    <a:pt x="19743" y="4855"/>
                    <a:pt x="19716" y="4845"/>
                    <a:pt x="19695" y="4823"/>
                  </a:cubicBezTo>
                  <a:cubicBezTo>
                    <a:pt x="18050" y="3715"/>
                    <a:pt x="16241" y="2908"/>
                    <a:pt x="14389" y="2218"/>
                  </a:cubicBezTo>
                  <a:cubicBezTo>
                    <a:pt x="12309" y="1444"/>
                    <a:pt x="10182" y="627"/>
                    <a:pt x="7996" y="186"/>
                  </a:cubicBezTo>
                  <a:cubicBezTo>
                    <a:pt x="7416" y="72"/>
                    <a:pt x="6823" y="0"/>
                    <a:pt x="62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52"/>
            <p:cNvSpPr/>
            <p:nvPr/>
          </p:nvSpPr>
          <p:spPr>
            <a:xfrm>
              <a:off x="1396025" y="2385553"/>
              <a:ext cx="1948645" cy="1299735"/>
            </a:xfrm>
            <a:custGeom>
              <a:rect b="b" l="l" r="r" t="t"/>
              <a:pathLst>
                <a:path extrusionOk="0" h="30573" w="45837">
                  <a:moveTo>
                    <a:pt x="0" y="1"/>
                  </a:moveTo>
                  <a:lnTo>
                    <a:pt x="0" y="30557"/>
                  </a:lnTo>
                  <a:lnTo>
                    <a:pt x="9301" y="30557"/>
                  </a:lnTo>
                  <a:cubicBezTo>
                    <a:pt x="9328" y="30450"/>
                    <a:pt x="9354" y="30339"/>
                    <a:pt x="9386" y="30238"/>
                  </a:cubicBezTo>
                  <a:cubicBezTo>
                    <a:pt x="9545" y="29766"/>
                    <a:pt x="9975" y="29315"/>
                    <a:pt x="10299" y="28959"/>
                  </a:cubicBezTo>
                  <a:cubicBezTo>
                    <a:pt x="10983" y="28201"/>
                    <a:pt x="11726" y="27474"/>
                    <a:pt x="12326" y="26651"/>
                  </a:cubicBezTo>
                  <a:cubicBezTo>
                    <a:pt x="12655" y="26185"/>
                    <a:pt x="13015" y="25718"/>
                    <a:pt x="13265" y="25203"/>
                  </a:cubicBezTo>
                  <a:cubicBezTo>
                    <a:pt x="13588" y="24561"/>
                    <a:pt x="13705" y="23892"/>
                    <a:pt x="13880" y="23203"/>
                  </a:cubicBezTo>
                  <a:cubicBezTo>
                    <a:pt x="14114" y="22306"/>
                    <a:pt x="14623" y="21531"/>
                    <a:pt x="15270" y="20868"/>
                  </a:cubicBezTo>
                  <a:cubicBezTo>
                    <a:pt x="15833" y="20285"/>
                    <a:pt x="16560" y="19940"/>
                    <a:pt x="17133" y="19335"/>
                  </a:cubicBezTo>
                  <a:cubicBezTo>
                    <a:pt x="17594" y="18847"/>
                    <a:pt x="18353" y="18035"/>
                    <a:pt x="18374" y="17324"/>
                  </a:cubicBezTo>
                  <a:cubicBezTo>
                    <a:pt x="18387" y="16765"/>
                    <a:pt x="18023" y="16540"/>
                    <a:pt x="17572" y="16540"/>
                  </a:cubicBezTo>
                  <a:cubicBezTo>
                    <a:pt x="17474" y="16540"/>
                    <a:pt x="17373" y="16551"/>
                    <a:pt x="17271" y="16571"/>
                  </a:cubicBezTo>
                  <a:cubicBezTo>
                    <a:pt x="16713" y="16677"/>
                    <a:pt x="16225" y="17016"/>
                    <a:pt x="15668" y="17154"/>
                  </a:cubicBezTo>
                  <a:cubicBezTo>
                    <a:pt x="15254" y="17260"/>
                    <a:pt x="14904" y="17420"/>
                    <a:pt x="14506" y="17573"/>
                  </a:cubicBezTo>
                  <a:cubicBezTo>
                    <a:pt x="14082" y="17738"/>
                    <a:pt x="13631" y="17786"/>
                    <a:pt x="13217" y="17998"/>
                  </a:cubicBezTo>
                  <a:cubicBezTo>
                    <a:pt x="12326" y="18449"/>
                    <a:pt x="11721" y="19340"/>
                    <a:pt x="10999" y="19998"/>
                  </a:cubicBezTo>
                  <a:cubicBezTo>
                    <a:pt x="10235" y="20693"/>
                    <a:pt x="9328" y="21080"/>
                    <a:pt x="8452" y="21595"/>
                  </a:cubicBezTo>
                  <a:cubicBezTo>
                    <a:pt x="8161" y="21770"/>
                    <a:pt x="7901" y="21988"/>
                    <a:pt x="7614" y="22168"/>
                  </a:cubicBezTo>
                  <a:cubicBezTo>
                    <a:pt x="7285" y="22375"/>
                    <a:pt x="6940" y="22513"/>
                    <a:pt x="6627" y="22757"/>
                  </a:cubicBezTo>
                  <a:cubicBezTo>
                    <a:pt x="6452" y="22895"/>
                    <a:pt x="6309" y="23044"/>
                    <a:pt x="6129" y="23160"/>
                  </a:cubicBezTo>
                  <a:cubicBezTo>
                    <a:pt x="6038" y="23229"/>
                    <a:pt x="5964" y="23171"/>
                    <a:pt x="5906" y="23293"/>
                  </a:cubicBezTo>
                  <a:cubicBezTo>
                    <a:pt x="5895" y="23266"/>
                    <a:pt x="5895" y="23251"/>
                    <a:pt x="5890" y="23224"/>
                  </a:cubicBezTo>
                  <a:cubicBezTo>
                    <a:pt x="5890" y="23265"/>
                    <a:pt x="5809" y="23289"/>
                    <a:pt x="5685" y="23289"/>
                  </a:cubicBezTo>
                  <a:cubicBezTo>
                    <a:pt x="5412" y="23289"/>
                    <a:pt x="4930" y="23175"/>
                    <a:pt x="4648" y="22890"/>
                  </a:cubicBezTo>
                  <a:cubicBezTo>
                    <a:pt x="4266" y="22492"/>
                    <a:pt x="4797" y="21797"/>
                    <a:pt x="4882" y="21399"/>
                  </a:cubicBezTo>
                  <a:cubicBezTo>
                    <a:pt x="4929" y="21187"/>
                    <a:pt x="4924" y="20746"/>
                    <a:pt x="5189" y="20661"/>
                  </a:cubicBezTo>
                  <a:cubicBezTo>
                    <a:pt x="5222" y="20649"/>
                    <a:pt x="5260" y="20645"/>
                    <a:pt x="5300" y="20645"/>
                  </a:cubicBezTo>
                  <a:cubicBezTo>
                    <a:pt x="5402" y="20645"/>
                    <a:pt x="5523" y="20673"/>
                    <a:pt x="5632" y="20673"/>
                  </a:cubicBezTo>
                  <a:cubicBezTo>
                    <a:pt x="5668" y="20673"/>
                    <a:pt x="5703" y="20669"/>
                    <a:pt x="5736" y="20661"/>
                  </a:cubicBezTo>
                  <a:cubicBezTo>
                    <a:pt x="5985" y="20608"/>
                    <a:pt x="6160" y="20518"/>
                    <a:pt x="6367" y="20364"/>
                  </a:cubicBezTo>
                  <a:cubicBezTo>
                    <a:pt x="6977" y="19919"/>
                    <a:pt x="7614" y="19552"/>
                    <a:pt x="8267" y="19176"/>
                  </a:cubicBezTo>
                  <a:cubicBezTo>
                    <a:pt x="9079" y="18703"/>
                    <a:pt x="9943" y="18306"/>
                    <a:pt x="10723" y="17786"/>
                  </a:cubicBezTo>
                  <a:cubicBezTo>
                    <a:pt x="11641" y="17165"/>
                    <a:pt x="12522" y="16512"/>
                    <a:pt x="13445" y="15891"/>
                  </a:cubicBezTo>
                  <a:cubicBezTo>
                    <a:pt x="15099" y="14791"/>
                    <a:pt x="17274" y="14546"/>
                    <a:pt x="19269" y="14546"/>
                  </a:cubicBezTo>
                  <a:cubicBezTo>
                    <a:pt x="19495" y="14546"/>
                    <a:pt x="19719" y="14549"/>
                    <a:pt x="19939" y="14554"/>
                  </a:cubicBezTo>
                  <a:cubicBezTo>
                    <a:pt x="20031" y="14556"/>
                    <a:pt x="20122" y="14556"/>
                    <a:pt x="20212" y="14556"/>
                  </a:cubicBezTo>
                  <a:cubicBezTo>
                    <a:pt x="20830" y="14556"/>
                    <a:pt x="21415" y="14525"/>
                    <a:pt x="22040" y="14470"/>
                  </a:cubicBezTo>
                  <a:cubicBezTo>
                    <a:pt x="22126" y="14460"/>
                    <a:pt x="22209" y="14455"/>
                    <a:pt x="22286" y="14455"/>
                  </a:cubicBezTo>
                  <a:cubicBezTo>
                    <a:pt x="22740" y="14455"/>
                    <a:pt x="23027" y="14634"/>
                    <a:pt x="22868" y="15223"/>
                  </a:cubicBezTo>
                  <a:cubicBezTo>
                    <a:pt x="22635" y="16061"/>
                    <a:pt x="21887" y="16778"/>
                    <a:pt x="21377" y="17451"/>
                  </a:cubicBezTo>
                  <a:cubicBezTo>
                    <a:pt x="20714" y="18332"/>
                    <a:pt x="20077" y="19223"/>
                    <a:pt x="19393" y="20099"/>
                  </a:cubicBezTo>
                  <a:cubicBezTo>
                    <a:pt x="18937" y="20683"/>
                    <a:pt x="18300" y="20948"/>
                    <a:pt x="17769" y="21447"/>
                  </a:cubicBezTo>
                  <a:cubicBezTo>
                    <a:pt x="17483" y="21712"/>
                    <a:pt x="17159" y="21951"/>
                    <a:pt x="16979" y="22301"/>
                  </a:cubicBezTo>
                  <a:cubicBezTo>
                    <a:pt x="16788" y="22677"/>
                    <a:pt x="16735" y="23107"/>
                    <a:pt x="16676" y="23521"/>
                  </a:cubicBezTo>
                  <a:cubicBezTo>
                    <a:pt x="16576" y="24163"/>
                    <a:pt x="16284" y="24588"/>
                    <a:pt x="15758" y="24927"/>
                  </a:cubicBezTo>
                  <a:cubicBezTo>
                    <a:pt x="15228" y="25277"/>
                    <a:pt x="14697" y="25988"/>
                    <a:pt x="14358" y="26514"/>
                  </a:cubicBezTo>
                  <a:cubicBezTo>
                    <a:pt x="13875" y="27267"/>
                    <a:pt x="13615" y="28010"/>
                    <a:pt x="13318" y="28853"/>
                  </a:cubicBezTo>
                  <a:cubicBezTo>
                    <a:pt x="13121" y="29432"/>
                    <a:pt x="12862" y="30021"/>
                    <a:pt x="12554" y="30572"/>
                  </a:cubicBezTo>
                  <a:lnTo>
                    <a:pt x="16899" y="30572"/>
                  </a:lnTo>
                  <a:cubicBezTo>
                    <a:pt x="18173" y="28519"/>
                    <a:pt x="19467" y="26556"/>
                    <a:pt x="21489" y="25161"/>
                  </a:cubicBezTo>
                  <a:cubicBezTo>
                    <a:pt x="23170" y="23998"/>
                    <a:pt x="25139" y="23528"/>
                    <a:pt x="27137" y="23528"/>
                  </a:cubicBezTo>
                  <a:cubicBezTo>
                    <a:pt x="27693" y="23528"/>
                    <a:pt x="28251" y="23564"/>
                    <a:pt x="28805" y="23633"/>
                  </a:cubicBezTo>
                  <a:cubicBezTo>
                    <a:pt x="32079" y="24036"/>
                    <a:pt x="35331" y="25097"/>
                    <a:pt x="38207" y="26710"/>
                  </a:cubicBezTo>
                  <a:cubicBezTo>
                    <a:pt x="39703" y="27548"/>
                    <a:pt x="41152" y="28519"/>
                    <a:pt x="42462" y="29623"/>
                  </a:cubicBezTo>
                  <a:cubicBezTo>
                    <a:pt x="42812" y="29920"/>
                    <a:pt x="43152" y="30254"/>
                    <a:pt x="43497" y="30572"/>
                  </a:cubicBezTo>
                  <a:lnTo>
                    <a:pt x="45837" y="30572"/>
                  </a:lnTo>
                  <a:lnTo>
                    <a:pt x="45837" y="25060"/>
                  </a:lnTo>
                  <a:cubicBezTo>
                    <a:pt x="45593" y="24879"/>
                    <a:pt x="45333" y="24725"/>
                    <a:pt x="45073" y="24582"/>
                  </a:cubicBezTo>
                  <a:cubicBezTo>
                    <a:pt x="43858" y="23892"/>
                    <a:pt x="42515" y="23993"/>
                    <a:pt x="41247" y="23495"/>
                  </a:cubicBezTo>
                  <a:cubicBezTo>
                    <a:pt x="40589" y="23235"/>
                    <a:pt x="40032" y="22784"/>
                    <a:pt x="39401" y="22465"/>
                  </a:cubicBezTo>
                  <a:cubicBezTo>
                    <a:pt x="38748" y="22126"/>
                    <a:pt x="38048" y="21802"/>
                    <a:pt x="37379" y="21489"/>
                  </a:cubicBezTo>
                  <a:cubicBezTo>
                    <a:pt x="36185" y="20943"/>
                    <a:pt x="34838" y="21112"/>
                    <a:pt x="33586" y="20757"/>
                  </a:cubicBezTo>
                  <a:cubicBezTo>
                    <a:pt x="32408" y="20417"/>
                    <a:pt x="32153" y="19271"/>
                    <a:pt x="31187" y="18666"/>
                  </a:cubicBezTo>
                  <a:cubicBezTo>
                    <a:pt x="30312" y="18115"/>
                    <a:pt x="28948" y="18650"/>
                    <a:pt x="28455" y="17494"/>
                  </a:cubicBezTo>
                  <a:cubicBezTo>
                    <a:pt x="28100" y="16677"/>
                    <a:pt x="28306" y="15594"/>
                    <a:pt x="28301" y="14745"/>
                  </a:cubicBezTo>
                  <a:cubicBezTo>
                    <a:pt x="28296" y="13928"/>
                    <a:pt x="28206" y="13201"/>
                    <a:pt x="27962" y="12427"/>
                  </a:cubicBezTo>
                  <a:cubicBezTo>
                    <a:pt x="27484" y="10899"/>
                    <a:pt x="26773" y="9334"/>
                    <a:pt x="25807" y="8055"/>
                  </a:cubicBezTo>
                  <a:cubicBezTo>
                    <a:pt x="24720" y="6628"/>
                    <a:pt x="23377" y="5386"/>
                    <a:pt x="22284" y="3964"/>
                  </a:cubicBezTo>
                  <a:cubicBezTo>
                    <a:pt x="21865" y="3412"/>
                    <a:pt x="21542" y="2839"/>
                    <a:pt x="21409" y="2150"/>
                  </a:cubicBezTo>
                  <a:cubicBezTo>
                    <a:pt x="21276" y="1465"/>
                    <a:pt x="21345" y="765"/>
                    <a:pt x="21170" y="91"/>
                  </a:cubicBezTo>
                  <a:cubicBezTo>
                    <a:pt x="21165" y="54"/>
                    <a:pt x="21160" y="27"/>
                    <a:pt x="21144" y="1"/>
                  </a:cubicBezTo>
                  <a:lnTo>
                    <a:pt x="16316" y="1"/>
                  </a:lnTo>
                  <a:cubicBezTo>
                    <a:pt x="16613" y="319"/>
                    <a:pt x="16984" y="595"/>
                    <a:pt x="17302" y="844"/>
                  </a:cubicBezTo>
                  <a:cubicBezTo>
                    <a:pt x="17552" y="1035"/>
                    <a:pt x="17828" y="1232"/>
                    <a:pt x="18035" y="1465"/>
                  </a:cubicBezTo>
                  <a:cubicBezTo>
                    <a:pt x="18252" y="1715"/>
                    <a:pt x="18443" y="2006"/>
                    <a:pt x="18624" y="2282"/>
                  </a:cubicBezTo>
                  <a:cubicBezTo>
                    <a:pt x="19000" y="2861"/>
                    <a:pt x="19329" y="3492"/>
                    <a:pt x="19398" y="4182"/>
                  </a:cubicBezTo>
                  <a:cubicBezTo>
                    <a:pt x="19435" y="4489"/>
                    <a:pt x="19340" y="4755"/>
                    <a:pt x="19329" y="5062"/>
                  </a:cubicBezTo>
                  <a:cubicBezTo>
                    <a:pt x="19313" y="5322"/>
                    <a:pt x="19414" y="5582"/>
                    <a:pt x="19467" y="5826"/>
                  </a:cubicBezTo>
                  <a:cubicBezTo>
                    <a:pt x="19526" y="6102"/>
                    <a:pt x="19526" y="6331"/>
                    <a:pt x="19515" y="6606"/>
                  </a:cubicBezTo>
                  <a:cubicBezTo>
                    <a:pt x="19494" y="6951"/>
                    <a:pt x="19812" y="7296"/>
                    <a:pt x="19992" y="7572"/>
                  </a:cubicBezTo>
                  <a:cubicBezTo>
                    <a:pt x="20321" y="8076"/>
                    <a:pt x="21043" y="9408"/>
                    <a:pt x="20056" y="9625"/>
                  </a:cubicBezTo>
                  <a:cubicBezTo>
                    <a:pt x="19674" y="9710"/>
                    <a:pt x="19292" y="9806"/>
                    <a:pt x="18915" y="9917"/>
                  </a:cubicBezTo>
                  <a:cubicBezTo>
                    <a:pt x="18693" y="9986"/>
                    <a:pt x="18539" y="10082"/>
                    <a:pt x="18348" y="10225"/>
                  </a:cubicBezTo>
                  <a:cubicBezTo>
                    <a:pt x="18236" y="10303"/>
                    <a:pt x="18084" y="10403"/>
                    <a:pt x="17941" y="10403"/>
                  </a:cubicBezTo>
                  <a:cubicBezTo>
                    <a:pt x="17928" y="10403"/>
                    <a:pt x="17915" y="10402"/>
                    <a:pt x="17902" y="10400"/>
                  </a:cubicBezTo>
                  <a:cubicBezTo>
                    <a:pt x="17668" y="10368"/>
                    <a:pt x="17398" y="10182"/>
                    <a:pt x="17207" y="10055"/>
                  </a:cubicBezTo>
                  <a:cubicBezTo>
                    <a:pt x="16889" y="9843"/>
                    <a:pt x="16581" y="9631"/>
                    <a:pt x="16284" y="9392"/>
                  </a:cubicBezTo>
                  <a:cubicBezTo>
                    <a:pt x="15387" y="8649"/>
                    <a:pt x="14453" y="7970"/>
                    <a:pt x="13615" y="7158"/>
                  </a:cubicBezTo>
                  <a:cubicBezTo>
                    <a:pt x="13238" y="6787"/>
                    <a:pt x="12787" y="6500"/>
                    <a:pt x="12342" y="6219"/>
                  </a:cubicBezTo>
                  <a:cubicBezTo>
                    <a:pt x="11891" y="5927"/>
                    <a:pt x="11413" y="5704"/>
                    <a:pt x="10957" y="5429"/>
                  </a:cubicBezTo>
                  <a:cubicBezTo>
                    <a:pt x="10256" y="5004"/>
                    <a:pt x="9604" y="4495"/>
                    <a:pt x="8983" y="3954"/>
                  </a:cubicBezTo>
                  <a:cubicBezTo>
                    <a:pt x="8734" y="3741"/>
                    <a:pt x="8548" y="3487"/>
                    <a:pt x="8373" y="3221"/>
                  </a:cubicBezTo>
                  <a:cubicBezTo>
                    <a:pt x="8198" y="2956"/>
                    <a:pt x="8118" y="2654"/>
                    <a:pt x="7980" y="2378"/>
                  </a:cubicBezTo>
                  <a:cubicBezTo>
                    <a:pt x="7619" y="1661"/>
                    <a:pt x="6940" y="1179"/>
                    <a:pt x="6389" y="611"/>
                  </a:cubicBezTo>
                  <a:cubicBezTo>
                    <a:pt x="6198" y="420"/>
                    <a:pt x="6022" y="224"/>
                    <a:pt x="58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52"/>
            <p:cNvSpPr/>
            <p:nvPr/>
          </p:nvSpPr>
          <p:spPr>
            <a:xfrm>
              <a:off x="1577375" y="2999284"/>
              <a:ext cx="798300" cy="684409"/>
            </a:xfrm>
            <a:custGeom>
              <a:rect b="b" l="l" r="r" t="t"/>
              <a:pathLst>
                <a:path extrusionOk="0" h="16099" w="18778">
                  <a:moveTo>
                    <a:pt x="18008" y="0"/>
                  </a:moveTo>
                  <a:cubicBezTo>
                    <a:pt x="17936" y="0"/>
                    <a:pt x="17859" y="4"/>
                    <a:pt x="17780" y="11"/>
                  </a:cubicBezTo>
                  <a:cubicBezTo>
                    <a:pt x="17200" y="67"/>
                    <a:pt x="16654" y="102"/>
                    <a:pt x="16084" y="102"/>
                  </a:cubicBezTo>
                  <a:cubicBezTo>
                    <a:pt x="15951" y="102"/>
                    <a:pt x="15816" y="100"/>
                    <a:pt x="15679" y="96"/>
                  </a:cubicBezTo>
                  <a:cubicBezTo>
                    <a:pt x="15471" y="92"/>
                    <a:pt x="15261" y="89"/>
                    <a:pt x="15049" y="89"/>
                  </a:cubicBezTo>
                  <a:cubicBezTo>
                    <a:pt x="13052" y="89"/>
                    <a:pt x="10858" y="325"/>
                    <a:pt x="9184" y="1433"/>
                  </a:cubicBezTo>
                  <a:cubicBezTo>
                    <a:pt x="8261" y="2043"/>
                    <a:pt x="7380" y="2707"/>
                    <a:pt x="6468" y="3327"/>
                  </a:cubicBezTo>
                  <a:cubicBezTo>
                    <a:pt x="5683" y="3847"/>
                    <a:pt x="4823" y="4245"/>
                    <a:pt x="4006" y="4717"/>
                  </a:cubicBezTo>
                  <a:cubicBezTo>
                    <a:pt x="3353" y="5094"/>
                    <a:pt x="2711" y="5460"/>
                    <a:pt x="2107" y="5906"/>
                  </a:cubicBezTo>
                  <a:cubicBezTo>
                    <a:pt x="1905" y="6060"/>
                    <a:pt x="1725" y="6150"/>
                    <a:pt x="1481" y="6203"/>
                  </a:cubicBezTo>
                  <a:cubicBezTo>
                    <a:pt x="1447" y="6211"/>
                    <a:pt x="1411" y="6214"/>
                    <a:pt x="1375" y="6214"/>
                  </a:cubicBezTo>
                  <a:cubicBezTo>
                    <a:pt x="1266" y="6214"/>
                    <a:pt x="1148" y="6187"/>
                    <a:pt x="1044" y="6187"/>
                  </a:cubicBezTo>
                  <a:cubicBezTo>
                    <a:pt x="1003" y="6187"/>
                    <a:pt x="964" y="6191"/>
                    <a:pt x="929" y="6203"/>
                  </a:cubicBezTo>
                  <a:cubicBezTo>
                    <a:pt x="663" y="6299"/>
                    <a:pt x="669" y="6734"/>
                    <a:pt x="621" y="6941"/>
                  </a:cubicBezTo>
                  <a:cubicBezTo>
                    <a:pt x="536" y="7333"/>
                    <a:pt x="0" y="8034"/>
                    <a:pt x="393" y="8431"/>
                  </a:cubicBezTo>
                  <a:cubicBezTo>
                    <a:pt x="669" y="8718"/>
                    <a:pt x="1146" y="8834"/>
                    <a:pt x="1420" y="8834"/>
                  </a:cubicBezTo>
                  <a:cubicBezTo>
                    <a:pt x="1546" y="8834"/>
                    <a:pt x="1629" y="8809"/>
                    <a:pt x="1629" y="8766"/>
                  </a:cubicBezTo>
                  <a:cubicBezTo>
                    <a:pt x="1640" y="8792"/>
                    <a:pt x="1640" y="8808"/>
                    <a:pt x="1645" y="8835"/>
                  </a:cubicBezTo>
                  <a:cubicBezTo>
                    <a:pt x="1703" y="8713"/>
                    <a:pt x="1778" y="8771"/>
                    <a:pt x="1868" y="8702"/>
                  </a:cubicBezTo>
                  <a:cubicBezTo>
                    <a:pt x="2048" y="8585"/>
                    <a:pt x="2197" y="8437"/>
                    <a:pt x="2367" y="8299"/>
                  </a:cubicBezTo>
                  <a:cubicBezTo>
                    <a:pt x="2674" y="8060"/>
                    <a:pt x="3024" y="7917"/>
                    <a:pt x="3353" y="7710"/>
                  </a:cubicBezTo>
                  <a:cubicBezTo>
                    <a:pt x="3640" y="7530"/>
                    <a:pt x="3900" y="7312"/>
                    <a:pt x="4192" y="7137"/>
                  </a:cubicBezTo>
                  <a:cubicBezTo>
                    <a:pt x="5067" y="6622"/>
                    <a:pt x="5969" y="6240"/>
                    <a:pt x="6739" y="5540"/>
                  </a:cubicBezTo>
                  <a:cubicBezTo>
                    <a:pt x="7460" y="4882"/>
                    <a:pt x="8065" y="3991"/>
                    <a:pt x="8962" y="3540"/>
                  </a:cubicBezTo>
                  <a:cubicBezTo>
                    <a:pt x="9370" y="3333"/>
                    <a:pt x="9821" y="3285"/>
                    <a:pt x="10246" y="3115"/>
                  </a:cubicBezTo>
                  <a:cubicBezTo>
                    <a:pt x="10638" y="2956"/>
                    <a:pt x="10994" y="2802"/>
                    <a:pt x="11408" y="2696"/>
                  </a:cubicBezTo>
                  <a:cubicBezTo>
                    <a:pt x="11965" y="2558"/>
                    <a:pt x="12453" y="2224"/>
                    <a:pt x="13010" y="2112"/>
                  </a:cubicBezTo>
                  <a:cubicBezTo>
                    <a:pt x="13113" y="2093"/>
                    <a:pt x="13215" y="2082"/>
                    <a:pt x="13313" y="2082"/>
                  </a:cubicBezTo>
                  <a:cubicBezTo>
                    <a:pt x="13768" y="2082"/>
                    <a:pt x="14131" y="2307"/>
                    <a:pt x="14113" y="2866"/>
                  </a:cubicBezTo>
                  <a:cubicBezTo>
                    <a:pt x="14092" y="3577"/>
                    <a:pt x="13339" y="4378"/>
                    <a:pt x="12872" y="4877"/>
                  </a:cubicBezTo>
                  <a:cubicBezTo>
                    <a:pt x="12310" y="5482"/>
                    <a:pt x="11577" y="5826"/>
                    <a:pt x="11010" y="6410"/>
                  </a:cubicBezTo>
                  <a:cubicBezTo>
                    <a:pt x="10368" y="7073"/>
                    <a:pt x="9853" y="7848"/>
                    <a:pt x="9625" y="8745"/>
                  </a:cubicBezTo>
                  <a:cubicBezTo>
                    <a:pt x="9444" y="9434"/>
                    <a:pt x="9333" y="10103"/>
                    <a:pt x="9004" y="10745"/>
                  </a:cubicBezTo>
                  <a:cubicBezTo>
                    <a:pt x="8749" y="11259"/>
                    <a:pt x="8394" y="11737"/>
                    <a:pt x="8065" y="12193"/>
                  </a:cubicBezTo>
                  <a:cubicBezTo>
                    <a:pt x="7465" y="13021"/>
                    <a:pt x="6723" y="13743"/>
                    <a:pt x="6043" y="14501"/>
                  </a:cubicBezTo>
                  <a:cubicBezTo>
                    <a:pt x="5714" y="14862"/>
                    <a:pt x="5285" y="15318"/>
                    <a:pt x="5126" y="15780"/>
                  </a:cubicBezTo>
                  <a:cubicBezTo>
                    <a:pt x="5094" y="15886"/>
                    <a:pt x="5067" y="15992"/>
                    <a:pt x="5041" y="16098"/>
                  </a:cubicBezTo>
                  <a:lnTo>
                    <a:pt x="8304" y="16098"/>
                  </a:lnTo>
                  <a:cubicBezTo>
                    <a:pt x="8606" y="15541"/>
                    <a:pt x="8861" y="14958"/>
                    <a:pt x="9068" y="14385"/>
                  </a:cubicBezTo>
                  <a:cubicBezTo>
                    <a:pt x="9360" y="13552"/>
                    <a:pt x="9614" y="12809"/>
                    <a:pt x="10102" y="12055"/>
                  </a:cubicBezTo>
                  <a:cubicBezTo>
                    <a:pt x="10437" y="11525"/>
                    <a:pt x="10967" y="10814"/>
                    <a:pt x="11498" y="10469"/>
                  </a:cubicBezTo>
                  <a:cubicBezTo>
                    <a:pt x="12023" y="10124"/>
                    <a:pt x="12315" y="9700"/>
                    <a:pt x="12416" y="9063"/>
                  </a:cubicBezTo>
                  <a:cubicBezTo>
                    <a:pt x="12474" y="8654"/>
                    <a:pt x="12527" y="8214"/>
                    <a:pt x="12718" y="7843"/>
                  </a:cubicBezTo>
                  <a:cubicBezTo>
                    <a:pt x="12898" y="7492"/>
                    <a:pt x="13222" y="7254"/>
                    <a:pt x="13509" y="6988"/>
                  </a:cubicBezTo>
                  <a:cubicBezTo>
                    <a:pt x="14039" y="6495"/>
                    <a:pt x="14676" y="6230"/>
                    <a:pt x="15132" y="5641"/>
                  </a:cubicBezTo>
                  <a:cubicBezTo>
                    <a:pt x="15811" y="4771"/>
                    <a:pt x="16453" y="3874"/>
                    <a:pt x="17117" y="2993"/>
                  </a:cubicBezTo>
                  <a:cubicBezTo>
                    <a:pt x="17626" y="2309"/>
                    <a:pt x="18385" y="1603"/>
                    <a:pt x="18607" y="765"/>
                  </a:cubicBezTo>
                  <a:cubicBezTo>
                    <a:pt x="18777" y="168"/>
                    <a:pt x="18474" y="0"/>
                    <a:pt x="18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52"/>
            <p:cNvSpPr/>
            <p:nvPr/>
          </p:nvSpPr>
          <p:spPr>
            <a:xfrm>
              <a:off x="1646158" y="2385341"/>
              <a:ext cx="645127" cy="442258"/>
            </a:xfrm>
            <a:custGeom>
              <a:rect b="b" l="l" r="r" t="t"/>
              <a:pathLst>
                <a:path extrusionOk="0" h="10403" w="15175">
                  <a:moveTo>
                    <a:pt x="7773" y="0"/>
                  </a:moveTo>
                  <a:cubicBezTo>
                    <a:pt x="7853" y="64"/>
                    <a:pt x="7927" y="133"/>
                    <a:pt x="7980" y="223"/>
                  </a:cubicBezTo>
                  <a:cubicBezTo>
                    <a:pt x="8076" y="393"/>
                    <a:pt x="8155" y="542"/>
                    <a:pt x="8272" y="701"/>
                  </a:cubicBezTo>
                  <a:cubicBezTo>
                    <a:pt x="8537" y="1093"/>
                    <a:pt x="8829" y="1438"/>
                    <a:pt x="9190" y="1746"/>
                  </a:cubicBezTo>
                  <a:cubicBezTo>
                    <a:pt x="9668" y="2149"/>
                    <a:pt x="10262" y="2415"/>
                    <a:pt x="10755" y="2791"/>
                  </a:cubicBezTo>
                  <a:cubicBezTo>
                    <a:pt x="11296" y="3195"/>
                    <a:pt x="11784" y="3768"/>
                    <a:pt x="12103" y="4356"/>
                  </a:cubicBezTo>
                  <a:cubicBezTo>
                    <a:pt x="12294" y="4717"/>
                    <a:pt x="12400" y="5131"/>
                    <a:pt x="12453" y="5529"/>
                  </a:cubicBezTo>
                  <a:cubicBezTo>
                    <a:pt x="12480" y="5736"/>
                    <a:pt x="12421" y="5916"/>
                    <a:pt x="12411" y="6123"/>
                  </a:cubicBezTo>
                  <a:cubicBezTo>
                    <a:pt x="12395" y="6293"/>
                    <a:pt x="12426" y="6442"/>
                    <a:pt x="12490" y="6606"/>
                  </a:cubicBezTo>
                  <a:cubicBezTo>
                    <a:pt x="12549" y="6776"/>
                    <a:pt x="12686" y="6935"/>
                    <a:pt x="12740" y="7115"/>
                  </a:cubicBezTo>
                  <a:cubicBezTo>
                    <a:pt x="12793" y="7296"/>
                    <a:pt x="12708" y="7572"/>
                    <a:pt x="12602" y="7720"/>
                  </a:cubicBezTo>
                  <a:cubicBezTo>
                    <a:pt x="12453" y="7917"/>
                    <a:pt x="12289" y="7980"/>
                    <a:pt x="12044" y="7980"/>
                  </a:cubicBezTo>
                  <a:cubicBezTo>
                    <a:pt x="11983" y="7979"/>
                    <a:pt x="11921" y="7979"/>
                    <a:pt x="11860" y="7979"/>
                  </a:cubicBezTo>
                  <a:cubicBezTo>
                    <a:pt x="11779" y="7979"/>
                    <a:pt x="11699" y="7979"/>
                    <a:pt x="11618" y="7979"/>
                  </a:cubicBezTo>
                  <a:cubicBezTo>
                    <a:pt x="11290" y="7979"/>
                    <a:pt x="10964" y="7968"/>
                    <a:pt x="10649" y="7853"/>
                  </a:cubicBezTo>
                  <a:cubicBezTo>
                    <a:pt x="10400" y="7757"/>
                    <a:pt x="10156" y="7625"/>
                    <a:pt x="9906" y="7519"/>
                  </a:cubicBezTo>
                  <a:cubicBezTo>
                    <a:pt x="9636" y="7402"/>
                    <a:pt x="9413" y="7211"/>
                    <a:pt x="9153" y="7068"/>
                  </a:cubicBezTo>
                  <a:cubicBezTo>
                    <a:pt x="8617" y="6787"/>
                    <a:pt x="7996" y="6548"/>
                    <a:pt x="7699" y="5980"/>
                  </a:cubicBezTo>
                  <a:cubicBezTo>
                    <a:pt x="7593" y="5778"/>
                    <a:pt x="7545" y="5545"/>
                    <a:pt x="7428" y="5343"/>
                  </a:cubicBezTo>
                  <a:cubicBezTo>
                    <a:pt x="7269" y="5078"/>
                    <a:pt x="6951" y="4929"/>
                    <a:pt x="6691" y="4760"/>
                  </a:cubicBezTo>
                  <a:cubicBezTo>
                    <a:pt x="6261" y="4489"/>
                    <a:pt x="5863" y="4171"/>
                    <a:pt x="5434" y="3900"/>
                  </a:cubicBezTo>
                  <a:cubicBezTo>
                    <a:pt x="5041" y="3656"/>
                    <a:pt x="4680" y="3380"/>
                    <a:pt x="4346" y="3078"/>
                  </a:cubicBezTo>
                  <a:cubicBezTo>
                    <a:pt x="3794" y="2579"/>
                    <a:pt x="3322" y="1990"/>
                    <a:pt x="2950" y="1348"/>
                  </a:cubicBezTo>
                  <a:cubicBezTo>
                    <a:pt x="2685" y="887"/>
                    <a:pt x="2409" y="446"/>
                    <a:pt x="2123" y="6"/>
                  </a:cubicBezTo>
                  <a:lnTo>
                    <a:pt x="0" y="6"/>
                  </a:lnTo>
                  <a:cubicBezTo>
                    <a:pt x="154" y="223"/>
                    <a:pt x="324" y="420"/>
                    <a:pt x="510" y="616"/>
                  </a:cubicBezTo>
                  <a:cubicBezTo>
                    <a:pt x="1062" y="1173"/>
                    <a:pt x="1746" y="1661"/>
                    <a:pt x="2102" y="2377"/>
                  </a:cubicBezTo>
                  <a:cubicBezTo>
                    <a:pt x="2239" y="2653"/>
                    <a:pt x="2314" y="2950"/>
                    <a:pt x="2494" y="3216"/>
                  </a:cubicBezTo>
                  <a:cubicBezTo>
                    <a:pt x="2675" y="3481"/>
                    <a:pt x="2860" y="3741"/>
                    <a:pt x="3104" y="3953"/>
                  </a:cubicBezTo>
                  <a:cubicBezTo>
                    <a:pt x="3725" y="4489"/>
                    <a:pt x="4367" y="5004"/>
                    <a:pt x="5078" y="5423"/>
                  </a:cubicBezTo>
                  <a:cubicBezTo>
                    <a:pt x="5540" y="5704"/>
                    <a:pt x="6017" y="5922"/>
                    <a:pt x="6468" y="6213"/>
                  </a:cubicBezTo>
                  <a:cubicBezTo>
                    <a:pt x="6909" y="6500"/>
                    <a:pt x="7360" y="6787"/>
                    <a:pt x="7742" y="7158"/>
                  </a:cubicBezTo>
                  <a:cubicBezTo>
                    <a:pt x="8575" y="7970"/>
                    <a:pt x="9508" y="8649"/>
                    <a:pt x="10405" y="9392"/>
                  </a:cubicBezTo>
                  <a:cubicBezTo>
                    <a:pt x="10697" y="9636"/>
                    <a:pt x="11010" y="9848"/>
                    <a:pt x="11328" y="10055"/>
                  </a:cubicBezTo>
                  <a:cubicBezTo>
                    <a:pt x="11514" y="10182"/>
                    <a:pt x="11784" y="10368"/>
                    <a:pt x="12023" y="10400"/>
                  </a:cubicBezTo>
                  <a:cubicBezTo>
                    <a:pt x="12037" y="10402"/>
                    <a:pt x="12050" y="10402"/>
                    <a:pt x="12064" y="10402"/>
                  </a:cubicBezTo>
                  <a:cubicBezTo>
                    <a:pt x="12206" y="10402"/>
                    <a:pt x="12358" y="10306"/>
                    <a:pt x="12469" y="10219"/>
                  </a:cubicBezTo>
                  <a:cubicBezTo>
                    <a:pt x="12655" y="10081"/>
                    <a:pt x="12814" y="9981"/>
                    <a:pt x="13037" y="9917"/>
                  </a:cubicBezTo>
                  <a:cubicBezTo>
                    <a:pt x="13413" y="9800"/>
                    <a:pt x="13795" y="9710"/>
                    <a:pt x="14177" y="9625"/>
                  </a:cubicBezTo>
                  <a:cubicBezTo>
                    <a:pt x="15175" y="9402"/>
                    <a:pt x="14443" y="8070"/>
                    <a:pt x="14114" y="7566"/>
                  </a:cubicBezTo>
                  <a:cubicBezTo>
                    <a:pt x="13933" y="7296"/>
                    <a:pt x="13615" y="6951"/>
                    <a:pt x="13636" y="6606"/>
                  </a:cubicBezTo>
                  <a:cubicBezTo>
                    <a:pt x="13647" y="6325"/>
                    <a:pt x="13647" y="6102"/>
                    <a:pt x="13588" y="5821"/>
                  </a:cubicBezTo>
                  <a:cubicBezTo>
                    <a:pt x="13535" y="5577"/>
                    <a:pt x="13445" y="5312"/>
                    <a:pt x="13450" y="5062"/>
                  </a:cubicBezTo>
                  <a:cubicBezTo>
                    <a:pt x="13461" y="4754"/>
                    <a:pt x="13557" y="4494"/>
                    <a:pt x="13519" y="4176"/>
                  </a:cubicBezTo>
                  <a:cubicBezTo>
                    <a:pt x="13450" y="3486"/>
                    <a:pt x="13122" y="2860"/>
                    <a:pt x="12745" y="2282"/>
                  </a:cubicBezTo>
                  <a:cubicBezTo>
                    <a:pt x="12570" y="2011"/>
                    <a:pt x="12373" y="1709"/>
                    <a:pt x="12156" y="1465"/>
                  </a:cubicBezTo>
                  <a:cubicBezTo>
                    <a:pt x="11944" y="1226"/>
                    <a:pt x="11673" y="1035"/>
                    <a:pt x="11429" y="844"/>
                  </a:cubicBezTo>
                  <a:cubicBezTo>
                    <a:pt x="11105" y="589"/>
                    <a:pt x="10734" y="319"/>
                    <a:pt x="104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52"/>
            <p:cNvSpPr/>
            <p:nvPr/>
          </p:nvSpPr>
          <p:spPr>
            <a:xfrm>
              <a:off x="2294827" y="2385341"/>
              <a:ext cx="1050016" cy="1064470"/>
            </a:xfrm>
            <a:custGeom>
              <a:rect b="b" l="l" r="r" t="t"/>
              <a:pathLst>
                <a:path extrusionOk="0" h="25039" w="24699">
                  <a:moveTo>
                    <a:pt x="1" y="0"/>
                  </a:moveTo>
                  <a:cubicBezTo>
                    <a:pt x="6" y="27"/>
                    <a:pt x="22" y="59"/>
                    <a:pt x="27" y="85"/>
                  </a:cubicBezTo>
                  <a:cubicBezTo>
                    <a:pt x="208" y="764"/>
                    <a:pt x="133" y="1470"/>
                    <a:pt x="266" y="2149"/>
                  </a:cubicBezTo>
                  <a:cubicBezTo>
                    <a:pt x="399" y="2834"/>
                    <a:pt x="722" y="3412"/>
                    <a:pt x="1141" y="3959"/>
                  </a:cubicBezTo>
                  <a:cubicBezTo>
                    <a:pt x="2234" y="5386"/>
                    <a:pt x="3577" y="6627"/>
                    <a:pt x="4664" y="8055"/>
                  </a:cubicBezTo>
                  <a:cubicBezTo>
                    <a:pt x="5635" y="9328"/>
                    <a:pt x="6346" y="10893"/>
                    <a:pt x="6819" y="12421"/>
                  </a:cubicBezTo>
                  <a:cubicBezTo>
                    <a:pt x="7063" y="13206"/>
                    <a:pt x="7148" y="13928"/>
                    <a:pt x="7158" y="14745"/>
                  </a:cubicBezTo>
                  <a:cubicBezTo>
                    <a:pt x="7163" y="15594"/>
                    <a:pt x="6962" y="16682"/>
                    <a:pt x="7312" y="17488"/>
                  </a:cubicBezTo>
                  <a:cubicBezTo>
                    <a:pt x="7805" y="18655"/>
                    <a:pt x="9169" y="18114"/>
                    <a:pt x="10039" y="18666"/>
                  </a:cubicBezTo>
                  <a:cubicBezTo>
                    <a:pt x="11010" y="19276"/>
                    <a:pt x="11254" y="20417"/>
                    <a:pt x="12443" y="20751"/>
                  </a:cubicBezTo>
                  <a:cubicBezTo>
                    <a:pt x="13695" y="21112"/>
                    <a:pt x="15042" y="20937"/>
                    <a:pt x="16236" y="21489"/>
                  </a:cubicBezTo>
                  <a:cubicBezTo>
                    <a:pt x="16910" y="21802"/>
                    <a:pt x="17600" y="22125"/>
                    <a:pt x="18258" y="22465"/>
                  </a:cubicBezTo>
                  <a:cubicBezTo>
                    <a:pt x="18884" y="22789"/>
                    <a:pt x="19441" y="23240"/>
                    <a:pt x="20104" y="23494"/>
                  </a:cubicBezTo>
                  <a:cubicBezTo>
                    <a:pt x="21362" y="23982"/>
                    <a:pt x="22709" y="23882"/>
                    <a:pt x="23930" y="24582"/>
                  </a:cubicBezTo>
                  <a:cubicBezTo>
                    <a:pt x="24190" y="24725"/>
                    <a:pt x="24444" y="24884"/>
                    <a:pt x="24699" y="25038"/>
                  </a:cubicBezTo>
                  <a:lnTo>
                    <a:pt x="24699" y="20926"/>
                  </a:lnTo>
                  <a:cubicBezTo>
                    <a:pt x="24672" y="20910"/>
                    <a:pt x="24651" y="20905"/>
                    <a:pt x="24625" y="20894"/>
                  </a:cubicBezTo>
                  <a:cubicBezTo>
                    <a:pt x="24312" y="20735"/>
                    <a:pt x="24036" y="20555"/>
                    <a:pt x="23701" y="20422"/>
                  </a:cubicBezTo>
                  <a:cubicBezTo>
                    <a:pt x="23163" y="20201"/>
                    <a:pt x="22662" y="20127"/>
                    <a:pt x="22148" y="20127"/>
                  </a:cubicBezTo>
                  <a:cubicBezTo>
                    <a:pt x="21726" y="20127"/>
                    <a:pt x="21295" y="20177"/>
                    <a:pt x="20826" y="20237"/>
                  </a:cubicBezTo>
                  <a:cubicBezTo>
                    <a:pt x="20701" y="20252"/>
                    <a:pt x="20578" y="20259"/>
                    <a:pt x="20457" y="20259"/>
                  </a:cubicBezTo>
                  <a:cubicBezTo>
                    <a:pt x="19665" y="20259"/>
                    <a:pt x="18955" y="19952"/>
                    <a:pt x="18205" y="19653"/>
                  </a:cubicBezTo>
                  <a:cubicBezTo>
                    <a:pt x="17860" y="19515"/>
                    <a:pt x="17504" y="19292"/>
                    <a:pt x="17138" y="19213"/>
                  </a:cubicBezTo>
                  <a:cubicBezTo>
                    <a:pt x="17005" y="19184"/>
                    <a:pt x="16869" y="19177"/>
                    <a:pt x="16732" y="19177"/>
                  </a:cubicBezTo>
                  <a:cubicBezTo>
                    <a:pt x="16600" y="19177"/>
                    <a:pt x="16466" y="19184"/>
                    <a:pt x="16332" y="19184"/>
                  </a:cubicBezTo>
                  <a:cubicBezTo>
                    <a:pt x="16213" y="19184"/>
                    <a:pt x="16094" y="19179"/>
                    <a:pt x="15976" y="19159"/>
                  </a:cubicBezTo>
                  <a:cubicBezTo>
                    <a:pt x="14867" y="18995"/>
                    <a:pt x="13934" y="18555"/>
                    <a:pt x="12931" y="18088"/>
                  </a:cubicBezTo>
                  <a:cubicBezTo>
                    <a:pt x="11864" y="17584"/>
                    <a:pt x="11328" y="16767"/>
                    <a:pt x="10506" y="15976"/>
                  </a:cubicBezTo>
                  <a:cubicBezTo>
                    <a:pt x="9997" y="15488"/>
                    <a:pt x="8840" y="15408"/>
                    <a:pt x="8548" y="14734"/>
                  </a:cubicBezTo>
                  <a:cubicBezTo>
                    <a:pt x="8272" y="14092"/>
                    <a:pt x="8256" y="13212"/>
                    <a:pt x="8113" y="12522"/>
                  </a:cubicBezTo>
                  <a:cubicBezTo>
                    <a:pt x="7917" y="11615"/>
                    <a:pt x="7699" y="10623"/>
                    <a:pt x="7301" y="9790"/>
                  </a:cubicBezTo>
                  <a:cubicBezTo>
                    <a:pt x="6919" y="8967"/>
                    <a:pt x="6373" y="8230"/>
                    <a:pt x="5943" y="7434"/>
                  </a:cubicBezTo>
                  <a:cubicBezTo>
                    <a:pt x="5731" y="7052"/>
                    <a:pt x="5572" y="6643"/>
                    <a:pt x="5338" y="6277"/>
                  </a:cubicBezTo>
                  <a:cubicBezTo>
                    <a:pt x="5100" y="5895"/>
                    <a:pt x="4813" y="5651"/>
                    <a:pt x="4516" y="5327"/>
                  </a:cubicBezTo>
                  <a:cubicBezTo>
                    <a:pt x="4187" y="4967"/>
                    <a:pt x="3932" y="4505"/>
                    <a:pt x="3773" y="4043"/>
                  </a:cubicBezTo>
                  <a:cubicBezTo>
                    <a:pt x="3609" y="3587"/>
                    <a:pt x="3662" y="3051"/>
                    <a:pt x="3423" y="2627"/>
                  </a:cubicBezTo>
                  <a:cubicBezTo>
                    <a:pt x="3179" y="2202"/>
                    <a:pt x="2770" y="2266"/>
                    <a:pt x="2500" y="1937"/>
                  </a:cubicBezTo>
                  <a:cubicBezTo>
                    <a:pt x="2309" y="1704"/>
                    <a:pt x="2356" y="1433"/>
                    <a:pt x="2362" y="1152"/>
                  </a:cubicBezTo>
                  <a:cubicBezTo>
                    <a:pt x="2367" y="711"/>
                    <a:pt x="2362" y="356"/>
                    <a:pt x="22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52"/>
            <p:cNvSpPr/>
            <p:nvPr/>
          </p:nvSpPr>
          <p:spPr>
            <a:xfrm>
              <a:off x="2685032" y="2385341"/>
              <a:ext cx="659581" cy="763567"/>
            </a:xfrm>
            <a:custGeom>
              <a:rect b="b" l="l" r="r" t="t"/>
              <a:pathLst>
                <a:path extrusionOk="0" h="17961" w="15515">
                  <a:moveTo>
                    <a:pt x="1" y="0"/>
                  </a:moveTo>
                  <a:cubicBezTo>
                    <a:pt x="80" y="876"/>
                    <a:pt x="255" y="1751"/>
                    <a:pt x="452" y="2600"/>
                  </a:cubicBezTo>
                  <a:cubicBezTo>
                    <a:pt x="844" y="4245"/>
                    <a:pt x="1614" y="5762"/>
                    <a:pt x="2441" y="7216"/>
                  </a:cubicBezTo>
                  <a:cubicBezTo>
                    <a:pt x="2951" y="8108"/>
                    <a:pt x="3465" y="9041"/>
                    <a:pt x="4187" y="9784"/>
                  </a:cubicBezTo>
                  <a:cubicBezTo>
                    <a:pt x="4532" y="10140"/>
                    <a:pt x="4935" y="10320"/>
                    <a:pt x="5333" y="10585"/>
                  </a:cubicBezTo>
                  <a:cubicBezTo>
                    <a:pt x="5731" y="10851"/>
                    <a:pt x="6049" y="11211"/>
                    <a:pt x="6362" y="11562"/>
                  </a:cubicBezTo>
                  <a:cubicBezTo>
                    <a:pt x="6994" y="12267"/>
                    <a:pt x="7514" y="12851"/>
                    <a:pt x="8336" y="13344"/>
                  </a:cubicBezTo>
                  <a:cubicBezTo>
                    <a:pt x="9249" y="13886"/>
                    <a:pt x="10214" y="14273"/>
                    <a:pt x="11164" y="14729"/>
                  </a:cubicBezTo>
                  <a:cubicBezTo>
                    <a:pt x="12193" y="15228"/>
                    <a:pt x="12963" y="16034"/>
                    <a:pt x="13849" y="16735"/>
                  </a:cubicBezTo>
                  <a:cubicBezTo>
                    <a:pt x="14379" y="17154"/>
                    <a:pt x="14936" y="17568"/>
                    <a:pt x="15515" y="17960"/>
                  </a:cubicBezTo>
                  <a:lnTo>
                    <a:pt x="15515" y="14215"/>
                  </a:lnTo>
                  <a:cubicBezTo>
                    <a:pt x="15228" y="13955"/>
                    <a:pt x="14968" y="13642"/>
                    <a:pt x="14634" y="13477"/>
                  </a:cubicBezTo>
                  <a:cubicBezTo>
                    <a:pt x="14087" y="13206"/>
                    <a:pt x="13493" y="13212"/>
                    <a:pt x="12920" y="13042"/>
                  </a:cubicBezTo>
                  <a:cubicBezTo>
                    <a:pt x="11238" y="12527"/>
                    <a:pt x="9822" y="11286"/>
                    <a:pt x="8437" y="10256"/>
                  </a:cubicBezTo>
                  <a:cubicBezTo>
                    <a:pt x="7795" y="9779"/>
                    <a:pt x="7365" y="9132"/>
                    <a:pt x="6914" y="8474"/>
                  </a:cubicBezTo>
                  <a:cubicBezTo>
                    <a:pt x="6490" y="7858"/>
                    <a:pt x="6049" y="7508"/>
                    <a:pt x="5519" y="7015"/>
                  </a:cubicBezTo>
                  <a:cubicBezTo>
                    <a:pt x="4717" y="6267"/>
                    <a:pt x="3932" y="5227"/>
                    <a:pt x="3428" y="4245"/>
                  </a:cubicBezTo>
                  <a:cubicBezTo>
                    <a:pt x="3173" y="3736"/>
                    <a:pt x="3179" y="3088"/>
                    <a:pt x="3099" y="2531"/>
                  </a:cubicBezTo>
                  <a:cubicBezTo>
                    <a:pt x="3046" y="2160"/>
                    <a:pt x="3014" y="1804"/>
                    <a:pt x="2829" y="1465"/>
                  </a:cubicBezTo>
                  <a:cubicBezTo>
                    <a:pt x="2654" y="1152"/>
                    <a:pt x="2351" y="982"/>
                    <a:pt x="2149" y="696"/>
                  </a:cubicBezTo>
                  <a:cubicBezTo>
                    <a:pt x="2012" y="489"/>
                    <a:pt x="1927" y="260"/>
                    <a:pt x="18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52"/>
            <p:cNvSpPr/>
            <p:nvPr/>
          </p:nvSpPr>
          <p:spPr>
            <a:xfrm>
              <a:off x="2963349" y="2385341"/>
              <a:ext cx="381465" cy="467170"/>
            </a:xfrm>
            <a:custGeom>
              <a:rect b="b" l="l" r="r" t="t"/>
              <a:pathLst>
                <a:path extrusionOk="0" h="10989" w="8973">
                  <a:moveTo>
                    <a:pt x="1" y="0"/>
                  </a:moveTo>
                  <a:cubicBezTo>
                    <a:pt x="22" y="75"/>
                    <a:pt x="49" y="144"/>
                    <a:pt x="65" y="223"/>
                  </a:cubicBezTo>
                  <a:cubicBezTo>
                    <a:pt x="325" y="1242"/>
                    <a:pt x="908" y="2250"/>
                    <a:pt x="1481" y="3131"/>
                  </a:cubicBezTo>
                  <a:cubicBezTo>
                    <a:pt x="2038" y="4001"/>
                    <a:pt x="2808" y="4670"/>
                    <a:pt x="3535" y="5386"/>
                  </a:cubicBezTo>
                  <a:cubicBezTo>
                    <a:pt x="4267" y="6102"/>
                    <a:pt x="4829" y="6940"/>
                    <a:pt x="5556" y="7651"/>
                  </a:cubicBezTo>
                  <a:cubicBezTo>
                    <a:pt x="6585" y="8670"/>
                    <a:pt x="7556" y="9731"/>
                    <a:pt x="8628" y="10686"/>
                  </a:cubicBezTo>
                  <a:cubicBezTo>
                    <a:pt x="8739" y="10782"/>
                    <a:pt x="8856" y="10883"/>
                    <a:pt x="8973" y="10989"/>
                  </a:cubicBezTo>
                  <a:lnTo>
                    <a:pt x="8973" y="9126"/>
                  </a:lnTo>
                  <a:cubicBezTo>
                    <a:pt x="8856" y="8994"/>
                    <a:pt x="8739" y="8856"/>
                    <a:pt x="8623" y="8723"/>
                  </a:cubicBezTo>
                  <a:cubicBezTo>
                    <a:pt x="8288" y="8352"/>
                    <a:pt x="7901" y="8007"/>
                    <a:pt x="7615" y="7593"/>
                  </a:cubicBezTo>
                  <a:cubicBezTo>
                    <a:pt x="7291" y="7121"/>
                    <a:pt x="7089" y="6527"/>
                    <a:pt x="6851" y="6007"/>
                  </a:cubicBezTo>
                  <a:cubicBezTo>
                    <a:pt x="6554" y="5354"/>
                    <a:pt x="6129" y="5062"/>
                    <a:pt x="5625" y="4563"/>
                  </a:cubicBezTo>
                  <a:cubicBezTo>
                    <a:pt x="4914" y="3874"/>
                    <a:pt x="4537" y="3051"/>
                    <a:pt x="3991" y="2239"/>
                  </a:cubicBezTo>
                  <a:cubicBezTo>
                    <a:pt x="3471" y="1465"/>
                    <a:pt x="2999" y="701"/>
                    <a:pt x="23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52"/>
            <p:cNvSpPr/>
            <p:nvPr/>
          </p:nvSpPr>
          <p:spPr>
            <a:xfrm>
              <a:off x="2114625" y="3384901"/>
              <a:ext cx="1130535" cy="299671"/>
            </a:xfrm>
            <a:custGeom>
              <a:rect b="b" l="l" r="r" t="t"/>
              <a:pathLst>
                <a:path extrusionOk="0" h="7049" w="26593">
                  <a:moveTo>
                    <a:pt x="10237" y="0"/>
                  </a:moveTo>
                  <a:cubicBezTo>
                    <a:pt x="8240" y="0"/>
                    <a:pt x="6271" y="465"/>
                    <a:pt x="4590" y="1631"/>
                  </a:cubicBezTo>
                  <a:cubicBezTo>
                    <a:pt x="2574" y="3032"/>
                    <a:pt x="1279" y="4995"/>
                    <a:pt x="0" y="7043"/>
                  </a:cubicBezTo>
                  <a:lnTo>
                    <a:pt x="3513" y="7043"/>
                  </a:lnTo>
                  <a:cubicBezTo>
                    <a:pt x="3874" y="6523"/>
                    <a:pt x="4234" y="6009"/>
                    <a:pt x="4601" y="5489"/>
                  </a:cubicBezTo>
                  <a:cubicBezTo>
                    <a:pt x="5030" y="4873"/>
                    <a:pt x="5540" y="4343"/>
                    <a:pt x="6049" y="3791"/>
                  </a:cubicBezTo>
                  <a:cubicBezTo>
                    <a:pt x="6389" y="3430"/>
                    <a:pt x="6723" y="2995"/>
                    <a:pt x="7147" y="2730"/>
                  </a:cubicBezTo>
                  <a:cubicBezTo>
                    <a:pt x="7614" y="2433"/>
                    <a:pt x="8261" y="2310"/>
                    <a:pt x="8803" y="2236"/>
                  </a:cubicBezTo>
                  <a:cubicBezTo>
                    <a:pt x="9119" y="2192"/>
                    <a:pt x="9438" y="2171"/>
                    <a:pt x="9756" y="2171"/>
                  </a:cubicBezTo>
                  <a:cubicBezTo>
                    <a:pt x="10345" y="2171"/>
                    <a:pt x="10934" y="2241"/>
                    <a:pt x="11509" y="2358"/>
                  </a:cubicBezTo>
                  <a:cubicBezTo>
                    <a:pt x="13700" y="2799"/>
                    <a:pt x="15827" y="3616"/>
                    <a:pt x="17902" y="4390"/>
                  </a:cubicBezTo>
                  <a:cubicBezTo>
                    <a:pt x="19754" y="5080"/>
                    <a:pt x="21563" y="5892"/>
                    <a:pt x="23208" y="7001"/>
                  </a:cubicBezTo>
                  <a:cubicBezTo>
                    <a:pt x="23229" y="7017"/>
                    <a:pt x="23255" y="7038"/>
                    <a:pt x="23277" y="7049"/>
                  </a:cubicBezTo>
                  <a:lnTo>
                    <a:pt x="26593" y="7049"/>
                  </a:lnTo>
                  <a:cubicBezTo>
                    <a:pt x="26248" y="6730"/>
                    <a:pt x="25908" y="6396"/>
                    <a:pt x="25558" y="6099"/>
                  </a:cubicBezTo>
                  <a:cubicBezTo>
                    <a:pt x="24258" y="5000"/>
                    <a:pt x="22804" y="4019"/>
                    <a:pt x="21314" y="3181"/>
                  </a:cubicBezTo>
                  <a:cubicBezTo>
                    <a:pt x="18433" y="1573"/>
                    <a:pt x="15175" y="501"/>
                    <a:pt x="11907" y="103"/>
                  </a:cubicBezTo>
                  <a:cubicBezTo>
                    <a:pt x="11352" y="36"/>
                    <a:pt x="10793" y="0"/>
                    <a:pt x="102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29"/>
          <p:cNvSpPr txBox="1"/>
          <p:nvPr>
            <p:ph type="title"/>
          </p:nvPr>
        </p:nvSpPr>
        <p:spPr>
          <a:xfrm>
            <a:off x="5332250" y="2571975"/>
            <a:ext cx="34368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100"/>
              <a:t>Introductions</a:t>
            </a:r>
            <a:endParaRPr sz="4100"/>
          </a:p>
        </p:txBody>
      </p:sp>
      <p:sp>
        <p:nvSpPr>
          <p:cNvPr id="1129" name="Google Shape;1129;p29"/>
          <p:cNvSpPr txBox="1"/>
          <p:nvPr>
            <p:ph idx="2" type="title"/>
          </p:nvPr>
        </p:nvSpPr>
        <p:spPr>
          <a:xfrm>
            <a:off x="5401150" y="1321975"/>
            <a:ext cx="1428900" cy="119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pic>
        <p:nvPicPr>
          <p:cNvPr id="1130" name="Google Shape;1130;p29"/>
          <p:cNvPicPr preferRelativeResize="0"/>
          <p:nvPr>
            <p:ph idx="3" type="pic"/>
          </p:nvPr>
        </p:nvPicPr>
        <p:blipFill rotWithShape="1">
          <a:blip r:embed="rId3">
            <a:alphaModFix/>
          </a:blip>
          <a:srcRect b="0" l="18362" r="18362" t="0"/>
          <a:stretch/>
        </p:blipFill>
        <p:spPr>
          <a:xfrm flipH="1">
            <a:off x="713226" y="539500"/>
            <a:ext cx="3858775" cy="4064499"/>
          </a:xfrm>
          <a:prstGeom prst="rect">
            <a:avLst/>
          </a:prstGeom>
        </p:spPr>
      </p:pic>
      <p:sp>
        <p:nvSpPr>
          <p:cNvPr id="1131" name="Google Shape;1131;p29"/>
          <p:cNvSpPr/>
          <p:nvPr/>
        </p:nvSpPr>
        <p:spPr>
          <a:xfrm rot="7592568">
            <a:off x="3231390" y="3697845"/>
            <a:ext cx="1803434" cy="2177001"/>
          </a:xfrm>
          <a:custGeom>
            <a:rect b="b" l="l" r="r" t="t"/>
            <a:pathLst>
              <a:path extrusionOk="0" h="22174" w="18369">
                <a:moveTo>
                  <a:pt x="6382" y="1"/>
                </a:moveTo>
                <a:cubicBezTo>
                  <a:pt x="6348" y="1"/>
                  <a:pt x="6313" y="3"/>
                  <a:pt x="6277" y="9"/>
                </a:cubicBezTo>
                <a:cubicBezTo>
                  <a:pt x="5943" y="62"/>
                  <a:pt x="5683" y="284"/>
                  <a:pt x="5524" y="571"/>
                </a:cubicBezTo>
                <a:cubicBezTo>
                  <a:pt x="5338" y="916"/>
                  <a:pt x="5301" y="1298"/>
                  <a:pt x="5296" y="1685"/>
                </a:cubicBezTo>
                <a:cubicBezTo>
                  <a:pt x="5280" y="2104"/>
                  <a:pt x="5296" y="2508"/>
                  <a:pt x="5412" y="2911"/>
                </a:cubicBezTo>
                <a:cubicBezTo>
                  <a:pt x="5672" y="3749"/>
                  <a:pt x="6235" y="4428"/>
                  <a:pt x="6744" y="5118"/>
                </a:cubicBezTo>
                <a:cubicBezTo>
                  <a:pt x="7216" y="5755"/>
                  <a:pt x="7551" y="6482"/>
                  <a:pt x="7933" y="7161"/>
                </a:cubicBezTo>
                <a:cubicBezTo>
                  <a:pt x="8304" y="7819"/>
                  <a:pt x="8617" y="8482"/>
                  <a:pt x="8893" y="9187"/>
                </a:cubicBezTo>
                <a:cubicBezTo>
                  <a:pt x="9126" y="9776"/>
                  <a:pt x="9445" y="10334"/>
                  <a:pt x="9604" y="10949"/>
                </a:cubicBezTo>
                <a:cubicBezTo>
                  <a:pt x="9657" y="11151"/>
                  <a:pt x="9673" y="11368"/>
                  <a:pt x="9662" y="11575"/>
                </a:cubicBezTo>
                <a:cubicBezTo>
                  <a:pt x="9652" y="11846"/>
                  <a:pt x="9630" y="12137"/>
                  <a:pt x="9577" y="12403"/>
                </a:cubicBezTo>
                <a:cubicBezTo>
                  <a:pt x="9492" y="12806"/>
                  <a:pt x="9275" y="13077"/>
                  <a:pt x="8835" y="13087"/>
                </a:cubicBezTo>
                <a:cubicBezTo>
                  <a:pt x="8559" y="13087"/>
                  <a:pt x="8320" y="12965"/>
                  <a:pt x="8097" y="12801"/>
                </a:cubicBezTo>
                <a:cubicBezTo>
                  <a:pt x="7832" y="12594"/>
                  <a:pt x="7566" y="12355"/>
                  <a:pt x="7354" y="12095"/>
                </a:cubicBezTo>
                <a:cubicBezTo>
                  <a:pt x="6946" y="11602"/>
                  <a:pt x="6818" y="10954"/>
                  <a:pt x="6585" y="10365"/>
                </a:cubicBezTo>
                <a:cubicBezTo>
                  <a:pt x="6463" y="10052"/>
                  <a:pt x="6304" y="9761"/>
                  <a:pt x="6134" y="9463"/>
                </a:cubicBezTo>
                <a:cubicBezTo>
                  <a:pt x="5911" y="9065"/>
                  <a:pt x="5736" y="8641"/>
                  <a:pt x="5571" y="8211"/>
                </a:cubicBezTo>
                <a:cubicBezTo>
                  <a:pt x="5327" y="7575"/>
                  <a:pt x="5110" y="6970"/>
                  <a:pt x="4696" y="6413"/>
                </a:cubicBezTo>
                <a:cubicBezTo>
                  <a:pt x="4319" y="5903"/>
                  <a:pt x="3837" y="5272"/>
                  <a:pt x="3189" y="5107"/>
                </a:cubicBezTo>
                <a:cubicBezTo>
                  <a:pt x="3114" y="5089"/>
                  <a:pt x="3045" y="5080"/>
                  <a:pt x="2979" y="5080"/>
                </a:cubicBezTo>
                <a:cubicBezTo>
                  <a:pt x="2830" y="5080"/>
                  <a:pt x="2699" y="5128"/>
                  <a:pt x="2563" y="5235"/>
                </a:cubicBezTo>
                <a:cubicBezTo>
                  <a:pt x="2362" y="5383"/>
                  <a:pt x="2234" y="5580"/>
                  <a:pt x="2202" y="5829"/>
                </a:cubicBezTo>
                <a:cubicBezTo>
                  <a:pt x="2096" y="6678"/>
                  <a:pt x="2728" y="7426"/>
                  <a:pt x="3184" y="8073"/>
                </a:cubicBezTo>
                <a:cubicBezTo>
                  <a:pt x="3688" y="8779"/>
                  <a:pt x="4266" y="9410"/>
                  <a:pt x="4696" y="10174"/>
                </a:cubicBezTo>
                <a:cubicBezTo>
                  <a:pt x="4898" y="10535"/>
                  <a:pt x="5094" y="10885"/>
                  <a:pt x="5338" y="11214"/>
                </a:cubicBezTo>
                <a:cubicBezTo>
                  <a:pt x="5619" y="11586"/>
                  <a:pt x="5890" y="11957"/>
                  <a:pt x="6145" y="12344"/>
                </a:cubicBezTo>
                <a:cubicBezTo>
                  <a:pt x="6500" y="12886"/>
                  <a:pt x="6787" y="13554"/>
                  <a:pt x="7259" y="14016"/>
                </a:cubicBezTo>
                <a:cubicBezTo>
                  <a:pt x="7556" y="14297"/>
                  <a:pt x="7975" y="14334"/>
                  <a:pt x="8352" y="14461"/>
                </a:cubicBezTo>
                <a:cubicBezTo>
                  <a:pt x="9195" y="14732"/>
                  <a:pt x="9896" y="15257"/>
                  <a:pt x="10394" y="15989"/>
                </a:cubicBezTo>
                <a:cubicBezTo>
                  <a:pt x="10522" y="16175"/>
                  <a:pt x="10644" y="16356"/>
                  <a:pt x="10771" y="16536"/>
                </a:cubicBezTo>
                <a:cubicBezTo>
                  <a:pt x="10893" y="16706"/>
                  <a:pt x="10978" y="16886"/>
                  <a:pt x="11105" y="17051"/>
                </a:cubicBezTo>
                <a:cubicBezTo>
                  <a:pt x="11296" y="17300"/>
                  <a:pt x="11530" y="17512"/>
                  <a:pt x="11647" y="17799"/>
                </a:cubicBezTo>
                <a:cubicBezTo>
                  <a:pt x="11795" y="18154"/>
                  <a:pt x="11774" y="18610"/>
                  <a:pt x="11647" y="18966"/>
                </a:cubicBezTo>
                <a:cubicBezTo>
                  <a:pt x="11555" y="19217"/>
                  <a:pt x="11398" y="19310"/>
                  <a:pt x="11214" y="19310"/>
                </a:cubicBezTo>
                <a:cubicBezTo>
                  <a:pt x="10824" y="19310"/>
                  <a:pt x="10316" y="18889"/>
                  <a:pt x="10071" y="18669"/>
                </a:cubicBezTo>
                <a:cubicBezTo>
                  <a:pt x="9514" y="18170"/>
                  <a:pt x="9079" y="17560"/>
                  <a:pt x="8521" y="17067"/>
                </a:cubicBezTo>
                <a:cubicBezTo>
                  <a:pt x="8293" y="16860"/>
                  <a:pt x="8039" y="16679"/>
                  <a:pt x="7779" y="16515"/>
                </a:cubicBezTo>
                <a:cubicBezTo>
                  <a:pt x="7423" y="16281"/>
                  <a:pt x="7078" y="16037"/>
                  <a:pt x="6712" y="15820"/>
                </a:cubicBezTo>
                <a:cubicBezTo>
                  <a:pt x="6394" y="15623"/>
                  <a:pt x="6070" y="15448"/>
                  <a:pt x="5762" y="15241"/>
                </a:cubicBezTo>
                <a:cubicBezTo>
                  <a:pt x="5418" y="15003"/>
                  <a:pt x="5163" y="14690"/>
                  <a:pt x="4961" y="14318"/>
                </a:cubicBezTo>
                <a:cubicBezTo>
                  <a:pt x="4553" y="13538"/>
                  <a:pt x="4473" y="12626"/>
                  <a:pt x="4028" y="11867"/>
                </a:cubicBezTo>
                <a:cubicBezTo>
                  <a:pt x="3815" y="11506"/>
                  <a:pt x="3508" y="11220"/>
                  <a:pt x="3216" y="10928"/>
                </a:cubicBezTo>
                <a:cubicBezTo>
                  <a:pt x="2977" y="10689"/>
                  <a:pt x="2728" y="10487"/>
                  <a:pt x="2457" y="10280"/>
                </a:cubicBezTo>
                <a:cubicBezTo>
                  <a:pt x="2069" y="9988"/>
                  <a:pt x="1601" y="9603"/>
                  <a:pt x="1111" y="9603"/>
                </a:cubicBezTo>
                <a:cubicBezTo>
                  <a:pt x="944" y="9603"/>
                  <a:pt x="775" y="9647"/>
                  <a:pt x="605" y="9755"/>
                </a:cubicBezTo>
                <a:cubicBezTo>
                  <a:pt x="0" y="10143"/>
                  <a:pt x="552" y="10991"/>
                  <a:pt x="812" y="11416"/>
                </a:cubicBezTo>
                <a:cubicBezTo>
                  <a:pt x="1040" y="11798"/>
                  <a:pt x="1295" y="12164"/>
                  <a:pt x="1619" y="12477"/>
                </a:cubicBezTo>
                <a:cubicBezTo>
                  <a:pt x="1932" y="12774"/>
                  <a:pt x="2287" y="13018"/>
                  <a:pt x="2579" y="13337"/>
                </a:cubicBezTo>
                <a:cubicBezTo>
                  <a:pt x="2988" y="13766"/>
                  <a:pt x="3465" y="14148"/>
                  <a:pt x="3826" y="14610"/>
                </a:cubicBezTo>
                <a:cubicBezTo>
                  <a:pt x="3959" y="14774"/>
                  <a:pt x="4128" y="15034"/>
                  <a:pt x="4059" y="15268"/>
                </a:cubicBezTo>
                <a:cubicBezTo>
                  <a:pt x="3980" y="15560"/>
                  <a:pt x="3683" y="15825"/>
                  <a:pt x="3439" y="15979"/>
                </a:cubicBezTo>
                <a:cubicBezTo>
                  <a:pt x="3152" y="16165"/>
                  <a:pt x="2818" y="16202"/>
                  <a:pt x="2494" y="16287"/>
                </a:cubicBezTo>
                <a:cubicBezTo>
                  <a:pt x="2165" y="16377"/>
                  <a:pt x="1863" y="16525"/>
                  <a:pt x="1587" y="16732"/>
                </a:cubicBezTo>
                <a:cubicBezTo>
                  <a:pt x="1194" y="17019"/>
                  <a:pt x="605" y="17549"/>
                  <a:pt x="876" y="18085"/>
                </a:cubicBezTo>
                <a:cubicBezTo>
                  <a:pt x="1094" y="18529"/>
                  <a:pt x="1516" y="18686"/>
                  <a:pt x="1957" y="18686"/>
                </a:cubicBezTo>
                <a:cubicBezTo>
                  <a:pt x="2106" y="18686"/>
                  <a:pt x="2258" y="18668"/>
                  <a:pt x="2404" y="18637"/>
                </a:cubicBezTo>
                <a:cubicBezTo>
                  <a:pt x="2781" y="18557"/>
                  <a:pt x="3152" y="18404"/>
                  <a:pt x="3508" y="18244"/>
                </a:cubicBezTo>
                <a:cubicBezTo>
                  <a:pt x="3890" y="18080"/>
                  <a:pt x="4266" y="17836"/>
                  <a:pt x="4670" y="17735"/>
                </a:cubicBezTo>
                <a:cubicBezTo>
                  <a:pt x="4741" y="17717"/>
                  <a:pt x="4812" y="17710"/>
                  <a:pt x="4883" y="17710"/>
                </a:cubicBezTo>
                <a:cubicBezTo>
                  <a:pt x="5041" y="17710"/>
                  <a:pt x="5198" y="17745"/>
                  <a:pt x="5359" y="17767"/>
                </a:cubicBezTo>
                <a:cubicBezTo>
                  <a:pt x="5603" y="17809"/>
                  <a:pt x="5858" y="17852"/>
                  <a:pt x="6097" y="17926"/>
                </a:cubicBezTo>
                <a:cubicBezTo>
                  <a:pt x="6341" y="18006"/>
                  <a:pt x="6553" y="18128"/>
                  <a:pt x="6765" y="18271"/>
                </a:cubicBezTo>
                <a:cubicBezTo>
                  <a:pt x="7025" y="18451"/>
                  <a:pt x="7291" y="18600"/>
                  <a:pt x="7566" y="18748"/>
                </a:cubicBezTo>
                <a:cubicBezTo>
                  <a:pt x="7800" y="18876"/>
                  <a:pt x="8007" y="19040"/>
                  <a:pt x="8240" y="19168"/>
                </a:cubicBezTo>
                <a:cubicBezTo>
                  <a:pt x="8484" y="19306"/>
                  <a:pt x="8750" y="19422"/>
                  <a:pt x="9010" y="19544"/>
                </a:cubicBezTo>
                <a:cubicBezTo>
                  <a:pt x="9445" y="19767"/>
                  <a:pt x="9843" y="20006"/>
                  <a:pt x="10203" y="20330"/>
                </a:cubicBezTo>
                <a:cubicBezTo>
                  <a:pt x="10363" y="20473"/>
                  <a:pt x="10506" y="20627"/>
                  <a:pt x="10660" y="20786"/>
                </a:cubicBezTo>
                <a:cubicBezTo>
                  <a:pt x="10819" y="20945"/>
                  <a:pt x="11010" y="21056"/>
                  <a:pt x="11201" y="21173"/>
                </a:cubicBezTo>
                <a:cubicBezTo>
                  <a:pt x="11371" y="21269"/>
                  <a:pt x="11540" y="21348"/>
                  <a:pt x="11721" y="21428"/>
                </a:cubicBezTo>
                <a:cubicBezTo>
                  <a:pt x="11907" y="21518"/>
                  <a:pt x="12066" y="21635"/>
                  <a:pt x="12246" y="21730"/>
                </a:cubicBezTo>
                <a:cubicBezTo>
                  <a:pt x="12576" y="21895"/>
                  <a:pt x="12999" y="22174"/>
                  <a:pt x="13402" y="22174"/>
                </a:cubicBezTo>
                <a:cubicBezTo>
                  <a:pt x="13452" y="22174"/>
                  <a:pt x="13502" y="22169"/>
                  <a:pt x="13551" y="22160"/>
                </a:cubicBezTo>
                <a:cubicBezTo>
                  <a:pt x="13636" y="22144"/>
                  <a:pt x="13695" y="22086"/>
                  <a:pt x="13764" y="22049"/>
                </a:cubicBezTo>
                <a:cubicBezTo>
                  <a:pt x="13864" y="21985"/>
                  <a:pt x="13976" y="21942"/>
                  <a:pt x="14087" y="21905"/>
                </a:cubicBezTo>
                <a:cubicBezTo>
                  <a:pt x="14400" y="21799"/>
                  <a:pt x="14703" y="21746"/>
                  <a:pt x="14925" y="21481"/>
                </a:cubicBezTo>
                <a:cubicBezTo>
                  <a:pt x="15063" y="21316"/>
                  <a:pt x="15207" y="21125"/>
                  <a:pt x="15244" y="20897"/>
                </a:cubicBezTo>
                <a:cubicBezTo>
                  <a:pt x="15254" y="20722"/>
                  <a:pt x="15265" y="20542"/>
                  <a:pt x="15292" y="20367"/>
                </a:cubicBezTo>
                <a:cubicBezTo>
                  <a:pt x="15297" y="20314"/>
                  <a:pt x="15308" y="20261"/>
                  <a:pt x="15318" y="20218"/>
                </a:cubicBezTo>
                <a:cubicBezTo>
                  <a:pt x="15350" y="20064"/>
                  <a:pt x="15408" y="19916"/>
                  <a:pt x="15461" y="19772"/>
                </a:cubicBezTo>
                <a:cubicBezTo>
                  <a:pt x="15546" y="19528"/>
                  <a:pt x="15621" y="19274"/>
                  <a:pt x="15743" y="19040"/>
                </a:cubicBezTo>
                <a:cubicBezTo>
                  <a:pt x="15912" y="18717"/>
                  <a:pt x="16146" y="18419"/>
                  <a:pt x="16358" y="18112"/>
                </a:cubicBezTo>
                <a:cubicBezTo>
                  <a:pt x="16591" y="17777"/>
                  <a:pt x="16809" y="17417"/>
                  <a:pt x="17101" y="17125"/>
                </a:cubicBezTo>
                <a:cubicBezTo>
                  <a:pt x="17324" y="16902"/>
                  <a:pt x="17600" y="16732"/>
                  <a:pt x="17796" y="16483"/>
                </a:cubicBezTo>
                <a:cubicBezTo>
                  <a:pt x="17982" y="16244"/>
                  <a:pt x="18093" y="15963"/>
                  <a:pt x="18183" y="15682"/>
                </a:cubicBezTo>
                <a:cubicBezTo>
                  <a:pt x="18279" y="15353"/>
                  <a:pt x="18369" y="15008"/>
                  <a:pt x="18342" y="14674"/>
                </a:cubicBezTo>
                <a:cubicBezTo>
                  <a:pt x="18316" y="14408"/>
                  <a:pt x="18252" y="14132"/>
                  <a:pt x="18130" y="13904"/>
                </a:cubicBezTo>
                <a:cubicBezTo>
                  <a:pt x="18040" y="13745"/>
                  <a:pt x="17875" y="13533"/>
                  <a:pt x="17684" y="13506"/>
                </a:cubicBezTo>
                <a:cubicBezTo>
                  <a:pt x="17671" y="13505"/>
                  <a:pt x="17658" y="13504"/>
                  <a:pt x="17645" y="13504"/>
                </a:cubicBezTo>
                <a:cubicBezTo>
                  <a:pt x="17456" y="13504"/>
                  <a:pt x="17305" y="13675"/>
                  <a:pt x="17191" y="13803"/>
                </a:cubicBezTo>
                <a:cubicBezTo>
                  <a:pt x="16942" y="14101"/>
                  <a:pt x="16793" y="14472"/>
                  <a:pt x="16629" y="14822"/>
                </a:cubicBezTo>
                <a:cubicBezTo>
                  <a:pt x="16326" y="15459"/>
                  <a:pt x="15918" y="16053"/>
                  <a:pt x="15636" y="16700"/>
                </a:cubicBezTo>
                <a:cubicBezTo>
                  <a:pt x="15477" y="17067"/>
                  <a:pt x="15334" y="17438"/>
                  <a:pt x="15170" y="17793"/>
                </a:cubicBezTo>
                <a:cubicBezTo>
                  <a:pt x="15053" y="18048"/>
                  <a:pt x="14920" y="18366"/>
                  <a:pt x="14734" y="18584"/>
                </a:cubicBezTo>
                <a:cubicBezTo>
                  <a:pt x="14646" y="18683"/>
                  <a:pt x="14553" y="18724"/>
                  <a:pt x="14462" y="18724"/>
                </a:cubicBezTo>
                <a:cubicBezTo>
                  <a:pt x="14207" y="18724"/>
                  <a:pt x="13967" y="18406"/>
                  <a:pt x="13896" y="18159"/>
                </a:cubicBezTo>
                <a:cubicBezTo>
                  <a:pt x="13700" y="17470"/>
                  <a:pt x="13986" y="16722"/>
                  <a:pt x="14230" y="16080"/>
                </a:cubicBezTo>
                <a:cubicBezTo>
                  <a:pt x="14352" y="15740"/>
                  <a:pt x="14480" y="15416"/>
                  <a:pt x="14559" y="15061"/>
                </a:cubicBezTo>
                <a:cubicBezTo>
                  <a:pt x="14644" y="14679"/>
                  <a:pt x="14687" y="14286"/>
                  <a:pt x="14719" y="13888"/>
                </a:cubicBezTo>
                <a:cubicBezTo>
                  <a:pt x="14782" y="13215"/>
                  <a:pt x="14883" y="12482"/>
                  <a:pt x="14692" y="11824"/>
                </a:cubicBezTo>
                <a:cubicBezTo>
                  <a:pt x="14607" y="11543"/>
                  <a:pt x="14459" y="11267"/>
                  <a:pt x="14368" y="10991"/>
                </a:cubicBezTo>
                <a:cubicBezTo>
                  <a:pt x="14268" y="10684"/>
                  <a:pt x="14161" y="10381"/>
                  <a:pt x="14082" y="10068"/>
                </a:cubicBezTo>
                <a:cubicBezTo>
                  <a:pt x="13886" y="9299"/>
                  <a:pt x="13737" y="8503"/>
                  <a:pt x="13610" y="7723"/>
                </a:cubicBezTo>
                <a:cubicBezTo>
                  <a:pt x="13509" y="7124"/>
                  <a:pt x="13477" y="6487"/>
                  <a:pt x="13291" y="5909"/>
                </a:cubicBezTo>
                <a:cubicBezTo>
                  <a:pt x="13074" y="5229"/>
                  <a:pt x="12554" y="4731"/>
                  <a:pt x="11965" y="4354"/>
                </a:cubicBezTo>
                <a:cubicBezTo>
                  <a:pt x="11747" y="4211"/>
                  <a:pt x="11519" y="4052"/>
                  <a:pt x="11249" y="4046"/>
                </a:cubicBezTo>
                <a:cubicBezTo>
                  <a:pt x="11238" y="4046"/>
                  <a:pt x="11226" y="4046"/>
                  <a:pt x="11215" y="4046"/>
                </a:cubicBezTo>
                <a:cubicBezTo>
                  <a:pt x="10990" y="4046"/>
                  <a:pt x="10739" y="4099"/>
                  <a:pt x="10633" y="4312"/>
                </a:cubicBezTo>
                <a:cubicBezTo>
                  <a:pt x="10511" y="4550"/>
                  <a:pt x="10548" y="4816"/>
                  <a:pt x="10601" y="5076"/>
                </a:cubicBezTo>
                <a:cubicBezTo>
                  <a:pt x="10686" y="5505"/>
                  <a:pt x="10829" y="5919"/>
                  <a:pt x="10973" y="6333"/>
                </a:cubicBezTo>
                <a:cubicBezTo>
                  <a:pt x="11111" y="6742"/>
                  <a:pt x="11222" y="7145"/>
                  <a:pt x="11397" y="7537"/>
                </a:cubicBezTo>
                <a:cubicBezTo>
                  <a:pt x="11556" y="7888"/>
                  <a:pt x="11758" y="8201"/>
                  <a:pt x="11986" y="8508"/>
                </a:cubicBezTo>
                <a:cubicBezTo>
                  <a:pt x="12469" y="9182"/>
                  <a:pt x="12766" y="9952"/>
                  <a:pt x="12862" y="10774"/>
                </a:cubicBezTo>
                <a:cubicBezTo>
                  <a:pt x="12909" y="11209"/>
                  <a:pt x="12899" y="11649"/>
                  <a:pt x="12946" y="12084"/>
                </a:cubicBezTo>
                <a:cubicBezTo>
                  <a:pt x="12989" y="12445"/>
                  <a:pt x="13042" y="12795"/>
                  <a:pt x="13095" y="13146"/>
                </a:cubicBezTo>
                <a:cubicBezTo>
                  <a:pt x="13137" y="13469"/>
                  <a:pt x="13185" y="13788"/>
                  <a:pt x="13191" y="14117"/>
                </a:cubicBezTo>
                <a:cubicBezTo>
                  <a:pt x="13201" y="14467"/>
                  <a:pt x="13159" y="14827"/>
                  <a:pt x="13201" y="15183"/>
                </a:cubicBezTo>
                <a:cubicBezTo>
                  <a:pt x="13244" y="15666"/>
                  <a:pt x="13456" y="16149"/>
                  <a:pt x="13466" y="16642"/>
                </a:cubicBezTo>
                <a:cubicBezTo>
                  <a:pt x="13466" y="16854"/>
                  <a:pt x="13413" y="17199"/>
                  <a:pt x="13259" y="17358"/>
                </a:cubicBezTo>
                <a:cubicBezTo>
                  <a:pt x="13180" y="17440"/>
                  <a:pt x="13084" y="17472"/>
                  <a:pt x="12983" y="17472"/>
                </a:cubicBezTo>
                <a:cubicBezTo>
                  <a:pt x="12782" y="17472"/>
                  <a:pt x="12563" y="17344"/>
                  <a:pt x="12421" y="17231"/>
                </a:cubicBezTo>
                <a:cubicBezTo>
                  <a:pt x="11747" y="16679"/>
                  <a:pt x="11530" y="15793"/>
                  <a:pt x="11318" y="14987"/>
                </a:cubicBezTo>
                <a:cubicBezTo>
                  <a:pt x="11211" y="14599"/>
                  <a:pt x="11116" y="14201"/>
                  <a:pt x="11063" y="13793"/>
                </a:cubicBezTo>
                <a:cubicBezTo>
                  <a:pt x="11005" y="13342"/>
                  <a:pt x="11026" y="12891"/>
                  <a:pt x="11015" y="12440"/>
                </a:cubicBezTo>
                <a:cubicBezTo>
                  <a:pt x="11010" y="12026"/>
                  <a:pt x="10946" y="11644"/>
                  <a:pt x="10814" y="11246"/>
                </a:cubicBezTo>
                <a:cubicBezTo>
                  <a:pt x="10644" y="10779"/>
                  <a:pt x="10394" y="10344"/>
                  <a:pt x="10214" y="9883"/>
                </a:cubicBezTo>
                <a:cubicBezTo>
                  <a:pt x="9859" y="8933"/>
                  <a:pt x="9609" y="7946"/>
                  <a:pt x="9386" y="6964"/>
                </a:cubicBezTo>
                <a:cubicBezTo>
                  <a:pt x="9301" y="6598"/>
                  <a:pt x="9185" y="6248"/>
                  <a:pt x="9100" y="5882"/>
                </a:cubicBezTo>
                <a:cubicBezTo>
                  <a:pt x="9010" y="5479"/>
                  <a:pt x="8946" y="5065"/>
                  <a:pt x="8882" y="4662"/>
                </a:cubicBezTo>
                <a:cubicBezTo>
                  <a:pt x="8728" y="3786"/>
                  <a:pt x="8532" y="2953"/>
                  <a:pt x="8246" y="2110"/>
                </a:cubicBezTo>
                <a:cubicBezTo>
                  <a:pt x="8007" y="1425"/>
                  <a:pt x="7641" y="836"/>
                  <a:pt x="7105" y="353"/>
                </a:cubicBezTo>
                <a:cubicBezTo>
                  <a:pt x="6897" y="165"/>
                  <a:pt x="6660" y="1"/>
                  <a:pt x="63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2" name="Google Shape;1132;p29"/>
          <p:cNvGrpSpPr/>
          <p:nvPr/>
        </p:nvGrpSpPr>
        <p:grpSpPr>
          <a:xfrm>
            <a:off x="-494669" y="-505597"/>
            <a:ext cx="2158774" cy="2349634"/>
            <a:chOff x="-804134" y="-686476"/>
            <a:chExt cx="2621781" cy="2853576"/>
          </a:xfrm>
        </p:grpSpPr>
        <p:sp>
          <p:nvSpPr>
            <p:cNvPr id="1133" name="Google Shape;1133;p29"/>
            <p:cNvSpPr/>
            <p:nvPr/>
          </p:nvSpPr>
          <p:spPr>
            <a:xfrm>
              <a:off x="426204" y="203197"/>
              <a:ext cx="1391442" cy="1454581"/>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9"/>
            <p:cNvSpPr/>
            <p:nvPr/>
          </p:nvSpPr>
          <p:spPr>
            <a:xfrm rot="8582712">
              <a:off x="-610952" y="536412"/>
              <a:ext cx="903620" cy="944623"/>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9"/>
            <p:cNvSpPr/>
            <p:nvPr/>
          </p:nvSpPr>
          <p:spPr>
            <a:xfrm rot="-8100000">
              <a:off x="-215276" y="-505336"/>
              <a:ext cx="903618" cy="944621"/>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9"/>
            <p:cNvSpPr/>
            <p:nvPr/>
          </p:nvSpPr>
          <p:spPr>
            <a:xfrm rot="-10069966">
              <a:off x="-255840" y="1465563"/>
              <a:ext cx="564425" cy="649357"/>
            </a:xfrm>
            <a:custGeom>
              <a:rect b="b" l="l" r="r" t="t"/>
              <a:pathLst>
                <a:path extrusionOk="0" h="37828" w="36186">
                  <a:moveTo>
                    <a:pt x="27346" y="0"/>
                  </a:moveTo>
                  <a:cubicBezTo>
                    <a:pt x="26838" y="0"/>
                    <a:pt x="26336" y="15"/>
                    <a:pt x="25850" y="32"/>
                  </a:cubicBezTo>
                  <a:cubicBezTo>
                    <a:pt x="23001" y="133"/>
                    <a:pt x="20152" y="615"/>
                    <a:pt x="17340" y="1066"/>
                  </a:cubicBezTo>
                  <a:cubicBezTo>
                    <a:pt x="14989" y="1448"/>
                    <a:pt x="12681" y="1952"/>
                    <a:pt x="10373" y="2563"/>
                  </a:cubicBezTo>
                  <a:cubicBezTo>
                    <a:pt x="7296" y="3369"/>
                    <a:pt x="3677" y="4505"/>
                    <a:pt x="2399" y="7741"/>
                  </a:cubicBezTo>
                  <a:cubicBezTo>
                    <a:pt x="2128" y="8452"/>
                    <a:pt x="1969" y="9184"/>
                    <a:pt x="1911" y="9943"/>
                  </a:cubicBezTo>
                  <a:lnTo>
                    <a:pt x="1592" y="12511"/>
                  </a:lnTo>
                  <a:cubicBezTo>
                    <a:pt x="1428" y="13981"/>
                    <a:pt x="1380" y="15461"/>
                    <a:pt x="1231" y="16931"/>
                  </a:cubicBezTo>
                  <a:cubicBezTo>
                    <a:pt x="849" y="20745"/>
                    <a:pt x="154" y="24512"/>
                    <a:pt x="38" y="28354"/>
                  </a:cubicBezTo>
                  <a:cubicBezTo>
                    <a:pt x="1" y="29707"/>
                    <a:pt x="38" y="31033"/>
                    <a:pt x="218" y="32370"/>
                  </a:cubicBezTo>
                  <a:cubicBezTo>
                    <a:pt x="324" y="33155"/>
                    <a:pt x="420" y="33935"/>
                    <a:pt x="754" y="34662"/>
                  </a:cubicBezTo>
                  <a:cubicBezTo>
                    <a:pt x="1205" y="35633"/>
                    <a:pt x="1995" y="36392"/>
                    <a:pt x="2807" y="37061"/>
                  </a:cubicBezTo>
                  <a:cubicBezTo>
                    <a:pt x="2988" y="37209"/>
                    <a:pt x="3168" y="37374"/>
                    <a:pt x="3386" y="37453"/>
                  </a:cubicBezTo>
                  <a:cubicBezTo>
                    <a:pt x="3539" y="37506"/>
                    <a:pt x="3704" y="37511"/>
                    <a:pt x="3863" y="37565"/>
                  </a:cubicBezTo>
                  <a:cubicBezTo>
                    <a:pt x="3900" y="37586"/>
                    <a:pt x="3932" y="37596"/>
                    <a:pt x="3964" y="37607"/>
                  </a:cubicBezTo>
                  <a:cubicBezTo>
                    <a:pt x="4419" y="37741"/>
                    <a:pt x="4813" y="37828"/>
                    <a:pt x="5288" y="37828"/>
                  </a:cubicBezTo>
                  <a:cubicBezTo>
                    <a:pt x="5339" y="37828"/>
                    <a:pt x="5391" y="37827"/>
                    <a:pt x="5444" y="37825"/>
                  </a:cubicBezTo>
                  <a:cubicBezTo>
                    <a:pt x="6452" y="37777"/>
                    <a:pt x="7439" y="37777"/>
                    <a:pt x="8431" y="37618"/>
                  </a:cubicBezTo>
                  <a:cubicBezTo>
                    <a:pt x="9482" y="37453"/>
                    <a:pt x="10516" y="37209"/>
                    <a:pt x="11562" y="37039"/>
                  </a:cubicBezTo>
                  <a:cubicBezTo>
                    <a:pt x="12920" y="36827"/>
                    <a:pt x="14252" y="36684"/>
                    <a:pt x="15530" y="36164"/>
                  </a:cubicBezTo>
                  <a:cubicBezTo>
                    <a:pt x="16146" y="35925"/>
                    <a:pt x="16729" y="35623"/>
                    <a:pt x="17281" y="35257"/>
                  </a:cubicBezTo>
                  <a:cubicBezTo>
                    <a:pt x="17838" y="34821"/>
                    <a:pt x="18316" y="34302"/>
                    <a:pt x="18709" y="33707"/>
                  </a:cubicBezTo>
                  <a:cubicBezTo>
                    <a:pt x="19701" y="32328"/>
                    <a:pt x="20518" y="30768"/>
                    <a:pt x="21255" y="29240"/>
                  </a:cubicBezTo>
                  <a:cubicBezTo>
                    <a:pt x="21759" y="28189"/>
                    <a:pt x="22232" y="27128"/>
                    <a:pt x="22815" y="26109"/>
                  </a:cubicBezTo>
                  <a:cubicBezTo>
                    <a:pt x="23707" y="24555"/>
                    <a:pt x="24725" y="23165"/>
                    <a:pt x="26068" y="21971"/>
                  </a:cubicBezTo>
                  <a:cubicBezTo>
                    <a:pt x="26747" y="21377"/>
                    <a:pt x="27394" y="20745"/>
                    <a:pt x="28063" y="20141"/>
                  </a:cubicBezTo>
                  <a:cubicBezTo>
                    <a:pt x="28710" y="19568"/>
                    <a:pt x="29400" y="19048"/>
                    <a:pt x="30084" y="18517"/>
                  </a:cubicBezTo>
                  <a:cubicBezTo>
                    <a:pt x="31267" y="17594"/>
                    <a:pt x="32419" y="16686"/>
                    <a:pt x="33347" y="15493"/>
                  </a:cubicBezTo>
                  <a:cubicBezTo>
                    <a:pt x="34345" y="14209"/>
                    <a:pt x="35156" y="12787"/>
                    <a:pt x="35560" y="11195"/>
                  </a:cubicBezTo>
                  <a:cubicBezTo>
                    <a:pt x="36186" y="8701"/>
                    <a:pt x="35554" y="6096"/>
                    <a:pt x="34663" y="3756"/>
                  </a:cubicBezTo>
                  <a:cubicBezTo>
                    <a:pt x="34175" y="2457"/>
                    <a:pt x="33252" y="1512"/>
                    <a:pt x="32010" y="875"/>
                  </a:cubicBezTo>
                  <a:cubicBezTo>
                    <a:pt x="30608" y="150"/>
                    <a:pt x="28949" y="0"/>
                    <a:pt x="273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7" name="Google Shape;1137;p29"/>
          <p:cNvGrpSpPr/>
          <p:nvPr/>
        </p:nvGrpSpPr>
        <p:grpSpPr>
          <a:xfrm>
            <a:off x="-89925" y="3836699"/>
            <a:ext cx="1672557" cy="1115435"/>
            <a:chOff x="-89925" y="3836699"/>
            <a:chExt cx="1672557" cy="1115435"/>
          </a:xfrm>
        </p:grpSpPr>
        <p:sp>
          <p:nvSpPr>
            <p:cNvPr id="1138" name="Google Shape;1138;p29"/>
            <p:cNvSpPr/>
            <p:nvPr/>
          </p:nvSpPr>
          <p:spPr>
            <a:xfrm>
              <a:off x="87965" y="3837647"/>
              <a:ext cx="449484" cy="357184"/>
            </a:xfrm>
            <a:custGeom>
              <a:rect b="b" l="l" r="r" t="t"/>
              <a:pathLst>
                <a:path extrusionOk="0" h="10174" w="12804">
                  <a:moveTo>
                    <a:pt x="1" y="0"/>
                  </a:moveTo>
                  <a:cubicBezTo>
                    <a:pt x="256" y="313"/>
                    <a:pt x="505" y="621"/>
                    <a:pt x="760" y="929"/>
                  </a:cubicBezTo>
                  <a:cubicBezTo>
                    <a:pt x="1953" y="2388"/>
                    <a:pt x="2956" y="4006"/>
                    <a:pt x="4177" y="5460"/>
                  </a:cubicBezTo>
                  <a:cubicBezTo>
                    <a:pt x="4909" y="6340"/>
                    <a:pt x="5641" y="7232"/>
                    <a:pt x="6384" y="8107"/>
                  </a:cubicBezTo>
                  <a:cubicBezTo>
                    <a:pt x="6676" y="8457"/>
                    <a:pt x="6978" y="8797"/>
                    <a:pt x="7291" y="9136"/>
                  </a:cubicBezTo>
                  <a:cubicBezTo>
                    <a:pt x="7487" y="9349"/>
                    <a:pt x="7694" y="9598"/>
                    <a:pt x="7944" y="9763"/>
                  </a:cubicBezTo>
                  <a:cubicBezTo>
                    <a:pt x="8297" y="10006"/>
                    <a:pt x="8741" y="10173"/>
                    <a:pt x="9180" y="10173"/>
                  </a:cubicBezTo>
                  <a:cubicBezTo>
                    <a:pt x="9249" y="10173"/>
                    <a:pt x="9318" y="10169"/>
                    <a:pt x="9387" y="10160"/>
                  </a:cubicBezTo>
                  <a:cubicBezTo>
                    <a:pt x="10188" y="10070"/>
                    <a:pt x="10692" y="9577"/>
                    <a:pt x="10978" y="8845"/>
                  </a:cubicBezTo>
                  <a:cubicBezTo>
                    <a:pt x="11154" y="8383"/>
                    <a:pt x="11244" y="7921"/>
                    <a:pt x="11323" y="7444"/>
                  </a:cubicBezTo>
                  <a:cubicBezTo>
                    <a:pt x="11445" y="6728"/>
                    <a:pt x="11562" y="6011"/>
                    <a:pt x="11711" y="5300"/>
                  </a:cubicBezTo>
                  <a:cubicBezTo>
                    <a:pt x="12018" y="3778"/>
                    <a:pt x="12300" y="2244"/>
                    <a:pt x="12644" y="732"/>
                  </a:cubicBezTo>
                  <a:cubicBezTo>
                    <a:pt x="12698" y="488"/>
                    <a:pt x="12751" y="249"/>
                    <a:pt x="128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9"/>
            <p:cNvSpPr/>
            <p:nvPr/>
          </p:nvSpPr>
          <p:spPr>
            <a:xfrm>
              <a:off x="1108539" y="3837436"/>
              <a:ext cx="474093" cy="639062"/>
            </a:xfrm>
            <a:custGeom>
              <a:rect b="b" l="l" r="r" t="t"/>
              <a:pathLst>
                <a:path extrusionOk="0" h="18203" w="13505">
                  <a:moveTo>
                    <a:pt x="9562" y="1"/>
                  </a:moveTo>
                  <a:cubicBezTo>
                    <a:pt x="9403" y="505"/>
                    <a:pt x="9164" y="988"/>
                    <a:pt x="8835" y="1454"/>
                  </a:cubicBezTo>
                  <a:cubicBezTo>
                    <a:pt x="7864" y="2807"/>
                    <a:pt x="6320" y="3693"/>
                    <a:pt x="5010" y="4670"/>
                  </a:cubicBezTo>
                  <a:cubicBezTo>
                    <a:pt x="3667" y="5657"/>
                    <a:pt x="2235" y="6628"/>
                    <a:pt x="1158" y="7906"/>
                  </a:cubicBezTo>
                  <a:cubicBezTo>
                    <a:pt x="394" y="8808"/>
                    <a:pt x="1" y="9938"/>
                    <a:pt x="293" y="11095"/>
                  </a:cubicBezTo>
                  <a:cubicBezTo>
                    <a:pt x="537" y="12087"/>
                    <a:pt x="882" y="13037"/>
                    <a:pt x="1189" y="14008"/>
                  </a:cubicBezTo>
                  <a:cubicBezTo>
                    <a:pt x="1513" y="15032"/>
                    <a:pt x="1715" y="16125"/>
                    <a:pt x="2139" y="17106"/>
                  </a:cubicBezTo>
                  <a:cubicBezTo>
                    <a:pt x="2288" y="17457"/>
                    <a:pt x="2458" y="17748"/>
                    <a:pt x="2765" y="17971"/>
                  </a:cubicBezTo>
                  <a:cubicBezTo>
                    <a:pt x="2990" y="18138"/>
                    <a:pt x="3192" y="18203"/>
                    <a:pt x="3430" y="18203"/>
                  </a:cubicBezTo>
                  <a:cubicBezTo>
                    <a:pt x="3517" y="18203"/>
                    <a:pt x="3610" y="18194"/>
                    <a:pt x="3710" y="18178"/>
                  </a:cubicBezTo>
                  <a:cubicBezTo>
                    <a:pt x="4585" y="18035"/>
                    <a:pt x="5402" y="17536"/>
                    <a:pt x="6209" y="17175"/>
                  </a:cubicBezTo>
                  <a:cubicBezTo>
                    <a:pt x="6893" y="16873"/>
                    <a:pt x="7572" y="16565"/>
                    <a:pt x="8273" y="16295"/>
                  </a:cubicBezTo>
                  <a:cubicBezTo>
                    <a:pt x="9636" y="15753"/>
                    <a:pt x="11032" y="15313"/>
                    <a:pt x="12422" y="14851"/>
                  </a:cubicBezTo>
                  <a:cubicBezTo>
                    <a:pt x="12788" y="14729"/>
                    <a:pt x="13143" y="14591"/>
                    <a:pt x="13504" y="14432"/>
                  </a:cubicBezTo>
                  <a:lnTo>
                    <a:pt x="1350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9"/>
            <p:cNvSpPr/>
            <p:nvPr/>
          </p:nvSpPr>
          <p:spPr>
            <a:xfrm>
              <a:off x="-89363" y="3837647"/>
              <a:ext cx="1148144" cy="1000494"/>
            </a:xfrm>
            <a:custGeom>
              <a:rect b="b" l="l" r="r" t="t"/>
              <a:pathLst>
                <a:path extrusionOk="0" h="28498" w="32706">
                  <a:moveTo>
                    <a:pt x="25283" y="0"/>
                  </a:moveTo>
                  <a:cubicBezTo>
                    <a:pt x="25203" y="281"/>
                    <a:pt x="25145" y="557"/>
                    <a:pt x="25097" y="838"/>
                  </a:cubicBezTo>
                  <a:cubicBezTo>
                    <a:pt x="24917" y="1979"/>
                    <a:pt x="24932" y="3173"/>
                    <a:pt x="24906" y="4324"/>
                  </a:cubicBezTo>
                  <a:cubicBezTo>
                    <a:pt x="24874" y="5635"/>
                    <a:pt x="24906" y="6935"/>
                    <a:pt x="24938" y="8240"/>
                  </a:cubicBezTo>
                  <a:cubicBezTo>
                    <a:pt x="24964" y="9259"/>
                    <a:pt x="24980" y="10277"/>
                    <a:pt x="25039" y="11291"/>
                  </a:cubicBezTo>
                  <a:cubicBezTo>
                    <a:pt x="25065" y="11773"/>
                    <a:pt x="25108" y="12272"/>
                    <a:pt x="25081" y="12750"/>
                  </a:cubicBezTo>
                  <a:cubicBezTo>
                    <a:pt x="25049" y="13381"/>
                    <a:pt x="24943" y="14002"/>
                    <a:pt x="24805" y="14617"/>
                  </a:cubicBezTo>
                  <a:cubicBezTo>
                    <a:pt x="24699" y="15095"/>
                    <a:pt x="24582" y="15562"/>
                    <a:pt x="24381" y="16007"/>
                  </a:cubicBezTo>
                  <a:cubicBezTo>
                    <a:pt x="24184" y="16437"/>
                    <a:pt x="23930" y="16830"/>
                    <a:pt x="23654" y="17212"/>
                  </a:cubicBezTo>
                  <a:cubicBezTo>
                    <a:pt x="23118" y="17986"/>
                    <a:pt x="22556" y="18613"/>
                    <a:pt x="21765" y="19138"/>
                  </a:cubicBezTo>
                  <a:cubicBezTo>
                    <a:pt x="20301" y="20119"/>
                    <a:pt x="18735" y="21356"/>
                    <a:pt x="16878" y="21409"/>
                  </a:cubicBezTo>
                  <a:cubicBezTo>
                    <a:pt x="16862" y="21409"/>
                    <a:pt x="16846" y="21409"/>
                    <a:pt x="16830" y="21409"/>
                  </a:cubicBezTo>
                  <a:cubicBezTo>
                    <a:pt x="15899" y="21409"/>
                    <a:pt x="15213" y="20665"/>
                    <a:pt x="14623" y="20024"/>
                  </a:cubicBezTo>
                  <a:cubicBezTo>
                    <a:pt x="14146" y="19509"/>
                    <a:pt x="13764" y="18878"/>
                    <a:pt x="13350" y="18305"/>
                  </a:cubicBezTo>
                  <a:cubicBezTo>
                    <a:pt x="12841" y="17589"/>
                    <a:pt x="12305" y="16888"/>
                    <a:pt x="11764" y="16193"/>
                  </a:cubicBezTo>
                  <a:cubicBezTo>
                    <a:pt x="10644" y="14745"/>
                    <a:pt x="9429" y="13386"/>
                    <a:pt x="8087" y="12145"/>
                  </a:cubicBezTo>
                  <a:cubicBezTo>
                    <a:pt x="6336" y="10532"/>
                    <a:pt x="4309" y="9280"/>
                    <a:pt x="2330" y="7985"/>
                  </a:cubicBezTo>
                  <a:cubicBezTo>
                    <a:pt x="1545" y="7476"/>
                    <a:pt x="744" y="6951"/>
                    <a:pt x="1" y="6367"/>
                  </a:cubicBezTo>
                  <a:lnTo>
                    <a:pt x="1" y="12760"/>
                  </a:lnTo>
                  <a:cubicBezTo>
                    <a:pt x="569" y="12861"/>
                    <a:pt x="1147" y="12957"/>
                    <a:pt x="1709" y="13089"/>
                  </a:cubicBezTo>
                  <a:cubicBezTo>
                    <a:pt x="2314" y="13211"/>
                    <a:pt x="3046" y="13360"/>
                    <a:pt x="3550" y="13758"/>
                  </a:cubicBezTo>
                  <a:cubicBezTo>
                    <a:pt x="3932" y="14060"/>
                    <a:pt x="4198" y="14458"/>
                    <a:pt x="4436" y="14883"/>
                  </a:cubicBezTo>
                  <a:cubicBezTo>
                    <a:pt x="4914" y="15710"/>
                    <a:pt x="5354" y="16580"/>
                    <a:pt x="5768" y="17435"/>
                  </a:cubicBezTo>
                  <a:cubicBezTo>
                    <a:pt x="6235" y="18384"/>
                    <a:pt x="6665" y="19366"/>
                    <a:pt x="7280" y="20236"/>
                  </a:cubicBezTo>
                  <a:cubicBezTo>
                    <a:pt x="7572" y="20629"/>
                    <a:pt x="7885" y="21000"/>
                    <a:pt x="8235" y="21345"/>
                  </a:cubicBezTo>
                  <a:cubicBezTo>
                    <a:pt x="8538" y="21669"/>
                    <a:pt x="8830" y="21992"/>
                    <a:pt x="9121" y="22327"/>
                  </a:cubicBezTo>
                  <a:cubicBezTo>
                    <a:pt x="9641" y="22868"/>
                    <a:pt x="10262" y="23313"/>
                    <a:pt x="10835" y="23802"/>
                  </a:cubicBezTo>
                  <a:cubicBezTo>
                    <a:pt x="11445" y="24316"/>
                    <a:pt x="12066" y="24804"/>
                    <a:pt x="12740" y="25234"/>
                  </a:cubicBezTo>
                  <a:cubicBezTo>
                    <a:pt x="13536" y="25738"/>
                    <a:pt x="14385" y="26072"/>
                    <a:pt x="15281" y="26359"/>
                  </a:cubicBezTo>
                  <a:cubicBezTo>
                    <a:pt x="16252" y="26661"/>
                    <a:pt x="17244" y="26980"/>
                    <a:pt x="18237" y="27218"/>
                  </a:cubicBezTo>
                  <a:cubicBezTo>
                    <a:pt x="19690" y="27569"/>
                    <a:pt x="21224" y="27834"/>
                    <a:pt x="22577" y="28497"/>
                  </a:cubicBezTo>
                  <a:cubicBezTo>
                    <a:pt x="22582" y="28465"/>
                    <a:pt x="22598" y="28433"/>
                    <a:pt x="22603" y="28402"/>
                  </a:cubicBezTo>
                  <a:cubicBezTo>
                    <a:pt x="22959" y="27171"/>
                    <a:pt x="23585" y="26083"/>
                    <a:pt x="24227" y="24985"/>
                  </a:cubicBezTo>
                  <a:cubicBezTo>
                    <a:pt x="24938" y="23770"/>
                    <a:pt x="25707" y="22597"/>
                    <a:pt x="26498" y="21435"/>
                  </a:cubicBezTo>
                  <a:cubicBezTo>
                    <a:pt x="27808" y="19514"/>
                    <a:pt x="29734" y="17578"/>
                    <a:pt x="29851" y="15116"/>
                  </a:cubicBezTo>
                  <a:cubicBezTo>
                    <a:pt x="29899" y="14188"/>
                    <a:pt x="29724" y="13360"/>
                    <a:pt x="29474" y="12463"/>
                  </a:cubicBezTo>
                  <a:cubicBezTo>
                    <a:pt x="29166" y="11349"/>
                    <a:pt x="28843" y="10240"/>
                    <a:pt x="28471" y="9147"/>
                  </a:cubicBezTo>
                  <a:cubicBezTo>
                    <a:pt x="27941" y="7577"/>
                    <a:pt x="26954" y="5385"/>
                    <a:pt x="28158" y="3873"/>
                  </a:cubicBezTo>
                  <a:cubicBezTo>
                    <a:pt x="29405" y="2308"/>
                    <a:pt x="31140" y="1231"/>
                    <a:pt x="327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9"/>
            <p:cNvSpPr/>
            <p:nvPr/>
          </p:nvSpPr>
          <p:spPr>
            <a:xfrm>
              <a:off x="907373" y="4608428"/>
              <a:ext cx="675245" cy="343702"/>
            </a:xfrm>
            <a:custGeom>
              <a:rect b="b" l="l" r="r" t="t"/>
              <a:pathLst>
                <a:path extrusionOk="0" h="9790" w="19235">
                  <a:moveTo>
                    <a:pt x="19234" y="0"/>
                  </a:moveTo>
                  <a:cubicBezTo>
                    <a:pt x="17802" y="472"/>
                    <a:pt x="16380" y="918"/>
                    <a:pt x="14921" y="1295"/>
                  </a:cubicBezTo>
                  <a:cubicBezTo>
                    <a:pt x="12888" y="1815"/>
                    <a:pt x="10851" y="2308"/>
                    <a:pt x="8941" y="3205"/>
                  </a:cubicBezTo>
                  <a:cubicBezTo>
                    <a:pt x="7169" y="4032"/>
                    <a:pt x="5444" y="4945"/>
                    <a:pt x="3869" y="6102"/>
                  </a:cubicBezTo>
                  <a:cubicBezTo>
                    <a:pt x="2410" y="7168"/>
                    <a:pt x="1173" y="8431"/>
                    <a:pt x="1" y="9789"/>
                  </a:cubicBezTo>
                  <a:lnTo>
                    <a:pt x="19234" y="9789"/>
                  </a:lnTo>
                  <a:lnTo>
                    <a:pt x="192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9"/>
            <p:cNvSpPr/>
            <p:nvPr/>
          </p:nvSpPr>
          <p:spPr>
            <a:xfrm>
              <a:off x="-89539" y="3836699"/>
              <a:ext cx="887560" cy="752213"/>
            </a:xfrm>
            <a:custGeom>
              <a:rect b="b" l="l" r="r" t="t"/>
              <a:pathLst>
                <a:path extrusionOk="0" h="21426" w="25283">
                  <a:moveTo>
                    <a:pt x="1" y="0"/>
                  </a:moveTo>
                  <a:lnTo>
                    <a:pt x="1" y="6362"/>
                  </a:lnTo>
                  <a:cubicBezTo>
                    <a:pt x="749" y="6946"/>
                    <a:pt x="1545" y="7471"/>
                    <a:pt x="2324" y="7980"/>
                  </a:cubicBezTo>
                  <a:cubicBezTo>
                    <a:pt x="4314" y="9301"/>
                    <a:pt x="6330" y="10548"/>
                    <a:pt x="8081" y="12156"/>
                  </a:cubicBezTo>
                  <a:cubicBezTo>
                    <a:pt x="9429" y="13397"/>
                    <a:pt x="10644" y="14761"/>
                    <a:pt x="11763" y="16204"/>
                  </a:cubicBezTo>
                  <a:cubicBezTo>
                    <a:pt x="12299" y="16899"/>
                    <a:pt x="12840" y="17605"/>
                    <a:pt x="13350" y="18321"/>
                  </a:cubicBezTo>
                  <a:cubicBezTo>
                    <a:pt x="13758" y="18900"/>
                    <a:pt x="14146" y="19520"/>
                    <a:pt x="14623" y="20040"/>
                  </a:cubicBezTo>
                  <a:cubicBezTo>
                    <a:pt x="15207" y="20677"/>
                    <a:pt x="15904" y="21426"/>
                    <a:pt x="16830" y="21426"/>
                  </a:cubicBezTo>
                  <a:cubicBezTo>
                    <a:pt x="16846" y="21426"/>
                    <a:pt x="16862" y="21425"/>
                    <a:pt x="16878" y="21425"/>
                  </a:cubicBezTo>
                  <a:cubicBezTo>
                    <a:pt x="18735" y="21372"/>
                    <a:pt x="20300" y="20136"/>
                    <a:pt x="21765" y="19149"/>
                  </a:cubicBezTo>
                  <a:cubicBezTo>
                    <a:pt x="22550" y="18624"/>
                    <a:pt x="23112" y="18003"/>
                    <a:pt x="23653" y="17228"/>
                  </a:cubicBezTo>
                  <a:cubicBezTo>
                    <a:pt x="23924" y="16836"/>
                    <a:pt x="24179" y="16448"/>
                    <a:pt x="24380" y="16018"/>
                  </a:cubicBezTo>
                  <a:cubicBezTo>
                    <a:pt x="24577" y="15573"/>
                    <a:pt x="24688" y="15111"/>
                    <a:pt x="24805" y="14634"/>
                  </a:cubicBezTo>
                  <a:cubicBezTo>
                    <a:pt x="24943" y="14018"/>
                    <a:pt x="25049" y="13397"/>
                    <a:pt x="25081" y="12761"/>
                  </a:cubicBezTo>
                  <a:cubicBezTo>
                    <a:pt x="25107" y="12278"/>
                    <a:pt x="25060" y="11790"/>
                    <a:pt x="25033" y="11302"/>
                  </a:cubicBezTo>
                  <a:cubicBezTo>
                    <a:pt x="24980" y="10288"/>
                    <a:pt x="24964" y="9270"/>
                    <a:pt x="24937" y="8251"/>
                  </a:cubicBezTo>
                  <a:cubicBezTo>
                    <a:pt x="24900" y="6946"/>
                    <a:pt x="24874" y="5646"/>
                    <a:pt x="24900" y="4341"/>
                  </a:cubicBezTo>
                  <a:cubicBezTo>
                    <a:pt x="24927" y="3184"/>
                    <a:pt x="24916" y="2001"/>
                    <a:pt x="25097" y="849"/>
                  </a:cubicBezTo>
                  <a:cubicBezTo>
                    <a:pt x="25139" y="573"/>
                    <a:pt x="25203" y="292"/>
                    <a:pt x="25282" y="16"/>
                  </a:cubicBezTo>
                  <a:lnTo>
                    <a:pt x="17860" y="16"/>
                  </a:lnTo>
                  <a:cubicBezTo>
                    <a:pt x="17807" y="260"/>
                    <a:pt x="17754" y="505"/>
                    <a:pt x="17700" y="743"/>
                  </a:cubicBezTo>
                  <a:cubicBezTo>
                    <a:pt x="17361" y="2266"/>
                    <a:pt x="17074" y="3794"/>
                    <a:pt x="16767" y="5317"/>
                  </a:cubicBezTo>
                  <a:cubicBezTo>
                    <a:pt x="16618" y="6022"/>
                    <a:pt x="16501" y="6739"/>
                    <a:pt x="16379" y="7455"/>
                  </a:cubicBezTo>
                  <a:cubicBezTo>
                    <a:pt x="16300" y="7933"/>
                    <a:pt x="16210" y="8405"/>
                    <a:pt x="16034" y="8856"/>
                  </a:cubicBezTo>
                  <a:cubicBezTo>
                    <a:pt x="15748" y="9593"/>
                    <a:pt x="15244" y="10092"/>
                    <a:pt x="14443" y="10177"/>
                  </a:cubicBezTo>
                  <a:cubicBezTo>
                    <a:pt x="14379" y="10184"/>
                    <a:pt x="14314" y="10188"/>
                    <a:pt x="14250" y="10188"/>
                  </a:cubicBezTo>
                  <a:cubicBezTo>
                    <a:pt x="13806" y="10188"/>
                    <a:pt x="13356" y="10020"/>
                    <a:pt x="13000" y="9779"/>
                  </a:cubicBezTo>
                  <a:cubicBezTo>
                    <a:pt x="12750" y="9614"/>
                    <a:pt x="12554" y="9365"/>
                    <a:pt x="12347" y="9148"/>
                  </a:cubicBezTo>
                  <a:cubicBezTo>
                    <a:pt x="12034" y="8819"/>
                    <a:pt x="11732" y="8468"/>
                    <a:pt x="11440" y="8118"/>
                  </a:cubicBezTo>
                  <a:cubicBezTo>
                    <a:pt x="10702" y="7237"/>
                    <a:pt x="9975" y="6346"/>
                    <a:pt x="9233" y="5476"/>
                  </a:cubicBezTo>
                  <a:cubicBezTo>
                    <a:pt x="8012" y="4022"/>
                    <a:pt x="7009" y="2404"/>
                    <a:pt x="5810" y="929"/>
                  </a:cubicBezTo>
                  <a:cubicBezTo>
                    <a:pt x="5556" y="627"/>
                    <a:pt x="5306" y="314"/>
                    <a:pt x="50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9"/>
            <p:cNvSpPr/>
            <p:nvPr/>
          </p:nvSpPr>
          <p:spPr>
            <a:xfrm>
              <a:off x="-89925" y="3837436"/>
              <a:ext cx="1672262" cy="1114698"/>
            </a:xfrm>
            <a:custGeom>
              <a:rect b="b" l="l" r="r" t="t"/>
              <a:pathLst>
                <a:path extrusionOk="0" h="31751" w="47636">
                  <a:moveTo>
                    <a:pt x="32705" y="1"/>
                  </a:moveTo>
                  <a:cubicBezTo>
                    <a:pt x="31140" y="1226"/>
                    <a:pt x="29411" y="2309"/>
                    <a:pt x="28164" y="3874"/>
                  </a:cubicBezTo>
                  <a:cubicBezTo>
                    <a:pt x="26954" y="5391"/>
                    <a:pt x="27946" y="7572"/>
                    <a:pt x="28477" y="9148"/>
                  </a:cubicBezTo>
                  <a:cubicBezTo>
                    <a:pt x="28848" y="10241"/>
                    <a:pt x="29172" y="11350"/>
                    <a:pt x="29474" y="12464"/>
                  </a:cubicBezTo>
                  <a:cubicBezTo>
                    <a:pt x="29724" y="13361"/>
                    <a:pt x="29893" y="14188"/>
                    <a:pt x="29856" y="15117"/>
                  </a:cubicBezTo>
                  <a:cubicBezTo>
                    <a:pt x="29734" y="17573"/>
                    <a:pt x="27808" y="19505"/>
                    <a:pt x="26498" y="21436"/>
                  </a:cubicBezTo>
                  <a:cubicBezTo>
                    <a:pt x="25707" y="22598"/>
                    <a:pt x="24938" y="23776"/>
                    <a:pt x="24232" y="24985"/>
                  </a:cubicBezTo>
                  <a:cubicBezTo>
                    <a:pt x="23585" y="26084"/>
                    <a:pt x="22964" y="27166"/>
                    <a:pt x="22603" y="28402"/>
                  </a:cubicBezTo>
                  <a:cubicBezTo>
                    <a:pt x="22598" y="28434"/>
                    <a:pt x="22587" y="28466"/>
                    <a:pt x="22577" y="28498"/>
                  </a:cubicBezTo>
                  <a:cubicBezTo>
                    <a:pt x="21224" y="27835"/>
                    <a:pt x="19696" y="27569"/>
                    <a:pt x="18242" y="27219"/>
                  </a:cubicBezTo>
                  <a:cubicBezTo>
                    <a:pt x="17245" y="26975"/>
                    <a:pt x="16258" y="26662"/>
                    <a:pt x="15281" y="26360"/>
                  </a:cubicBezTo>
                  <a:cubicBezTo>
                    <a:pt x="14390" y="26073"/>
                    <a:pt x="13541" y="25749"/>
                    <a:pt x="12745" y="25235"/>
                  </a:cubicBezTo>
                  <a:cubicBezTo>
                    <a:pt x="12071" y="24810"/>
                    <a:pt x="11451" y="24312"/>
                    <a:pt x="10841" y="23802"/>
                  </a:cubicBezTo>
                  <a:cubicBezTo>
                    <a:pt x="10262" y="23319"/>
                    <a:pt x="9647" y="22874"/>
                    <a:pt x="9121" y="22327"/>
                  </a:cubicBezTo>
                  <a:cubicBezTo>
                    <a:pt x="8830" y="21993"/>
                    <a:pt x="8538" y="21669"/>
                    <a:pt x="8241" y="21346"/>
                  </a:cubicBezTo>
                  <a:cubicBezTo>
                    <a:pt x="7896" y="21001"/>
                    <a:pt x="7578" y="20629"/>
                    <a:pt x="7286" y="20237"/>
                  </a:cubicBezTo>
                  <a:cubicBezTo>
                    <a:pt x="6660" y="19372"/>
                    <a:pt x="6235" y="18385"/>
                    <a:pt x="5774" y="17435"/>
                  </a:cubicBezTo>
                  <a:cubicBezTo>
                    <a:pt x="5349" y="16581"/>
                    <a:pt x="4919" y="15711"/>
                    <a:pt x="4442" y="14883"/>
                  </a:cubicBezTo>
                  <a:cubicBezTo>
                    <a:pt x="4192" y="14459"/>
                    <a:pt x="3938" y="14061"/>
                    <a:pt x="3550" y="13758"/>
                  </a:cubicBezTo>
                  <a:cubicBezTo>
                    <a:pt x="3046" y="13361"/>
                    <a:pt x="2320" y="13207"/>
                    <a:pt x="1715" y="13074"/>
                  </a:cubicBezTo>
                  <a:cubicBezTo>
                    <a:pt x="1152" y="12947"/>
                    <a:pt x="574" y="12856"/>
                    <a:pt x="1" y="12750"/>
                  </a:cubicBezTo>
                  <a:lnTo>
                    <a:pt x="1" y="31750"/>
                  </a:lnTo>
                  <a:lnTo>
                    <a:pt x="28403" y="31750"/>
                  </a:lnTo>
                  <a:cubicBezTo>
                    <a:pt x="29575" y="30392"/>
                    <a:pt x="30811" y="29129"/>
                    <a:pt x="32270" y="28063"/>
                  </a:cubicBezTo>
                  <a:cubicBezTo>
                    <a:pt x="33846" y="26901"/>
                    <a:pt x="35571" y="25993"/>
                    <a:pt x="37343" y="25166"/>
                  </a:cubicBezTo>
                  <a:cubicBezTo>
                    <a:pt x="39253" y="24269"/>
                    <a:pt x="41290" y="23776"/>
                    <a:pt x="43322" y="23256"/>
                  </a:cubicBezTo>
                  <a:cubicBezTo>
                    <a:pt x="44781" y="22874"/>
                    <a:pt x="46203" y="22423"/>
                    <a:pt x="47636" y="21966"/>
                  </a:cubicBezTo>
                  <a:lnTo>
                    <a:pt x="47636" y="14432"/>
                  </a:lnTo>
                  <a:cubicBezTo>
                    <a:pt x="47286" y="14591"/>
                    <a:pt x="46925" y="14729"/>
                    <a:pt x="46559" y="14851"/>
                  </a:cubicBezTo>
                  <a:cubicBezTo>
                    <a:pt x="45169" y="15313"/>
                    <a:pt x="43773" y="15753"/>
                    <a:pt x="42410" y="16295"/>
                  </a:cubicBezTo>
                  <a:cubicBezTo>
                    <a:pt x="41715" y="16576"/>
                    <a:pt x="41030" y="16873"/>
                    <a:pt x="40346" y="17175"/>
                  </a:cubicBezTo>
                  <a:cubicBezTo>
                    <a:pt x="39545" y="17541"/>
                    <a:pt x="38727" y="18040"/>
                    <a:pt x="37847" y="18178"/>
                  </a:cubicBezTo>
                  <a:cubicBezTo>
                    <a:pt x="37744" y="18194"/>
                    <a:pt x="37650" y="18204"/>
                    <a:pt x="37560" y="18204"/>
                  </a:cubicBezTo>
                  <a:cubicBezTo>
                    <a:pt x="37325" y="18204"/>
                    <a:pt x="37125" y="18140"/>
                    <a:pt x="36902" y="17971"/>
                  </a:cubicBezTo>
                  <a:cubicBezTo>
                    <a:pt x="36595" y="17743"/>
                    <a:pt x="36425" y="17451"/>
                    <a:pt x="36276" y="17106"/>
                  </a:cubicBezTo>
                  <a:cubicBezTo>
                    <a:pt x="35852" y="16125"/>
                    <a:pt x="35650" y="15032"/>
                    <a:pt x="35326" y="14008"/>
                  </a:cubicBezTo>
                  <a:cubicBezTo>
                    <a:pt x="35019" y="13042"/>
                    <a:pt x="34674" y="12087"/>
                    <a:pt x="34430" y="11095"/>
                  </a:cubicBezTo>
                  <a:cubicBezTo>
                    <a:pt x="34138" y="9928"/>
                    <a:pt x="34536" y="8803"/>
                    <a:pt x="35295" y="7906"/>
                  </a:cubicBezTo>
                  <a:cubicBezTo>
                    <a:pt x="36372" y="6628"/>
                    <a:pt x="37815" y="5662"/>
                    <a:pt x="39147" y="4670"/>
                  </a:cubicBezTo>
                  <a:cubicBezTo>
                    <a:pt x="40457" y="3693"/>
                    <a:pt x="42006" y="2807"/>
                    <a:pt x="42967" y="1454"/>
                  </a:cubicBezTo>
                  <a:cubicBezTo>
                    <a:pt x="43296" y="988"/>
                    <a:pt x="43545" y="505"/>
                    <a:pt x="436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30"/>
          <p:cNvSpPr/>
          <p:nvPr/>
        </p:nvSpPr>
        <p:spPr>
          <a:xfrm>
            <a:off x="3453966" y="1438730"/>
            <a:ext cx="724133" cy="706796"/>
          </a:xfrm>
          <a:custGeom>
            <a:rect b="b" l="l" r="r" t="t"/>
            <a:pathLst>
              <a:path extrusionOk="0" h="13087" w="13408">
                <a:moveTo>
                  <a:pt x="3021" y="0"/>
                </a:moveTo>
                <a:cubicBezTo>
                  <a:pt x="2658" y="0"/>
                  <a:pt x="2298" y="21"/>
                  <a:pt x="1937" y="70"/>
                </a:cubicBezTo>
                <a:cubicBezTo>
                  <a:pt x="1661" y="112"/>
                  <a:pt x="1390" y="144"/>
                  <a:pt x="1130" y="261"/>
                </a:cubicBezTo>
                <a:cubicBezTo>
                  <a:pt x="786" y="420"/>
                  <a:pt x="520" y="701"/>
                  <a:pt x="281" y="993"/>
                </a:cubicBezTo>
                <a:cubicBezTo>
                  <a:pt x="228" y="1051"/>
                  <a:pt x="170" y="1120"/>
                  <a:pt x="144" y="1200"/>
                </a:cubicBezTo>
                <a:cubicBezTo>
                  <a:pt x="122" y="1253"/>
                  <a:pt x="122" y="1311"/>
                  <a:pt x="101" y="1364"/>
                </a:cubicBezTo>
                <a:cubicBezTo>
                  <a:pt x="96" y="1375"/>
                  <a:pt x="96" y="1386"/>
                  <a:pt x="90" y="1396"/>
                </a:cubicBezTo>
                <a:cubicBezTo>
                  <a:pt x="37" y="1577"/>
                  <a:pt x="0" y="1730"/>
                  <a:pt x="11" y="1921"/>
                </a:cubicBezTo>
                <a:cubicBezTo>
                  <a:pt x="21" y="2277"/>
                  <a:pt x="27" y="2622"/>
                  <a:pt x="80" y="2977"/>
                </a:cubicBezTo>
                <a:cubicBezTo>
                  <a:pt x="144" y="3349"/>
                  <a:pt x="228" y="3709"/>
                  <a:pt x="287" y="4081"/>
                </a:cubicBezTo>
                <a:cubicBezTo>
                  <a:pt x="361" y="4558"/>
                  <a:pt x="414" y="5031"/>
                  <a:pt x="600" y="5482"/>
                </a:cubicBezTo>
                <a:cubicBezTo>
                  <a:pt x="685" y="5699"/>
                  <a:pt x="791" y="5906"/>
                  <a:pt x="918" y="6097"/>
                </a:cubicBezTo>
                <a:cubicBezTo>
                  <a:pt x="977" y="6177"/>
                  <a:pt x="1051" y="6251"/>
                  <a:pt x="1114" y="6325"/>
                </a:cubicBezTo>
                <a:cubicBezTo>
                  <a:pt x="939" y="6479"/>
                  <a:pt x="817" y="6670"/>
                  <a:pt x="743" y="6903"/>
                </a:cubicBezTo>
                <a:cubicBezTo>
                  <a:pt x="610" y="7339"/>
                  <a:pt x="706" y="7837"/>
                  <a:pt x="796" y="8267"/>
                </a:cubicBezTo>
                <a:cubicBezTo>
                  <a:pt x="929" y="8883"/>
                  <a:pt x="1141" y="9482"/>
                  <a:pt x="1348" y="10071"/>
                </a:cubicBezTo>
                <a:cubicBezTo>
                  <a:pt x="1523" y="10570"/>
                  <a:pt x="1719" y="11047"/>
                  <a:pt x="1937" y="11525"/>
                </a:cubicBezTo>
                <a:cubicBezTo>
                  <a:pt x="2239" y="12161"/>
                  <a:pt x="2616" y="12904"/>
                  <a:pt x="3369" y="13058"/>
                </a:cubicBezTo>
                <a:cubicBezTo>
                  <a:pt x="3478" y="13077"/>
                  <a:pt x="3580" y="13087"/>
                  <a:pt x="3681" y="13087"/>
                </a:cubicBezTo>
                <a:cubicBezTo>
                  <a:pt x="3749" y="13087"/>
                  <a:pt x="3816" y="13083"/>
                  <a:pt x="3884" y="13074"/>
                </a:cubicBezTo>
                <a:cubicBezTo>
                  <a:pt x="4075" y="13063"/>
                  <a:pt x="4261" y="13058"/>
                  <a:pt x="4452" y="13042"/>
                </a:cubicBezTo>
                <a:cubicBezTo>
                  <a:pt x="4775" y="13021"/>
                  <a:pt x="5104" y="12979"/>
                  <a:pt x="5428" y="12952"/>
                </a:cubicBezTo>
                <a:cubicBezTo>
                  <a:pt x="6272" y="12883"/>
                  <a:pt x="7115" y="12888"/>
                  <a:pt x="7954" y="12772"/>
                </a:cubicBezTo>
                <a:cubicBezTo>
                  <a:pt x="8245" y="12729"/>
                  <a:pt x="8537" y="12666"/>
                  <a:pt x="8824" y="12581"/>
                </a:cubicBezTo>
                <a:cubicBezTo>
                  <a:pt x="8930" y="12543"/>
                  <a:pt x="9036" y="12512"/>
                  <a:pt x="9137" y="12464"/>
                </a:cubicBezTo>
                <a:cubicBezTo>
                  <a:pt x="9227" y="12501"/>
                  <a:pt x="9328" y="12533"/>
                  <a:pt x="9429" y="12554"/>
                </a:cubicBezTo>
                <a:cubicBezTo>
                  <a:pt x="9671" y="12614"/>
                  <a:pt x="9916" y="12640"/>
                  <a:pt x="10162" y="12640"/>
                </a:cubicBezTo>
                <a:cubicBezTo>
                  <a:pt x="10810" y="12640"/>
                  <a:pt x="11459" y="12459"/>
                  <a:pt x="12055" y="12236"/>
                </a:cubicBezTo>
                <a:cubicBezTo>
                  <a:pt x="12511" y="12061"/>
                  <a:pt x="12840" y="11737"/>
                  <a:pt x="13068" y="11297"/>
                </a:cubicBezTo>
                <a:cubicBezTo>
                  <a:pt x="13408" y="10644"/>
                  <a:pt x="13392" y="9838"/>
                  <a:pt x="13365" y="9121"/>
                </a:cubicBezTo>
                <a:cubicBezTo>
                  <a:pt x="13334" y="8113"/>
                  <a:pt x="13158" y="7116"/>
                  <a:pt x="12999" y="6118"/>
                </a:cubicBezTo>
                <a:cubicBezTo>
                  <a:pt x="12867" y="5285"/>
                  <a:pt x="12692" y="4473"/>
                  <a:pt x="12469" y="3656"/>
                </a:cubicBezTo>
                <a:cubicBezTo>
                  <a:pt x="12188" y="2569"/>
                  <a:pt x="11790" y="1290"/>
                  <a:pt x="10638" y="839"/>
                </a:cubicBezTo>
                <a:cubicBezTo>
                  <a:pt x="10389" y="749"/>
                  <a:pt x="10129" y="685"/>
                  <a:pt x="9864" y="669"/>
                </a:cubicBezTo>
                <a:cubicBezTo>
                  <a:pt x="9561" y="627"/>
                  <a:pt x="9259" y="595"/>
                  <a:pt x="8956" y="553"/>
                </a:cubicBezTo>
                <a:cubicBezTo>
                  <a:pt x="8436" y="499"/>
                  <a:pt x="7916" y="484"/>
                  <a:pt x="7391" y="430"/>
                </a:cubicBezTo>
                <a:cubicBezTo>
                  <a:pt x="6043" y="298"/>
                  <a:pt x="4712" y="48"/>
                  <a:pt x="3359" y="6"/>
                </a:cubicBezTo>
                <a:cubicBezTo>
                  <a:pt x="3246" y="2"/>
                  <a:pt x="3134" y="0"/>
                  <a:pt x="30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30"/>
          <p:cNvSpPr/>
          <p:nvPr/>
        </p:nvSpPr>
        <p:spPr>
          <a:xfrm>
            <a:off x="6079740" y="1433337"/>
            <a:ext cx="823120" cy="706792"/>
          </a:xfrm>
          <a:custGeom>
            <a:rect b="b" l="l" r="r" t="t"/>
            <a:pathLst>
              <a:path extrusionOk="0" h="15396" w="17929">
                <a:moveTo>
                  <a:pt x="10347" y="0"/>
                </a:moveTo>
                <a:cubicBezTo>
                  <a:pt x="10316" y="0"/>
                  <a:pt x="10284" y="1"/>
                  <a:pt x="10251" y="2"/>
                </a:cubicBezTo>
                <a:cubicBezTo>
                  <a:pt x="8941" y="55"/>
                  <a:pt x="7551" y="591"/>
                  <a:pt x="6277" y="888"/>
                </a:cubicBezTo>
                <a:cubicBezTo>
                  <a:pt x="4638" y="1270"/>
                  <a:pt x="3036" y="1838"/>
                  <a:pt x="1523" y="2586"/>
                </a:cubicBezTo>
                <a:cubicBezTo>
                  <a:pt x="1125" y="2788"/>
                  <a:pt x="574" y="3011"/>
                  <a:pt x="298" y="3382"/>
                </a:cubicBezTo>
                <a:cubicBezTo>
                  <a:pt x="1" y="3796"/>
                  <a:pt x="128" y="4178"/>
                  <a:pt x="255" y="4655"/>
                </a:cubicBezTo>
                <a:cubicBezTo>
                  <a:pt x="669" y="6210"/>
                  <a:pt x="1423" y="7643"/>
                  <a:pt x="1985" y="9139"/>
                </a:cubicBezTo>
                <a:cubicBezTo>
                  <a:pt x="2500" y="10534"/>
                  <a:pt x="2829" y="11940"/>
                  <a:pt x="3609" y="13224"/>
                </a:cubicBezTo>
                <a:cubicBezTo>
                  <a:pt x="4134" y="14094"/>
                  <a:pt x="4866" y="15203"/>
                  <a:pt x="5970" y="15347"/>
                </a:cubicBezTo>
                <a:cubicBezTo>
                  <a:pt x="6238" y="15384"/>
                  <a:pt x="6513" y="15396"/>
                  <a:pt x="6789" y="15396"/>
                </a:cubicBezTo>
                <a:cubicBezTo>
                  <a:pt x="7255" y="15396"/>
                  <a:pt x="7724" y="15362"/>
                  <a:pt x="8177" y="15362"/>
                </a:cubicBezTo>
                <a:cubicBezTo>
                  <a:pt x="8505" y="15362"/>
                  <a:pt x="8831" y="15365"/>
                  <a:pt x="9157" y="15365"/>
                </a:cubicBezTo>
                <a:cubicBezTo>
                  <a:pt x="9565" y="15365"/>
                  <a:pt x="9972" y="15361"/>
                  <a:pt x="10379" y="15347"/>
                </a:cubicBezTo>
                <a:cubicBezTo>
                  <a:pt x="11907" y="15288"/>
                  <a:pt x="13498" y="15203"/>
                  <a:pt x="14989" y="14869"/>
                </a:cubicBezTo>
                <a:cubicBezTo>
                  <a:pt x="16029" y="14641"/>
                  <a:pt x="17181" y="14200"/>
                  <a:pt x="17621" y="13155"/>
                </a:cubicBezTo>
                <a:cubicBezTo>
                  <a:pt x="17929" y="12423"/>
                  <a:pt x="17881" y="11701"/>
                  <a:pt x="17791" y="10932"/>
                </a:cubicBezTo>
                <a:cubicBezTo>
                  <a:pt x="17722" y="10402"/>
                  <a:pt x="17616" y="9876"/>
                  <a:pt x="17446" y="9367"/>
                </a:cubicBezTo>
                <a:cubicBezTo>
                  <a:pt x="17313" y="8964"/>
                  <a:pt x="17059" y="8698"/>
                  <a:pt x="16878" y="8327"/>
                </a:cubicBezTo>
                <a:cubicBezTo>
                  <a:pt x="16496" y="7510"/>
                  <a:pt x="16247" y="6666"/>
                  <a:pt x="15833" y="5870"/>
                </a:cubicBezTo>
                <a:cubicBezTo>
                  <a:pt x="15748" y="5711"/>
                  <a:pt x="15663" y="5547"/>
                  <a:pt x="15562" y="5393"/>
                </a:cubicBezTo>
                <a:cubicBezTo>
                  <a:pt x="15398" y="5128"/>
                  <a:pt x="15212" y="4852"/>
                  <a:pt x="14952" y="4666"/>
                </a:cubicBezTo>
                <a:cubicBezTo>
                  <a:pt x="14825" y="4565"/>
                  <a:pt x="14660" y="4539"/>
                  <a:pt x="14533" y="4454"/>
                </a:cubicBezTo>
                <a:cubicBezTo>
                  <a:pt x="14194" y="4220"/>
                  <a:pt x="13971" y="3716"/>
                  <a:pt x="13732" y="3382"/>
                </a:cubicBezTo>
                <a:cubicBezTo>
                  <a:pt x="13079" y="2491"/>
                  <a:pt x="12512" y="1472"/>
                  <a:pt x="11742" y="676"/>
                </a:cubicBezTo>
                <a:cubicBezTo>
                  <a:pt x="11309" y="233"/>
                  <a:pt x="10929" y="0"/>
                  <a:pt x="1034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0"/>
          <p:cNvSpPr/>
          <p:nvPr/>
        </p:nvSpPr>
        <p:spPr>
          <a:xfrm>
            <a:off x="774269" y="1444102"/>
            <a:ext cx="778032" cy="696049"/>
          </a:xfrm>
          <a:custGeom>
            <a:rect b="b" l="l" r="r" t="t"/>
            <a:pathLst>
              <a:path extrusionOk="0" h="12888" w="14406">
                <a:moveTo>
                  <a:pt x="6107" y="1"/>
                </a:moveTo>
                <a:cubicBezTo>
                  <a:pt x="5831" y="1"/>
                  <a:pt x="5561" y="1"/>
                  <a:pt x="5285" y="32"/>
                </a:cubicBezTo>
                <a:cubicBezTo>
                  <a:pt x="5094" y="54"/>
                  <a:pt x="4876" y="22"/>
                  <a:pt x="4691" y="75"/>
                </a:cubicBezTo>
                <a:cubicBezTo>
                  <a:pt x="4701" y="133"/>
                  <a:pt x="4951" y="192"/>
                  <a:pt x="5004" y="223"/>
                </a:cubicBezTo>
                <a:cubicBezTo>
                  <a:pt x="5110" y="287"/>
                  <a:pt x="5391" y="377"/>
                  <a:pt x="5434" y="505"/>
                </a:cubicBezTo>
                <a:cubicBezTo>
                  <a:pt x="5402" y="519"/>
                  <a:pt x="5370" y="524"/>
                  <a:pt x="5337" y="524"/>
                </a:cubicBezTo>
                <a:cubicBezTo>
                  <a:pt x="5220" y="524"/>
                  <a:pt x="5094" y="453"/>
                  <a:pt x="4972" y="453"/>
                </a:cubicBezTo>
                <a:cubicBezTo>
                  <a:pt x="4938" y="453"/>
                  <a:pt x="4904" y="459"/>
                  <a:pt x="4871" y="473"/>
                </a:cubicBezTo>
                <a:cubicBezTo>
                  <a:pt x="4898" y="536"/>
                  <a:pt x="5073" y="542"/>
                  <a:pt x="4929" y="632"/>
                </a:cubicBezTo>
                <a:cubicBezTo>
                  <a:pt x="4903" y="648"/>
                  <a:pt x="4728" y="664"/>
                  <a:pt x="4701" y="669"/>
                </a:cubicBezTo>
                <a:cubicBezTo>
                  <a:pt x="4669" y="677"/>
                  <a:pt x="4636" y="678"/>
                  <a:pt x="4602" y="678"/>
                </a:cubicBezTo>
                <a:cubicBezTo>
                  <a:pt x="4580" y="678"/>
                  <a:pt x="4557" y="677"/>
                  <a:pt x="4535" y="677"/>
                </a:cubicBezTo>
                <a:cubicBezTo>
                  <a:pt x="4496" y="677"/>
                  <a:pt x="4457" y="679"/>
                  <a:pt x="4420" y="690"/>
                </a:cubicBezTo>
                <a:cubicBezTo>
                  <a:pt x="4447" y="807"/>
                  <a:pt x="4723" y="929"/>
                  <a:pt x="4802" y="1035"/>
                </a:cubicBezTo>
                <a:cubicBezTo>
                  <a:pt x="4951" y="1226"/>
                  <a:pt x="4765" y="1178"/>
                  <a:pt x="4701" y="1327"/>
                </a:cubicBezTo>
                <a:cubicBezTo>
                  <a:pt x="4669" y="1401"/>
                  <a:pt x="4696" y="1587"/>
                  <a:pt x="4701" y="1667"/>
                </a:cubicBezTo>
                <a:cubicBezTo>
                  <a:pt x="4712" y="1805"/>
                  <a:pt x="4802" y="1937"/>
                  <a:pt x="4749" y="2080"/>
                </a:cubicBezTo>
                <a:cubicBezTo>
                  <a:pt x="4715" y="2089"/>
                  <a:pt x="4677" y="2092"/>
                  <a:pt x="4638" y="2092"/>
                </a:cubicBezTo>
                <a:cubicBezTo>
                  <a:pt x="4578" y="2092"/>
                  <a:pt x="4517" y="2085"/>
                  <a:pt x="4463" y="2075"/>
                </a:cubicBezTo>
                <a:cubicBezTo>
                  <a:pt x="4314" y="2049"/>
                  <a:pt x="4187" y="2038"/>
                  <a:pt x="4038" y="2027"/>
                </a:cubicBezTo>
                <a:cubicBezTo>
                  <a:pt x="4081" y="1932"/>
                  <a:pt x="4118" y="1831"/>
                  <a:pt x="4181" y="1746"/>
                </a:cubicBezTo>
                <a:cubicBezTo>
                  <a:pt x="4162" y="1739"/>
                  <a:pt x="4142" y="1736"/>
                  <a:pt x="4121" y="1736"/>
                </a:cubicBezTo>
                <a:cubicBezTo>
                  <a:pt x="3984" y="1736"/>
                  <a:pt x="3826" y="1872"/>
                  <a:pt x="3720" y="1932"/>
                </a:cubicBezTo>
                <a:cubicBezTo>
                  <a:pt x="3688" y="1948"/>
                  <a:pt x="3651" y="1974"/>
                  <a:pt x="3608" y="2011"/>
                </a:cubicBezTo>
                <a:cubicBezTo>
                  <a:pt x="3518" y="2001"/>
                  <a:pt x="3423" y="1990"/>
                  <a:pt x="3322" y="1974"/>
                </a:cubicBezTo>
                <a:cubicBezTo>
                  <a:pt x="3153" y="1953"/>
                  <a:pt x="2944" y="1905"/>
                  <a:pt x="2756" y="1905"/>
                </a:cubicBezTo>
                <a:cubicBezTo>
                  <a:pt x="2707" y="1905"/>
                  <a:pt x="2661" y="1908"/>
                  <a:pt x="2616" y="1916"/>
                </a:cubicBezTo>
                <a:cubicBezTo>
                  <a:pt x="2590" y="1921"/>
                  <a:pt x="2553" y="1932"/>
                  <a:pt x="2526" y="1937"/>
                </a:cubicBezTo>
                <a:cubicBezTo>
                  <a:pt x="2521" y="1937"/>
                  <a:pt x="2515" y="1932"/>
                  <a:pt x="2510" y="1932"/>
                </a:cubicBezTo>
                <a:cubicBezTo>
                  <a:pt x="2421" y="1899"/>
                  <a:pt x="2343" y="1884"/>
                  <a:pt x="2268" y="1884"/>
                </a:cubicBezTo>
                <a:cubicBezTo>
                  <a:pt x="2163" y="1884"/>
                  <a:pt x="2063" y="1912"/>
                  <a:pt x="1942" y="1958"/>
                </a:cubicBezTo>
                <a:cubicBezTo>
                  <a:pt x="1835" y="1997"/>
                  <a:pt x="1735" y="2041"/>
                  <a:pt x="1639" y="2041"/>
                </a:cubicBezTo>
                <a:cubicBezTo>
                  <a:pt x="1564" y="2041"/>
                  <a:pt x="1492" y="2014"/>
                  <a:pt x="1422" y="1937"/>
                </a:cubicBezTo>
                <a:cubicBezTo>
                  <a:pt x="1327" y="1964"/>
                  <a:pt x="1274" y="2043"/>
                  <a:pt x="1189" y="2064"/>
                </a:cubicBezTo>
                <a:cubicBezTo>
                  <a:pt x="1157" y="2070"/>
                  <a:pt x="1120" y="2080"/>
                  <a:pt x="1093" y="2091"/>
                </a:cubicBezTo>
                <a:cubicBezTo>
                  <a:pt x="1030" y="2118"/>
                  <a:pt x="987" y="2155"/>
                  <a:pt x="924" y="2224"/>
                </a:cubicBezTo>
                <a:cubicBezTo>
                  <a:pt x="759" y="2388"/>
                  <a:pt x="658" y="2606"/>
                  <a:pt x="552" y="2813"/>
                </a:cubicBezTo>
                <a:cubicBezTo>
                  <a:pt x="287" y="3311"/>
                  <a:pt x="85" y="3842"/>
                  <a:pt x="43" y="4404"/>
                </a:cubicBezTo>
                <a:cubicBezTo>
                  <a:pt x="0" y="4850"/>
                  <a:pt x="27" y="5306"/>
                  <a:pt x="80" y="5752"/>
                </a:cubicBezTo>
                <a:cubicBezTo>
                  <a:pt x="128" y="6123"/>
                  <a:pt x="266" y="6468"/>
                  <a:pt x="367" y="6824"/>
                </a:cubicBezTo>
                <a:cubicBezTo>
                  <a:pt x="637" y="7752"/>
                  <a:pt x="908" y="8617"/>
                  <a:pt x="1438" y="9439"/>
                </a:cubicBezTo>
                <a:cubicBezTo>
                  <a:pt x="2048" y="10373"/>
                  <a:pt x="2945" y="11068"/>
                  <a:pt x="3879" y="11663"/>
                </a:cubicBezTo>
                <a:cubicBezTo>
                  <a:pt x="4622" y="12129"/>
                  <a:pt x="5434" y="12437"/>
                  <a:pt x="6288" y="12623"/>
                </a:cubicBezTo>
                <a:cubicBezTo>
                  <a:pt x="6946" y="12766"/>
                  <a:pt x="7619" y="12846"/>
                  <a:pt x="8299" y="12846"/>
                </a:cubicBezTo>
                <a:cubicBezTo>
                  <a:pt x="8376" y="12851"/>
                  <a:pt x="8454" y="12854"/>
                  <a:pt x="8533" y="12854"/>
                </a:cubicBezTo>
                <a:cubicBezTo>
                  <a:pt x="8612" y="12854"/>
                  <a:pt x="8691" y="12851"/>
                  <a:pt x="8771" y="12846"/>
                </a:cubicBezTo>
                <a:cubicBezTo>
                  <a:pt x="8771" y="12846"/>
                  <a:pt x="9013" y="12887"/>
                  <a:pt x="9383" y="12887"/>
                </a:cubicBezTo>
                <a:cubicBezTo>
                  <a:pt x="10311" y="12887"/>
                  <a:pt x="12042" y="12627"/>
                  <a:pt x="12782" y="10803"/>
                </a:cubicBezTo>
                <a:cubicBezTo>
                  <a:pt x="12856" y="10803"/>
                  <a:pt x="12920" y="10835"/>
                  <a:pt x="12989" y="10909"/>
                </a:cubicBezTo>
                <a:cubicBezTo>
                  <a:pt x="13079" y="10883"/>
                  <a:pt x="13132" y="10803"/>
                  <a:pt x="13217" y="10782"/>
                </a:cubicBezTo>
                <a:cubicBezTo>
                  <a:pt x="13254" y="10777"/>
                  <a:pt x="13286" y="10766"/>
                  <a:pt x="13313" y="10755"/>
                </a:cubicBezTo>
                <a:cubicBezTo>
                  <a:pt x="13376" y="10729"/>
                  <a:pt x="13419" y="10692"/>
                  <a:pt x="13482" y="10623"/>
                </a:cubicBezTo>
                <a:cubicBezTo>
                  <a:pt x="13652" y="10458"/>
                  <a:pt x="13748" y="10241"/>
                  <a:pt x="13854" y="10034"/>
                </a:cubicBezTo>
                <a:cubicBezTo>
                  <a:pt x="14119" y="9535"/>
                  <a:pt x="14321" y="9004"/>
                  <a:pt x="14368" y="8442"/>
                </a:cubicBezTo>
                <a:cubicBezTo>
                  <a:pt x="14406" y="7996"/>
                  <a:pt x="14379" y="7540"/>
                  <a:pt x="14326" y="7094"/>
                </a:cubicBezTo>
                <a:cubicBezTo>
                  <a:pt x="14278" y="6723"/>
                  <a:pt x="14140" y="6378"/>
                  <a:pt x="14039" y="6023"/>
                </a:cubicBezTo>
                <a:cubicBezTo>
                  <a:pt x="13769" y="5094"/>
                  <a:pt x="13498" y="4229"/>
                  <a:pt x="12968" y="3407"/>
                </a:cubicBezTo>
                <a:cubicBezTo>
                  <a:pt x="12357" y="2473"/>
                  <a:pt x="11461" y="1778"/>
                  <a:pt x="10527" y="1189"/>
                </a:cubicBezTo>
                <a:cubicBezTo>
                  <a:pt x="9784" y="717"/>
                  <a:pt x="8972" y="409"/>
                  <a:pt x="8118" y="223"/>
                </a:cubicBezTo>
                <a:cubicBezTo>
                  <a:pt x="7460" y="80"/>
                  <a:pt x="6786" y="1"/>
                  <a:pt x="610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chemeClr val="accent2"/>
              </a:highlight>
            </a:endParaRPr>
          </a:p>
        </p:txBody>
      </p:sp>
      <p:sp>
        <p:nvSpPr>
          <p:cNvPr id="1152" name="Google Shape;1152;p30"/>
          <p:cNvSpPr txBox="1"/>
          <p:nvPr>
            <p:ph idx="4" type="subTitle"/>
          </p:nvPr>
        </p:nvSpPr>
        <p:spPr>
          <a:xfrm>
            <a:off x="726725"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Aaron Wicks</a:t>
            </a:r>
            <a:endParaRPr/>
          </a:p>
        </p:txBody>
      </p:sp>
      <p:sp>
        <p:nvSpPr>
          <p:cNvPr id="1153" name="Google Shape;1153;p30"/>
          <p:cNvSpPr txBox="1"/>
          <p:nvPr>
            <p:ph idx="5" type="subTitle"/>
          </p:nvPr>
        </p:nvSpPr>
        <p:spPr>
          <a:xfrm>
            <a:off x="3363288"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Amanda Clark</a:t>
            </a:r>
            <a:endParaRPr/>
          </a:p>
        </p:txBody>
      </p:sp>
      <p:sp>
        <p:nvSpPr>
          <p:cNvPr id="1154" name="Google Shape;1154;p30"/>
          <p:cNvSpPr txBox="1"/>
          <p:nvPr>
            <p:ph idx="1" type="subTitle"/>
          </p:nvPr>
        </p:nvSpPr>
        <p:spPr>
          <a:xfrm>
            <a:off x="726725" y="2984450"/>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0"/>
          <p:cNvSpPr txBox="1"/>
          <p:nvPr>
            <p:ph idx="2" type="subTitle"/>
          </p:nvPr>
        </p:nvSpPr>
        <p:spPr>
          <a:xfrm>
            <a:off x="3363287" y="2984450"/>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0"/>
          <p:cNvSpPr txBox="1"/>
          <p:nvPr>
            <p:ph idx="3" type="subTitle"/>
          </p:nvPr>
        </p:nvSpPr>
        <p:spPr>
          <a:xfrm>
            <a:off x="5999848" y="2984451"/>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30"/>
          <p:cNvSpPr txBox="1"/>
          <p:nvPr>
            <p:ph idx="6" type="subTitle"/>
          </p:nvPr>
        </p:nvSpPr>
        <p:spPr>
          <a:xfrm>
            <a:off x="5999843"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Who are you?</a:t>
            </a:r>
            <a:endParaRPr/>
          </a:p>
        </p:txBody>
      </p:sp>
      <p:grpSp>
        <p:nvGrpSpPr>
          <p:cNvPr id="1158" name="Google Shape;1158;p30"/>
          <p:cNvGrpSpPr/>
          <p:nvPr/>
        </p:nvGrpSpPr>
        <p:grpSpPr>
          <a:xfrm>
            <a:off x="984276" y="1636178"/>
            <a:ext cx="358026" cy="357996"/>
            <a:chOff x="863934" y="1462127"/>
            <a:chExt cx="323361" cy="323334"/>
          </a:xfrm>
        </p:grpSpPr>
        <p:sp>
          <p:nvSpPr>
            <p:cNvPr id="1159" name="Google Shape;1159;p30"/>
            <p:cNvSpPr/>
            <p:nvPr/>
          </p:nvSpPr>
          <p:spPr>
            <a:xfrm>
              <a:off x="1115866" y="1714059"/>
              <a:ext cx="43365" cy="71402"/>
            </a:xfrm>
            <a:custGeom>
              <a:rect b="b" l="l" r="r" t="t"/>
              <a:pathLst>
                <a:path extrusionOk="0" h="2646" w="1607">
                  <a:moveTo>
                    <a:pt x="1234" y="0"/>
                  </a:moveTo>
                  <a:cubicBezTo>
                    <a:pt x="474" y="411"/>
                    <a:pt x="0" y="1201"/>
                    <a:pt x="0" y="2073"/>
                  </a:cubicBezTo>
                  <a:lnTo>
                    <a:pt x="0" y="2646"/>
                  </a:lnTo>
                  <a:lnTo>
                    <a:pt x="797" y="2646"/>
                  </a:lnTo>
                  <a:lnTo>
                    <a:pt x="797" y="2073"/>
                  </a:lnTo>
                  <a:cubicBezTo>
                    <a:pt x="797" y="1507"/>
                    <a:pt x="951" y="948"/>
                    <a:pt x="1251" y="464"/>
                  </a:cubicBezTo>
                  <a:cubicBezTo>
                    <a:pt x="1356" y="299"/>
                    <a:pt x="1475" y="145"/>
                    <a:pt x="16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30"/>
            <p:cNvSpPr/>
            <p:nvPr/>
          </p:nvSpPr>
          <p:spPr>
            <a:xfrm>
              <a:off x="974491" y="1714059"/>
              <a:ext cx="102327" cy="21507"/>
            </a:xfrm>
            <a:custGeom>
              <a:rect b="b" l="l" r="r" t="t"/>
              <a:pathLst>
                <a:path extrusionOk="0" h="797" w="3792">
                  <a:moveTo>
                    <a:pt x="1" y="0"/>
                  </a:moveTo>
                  <a:lnTo>
                    <a:pt x="1" y="796"/>
                  </a:lnTo>
                  <a:lnTo>
                    <a:pt x="3791" y="796"/>
                  </a:lnTo>
                  <a:lnTo>
                    <a:pt x="379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30"/>
            <p:cNvSpPr/>
            <p:nvPr/>
          </p:nvSpPr>
          <p:spPr>
            <a:xfrm>
              <a:off x="891998" y="1550476"/>
              <a:ext cx="43365" cy="144694"/>
            </a:xfrm>
            <a:custGeom>
              <a:rect b="b" l="l" r="r" t="t"/>
              <a:pathLst>
                <a:path extrusionOk="0" h="5362" w="1607">
                  <a:moveTo>
                    <a:pt x="1606" y="1"/>
                  </a:moveTo>
                  <a:cubicBezTo>
                    <a:pt x="1396" y="47"/>
                    <a:pt x="1182" y="70"/>
                    <a:pt x="958" y="70"/>
                  </a:cubicBezTo>
                  <a:cubicBezTo>
                    <a:pt x="909" y="70"/>
                    <a:pt x="859" y="70"/>
                    <a:pt x="810" y="66"/>
                  </a:cubicBezTo>
                  <a:lnTo>
                    <a:pt x="810" y="3288"/>
                  </a:lnTo>
                  <a:cubicBezTo>
                    <a:pt x="810" y="3854"/>
                    <a:pt x="655" y="4413"/>
                    <a:pt x="356" y="4894"/>
                  </a:cubicBezTo>
                  <a:cubicBezTo>
                    <a:pt x="251" y="5058"/>
                    <a:pt x="132" y="5216"/>
                    <a:pt x="1" y="5361"/>
                  </a:cubicBezTo>
                  <a:lnTo>
                    <a:pt x="372" y="5361"/>
                  </a:lnTo>
                  <a:cubicBezTo>
                    <a:pt x="1136" y="4950"/>
                    <a:pt x="1606" y="4160"/>
                    <a:pt x="1606" y="3288"/>
                  </a:cubicBezTo>
                  <a:lnTo>
                    <a:pt x="16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0"/>
            <p:cNvSpPr/>
            <p:nvPr/>
          </p:nvSpPr>
          <p:spPr>
            <a:xfrm>
              <a:off x="1156262" y="1529158"/>
              <a:ext cx="31033" cy="164932"/>
            </a:xfrm>
            <a:custGeom>
              <a:rect b="b" l="l" r="r" t="t"/>
              <a:pathLst>
                <a:path extrusionOk="0" h="6112" w="1150">
                  <a:moveTo>
                    <a:pt x="1149" y="1"/>
                  </a:moveTo>
                  <a:cubicBezTo>
                    <a:pt x="1047" y="133"/>
                    <a:pt x="919" y="254"/>
                    <a:pt x="774" y="363"/>
                  </a:cubicBezTo>
                  <a:cubicBezTo>
                    <a:pt x="550" y="531"/>
                    <a:pt x="287" y="662"/>
                    <a:pt x="1" y="748"/>
                  </a:cubicBezTo>
                  <a:lnTo>
                    <a:pt x="1" y="4088"/>
                  </a:lnTo>
                  <a:cubicBezTo>
                    <a:pt x="1" y="4927"/>
                    <a:pt x="438" y="5690"/>
                    <a:pt x="1149" y="6112"/>
                  </a:cubicBezTo>
                  <a:lnTo>
                    <a:pt x="114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30"/>
            <p:cNvSpPr/>
            <p:nvPr/>
          </p:nvSpPr>
          <p:spPr>
            <a:xfrm>
              <a:off x="891998" y="1714059"/>
              <a:ext cx="43365" cy="71402"/>
            </a:xfrm>
            <a:custGeom>
              <a:rect b="b" l="l" r="r" t="t"/>
              <a:pathLst>
                <a:path extrusionOk="0" h="2646" w="1607">
                  <a:moveTo>
                    <a:pt x="1" y="0"/>
                  </a:moveTo>
                  <a:cubicBezTo>
                    <a:pt x="132" y="145"/>
                    <a:pt x="251" y="296"/>
                    <a:pt x="356" y="467"/>
                  </a:cubicBezTo>
                  <a:cubicBezTo>
                    <a:pt x="655" y="951"/>
                    <a:pt x="810" y="1507"/>
                    <a:pt x="810" y="2073"/>
                  </a:cubicBezTo>
                  <a:lnTo>
                    <a:pt x="810" y="2646"/>
                  </a:lnTo>
                  <a:lnTo>
                    <a:pt x="1606" y="2646"/>
                  </a:lnTo>
                  <a:lnTo>
                    <a:pt x="1606" y="2073"/>
                  </a:lnTo>
                  <a:cubicBezTo>
                    <a:pt x="1606" y="1201"/>
                    <a:pt x="1136" y="418"/>
                    <a:pt x="3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30"/>
            <p:cNvSpPr/>
            <p:nvPr/>
          </p:nvSpPr>
          <p:spPr>
            <a:xfrm>
              <a:off x="1116028" y="1550476"/>
              <a:ext cx="43284" cy="144586"/>
            </a:xfrm>
            <a:custGeom>
              <a:rect b="b" l="l" r="r" t="t"/>
              <a:pathLst>
                <a:path extrusionOk="0" h="5358" w="1604">
                  <a:moveTo>
                    <a:pt x="1" y="1"/>
                  </a:moveTo>
                  <a:lnTo>
                    <a:pt x="1" y="3288"/>
                  </a:lnTo>
                  <a:cubicBezTo>
                    <a:pt x="1" y="4160"/>
                    <a:pt x="468" y="4943"/>
                    <a:pt x="1235" y="5358"/>
                  </a:cubicBezTo>
                  <a:lnTo>
                    <a:pt x="1604" y="5358"/>
                  </a:lnTo>
                  <a:cubicBezTo>
                    <a:pt x="1472" y="5216"/>
                    <a:pt x="1353" y="5065"/>
                    <a:pt x="1248" y="4894"/>
                  </a:cubicBezTo>
                  <a:cubicBezTo>
                    <a:pt x="949" y="4413"/>
                    <a:pt x="794" y="3854"/>
                    <a:pt x="794" y="3288"/>
                  </a:cubicBezTo>
                  <a:lnTo>
                    <a:pt x="794" y="66"/>
                  </a:lnTo>
                  <a:cubicBezTo>
                    <a:pt x="745" y="70"/>
                    <a:pt x="695" y="70"/>
                    <a:pt x="646" y="70"/>
                  </a:cubicBezTo>
                  <a:cubicBezTo>
                    <a:pt x="422" y="70"/>
                    <a:pt x="205" y="43"/>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30"/>
            <p:cNvSpPr/>
            <p:nvPr/>
          </p:nvSpPr>
          <p:spPr>
            <a:xfrm>
              <a:off x="922194" y="1528807"/>
              <a:ext cx="206921" cy="206759"/>
            </a:xfrm>
            <a:custGeom>
              <a:rect b="b" l="l" r="r" t="t"/>
              <a:pathLst>
                <a:path extrusionOk="0" h="7662" w="7668">
                  <a:moveTo>
                    <a:pt x="1833" y="1"/>
                  </a:moveTo>
                  <a:cubicBezTo>
                    <a:pt x="1731" y="132"/>
                    <a:pt x="1603" y="251"/>
                    <a:pt x="1461" y="363"/>
                  </a:cubicBezTo>
                  <a:cubicBezTo>
                    <a:pt x="1373" y="429"/>
                    <a:pt x="1284" y="484"/>
                    <a:pt x="1188" y="540"/>
                  </a:cubicBezTo>
                  <a:lnTo>
                    <a:pt x="1188" y="4088"/>
                  </a:lnTo>
                  <a:cubicBezTo>
                    <a:pt x="1188" y="4657"/>
                    <a:pt x="1034" y="5216"/>
                    <a:pt x="731" y="5697"/>
                  </a:cubicBezTo>
                  <a:cubicBezTo>
                    <a:pt x="540" y="6013"/>
                    <a:pt x="287" y="6289"/>
                    <a:pt x="0" y="6513"/>
                  </a:cubicBezTo>
                  <a:cubicBezTo>
                    <a:pt x="293" y="6733"/>
                    <a:pt x="540" y="7010"/>
                    <a:pt x="731" y="7326"/>
                  </a:cubicBezTo>
                  <a:cubicBezTo>
                    <a:pt x="797" y="7434"/>
                    <a:pt x="856" y="7546"/>
                    <a:pt x="909" y="7661"/>
                  </a:cubicBezTo>
                  <a:lnTo>
                    <a:pt x="1234" y="7661"/>
                  </a:lnTo>
                  <a:lnTo>
                    <a:pt x="1234" y="6164"/>
                  </a:lnTo>
                  <a:lnTo>
                    <a:pt x="6430" y="6164"/>
                  </a:lnTo>
                  <a:lnTo>
                    <a:pt x="6430" y="7661"/>
                  </a:lnTo>
                  <a:lnTo>
                    <a:pt x="6753" y="7661"/>
                  </a:lnTo>
                  <a:cubicBezTo>
                    <a:pt x="6809" y="7546"/>
                    <a:pt x="6865" y="7434"/>
                    <a:pt x="6931" y="7326"/>
                  </a:cubicBezTo>
                  <a:cubicBezTo>
                    <a:pt x="7128" y="7013"/>
                    <a:pt x="7375" y="6740"/>
                    <a:pt x="7668" y="6513"/>
                  </a:cubicBezTo>
                  <a:cubicBezTo>
                    <a:pt x="7375" y="6289"/>
                    <a:pt x="7128" y="6016"/>
                    <a:pt x="6937" y="5697"/>
                  </a:cubicBezTo>
                  <a:cubicBezTo>
                    <a:pt x="6634" y="5213"/>
                    <a:pt x="6480" y="4657"/>
                    <a:pt x="6480" y="4091"/>
                  </a:cubicBezTo>
                  <a:lnTo>
                    <a:pt x="6480" y="540"/>
                  </a:lnTo>
                  <a:cubicBezTo>
                    <a:pt x="6384" y="484"/>
                    <a:pt x="6289" y="429"/>
                    <a:pt x="6207" y="363"/>
                  </a:cubicBezTo>
                  <a:cubicBezTo>
                    <a:pt x="6062" y="251"/>
                    <a:pt x="5937" y="132"/>
                    <a:pt x="5831" y="1"/>
                  </a:cubicBezTo>
                  <a:cubicBezTo>
                    <a:pt x="5729" y="132"/>
                    <a:pt x="5601" y="251"/>
                    <a:pt x="5460" y="363"/>
                  </a:cubicBezTo>
                  <a:cubicBezTo>
                    <a:pt x="5022" y="692"/>
                    <a:pt x="4446" y="873"/>
                    <a:pt x="3834" y="873"/>
                  </a:cubicBezTo>
                  <a:cubicBezTo>
                    <a:pt x="3225" y="873"/>
                    <a:pt x="2649" y="692"/>
                    <a:pt x="2208" y="363"/>
                  </a:cubicBezTo>
                  <a:cubicBezTo>
                    <a:pt x="2064" y="251"/>
                    <a:pt x="1939" y="132"/>
                    <a:pt x="18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30"/>
            <p:cNvSpPr/>
            <p:nvPr/>
          </p:nvSpPr>
          <p:spPr>
            <a:xfrm>
              <a:off x="875213" y="1511941"/>
              <a:ext cx="84571" cy="21615"/>
            </a:xfrm>
            <a:custGeom>
              <a:rect b="b" l="l" r="r" t="t"/>
              <a:pathLst>
                <a:path extrusionOk="0" h="801" w="3134">
                  <a:moveTo>
                    <a:pt x="1" y="0"/>
                  </a:moveTo>
                  <a:cubicBezTo>
                    <a:pt x="80" y="158"/>
                    <a:pt x="198" y="300"/>
                    <a:pt x="369" y="428"/>
                  </a:cubicBezTo>
                  <a:cubicBezTo>
                    <a:pt x="685" y="668"/>
                    <a:pt x="1113" y="800"/>
                    <a:pt x="1570" y="800"/>
                  </a:cubicBezTo>
                  <a:cubicBezTo>
                    <a:pt x="2024" y="800"/>
                    <a:pt x="2452" y="668"/>
                    <a:pt x="2768" y="428"/>
                  </a:cubicBezTo>
                  <a:cubicBezTo>
                    <a:pt x="2939" y="307"/>
                    <a:pt x="3058" y="158"/>
                    <a:pt x="31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30"/>
            <p:cNvSpPr/>
            <p:nvPr/>
          </p:nvSpPr>
          <p:spPr>
            <a:xfrm>
              <a:off x="863934" y="1715381"/>
              <a:ext cx="31033" cy="70080"/>
            </a:xfrm>
            <a:custGeom>
              <a:rect b="b" l="l" r="r" t="t"/>
              <a:pathLst>
                <a:path extrusionOk="0" h="2597" w="1150">
                  <a:moveTo>
                    <a:pt x="1" y="0"/>
                  </a:moveTo>
                  <a:lnTo>
                    <a:pt x="1" y="2597"/>
                  </a:lnTo>
                  <a:lnTo>
                    <a:pt x="1149" y="2597"/>
                  </a:lnTo>
                  <a:lnTo>
                    <a:pt x="1149" y="2024"/>
                  </a:lnTo>
                  <a:cubicBezTo>
                    <a:pt x="1149" y="1185"/>
                    <a:pt x="711" y="425"/>
                    <a:pt x="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30"/>
            <p:cNvSpPr/>
            <p:nvPr/>
          </p:nvSpPr>
          <p:spPr>
            <a:xfrm>
              <a:off x="1156262" y="1715381"/>
              <a:ext cx="31033" cy="70080"/>
            </a:xfrm>
            <a:custGeom>
              <a:rect b="b" l="l" r="r" t="t"/>
              <a:pathLst>
                <a:path extrusionOk="0" h="2597" w="1150">
                  <a:moveTo>
                    <a:pt x="1149" y="0"/>
                  </a:moveTo>
                  <a:cubicBezTo>
                    <a:pt x="438" y="425"/>
                    <a:pt x="1" y="1185"/>
                    <a:pt x="1" y="2024"/>
                  </a:cubicBezTo>
                  <a:lnTo>
                    <a:pt x="1" y="2597"/>
                  </a:lnTo>
                  <a:lnTo>
                    <a:pt x="1149" y="2597"/>
                  </a:lnTo>
                  <a:lnTo>
                    <a:pt x="114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30"/>
            <p:cNvSpPr/>
            <p:nvPr/>
          </p:nvSpPr>
          <p:spPr>
            <a:xfrm>
              <a:off x="1090904" y="1511941"/>
              <a:ext cx="84382" cy="21615"/>
            </a:xfrm>
            <a:custGeom>
              <a:rect b="b" l="l" r="r" t="t"/>
              <a:pathLst>
                <a:path extrusionOk="0" h="801" w="3127">
                  <a:moveTo>
                    <a:pt x="1" y="0"/>
                  </a:moveTo>
                  <a:cubicBezTo>
                    <a:pt x="76" y="158"/>
                    <a:pt x="198" y="300"/>
                    <a:pt x="363" y="428"/>
                  </a:cubicBezTo>
                  <a:cubicBezTo>
                    <a:pt x="679" y="668"/>
                    <a:pt x="1106" y="800"/>
                    <a:pt x="1564" y="800"/>
                  </a:cubicBezTo>
                  <a:cubicBezTo>
                    <a:pt x="2021" y="800"/>
                    <a:pt x="2449" y="668"/>
                    <a:pt x="2765" y="428"/>
                  </a:cubicBezTo>
                  <a:cubicBezTo>
                    <a:pt x="2933" y="307"/>
                    <a:pt x="3054" y="158"/>
                    <a:pt x="31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30"/>
            <p:cNvSpPr/>
            <p:nvPr/>
          </p:nvSpPr>
          <p:spPr>
            <a:xfrm>
              <a:off x="863934" y="1462127"/>
              <a:ext cx="323361" cy="31006"/>
            </a:xfrm>
            <a:custGeom>
              <a:rect b="b" l="l" r="r" t="t"/>
              <a:pathLst>
                <a:path extrusionOk="0" h="1149" w="11983">
                  <a:moveTo>
                    <a:pt x="1" y="0"/>
                  </a:moveTo>
                  <a:lnTo>
                    <a:pt x="1" y="1149"/>
                  </a:lnTo>
                  <a:lnTo>
                    <a:pt x="11982" y="1149"/>
                  </a:lnTo>
                  <a:lnTo>
                    <a:pt x="1198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30"/>
            <p:cNvSpPr/>
            <p:nvPr/>
          </p:nvSpPr>
          <p:spPr>
            <a:xfrm>
              <a:off x="983018" y="1511941"/>
              <a:ext cx="84463" cy="21615"/>
            </a:xfrm>
            <a:custGeom>
              <a:rect b="b" l="l" r="r" t="t"/>
              <a:pathLst>
                <a:path extrusionOk="0" h="801" w="3130">
                  <a:moveTo>
                    <a:pt x="0" y="0"/>
                  </a:moveTo>
                  <a:cubicBezTo>
                    <a:pt x="79" y="158"/>
                    <a:pt x="198" y="300"/>
                    <a:pt x="366" y="428"/>
                  </a:cubicBezTo>
                  <a:cubicBezTo>
                    <a:pt x="682" y="668"/>
                    <a:pt x="1113" y="800"/>
                    <a:pt x="1567" y="800"/>
                  </a:cubicBezTo>
                  <a:cubicBezTo>
                    <a:pt x="2024" y="800"/>
                    <a:pt x="2452" y="668"/>
                    <a:pt x="2768" y="428"/>
                  </a:cubicBezTo>
                  <a:cubicBezTo>
                    <a:pt x="2939" y="307"/>
                    <a:pt x="3058" y="158"/>
                    <a:pt x="31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30"/>
            <p:cNvSpPr/>
            <p:nvPr/>
          </p:nvSpPr>
          <p:spPr>
            <a:xfrm>
              <a:off x="952741" y="1754456"/>
              <a:ext cx="145665" cy="31006"/>
            </a:xfrm>
            <a:custGeom>
              <a:rect b="b" l="l" r="r" t="t"/>
              <a:pathLst>
                <a:path extrusionOk="0" h="1149" w="5398">
                  <a:moveTo>
                    <a:pt x="0" y="0"/>
                  </a:moveTo>
                  <a:cubicBezTo>
                    <a:pt x="37" y="191"/>
                    <a:pt x="53" y="385"/>
                    <a:pt x="53" y="576"/>
                  </a:cubicBezTo>
                  <a:lnTo>
                    <a:pt x="53" y="1149"/>
                  </a:lnTo>
                  <a:lnTo>
                    <a:pt x="5344" y="1149"/>
                  </a:lnTo>
                  <a:lnTo>
                    <a:pt x="5344" y="576"/>
                  </a:lnTo>
                  <a:cubicBezTo>
                    <a:pt x="5344" y="385"/>
                    <a:pt x="5364" y="191"/>
                    <a:pt x="53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30"/>
            <p:cNvSpPr/>
            <p:nvPr/>
          </p:nvSpPr>
          <p:spPr>
            <a:xfrm>
              <a:off x="863934" y="1529158"/>
              <a:ext cx="31033" cy="164932"/>
            </a:xfrm>
            <a:custGeom>
              <a:rect b="b" l="l" r="r" t="t"/>
              <a:pathLst>
                <a:path extrusionOk="0" h="6112" w="1150">
                  <a:moveTo>
                    <a:pt x="1" y="1"/>
                  </a:moveTo>
                  <a:lnTo>
                    <a:pt x="1" y="6112"/>
                  </a:lnTo>
                  <a:cubicBezTo>
                    <a:pt x="711" y="5690"/>
                    <a:pt x="1149" y="4927"/>
                    <a:pt x="1149" y="4088"/>
                  </a:cubicBezTo>
                  <a:lnTo>
                    <a:pt x="1149" y="748"/>
                  </a:lnTo>
                  <a:cubicBezTo>
                    <a:pt x="863" y="662"/>
                    <a:pt x="600" y="534"/>
                    <a:pt x="376" y="363"/>
                  </a:cubicBezTo>
                  <a:cubicBezTo>
                    <a:pt x="231" y="251"/>
                    <a:pt x="103" y="133"/>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4" name="Google Shape;1174;p30"/>
          <p:cNvGrpSpPr/>
          <p:nvPr/>
        </p:nvGrpSpPr>
        <p:grpSpPr>
          <a:xfrm>
            <a:off x="6326379" y="1636082"/>
            <a:ext cx="336962" cy="358205"/>
            <a:chOff x="4664096" y="1461938"/>
            <a:chExt cx="304337" cy="323523"/>
          </a:xfrm>
        </p:grpSpPr>
        <p:sp>
          <p:nvSpPr>
            <p:cNvPr id="1175" name="Google Shape;1175;p30"/>
            <p:cNvSpPr/>
            <p:nvPr/>
          </p:nvSpPr>
          <p:spPr>
            <a:xfrm>
              <a:off x="4664096" y="1461938"/>
              <a:ext cx="304337" cy="212264"/>
            </a:xfrm>
            <a:custGeom>
              <a:rect b="b" l="l" r="r" t="t"/>
              <a:pathLst>
                <a:path extrusionOk="0" h="7866" w="11278">
                  <a:moveTo>
                    <a:pt x="1" y="1"/>
                  </a:moveTo>
                  <a:lnTo>
                    <a:pt x="1" y="7"/>
                  </a:lnTo>
                  <a:lnTo>
                    <a:pt x="1" y="712"/>
                  </a:lnTo>
                  <a:lnTo>
                    <a:pt x="2245" y="712"/>
                  </a:lnTo>
                  <a:lnTo>
                    <a:pt x="2245" y="1271"/>
                  </a:lnTo>
                  <a:cubicBezTo>
                    <a:pt x="1817" y="1459"/>
                    <a:pt x="1613" y="1952"/>
                    <a:pt x="1781" y="2393"/>
                  </a:cubicBezTo>
                  <a:lnTo>
                    <a:pt x="2163" y="3380"/>
                  </a:lnTo>
                  <a:lnTo>
                    <a:pt x="1778" y="3532"/>
                  </a:lnTo>
                  <a:lnTo>
                    <a:pt x="2031" y="4187"/>
                  </a:lnTo>
                  <a:lnTo>
                    <a:pt x="2502" y="3999"/>
                  </a:lnTo>
                  <a:lnTo>
                    <a:pt x="3002" y="7866"/>
                  </a:lnTo>
                  <a:lnTo>
                    <a:pt x="5210" y="4999"/>
                  </a:lnTo>
                  <a:lnTo>
                    <a:pt x="3992" y="3417"/>
                  </a:lnTo>
                  <a:lnTo>
                    <a:pt x="4463" y="3236"/>
                  </a:lnTo>
                  <a:lnTo>
                    <a:pt x="4206" y="2581"/>
                  </a:lnTo>
                  <a:lnTo>
                    <a:pt x="3805" y="2739"/>
                  </a:lnTo>
                  <a:lnTo>
                    <a:pt x="3423" y="1751"/>
                  </a:lnTo>
                  <a:cubicBezTo>
                    <a:pt x="3331" y="1521"/>
                    <a:pt x="3153" y="1353"/>
                    <a:pt x="2946" y="1261"/>
                  </a:cubicBezTo>
                  <a:lnTo>
                    <a:pt x="2946" y="705"/>
                  </a:lnTo>
                  <a:lnTo>
                    <a:pt x="8349" y="705"/>
                  </a:lnTo>
                  <a:lnTo>
                    <a:pt x="8349" y="1264"/>
                  </a:lnTo>
                  <a:lnTo>
                    <a:pt x="8346" y="1264"/>
                  </a:lnTo>
                  <a:cubicBezTo>
                    <a:pt x="8132" y="1360"/>
                    <a:pt x="7964" y="1531"/>
                    <a:pt x="7882" y="1751"/>
                  </a:cubicBezTo>
                  <a:lnTo>
                    <a:pt x="7497" y="2739"/>
                  </a:lnTo>
                  <a:lnTo>
                    <a:pt x="7095" y="2581"/>
                  </a:lnTo>
                  <a:lnTo>
                    <a:pt x="6839" y="3236"/>
                  </a:lnTo>
                  <a:lnTo>
                    <a:pt x="7309" y="3417"/>
                  </a:lnTo>
                  <a:lnTo>
                    <a:pt x="6092" y="4999"/>
                  </a:lnTo>
                  <a:lnTo>
                    <a:pt x="8296" y="7866"/>
                  </a:lnTo>
                  <a:lnTo>
                    <a:pt x="8797" y="3999"/>
                  </a:lnTo>
                  <a:lnTo>
                    <a:pt x="9264" y="4180"/>
                  </a:lnTo>
                  <a:lnTo>
                    <a:pt x="9517" y="3528"/>
                  </a:lnTo>
                  <a:lnTo>
                    <a:pt x="9136" y="3380"/>
                  </a:lnTo>
                  <a:lnTo>
                    <a:pt x="9517" y="2393"/>
                  </a:lnTo>
                  <a:cubicBezTo>
                    <a:pt x="9603" y="2173"/>
                    <a:pt x="9600" y="1936"/>
                    <a:pt x="9504" y="1719"/>
                  </a:cubicBezTo>
                  <a:cubicBezTo>
                    <a:pt x="9415" y="1511"/>
                    <a:pt x="9254" y="1357"/>
                    <a:pt x="9053" y="1264"/>
                  </a:cubicBezTo>
                  <a:lnTo>
                    <a:pt x="9053" y="705"/>
                  </a:lnTo>
                  <a:lnTo>
                    <a:pt x="11278" y="705"/>
                  </a:lnTo>
                  <a:lnTo>
                    <a:pt x="1127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30"/>
            <p:cNvSpPr/>
            <p:nvPr/>
          </p:nvSpPr>
          <p:spPr>
            <a:xfrm>
              <a:off x="4683364" y="1722047"/>
              <a:ext cx="57127" cy="63415"/>
            </a:xfrm>
            <a:custGeom>
              <a:rect b="b" l="l" r="r" t="t"/>
              <a:pathLst>
                <a:path extrusionOk="0" h="2350" w="2117">
                  <a:moveTo>
                    <a:pt x="1811" y="0"/>
                  </a:moveTo>
                  <a:lnTo>
                    <a:pt x="1" y="2350"/>
                  </a:lnTo>
                  <a:lnTo>
                    <a:pt x="2117" y="2350"/>
                  </a:lnTo>
                  <a:lnTo>
                    <a:pt x="181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30"/>
            <p:cNvSpPr/>
            <p:nvPr/>
          </p:nvSpPr>
          <p:spPr>
            <a:xfrm>
              <a:off x="4800397" y="1692012"/>
              <a:ext cx="32193" cy="32193"/>
            </a:xfrm>
            <a:custGeom>
              <a:rect b="b" l="l" r="r" t="t"/>
              <a:pathLst>
                <a:path extrusionOk="0" h="1193" w="1193">
                  <a:moveTo>
                    <a:pt x="596" y="1"/>
                  </a:moveTo>
                  <a:cubicBezTo>
                    <a:pt x="267" y="1"/>
                    <a:pt x="1" y="267"/>
                    <a:pt x="1" y="597"/>
                  </a:cubicBezTo>
                  <a:cubicBezTo>
                    <a:pt x="1" y="926"/>
                    <a:pt x="267" y="1192"/>
                    <a:pt x="596" y="1192"/>
                  </a:cubicBezTo>
                  <a:cubicBezTo>
                    <a:pt x="925" y="1192"/>
                    <a:pt x="1192" y="926"/>
                    <a:pt x="1192" y="597"/>
                  </a:cubicBezTo>
                  <a:cubicBezTo>
                    <a:pt x="1192" y="267"/>
                    <a:pt x="925" y="1"/>
                    <a:pt x="59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0"/>
            <p:cNvSpPr/>
            <p:nvPr/>
          </p:nvSpPr>
          <p:spPr>
            <a:xfrm>
              <a:off x="4748559" y="1612460"/>
              <a:ext cx="136139" cy="173001"/>
            </a:xfrm>
            <a:custGeom>
              <a:rect b="b" l="l" r="r" t="t"/>
              <a:pathLst>
                <a:path extrusionOk="0" h="6411" w="5045">
                  <a:moveTo>
                    <a:pt x="2876" y="1774"/>
                  </a:moveTo>
                  <a:cubicBezTo>
                    <a:pt x="2879" y="2554"/>
                    <a:pt x="3508" y="3186"/>
                    <a:pt x="4288" y="3186"/>
                  </a:cubicBezTo>
                  <a:lnTo>
                    <a:pt x="4288" y="3903"/>
                  </a:lnTo>
                  <a:cubicBezTo>
                    <a:pt x="3508" y="3903"/>
                    <a:pt x="2876" y="4532"/>
                    <a:pt x="2876" y="5312"/>
                  </a:cubicBezTo>
                  <a:lnTo>
                    <a:pt x="2159" y="5312"/>
                  </a:lnTo>
                  <a:cubicBezTo>
                    <a:pt x="2159" y="4535"/>
                    <a:pt x="1530" y="3903"/>
                    <a:pt x="747" y="3903"/>
                  </a:cubicBezTo>
                  <a:lnTo>
                    <a:pt x="747" y="3186"/>
                  </a:lnTo>
                  <a:cubicBezTo>
                    <a:pt x="1527" y="3186"/>
                    <a:pt x="2159" y="2557"/>
                    <a:pt x="2159" y="1774"/>
                  </a:cubicBezTo>
                  <a:close/>
                  <a:moveTo>
                    <a:pt x="2521" y="1"/>
                  </a:moveTo>
                  <a:lnTo>
                    <a:pt x="0" y="3278"/>
                  </a:lnTo>
                  <a:lnTo>
                    <a:pt x="408" y="6411"/>
                  </a:lnTo>
                  <a:lnTo>
                    <a:pt x="4637" y="6411"/>
                  </a:lnTo>
                  <a:lnTo>
                    <a:pt x="5045" y="3278"/>
                  </a:lnTo>
                  <a:lnTo>
                    <a:pt x="25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0"/>
            <p:cNvSpPr/>
            <p:nvPr/>
          </p:nvSpPr>
          <p:spPr>
            <a:xfrm>
              <a:off x="4892767" y="1722047"/>
              <a:ext cx="56938" cy="63415"/>
            </a:xfrm>
            <a:custGeom>
              <a:rect b="b" l="l" r="r" t="t"/>
              <a:pathLst>
                <a:path extrusionOk="0" h="2350" w="2110">
                  <a:moveTo>
                    <a:pt x="303" y="0"/>
                  </a:moveTo>
                  <a:lnTo>
                    <a:pt x="0" y="2350"/>
                  </a:lnTo>
                  <a:lnTo>
                    <a:pt x="2109" y="2350"/>
                  </a:lnTo>
                  <a:lnTo>
                    <a:pt x="30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30"/>
            <p:cNvSpPr/>
            <p:nvPr/>
          </p:nvSpPr>
          <p:spPr>
            <a:xfrm>
              <a:off x="4674216" y="1671153"/>
              <a:ext cx="18943" cy="18943"/>
            </a:xfrm>
            <a:custGeom>
              <a:rect b="b" l="l" r="r" t="t"/>
              <a:pathLst>
                <a:path extrusionOk="0" h="702" w="702">
                  <a:moveTo>
                    <a:pt x="1" y="1"/>
                  </a:moveTo>
                  <a:lnTo>
                    <a:pt x="1" y="702"/>
                  </a:lnTo>
                  <a:lnTo>
                    <a:pt x="702" y="702"/>
                  </a:lnTo>
                  <a:lnTo>
                    <a:pt x="70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0"/>
            <p:cNvSpPr/>
            <p:nvPr/>
          </p:nvSpPr>
          <p:spPr>
            <a:xfrm>
              <a:off x="4939991" y="1671153"/>
              <a:ext cx="19024" cy="18943"/>
            </a:xfrm>
            <a:custGeom>
              <a:rect b="b" l="l" r="r" t="t"/>
              <a:pathLst>
                <a:path extrusionOk="0" h="702" w="705">
                  <a:moveTo>
                    <a:pt x="1" y="1"/>
                  </a:moveTo>
                  <a:lnTo>
                    <a:pt x="1" y="702"/>
                  </a:lnTo>
                  <a:lnTo>
                    <a:pt x="705" y="702"/>
                  </a:lnTo>
                  <a:lnTo>
                    <a:pt x="7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30"/>
            <p:cNvSpPr/>
            <p:nvPr/>
          </p:nvSpPr>
          <p:spPr>
            <a:xfrm>
              <a:off x="4693051" y="1633158"/>
              <a:ext cx="19024" cy="19024"/>
            </a:xfrm>
            <a:custGeom>
              <a:rect b="b" l="l" r="r" t="t"/>
              <a:pathLst>
                <a:path extrusionOk="0" h="705" w="705">
                  <a:moveTo>
                    <a:pt x="0" y="0"/>
                  </a:moveTo>
                  <a:lnTo>
                    <a:pt x="0" y="704"/>
                  </a:lnTo>
                  <a:lnTo>
                    <a:pt x="705" y="704"/>
                  </a:lnTo>
                  <a:lnTo>
                    <a:pt x="7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30"/>
            <p:cNvSpPr/>
            <p:nvPr/>
          </p:nvSpPr>
          <p:spPr>
            <a:xfrm>
              <a:off x="4921074" y="1633158"/>
              <a:ext cx="18943" cy="19024"/>
            </a:xfrm>
            <a:custGeom>
              <a:rect b="b" l="l" r="r" t="t"/>
              <a:pathLst>
                <a:path extrusionOk="0" h="705" w="702">
                  <a:moveTo>
                    <a:pt x="1" y="0"/>
                  </a:moveTo>
                  <a:lnTo>
                    <a:pt x="1" y="704"/>
                  </a:lnTo>
                  <a:lnTo>
                    <a:pt x="702" y="704"/>
                  </a:lnTo>
                  <a:lnTo>
                    <a:pt x="70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4" name="Google Shape;1184;p30"/>
          <p:cNvGrpSpPr/>
          <p:nvPr/>
        </p:nvGrpSpPr>
        <p:grpSpPr>
          <a:xfrm>
            <a:off x="3648146" y="1635971"/>
            <a:ext cx="335797" cy="358414"/>
            <a:chOff x="3080455" y="2059359"/>
            <a:chExt cx="303284" cy="323712"/>
          </a:xfrm>
        </p:grpSpPr>
        <p:sp>
          <p:nvSpPr>
            <p:cNvPr id="1185" name="Google Shape;1185;p30"/>
            <p:cNvSpPr/>
            <p:nvPr/>
          </p:nvSpPr>
          <p:spPr>
            <a:xfrm>
              <a:off x="3147134" y="2335551"/>
              <a:ext cx="171247" cy="47521"/>
            </a:xfrm>
            <a:custGeom>
              <a:rect b="b" l="l" r="r" t="t"/>
              <a:pathLst>
                <a:path extrusionOk="0" h="1761" w="6346">
                  <a:moveTo>
                    <a:pt x="425" y="0"/>
                  </a:moveTo>
                  <a:lnTo>
                    <a:pt x="1" y="580"/>
                  </a:lnTo>
                  <a:lnTo>
                    <a:pt x="1" y="1761"/>
                  </a:lnTo>
                  <a:lnTo>
                    <a:pt x="6345" y="1761"/>
                  </a:lnTo>
                  <a:lnTo>
                    <a:pt x="6345" y="580"/>
                  </a:lnTo>
                  <a:lnTo>
                    <a:pt x="5921" y="0"/>
                  </a:lnTo>
                  <a:cubicBezTo>
                    <a:pt x="5200" y="382"/>
                    <a:pt x="4394" y="589"/>
                    <a:pt x="3561" y="589"/>
                  </a:cubicBezTo>
                  <a:lnTo>
                    <a:pt x="2785" y="589"/>
                  </a:lnTo>
                  <a:cubicBezTo>
                    <a:pt x="1952" y="589"/>
                    <a:pt x="1146" y="382"/>
                    <a:pt x="4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30"/>
            <p:cNvSpPr/>
            <p:nvPr/>
          </p:nvSpPr>
          <p:spPr>
            <a:xfrm>
              <a:off x="3080455" y="2059359"/>
              <a:ext cx="303284" cy="273007"/>
            </a:xfrm>
            <a:custGeom>
              <a:rect b="b" l="l" r="r" t="t"/>
              <a:pathLst>
                <a:path extrusionOk="0" h="10117" w="11239">
                  <a:moveTo>
                    <a:pt x="3884" y="2815"/>
                  </a:moveTo>
                  <a:lnTo>
                    <a:pt x="3884" y="8040"/>
                  </a:lnTo>
                  <a:lnTo>
                    <a:pt x="3880" y="8040"/>
                  </a:lnTo>
                  <a:cubicBezTo>
                    <a:pt x="3192" y="7596"/>
                    <a:pt x="2745" y="6843"/>
                    <a:pt x="2748" y="5990"/>
                  </a:cubicBezTo>
                  <a:cubicBezTo>
                    <a:pt x="2748" y="5576"/>
                    <a:pt x="2850" y="5164"/>
                    <a:pt x="3054" y="4806"/>
                  </a:cubicBezTo>
                  <a:cubicBezTo>
                    <a:pt x="3334" y="4296"/>
                    <a:pt x="3541" y="3723"/>
                    <a:pt x="3637" y="3187"/>
                  </a:cubicBezTo>
                  <a:cubicBezTo>
                    <a:pt x="3660" y="3062"/>
                    <a:pt x="3676" y="2940"/>
                    <a:pt x="3686" y="2815"/>
                  </a:cubicBezTo>
                  <a:close/>
                  <a:moveTo>
                    <a:pt x="7589" y="2818"/>
                  </a:moveTo>
                  <a:cubicBezTo>
                    <a:pt x="7595" y="2943"/>
                    <a:pt x="7612" y="3065"/>
                    <a:pt x="7632" y="3190"/>
                  </a:cubicBezTo>
                  <a:cubicBezTo>
                    <a:pt x="7727" y="3723"/>
                    <a:pt x="7931" y="4299"/>
                    <a:pt x="8214" y="4806"/>
                  </a:cubicBezTo>
                  <a:cubicBezTo>
                    <a:pt x="8411" y="5168"/>
                    <a:pt x="8520" y="5579"/>
                    <a:pt x="8520" y="5994"/>
                  </a:cubicBezTo>
                  <a:cubicBezTo>
                    <a:pt x="8520" y="6879"/>
                    <a:pt x="8059" y="7613"/>
                    <a:pt x="7388" y="8040"/>
                  </a:cubicBezTo>
                  <a:lnTo>
                    <a:pt x="7388" y="2818"/>
                  </a:lnTo>
                  <a:close/>
                  <a:moveTo>
                    <a:pt x="5282" y="2818"/>
                  </a:moveTo>
                  <a:lnTo>
                    <a:pt x="5282" y="8458"/>
                  </a:lnTo>
                  <a:cubicBezTo>
                    <a:pt x="5039" y="8455"/>
                    <a:pt x="4802" y="8422"/>
                    <a:pt x="4578" y="8360"/>
                  </a:cubicBezTo>
                  <a:lnTo>
                    <a:pt x="4578" y="2818"/>
                  </a:lnTo>
                  <a:close/>
                  <a:moveTo>
                    <a:pt x="6684" y="2818"/>
                  </a:moveTo>
                  <a:lnTo>
                    <a:pt x="6684" y="8356"/>
                  </a:lnTo>
                  <a:cubicBezTo>
                    <a:pt x="6460" y="8422"/>
                    <a:pt x="6223" y="8455"/>
                    <a:pt x="5983" y="8458"/>
                  </a:cubicBezTo>
                  <a:lnTo>
                    <a:pt x="5983" y="2818"/>
                  </a:lnTo>
                  <a:close/>
                  <a:moveTo>
                    <a:pt x="1038" y="1"/>
                  </a:moveTo>
                  <a:cubicBezTo>
                    <a:pt x="1019" y="1"/>
                    <a:pt x="1000" y="1"/>
                    <a:pt x="981" y="1"/>
                  </a:cubicBezTo>
                  <a:cubicBezTo>
                    <a:pt x="438" y="1"/>
                    <a:pt x="1" y="462"/>
                    <a:pt x="37" y="1015"/>
                  </a:cubicBezTo>
                  <a:cubicBezTo>
                    <a:pt x="70" y="1476"/>
                    <a:pt x="438" y="1847"/>
                    <a:pt x="899" y="1887"/>
                  </a:cubicBezTo>
                  <a:cubicBezTo>
                    <a:pt x="925" y="1889"/>
                    <a:pt x="950" y="1890"/>
                    <a:pt x="975" y="1890"/>
                  </a:cubicBezTo>
                  <a:cubicBezTo>
                    <a:pt x="1478" y="1890"/>
                    <a:pt x="1894" y="1493"/>
                    <a:pt x="1922" y="998"/>
                  </a:cubicBezTo>
                  <a:cubicBezTo>
                    <a:pt x="2222" y="1245"/>
                    <a:pt x="2396" y="1617"/>
                    <a:pt x="2403" y="2051"/>
                  </a:cubicBezTo>
                  <a:cubicBezTo>
                    <a:pt x="2403" y="2664"/>
                    <a:pt x="2202" y="3256"/>
                    <a:pt x="1837" y="3746"/>
                  </a:cubicBezTo>
                  <a:cubicBezTo>
                    <a:pt x="1304" y="4454"/>
                    <a:pt x="998" y="5332"/>
                    <a:pt x="1001" y="6287"/>
                  </a:cubicBezTo>
                  <a:cubicBezTo>
                    <a:pt x="1014" y="8472"/>
                    <a:pt x="3176" y="10117"/>
                    <a:pt x="5246" y="10117"/>
                  </a:cubicBezTo>
                  <a:lnTo>
                    <a:pt x="6019" y="10117"/>
                  </a:lnTo>
                  <a:cubicBezTo>
                    <a:pt x="8089" y="10117"/>
                    <a:pt x="10251" y="8472"/>
                    <a:pt x="10264" y="6287"/>
                  </a:cubicBezTo>
                  <a:cubicBezTo>
                    <a:pt x="10267" y="5332"/>
                    <a:pt x="9958" y="4454"/>
                    <a:pt x="9428" y="3746"/>
                  </a:cubicBezTo>
                  <a:cubicBezTo>
                    <a:pt x="9073" y="3272"/>
                    <a:pt x="8856" y="2670"/>
                    <a:pt x="8859" y="2051"/>
                  </a:cubicBezTo>
                  <a:cubicBezTo>
                    <a:pt x="8859" y="1627"/>
                    <a:pt x="9047" y="1249"/>
                    <a:pt x="9343" y="992"/>
                  </a:cubicBezTo>
                  <a:cubicBezTo>
                    <a:pt x="9366" y="1492"/>
                    <a:pt x="9780" y="1890"/>
                    <a:pt x="10284" y="1890"/>
                  </a:cubicBezTo>
                  <a:cubicBezTo>
                    <a:pt x="10807" y="1890"/>
                    <a:pt x="11225" y="1466"/>
                    <a:pt x="11225" y="949"/>
                  </a:cubicBezTo>
                  <a:cubicBezTo>
                    <a:pt x="11238" y="426"/>
                    <a:pt x="10814" y="1"/>
                    <a:pt x="10294" y="1"/>
                  </a:cubicBezTo>
                  <a:cubicBezTo>
                    <a:pt x="8941" y="5"/>
                    <a:pt x="7924" y="952"/>
                    <a:pt x="7665" y="2117"/>
                  </a:cubicBezTo>
                  <a:lnTo>
                    <a:pt x="7388" y="2117"/>
                  </a:lnTo>
                  <a:lnTo>
                    <a:pt x="7388" y="1064"/>
                  </a:lnTo>
                  <a:lnTo>
                    <a:pt x="6684" y="1064"/>
                  </a:lnTo>
                  <a:lnTo>
                    <a:pt x="6684" y="2117"/>
                  </a:lnTo>
                  <a:lnTo>
                    <a:pt x="5983" y="2117"/>
                  </a:lnTo>
                  <a:lnTo>
                    <a:pt x="5983" y="360"/>
                  </a:lnTo>
                  <a:lnTo>
                    <a:pt x="5279" y="360"/>
                  </a:lnTo>
                  <a:lnTo>
                    <a:pt x="5279" y="2117"/>
                  </a:lnTo>
                  <a:lnTo>
                    <a:pt x="4575" y="2117"/>
                  </a:lnTo>
                  <a:lnTo>
                    <a:pt x="4575" y="1064"/>
                  </a:lnTo>
                  <a:lnTo>
                    <a:pt x="3870" y="1064"/>
                  </a:lnTo>
                  <a:lnTo>
                    <a:pt x="3870" y="2117"/>
                  </a:lnTo>
                  <a:lnTo>
                    <a:pt x="3614" y="2117"/>
                  </a:lnTo>
                  <a:cubicBezTo>
                    <a:pt x="3345" y="957"/>
                    <a:pt x="2284" y="1"/>
                    <a:pt x="10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87" name="Google Shape;1187;p30" title="Amanda headshot 2024.jpeg"/>
          <p:cNvPicPr preferRelativeResize="0"/>
          <p:nvPr/>
        </p:nvPicPr>
        <p:blipFill>
          <a:blip r:embed="rId3">
            <a:alphaModFix/>
          </a:blip>
          <a:stretch>
            <a:fillRect/>
          </a:stretch>
        </p:blipFill>
        <p:spPr>
          <a:xfrm>
            <a:off x="3915970" y="3137263"/>
            <a:ext cx="1325551" cy="1331702"/>
          </a:xfrm>
          <a:prstGeom prst="rect">
            <a:avLst/>
          </a:prstGeom>
          <a:noFill/>
          <a:ln>
            <a:noFill/>
          </a:ln>
        </p:spPr>
      </p:pic>
      <p:pic>
        <p:nvPicPr>
          <p:cNvPr id="1188" name="Google Shape;1188;p30"/>
          <p:cNvPicPr preferRelativeResize="0"/>
          <p:nvPr/>
        </p:nvPicPr>
        <p:blipFill>
          <a:blip r:embed="rId4">
            <a:alphaModFix/>
          </a:blip>
          <a:stretch>
            <a:fillRect/>
          </a:stretch>
        </p:blipFill>
        <p:spPr>
          <a:xfrm>
            <a:off x="1281950" y="3007575"/>
            <a:ext cx="1192025" cy="1591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3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31"/>
          <p:cNvSpPr txBox="1"/>
          <p:nvPr>
            <p:ph idx="1" type="subTitle"/>
          </p:nvPr>
        </p:nvSpPr>
        <p:spPr>
          <a:xfrm>
            <a:off x="726725" y="2984450"/>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1"/>
          <p:cNvSpPr txBox="1"/>
          <p:nvPr>
            <p:ph idx="2" type="subTitle"/>
          </p:nvPr>
        </p:nvSpPr>
        <p:spPr>
          <a:xfrm>
            <a:off x="3363287" y="2984450"/>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31"/>
          <p:cNvSpPr txBox="1"/>
          <p:nvPr>
            <p:ph idx="3" type="subTitle"/>
          </p:nvPr>
        </p:nvSpPr>
        <p:spPr>
          <a:xfrm>
            <a:off x="5999848" y="2984451"/>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1"/>
          <p:cNvSpPr txBox="1"/>
          <p:nvPr>
            <p:ph idx="4" type="subTitle"/>
          </p:nvPr>
        </p:nvSpPr>
        <p:spPr>
          <a:xfrm>
            <a:off x="726725"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31"/>
          <p:cNvSpPr txBox="1"/>
          <p:nvPr>
            <p:ph idx="5" type="subTitle"/>
          </p:nvPr>
        </p:nvSpPr>
        <p:spPr>
          <a:xfrm>
            <a:off x="3363288"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31"/>
          <p:cNvSpPr txBox="1"/>
          <p:nvPr>
            <p:ph idx="6" type="subTitle"/>
          </p:nvPr>
        </p:nvSpPr>
        <p:spPr>
          <a:xfrm>
            <a:off x="5999843"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1200" name="Google Shape;1200;p31"/>
          <p:cNvPicPr preferRelativeResize="0"/>
          <p:nvPr/>
        </p:nvPicPr>
        <p:blipFill>
          <a:blip r:embed="rId3">
            <a:alphaModFix/>
          </a:blip>
          <a:stretch>
            <a:fillRect/>
          </a:stretch>
        </p:blipFill>
        <p:spPr>
          <a:xfrm>
            <a:off x="220210" y="81135"/>
            <a:ext cx="4804250" cy="3197025"/>
          </a:xfrm>
          <a:prstGeom prst="rect">
            <a:avLst/>
          </a:prstGeom>
          <a:noFill/>
          <a:ln>
            <a:noFill/>
          </a:ln>
        </p:spPr>
      </p:pic>
      <p:pic>
        <p:nvPicPr>
          <p:cNvPr id="1201" name="Google Shape;1201;p31"/>
          <p:cNvPicPr preferRelativeResize="0"/>
          <p:nvPr/>
        </p:nvPicPr>
        <p:blipFill>
          <a:blip r:embed="rId4">
            <a:alphaModFix/>
          </a:blip>
          <a:stretch>
            <a:fillRect/>
          </a:stretch>
        </p:blipFill>
        <p:spPr>
          <a:xfrm>
            <a:off x="5137080" y="169605"/>
            <a:ext cx="3621625" cy="2410025"/>
          </a:xfrm>
          <a:prstGeom prst="rect">
            <a:avLst/>
          </a:prstGeom>
          <a:noFill/>
          <a:ln>
            <a:noFill/>
          </a:ln>
        </p:spPr>
      </p:pic>
      <p:pic>
        <p:nvPicPr>
          <p:cNvPr id="1202" name="Google Shape;1202;p31"/>
          <p:cNvPicPr preferRelativeResize="0"/>
          <p:nvPr/>
        </p:nvPicPr>
        <p:blipFill>
          <a:blip r:embed="rId5">
            <a:alphaModFix/>
          </a:blip>
          <a:stretch>
            <a:fillRect/>
          </a:stretch>
        </p:blipFill>
        <p:spPr>
          <a:xfrm>
            <a:off x="5137075" y="2883853"/>
            <a:ext cx="3788150" cy="1858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3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2"/>
          <p:cNvSpPr txBox="1"/>
          <p:nvPr>
            <p:ph idx="1" type="subTitle"/>
          </p:nvPr>
        </p:nvSpPr>
        <p:spPr>
          <a:xfrm>
            <a:off x="726725" y="2984450"/>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2"/>
          <p:cNvSpPr txBox="1"/>
          <p:nvPr>
            <p:ph idx="2" type="subTitle"/>
          </p:nvPr>
        </p:nvSpPr>
        <p:spPr>
          <a:xfrm>
            <a:off x="3363287" y="2984450"/>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2"/>
          <p:cNvSpPr txBox="1"/>
          <p:nvPr>
            <p:ph idx="3" type="subTitle"/>
          </p:nvPr>
        </p:nvSpPr>
        <p:spPr>
          <a:xfrm>
            <a:off x="5999848" y="2984451"/>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2"/>
          <p:cNvSpPr txBox="1"/>
          <p:nvPr>
            <p:ph idx="4" type="subTitle"/>
          </p:nvPr>
        </p:nvSpPr>
        <p:spPr>
          <a:xfrm>
            <a:off x="726725"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2"/>
          <p:cNvSpPr txBox="1"/>
          <p:nvPr>
            <p:ph idx="5" type="subTitle"/>
          </p:nvPr>
        </p:nvSpPr>
        <p:spPr>
          <a:xfrm>
            <a:off x="3363288"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2"/>
          <p:cNvSpPr txBox="1"/>
          <p:nvPr>
            <p:ph idx="6" type="subTitle"/>
          </p:nvPr>
        </p:nvSpPr>
        <p:spPr>
          <a:xfrm>
            <a:off x="5999843"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1214" name="Google Shape;1214;p32" title="join FAC 2026.png"/>
          <p:cNvPicPr preferRelativeResize="0"/>
          <p:nvPr/>
        </p:nvPicPr>
        <p:blipFill>
          <a:blip r:embed="rId3">
            <a:alphaModFix/>
          </a:blip>
          <a:stretch>
            <a:fillRect/>
          </a:stretch>
        </p:blipFill>
        <p:spPr>
          <a:xfrm>
            <a:off x="1243853" y="0"/>
            <a:ext cx="6656294"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3"/>
          <p:cNvSpPr txBox="1"/>
          <p:nvPr>
            <p:ph idx="1" type="subTitle"/>
          </p:nvPr>
        </p:nvSpPr>
        <p:spPr>
          <a:xfrm>
            <a:off x="726725" y="2984450"/>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3"/>
          <p:cNvSpPr txBox="1"/>
          <p:nvPr>
            <p:ph idx="2" type="subTitle"/>
          </p:nvPr>
        </p:nvSpPr>
        <p:spPr>
          <a:xfrm>
            <a:off x="3363287" y="2984450"/>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3"/>
          <p:cNvSpPr txBox="1"/>
          <p:nvPr>
            <p:ph idx="3" type="subTitle"/>
          </p:nvPr>
        </p:nvSpPr>
        <p:spPr>
          <a:xfrm>
            <a:off x="5999848" y="2984451"/>
            <a:ext cx="2430900" cy="13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3"/>
          <p:cNvSpPr txBox="1"/>
          <p:nvPr>
            <p:ph idx="4" type="subTitle"/>
          </p:nvPr>
        </p:nvSpPr>
        <p:spPr>
          <a:xfrm>
            <a:off x="726725"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3"/>
          <p:cNvSpPr txBox="1"/>
          <p:nvPr>
            <p:ph idx="5" type="subTitle"/>
          </p:nvPr>
        </p:nvSpPr>
        <p:spPr>
          <a:xfrm>
            <a:off x="3363288"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3"/>
          <p:cNvSpPr txBox="1"/>
          <p:nvPr>
            <p:ph idx="6" type="subTitle"/>
          </p:nvPr>
        </p:nvSpPr>
        <p:spPr>
          <a:xfrm>
            <a:off x="5999843" y="2284450"/>
            <a:ext cx="2430900" cy="80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1226" name="Google Shape;1226;p33" title="conference 2026 ad.png"/>
          <p:cNvPicPr preferRelativeResize="0"/>
          <p:nvPr/>
        </p:nvPicPr>
        <p:blipFill>
          <a:blip r:embed="rId3">
            <a:alphaModFix/>
          </a:blip>
          <a:stretch>
            <a:fillRect/>
          </a:stretch>
        </p:blipFill>
        <p:spPr>
          <a:xfrm>
            <a:off x="1243853" y="0"/>
            <a:ext cx="6656294"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34"/>
          <p:cNvSpPr txBox="1"/>
          <p:nvPr>
            <p:ph type="title"/>
          </p:nvPr>
        </p:nvSpPr>
        <p:spPr>
          <a:xfrm>
            <a:off x="720000" y="445025"/>
            <a:ext cx="7704000" cy="6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4"/>
          <p:cNvSpPr txBox="1"/>
          <p:nvPr>
            <p:ph idx="1" type="body"/>
          </p:nvPr>
        </p:nvSpPr>
        <p:spPr>
          <a:xfrm>
            <a:off x="720000" y="1105925"/>
            <a:ext cx="7704000" cy="33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233" name="Google Shape;1233;p34" title="Wong band presentation 2026.png"/>
          <p:cNvPicPr preferRelativeResize="0"/>
          <p:nvPr/>
        </p:nvPicPr>
        <p:blipFill>
          <a:blip r:embed="rId3">
            <a:alphaModFix/>
          </a:blip>
          <a:stretch>
            <a:fillRect/>
          </a:stretch>
        </p:blipFill>
        <p:spPr>
          <a:xfrm>
            <a:off x="837975" y="1222156"/>
            <a:ext cx="1749099" cy="2623675"/>
          </a:xfrm>
          <a:prstGeom prst="rect">
            <a:avLst/>
          </a:prstGeom>
          <a:noFill/>
          <a:ln>
            <a:noFill/>
          </a:ln>
        </p:spPr>
      </p:pic>
      <p:pic>
        <p:nvPicPr>
          <p:cNvPr id="1234" name="Google Shape;1234;p34" title="your brain on art book study 2026.png"/>
          <p:cNvPicPr preferRelativeResize="0"/>
          <p:nvPr/>
        </p:nvPicPr>
        <p:blipFill>
          <a:blip r:embed="rId4">
            <a:alphaModFix/>
          </a:blip>
          <a:stretch>
            <a:fillRect/>
          </a:stretch>
        </p:blipFill>
        <p:spPr>
          <a:xfrm>
            <a:off x="3697450" y="1222163"/>
            <a:ext cx="1749099" cy="2623640"/>
          </a:xfrm>
          <a:prstGeom prst="rect">
            <a:avLst/>
          </a:prstGeom>
          <a:noFill/>
          <a:ln>
            <a:noFill/>
          </a:ln>
        </p:spPr>
      </p:pic>
      <p:pic>
        <p:nvPicPr>
          <p:cNvPr id="1235" name="Google Shape;1235;p34" title="Wicks sound presentation 2026.png"/>
          <p:cNvPicPr preferRelativeResize="0"/>
          <p:nvPr/>
        </p:nvPicPr>
        <p:blipFill>
          <a:blip r:embed="rId5">
            <a:alphaModFix/>
          </a:blip>
          <a:stretch>
            <a:fillRect/>
          </a:stretch>
        </p:blipFill>
        <p:spPr>
          <a:xfrm>
            <a:off x="6636675" y="1222163"/>
            <a:ext cx="1749099" cy="26236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3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Lighting 101</a:t>
            </a:r>
            <a:endParaRPr>
              <a:highlight>
                <a:schemeClr val="accent2"/>
              </a:highlight>
            </a:endParaRPr>
          </a:p>
        </p:txBody>
      </p:sp>
      <p:sp>
        <p:nvSpPr>
          <p:cNvPr id="1241" name="Google Shape;1241;p35"/>
          <p:cNvSpPr txBox="1"/>
          <p:nvPr>
            <p:ph idx="1" type="subTitle"/>
          </p:nvPr>
        </p:nvSpPr>
        <p:spPr>
          <a:xfrm>
            <a:off x="1226975" y="1643873"/>
            <a:ext cx="3037800" cy="94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Common tools and techniques</a:t>
            </a:r>
            <a:endParaRPr/>
          </a:p>
        </p:txBody>
      </p:sp>
      <p:sp>
        <p:nvSpPr>
          <p:cNvPr id="1242" name="Google Shape;1242;p35"/>
          <p:cNvSpPr txBox="1"/>
          <p:nvPr>
            <p:ph idx="2" type="subTitle"/>
          </p:nvPr>
        </p:nvSpPr>
        <p:spPr>
          <a:xfrm>
            <a:off x="5110950" y="2377749"/>
            <a:ext cx="3037800" cy="43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Solutions on a budget</a:t>
            </a:r>
            <a:endParaRPr/>
          </a:p>
        </p:txBody>
      </p:sp>
      <p:sp>
        <p:nvSpPr>
          <p:cNvPr id="1243" name="Google Shape;1243;p35"/>
          <p:cNvSpPr txBox="1"/>
          <p:nvPr>
            <p:ph idx="4" type="subTitle"/>
          </p:nvPr>
        </p:nvSpPr>
        <p:spPr>
          <a:xfrm>
            <a:off x="1824481" y="3251950"/>
            <a:ext cx="3037800" cy="94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 have more time, people-power, or money, what can I do with it? </a:t>
            </a:r>
            <a:endParaRPr/>
          </a:p>
        </p:txBody>
      </p:sp>
      <p:sp>
        <p:nvSpPr>
          <p:cNvPr id="1244" name="Google Shape;1244;p35"/>
          <p:cNvSpPr txBox="1"/>
          <p:nvPr>
            <p:ph idx="5" type="subTitle"/>
          </p:nvPr>
        </p:nvSpPr>
        <p:spPr>
          <a:xfrm>
            <a:off x="1226963" y="1335688"/>
            <a:ext cx="30378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Fundamentals:</a:t>
            </a:r>
            <a:endParaRPr/>
          </a:p>
        </p:txBody>
      </p:sp>
      <p:sp>
        <p:nvSpPr>
          <p:cNvPr id="1245" name="Google Shape;1245;p35"/>
          <p:cNvSpPr txBox="1"/>
          <p:nvPr>
            <p:ph idx="7" type="subTitle"/>
          </p:nvPr>
        </p:nvSpPr>
        <p:spPr>
          <a:xfrm>
            <a:off x="4464350" y="1686488"/>
            <a:ext cx="30378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Bring Your Own</a:t>
            </a:r>
            <a:endParaRPr/>
          </a:p>
        </p:txBody>
      </p:sp>
      <p:sp>
        <p:nvSpPr>
          <p:cNvPr id="1246" name="Google Shape;1246;p35"/>
          <p:cNvSpPr txBox="1"/>
          <p:nvPr>
            <p:ph idx="8" type="subTitle"/>
          </p:nvPr>
        </p:nvSpPr>
        <p:spPr>
          <a:xfrm>
            <a:off x="1773826" y="2965350"/>
            <a:ext cx="30378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GoTo</a:t>
            </a:r>
            <a:r>
              <a:rPr lang="en"/>
              <a:t> Cue Next</a:t>
            </a:r>
            <a:endParaRPr/>
          </a:p>
        </p:txBody>
      </p:sp>
      <p:sp>
        <p:nvSpPr>
          <p:cNvPr id="1247" name="Google Shape;1247;p35"/>
          <p:cNvSpPr/>
          <p:nvPr/>
        </p:nvSpPr>
        <p:spPr>
          <a:xfrm>
            <a:off x="4464344" y="2377746"/>
            <a:ext cx="602019" cy="587606"/>
          </a:xfrm>
          <a:custGeom>
            <a:rect b="b" l="l" r="r" t="t"/>
            <a:pathLst>
              <a:path extrusionOk="0" h="13087" w="13408">
                <a:moveTo>
                  <a:pt x="3021" y="0"/>
                </a:moveTo>
                <a:cubicBezTo>
                  <a:pt x="2658" y="0"/>
                  <a:pt x="2298" y="21"/>
                  <a:pt x="1937" y="70"/>
                </a:cubicBezTo>
                <a:cubicBezTo>
                  <a:pt x="1661" y="112"/>
                  <a:pt x="1390" y="144"/>
                  <a:pt x="1130" y="261"/>
                </a:cubicBezTo>
                <a:cubicBezTo>
                  <a:pt x="786" y="420"/>
                  <a:pt x="520" y="701"/>
                  <a:pt x="281" y="993"/>
                </a:cubicBezTo>
                <a:cubicBezTo>
                  <a:pt x="228" y="1051"/>
                  <a:pt x="170" y="1120"/>
                  <a:pt x="144" y="1200"/>
                </a:cubicBezTo>
                <a:cubicBezTo>
                  <a:pt x="122" y="1253"/>
                  <a:pt x="122" y="1311"/>
                  <a:pt x="101" y="1364"/>
                </a:cubicBezTo>
                <a:cubicBezTo>
                  <a:pt x="96" y="1375"/>
                  <a:pt x="96" y="1386"/>
                  <a:pt x="90" y="1396"/>
                </a:cubicBezTo>
                <a:cubicBezTo>
                  <a:pt x="37" y="1577"/>
                  <a:pt x="0" y="1730"/>
                  <a:pt x="11" y="1921"/>
                </a:cubicBezTo>
                <a:cubicBezTo>
                  <a:pt x="21" y="2277"/>
                  <a:pt x="27" y="2622"/>
                  <a:pt x="80" y="2977"/>
                </a:cubicBezTo>
                <a:cubicBezTo>
                  <a:pt x="144" y="3349"/>
                  <a:pt x="228" y="3709"/>
                  <a:pt x="287" y="4081"/>
                </a:cubicBezTo>
                <a:cubicBezTo>
                  <a:pt x="361" y="4558"/>
                  <a:pt x="414" y="5031"/>
                  <a:pt x="600" y="5482"/>
                </a:cubicBezTo>
                <a:cubicBezTo>
                  <a:pt x="685" y="5699"/>
                  <a:pt x="791" y="5906"/>
                  <a:pt x="918" y="6097"/>
                </a:cubicBezTo>
                <a:cubicBezTo>
                  <a:pt x="977" y="6177"/>
                  <a:pt x="1051" y="6251"/>
                  <a:pt x="1114" y="6325"/>
                </a:cubicBezTo>
                <a:cubicBezTo>
                  <a:pt x="939" y="6479"/>
                  <a:pt x="817" y="6670"/>
                  <a:pt x="743" y="6903"/>
                </a:cubicBezTo>
                <a:cubicBezTo>
                  <a:pt x="610" y="7339"/>
                  <a:pt x="706" y="7837"/>
                  <a:pt x="796" y="8267"/>
                </a:cubicBezTo>
                <a:cubicBezTo>
                  <a:pt x="929" y="8883"/>
                  <a:pt x="1141" y="9482"/>
                  <a:pt x="1348" y="10071"/>
                </a:cubicBezTo>
                <a:cubicBezTo>
                  <a:pt x="1523" y="10570"/>
                  <a:pt x="1719" y="11047"/>
                  <a:pt x="1937" y="11525"/>
                </a:cubicBezTo>
                <a:cubicBezTo>
                  <a:pt x="2239" y="12161"/>
                  <a:pt x="2616" y="12904"/>
                  <a:pt x="3369" y="13058"/>
                </a:cubicBezTo>
                <a:cubicBezTo>
                  <a:pt x="3478" y="13077"/>
                  <a:pt x="3580" y="13087"/>
                  <a:pt x="3681" y="13087"/>
                </a:cubicBezTo>
                <a:cubicBezTo>
                  <a:pt x="3749" y="13087"/>
                  <a:pt x="3816" y="13083"/>
                  <a:pt x="3884" y="13074"/>
                </a:cubicBezTo>
                <a:cubicBezTo>
                  <a:pt x="4075" y="13063"/>
                  <a:pt x="4261" y="13058"/>
                  <a:pt x="4452" y="13042"/>
                </a:cubicBezTo>
                <a:cubicBezTo>
                  <a:pt x="4775" y="13021"/>
                  <a:pt x="5104" y="12979"/>
                  <a:pt x="5428" y="12952"/>
                </a:cubicBezTo>
                <a:cubicBezTo>
                  <a:pt x="6272" y="12883"/>
                  <a:pt x="7115" y="12888"/>
                  <a:pt x="7954" y="12772"/>
                </a:cubicBezTo>
                <a:cubicBezTo>
                  <a:pt x="8245" y="12729"/>
                  <a:pt x="8537" y="12666"/>
                  <a:pt x="8824" y="12581"/>
                </a:cubicBezTo>
                <a:cubicBezTo>
                  <a:pt x="8930" y="12543"/>
                  <a:pt x="9036" y="12512"/>
                  <a:pt x="9137" y="12464"/>
                </a:cubicBezTo>
                <a:cubicBezTo>
                  <a:pt x="9227" y="12501"/>
                  <a:pt x="9328" y="12533"/>
                  <a:pt x="9429" y="12554"/>
                </a:cubicBezTo>
                <a:cubicBezTo>
                  <a:pt x="9671" y="12614"/>
                  <a:pt x="9916" y="12640"/>
                  <a:pt x="10162" y="12640"/>
                </a:cubicBezTo>
                <a:cubicBezTo>
                  <a:pt x="10810" y="12640"/>
                  <a:pt x="11459" y="12459"/>
                  <a:pt x="12055" y="12236"/>
                </a:cubicBezTo>
                <a:cubicBezTo>
                  <a:pt x="12511" y="12061"/>
                  <a:pt x="12840" y="11737"/>
                  <a:pt x="13068" y="11297"/>
                </a:cubicBezTo>
                <a:cubicBezTo>
                  <a:pt x="13408" y="10644"/>
                  <a:pt x="13392" y="9838"/>
                  <a:pt x="13365" y="9121"/>
                </a:cubicBezTo>
                <a:cubicBezTo>
                  <a:pt x="13334" y="8113"/>
                  <a:pt x="13158" y="7116"/>
                  <a:pt x="12999" y="6118"/>
                </a:cubicBezTo>
                <a:cubicBezTo>
                  <a:pt x="12867" y="5285"/>
                  <a:pt x="12692" y="4473"/>
                  <a:pt x="12469" y="3656"/>
                </a:cubicBezTo>
                <a:cubicBezTo>
                  <a:pt x="12188" y="2569"/>
                  <a:pt x="11790" y="1290"/>
                  <a:pt x="10638" y="839"/>
                </a:cubicBezTo>
                <a:cubicBezTo>
                  <a:pt x="10389" y="749"/>
                  <a:pt x="10129" y="685"/>
                  <a:pt x="9864" y="669"/>
                </a:cubicBezTo>
                <a:cubicBezTo>
                  <a:pt x="9561" y="627"/>
                  <a:pt x="9259" y="595"/>
                  <a:pt x="8956" y="553"/>
                </a:cubicBezTo>
                <a:cubicBezTo>
                  <a:pt x="8436" y="499"/>
                  <a:pt x="7916" y="484"/>
                  <a:pt x="7391" y="430"/>
                </a:cubicBezTo>
                <a:cubicBezTo>
                  <a:pt x="6043" y="298"/>
                  <a:pt x="4712" y="48"/>
                  <a:pt x="3359" y="6"/>
                </a:cubicBezTo>
                <a:cubicBezTo>
                  <a:pt x="3246" y="2"/>
                  <a:pt x="3134" y="0"/>
                  <a:pt x="30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5"/>
          <p:cNvSpPr/>
          <p:nvPr/>
        </p:nvSpPr>
        <p:spPr>
          <a:xfrm>
            <a:off x="5143572" y="3773175"/>
            <a:ext cx="684305" cy="587627"/>
          </a:xfrm>
          <a:custGeom>
            <a:rect b="b" l="l" r="r" t="t"/>
            <a:pathLst>
              <a:path extrusionOk="0" h="15396" w="17929">
                <a:moveTo>
                  <a:pt x="10347" y="0"/>
                </a:moveTo>
                <a:cubicBezTo>
                  <a:pt x="10316" y="0"/>
                  <a:pt x="10284" y="1"/>
                  <a:pt x="10251" y="2"/>
                </a:cubicBezTo>
                <a:cubicBezTo>
                  <a:pt x="8941" y="55"/>
                  <a:pt x="7551" y="591"/>
                  <a:pt x="6277" y="888"/>
                </a:cubicBezTo>
                <a:cubicBezTo>
                  <a:pt x="4638" y="1270"/>
                  <a:pt x="3036" y="1838"/>
                  <a:pt x="1523" y="2586"/>
                </a:cubicBezTo>
                <a:cubicBezTo>
                  <a:pt x="1125" y="2788"/>
                  <a:pt x="574" y="3011"/>
                  <a:pt x="298" y="3382"/>
                </a:cubicBezTo>
                <a:cubicBezTo>
                  <a:pt x="1" y="3796"/>
                  <a:pt x="128" y="4178"/>
                  <a:pt x="255" y="4655"/>
                </a:cubicBezTo>
                <a:cubicBezTo>
                  <a:pt x="669" y="6210"/>
                  <a:pt x="1423" y="7643"/>
                  <a:pt x="1985" y="9139"/>
                </a:cubicBezTo>
                <a:cubicBezTo>
                  <a:pt x="2500" y="10534"/>
                  <a:pt x="2829" y="11940"/>
                  <a:pt x="3609" y="13224"/>
                </a:cubicBezTo>
                <a:cubicBezTo>
                  <a:pt x="4134" y="14094"/>
                  <a:pt x="4866" y="15203"/>
                  <a:pt x="5970" y="15347"/>
                </a:cubicBezTo>
                <a:cubicBezTo>
                  <a:pt x="6238" y="15384"/>
                  <a:pt x="6513" y="15396"/>
                  <a:pt x="6789" y="15396"/>
                </a:cubicBezTo>
                <a:cubicBezTo>
                  <a:pt x="7255" y="15396"/>
                  <a:pt x="7724" y="15362"/>
                  <a:pt x="8177" y="15362"/>
                </a:cubicBezTo>
                <a:cubicBezTo>
                  <a:pt x="8505" y="15362"/>
                  <a:pt x="8831" y="15365"/>
                  <a:pt x="9157" y="15365"/>
                </a:cubicBezTo>
                <a:cubicBezTo>
                  <a:pt x="9565" y="15365"/>
                  <a:pt x="9972" y="15361"/>
                  <a:pt x="10379" y="15347"/>
                </a:cubicBezTo>
                <a:cubicBezTo>
                  <a:pt x="11907" y="15288"/>
                  <a:pt x="13498" y="15203"/>
                  <a:pt x="14989" y="14869"/>
                </a:cubicBezTo>
                <a:cubicBezTo>
                  <a:pt x="16029" y="14641"/>
                  <a:pt x="17181" y="14200"/>
                  <a:pt x="17621" y="13155"/>
                </a:cubicBezTo>
                <a:cubicBezTo>
                  <a:pt x="17929" y="12423"/>
                  <a:pt x="17881" y="11701"/>
                  <a:pt x="17791" y="10932"/>
                </a:cubicBezTo>
                <a:cubicBezTo>
                  <a:pt x="17722" y="10402"/>
                  <a:pt x="17616" y="9876"/>
                  <a:pt x="17446" y="9367"/>
                </a:cubicBezTo>
                <a:cubicBezTo>
                  <a:pt x="17313" y="8964"/>
                  <a:pt x="17059" y="8698"/>
                  <a:pt x="16878" y="8327"/>
                </a:cubicBezTo>
                <a:cubicBezTo>
                  <a:pt x="16496" y="7510"/>
                  <a:pt x="16247" y="6666"/>
                  <a:pt x="15833" y="5870"/>
                </a:cubicBezTo>
                <a:cubicBezTo>
                  <a:pt x="15748" y="5711"/>
                  <a:pt x="15663" y="5547"/>
                  <a:pt x="15562" y="5393"/>
                </a:cubicBezTo>
                <a:cubicBezTo>
                  <a:pt x="15398" y="5128"/>
                  <a:pt x="15212" y="4852"/>
                  <a:pt x="14952" y="4666"/>
                </a:cubicBezTo>
                <a:cubicBezTo>
                  <a:pt x="14825" y="4565"/>
                  <a:pt x="14660" y="4539"/>
                  <a:pt x="14533" y="4454"/>
                </a:cubicBezTo>
                <a:cubicBezTo>
                  <a:pt x="14194" y="4220"/>
                  <a:pt x="13971" y="3716"/>
                  <a:pt x="13732" y="3382"/>
                </a:cubicBezTo>
                <a:cubicBezTo>
                  <a:pt x="13079" y="2491"/>
                  <a:pt x="12512" y="1472"/>
                  <a:pt x="11742" y="676"/>
                </a:cubicBezTo>
                <a:cubicBezTo>
                  <a:pt x="11309" y="233"/>
                  <a:pt x="10929" y="0"/>
                  <a:pt x="1034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5"/>
          <p:cNvSpPr/>
          <p:nvPr/>
        </p:nvSpPr>
        <p:spPr>
          <a:xfrm>
            <a:off x="520424" y="1590587"/>
            <a:ext cx="646829" cy="578671"/>
          </a:xfrm>
          <a:custGeom>
            <a:rect b="b" l="l" r="r" t="t"/>
            <a:pathLst>
              <a:path extrusionOk="0" h="12888" w="14406">
                <a:moveTo>
                  <a:pt x="6107" y="1"/>
                </a:moveTo>
                <a:cubicBezTo>
                  <a:pt x="5831" y="1"/>
                  <a:pt x="5561" y="1"/>
                  <a:pt x="5285" y="32"/>
                </a:cubicBezTo>
                <a:cubicBezTo>
                  <a:pt x="5094" y="54"/>
                  <a:pt x="4876" y="22"/>
                  <a:pt x="4691" y="75"/>
                </a:cubicBezTo>
                <a:cubicBezTo>
                  <a:pt x="4701" y="133"/>
                  <a:pt x="4951" y="192"/>
                  <a:pt x="5004" y="223"/>
                </a:cubicBezTo>
                <a:cubicBezTo>
                  <a:pt x="5110" y="287"/>
                  <a:pt x="5391" y="377"/>
                  <a:pt x="5434" y="505"/>
                </a:cubicBezTo>
                <a:cubicBezTo>
                  <a:pt x="5402" y="519"/>
                  <a:pt x="5370" y="524"/>
                  <a:pt x="5337" y="524"/>
                </a:cubicBezTo>
                <a:cubicBezTo>
                  <a:pt x="5220" y="524"/>
                  <a:pt x="5094" y="453"/>
                  <a:pt x="4972" y="453"/>
                </a:cubicBezTo>
                <a:cubicBezTo>
                  <a:pt x="4938" y="453"/>
                  <a:pt x="4904" y="459"/>
                  <a:pt x="4871" y="473"/>
                </a:cubicBezTo>
                <a:cubicBezTo>
                  <a:pt x="4898" y="536"/>
                  <a:pt x="5073" y="542"/>
                  <a:pt x="4929" y="632"/>
                </a:cubicBezTo>
                <a:cubicBezTo>
                  <a:pt x="4903" y="648"/>
                  <a:pt x="4728" y="664"/>
                  <a:pt x="4701" y="669"/>
                </a:cubicBezTo>
                <a:cubicBezTo>
                  <a:pt x="4669" y="677"/>
                  <a:pt x="4636" y="678"/>
                  <a:pt x="4602" y="678"/>
                </a:cubicBezTo>
                <a:cubicBezTo>
                  <a:pt x="4580" y="678"/>
                  <a:pt x="4557" y="677"/>
                  <a:pt x="4535" y="677"/>
                </a:cubicBezTo>
                <a:cubicBezTo>
                  <a:pt x="4496" y="677"/>
                  <a:pt x="4457" y="679"/>
                  <a:pt x="4420" y="690"/>
                </a:cubicBezTo>
                <a:cubicBezTo>
                  <a:pt x="4447" y="807"/>
                  <a:pt x="4723" y="929"/>
                  <a:pt x="4802" y="1035"/>
                </a:cubicBezTo>
                <a:cubicBezTo>
                  <a:pt x="4951" y="1226"/>
                  <a:pt x="4765" y="1178"/>
                  <a:pt x="4701" y="1327"/>
                </a:cubicBezTo>
                <a:cubicBezTo>
                  <a:pt x="4669" y="1401"/>
                  <a:pt x="4696" y="1587"/>
                  <a:pt x="4701" y="1667"/>
                </a:cubicBezTo>
                <a:cubicBezTo>
                  <a:pt x="4712" y="1805"/>
                  <a:pt x="4802" y="1937"/>
                  <a:pt x="4749" y="2080"/>
                </a:cubicBezTo>
                <a:cubicBezTo>
                  <a:pt x="4715" y="2089"/>
                  <a:pt x="4677" y="2092"/>
                  <a:pt x="4638" y="2092"/>
                </a:cubicBezTo>
                <a:cubicBezTo>
                  <a:pt x="4578" y="2092"/>
                  <a:pt x="4517" y="2085"/>
                  <a:pt x="4463" y="2075"/>
                </a:cubicBezTo>
                <a:cubicBezTo>
                  <a:pt x="4314" y="2049"/>
                  <a:pt x="4187" y="2038"/>
                  <a:pt x="4038" y="2027"/>
                </a:cubicBezTo>
                <a:cubicBezTo>
                  <a:pt x="4081" y="1932"/>
                  <a:pt x="4118" y="1831"/>
                  <a:pt x="4181" y="1746"/>
                </a:cubicBezTo>
                <a:cubicBezTo>
                  <a:pt x="4162" y="1739"/>
                  <a:pt x="4142" y="1736"/>
                  <a:pt x="4121" y="1736"/>
                </a:cubicBezTo>
                <a:cubicBezTo>
                  <a:pt x="3984" y="1736"/>
                  <a:pt x="3826" y="1872"/>
                  <a:pt x="3720" y="1932"/>
                </a:cubicBezTo>
                <a:cubicBezTo>
                  <a:pt x="3688" y="1948"/>
                  <a:pt x="3651" y="1974"/>
                  <a:pt x="3608" y="2011"/>
                </a:cubicBezTo>
                <a:cubicBezTo>
                  <a:pt x="3518" y="2001"/>
                  <a:pt x="3423" y="1990"/>
                  <a:pt x="3322" y="1974"/>
                </a:cubicBezTo>
                <a:cubicBezTo>
                  <a:pt x="3153" y="1953"/>
                  <a:pt x="2944" y="1905"/>
                  <a:pt x="2756" y="1905"/>
                </a:cubicBezTo>
                <a:cubicBezTo>
                  <a:pt x="2707" y="1905"/>
                  <a:pt x="2661" y="1908"/>
                  <a:pt x="2616" y="1916"/>
                </a:cubicBezTo>
                <a:cubicBezTo>
                  <a:pt x="2590" y="1921"/>
                  <a:pt x="2553" y="1932"/>
                  <a:pt x="2526" y="1937"/>
                </a:cubicBezTo>
                <a:cubicBezTo>
                  <a:pt x="2521" y="1937"/>
                  <a:pt x="2515" y="1932"/>
                  <a:pt x="2510" y="1932"/>
                </a:cubicBezTo>
                <a:cubicBezTo>
                  <a:pt x="2421" y="1899"/>
                  <a:pt x="2343" y="1884"/>
                  <a:pt x="2268" y="1884"/>
                </a:cubicBezTo>
                <a:cubicBezTo>
                  <a:pt x="2163" y="1884"/>
                  <a:pt x="2063" y="1912"/>
                  <a:pt x="1942" y="1958"/>
                </a:cubicBezTo>
                <a:cubicBezTo>
                  <a:pt x="1835" y="1997"/>
                  <a:pt x="1735" y="2041"/>
                  <a:pt x="1639" y="2041"/>
                </a:cubicBezTo>
                <a:cubicBezTo>
                  <a:pt x="1564" y="2041"/>
                  <a:pt x="1492" y="2014"/>
                  <a:pt x="1422" y="1937"/>
                </a:cubicBezTo>
                <a:cubicBezTo>
                  <a:pt x="1327" y="1964"/>
                  <a:pt x="1274" y="2043"/>
                  <a:pt x="1189" y="2064"/>
                </a:cubicBezTo>
                <a:cubicBezTo>
                  <a:pt x="1157" y="2070"/>
                  <a:pt x="1120" y="2080"/>
                  <a:pt x="1093" y="2091"/>
                </a:cubicBezTo>
                <a:cubicBezTo>
                  <a:pt x="1030" y="2118"/>
                  <a:pt x="987" y="2155"/>
                  <a:pt x="924" y="2224"/>
                </a:cubicBezTo>
                <a:cubicBezTo>
                  <a:pt x="759" y="2388"/>
                  <a:pt x="658" y="2606"/>
                  <a:pt x="552" y="2813"/>
                </a:cubicBezTo>
                <a:cubicBezTo>
                  <a:pt x="287" y="3311"/>
                  <a:pt x="85" y="3842"/>
                  <a:pt x="43" y="4404"/>
                </a:cubicBezTo>
                <a:cubicBezTo>
                  <a:pt x="0" y="4850"/>
                  <a:pt x="27" y="5306"/>
                  <a:pt x="80" y="5752"/>
                </a:cubicBezTo>
                <a:cubicBezTo>
                  <a:pt x="128" y="6123"/>
                  <a:pt x="266" y="6468"/>
                  <a:pt x="367" y="6824"/>
                </a:cubicBezTo>
                <a:cubicBezTo>
                  <a:pt x="637" y="7752"/>
                  <a:pt x="908" y="8617"/>
                  <a:pt x="1438" y="9439"/>
                </a:cubicBezTo>
                <a:cubicBezTo>
                  <a:pt x="2048" y="10373"/>
                  <a:pt x="2945" y="11068"/>
                  <a:pt x="3879" y="11663"/>
                </a:cubicBezTo>
                <a:cubicBezTo>
                  <a:pt x="4622" y="12129"/>
                  <a:pt x="5434" y="12437"/>
                  <a:pt x="6288" y="12623"/>
                </a:cubicBezTo>
                <a:cubicBezTo>
                  <a:pt x="6946" y="12766"/>
                  <a:pt x="7619" y="12846"/>
                  <a:pt x="8299" y="12846"/>
                </a:cubicBezTo>
                <a:cubicBezTo>
                  <a:pt x="8376" y="12851"/>
                  <a:pt x="8454" y="12854"/>
                  <a:pt x="8533" y="12854"/>
                </a:cubicBezTo>
                <a:cubicBezTo>
                  <a:pt x="8612" y="12854"/>
                  <a:pt x="8691" y="12851"/>
                  <a:pt x="8771" y="12846"/>
                </a:cubicBezTo>
                <a:cubicBezTo>
                  <a:pt x="8771" y="12846"/>
                  <a:pt x="9013" y="12887"/>
                  <a:pt x="9383" y="12887"/>
                </a:cubicBezTo>
                <a:cubicBezTo>
                  <a:pt x="10311" y="12887"/>
                  <a:pt x="12042" y="12627"/>
                  <a:pt x="12782" y="10803"/>
                </a:cubicBezTo>
                <a:cubicBezTo>
                  <a:pt x="12856" y="10803"/>
                  <a:pt x="12920" y="10835"/>
                  <a:pt x="12989" y="10909"/>
                </a:cubicBezTo>
                <a:cubicBezTo>
                  <a:pt x="13079" y="10883"/>
                  <a:pt x="13132" y="10803"/>
                  <a:pt x="13217" y="10782"/>
                </a:cubicBezTo>
                <a:cubicBezTo>
                  <a:pt x="13254" y="10777"/>
                  <a:pt x="13286" y="10766"/>
                  <a:pt x="13313" y="10755"/>
                </a:cubicBezTo>
                <a:cubicBezTo>
                  <a:pt x="13376" y="10729"/>
                  <a:pt x="13419" y="10692"/>
                  <a:pt x="13482" y="10623"/>
                </a:cubicBezTo>
                <a:cubicBezTo>
                  <a:pt x="13652" y="10458"/>
                  <a:pt x="13748" y="10241"/>
                  <a:pt x="13854" y="10034"/>
                </a:cubicBezTo>
                <a:cubicBezTo>
                  <a:pt x="14119" y="9535"/>
                  <a:pt x="14321" y="9004"/>
                  <a:pt x="14368" y="8442"/>
                </a:cubicBezTo>
                <a:cubicBezTo>
                  <a:pt x="14406" y="7996"/>
                  <a:pt x="14379" y="7540"/>
                  <a:pt x="14326" y="7094"/>
                </a:cubicBezTo>
                <a:cubicBezTo>
                  <a:pt x="14278" y="6723"/>
                  <a:pt x="14140" y="6378"/>
                  <a:pt x="14039" y="6023"/>
                </a:cubicBezTo>
                <a:cubicBezTo>
                  <a:pt x="13769" y="5094"/>
                  <a:pt x="13498" y="4229"/>
                  <a:pt x="12968" y="3407"/>
                </a:cubicBezTo>
                <a:cubicBezTo>
                  <a:pt x="12357" y="2473"/>
                  <a:pt x="11461" y="1778"/>
                  <a:pt x="10527" y="1189"/>
                </a:cubicBezTo>
                <a:cubicBezTo>
                  <a:pt x="9784" y="717"/>
                  <a:pt x="8972" y="409"/>
                  <a:pt x="8118" y="223"/>
                </a:cubicBezTo>
                <a:cubicBezTo>
                  <a:pt x="7460" y="80"/>
                  <a:pt x="6786" y="1"/>
                  <a:pt x="610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5"/>
          <p:cNvSpPr/>
          <p:nvPr/>
        </p:nvSpPr>
        <p:spPr>
          <a:xfrm rot="6058250">
            <a:off x="1067269" y="3245567"/>
            <a:ext cx="646838" cy="578679"/>
          </a:xfrm>
          <a:custGeom>
            <a:rect b="b" l="l" r="r" t="t"/>
            <a:pathLst>
              <a:path extrusionOk="0" h="12888" w="14406">
                <a:moveTo>
                  <a:pt x="6107" y="1"/>
                </a:moveTo>
                <a:cubicBezTo>
                  <a:pt x="5831" y="1"/>
                  <a:pt x="5561" y="1"/>
                  <a:pt x="5285" y="32"/>
                </a:cubicBezTo>
                <a:cubicBezTo>
                  <a:pt x="5094" y="54"/>
                  <a:pt x="4876" y="22"/>
                  <a:pt x="4691" y="75"/>
                </a:cubicBezTo>
                <a:cubicBezTo>
                  <a:pt x="4701" y="133"/>
                  <a:pt x="4951" y="192"/>
                  <a:pt x="5004" y="223"/>
                </a:cubicBezTo>
                <a:cubicBezTo>
                  <a:pt x="5110" y="287"/>
                  <a:pt x="5391" y="377"/>
                  <a:pt x="5434" y="505"/>
                </a:cubicBezTo>
                <a:cubicBezTo>
                  <a:pt x="5402" y="519"/>
                  <a:pt x="5370" y="524"/>
                  <a:pt x="5337" y="524"/>
                </a:cubicBezTo>
                <a:cubicBezTo>
                  <a:pt x="5220" y="524"/>
                  <a:pt x="5094" y="453"/>
                  <a:pt x="4972" y="453"/>
                </a:cubicBezTo>
                <a:cubicBezTo>
                  <a:pt x="4938" y="453"/>
                  <a:pt x="4904" y="459"/>
                  <a:pt x="4871" y="473"/>
                </a:cubicBezTo>
                <a:cubicBezTo>
                  <a:pt x="4898" y="536"/>
                  <a:pt x="5073" y="542"/>
                  <a:pt x="4929" y="632"/>
                </a:cubicBezTo>
                <a:cubicBezTo>
                  <a:pt x="4903" y="648"/>
                  <a:pt x="4728" y="664"/>
                  <a:pt x="4701" y="669"/>
                </a:cubicBezTo>
                <a:cubicBezTo>
                  <a:pt x="4669" y="677"/>
                  <a:pt x="4636" y="678"/>
                  <a:pt x="4602" y="678"/>
                </a:cubicBezTo>
                <a:cubicBezTo>
                  <a:pt x="4580" y="678"/>
                  <a:pt x="4557" y="677"/>
                  <a:pt x="4535" y="677"/>
                </a:cubicBezTo>
                <a:cubicBezTo>
                  <a:pt x="4496" y="677"/>
                  <a:pt x="4457" y="679"/>
                  <a:pt x="4420" y="690"/>
                </a:cubicBezTo>
                <a:cubicBezTo>
                  <a:pt x="4447" y="807"/>
                  <a:pt x="4723" y="929"/>
                  <a:pt x="4802" y="1035"/>
                </a:cubicBezTo>
                <a:cubicBezTo>
                  <a:pt x="4951" y="1226"/>
                  <a:pt x="4765" y="1178"/>
                  <a:pt x="4701" y="1327"/>
                </a:cubicBezTo>
                <a:cubicBezTo>
                  <a:pt x="4669" y="1401"/>
                  <a:pt x="4696" y="1587"/>
                  <a:pt x="4701" y="1667"/>
                </a:cubicBezTo>
                <a:cubicBezTo>
                  <a:pt x="4712" y="1805"/>
                  <a:pt x="4802" y="1937"/>
                  <a:pt x="4749" y="2080"/>
                </a:cubicBezTo>
                <a:cubicBezTo>
                  <a:pt x="4715" y="2089"/>
                  <a:pt x="4677" y="2092"/>
                  <a:pt x="4638" y="2092"/>
                </a:cubicBezTo>
                <a:cubicBezTo>
                  <a:pt x="4578" y="2092"/>
                  <a:pt x="4517" y="2085"/>
                  <a:pt x="4463" y="2075"/>
                </a:cubicBezTo>
                <a:cubicBezTo>
                  <a:pt x="4314" y="2049"/>
                  <a:pt x="4187" y="2038"/>
                  <a:pt x="4038" y="2027"/>
                </a:cubicBezTo>
                <a:cubicBezTo>
                  <a:pt x="4081" y="1932"/>
                  <a:pt x="4118" y="1831"/>
                  <a:pt x="4181" y="1746"/>
                </a:cubicBezTo>
                <a:cubicBezTo>
                  <a:pt x="4162" y="1739"/>
                  <a:pt x="4142" y="1736"/>
                  <a:pt x="4121" y="1736"/>
                </a:cubicBezTo>
                <a:cubicBezTo>
                  <a:pt x="3984" y="1736"/>
                  <a:pt x="3826" y="1872"/>
                  <a:pt x="3720" y="1932"/>
                </a:cubicBezTo>
                <a:cubicBezTo>
                  <a:pt x="3688" y="1948"/>
                  <a:pt x="3651" y="1974"/>
                  <a:pt x="3608" y="2011"/>
                </a:cubicBezTo>
                <a:cubicBezTo>
                  <a:pt x="3518" y="2001"/>
                  <a:pt x="3423" y="1990"/>
                  <a:pt x="3322" y="1974"/>
                </a:cubicBezTo>
                <a:cubicBezTo>
                  <a:pt x="3153" y="1953"/>
                  <a:pt x="2944" y="1905"/>
                  <a:pt x="2756" y="1905"/>
                </a:cubicBezTo>
                <a:cubicBezTo>
                  <a:pt x="2707" y="1905"/>
                  <a:pt x="2661" y="1908"/>
                  <a:pt x="2616" y="1916"/>
                </a:cubicBezTo>
                <a:cubicBezTo>
                  <a:pt x="2590" y="1921"/>
                  <a:pt x="2553" y="1932"/>
                  <a:pt x="2526" y="1937"/>
                </a:cubicBezTo>
                <a:cubicBezTo>
                  <a:pt x="2521" y="1937"/>
                  <a:pt x="2515" y="1932"/>
                  <a:pt x="2510" y="1932"/>
                </a:cubicBezTo>
                <a:cubicBezTo>
                  <a:pt x="2421" y="1899"/>
                  <a:pt x="2343" y="1884"/>
                  <a:pt x="2268" y="1884"/>
                </a:cubicBezTo>
                <a:cubicBezTo>
                  <a:pt x="2163" y="1884"/>
                  <a:pt x="2063" y="1912"/>
                  <a:pt x="1942" y="1958"/>
                </a:cubicBezTo>
                <a:cubicBezTo>
                  <a:pt x="1835" y="1997"/>
                  <a:pt x="1735" y="2041"/>
                  <a:pt x="1639" y="2041"/>
                </a:cubicBezTo>
                <a:cubicBezTo>
                  <a:pt x="1564" y="2041"/>
                  <a:pt x="1492" y="2014"/>
                  <a:pt x="1422" y="1937"/>
                </a:cubicBezTo>
                <a:cubicBezTo>
                  <a:pt x="1327" y="1964"/>
                  <a:pt x="1274" y="2043"/>
                  <a:pt x="1189" y="2064"/>
                </a:cubicBezTo>
                <a:cubicBezTo>
                  <a:pt x="1157" y="2070"/>
                  <a:pt x="1120" y="2080"/>
                  <a:pt x="1093" y="2091"/>
                </a:cubicBezTo>
                <a:cubicBezTo>
                  <a:pt x="1030" y="2118"/>
                  <a:pt x="987" y="2155"/>
                  <a:pt x="924" y="2224"/>
                </a:cubicBezTo>
                <a:cubicBezTo>
                  <a:pt x="759" y="2388"/>
                  <a:pt x="658" y="2606"/>
                  <a:pt x="552" y="2813"/>
                </a:cubicBezTo>
                <a:cubicBezTo>
                  <a:pt x="287" y="3311"/>
                  <a:pt x="85" y="3842"/>
                  <a:pt x="43" y="4404"/>
                </a:cubicBezTo>
                <a:cubicBezTo>
                  <a:pt x="0" y="4850"/>
                  <a:pt x="27" y="5306"/>
                  <a:pt x="80" y="5752"/>
                </a:cubicBezTo>
                <a:cubicBezTo>
                  <a:pt x="128" y="6123"/>
                  <a:pt x="266" y="6468"/>
                  <a:pt x="367" y="6824"/>
                </a:cubicBezTo>
                <a:cubicBezTo>
                  <a:pt x="637" y="7752"/>
                  <a:pt x="908" y="8617"/>
                  <a:pt x="1438" y="9439"/>
                </a:cubicBezTo>
                <a:cubicBezTo>
                  <a:pt x="2048" y="10373"/>
                  <a:pt x="2945" y="11068"/>
                  <a:pt x="3879" y="11663"/>
                </a:cubicBezTo>
                <a:cubicBezTo>
                  <a:pt x="4622" y="12129"/>
                  <a:pt x="5434" y="12437"/>
                  <a:pt x="6288" y="12623"/>
                </a:cubicBezTo>
                <a:cubicBezTo>
                  <a:pt x="6946" y="12766"/>
                  <a:pt x="7619" y="12846"/>
                  <a:pt x="8299" y="12846"/>
                </a:cubicBezTo>
                <a:cubicBezTo>
                  <a:pt x="8376" y="12851"/>
                  <a:pt x="8454" y="12854"/>
                  <a:pt x="8533" y="12854"/>
                </a:cubicBezTo>
                <a:cubicBezTo>
                  <a:pt x="8612" y="12854"/>
                  <a:pt x="8691" y="12851"/>
                  <a:pt x="8771" y="12846"/>
                </a:cubicBezTo>
                <a:cubicBezTo>
                  <a:pt x="8771" y="12846"/>
                  <a:pt x="9013" y="12887"/>
                  <a:pt x="9383" y="12887"/>
                </a:cubicBezTo>
                <a:cubicBezTo>
                  <a:pt x="10311" y="12887"/>
                  <a:pt x="12042" y="12627"/>
                  <a:pt x="12782" y="10803"/>
                </a:cubicBezTo>
                <a:cubicBezTo>
                  <a:pt x="12856" y="10803"/>
                  <a:pt x="12920" y="10835"/>
                  <a:pt x="12989" y="10909"/>
                </a:cubicBezTo>
                <a:cubicBezTo>
                  <a:pt x="13079" y="10883"/>
                  <a:pt x="13132" y="10803"/>
                  <a:pt x="13217" y="10782"/>
                </a:cubicBezTo>
                <a:cubicBezTo>
                  <a:pt x="13254" y="10777"/>
                  <a:pt x="13286" y="10766"/>
                  <a:pt x="13313" y="10755"/>
                </a:cubicBezTo>
                <a:cubicBezTo>
                  <a:pt x="13376" y="10729"/>
                  <a:pt x="13419" y="10692"/>
                  <a:pt x="13482" y="10623"/>
                </a:cubicBezTo>
                <a:cubicBezTo>
                  <a:pt x="13652" y="10458"/>
                  <a:pt x="13748" y="10241"/>
                  <a:pt x="13854" y="10034"/>
                </a:cubicBezTo>
                <a:cubicBezTo>
                  <a:pt x="14119" y="9535"/>
                  <a:pt x="14321" y="9004"/>
                  <a:pt x="14368" y="8442"/>
                </a:cubicBezTo>
                <a:cubicBezTo>
                  <a:pt x="14406" y="7996"/>
                  <a:pt x="14379" y="7540"/>
                  <a:pt x="14326" y="7094"/>
                </a:cubicBezTo>
                <a:cubicBezTo>
                  <a:pt x="14278" y="6723"/>
                  <a:pt x="14140" y="6378"/>
                  <a:pt x="14039" y="6023"/>
                </a:cubicBezTo>
                <a:cubicBezTo>
                  <a:pt x="13769" y="5094"/>
                  <a:pt x="13498" y="4229"/>
                  <a:pt x="12968" y="3407"/>
                </a:cubicBezTo>
                <a:cubicBezTo>
                  <a:pt x="12357" y="2473"/>
                  <a:pt x="11461" y="1778"/>
                  <a:pt x="10527" y="1189"/>
                </a:cubicBezTo>
                <a:cubicBezTo>
                  <a:pt x="9784" y="717"/>
                  <a:pt x="8972" y="409"/>
                  <a:pt x="8118" y="223"/>
                </a:cubicBezTo>
                <a:cubicBezTo>
                  <a:pt x="7460" y="80"/>
                  <a:pt x="6786" y="1"/>
                  <a:pt x="61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1" name="Google Shape;1251;p35"/>
          <p:cNvGrpSpPr/>
          <p:nvPr/>
        </p:nvGrpSpPr>
        <p:grpSpPr>
          <a:xfrm>
            <a:off x="642567" y="1684563"/>
            <a:ext cx="402519" cy="390718"/>
            <a:chOff x="854084" y="2059386"/>
            <a:chExt cx="333211" cy="323442"/>
          </a:xfrm>
        </p:grpSpPr>
        <p:sp>
          <p:nvSpPr>
            <p:cNvPr id="1252" name="Google Shape;1252;p35"/>
            <p:cNvSpPr/>
            <p:nvPr/>
          </p:nvSpPr>
          <p:spPr>
            <a:xfrm>
              <a:off x="954873" y="2251978"/>
              <a:ext cx="41854" cy="38130"/>
            </a:xfrm>
            <a:custGeom>
              <a:rect b="b" l="l" r="r" t="t"/>
              <a:pathLst>
                <a:path extrusionOk="0" h="1413" w="1551">
                  <a:moveTo>
                    <a:pt x="777" y="1"/>
                  </a:moveTo>
                  <a:cubicBezTo>
                    <a:pt x="596" y="1"/>
                    <a:pt x="415" y="70"/>
                    <a:pt x="280" y="205"/>
                  </a:cubicBezTo>
                  <a:cubicBezTo>
                    <a:pt x="0" y="481"/>
                    <a:pt x="0" y="929"/>
                    <a:pt x="273" y="1205"/>
                  </a:cubicBezTo>
                  <a:cubicBezTo>
                    <a:pt x="412" y="1343"/>
                    <a:pt x="593" y="1413"/>
                    <a:pt x="774" y="1413"/>
                  </a:cubicBezTo>
                  <a:cubicBezTo>
                    <a:pt x="955" y="1413"/>
                    <a:pt x="1136" y="1343"/>
                    <a:pt x="1274" y="1205"/>
                  </a:cubicBezTo>
                  <a:cubicBezTo>
                    <a:pt x="1550" y="929"/>
                    <a:pt x="1550" y="481"/>
                    <a:pt x="1274" y="205"/>
                  </a:cubicBezTo>
                  <a:cubicBezTo>
                    <a:pt x="1139" y="70"/>
                    <a:pt x="958" y="1"/>
                    <a:pt x="7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5"/>
            <p:cNvSpPr/>
            <p:nvPr/>
          </p:nvSpPr>
          <p:spPr>
            <a:xfrm>
              <a:off x="854084" y="2166705"/>
              <a:ext cx="229211" cy="216123"/>
            </a:xfrm>
            <a:custGeom>
              <a:rect b="b" l="l" r="r" t="t"/>
              <a:pathLst>
                <a:path extrusionOk="0" h="8009" w="8494">
                  <a:moveTo>
                    <a:pt x="2172" y="4589"/>
                  </a:moveTo>
                  <a:lnTo>
                    <a:pt x="3788" y="6205"/>
                  </a:lnTo>
                  <a:lnTo>
                    <a:pt x="3291" y="6702"/>
                  </a:lnTo>
                  <a:lnTo>
                    <a:pt x="1672" y="5086"/>
                  </a:lnTo>
                  <a:lnTo>
                    <a:pt x="2172" y="4589"/>
                  </a:lnTo>
                  <a:close/>
                  <a:moveTo>
                    <a:pt x="5146" y="0"/>
                  </a:moveTo>
                  <a:cubicBezTo>
                    <a:pt x="4834" y="0"/>
                    <a:pt x="4564" y="91"/>
                    <a:pt x="4370" y="282"/>
                  </a:cubicBezTo>
                  <a:cubicBezTo>
                    <a:pt x="4206" y="446"/>
                    <a:pt x="4114" y="670"/>
                    <a:pt x="4091" y="930"/>
                  </a:cubicBezTo>
                  <a:cubicBezTo>
                    <a:pt x="4059" y="1312"/>
                    <a:pt x="3746" y="1602"/>
                    <a:pt x="3368" y="1602"/>
                  </a:cubicBezTo>
                  <a:cubicBezTo>
                    <a:pt x="3355" y="1602"/>
                    <a:pt x="3343" y="1602"/>
                    <a:pt x="3331" y="1601"/>
                  </a:cubicBezTo>
                  <a:cubicBezTo>
                    <a:pt x="3286" y="1599"/>
                    <a:pt x="3242" y="1598"/>
                    <a:pt x="3197" y="1598"/>
                  </a:cubicBezTo>
                  <a:cubicBezTo>
                    <a:pt x="2442" y="1598"/>
                    <a:pt x="1719" y="1863"/>
                    <a:pt x="1175" y="2407"/>
                  </a:cubicBezTo>
                  <a:cubicBezTo>
                    <a:pt x="0" y="3582"/>
                    <a:pt x="119" y="5606"/>
                    <a:pt x="1442" y="6932"/>
                  </a:cubicBezTo>
                  <a:cubicBezTo>
                    <a:pt x="2156" y="7645"/>
                    <a:pt x="3073" y="8009"/>
                    <a:pt x="3951" y="8009"/>
                  </a:cubicBezTo>
                  <a:cubicBezTo>
                    <a:pt x="4702" y="8009"/>
                    <a:pt x="5425" y="7742"/>
                    <a:pt x="5966" y="7198"/>
                  </a:cubicBezTo>
                  <a:cubicBezTo>
                    <a:pt x="6542" y="6623"/>
                    <a:pt x="6806" y="5846"/>
                    <a:pt x="6773" y="5043"/>
                  </a:cubicBezTo>
                  <a:cubicBezTo>
                    <a:pt x="6756" y="4648"/>
                    <a:pt x="7052" y="4316"/>
                    <a:pt x="7444" y="4283"/>
                  </a:cubicBezTo>
                  <a:cubicBezTo>
                    <a:pt x="7704" y="4263"/>
                    <a:pt x="7931" y="4171"/>
                    <a:pt x="8096" y="4003"/>
                  </a:cubicBezTo>
                  <a:cubicBezTo>
                    <a:pt x="8494" y="3605"/>
                    <a:pt x="8457" y="2871"/>
                    <a:pt x="8069" y="2124"/>
                  </a:cubicBezTo>
                  <a:lnTo>
                    <a:pt x="5825" y="4378"/>
                  </a:lnTo>
                  <a:cubicBezTo>
                    <a:pt x="5753" y="4556"/>
                    <a:pt x="5651" y="4721"/>
                    <a:pt x="5506" y="4862"/>
                  </a:cubicBezTo>
                  <a:cubicBezTo>
                    <a:pt x="5233" y="5139"/>
                    <a:pt x="4874" y="5273"/>
                    <a:pt x="4512" y="5273"/>
                  </a:cubicBezTo>
                  <a:cubicBezTo>
                    <a:pt x="4150" y="5273"/>
                    <a:pt x="3791" y="5139"/>
                    <a:pt x="3515" y="4862"/>
                  </a:cubicBezTo>
                  <a:cubicBezTo>
                    <a:pt x="2965" y="4313"/>
                    <a:pt x="2965" y="3421"/>
                    <a:pt x="3515" y="2871"/>
                  </a:cubicBezTo>
                  <a:cubicBezTo>
                    <a:pt x="3660" y="2730"/>
                    <a:pt x="3824" y="2624"/>
                    <a:pt x="4002" y="2555"/>
                  </a:cubicBezTo>
                  <a:lnTo>
                    <a:pt x="6253" y="305"/>
                  </a:lnTo>
                  <a:cubicBezTo>
                    <a:pt x="5864" y="105"/>
                    <a:pt x="5481" y="0"/>
                    <a:pt x="51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5"/>
            <p:cNvSpPr/>
            <p:nvPr/>
          </p:nvSpPr>
          <p:spPr>
            <a:xfrm>
              <a:off x="988874" y="2059386"/>
              <a:ext cx="198421" cy="198502"/>
            </a:xfrm>
            <a:custGeom>
              <a:rect b="b" l="l" r="r" t="t"/>
              <a:pathLst>
                <a:path extrusionOk="0" h="7356" w="7353">
                  <a:moveTo>
                    <a:pt x="4858" y="0"/>
                  </a:moveTo>
                  <a:lnTo>
                    <a:pt x="4361" y="497"/>
                  </a:lnTo>
                  <a:lnTo>
                    <a:pt x="4887" y="1024"/>
                  </a:lnTo>
                  <a:lnTo>
                    <a:pt x="4354" y="1494"/>
                  </a:lnTo>
                  <a:lnTo>
                    <a:pt x="3729" y="869"/>
                  </a:lnTo>
                  <a:lnTo>
                    <a:pt x="3229" y="1366"/>
                  </a:lnTo>
                  <a:lnTo>
                    <a:pt x="3821" y="1958"/>
                  </a:lnTo>
                  <a:lnTo>
                    <a:pt x="3377" y="2350"/>
                  </a:lnTo>
                  <a:lnTo>
                    <a:pt x="3778" y="2748"/>
                  </a:lnTo>
                  <a:lnTo>
                    <a:pt x="1" y="6523"/>
                  </a:lnTo>
                  <a:cubicBezTo>
                    <a:pt x="185" y="6595"/>
                    <a:pt x="359" y="6700"/>
                    <a:pt x="507" y="6848"/>
                  </a:cubicBezTo>
                  <a:cubicBezTo>
                    <a:pt x="656" y="6996"/>
                    <a:pt x="761" y="7171"/>
                    <a:pt x="833" y="7355"/>
                  </a:cubicBezTo>
                  <a:lnTo>
                    <a:pt x="4608" y="3577"/>
                  </a:lnTo>
                  <a:lnTo>
                    <a:pt x="5006" y="3979"/>
                  </a:lnTo>
                  <a:lnTo>
                    <a:pt x="5397" y="3535"/>
                  </a:lnTo>
                  <a:lnTo>
                    <a:pt x="5990" y="4127"/>
                  </a:lnTo>
                  <a:lnTo>
                    <a:pt x="6487" y="3630"/>
                  </a:lnTo>
                  <a:lnTo>
                    <a:pt x="5865" y="3005"/>
                  </a:lnTo>
                  <a:lnTo>
                    <a:pt x="6332" y="2468"/>
                  </a:lnTo>
                  <a:lnTo>
                    <a:pt x="6855" y="2992"/>
                  </a:lnTo>
                  <a:lnTo>
                    <a:pt x="7352" y="2495"/>
                  </a:lnTo>
                  <a:lnTo>
                    <a:pt x="6793" y="1935"/>
                  </a:lnTo>
                  <a:lnTo>
                    <a:pt x="7039" y="1656"/>
                  </a:lnTo>
                  <a:lnTo>
                    <a:pt x="5700" y="313"/>
                  </a:lnTo>
                  <a:lnTo>
                    <a:pt x="5417" y="560"/>
                  </a:lnTo>
                  <a:lnTo>
                    <a:pt x="485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5" name="Google Shape;1255;p35"/>
          <p:cNvGrpSpPr/>
          <p:nvPr/>
        </p:nvGrpSpPr>
        <p:grpSpPr>
          <a:xfrm>
            <a:off x="4672719" y="2409741"/>
            <a:ext cx="330412" cy="298760"/>
            <a:chOff x="2354531" y="2097489"/>
            <a:chExt cx="273520" cy="247318"/>
          </a:xfrm>
        </p:grpSpPr>
        <p:sp>
          <p:nvSpPr>
            <p:cNvPr id="1256" name="Google Shape;1256;p35"/>
            <p:cNvSpPr/>
            <p:nvPr/>
          </p:nvSpPr>
          <p:spPr>
            <a:xfrm>
              <a:off x="2604574" y="2210610"/>
              <a:ext cx="23477" cy="18943"/>
            </a:xfrm>
            <a:custGeom>
              <a:rect b="b" l="l" r="r" t="t"/>
              <a:pathLst>
                <a:path extrusionOk="0" h="702" w="870">
                  <a:moveTo>
                    <a:pt x="1" y="0"/>
                  </a:moveTo>
                  <a:lnTo>
                    <a:pt x="1" y="701"/>
                  </a:lnTo>
                  <a:lnTo>
                    <a:pt x="869" y="701"/>
                  </a:lnTo>
                  <a:lnTo>
                    <a:pt x="86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5"/>
            <p:cNvSpPr/>
            <p:nvPr/>
          </p:nvSpPr>
          <p:spPr>
            <a:xfrm>
              <a:off x="2593915" y="2166921"/>
              <a:ext cx="34055" cy="29764"/>
            </a:xfrm>
            <a:custGeom>
              <a:rect b="b" l="l" r="r" t="t"/>
              <a:pathLst>
                <a:path extrusionOk="0" h="1103" w="1262">
                  <a:moveTo>
                    <a:pt x="945" y="0"/>
                  </a:moveTo>
                  <a:lnTo>
                    <a:pt x="1" y="478"/>
                  </a:lnTo>
                  <a:lnTo>
                    <a:pt x="320" y="1103"/>
                  </a:lnTo>
                  <a:lnTo>
                    <a:pt x="1261" y="626"/>
                  </a:lnTo>
                  <a:lnTo>
                    <a:pt x="94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5"/>
            <p:cNvSpPr/>
            <p:nvPr/>
          </p:nvSpPr>
          <p:spPr>
            <a:xfrm>
              <a:off x="2593834" y="2242830"/>
              <a:ext cx="34028" cy="29791"/>
            </a:xfrm>
            <a:custGeom>
              <a:rect b="b" l="l" r="r" t="t"/>
              <a:pathLst>
                <a:path extrusionOk="0" h="1104" w="1261">
                  <a:moveTo>
                    <a:pt x="316" y="1"/>
                  </a:moveTo>
                  <a:lnTo>
                    <a:pt x="1" y="626"/>
                  </a:lnTo>
                  <a:lnTo>
                    <a:pt x="942" y="1103"/>
                  </a:lnTo>
                  <a:lnTo>
                    <a:pt x="1261" y="478"/>
                  </a:lnTo>
                  <a:lnTo>
                    <a:pt x="31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35"/>
            <p:cNvSpPr/>
            <p:nvPr/>
          </p:nvSpPr>
          <p:spPr>
            <a:xfrm>
              <a:off x="2518006" y="2119590"/>
              <a:ext cx="24718" cy="200445"/>
            </a:xfrm>
            <a:custGeom>
              <a:rect b="b" l="l" r="r" t="t"/>
              <a:pathLst>
                <a:path extrusionOk="0" h="7428" w="916">
                  <a:moveTo>
                    <a:pt x="915" y="0"/>
                  </a:moveTo>
                  <a:lnTo>
                    <a:pt x="0" y="274"/>
                  </a:lnTo>
                  <a:lnTo>
                    <a:pt x="0" y="7151"/>
                  </a:lnTo>
                  <a:lnTo>
                    <a:pt x="915" y="7428"/>
                  </a:lnTo>
                  <a:lnTo>
                    <a:pt x="9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5"/>
            <p:cNvSpPr/>
            <p:nvPr/>
          </p:nvSpPr>
          <p:spPr>
            <a:xfrm>
              <a:off x="2354531" y="2132920"/>
              <a:ext cx="144667" cy="211886"/>
            </a:xfrm>
            <a:custGeom>
              <a:rect b="b" l="l" r="r" t="t"/>
              <a:pathLst>
                <a:path extrusionOk="0" h="7852" w="5361">
                  <a:moveTo>
                    <a:pt x="724" y="5051"/>
                  </a:moveTo>
                  <a:lnTo>
                    <a:pt x="3788" y="5973"/>
                  </a:lnTo>
                  <a:lnTo>
                    <a:pt x="3788" y="6736"/>
                  </a:lnTo>
                  <a:cubicBezTo>
                    <a:pt x="3788" y="6855"/>
                    <a:pt x="3738" y="6970"/>
                    <a:pt x="3650" y="7049"/>
                  </a:cubicBezTo>
                  <a:cubicBezTo>
                    <a:pt x="3573" y="7114"/>
                    <a:pt x="3481" y="7149"/>
                    <a:pt x="3387" y="7149"/>
                  </a:cubicBezTo>
                  <a:cubicBezTo>
                    <a:pt x="3348" y="7149"/>
                    <a:pt x="3310" y="7143"/>
                    <a:pt x="3271" y="7131"/>
                  </a:cubicBezTo>
                  <a:lnTo>
                    <a:pt x="1010" y="6453"/>
                  </a:lnTo>
                  <a:cubicBezTo>
                    <a:pt x="839" y="6400"/>
                    <a:pt x="724" y="6246"/>
                    <a:pt x="724" y="6065"/>
                  </a:cubicBezTo>
                  <a:lnTo>
                    <a:pt x="724" y="5051"/>
                  </a:lnTo>
                  <a:close/>
                  <a:moveTo>
                    <a:pt x="5361" y="0"/>
                  </a:moveTo>
                  <a:lnTo>
                    <a:pt x="0" y="1606"/>
                  </a:lnTo>
                  <a:lnTo>
                    <a:pt x="0" y="4837"/>
                  </a:lnTo>
                  <a:lnTo>
                    <a:pt x="20" y="4837"/>
                  </a:lnTo>
                  <a:lnTo>
                    <a:pt x="20" y="6065"/>
                  </a:lnTo>
                  <a:cubicBezTo>
                    <a:pt x="20" y="6555"/>
                    <a:pt x="339" y="6983"/>
                    <a:pt x="806" y="7124"/>
                  </a:cubicBezTo>
                  <a:lnTo>
                    <a:pt x="3067" y="7802"/>
                  </a:lnTo>
                  <a:cubicBezTo>
                    <a:pt x="3176" y="7835"/>
                    <a:pt x="3281" y="7852"/>
                    <a:pt x="3390" y="7852"/>
                  </a:cubicBezTo>
                  <a:cubicBezTo>
                    <a:pt x="3620" y="7852"/>
                    <a:pt x="3850" y="7776"/>
                    <a:pt x="4044" y="7634"/>
                  </a:cubicBezTo>
                  <a:cubicBezTo>
                    <a:pt x="4331" y="7424"/>
                    <a:pt x="4492" y="7082"/>
                    <a:pt x="4492" y="6723"/>
                  </a:cubicBezTo>
                  <a:lnTo>
                    <a:pt x="4492" y="6177"/>
                  </a:lnTo>
                  <a:lnTo>
                    <a:pt x="5361" y="6437"/>
                  </a:lnTo>
                  <a:lnTo>
                    <a:pt x="536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5"/>
            <p:cNvSpPr/>
            <p:nvPr/>
          </p:nvSpPr>
          <p:spPr>
            <a:xfrm>
              <a:off x="2561695" y="2097489"/>
              <a:ext cx="28442" cy="244376"/>
            </a:xfrm>
            <a:custGeom>
              <a:rect b="b" l="l" r="r" t="t"/>
              <a:pathLst>
                <a:path extrusionOk="0" h="9056" w="1054">
                  <a:moveTo>
                    <a:pt x="0" y="0"/>
                  </a:moveTo>
                  <a:lnTo>
                    <a:pt x="0" y="9056"/>
                  </a:lnTo>
                  <a:lnTo>
                    <a:pt x="1053" y="9056"/>
                  </a:lnTo>
                  <a:lnTo>
                    <a:pt x="105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2" name="Google Shape;1262;p35"/>
          <p:cNvGrpSpPr/>
          <p:nvPr/>
        </p:nvGrpSpPr>
        <p:grpSpPr>
          <a:xfrm>
            <a:off x="1201263" y="3339657"/>
            <a:ext cx="341919" cy="390523"/>
            <a:chOff x="6325698" y="2059629"/>
            <a:chExt cx="283046" cy="323280"/>
          </a:xfrm>
        </p:grpSpPr>
        <p:sp>
          <p:nvSpPr>
            <p:cNvPr id="1263" name="Google Shape;1263;p35"/>
            <p:cNvSpPr/>
            <p:nvPr/>
          </p:nvSpPr>
          <p:spPr>
            <a:xfrm>
              <a:off x="6395859" y="2311480"/>
              <a:ext cx="61931" cy="71429"/>
            </a:xfrm>
            <a:custGeom>
              <a:rect b="b" l="l" r="r" t="t"/>
              <a:pathLst>
                <a:path extrusionOk="0" h="2647" w="2295">
                  <a:moveTo>
                    <a:pt x="751" y="1"/>
                  </a:moveTo>
                  <a:lnTo>
                    <a:pt x="751" y="1498"/>
                  </a:lnTo>
                  <a:lnTo>
                    <a:pt x="1" y="1498"/>
                  </a:lnTo>
                  <a:lnTo>
                    <a:pt x="1" y="2646"/>
                  </a:lnTo>
                  <a:lnTo>
                    <a:pt x="2294" y="2646"/>
                  </a:lnTo>
                  <a:lnTo>
                    <a:pt x="2294" y="1498"/>
                  </a:lnTo>
                  <a:lnTo>
                    <a:pt x="1544" y="1498"/>
                  </a:lnTo>
                  <a:lnTo>
                    <a:pt x="154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35"/>
            <p:cNvSpPr/>
            <p:nvPr/>
          </p:nvSpPr>
          <p:spPr>
            <a:xfrm>
              <a:off x="6375701" y="2311480"/>
              <a:ext cx="21426" cy="21426"/>
            </a:xfrm>
            <a:custGeom>
              <a:rect b="b" l="l" r="r" t="t"/>
              <a:pathLst>
                <a:path extrusionOk="0" h="794" w="794">
                  <a:moveTo>
                    <a:pt x="1" y="1"/>
                  </a:moveTo>
                  <a:lnTo>
                    <a:pt x="1" y="794"/>
                  </a:lnTo>
                  <a:lnTo>
                    <a:pt x="794" y="794"/>
                  </a:lnTo>
                  <a:lnTo>
                    <a:pt x="79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5"/>
            <p:cNvSpPr/>
            <p:nvPr/>
          </p:nvSpPr>
          <p:spPr>
            <a:xfrm>
              <a:off x="6325698" y="2271083"/>
              <a:ext cx="283046" cy="21426"/>
            </a:xfrm>
            <a:custGeom>
              <a:rect b="b" l="l" r="r" t="t"/>
              <a:pathLst>
                <a:path extrusionOk="0" h="794" w="10489">
                  <a:moveTo>
                    <a:pt x="1" y="0"/>
                  </a:moveTo>
                  <a:lnTo>
                    <a:pt x="1" y="793"/>
                  </a:lnTo>
                  <a:lnTo>
                    <a:pt x="10488" y="793"/>
                  </a:lnTo>
                  <a:lnTo>
                    <a:pt x="1048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35"/>
            <p:cNvSpPr/>
            <p:nvPr/>
          </p:nvSpPr>
          <p:spPr>
            <a:xfrm>
              <a:off x="6456521" y="2311480"/>
              <a:ext cx="21426" cy="21426"/>
            </a:xfrm>
            <a:custGeom>
              <a:rect b="b" l="l" r="r" t="t"/>
              <a:pathLst>
                <a:path extrusionOk="0" h="794" w="794">
                  <a:moveTo>
                    <a:pt x="0" y="1"/>
                  </a:moveTo>
                  <a:lnTo>
                    <a:pt x="0" y="794"/>
                  </a:lnTo>
                  <a:lnTo>
                    <a:pt x="793" y="794"/>
                  </a:lnTo>
                  <a:lnTo>
                    <a:pt x="79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5"/>
            <p:cNvSpPr/>
            <p:nvPr/>
          </p:nvSpPr>
          <p:spPr>
            <a:xfrm>
              <a:off x="6325887" y="2059629"/>
              <a:ext cx="282857" cy="192565"/>
            </a:xfrm>
            <a:custGeom>
              <a:rect b="b" l="l" r="r" t="t"/>
              <a:pathLst>
                <a:path extrusionOk="0" h="7136" w="10482">
                  <a:moveTo>
                    <a:pt x="3370" y="1"/>
                  </a:moveTo>
                  <a:cubicBezTo>
                    <a:pt x="3346" y="1"/>
                    <a:pt x="3322" y="1"/>
                    <a:pt x="3298" y="1"/>
                  </a:cubicBezTo>
                  <a:cubicBezTo>
                    <a:pt x="1458" y="37"/>
                    <a:pt x="0" y="1564"/>
                    <a:pt x="0" y="3401"/>
                  </a:cubicBezTo>
                  <a:lnTo>
                    <a:pt x="0" y="7135"/>
                  </a:lnTo>
                  <a:lnTo>
                    <a:pt x="10481" y="7135"/>
                  </a:lnTo>
                  <a:lnTo>
                    <a:pt x="10481" y="7132"/>
                  </a:lnTo>
                  <a:lnTo>
                    <a:pt x="10481" y="7112"/>
                  </a:lnTo>
                  <a:cubicBezTo>
                    <a:pt x="10481" y="6079"/>
                    <a:pt x="9642" y="5240"/>
                    <a:pt x="8609" y="5240"/>
                  </a:cubicBezTo>
                  <a:cubicBezTo>
                    <a:pt x="7586" y="5240"/>
                    <a:pt x="6733" y="4401"/>
                    <a:pt x="6737" y="3368"/>
                  </a:cubicBezTo>
                  <a:cubicBezTo>
                    <a:pt x="6737" y="1509"/>
                    <a:pt x="5229" y="1"/>
                    <a:pt x="33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35"/>
            <p:cNvSpPr/>
            <p:nvPr/>
          </p:nvSpPr>
          <p:spPr>
            <a:xfrm>
              <a:off x="6325698" y="2311480"/>
              <a:ext cx="51271" cy="71429"/>
            </a:xfrm>
            <a:custGeom>
              <a:rect b="b" l="l" r="r" t="t"/>
              <a:pathLst>
                <a:path extrusionOk="0" h="2647" w="1900">
                  <a:moveTo>
                    <a:pt x="1" y="1"/>
                  </a:moveTo>
                  <a:lnTo>
                    <a:pt x="1" y="2646"/>
                  </a:lnTo>
                  <a:lnTo>
                    <a:pt x="1900" y="2646"/>
                  </a:lnTo>
                  <a:lnTo>
                    <a:pt x="1900" y="1498"/>
                  </a:lnTo>
                  <a:lnTo>
                    <a:pt x="1149" y="1498"/>
                  </a:lnTo>
                  <a:lnTo>
                    <a:pt x="114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5"/>
            <p:cNvSpPr/>
            <p:nvPr/>
          </p:nvSpPr>
          <p:spPr>
            <a:xfrm>
              <a:off x="6557472" y="2311480"/>
              <a:ext cx="51271" cy="71429"/>
            </a:xfrm>
            <a:custGeom>
              <a:rect b="b" l="l" r="r" t="t"/>
              <a:pathLst>
                <a:path extrusionOk="0" h="2647" w="1900">
                  <a:moveTo>
                    <a:pt x="751" y="1"/>
                  </a:moveTo>
                  <a:lnTo>
                    <a:pt x="751" y="1498"/>
                  </a:lnTo>
                  <a:lnTo>
                    <a:pt x="1" y="1498"/>
                  </a:lnTo>
                  <a:lnTo>
                    <a:pt x="1" y="2646"/>
                  </a:lnTo>
                  <a:lnTo>
                    <a:pt x="1899" y="2646"/>
                  </a:lnTo>
                  <a:lnTo>
                    <a:pt x="189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35"/>
            <p:cNvSpPr/>
            <p:nvPr/>
          </p:nvSpPr>
          <p:spPr>
            <a:xfrm>
              <a:off x="6476841" y="2311480"/>
              <a:ext cx="61931" cy="71429"/>
            </a:xfrm>
            <a:custGeom>
              <a:rect b="b" l="l" r="r" t="t"/>
              <a:pathLst>
                <a:path extrusionOk="0" h="2647" w="2295">
                  <a:moveTo>
                    <a:pt x="748" y="1"/>
                  </a:moveTo>
                  <a:lnTo>
                    <a:pt x="748" y="1498"/>
                  </a:lnTo>
                  <a:lnTo>
                    <a:pt x="1" y="1498"/>
                  </a:lnTo>
                  <a:lnTo>
                    <a:pt x="1" y="2646"/>
                  </a:lnTo>
                  <a:lnTo>
                    <a:pt x="2294" y="2646"/>
                  </a:lnTo>
                  <a:lnTo>
                    <a:pt x="2294" y="1498"/>
                  </a:lnTo>
                  <a:lnTo>
                    <a:pt x="1541" y="1498"/>
                  </a:lnTo>
                  <a:lnTo>
                    <a:pt x="154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35"/>
            <p:cNvSpPr/>
            <p:nvPr/>
          </p:nvSpPr>
          <p:spPr>
            <a:xfrm>
              <a:off x="6537314" y="2311480"/>
              <a:ext cx="21426" cy="21426"/>
            </a:xfrm>
            <a:custGeom>
              <a:rect b="b" l="l" r="r" t="t"/>
              <a:pathLst>
                <a:path extrusionOk="0" h="794" w="794">
                  <a:moveTo>
                    <a:pt x="1" y="1"/>
                  </a:moveTo>
                  <a:lnTo>
                    <a:pt x="1" y="794"/>
                  </a:lnTo>
                  <a:lnTo>
                    <a:pt x="794" y="794"/>
                  </a:lnTo>
                  <a:lnTo>
                    <a:pt x="79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2" name="Google Shape;1272;p35"/>
          <p:cNvGrpSpPr/>
          <p:nvPr/>
        </p:nvGrpSpPr>
        <p:grpSpPr>
          <a:xfrm>
            <a:off x="5290212" y="3897617"/>
            <a:ext cx="391044" cy="338725"/>
            <a:chOff x="2304339" y="2679960"/>
            <a:chExt cx="323712" cy="280401"/>
          </a:xfrm>
        </p:grpSpPr>
        <p:sp>
          <p:nvSpPr>
            <p:cNvPr id="1273" name="Google Shape;1273;p35"/>
            <p:cNvSpPr/>
            <p:nvPr/>
          </p:nvSpPr>
          <p:spPr>
            <a:xfrm>
              <a:off x="2443663" y="2680095"/>
              <a:ext cx="45335" cy="45308"/>
            </a:xfrm>
            <a:custGeom>
              <a:rect b="b" l="l" r="r" t="t"/>
              <a:pathLst>
                <a:path extrusionOk="0" h="1679" w="1680">
                  <a:moveTo>
                    <a:pt x="840" y="0"/>
                  </a:moveTo>
                  <a:cubicBezTo>
                    <a:pt x="373" y="0"/>
                    <a:pt x="1" y="375"/>
                    <a:pt x="1" y="839"/>
                  </a:cubicBezTo>
                  <a:cubicBezTo>
                    <a:pt x="1" y="1300"/>
                    <a:pt x="376" y="1678"/>
                    <a:pt x="840" y="1678"/>
                  </a:cubicBezTo>
                  <a:cubicBezTo>
                    <a:pt x="1301" y="1678"/>
                    <a:pt x="1679" y="1303"/>
                    <a:pt x="1679" y="839"/>
                  </a:cubicBezTo>
                  <a:cubicBezTo>
                    <a:pt x="1679" y="379"/>
                    <a:pt x="1304" y="0"/>
                    <a:pt x="8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35"/>
            <p:cNvSpPr/>
            <p:nvPr/>
          </p:nvSpPr>
          <p:spPr>
            <a:xfrm>
              <a:off x="2557782" y="2680095"/>
              <a:ext cx="45308" cy="45308"/>
            </a:xfrm>
            <a:custGeom>
              <a:rect b="b" l="l" r="r" t="t"/>
              <a:pathLst>
                <a:path extrusionOk="0" h="1679" w="1679">
                  <a:moveTo>
                    <a:pt x="840" y="0"/>
                  </a:moveTo>
                  <a:cubicBezTo>
                    <a:pt x="376" y="0"/>
                    <a:pt x="1" y="375"/>
                    <a:pt x="1" y="839"/>
                  </a:cubicBezTo>
                  <a:cubicBezTo>
                    <a:pt x="1" y="1303"/>
                    <a:pt x="376" y="1678"/>
                    <a:pt x="840" y="1678"/>
                  </a:cubicBezTo>
                  <a:cubicBezTo>
                    <a:pt x="1304" y="1678"/>
                    <a:pt x="1679" y="1303"/>
                    <a:pt x="1679" y="839"/>
                  </a:cubicBezTo>
                  <a:cubicBezTo>
                    <a:pt x="1679" y="375"/>
                    <a:pt x="1304" y="0"/>
                    <a:pt x="8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35"/>
            <p:cNvSpPr/>
            <p:nvPr/>
          </p:nvSpPr>
          <p:spPr>
            <a:xfrm>
              <a:off x="2326359" y="2679960"/>
              <a:ext cx="51460" cy="45308"/>
            </a:xfrm>
            <a:custGeom>
              <a:rect b="b" l="l" r="r" t="t"/>
              <a:pathLst>
                <a:path extrusionOk="0" h="1679" w="1907">
                  <a:moveTo>
                    <a:pt x="957" y="0"/>
                  </a:moveTo>
                  <a:cubicBezTo>
                    <a:pt x="627" y="0"/>
                    <a:pt x="313" y="196"/>
                    <a:pt x="179" y="518"/>
                  </a:cubicBezTo>
                  <a:cubicBezTo>
                    <a:pt x="1" y="946"/>
                    <a:pt x="205" y="1437"/>
                    <a:pt x="633" y="1614"/>
                  </a:cubicBezTo>
                  <a:cubicBezTo>
                    <a:pt x="738" y="1658"/>
                    <a:pt x="848" y="1679"/>
                    <a:pt x="956" y="1679"/>
                  </a:cubicBezTo>
                  <a:cubicBezTo>
                    <a:pt x="1284" y="1679"/>
                    <a:pt x="1595" y="1486"/>
                    <a:pt x="1729" y="1163"/>
                  </a:cubicBezTo>
                  <a:cubicBezTo>
                    <a:pt x="1906" y="736"/>
                    <a:pt x="1706" y="242"/>
                    <a:pt x="1278" y="64"/>
                  </a:cubicBezTo>
                  <a:cubicBezTo>
                    <a:pt x="1173" y="21"/>
                    <a:pt x="1064" y="0"/>
                    <a:pt x="9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5"/>
            <p:cNvSpPr/>
            <p:nvPr/>
          </p:nvSpPr>
          <p:spPr>
            <a:xfrm>
              <a:off x="2386589" y="2743968"/>
              <a:ext cx="46198" cy="45281"/>
            </a:xfrm>
            <a:custGeom>
              <a:rect b="b" l="l" r="r" t="t"/>
              <a:pathLst>
                <a:path extrusionOk="0" h="1678" w="1712">
                  <a:moveTo>
                    <a:pt x="840" y="0"/>
                  </a:moveTo>
                  <a:cubicBezTo>
                    <a:pt x="376" y="0"/>
                    <a:pt x="0" y="377"/>
                    <a:pt x="0" y="838"/>
                  </a:cubicBezTo>
                  <a:cubicBezTo>
                    <a:pt x="0" y="1302"/>
                    <a:pt x="375" y="1677"/>
                    <a:pt x="836" y="1677"/>
                  </a:cubicBezTo>
                  <a:lnTo>
                    <a:pt x="846" y="1677"/>
                  </a:lnTo>
                  <a:cubicBezTo>
                    <a:pt x="1326" y="1674"/>
                    <a:pt x="1711" y="1266"/>
                    <a:pt x="1675" y="776"/>
                  </a:cubicBezTo>
                  <a:cubicBezTo>
                    <a:pt x="1645" y="364"/>
                    <a:pt x="1313" y="32"/>
                    <a:pt x="898" y="2"/>
                  </a:cubicBezTo>
                  <a:cubicBezTo>
                    <a:pt x="879" y="1"/>
                    <a:pt x="860" y="0"/>
                    <a:pt x="8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35"/>
            <p:cNvSpPr/>
            <p:nvPr/>
          </p:nvSpPr>
          <p:spPr>
            <a:xfrm>
              <a:off x="2443663" y="2808409"/>
              <a:ext cx="45335" cy="45308"/>
            </a:xfrm>
            <a:custGeom>
              <a:rect b="b" l="l" r="r" t="t"/>
              <a:pathLst>
                <a:path extrusionOk="0" h="1679" w="1680">
                  <a:moveTo>
                    <a:pt x="840" y="0"/>
                  </a:moveTo>
                  <a:cubicBezTo>
                    <a:pt x="373" y="0"/>
                    <a:pt x="1" y="379"/>
                    <a:pt x="1" y="839"/>
                  </a:cubicBezTo>
                  <a:cubicBezTo>
                    <a:pt x="1" y="1300"/>
                    <a:pt x="376" y="1675"/>
                    <a:pt x="837" y="1678"/>
                  </a:cubicBezTo>
                  <a:lnTo>
                    <a:pt x="843" y="1678"/>
                  </a:lnTo>
                  <a:cubicBezTo>
                    <a:pt x="1304" y="1678"/>
                    <a:pt x="1679" y="1300"/>
                    <a:pt x="1679" y="839"/>
                  </a:cubicBezTo>
                  <a:cubicBezTo>
                    <a:pt x="1679" y="379"/>
                    <a:pt x="1304" y="0"/>
                    <a:pt x="8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5"/>
            <p:cNvSpPr/>
            <p:nvPr/>
          </p:nvSpPr>
          <p:spPr>
            <a:xfrm>
              <a:off x="2304339" y="2744373"/>
              <a:ext cx="75423" cy="129582"/>
            </a:xfrm>
            <a:custGeom>
              <a:rect b="b" l="l" r="r" t="t"/>
              <a:pathLst>
                <a:path extrusionOk="0" h="4802" w="2795">
                  <a:moveTo>
                    <a:pt x="1765" y="1"/>
                  </a:moveTo>
                  <a:cubicBezTo>
                    <a:pt x="794" y="1"/>
                    <a:pt x="1" y="790"/>
                    <a:pt x="1" y="1764"/>
                  </a:cubicBezTo>
                  <a:lnTo>
                    <a:pt x="1" y="4802"/>
                  </a:lnTo>
                  <a:cubicBezTo>
                    <a:pt x="195" y="4598"/>
                    <a:pt x="425" y="4433"/>
                    <a:pt x="679" y="4311"/>
                  </a:cubicBezTo>
                  <a:cubicBezTo>
                    <a:pt x="406" y="4028"/>
                    <a:pt x="231" y="3640"/>
                    <a:pt x="231" y="3212"/>
                  </a:cubicBezTo>
                  <a:cubicBezTo>
                    <a:pt x="231" y="2367"/>
                    <a:pt x="922" y="1676"/>
                    <a:pt x="1771" y="1676"/>
                  </a:cubicBezTo>
                  <a:cubicBezTo>
                    <a:pt x="2117" y="1676"/>
                    <a:pt x="2436" y="1791"/>
                    <a:pt x="2693" y="1982"/>
                  </a:cubicBezTo>
                  <a:cubicBezTo>
                    <a:pt x="2726" y="1962"/>
                    <a:pt x="2762" y="1945"/>
                    <a:pt x="2795" y="1929"/>
                  </a:cubicBezTo>
                  <a:cubicBezTo>
                    <a:pt x="2515" y="1649"/>
                    <a:pt x="2341" y="1264"/>
                    <a:pt x="2341" y="840"/>
                  </a:cubicBezTo>
                  <a:cubicBezTo>
                    <a:pt x="2341" y="596"/>
                    <a:pt x="2400" y="366"/>
                    <a:pt x="2499" y="162"/>
                  </a:cubicBezTo>
                  <a:cubicBezTo>
                    <a:pt x="2275" y="57"/>
                    <a:pt x="2028" y="1"/>
                    <a:pt x="17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5"/>
            <p:cNvSpPr/>
            <p:nvPr/>
          </p:nvSpPr>
          <p:spPr>
            <a:xfrm>
              <a:off x="2500682" y="2744184"/>
              <a:ext cx="45308" cy="45416"/>
            </a:xfrm>
            <a:custGeom>
              <a:rect b="b" l="l" r="r" t="t"/>
              <a:pathLst>
                <a:path extrusionOk="0" h="1683" w="1679">
                  <a:moveTo>
                    <a:pt x="840" y="1"/>
                  </a:moveTo>
                  <a:cubicBezTo>
                    <a:pt x="379" y="1"/>
                    <a:pt x="1" y="376"/>
                    <a:pt x="1" y="843"/>
                  </a:cubicBezTo>
                  <a:cubicBezTo>
                    <a:pt x="1" y="1304"/>
                    <a:pt x="376" y="1676"/>
                    <a:pt x="836" y="1683"/>
                  </a:cubicBezTo>
                  <a:lnTo>
                    <a:pt x="846" y="1683"/>
                  </a:lnTo>
                  <a:cubicBezTo>
                    <a:pt x="1307" y="1683"/>
                    <a:pt x="1679" y="1304"/>
                    <a:pt x="1679" y="843"/>
                  </a:cubicBezTo>
                  <a:cubicBezTo>
                    <a:pt x="1679" y="379"/>
                    <a:pt x="1307" y="1"/>
                    <a:pt x="8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5"/>
            <p:cNvSpPr/>
            <p:nvPr/>
          </p:nvSpPr>
          <p:spPr>
            <a:xfrm>
              <a:off x="2329570" y="2808409"/>
              <a:ext cx="45308" cy="45308"/>
            </a:xfrm>
            <a:custGeom>
              <a:rect b="b" l="l" r="r" t="t"/>
              <a:pathLst>
                <a:path extrusionOk="0" h="1679" w="1679">
                  <a:moveTo>
                    <a:pt x="840" y="0"/>
                  </a:moveTo>
                  <a:cubicBezTo>
                    <a:pt x="376" y="0"/>
                    <a:pt x="0" y="379"/>
                    <a:pt x="0" y="839"/>
                  </a:cubicBezTo>
                  <a:cubicBezTo>
                    <a:pt x="0" y="1300"/>
                    <a:pt x="376" y="1675"/>
                    <a:pt x="836" y="1678"/>
                  </a:cubicBezTo>
                  <a:lnTo>
                    <a:pt x="843" y="1678"/>
                  </a:lnTo>
                  <a:cubicBezTo>
                    <a:pt x="1304" y="1678"/>
                    <a:pt x="1679" y="1300"/>
                    <a:pt x="1679" y="839"/>
                  </a:cubicBezTo>
                  <a:cubicBezTo>
                    <a:pt x="1679" y="379"/>
                    <a:pt x="1304" y="0"/>
                    <a:pt x="8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35"/>
            <p:cNvSpPr/>
            <p:nvPr/>
          </p:nvSpPr>
          <p:spPr>
            <a:xfrm>
              <a:off x="2552628" y="2744292"/>
              <a:ext cx="75423" cy="129312"/>
            </a:xfrm>
            <a:custGeom>
              <a:rect b="b" l="l" r="r" t="t"/>
              <a:pathLst>
                <a:path extrusionOk="0" h="4792" w="2795">
                  <a:moveTo>
                    <a:pt x="1031" y="0"/>
                  </a:moveTo>
                  <a:cubicBezTo>
                    <a:pt x="771" y="0"/>
                    <a:pt x="521" y="56"/>
                    <a:pt x="297" y="158"/>
                  </a:cubicBezTo>
                  <a:cubicBezTo>
                    <a:pt x="402" y="366"/>
                    <a:pt x="455" y="596"/>
                    <a:pt x="455" y="839"/>
                  </a:cubicBezTo>
                  <a:cubicBezTo>
                    <a:pt x="455" y="1267"/>
                    <a:pt x="280" y="1649"/>
                    <a:pt x="1" y="1929"/>
                  </a:cubicBezTo>
                  <a:cubicBezTo>
                    <a:pt x="40" y="1945"/>
                    <a:pt x="73" y="1965"/>
                    <a:pt x="109" y="1981"/>
                  </a:cubicBezTo>
                  <a:cubicBezTo>
                    <a:pt x="369" y="1787"/>
                    <a:pt x="685" y="1672"/>
                    <a:pt x="1031" y="1672"/>
                  </a:cubicBezTo>
                  <a:cubicBezTo>
                    <a:pt x="1876" y="1672"/>
                    <a:pt x="2567" y="2363"/>
                    <a:pt x="2567" y="3212"/>
                  </a:cubicBezTo>
                  <a:cubicBezTo>
                    <a:pt x="2567" y="3640"/>
                    <a:pt x="2396" y="4021"/>
                    <a:pt x="2117" y="4301"/>
                  </a:cubicBezTo>
                  <a:cubicBezTo>
                    <a:pt x="2370" y="4426"/>
                    <a:pt x="2597" y="4594"/>
                    <a:pt x="2794" y="4791"/>
                  </a:cubicBezTo>
                  <a:lnTo>
                    <a:pt x="2794" y="1754"/>
                  </a:lnTo>
                  <a:cubicBezTo>
                    <a:pt x="2791" y="790"/>
                    <a:pt x="2001" y="0"/>
                    <a:pt x="10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35"/>
            <p:cNvSpPr/>
            <p:nvPr/>
          </p:nvSpPr>
          <p:spPr>
            <a:xfrm>
              <a:off x="2438427" y="2744373"/>
              <a:ext cx="55535" cy="53484"/>
            </a:xfrm>
            <a:custGeom>
              <a:rect b="b" l="l" r="r" t="t"/>
              <a:pathLst>
                <a:path extrusionOk="0" h="1982" w="2058">
                  <a:moveTo>
                    <a:pt x="1031" y="1"/>
                  </a:moveTo>
                  <a:cubicBezTo>
                    <a:pt x="771" y="1"/>
                    <a:pt x="521" y="57"/>
                    <a:pt x="297" y="162"/>
                  </a:cubicBezTo>
                  <a:cubicBezTo>
                    <a:pt x="399" y="366"/>
                    <a:pt x="455" y="596"/>
                    <a:pt x="455" y="840"/>
                  </a:cubicBezTo>
                  <a:cubicBezTo>
                    <a:pt x="455" y="1267"/>
                    <a:pt x="281" y="1649"/>
                    <a:pt x="1" y="1929"/>
                  </a:cubicBezTo>
                  <a:cubicBezTo>
                    <a:pt x="37" y="1945"/>
                    <a:pt x="70" y="1965"/>
                    <a:pt x="109" y="1982"/>
                  </a:cubicBezTo>
                  <a:cubicBezTo>
                    <a:pt x="366" y="1791"/>
                    <a:pt x="689" y="1676"/>
                    <a:pt x="1034" y="1676"/>
                  </a:cubicBezTo>
                  <a:cubicBezTo>
                    <a:pt x="1380" y="1676"/>
                    <a:pt x="1699" y="1791"/>
                    <a:pt x="1956" y="1982"/>
                  </a:cubicBezTo>
                  <a:cubicBezTo>
                    <a:pt x="1988" y="1962"/>
                    <a:pt x="2025" y="1945"/>
                    <a:pt x="2058" y="1929"/>
                  </a:cubicBezTo>
                  <a:cubicBezTo>
                    <a:pt x="1778" y="1649"/>
                    <a:pt x="1607" y="1264"/>
                    <a:pt x="1607" y="840"/>
                  </a:cubicBezTo>
                  <a:cubicBezTo>
                    <a:pt x="1607" y="596"/>
                    <a:pt x="1663" y="366"/>
                    <a:pt x="1761" y="162"/>
                  </a:cubicBezTo>
                  <a:cubicBezTo>
                    <a:pt x="1541" y="57"/>
                    <a:pt x="1294" y="1"/>
                    <a:pt x="10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5"/>
            <p:cNvSpPr/>
            <p:nvPr/>
          </p:nvSpPr>
          <p:spPr>
            <a:xfrm>
              <a:off x="2495528" y="2808409"/>
              <a:ext cx="55535" cy="77636"/>
            </a:xfrm>
            <a:custGeom>
              <a:rect b="b" l="l" r="r" t="t"/>
              <a:pathLst>
                <a:path extrusionOk="0" h="2877" w="2058">
                  <a:moveTo>
                    <a:pt x="1024" y="0"/>
                  </a:moveTo>
                  <a:cubicBezTo>
                    <a:pt x="764" y="0"/>
                    <a:pt x="517" y="59"/>
                    <a:pt x="297" y="161"/>
                  </a:cubicBezTo>
                  <a:cubicBezTo>
                    <a:pt x="399" y="365"/>
                    <a:pt x="452" y="596"/>
                    <a:pt x="452" y="839"/>
                  </a:cubicBezTo>
                  <a:cubicBezTo>
                    <a:pt x="452" y="1267"/>
                    <a:pt x="280" y="1649"/>
                    <a:pt x="1" y="1928"/>
                  </a:cubicBezTo>
                  <a:cubicBezTo>
                    <a:pt x="429" y="2139"/>
                    <a:pt x="784" y="2468"/>
                    <a:pt x="1027" y="2876"/>
                  </a:cubicBezTo>
                  <a:cubicBezTo>
                    <a:pt x="1274" y="2471"/>
                    <a:pt x="1633" y="2139"/>
                    <a:pt x="2057" y="1928"/>
                  </a:cubicBezTo>
                  <a:cubicBezTo>
                    <a:pt x="1778" y="1649"/>
                    <a:pt x="1603" y="1264"/>
                    <a:pt x="1603" y="839"/>
                  </a:cubicBezTo>
                  <a:cubicBezTo>
                    <a:pt x="1603" y="596"/>
                    <a:pt x="1663" y="365"/>
                    <a:pt x="1761" y="161"/>
                  </a:cubicBezTo>
                  <a:cubicBezTo>
                    <a:pt x="1538" y="59"/>
                    <a:pt x="1291" y="0"/>
                    <a:pt x="10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5"/>
            <p:cNvSpPr/>
            <p:nvPr/>
          </p:nvSpPr>
          <p:spPr>
            <a:xfrm>
              <a:off x="2557782" y="2808409"/>
              <a:ext cx="45308" cy="45308"/>
            </a:xfrm>
            <a:custGeom>
              <a:rect b="b" l="l" r="r" t="t"/>
              <a:pathLst>
                <a:path extrusionOk="0" h="1679" w="1679">
                  <a:moveTo>
                    <a:pt x="840" y="0"/>
                  </a:moveTo>
                  <a:cubicBezTo>
                    <a:pt x="376" y="0"/>
                    <a:pt x="1" y="375"/>
                    <a:pt x="1" y="839"/>
                  </a:cubicBezTo>
                  <a:cubicBezTo>
                    <a:pt x="1" y="1300"/>
                    <a:pt x="376" y="1675"/>
                    <a:pt x="840" y="1678"/>
                  </a:cubicBezTo>
                  <a:cubicBezTo>
                    <a:pt x="1304" y="1678"/>
                    <a:pt x="1679" y="1300"/>
                    <a:pt x="1679" y="839"/>
                  </a:cubicBezTo>
                  <a:cubicBezTo>
                    <a:pt x="1679" y="379"/>
                    <a:pt x="1304" y="0"/>
                    <a:pt x="8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5"/>
            <p:cNvSpPr/>
            <p:nvPr/>
          </p:nvSpPr>
          <p:spPr>
            <a:xfrm>
              <a:off x="2532551" y="2872336"/>
              <a:ext cx="95419" cy="88025"/>
            </a:xfrm>
            <a:custGeom>
              <a:rect b="b" l="l" r="r" t="t"/>
              <a:pathLst>
                <a:path extrusionOk="0" h="3262" w="3536">
                  <a:moveTo>
                    <a:pt x="1765" y="0"/>
                  </a:moveTo>
                  <a:cubicBezTo>
                    <a:pt x="791" y="0"/>
                    <a:pt x="1" y="790"/>
                    <a:pt x="1" y="1764"/>
                  </a:cubicBezTo>
                  <a:lnTo>
                    <a:pt x="1" y="3261"/>
                  </a:lnTo>
                  <a:lnTo>
                    <a:pt x="3535" y="3261"/>
                  </a:lnTo>
                  <a:lnTo>
                    <a:pt x="3535" y="1764"/>
                  </a:lnTo>
                  <a:cubicBezTo>
                    <a:pt x="3535" y="793"/>
                    <a:pt x="2745" y="4"/>
                    <a:pt x="17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5"/>
            <p:cNvSpPr/>
            <p:nvPr/>
          </p:nvSpPr>
          <p:spPr>
            <a:xfrm>
              <a:off x="2418890" y="2872336"/>
              <a:ext cx="95419" cy="88025"/>
            </a:xfrm>
            <a:custGeom>
              <a:rect b="b" l="l" r="r" t="t"/>
              <a:pathLst>
                <a:path extrusionOk="0" h="3262" w="3536">
                  <a:moveTo>
                    <a:pt x="1765" y="0"/>
                  </a:moveTo>
                  <a:cubicBezTo>
                    <a:pt x="791" y="0"/>
                    <a:pt x="1" y="790"/>
                    <a:pt x="1" y="1764"/>
                  </a:cubicBezTo>
                  <a:lnTo>
                    <a:pt x="1" y="3261"/>
                  </a:lnTo>
                  <a:lnTo>
                    <a:pt x="3535" y="3261"/>
                  </a:lnTo>
                  <a:lnTo>
                    <a:pt x="3535" y="1764"/>
                  </a:lnTo>
                  <a:cubicBezTo>
                    <a:pt x="3535" y="793"/>
                    <a:pt x="2745" y="4"/>
                    <a:pt x="17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5"/>
            <p:cNvSpPr/>
            <p:nvPr/>
          </p:nvSpPr>
          <p:spPr>
            <a:xfrm>
              <a:off x="2381516" y="2808409"/>
              <a:ext cx="55535" cy="77636"/>
            </a:xfrm>
            <a:custGeom>
              <a:rect b="b" l="l" r="r" t="t"/>
              <a:pathLst>
                <a:path extrusionOk="0" h="2877" w="2058">
                  <a:moveTo>
                    <a:pt x="1024" y="0"/>
                  </a:moveTo>
                  <a:cubicBezTo>
                    <a:pt x="764" y="0"/>
                    <a:pt x="517" y="59"/>
                    <a:pt x="297" y="161"/>
                  </a:cubicBezTo>
                  <a:cubicBezTo>
                    <a:pt x="399" y="365"/>
                    <a:pt x="451" y="596"/>
                    <a:pt x="451" y="839"/>
                  </a:cubicBezTo>
                  <a:cubicBezTo>
                    <a:pt x="451" y="1267"/>
                    <a:pt x="280" y="1649"/>
                    <a:pt x="1" y="1928"/>
                  </a:cubicBezTo>
                  <a:cubicBezTo>
                    <a:pt x="428" y="2139"/>
                    <a:pt x="787" y="2468"/>
                    <a:pt x="1027" y="2876"/>
                  </a:cubicBezTo>
                  <a:cubicBezTo>
                    <a:pt x="1271" y="2471"/>
                    <a:pt x="1629" y="2139"/>
                    <a:pt x="2057" y="1928"/>
                  </a:cubicBezTo>
                  <a:cubicBezTo>
                    <a:pt x="1777" y="1649"/>
                    <a:pt x="1603" y="1264"/>
                    <a:pt x="1603" y="839"/>
                  </a:cubicBezTo>
                  <a:cubicBezTo>
                    <a:pt x="1603" y="596"/>
                    <a:pt x="1662" y="365"/>
                    <a:pt x="1761" y="161"/>
                  </a:cubicBezTo>
                  <a:cubicBezTo>
                    <a:pt x="1537" y="59"/>
                    <a:pt x="1290" y="0"/>
                    <a:pt x="10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5"/>
            <p:cNvSpPr/>
            <p:nvPr/>
          </p:nvSpPr>
          <p:spPr>
            <a:xfrm>
              <a:off x="2304609" y="2872336"/>
              <a:ext cx="95311" cy="88025"/>
            </a:xfrm>
            <a:custGeom>
              <a:rect b="b" l="l" r="r" t="t"/>
              <a:pathLst>
                <a:path extrusionOk="0" h="3262" w="3532">
                  <a:moveTo>
                    <a:pt x="1765" y="0"/>
                  </a:moveTo>
                  <a:cubicBezTo>
                    <a:pt x="791" y="0"/>
                    <a:pt x="1" y="790"/>
                    <a:pt x="1" y="1764"/>
                  </a:cubicBezTo>
                  <a:lnTo>
                    <a:pt x="1" y="3261"/>
                  </a:lnTo>
                  <a:lnTo>
                    <a:pt x="3532" y="3261"/>
                  </a:lnTo>
                  <a:lnTo>
                    <a:pt x="3532" y="1764"/>
                  </a:lnTo>
                  <a:cubicBezTo>
                    <a:pt x="3532" y="793"/>
                    <a:pt x="2742" y="4"/>
                    <a:pt x="17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9" name="Google Shape;1289;p35"/>
          <p:cNvSpPr txBox="1"/>
          <p:nvPr>
            <p:ph idx="7" type="subTitle"/>
          </p:nvPr>
        </p:nvSpPr>
        <p:spPr>
          <a:xfrm>
            <a:off x="4825404" y="2063598"/>
            <a:ext cx="30378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Lighting</a:t>
            </a:r>
            <a:endParaRPr/>
          </a:p>
        </p:txBody>
      </p:sp>
      <p:sp>
        <p:nvSpPr>
          <p:cNvPr id="1290" name="Google Shape;1290;p35"/>
          <p:cNvSpPr txBox="1"/>
          <p:nvPr>
            <p:ph idx="8" type="subTitle"/>
          </p:nvPr>
        </p:nvSpPr>
        <p:spPr>
          <a:xfrm>
            <a:off x="5760540" y="3486575"/>
            <a:ext cx="30378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1291" name="Google Shape;1291;p35"/>
          <p:cNvSpPr txBox="1"/>
          <p:nvPr>
            <p:ph idx="4" type="subTitle"/>
          </p:nvPr>
        </p:nvSpPr>
        <p:spPr>
          <a:xfrm>
            <a:off x="5981742" y="3773182"/>
            <a:ext cx="3037800" cy="94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Connect and keep learning</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usical Theater Portfolio by Slidesgo">
  <a:themeElements>
    <a:clrScheme name="Simple Light">
      <a:dk1>
        <a:srgbClr val="1A2320"/>
      </a:dk1>
      <a:lt1>
        <a:srgbClr val="C9B4CC"/>
      </a:lt1>
      <a:dk2>
        <a:srgbClr val="B84044"/>
      </a:dk2>
      <a:lt2>
        <a:srgbClr val="5B764D"/>
      </a:lt2>
      <a:accent1>
        <a:srgbClr val="727A89"/>
      </a:accent1>
      <a:accent2>
        <a:srgbClr val="DEC48B"/>
      </a:accent2>
      <a:accent3>
        <a:srgbClr val="FCE5CD"/>
      </a:accent3>
      <a:accent4>
        <a:srgbClr val="D9DF8B"/>
      </a:accent4>
      <a:accent5>
        <a:srgbClr val="F3F3F3"/>
      </a:accent5>
      <a:accent6>
        <a:srgbClr val="CFE2F3"/>
      </a:accent6>
      <a:hlink>
        <a:srgbClr val="1A23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