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772400" cy="10058400"/>
  <p:notesSz cx="6858000" cy="9144000"/>
  <p:embeddedFontLst>
    <p:embeddedFont>
      <p:font typeface="Brandon Grotesque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na, Veronica" initials="RV" lastIdx="1" clrIdx="0">
    <p:extLst>
      <p:ext uri="{19B8F6BF-5375-455C-9EA6-DF929625EA0E}">
        <p15:presenceInfo xmlns:p15="http://schemas.microsoft.com/office/powerpoint/2012/main" userId="S::vreyna2@stmarytx.edu::5826b870-7fb5-4570-9996-84230a4ffc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98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nton, Kimberly" userId="258b7ab9-dd82-4fbe-a37c-a22fb0cc2a2d" providerId="ADAL" clId="{60A4641D-B1DC-428A-8465-6EFB8C44B40C}"/>
    <pc:docChg chg="delSld">
      <pc:chgData name="Thornton, Kimberly" userId="258b7ab9-dd82-4fbe-a37c-a22fb0cc2a2d" providerId="ADAL" clId="{60A4641D-B1DC-428A-8465-6EFB8C44B40C}" dt="2026-06-19T03:32:19.204" v="0" actId="2696"/>
      <pc:docMkLst>
        <pc:docMk/>
      </pc:docMkLst>
      <pc:sldChg chg="del">
        <pc:chgData name="Thornton, Kimberly" userId="258b7ab9-dd82-4fbe-a37c-a22fb0cc2a2d" providerId="ADAL" clId="{60A4641D-B1DC-428A-8465-6EFB8C44B40C}" dt="2026-06-19T03:32:19.204" v="0" actId="2696"/>
        <pc:sldMkLst>
          <pc:docMk/>
          <pc:sldMk cId="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673" y="185990"/>
            <a:ext cx="7327053" cy="6441199"/>
            <a:chOff x="0" y="0"/>
            <a:chExt cx="9769404" cy="858826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 t="20750" b="20750"/>
            <a:stretch>
              <a:fillRect/>
            </a:stretch>
          </p:blipFill>
          <p:spPr>
            <a:xfrm>
              <a:off x="0" y="0"/>
              <a:ext cx="9769404" cy="8588265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9" y="5227796"/>
            <a:ext cx="7788428" cy="1849752"/>
          </a:xfrm>
          <a:custGeom>
            <a:avLst/>
            <a:gdLst/>
            <a:ahLst/>
            <a:cxnLst/>
            <a:rect l="l" t="t" r="r" b="b"/>
            <a:pathLst>
              <a:path w="7788428" h="1849752">
                <a:moveTo>
                  <a:pt x="0" y="0"/>
                </a:moveTo>
                <a:lnTo>
                  <a:pt x="7788428" y="0"/>
                </a:lnTo>
                <a:lnTo>
                  <a:pt x="7788428" y="1849752"/>
                </a:lnTo>
                <a:lnTo>
                  <a:pt x="0" y="1849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154064" y="4976901"/>
            <a:ext cx="3481438" cy="3504147"/>
            <a:chOff x="0" y="0"/>
            <a:chExt cx="1326262" cy="1334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6262" cy="1334913"/>
            </a:xfrm>
            <a:custGeom>
              <a:avLst/>
              <a:gdLst/>
              <a:ahLst/>
              <a:cxnLst/>
              <a:rect l="l" t="t" r="r" b="b"/>
              <a:pathLst>
                <a:path w="1326262" h="1334913">
                  <a:moveTo>
                    <a:pt x="53371" y="0"/>
                  </a:moveTo>
                  <a:lnTo>
                    <a:pt x="1272892" y="0"/>
                  </a:lnTo>
                  <a:cubicBezTo>
                    <a:pt x="1287046" y="0"/>
                    <a:pt x="1300621" y="5623"/>
                    <a:pt x="1310630" y="15632"/>
                  </a:cubicBezTo>
                  <a:cubicBezTo>
                    <a:pt x="1320639" y="25641"/>
                    <a:pt x="1326262" y="39216"/>
                    <a:pt x="1326262" y="53371"/>
                  </a:cubicBezTo>
                  <a:lnTo>
                    <a:pt x="1326262" y="1281543"/>
                  </a:lnTo>
                  <a:cubicBezTo>
                    <a:pt x="1326262" y="1311018"/>
                    <a:pt x="1302367" y="1334913"/>
                    <a:pt x="1272892" y="1334913"/>
                  </a:cubicBezTo>
                  <a:lnTo>
                    <a:pt x="53371" y="1334913"/>
                  </a:lnTo>
                  <a:cubicBezTo>
                    <a:pt x="39216" y="1334913"/>
                    <a:pt x="25641" y="1329290"/>
                    <a:pt x="15632" y="1319281"/>
                  </a:cubicBezTo>
                  <a:cubicBezTo>
                    <a:pt x="5623" y="1309272"/>
                    <a:pt x="0" y="1295697"/>
                    <a:pt x="0" y="1281543"/>
                  </a:cubicBezTo>
                  <a:lnTo>
                    <a:pt x="0" y="53371"/>
                  </a:lnTo>
                  <a:cubicBezTo>
                    <a:pt x="0" y="39216"/>
                    <a:pt x="5623" y="25641"/>
                    <a:pt x="15632" y="15632"/>
                  </a:cubicBezTo>
                  <a:cubicBezTo>
                    <a:pt x="25641" y="5623"/>
                    <a:pt x="39216" y="0"/>
                    <a:pt x="53371" y="0"/>
                  </a:cubicBezTo>
                  <a:close/>
                </a:path>
              </a:pathLst>
            </a:custGeom>
            <a:solidFill>
              <a:srgbClr val="F2BF4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26262" cy="136348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7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11422" y="5105208"/>
            <a:ext cx="3149555" cy="3230831"/>
            <a:chOff x="0" y="0"/>
            <a:chExt cx="1199830" cy="12307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9830" cy="1230793"/>
            </a:xfrm>
            <a:custGeom>
              <a:avLst/>
              <a:gdLst/>
              <a:ahLst/>
              <a:cxnLst/>
              <a:rect l="l" t="t" r="r" b="b"/>
              <a:pathLst>
                <a:path w="1199830" h="1230793">
                  <a:moveTo>
                    <a:pt x="58994" y="0"/>
                  </a:moveTo>
                  <a:lnTo>
                    <a:pt x="1140836" y="0"/>
                  </a:lnTo>
                  <a:cubicBezTo>
                    <a:pt x="1156482" y="0"/>
                    <a:pt x="1171488" y="6215"/>
                    <a:pt x="1182551" y="17279"/>
                  </a:cubicBezTo>
                  <a:cubicBezTo>
                    <a:pt x="1193615" y="28343"/>
                    <a:pt x="1199830" y="43348"/>
                    <a:pt x="1199830" y="58994"/>
                  </a:cubicBezTo>
                  <a:lnTo>
                    <a:pt x="1199830" y="1171798"/>
                  </a:lnTo>
                  <a:cubicBezTo>
                    <a:pt x="1199830" y="1187445"/>
                    <a:pt x="1193615" y="1202450"/>
                    <a:pt x="1182551" y="1213514"/>
                  </a:cubicBezTo>
                  <a:cubicBezTo>
                    <a:pt x="1171488" y="1224577"/>
                    <a:pt x="1156482" y="1230793"/>
                    <a:pt x="1140836" y="1230793"/>
                  </a:cubicBezTo>
                  <a:lnTo>
                    <a:pt x="58994" y="1230793"/>
                  </a:lnTo>
                  <a:cubicBezTo>
                    <a:pt x="43348" y="1230793"/>
                    <a:pt x="28343" y="1224577"/>
                    <a:pt x="17279" y="1213514"/>
                  </a:cubicBezTo>
                  <a:cubicBezTo>
                    <a:pt x="6215" y="1202450"/>
                    <a:pt x="0" y="1187445"/>
                    <a:pt x="0" y="1171798"/>
                  </a:cubicBezTo>
                  <a:lnTo>
                    <a:pt x="0" y="58994"/>
                  </a:lnTo>
                  <a:cubicBezTo>
                    <a:pt x="0" y="43348"/>
                    <a:pt x="6215" y="28343"/>
                    <a:pt x="17279" y="17279"/>
                  </a:cubicBezTo>
                  <a:cubicBezTo>
                    <a:pt x="28343" y="6215"/>
                    <a:pt x="43348" y="0"/>
                    <a:pt x="58994" y="0"/>
                  </a:cubicBezTo>
                  <a:close/>
                </a:path>
              </a:pathLst>
            </a:custGeom>
            <a:solidFill>
              <a:srgbClr val="00336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99830" cy="12593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71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77240" y="8957297"/>
            <a:ext cx="2545134" cy="916248"/>
          </a:xfrm>
          <a:custGeom>
            <a:avLst/>
            <a:gdLst/>
            <a:ahLst/>
            <a:cxnLst/>
            <a:rect l="l" t="t" r="r" b="b"/>
            <a:pathLst>
              <a:path w="2545134" h="916248">
                <a:moveTo>
                  <a:pt x="0" y="0"/>
                </a:moveTo>
                <a:lnTo>
                  <a:pt x="2545134" y="0"/>
                </a:lnTo>
                <a:lnTo>
                  <a:pt x="2545134" y="916249"/>
                </a:lnTo>
                <a:lnTo>
                  <a:pt x="0" y="916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032686" y="9488793"/>
            <a:ext cx="266918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005187"/>
                </a:solidFill>
                <a:latin typeface="Brandon Grotesque"/>
                <a:ea typeface="Brandon Grotesque"/>
                <a:cs typeface="Brandon Grotesque"/>
                <a:sym typeface="Brandon Grotesque"/>
              </a:rPr>
              <a:t>graduate@stmarytx.edu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34570" y="9097001"/>
            <a:ext cx="2467299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005187"/>
                </a:solidFill>
                <a:latin typeface="Brandon Grotesque"/>
                <a:ea typeface="Brandon Grotesque"/>
                <a:cs typeface="Brandon Grotesque"/>
                <a:sym typeface="Brandon Grotesque"/>
              </a:rPr>
              <a:t>Office of Graduate Admission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8008" y="2654920"/>
            <a:ext cx="5376899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5187"/>
                </a:solidFill>
                <a:latin typeface="Brandon Grotesque"/>
                <a:ea typeface="Brandon Grotesque"/>
                <a:cs typeface="Brandon Grotesque"/>
                <a:sym typeface="Brandon Grotesque"/>
              </a:rPr>
              <a:t>Learn More About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8008" y="3445281"/>
            <a:ext cx="5293549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5187"/>
                </a:solidFill>
                <a:latin typeface="Brandon Grotesque"/>
                <a:ea typeface="Brandon Grotesque"/>
                <a:cs typeface="Brandon Grotesque"/>
                <a:sym typeface="Brandon Grotesque"/>
              </a:rPr>
              <a:t>St. Mary’s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7898" y="279425"/>
            <a:ext cx="2907066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5187"/>
                </a:solidFill>
                <a:latin typeface="Brandon Grotesque"/>
                <a:ea typeface="Brandon Grotesque"/>
                <a:cs typeface="Brandon Grotesque"/>
                <a:sym typeface="Brandon Grotesque"/>
              </a:rPr>
              <a:t>Discover the Opportunities of Graduate Studies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34570" y="9295278"/>
            <a:ext cx="2467299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005187"/>
                </a:solidFill>
                <a:latin typeface="Brandon Grotesque"/>
                <a:ea typeface="Brandon Grotesque"/>
                <a:cs typeface="Brandon Grotesque"/>
                <a:sym typeface="Brandon Grotesque"/>
              </a:rPr>
              <a:t>210-436-3126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4050AA-283A-4E6A-A61B-57FBE91E5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038" y="5223402"/>
            <a:ext cx="2926322" cy="30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Brandon Grotesque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 Event Scan QR Code Flyer</dc:title>
  <dc:creator>Reyna, Veronica</dc:creator>
  <cp:lastModifiedBy>Thornton, Kimberly</cp:lastModifiedBy>
  <cp:revision>4</cp:revision>
  <dcterms:created xsi:type="dcterms:W3CDTF">2006-08-16T00:00:00Z</dcterms:created>
  <dcterms:modified xsi:type="dcterms:W3CDTF">2026-06-19T03:32:25Z</dcterms:modified>
  <dc:identifier>DAGku_n6KEw</dc:identifier>
</cp:coreProperties>
</file>