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77" r:id="rId4"/>
    <p:sldId id="274" r:id="rId5"/>
    <p:sldId id="258" r:id="rId6"/>
    <p:sldId id="259" r:id="rId7"/>
    <p:sldId id="273" r:id="rId8"/>
    <p:sldId id="272" r:id="rId9"/>
    <p:sldId id="261" r:id="rId10"/>
    <p:sldId id="275" r:id="rId11"/>
    <p:sldId id="262" r:id="rId12"/>
    <p:sldId id="263" r:id="rId13"/>
    <p:sldId id="278" r:id="rId14"/>
    <p:sldId id="264" r:id="rId15"/>
  </p:sldIdLst>
  <p:sldSz cx="16256000" cy="9144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8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533"/>
            <a:ext cx="16256000" cy="331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404540"/>
            <a:ext cx="12598400" cy="2433461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42935"/>
            <a:ext cx="12598400" cy="914400"/>
          </a:xfrm>
        </p:spPr>
        <p:txBody>
          <a:bodyPr>
            <a:normAutofit/>
          </a:bodyPr>
          <a:lstStyle>
            <a:lvl1pPr marL="0" indent="0" algn="l">
              <a:buNone/>
              <a:defRPr sz="2667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46081" y="5752437"/>
            <a:ext cx="3881120" cy="49952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28800" y="5765128"/>
            <a:ext cx="8534400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0" y="1907822"/>
            <a:ext cx="3657600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6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69" y="6263148"/>
            <a:ext cx="14429379" cy="1092473"/>
          </a:xfrm>
        </p:spPr>
        <p:txBody>
          <a:bodyPr anchor="b"/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8969" y="1255253"/>
            <a:ext cx="14429120" cy="4637548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7355621"/>
            <a:ext cx="14427200" cy="935959"/>
          </a:xfrm>
        </p:spPr>
        <p:txBody>
          <a:bodyPr/>
          <a:lstStyle>
            <a:lvl1pPr marL="0" indent="0" algn="l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4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533"/>
            <a:ext cx="16256000" cy="331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04710"/>
            <a:ext cx="14427200" cy="3736623"/>
          </a:xfrm>
        </p:spPr>
        <p:txBody>
          <a:bodyPr anchor="ctr"/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5956" y="4865512"/>
            <a:ext cx="13507355" cy="1332089"/>
          </a:xfrm>
        </p:spPr>
        <p:txBody>
          <a:bodyPr anchor="ctr"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19269" y="508001"/>
            <a:ext cx="3881120" cy="486833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06589"/>
            <a:ext cx="9321989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83269" y="508001"/>
            <a:ext cx="858331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7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533"/>
            <a:ext cx="16256000" cy="331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57" y="1004711"/>
            <a:ext cx="13535377" cy="3472660"/>
          </a:xfrm>
        </p:spPr>
        <p:txBody>
          <a:bodyPr anchor="ctr"/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38486" y="4487409"/>
            <a:ext cx="12790315" cy="592591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5957" y="5279817"/>
            <a:ext cx="13535377" cy="906495"/>
          </a:xfrm>
        </p:spPr>
        <p:txBody>
          <a:bodyPr anchor="ctr">
            <a:normAutofit/>
          </a:bodyPr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19269" y="508001"/>
            <a:ext cx="3881120" cy="486833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06589"/>
            <a:ext cx="9321989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83269" y="508001"/>
            <a:ext cx="858331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5000" y="1244600"/>
            <a:ext cx="812800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0666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45640" y="3601720"/>
            <a:ext cx="812800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0666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5054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533"/>
            <a:ext cx="16256000" cy="331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993" y="1499602"/>
            <a:ext cx="13528248" cy="3349113"/>
          </a:xfrm>
        </p:spPr>
        <p:txBody>
          <a:bodyPr anchor="b"/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5956" y="4864421"/>
            <a:ext cx="13526205" cy="1333180"/>
          </a:xfrm>
        </p:spPr>
        <p:txBody>
          <a:bodyPr anchor="t"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19269" y="505178"/>
            <a:ext cx="3881120" cy="486833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05178"/>
            <a:ext cx="9321989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483269" y="508001"/>
            <a:ext cx="858331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51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60801" y="1016000"/>
            <a:ext cx="11480799" cy="17384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36107"/>
            <a:ext cx="4608576" cy="823093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4399" y="3872753"/>
            <a:ext cx="4608576" cy="4418843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5067" y="2935110"/>
            <a:ext cx="4608576" cy="83537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822477" y="3872089"/>
            <a:ext cx="4608576" cy="4419491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35733" y="2923821"/>
            <a:ext cx="4608576" cy="83537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0735735" y="3872753"/>
            <a:ext cx="4608576" cy="4418843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40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3860801" y="1016000"/>
            <a:ext cx="11480799" cy="172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8158" y="5588001"/>
            <a:ext cx="4602109" cy="910353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8158" y="3149600"/>
            <a:ext cx="4602109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8158" y="6498353"/>
            <a:ext cx="4602109" cy="1793228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351" y="5588001"/>
            <a:ext cx="4598580" cy="910353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832351" y="3149600"/>
            <a:ext cx="4598581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832353" y="6498351"/>
            <a:ext cx="4598580" cy="1793228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732976" y="5588001"/>
            <a:ext cx="4608625" cy="910353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0733140" y="3149600"/>
            <a:ext cx="4597171" cy="2032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0732975" y="6498349"/>
            <a:ext cx="4603260" cy="1793228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61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926079"/>
            <a:ext cx="14427200" cy="5365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0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533"/>
            <a:ext cx="16256000" cy="3310467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8400" y="993422"/>
            <a:ext cx="2743200" cy="520417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5955" y="993424"/>
            <a:ext cx="10938935" cy="52041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19269" y="506589"/>
            <a:ext cx="3881120" cy="486833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08001"/>
            <a:ext cx="9321989" cy="48683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83269" y="508001"/>
            <a:ext cx="858331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4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3533"/>
            <a:ext cx="16256000" cy="3310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04712"/>
            <a:ext cx="14427199" cy="3735913"/>
          </a:xfrm>
        </p:spPr>
        <p:txBody>
          <a:bodyPr anchor="b">
            <a:normAutofit/>
          </a:bodyPr>
          <a:lstStyle>
            <a:lvl1pPr algn="r">
              <a:defRPr sz="5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956" y="4855634"/>
            <a:ext cx="13986933" cy="1274233"/>
          </a:xfrm>
        </p:spPr>
        <p:txBody>
          <a:bodyPr>
            <a:normAutofit/>
          </a:bodyPr>
          <a:lstStyle>
            <a:lvl1pPr marL="0" indent="0" algn="r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19269" y="508001"/>
            <a:ext cx="3881120" cy="486833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508002"/>
            <a:ext cx="9321989" cy="48542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483269" y="508001"/>
            <a:ext cx="858331" cy="486833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0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926079"/>
            <a:ext cx="7112000" cy="536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2926079"/>
            <a:ext cx="7112000" cy="5365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79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0800" y="1016000"/>
            <a:ext cx="11480800" cy="172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13" y="2911736"/>
            <a:ext cx="6773321" cy="1098549"/>
          </a:xfrm>
        </p:spPr>
        <p:txBody>
          <a:bodyPr anchor="b">
            <a:norm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4176889"/>
            <a:ext cx="7082367" cy="4114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34400" y="2911736"/>
            <a:ext cx="6807200" cy="1098549"/>
          </a:xfrm>
        </p:spPr>
        <p:txBody>
          <a:bodyPr anchor="b">
            <a:norm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4176889"/>
            <a:ext cx="7112000" cy="41146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57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72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8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32000"/>
            <a:ext cx="5486400" cy="2133600"/>
          </a:xfrm>
        </p:spPr>
        <p:txBody>
          <a:bodyPr anchor="b"/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0776" y="995679"/>
            <a:ext cx="8680824" cy="72959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65599"/>
            <a:ext cx="5486400" cy="4125980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3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32000"/>
            <a:ext cx="9164320" cy="2133600"/>
          </a:xfrm>
        </p:spPr>
        <p:txBody>
          <a:bodyPr anchor="b"/>
          <a:lstStyle>
            <a:lvl1pPr algn="l">
              <a:defRPr sz="42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81651" y="1001655"/>
            <a:ext cx="4859949" cy="7289924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165599"/>
            <a:ext cx="9164320" cy="4125980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192193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60800" y="1019164"/>
            <a:ext cx="11480800" cy="1724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26081"/>
            <a:ext cx="14427200" cy="5365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60480" y="8475134"/>
            <a:ext cx="388112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8474461"/>
            <a:ext cx="10363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84000" y="508001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5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1219170" rtl="0" eaLnBrk="1" latinLnBrk="0" hangingPunct="1">
        <a:lnSpc>
          <a:spcPct val="90000"/>
        </a:lnSpc>
        <a:spcBef>
          <a:spcPct val="0"/>
        </a:spcBef>
        <a:buNone/>
        <a:defRPr sz="5333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CoachChapl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google.com/document/d/1CRl5Wi81FT7tdlq0mbP3Y4Or7Tz7sBME/edi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CoachChapl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google.com/document/d/1CRl5Wi81FT7tdlq0mbP3Y4Or7Tz7sBME/edi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CRl5Wi81FT7tdlq0mbP3Y4Or7Tz7sBME/edit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aq8AK8t8zG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mkrUx4PZqGHC__-oMh4wMNnC7rb7RVUX/view?usp=drive_lin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drive/folders/15Z300s-s6DHV84Yz8S58rHcN4zfMPl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MJcJHTsd1pAu4ZzVmZbobb69c9cnYCtq/view?usp=drive_li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drive/folders/15Z300s-s6DHV84Yz8S58rHcN4zfMPln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8vP8Nyr1KEFrf1MIHkMkhUb0vl0YhbYU/view?usp=drive_link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pEs4MarTujrw9AE_9wooOH4cXs_DQDjO/view?usp=drive_link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rive.google.com/file/d/13STxWzPzI_xnSznabEckblS1JgVMDWcj/view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83" r="304" b="-1"/>
          <a:stretch>
            <a:fillRect/>
          </a:stretch>
        </p:blipFill>
        <p:spPr>
          <a:xfrm>
            <a:off x="20" y="10"/>
            <a:ext cx="16255980" cy="9143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BBAD9-0114-CF2C-B01B-4BCCDEFC0E0B}"/>
              </a:ext>
            </a:extLst>
          </p:cNvPr>
          <p:cNvSpPr txBox="1"/>
          <p:nvPr/>
        </p:nvSpPr>
        <p:spPr>
          <a:xfrm>
            <a:off x="698500" y="7089653"/>
            <a:ext cx="14947900" cy="99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BY: COACH CHAPLA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20B0E-10E4-491F-63DD-B31BD51AD93B}"/>
              </a:ext>
            </a:extLst>
          </p:cNvPr>
          <p:cNvSpPr txBox="1"/>
          <p:nvPr/>
        </p:nvSpPr>
        <p:spPr>
          <a:xfrm>
            <a:off x="1498600" y="5789251"/>
            <a:ext cx="5339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LINK – Coach Chapla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3A744-31B4-DE84-3C3F-D5615F14B19C}"/>
              </a:ext>
            </a:extLst>
          </p:cNvPr>
          <p:cNvSpPr txBox="1"/>
          <p:nvPr/>
        </p:nvSpPr>
        <p:spPr>
          <a:xfrm>
            <a:off x="8826500" y="6035471"/>
            <a:ext cx="681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Chapla Master List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EDBEF-118F-BE14-C2C5-EC3C4494C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9C469C-4C7D-89DA-467E-4ABD63D023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3" r="304" b="-1"/>
          <a:stretch>
            <a:fillRect/>
          </a:stretch>
        </p:blipFill>
        <p:spPr>
          <a:xfrm>
            <a:off x="20" y="10"/>
            <a:ext cx="16255980" cy="9143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68ECA0-206E-D339-804B-41E513F074EA}"/>
              </a:ext>
            </a:extLst>
          </p:cNvPr>
          <p:cNvSpPr txBox="1"/>
          <p:nvPr/>
        </p:nvSpPr>
        <p:spPr>
          <a:xfrm>
            <a:off x="698500" y="7089653"/>
            <a:ext cx="14947900" cy="993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BY: COACH CHAPLA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2F2433-E841-7DCC-CCA9-9902C1E04C71}"/>
              </a:ext>
            </a:extLst>
          </p:cNvPr>
          <p:cNvSpPr txBox="1"/>
          <p:nvPr/>
        </p:nvSpPr>
        <p:spPr>
          <a:xfrm>
            <a:off x="1498600" y="5789251"/>
            <a:ext cx="53390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LINK – Coach Chapla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A44106-0328-CA68-6369-3E7DC5AE0C8D}"/>
              </a:ext>
            </a:extLst>
          </p:cNvPr>
          <p:cNvSpPr txBox="1"/>
          <p:nvPr/>
        </p:nvSpPr>
        <p:spPr>
          <a:xfrm>
            <a:off x="8826500" y="6035471"/>
            <a:ext cx="681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Chapla Master List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27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F8D96-BC15-C4DC-D487-A05E405DE139}"/>
              </a:ext>
            </a:extLst>
          </p:cNvPr>
          <p:cNvSpPr txBox="1"/>
          <p:nvPr/>
        </p:nvSpPr>
        <p:spPr>
          <a:xfrm>
            <a:off x="9499600" y="7232697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COACH CHAPLA’s RESOURCES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FFC00C-C604-1735-5CEA-2578A8709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3886200"/>
            <a:ext cx="3381600" cy="3346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14038-E92D-7BD5-B06A-318E7BEDC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1817" y="3429000"/>
            <a:ext cx="3597183" cy="35971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1809-8CA0-92D3-F315-A72342AB6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533400"/>
            <a:ext cx="13995400" cy="2590800"/>
          </a:xfrm>
        </p:spPr>
        <p:txBody>
          <a:bodyPr>
            <a:normAutofit/>
          </a:bodyPr>
          <a:lstStyle/>
          <a:p>
            <a:r>
              <a:rPr lang="en-US" b="1" dirty="0"/>
              <a:t>Fitness BREAKS / Classroom Games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90C87-57A8-6FCB-E09F-9A1108E6A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2590800"/>
            <a:ext cx="12598400" cy="316653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41F12-AD9A-21B6-06B4-5A2CA91E5C25}"/>
              </a:ext>
            </a:extLst>
          </p:cNvPr>
          <p:cNvSpPr txBox="1"/>
          <p:nvPr/>
        </p:nvSpPr>
        <p:spPr>
          <a:xfrm>
            <a:off x="1828800" y="2971800"/>
            <a:ext cx="13182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6600" dirty="0"/>
              <a:t>Juggling </a:t>
            </a:r>
          </a:p>
          <a:p>
            <a:pPr marL="1143000" indent="-1143000">
              <a:buAutoNum type="arabicPeriod"/>
            </a:pPr>
            <a:r>
              <a:rPr lang="en-US" sz="66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Bottle Flip</a:t>
            </a:r>
            <a:endParaRPr lang="en-US" sz="6600" dirty="0">
              <a:solidFill>
                <a:srgbClr val="FFFF00"/>
              </a:solidFill>
            </a:endParaRPr>
          </a:p>
          <a:p>
            <a:pPr marL="1143000" indent="-1143000">
              <a:buAutoNum type="arabicPeriod"/>
            </a:pPr>
            <a:r>
              <a:rPr lang="en-US" sz="6600" dirty="0"/>
              <a:t>Marble Madness</a:t>
            </a:r>
          </a:p>
          <a:p>
            <a:pPr marL="1143000" indent="-1143000">
              <a:buAutoNum type="arabicPeriod"/>
            </a:pPr>
            <a:r>
              <a:rPr lang="en-US" sz="6600" dirty="0"/>
              <a:t>Desk Bocce</a:t>
            </a:r>
          </a:p>
          <a:p>
            <a:pPr marL="1143000" indent="-1143000">
              <a:buAutoNum type="arabicPeriod"/>
            </a:pPr>
            <a:r>
              <a:rPr lang="en-US" sz="6600" dirty="0"/>
              <a:t>Hula Huts </a:t>
            </a:r>
          </a:p>
          <a:p>
            <a:pPr marL="1143000" indent="-1143000">
              <a:buAutoNum type="arabicPeriod"/>
            </a:pPr>
            <a:endParaRPr lang="en-US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777AD-2CD8-F6AA-C2CF-F331EF6AC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600" y="654754"/>
            <a:ext cx="2743200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91B764-499A-380D-5579-153403FC14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89" t="5833" b="17500"/>
          <a:stretch>
            <a:fillRect/>
          </a:stretch>
        </p:blipFill>
        <p:spPr>
          <a:xfrm>
            <a:off x="11899900" y="5060246"/>
            <a:ext cx="2819400" cy="316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0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CB7FAB-EC7A-8B9A-CE8C-E2D21D780BF6}"/>
              </a:ext>
            </a:extLst>
          </p:cNvPr>
          <p:cNvSpPr txBox="1"/>
          <p:nvPr/>
        </p:nvSpPr>
        <p:spPr>
          <a:xfrm>
            <a:off x="13233400" y="6096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ROUTINE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83EC08-262C-3A2A-5C2E-7D145D60F0CA}"/>
              </a:ext>
            </a:extLst>
          </p:cNvPr>
          <p:cNvSpPr txBox="1"/>
          <p:nvPr/>
        </p:nvSpPr>
        <p:spPr>
          <a:xfrm>
            <a:off x="14579600" y="2362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TIPS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7FB507-A2AA-C65D-83E7-A719096B07FA}"/>
              </a:ext>
            </a:extLst>
          </p:cNvPr>
          <p:cNvSpPr txBox="1"/>
          <p:nvPr/>
        </p:nvSpPr>
        <p:spPr>
          <a:xfrm>
            <a:off x="14300200" y="6858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8E7197-C726-727D-8D40-A104F2660F2E}"/>
              </a:ext>
            </a:extLst>
          </p:cNvPr>
          <p:cNvSpPr txBox="1"/>
          <p:nvPr/>
        </p:nvSpPr>
        <p:spPr>
          <a:xfrm>
            <a:off x="8432800" y="72390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Seating charts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79D9-D804-3922-F054-37B0D338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7400" y="546102"/>
            <a:ext cx="13207997" cy="2540000"/>
          </a:xfrm>
        </p:spPr>
        <p:txBody>
          <a:bodyPr>
            <a:normAutofit/>
          </a:bodyPr>
          <a:lstStyle/>
          <a:p>
            <a:r>
              <a:rPr lang="en-US" sz="11733" b="1" dirty="0">
                <a:hlinkClick r:id="rId2"/>
              </a:rPr>
              <a:t>Transitions </a:t>
            </a:r>
            <a:endParaRPr lang="en-US" sz="11733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8CC91-0EF5-F3FA-AA6A-7B8379FFBD90}"/>
              </a:ext>
            </a:extLst>
          </p:cNvPr>
          <p:cNvSpPr txBox="1"/>
          <p:nvPr/>
        </p:nvSpPr>
        <p:spPr>
          <a:xfrm>
            <a:off x="1574800" y="3509623"/>
            <a:ext cx="12484099" cy="337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/>
              <a:t>What is a transition?</a:t>
            </a:r>
          </a:p>
          <a:p>
            <a:endParaRPr lang="en-US" sz="4267" b="1" dirty="0"/>
          </a:p>
          <a:p>
            <a:r>
              <a:rPr lang="en-US" sz="4267" b="1" dirty="0"/>
              <a:t>What do you look for in a transition? </a:t>
            </a:r>
          </a:p>
          <a:p>
            <a:endParaRPr lang="en-US" sz="4267" b="1" dirty="0"/>
          </a:p>
          <a:p>
            <a:r>
              <a:rPr lang="en-US" sz="4267" b="1" dirty="0"/>
              <a:t>Do you use transitions to scaffold learning? </a:t>
            </a:r>
          </a:p>
        </p:txBody>
      </p:sp>
    </p:spTree>
    <p:extLst>
      <p:ext uri="{BB962C8B-B14F-4D97-AF65-F5344CB8AC3E}">
        <p14:creationId xmlns:p14="http://schemas.microsoft.com/office/powerpoint/2010/main" val="2573863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60" y="152400"/>
            <a:ext cx="16256000" cy="906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CD556F-A57E-80C4-BF87-C1AFF9175797}"/>
              </a:ext>
            </a:extLst>
          </p:cNvPr>
          <p:cNvSpPr txBox="1"/>
          <p:nvPr/>
        </p:nvSpPr>
        <p:spPr>
          <a:xfrm>
            <a:off x="2184400" y="6400800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Why this routine? 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FCEA3D-DB62-BF10-7EC7-C6389ADEE043}"/>
              </a:ext>
            </a:extLst>
          </p:cNvPr>
          <p:cNvSpPr txBox="1"/>
          <p:nvPr/>
        </p:nvSpPr>
        <p:spPr>
          <a:xfrm>
            <a:off x="10571717" y="6354633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 PE? </a:t>
            </a:r>
            <a:endParaRPr lang="en-US" sz="5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140</TotalTime>
  <Words>76</Words>
  <Application>Microsoft Office PowerPoint</Application>
  <PresentationFormat>Custom</PresentationFormat>
  <Paragraphs>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Vapor Trail</vt:lpstr>
      <vt:lpstr>PowerPoint Presentation</vt:lpstr>
      <vt:lpstr>PowerPoint Presentation</vt:lpstr>
      <vt:lpstr>Fitness BREAKS / Classroom Games  </vt:lpstr>
      <vt:lpstr>PowerPoint Presentation</vt:lpstr>
      <vt:lpstr>PowerPoint Presentation</vt:lpstr>
      <vt:lpstr>PowerPoint Presentation</vt:lpstr>
      <vt:lpstr>PowerPoint Presentation</vt:lpstr>
      <vt:lpstr>Transitions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Nicholas Chapla</cp:lastModifiedBy>
  <cp:revision>24</cp:revision>
  <dcterms:created xsi:type="dcterms:W3CDTF">2006-08-16T00:00:00Z</dcterms:created>
  <dcterms:modified xsi:type="dcterms:W3CDTF">2026-06-04T18:47:40Z</dcterms:modified>
</cp:coreProperties>
</file>