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771" r:id="rId1"/>
    <p:sldMasterId id="2147486895" r:id="rId2"/>
    <p:sldMasterId id="2147486912" r:id="rId3"/>
  </p:sldMasterIdLst>
  <p:notesMasterIdLst>
    <p:notesMasterId r:id="rId51"/>
  </p:notesMasterIdLst>
  <p:handoutMasterIdLst>
    <p:handoutMasterId r:id="rId52"/>
  </p:handoutMasterIdLst>
  <p:sldIdLst>
    <p:sldId id="258" r:id="rId4"/>
    <p:sldId id="257" r:id="rId5"/>
    <p:sldId id="2147479521" r:id="rId6"/>
    <p:sldId id="2147479520" r:id="rId7"/>
    <p:sldId id="2147479510" r:id="rId8"/>
    <p:sldId id="2147479519" r:id="rId9"/>
    <p:sldId id="272" r:id="rId10"/>
    <p:sldId id="2147478433" r:id="rId11"/>
    <p:sldId id="2145706495" r:id="rId12"/>
    <p:sldId id="2147478500" r:id="rId13"/>
    <p:sldId id="2147477613" r:id="rId14"/>
    <p:sldId id="2147477583" r:id="rId15"/>
    <p:sldId id="2147479528" r:id="rId16"/>
    <p:sldId id="2147477584" r:id="rId17"/>
    <p:sldId id="415" r:id="rId18"/>
    <p:sldId id="2147479522" r:id="rId19"/>
    <p:sldId id="2147479523" r:id="rId20"/>
    <p:sldId id="2147479532" r:id="rId21"/>
    <p:sldId id="2147479516" r:id="rId22"/>
    <p:sldId id="2147479524" r:id="rId23"/>
    <p:sldId id="2147477463" r:id="rId24"/>
    <p:sldId id="2147479525" r:id="rId25"/>
    <p:sldId id="2147477601" r:id="rId26"/>
    <p:sldId id="2147479514" r:id="rId27"/>
    <p:sldId id="2147479512" r:id="rId28"/>
    <p:sldId id="2147477612" r:id="rId29"/>
    <p:sldId id="2147477603" r:id="rId30"/>
    <p:sldId id="2147477604" r:id="rId31"/>
    <p:sldId id="2147479517" r:id="rId32"/>
    <p:sldId id="2147479509" r:id="rId33"/>
    <p:sldId id="2147477610" r:id="rId34"/>
    <p:sldId id="2147479518" r:id="rId35"/>
    <p:sldId id="2147479531" r:id="rId36"/>
    <p:sldId id="256" r:id="rId37"/>
    <p:sldId id="2147479527" r:id="rId38"/>
    <p:sldId id="2147479515" r:id="rId39"/>
    <p:sldId id="2632" r:id="rId40"/>
    <p:sldId id="404" r:id="rId41"/>
    <p:sldId id="616" r:id="rId42"/>
    <p:sldId id="380" r:id="rId43"/>
    <p:sldId id="2147479529" r:id="rId44"/>
    <p:sldId id="705" r:id="rId45"/>
    <p:sldId id="2147479530" r:id="rId46"/>
    <p:sldId id="2147479507" r:id="rId47"/>
    <p:sldId id="2147479506" r:id="rId48"/>
    <p:sldId id="489" r:id="rId49"/>
    <p:sldId id="263" r:id="rId50"/>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189"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7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66"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5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943" algn="l" defTabSz="914377" rtl="0" eaLnBrk="1" latinLnBrk="0" hangingPunct="1">
      <a:defRPr kern="1200">
        <a:solidFill>
          <a:schemeClr val="tx1"/>
        </a:solidFill>
        <a:latin typeface="Calibri" panose="020F0502020204030204" pitchFamily="34" charset="0"/>
        <a:ea typeface="+mn-ea"/>
        <a:cs typeface="+mn-cs"/>
      </a:defRPr>
    </a:lvl6pPr>
    <a:lvl7pPr marL="2743131" algn="l" defTabSz="914377" rtl="0" eaLnBrk="1" latinLnBrk="0" hangingPunct="1">
      <a:defRPr kern="1200">
        <a:solidFill>
          <a:schemeClr val="tx1"/>
        </a:solidFill>
        <a:latin typeface="Calibri" panose="020F0502020204030204" pitchFamily="34" charset="0"/>
        <a:ea typeface="+mn-ea"/>
        <a:cs typeface="+mn-cs"/>
      </a:defRPr>
    </a:lvl7pPr>
    <a:lvl8pPr marL="3200320" algn="l" defTabSz="914377" rtl="0" eaLnBrk="1" latinLnBrk="0" hangingPunct="1">
      <a:defRPr kern="1200">
        <a:solidFill>
          <a:schemeClr val="tx1"/>
        </a:solidFill>
        <a:latin typeface="Calibri" panose="020F0502020204030204" pitchFamily="34" charset="0"/>
        <a:ea typeface="+mn-ea"/>
        <a:cs typeface="+mn-cs"/>
      </a:defRPr>
    </a:lvl8pPr>
    <a:lvl9pPr marL="3657509" algn="l" defTabSz="914377"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89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BBDC88-4036-4DC1-82F7-EFBB6D7A1ED0}" name="Prema S Raja" initials="PSR" userId="S::premasujatha@in.ibm.com::004824c3-265f-45dc-9703-f160301e51a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87FF9"/>
    <a:srgbClr val="E0E0E0"/>
    <a:srgbClr val="4E87C0"/>
    <a:srgbClr val="244E95"/>
    <a:srgbClr val="244EFF"/>
    <a:srgbClr val="1254FF"/>
    <a:srgbClr val="214695"/>
    <a:srgbClr val="456395"/>
    <a:srgbClr val="1670FF"/>
    <a:srgbClr val="125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9F66C-17AF-4925-8C54-119F7DC1474C}" v="33" dt="2026-06-10T20:55:00.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6" autoAdjust="0"/>
    <p:restoredTop sz="90962" autoAdjust="0"/>
  </p:normalViewPr>
  <p:slideViewPr>
    <p:cSldViewPr snapToGrid="0">
      <p:cViewPr varScale="1">
        <p:scale>
          <a:sx n="116" d="100"/>
          <a:sy n="116" d="100"/>
        </p:scale>
        <p:origin x="216" y="304"/>
      </p:cViewPr>
      <p:guideLst>
        <p:guide orient="horz" pos="2160"/>
        <p:guide pos="3840"/>
        <p:guide pos="3891"/>
      </p:guideLst>
    </p:cSldViewPr>
  </p:slideViewPr>
  <p:outlineViewPr>
    <p:cViewPr>
      <p:scale>
        <a:sx n="33" d="100"/>
        <a:sy n="33" d="100"/>
      </p:scale>
      <p:origin x="0" y="-63804"/>
    </p:cViewPr>
  </p:outlineViewPr>
  <p:notesTextViewPr>
    <p:cViewPr>
      <p:scale>
        <a:sx n="1" d="1"/>
        <a:sy n="1" d="1"/>
      </p:scale>
      <p:origin x="0" y="0"/>
    </p:cViewPr>
  </p:notesTextViewPr>
  <p:sorterViewPr>
    <p:cViewPr varScale="1">
      <p:scale>
        <a:sx n="50" d="100"/>
        <a:sy n="50" d="100"/>
      </p:scale>
      <p:origin x="0" y="0"/>
    </p:cViewPr>
  </p:sorterViewPr>
  <p:notesViewPr>
    <p:cSldViewPr snapToGrid="0">
      <p:cViewPr varScale="1">
        <p:scale>
          <a:sx n="80" d="100"/>
          <a:sy n="80" d="100"/>
        </p:scale>
        <p:origin x="38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8A71C4C-FF3F-0C4F-8795-A2475369391B}" type="datetime1">
              <a:rPr lang="en-US" smtClean="0"/>
              <a:t>6/11/26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8C8FA6-76A5-8E40-8BFE-0F3985BCA30F}" type="slidenum">
              <a:rPr lang="en-US" smtClean="0"/>
              <a:t>‹#›</a:t>
            </a:fld>
            <a:endParaRPr lang="en-US"/>
          </a:p>
        </p:txBody>
      </p:sp>
    </p:spTree>
    <p:extLst>
      <p:ext uri="{BB962C8B-B14F-4D97-AF65-F5344CB8AC3E}">
        <p14:creationId xmlns:p14="http://schemas.microsoft.com/office/powerpoint/2010/main" val="2724915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575E4D0F-365E-634C-91A3-A7A1E50E5DCF}" type="datetime1">
              <a:rPr lang="en-US" smtClean="0"/>
              <a:t>6/11/26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a:defRPr sz="1200"/>
            </a:lvl1pPr>
          </a:lstStyle>
          <a:p>
            <a:pPr>
              <a:defRPr/>
            </a:pPr>
            <a:fld id="{A7F235BB-2532-4321-A1BC-BCA4D9D1C26A}" type="slidenum">
              <a:rPr lang="en-US"/>
              <a:pPr>
                <a:defRPr/>
              </a:pPr>
              <a:t>‹#›</a:t>
            </a:fld>
            <a:endParaRPr lang="en-US"/>
          </a:p>
        </p:txBody>
      </p:sp>
    </p:spTree>
    <p:extLst>
      <p:ext uri="{BB962C8B-B14F-4D97-AF65-F5344CB8AC3E}">
        <p14:creationId xmlns:p14="http://schemas.microsoft.com/office/powerpoint/2010/main" val="3643944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89" algn="l" rtl="0" eaLnBrk="0" fontAlgn="base" hangingPunct="0">
      <a:spcBef>
        <a:spcPct val="30000"/>
      </a:spcBef>
      <a:spcAft>
        <a:spcPct val="0"/>
      </a:spcAft>
      <a:defRPr sz="1200" kern="1200">
        <a:solidFill>
          <a:schemeClr val="tx1"/>
        </a:solidFill>
        <a:latin typeface="+mn-lt"/>
        <a:ea typeface="+mn-ea"/>
        <a:cs typeface="+mn-cs"/>
      </a:defRPr>
    </a:lvl2pPr>
    <a:lvl3pPr marL="914377" algn="l" rtl="0" eaLnBrk="0" fontAlgn="base" hangingPunct="0">
      <a:spcBef>
        <a:spcPct val="30000"/>
      </a:spcBef>
      <a:spcAft>
        <a:spcPct val="0"/>
      </a:spcAft>
      <a:defRPr sz="1200" kern="1200">
        <a:solidFill>
          <a:schemeClr val="tx1"/>
        </a:solidFill>
        <a:latin typeface="+mn-lt"/>
        <a:ea typeface="+mn-ea"/>
        <a:cs typeface="+mn-cs"/>
      </a:defRPr>
    </a:lvl3pPr>
    <a:lvl4pPr marL="1371566" algn="l" rtl="0" eaLnBrk="0" fontAlgn="base" hangingPunct="0">
      <a:spcBef>
        <a:spcPct val="30000"/>
      </a:spcBef>
      <a:spcAft>
        <a:spcPct val="0"/>
      </a:spcAft>
      <a:defRPr sz="1200" kern="1200">
        <a:solidFill>
          <a:schemeClr val="tx1"/>
        </a:solidFill>
        <a:latin typeface="+mn-lt"/>
        <a:ea typeface="+mn-ea"/>
        <a:cs typeface="+mn-cs"/>
      </a:defRPr>
    </a:lvl4pPr>
    <a:lvl5pPr marL="1828754" algn="l" rtl="0" eaLnBrk="0" fontAlgn="base" hangingPunct="0">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228600"/>
            <a:ext cx="6419850" cy="3611563"/>
          </a:xfrm>
        </p:spPr>
      </p:sp>
      <p:sp>
        <p:nvSpPr>
          <p:cNvPr id="3" name="Notes Placeholder 2"/>
          <p:cNvSpPr>
            <a:spLocks noGrp="1"/>
          </p:cNvSpPr>
          <p:nvPr>
            <p:ph type="body" idx="1"/>
          </p:nvPr>
        </p:nvSpPr>
        <p:spPr/>
        <p:txBody>
          <a:bodyPr/>
          <a:lstStyle/>
          <a:p>
            <a:r>
              <a:rPr lang="en-US" dirty="0"/>
              <a:t>These three numbers frame the business context every IT Manager in this room is navigating — whether they say it out loud or not.
57%: More than half of organizations cannot actually use their data for AI because it is fragmented, unclean, or ungoverned. IBM i does not have this problem. Your data has been structured, integrated, and governed for decades. That is a competitive starting position.
$300K+/hour: Downtime is not an IT metric anymore — it is a board-level risk. When you defend the platform budget, this is the number. Power11 delivers 99.9999% availability. That is roughly 31 seconds of unplanned downtime per year.
90%: The threat model has changed. Attackers are not breaking in — they are walking in with compromised credentials. IBM i's object-based authority and OS-level security model is designed exactly for this threat. Security is not bolted on. It is in the architecture.
These three risks — AI readiness, availability, security — are where IBM i already wins. The rest of this keynote shows you how to activate that advantage.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765A3-8CC4-C315-B1A9-FBE8634FA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7E3BB-5FAD-68D5-E79C-0142A72B24D0}"/>
              </a:ext>
            </a:extLst>
          </p:cNvPr>
          <p:cNvSpPr>
            <a:spLocks noGrp="1" noRot="1" noChangeAspect="1"/>
          </p:cNvSpPr>
          <p:nvPr>
            <p:ph type="sldImg"/>
          </p:nvPr>
        </p:nvSpPr>
        <p:spPr>
          <a:xfrm>
            <a:off x="1822450" y="228600"/>
            <a:ext cx="3213100" cy="1808163"/>
          </a:xfrm>
        </p:spPr>
      </p:sp>
      <p:sp>
        <p:nvSpPr>
          <p:cNvPr id="3" name="Notes Placeholder 2">
            <a:extLst>
              <a:ext uri="{FF2B5EF4-FFF2-40B4-BE49-F238E27FC236}">
                <a16:creationId xmlns:a16="http://schemas.microsoft.com/office/drawing/2014/main" id="{235051A8-5DE0-0236-A379-7403E94E53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7FFF73-FC0C-C857-FE55-ABEB04405CCD}"/>
              </a:ext>
            </a:extLst>
          </p:cNvPr>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8DA7D7FD-6184-CB42-8D7E-80D189BF99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68598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9057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9ADC-C337-17FF-7EB5-ADB79D261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803DE-0AA5-9959-72CD-9CB6E60AE5CA}"/>
              </a:ext>
            </a:extLst>
          </p:cNvPr>
          <p:cNvSpPr>
            <a:spLocks noGrp="1" noRot="1" noChangeAspect="1"/>
          </p:cNvSpPr>
          <p:nvPr>
            <p:ph type="sldImg"/>
          </p:nvPr>
        </p:nvSpPr>
        <p:spPr>
          <a:xfrm>
            <a:off x="1822450" y="228600"/>
            <a:ext cx="3213100" cy="1808163"/>
          </a:xfrm>
        </p:spPr>
      </p:sp>
      <p:sp>
        <p:nvSpPr>
          <p:cNvPr id="3" name="Notes Placeholder 2">
            <a:extLst>
              <a:ext uri="{FF2B5EF4-FFF2-40B4-BE49-F238E27FC236}">
                <a16:creationId xmlns:a16="http://schemas.microsoft.com/office/drawing/2014/main" id="{F19FB5D4-375E-DED5-23A3-059E9B0DAF26}"/>
              </a:ext>
            </a:extLst>
          </p:cNvPr>
          <p:cNvSpPr>
            <a:spLocks noGrp="1"/>
          </p:cNvSpPr>
          <p:nvPr>
            <p:ph type="body" idx="1"/>
          </p:nvPr>
        </p:nvSpPr>
        <p:spPr/>
        <p:txBody>
          <a:bodyPr/>
          <a:lstStyle/>
          <a:p>
            <a:r>
              <a:rPr lang="en-US" dirty="0"/>
              <a:t>*Resiliency assessment would also include HA and DR partitions.</a:t>
            </a:r>
          </a:p>
          <a:p>
            <a:r>
              <a:rPr lang="en-US" dirty="0"/>
              <a:t>While assessments are done on a single partition, findings are discussed at a multi-partition ‘IBM i environment’ level.</a:t>
            </a:r>
          </a:p>
          <a:p>
            <a:r>
              <a:rPr lang="en-US" dirty="0"/>
              <a:t>Choice of Technology Area Assessment is made by the client, with input from </a:t>
            </a:r>
            <a:r>
              <a:rPr lang="en-US"/>
              <a:t>the Expert Labs </a:t>
            </a:r>
            <a:r>
              <a:rPr lang="en-US" dirty="0"/>
              <a:t>team.</a:t>
            </a:r>
          </a:p>
        </p:txBody>
      </p:sp>
      <p:sp>
        <p:nvSpPr>
          <p:cNvPr id="4" name="Slide Number Placeholder 3">
            <a:extLst>
              <a:ext uri="{FF2B5EF4-FFF2-40B4-BE49-F238E27FC236}">
                <a16:creationId xmlns:a16="http://schemas.microsoft.com/office/drawing/2014/main" id="{8751AE47-479D-6B18-0251-C533A4ED6D76}"/>
              </a:ext>
            </a:extLst>
          </p:cNvPr>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16</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F720831-236C-D6E2-9046-F3280CA8C708}"/>
              </a:ext>
            </a:extLst>
          </p:cNvPr>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Group Name / DOC ID / Month XX, 2022 / © 2022 IBM Corporation</a:t>
            </a: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5036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F14D0-A9EF-EEF9-3B38-83A0E680D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0CFE5-0142-EF66-275E-61D4B05A4462}"/>
              </a:ext>
            </a:extLst>
          </p:cNvPr>
          <p:cNvSpPr>
            <a:spLocks noGrp="1" noRot="1" noChangeAspect="1"/>
          </p:cNvSpPr>
          <p:nvPr>
            <p:ph type="sldImg"/>
          </p:nvPr>
        </p:nvSpPr>
        <p:spPr>
          <a:xfrm>
            <a:off x="1822450" y="228600"/>
            <a:ext cx="3213100" cy="1808163"/>
          </a:xfrm>
        </p:spPr>
      </p:sp>
      <p:sp>
        <p:nvSpPr>
          <p:cNvPr id="3" name="Notes Placeholder 2">
            <a:extLst>
              <a:ext uri="{FF2B5EF4-FFF2-40B4-BE49-F238E27FC236}">
                <a16:creationId xmlns:a16="http://schemas.microsoft.com/office/drawing/2014/main" id="{4BB02541-B5CE-D39A-C490-9B7401B1B780}"/>
              </a:ext>
            </a:extLst>
          </p:cNvPr>
          <p:cNvSpPr>
            <a:spLocks noGrp="1"/>
          </p:cNvSpPr>
          <p:nvPr>
            <p:ph type="body" idx="1"/>
          </p:nvPr>
        </p:nvSpPr>
        <p:spPr/>
        <p:txBody>
          <a:bodyPr/>
          <a:lstStyle/>
          <a:p>
            <a:r>
              <a:rPr lang="en-US" dirty="0"/>
              <a:t>*Resiliency assessment would also include HA and DR partitions.</a:t>
            </a:r>
          </a:p>
          <a:p>
            <a:r>
              <a:rPr lang="en-US" dirty="0"/>
              <a:t>While assessments are done on a single partition, findings are discussed at a multi-partition ‘IBM i environment’ level.</a:t>
            </a:r>
          </a:p>
          <a:p>
            <a:r>
              <a:rPr lang="en-US" dirty="0"/>
              <a:t>Choice of Technology Area Assessment is made by the client, with input from </a:t>
            </a:r>
            <a:r>
              <a:rPr lang="en-US"/>
              <a:t>the Expert Labs </a:t>
            </a:r>
            <a:r>
              <a:rPr lang="en-US" dirty="0"/>
              <a:t>team.</a:t>
            </a:r>
          </a:p>
        </p:txBody>
      </p:sp>
      <p:sp>
        <p:nvSpPr>
          <p:cNvPr id="4" name="Slide Number Placeholder 3">
            <a:extLst>
              <a:ext uri="{FF2B5EF4-FFF2-40B4-BE49-F238E27FC236}">
                <a16:creationId xmlns:a16="http://schemas.microsoft.com/office/drawing/2014/main" id="{D039C0C0-882F-C24F-039C-1116D2485CE6}"/>
              </a:ext>
            </a:extLst>
          </p:cNvPr>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17</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34CBEC6-3405-80EC-3A1F-9BDD374D813E}"/>
              </a:ext>
            </a:extLst>
          </p:cNvPr>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Group Name / DOC ID / Month XX, 2022 / © 2022 IBM Corporation</a:t>
            </a: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96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pPr>
              <a:defRPr/>
            </a:pPr>
            <a:fld id="{A7F235BB-2532-4321-A1BC-BCA4D9D1C26A}" type="slidenum">
              <a:rPr lang="en-US" smtClean="0"/>
              <a:pPr>
                <a:defRPr/>
              </a:pPr>
              <a:t>18</a:t>
            </a:fld>
            <a:endParaRPr lang="en-US"/>
          </a:p>
        </p:txBody>
      </p:sp>
    </p:spTree>
    <p:extLst>
      <p:ext uri="{BB962C8B-B14F-4D97-AF65-F5344CB8AC3E}">
        <p14:creationId xmlns:p14="http://schemas.microsoft.com/office/powerpoint/2010/main" val="3984471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026C-0F66-F76B-D5A1-880182963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1C8C4-3206-B0B9-4CCA-0207EAC3F98F}"/>
              </a:ext>
            </a:extLst>
          </p:cNvPr>
          <p:cNvSpPr>
            <a:spLocks noGrp="1" noRot="1" noChangeAspect="1"/>
          </p:cNvSpPr>
          <p:nvPr>
            <p:ph type="sldImg"/>
          </p:nvPr>
        </p:nvSpPr>
        <p:spPr>
          <a:xfrm>
            <a:off x="1822450" y="228600"/>
            <a:ext cx="3213100" cy="1808163"/>
          </a:xfrm>
        </p:spPr>
      </p:sp>
      <p:sp>
        <p:nvSpPr>
          <p:cNvPr id="3" name="Notes Placeholder 2">
            <a:extLst>
              <a:ext uri="{FF2B5EF4-FFF2-40B4-BE49-F238E27FC236}">
                <a16:creationId xmlns:a16="http://schemas.microsoft.com/office/drawing/2014/main" id="{4AA4E4F4-2A5A-28EC-4EE7-19A633372C6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noProof="0" dirty="0">
                <a:solidFill>
                  <a:srgbClr val="000000"/>
                </a:solidFill>
                <a:latin typeface="Arial" panose="020B0604020202020204" pitchFamily="34" charset="0"/>
                <a:cs typeface="Arial" panose="020B0604020202020204" pitchFamily="34" charset="0"/>
              </a:rPr>
              <a:t>Overlay: </a:t>
            </a:r>
            <a:r>
              <a:rPr lang="en-US" sz="1200" noProof="0" dirty="0">
                <a:solidFill>
                  <a:srgbClr val="000000"/>
                </a:solidFill>
                <a:latin typeface="Arial" panose="020B0604020202020204" pitchFamily="34" charset="0"/>
                <a:cs typeface="Arial" panose="020B0604020202020204" pitchFamily="34" charset="0"/>
              </a:rPr>
              <a:t>Advisory Connect / Expert Labs – this is the lead in to the next slide (Advisory Connect)</a:t>
            </a:r>
          </a:p>
        </p:txBody>
      </p:sp>
      <p:sp>
        <p:nvSpPr>
          <p:cNvPr id="4" name="Slide Number Placeholder 3">
            <a:extLst>
              <a:ext uri="{FF2B5EF4-FFF2-40B4-BE49-F238E27FC236}">
                <a16:creationId xmlns:a16="http://schemas.microsoft.com/office/drawing/2014/main" id="{6C6777B8-A60B-AE27-827A-9C8DBBB4D018}"/>
              </a:ext>
            </a:extLst>
          </p:cNvPr>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20</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B1F81B1B-2C35-D9A2-9D5C-A27E68C56365}"/>
              </a:ext>
            </a:extLst>
          </p:cNvPr>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Group Name / DOC ID / Month XX, 2022 / © 2022 IBM Corporation</a:t>
            </a: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38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4C967-0A77-13EC-6426-5994AED1D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C924D-66CA-18D6-A4F0-5F00D1514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9D6A0-A137-7FEB-A9D7-D42E5DFFBE8E}"/>
              </a:ext>
            </a:extLst>
          </p:cNvPr>
          <p:cNvSpPr>
            <a:spLocks noGrp="1"/>
          </p:cNvSpPr>
          <p:nvPr>
            <p:ph type="body" idx="1"/>
          </p:nvPr>
        </p:nvSpPr>
        <p:spPr/>
        <p:txBody>
          <a:bodyPr/>
          <a:lstStyle/>
          <a:p>
            <a:endParaRPr lang="en-FR" dirty="0"/>
          </a:p>
        </p:txBody>
      </p:sp>
      <p:sp>
        <p:nvSpPr>
          <p:cNvPr id="4" name="Slide Number Placeholder 3">
            <a:extLst>
              <a:ext uri="{FF2B5EF4-FFF2-40B4-BE49-F238E27FC236}">
                <a16:creationId xmlns:a16="http://schemas.microsoft.com/office/drawing/2014/main" id="{62728263-94E7-20F8-3AF7-0453D9916D23}"/>
              </a:ext>
            </a:extLst>
          </p:cNvPr>
          <p:cNvSpPr>
            <a:spLocks noGrp="1"/>
          </p:cNvSpPr>
          <p:nvPr>
            <p:ph type="sldNum" sz="quarter" idx="5"/>
          </p:nvPr>
        </p:nvSpPr>
        <p:spPr/>
        <p:txBody>
          <a:bodyPr/>
          <a:lstStyle/>
          <a:p>
            <a:fld id="{38601B47-ED44-9B4E-9E33-322EEE47E345}" type="slidenum">
              <a:rPr lang="en-FR" smtClean="0"/>
              <a:t>21</a:t>
            </a:fld>
            <a:endParaRPr lang="en-FR"/>
          </a:p>
        </p:txBody>
      </p:sp>
    </p:spTree>
    <p:extLst>
      <p:ext uri="{BB962C8B-B14F-4D97-AF65-F5344CB8AC3E}">
        <p14:creationId xmlns:p14="http://schemas.microsoft.com/office/powerpoint/2010/main" val="267471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EC3AE-48BB-E89D-9B1E-75B0ED4C3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81CE9-F97B-27C3-D430-727549FD9F44}"/>
              </a:ext>
            </a:extLst>
          </p:cNvPr>
          <p:cNvSpPr>
            <a:spLocks noGrp="1" noRot="1" noChangeAspect="1"/>
          </p:cNvSpPr>
          <p:nvPr>
            <p:ph type="sldImg"/>
          </p:nvPr>
        </p:nvSpPr>
        <p:spPr>
          <a:xfrm>
            <a:off x="1822450" y="228600"/>
            <a:ext cx="3213100" cy="1808163"/>
          </a:xfrm>
        </p:spPr>
      </p:sp>
      <p:sp>
        <p:nvSpPr>
          <p:cNvPr id="3" name="Notes Placeholder 2">
            <a:extLst>
              <a:ext uri="{FF2B5EF4-FFF2-40B4-BE49-F238E27FC236}">
                <a16:creationId xmlns:a16="http://schemas.microsoft.com/office/drawing/2014/main" id="{923A8A1A-70BB-8269-00AE-63CF55499D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EB0610-27B5-BF61-1380-2FABD952BFD5}"/>
              </a:ext>
            </a:extLst>
          </p:cNvPr>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8DA7D7FD-6184-CB42-8D7E-80D189BF99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68598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05672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r>
              <a:rPr lang="en-US" dirty="0"/>
              <a:t>*Resiliency assessment would also include HA and DR partitions.</a:t>
            </a:r>
          </a:p>
          <a:p>
            <a:r>
              <a:rPr lang="en-US" dirty="0"/>
              <a:t>While assessments are done on a single partition, findings are discussed at a multi-partition ‘IBM i environment’ level.</a:t>
            </a:r>
          </a:p>
          <a:p>
            <a:r>
              <a:rPr lang="en-US" dirty="0"/>
              <a:t>Choice of Technology Area Assessment is made by the client, with input from </a:t>
            </a:r>
            <a:r>
              <a:rPr lang="en-US"/>
              <a:t>the Expert Labs </a:t>
            </a:r>
            <a:r>
              <a:rPr lang="en-US" dirty="0"/>
              <a:t>team.</a:t>
            </a:r>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23</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Group Name / DOC ID / Month XX, 2022 / © 2022 IBM Corporation</a:t>
            </a: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53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this slide </a:t>
            </a:r>
            <a:r>
              <a:rPr lang="en-US" dirty="0" err="1"/>
              <a:t>ear;ly</a:t>
            </a:r>
            <a:r>
              <a:rPr lang="en-US" dirty="0"/>
              <a:t> in the Advisory Connect discussion so that any BPs, MSPs or Cloud Providers don’t get concerned.</a:t>
            </a:r>
          </a:p>
        </p:txBody>
      </p:sp>
      <p:sp>
        <p:nvSpPr>
          <p:cNvPr id="4" name="Slide Number Placeholder 3"/>
          <p:cNvSpPr>
            <a:spLocks noGrp="1"/>
          </p:cNvSpPr>
          <p:nvPr>
            <p:ph type="sldNum" sz="quarter" idx="5"/>
          </p:nvPr>
        </p:nvSpPr>
        <p:spPr/>
        <p:txBody>
          <a:bodyPr/>
          <a:lstStyle/>
          <a:p>
            <a:pPr>
              <a:defRPr/>
            </a:pPr>
            <a:fld id="{A7F235BB-2532-4321-A1BC-BCA4D9D1C26A}" type="slidenum">
              <a:rPr lang="en-US" smtClean="0"/>
              <a:pPr>
                <a:defRPr/>
              </a:pPr>
              <a:t>25</a:t>
            </a:fld>
            <a:endParaRPr lang="en-US"/>
          </a:p>
        </p:txBody>
      </p:sp>
    </p:spTree>
    <p:extLst>
      <p:ext uri="{BB962C8B-B14F-4D97-AF65-F5344CB8AC3E}">
        <p14:creationId xmlns:p14="http://schemas.microsoft.com/office/powerpoint/2010/main" val="1514332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r>
              <a:rPr lang="en-US" dirty="0"/>
              <a:t>Clients will run the IBM i Performance Assessment Tool (iPAT) to collect information that the Expert Labs team will use to evaluate the state of the client’s IBM i environment. While only one partition will be reviewed, the resulting discussion will encompass the client’s entire IBM i environment.</a:t>
            </a:r>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pPr marL="0" marR="0" lvl="0" indent="0" algn="l" defTabSz="685983" rtl="0" eaLnBrk="1" fontAlgn="auto" latinLnBrk="0" hangingPunct="1">
                <a:lnSpc>
                  <a:spcPct val="100000"/>
                </a:lnSpc>
                <a:spcBef>
                  <a:spcPts val="0"/>
                </a:spcBef>
                <a:spcAft>
                  <a:spcPts val="0"/>
                </a:spcAft>
                <a:buClrTx/>
                <a:buSzTx/>
                <a:buFontTx/>
                <a:buNone/>
                <a:tabLst/>
                <a:defRPr/>
              </a:pPr>
              <a:t>28</a:t>
            </a:fld>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Group Name / DOC ID / Month XX, 2022 / © 2022 IBM Corporation</a:t>
            </a:r>
            <a:endParaRPr kumimoji="0" lang="en-US" sz="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15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438400">
              <a:buSzPct val="100000"/>
            </a:pPr>
            <a:r>
              <a:rPr lang="en-US" sz="3000" b="1" dirty="0">
                <a:solidFill>
                  <a:schemeClr val="tx1"/>
                </a:solidFill>
                <a:cs typeface="Arial" panose="020B0604020202020204" pitchFamily="34" charset="0"/>
              </a:rPr>
              <a:t>Near Zero Down Time</a:t>
            </a:r>
          </a:p>
          <a:p>
            <a:pPr defTabSz="2438400">
              <a:buSzPct val="100000"/>
            </a:pPr>
            <a:r>
              <a:rPr lang="en-US" sz="2400" dirty="0">
                <a:solidFill>
                  <a:schemeClr val="tx1"/>
                </a:solidFill>
                <a:cs typeface="Arial" panose="020B0604020202020204" pitchFamily="34" charset="0"/>
              </a:rPr>
              <a:t>Eliminating planned downtime for:</a:t>
            </a:r>
          </a:p>
          <a:p>
            <a:pPr marL="1257588" lvl="1" indent="-342900" defTabSz="2438400">
              <a:buSzPct val="100000"/>
              <a:buFont typeface="Arial" panose="020B0604020202020204" pitchFamily="34" charset="0"/>
              <a:buChar char="•"/>
            </a:pPr>
            <a:r>
              <a:rPr lang="en-US" sz="2400" dirty="0">
                <a:solidFill>
                  <a:schemeClr val="tx1"/>
                </a:solidFill>
                <a:cs typeface="Arial" panose="020B0604020202020204" pitchFamily="34" charset="0"/>
              </a:rPr>
              <a:t>software updates</a:t>
            </a:r>
          </a:p>
          <a:p>
            <a:pPr marL="1257588" lvl="1" indent="-342900" defTabSz="2438400">
              <a:buSzPct val="100000"/>
              <a:buFont typeface="Arial" panose="020B0604020202020204" pitchFamily="34" charset="0"/>
              <a:buChar char="•"/>
            </a:pPr>
            <a:r>
              <a:rPr lang="en-US" sz="2400" dirty="0">
                <a:solidFill>
                  <a:schemeClr val="tx1"/>
                </a:solidFill>
                <a:cs typeface="Arial" panose="020B0604020202020204" pitchFamily="34" charset="0"/>
              </a:rPr>
              <a:t>Infrastructure migration</a:t>
            </a:r>
          </a:p>
          <a:p>
            <a:pPr marL="457499" lvl="0" indent="0" defTabSz="2438400">
              <a:buSzPct val="100000"/>
              <a:buFont typeface="Arial" panose="020B0604020202020204" pitchFamily="34" charset="0"/>
              <a:buNone/>
            </a:pPr>
            <a:r>
              <a:rPr lang="en-US" sz="2400" dirty="0">
                <a:solidFill>
                  <a:schemeClr val="tx1"/>
                </a:solidFill>
                <a:cs typeface="Arial" panose="020B0604020202020204" pitchFamily="34" charset="0"/>
              </a:rPr>
              <a:t>Eliminating unplanned downtime</a:t>
            </a:r>
          </a:p>
          <a:p>
            <a:pPr defTabSz="2438400">
              <a:buSzPct val="100000"/>
            </a:pPr>
            <a:endParaRPr lang="en-US" sz="1600" b="1" dirty="0">
              <a:solidFill>
                <a:schemeClr val="tx1"/>
              </a:solidFill>
            </a:endParaRPr>
          </a:p>
          <a:p>
            <a:pPr defTabSz="2438400">
              <a:buSzPct val="100000"/>
            </a:pPr>
            <a:r>
              <a:rPr lang="en-US" sz="2000" b="1" dirty="0">
                <a:solidFill>
                  <a:schemeClr val="tx1"/>
                </a:solidFill>
                <a:cs typeface="Arial" panose="020B0604020202020204" pitchFamily="34" charset="0"/>
              </a:rPr>
              <a:t>Security</a:t>
            </a:r>
          </a:p>
          <a:p>
            <a:pPr marL="457200" marR="0" lvl="0" indent="-457200" algn="l" defTabSz="2438400" rtl="0" eaLnBrk="0" fontAlgn="base" latinLnBrk="0" hangingPunct="0">
              <a:lnSpc>
                <a:spcPct val="100000"/>
              </a:lnSpc>
              <a:spcBef>
                <a:spcPct val="30000"/>
              </a:spcBef>
              <a:spcAft>
                <a:spcPct val="0"/>
              </a:spcAft>
              <a:buClrTx/>
              <a:buSzPct val="100000"/>
              <a:buFont typeface="+mj-lt"/>
              <a:buAutoNum type="arabicPeriod"/>
              <a:tabLst/>
              <a:defRPr/>
            </a:pPr>
            <a:r>
              <a:rPr lang="en-US" sz="1600" dirty="0">
                <a:solidFill>
                  <a:schemeClr val="tx1"/>
                </a:solidFill>
                <a:cs typeface="Arial" panose="020B0604020202020204" pitchFamily="34" charset="0"/>
              </a:rPr>
              <a:t>Rapid recovery with trusted data </a:t>
            </a:r>
          </a:p>
          <a:p>
            <a:pPr marL="457200" indent="-457200" defTabSz="2438400">
              <a:buSzPct val="100000"/>
              <a:buFont typeface="+mj-lt"/>
              <a:buAutoNum type="arabicPeriod"/>
            </a:pPr>
            <a:r>
              <a:rPr lang="en-US" sz="1600" dirty="0">
                <a:solidFill>
                  <a:schemeClr val="tx1"/>
                </a:solidFill>
                <a:cs typeface="Arial" panose="020B0604020202020204" pitchFamily="34" charset="0"/>
              </a:rPr>
              <a:t>Improved security posture against cyber threats</a:t>
            </a:r>
          </a:p>
          <a:p>
            <a:pPr marL="457200" indent="-457200" defTabSz="2438400">
              <a:buSzPct val="100000"/>
              <a:buFont typeface="+mj-lt"/>
              <a:buAutoNum type="arabicPeriod"/>
            </a:pPr>
            <a:r>
              <a:rPr lang="en-US" sz="1600" dirty="0">
                <a:solidFill>
                  <a:schemeClr val="tx1"/>
                </a:solidFill>
                <a:cs typeface="Arial" panose="020B0604020202020204" pitchFamily="34" charset="0"/>
              </a:rPr>
              <a:t>Reduced compliance cost and effort</a:t>
            </a:r>
            <a:endParaRPr lang="en-US" sz="1600" b="1" dirty="0">
              <a:solidFill>
                <a:schemeClr val="tx1"/>
              </a:solidFill>
            </a:endParaRPr>
          </a:p>
          <a:p>
            <a:pPr defTabSz="2438400">
              <a:buSzPct val="100000"/>
            </a:pPr>
            <a:endParaRPr lang="en-US" sz="1600" b="1" dirty="0">
              <a:solidFill>
                <a:schemeClr val="tx1"/>
              </a:solidFill>
            </a:endParaRPr>
          </a:p>
          <a:p>
            <a:pPr defTabSz="2438400">
              <a:buSzPct val="100000"/>
            </a:pPr>
            <a:r>
              <a:rPr lang="en-US" sz="1600" b="1" dirty="0">
                <a:solidFill>
                  <a:schemeClr val="tx1"/>
                </a:solidFill>
              </a:rPr>
              <a:t>Application Modernization</a:t>
            </a:r>
            <a:endParaRPr lang="en-US" sz="1600" b="1" dirty="0">
              <a:solidFill>
                <a:schemeClr val="tx1"/>
              </a:solidFill>
              <a:cs typeface="Arial" panose="020B0604020202020204" pitchFamily="34" charset="0"/>
            </a:endParaRPr>
          </a:p>
          <a:p>
            <a:pPr marL="457200" indent="-457200" defTabSz="2438400">
              <a:buSzPct val="100000"/>
              <a:buFont typeface="+mj-lt"/>
              <a:buAutoNum type="arabicPeriod"/>
            </a:pPr>
            <a:r>
              <a:rPr lang="en-US" sz="1200" dirty="0">
                <a:solidFill>
                  <a:schemeClr val="tx1"/>
                </a:solidFill>
                <a:cs typeface="Arial" panose="020B0604020202020204" pitchFamily="34" charset="0"/>
              </a:rPr>
              <a:t>Increased confidence in modernization initiatives</a:t>
            </a:r>
          </a:p>
          <a:p>
            <a:pPr marL="457200" indent="-457200" defTabSz="2438400">
              <a:buSzPct val="100000"/>
              <a:buFont typeface="+mj-lt"/>
              <a:buAutoNum type="arabicPeriod"/>
            </a:pPr>
            <a:r>
              <a:rPr lang="en-US" sz="1200" dirty="0">
                <a:solidFill>
                  <a:schemeClr val="tx1"/>
                </a:solidFill>
                <a:cs typeface="Arial" panose="020B0604020202020204" pitchFamily="34" charset="0"/>
              </a:rPr>
              <a:t>Increased developer productivity</a:t>
            </a:r>
          </a:p>
          <a:p>
            <a:pPr marL="457200" indent="-457200" defTabSz="2438400">
              <a:buSzPct val="100000"/>
              <a:buFont typeface="+mj-lt"/>
              <a:buAutoNum type="arabicPeriod"/>
            </a:pPr>
            <a:r>
              <a:rPr lang="en-US" sz="1200" dirty="0">
                <a:solidFill>
                  <a:schemeClr val="tx1"/>
                </a:solidFill>
                <a:cs typeface="Arial" panose="020B0604020202020204" pitchFamily="34" charset="0"/>
              </a:rPr>
              <a:t>AI and Agentic AI In application and business workflows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91FB55-F545-EF40-84EA-2D2D6BAA662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60712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rial" panose="020B0604020202020204" pitchFamily="34" charset="0"/>
                <a:cs typeface="Arial" panose="020B0604020202020204" pitchFamily="34" charset="0"/>
              </a:rPr>
              <a:t>1 - license keys are technically separate from Advisory Connect</a:t>
            </a:r>
          </a:p>
          <a:p>
            <a:r>
              <a:rPr lang="en-US" sz="1200" dirty="0">
                <a:solidFill>
                  <a:srgbClr val="000000"/>
                </a:solidFill>
                <a:latin typeface="Arial" panose="020B0604020202020204" pitchFamily="34" charset="0"/>
                <a:cs typeface="Arial" panose="020B0604020202020204" pitchFamily="34" charset="0"/>
              </a:rPr>
              <a:t>2 – support is provided separately from Advisory Connect</a:t>
            </a:r>
            <a:endParaRPr lang="en-US" dirty="0"/>
          </a:p>
        </p:txBody>
      </p:sp>
      <p:sp>
        <p:nvSpPr>
          <p:cNvPr id="4" name="Slide Number Placeholder 3"/>
          <p:cNvSpPr>
            <a:spLocks noGrp="1"/>
          </p:cNvSpPr>
          <p:nvPr>
            <p:ph type="sldNum" sz="quarter" idx="5"/>
          </p:nvPr>
        </p:nvSpPr>
        <p:spPr/>
        <p:txBody>
          <a:bodyPr/>
          <a:lstStyle/>
          <a:p>
            <a:fld id="{38601B47-ED44-9B4E-9E33-322EEE47E345}" type="slidenum">
              <a:rPr lang="en-FR" smtClean="0"/>
              <a:t>31</a:t>
            </a:fld>
            <a:endParaRPr lang="en-FR"/>
          </a:p>
        </p:txBody>
      </p:sp>
    </p:spTree>
    <p:extLst>
      <p:ext uri="{BB962C8B-B14F-4D97-AF65-F5344CB8AC3E}">
        <p14:creationId xmlns:p14="http://schemas.microsoft.com/office/powerpoint/2010/main" val="397469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1C27F-1D77-91CD-91C5-87E44BA2A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B5E90-FC64-5CFB-A688-9637AD621215}"/>
              </a:ext>
            </a:extLst>
          </p:cNvPr>
          <p:cNvSpPr>
            <a:spLocks noGrp="1" noRot="1" noChangeAspect="1"/>
          </p:cNvSpPr>
          <p:nvPr>
            <p:ph type="sldImg"/>
          </p:nvPr>
        </p:nvSpPr>
        <p:spPr>
          <a:xfrm>
            <a:off x="206375" y="228600"/>
            <a:ext cx="6419850" cy="3611563"/>
          </a:xfrm>
        </p:spPr>
      </p:sp>
      <p:sp>
        <p:nvSpPr>
          <p:cNvPr id="3" name="Notes Placeholder 2">
            <a:extLst>
              <a:ext uri="{FF2B5EF4-FFF2-40B4-BE49-F238E27FC236}">
                <a16:creationId xmlns:a16="http://schemas.microsoft.com/office/drawing/2014/main" id="{E114246E-BD5D-35F9-F9AA-DBDF7E1906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F16C43-873E-9E99-B35E-DC7243C43C0A}"/>
              </a:ext>
            </a:extLst>
          </p:cNvPr>
          <p:cNvSpPr>
            <a:spLocks noGrp="1"/>
          </p:cNvSpPr>
          <p:nvPr>
            <p:ph type="sldNum" sz="quarter" idx="5"/>
          </p:nvPr>
        </p:nvSpPr>
        <p:spPr/>
        <p:txBody>
          <a:bodyPr/>
          <a:lstStyle/>
          <a:p>
            <a:fld id="{6E2E38B8-B0B4-AD41-AC6E-B781F46A9FD3}" type="slidenum">
              <a:rPr lang="en-US" smtClean="0"/>
              <a:pPr/>
              <a:t>34</a:t>
            </a:fld>
            <a:endParaRPr lang="en-US" dirty="0"/>
          </a:p>
        </p:txBody>
      </p:sp>
      <p:sp>
        <p:nvSpPr>
          <p:cNvPr id="5" name="Footer Placeholder 4">
            <a:extLst>
              <a:ext uri="{FF2B5EF4-FFF2-40B4-BE49-F238E27FC236}">
                <a16:creationId xmlns:a16="http://schemas.microsoft.com/office/drawing/2014/main" id="{9AFC6B71-A30C-9285-8554-0EC8D546AA24}"/>
              </a:ext>
            </a:extLst>
          </p:cNvPr>
          <p:cNvSpPr>
            <a:spLocks noGrp="1"/>
          </p:cNvSpPr>
          <p:nvPr>
            <p:ph type="ftr" sz="quarter" idx="4"/>
          </p:nvPr>
        </p:nvSpPr>
        <p:spPr/>
        <p:txBody>
          <a:bodyPr/>
          <a:lstStyle/>
          <a:p>
            <a:r>
              <a:rPr lang="en-US" dirty="0"/>
              <a:t>Footer</a:t>
            </a:r>
          </a:p>
        </p:txBody>
      </p:sp>
    </p:spTree>
    <p:extLst>
      <p:ext uri="{BB962C8B-B14F-4D97-AF65-F5344CB8AC3E}">
        <p14:creationId xmlns:p14="http://schemas.microsoft.com/office/powerpoint/2010/main" val="4254049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2103-E6F8-E1AA-7F1B-B2689F3E9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A0A7F-D25D-79DF-DE3E-7304646878CB}"/>
              </a:ext>
            </a:extLst>
          </p:cNvPr>
          <p:cNvSpPr>
            <a:spLocks noGrp="1" noRot="1" noChangeAspect="1"/>
          </p:cNvSpPr>
          <p:nvPr>
            <p:ph type="sldImg"/>
          </p:nvPr>
        </p:nvSpPr>
        <p:spPr>
          <a:xfrm>
            <a:off x="206375" y="228600"/>
            <a:ext cx="6419850" cy="3611563"/>
          </a:xfrm>
        </p:spPr>
      </p:sp>
      <p:sp>
        <p:nvSpPr>
          <p:cNvPr id="3" name="Notes Placeholder 2">
            <a:extLst>
              <a:ext uri="{FF2B5EF4-FFF2-40B4-BE49-F238E27FC236}">
                <a16:creationId xmlns:a16="http://schemas.microsoft.com/office/drawing/2014/main" id="{A328F53A-FCA1-C849-BC03-DBEFEDD67D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6567DE-EE62-5A75-781D-CDBE71273762}"/>
              </a:ext>
            </a:extLst>
          </p:cNvPr>
          <p:cNvSpPr>
            <a:spLocks noGrp="1"/>
          </p:cNvSpPr>
          <p:nvPr>
            <p:ph type="sldNum" sz="quarter" idx="5"/>
          </p:nvPr>
        </p:nvSpPr>
        <p:spPr/>
        <p:txBody>
          <a:bodyPr/>
          <a:lstStyle/>
          <a:p>
            <a:fld id="{6E2E38B8-B0B4-AD41-AC6E-B781F46A9FD3}" type="slidenum">
              <a:rPr lang="en-US" smtClean="0"/>
              <a:pPr/>
              <a:t>35</a:t>
            </a:fld>
            <a:endParaRPr lang="en-US" dirty="0"/>
          </a:p>
        </p:txBody>
      </p:sp>
      <p:sp>
        <p:nvSpPr>
          <p:cNvPr id="5" name="Footer Placeholder 4">
            <a:extLst>
              <a:ext uri="{FF2B5EF4-FFF2-40B4-BE49-F238E27FC236}">
                <a16:creationId xmlns:a16="http://schemas.microsoft.com/office/drawing/2014/main" id="{8E5DAD5F-F664-8D44-BB2C-028B250FB82F}"/>
              </a:ext>
            </a:extLst>
          </p:cNvPr>
          <p:cNvSpPr>
            <a:spLocks noGrp="1"/>
          </p:cNvSpPr>
          <p:nvPr>
            <p:ph type="ftr" sz="quarter" idx="4"/>
          </p:nvPr>
        </p:nvSpPr>
        <p:spPr/>
        <p:txBody>
          <a:bodyPr/>
          <a:lstStyle/>
          <a:p>
            <a:r>
              <a:rPr lang="en-US" dirty="0"/>
              <a:t>Footer</a:t>
            </a:r>
          </a:p>
        </p:txBody>
      </p:sp>
    </p:spTree>
    <p:extLst>
      <p:ext uri="{BB962C8B-B14F-4D97-AF65-F5344CB8AC3E}">
        <p14:creationId xmlns:p14="http://schemas.microsoft.com/office/powerpoint/2010/main" val="3705074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CC720195-CF67-43A1-8018-8AFBEB69E75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3729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June 2022, JW is no longer a chargeable option for PDI. PT1 is a zero priced product.</a:t>
            </a:r>
          </a:p>
          <a:p>
            <a:r>
              <a:rPr lang="en-US" baseline="0" dirty="0"/>
              <a:t>Other: </a:t>
            </a:r>
            <a:r>
              <a:rPr lang="en-US" dirty="0"/>
              <a:t>OS Version – PDI does not handle pre-6.1 Job Watcher Data – for 5.4 Collection Services &amp; DW data – need to use the CVTPFRCOL command</a:t>
            </a:r>
          </a:p>
          <a:p>
            <a:endParaRPr lang="en-US" dirty="0"/>
          </a:p>
        </p:txBody>
      </p:sp>
      <p:sp>
        <p:nvSpPr>
          <p:cNvPr id="4" name="Slide Number Placeholder 3"/>
          <p:cNvSpPr>
            <a:spLocks noGrp="1"/>
          </p:cNvSpPr>
          <p:nvPr>
            <p:ph type="sldNum" sz="quarter" idx="10"/>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AC22E0B5-71A9-4022-BB53-BEEA7411C2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84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cs typeface="Arial" pitchFamily="34" charset="0"/>
              </a:rPr>
              <a:t>You now have a better idea of where to focus your analysis effort</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itchFamily="34" charset="0"/>
                <a:ea typeface="MS PGothic" pitchFamily="34" charset="-128"/>
              </a:defRPr>
            </a:lvl1pPr>
            <a:lvl2pPr marL="392993" indent="-151151">
              <a:defRPr sz="800">
                <a:solidFill>
                  <a:schemeClr val="tx1"/>
                </a:solidFill>
                <a:latin typeface="Arial" pitchFamily="34" charset="0"/>
                <a:ea typeface="MS PGothic" pitchFamily="34" charset="-128"/>
              </a:defRPr>
            </a:lvl2pPr>
            <a:lvl3pPr marL="604605" indent="-120921">
              <a:defRPr sz="800">
                <a:solidFill>
                  <a:schemeClr val="tx1"/>
                </a:solidFill>
                <a:latin typeface="Arial" pitchFamily="34" charset="0"/>
                <a:ea typeface="MS PGothic" pitchFamily="34" charset="-128"/>
              </a:defRPr>
            </a:lvl3pPr>
            <a:lvl4pPr marL="846447" indent="-120921">
              <a:defRPr sz="800">
                <a:solidFill>
                  <a:schemeClr val="tx1"/>
                </a:solidFill>
                <a:latin typeface="Arial" pitchFamily="34" charset="0"/>
                <a:ea typeface="MS PGothic" pitchFamily="34" charset="-128"/>
              </a:defRPr>
            </a:lvl4pPr>
            <a:lvl5pPr marL="1088288" indent="-120921">
              <a:defRPr sz="800">
                <a:solidFill>
                  <a:schemeClr val="tx1"/>
                </a:solidFill>
                <a:latin typeface="Arial" pitchFamily="34" charset="0"/>
                <a:ea typeface="MS PGothic" pitchFamily="34" charset="-128"/>
              </a:defRPr>
            </a:lvl5pPr>
            <a:lvl6pPr marL="1330130" indent="-120921" eaLnBrk="0" fontAlgn="base" hangingPunct="0">
              <a:lnSpc>
                <a:spcPct val="90000"/>
              </a:lnSpc>
              <a:spcBef>
                <a:spcPct val="50000"/>
              </a:spcBef>
              <a:spcAft>
                <a:spcPct val="0"/>
              </a:spcAft>
              <a:buClr>
                <a:schemeClr val="tx1"/>
              </a:buClr>
              <a:buFont typeface="Wingdings" pitchFamily="2" charset="2"/>
              <a:defRPr sz="800">
                <a:solidFill>
                  <a:schemeClr val="tx1"/>
                </a:solidFill>
                <a:latin typeface="Arial" pitchFamily="34" charset="0"/>
                <a:ea typeface="MS PGothic" pitchFamily="34" charset="-128"/>
              </a:defRPr>
            </a:lvl6pPr>
            <a:lvl7pPr marL="1571972" indent="-120921" eaLnBrk="0" fontAlgn="base" hangingPunct="0">
              <a:lnSpc>
                <a:spcPct val="90000"/>
              </a:lnSpc>
              <a:spcBef>
                <a:spcPct val="50000"/>
              </a:spcBef>
              <a:spcAft>
                <a:spcPct val="0"/>
              </a:spcAft>
              <a:buClr>
                <a:schemeClr val="tx1"/>
              </a:buClr>
              <a:buFont typeface="Wingdings" pitchFamily="2" charset="2"/>
              <a:defRPr sz="800">
                <a:solidFill>
                  <a:schemeClr val="tx1"/>
                </a:solidFill>
                <a:latin typeface="Arial" pitchFamily="34" charset="0"/>
                <a:ea typeface="MS PGothic" pitchFamily="34" charset="-128"/>
              </a:defRPr>
            </a:lvl7pPr>
            <a:lvl8pPr marL="1813814" indent="-120921" eaLnBrk="0" fontAlgn="base" hangingPunct="0">
              <a:lnSpc>
                <a:spcPct val="90000"/>
              </a:lnSpc>
              <a:spcBef>
                <a:spcPct val="50000"/>
              </a:spcBef>
              <a:spcAft>
                <a:spcPct val="0"/>
              </a:spcAft>
              <a:buClr>
                <a:schemeClr val="tx1"/>
              </a:buClr>
              <a:buFont typeface="Wingdings" pitchFamily="2" charset="2"/>
              <a:defRPr sz="800">
                <a:solidFill>
                  <a:schemeClr val="tx1"/>
                </a:solidFill>
                <a:latin typeface="Arial" pitchFamily="34" charset="0"/>
                <a:ea typeface="MS PGothic" pitchFamily="34" charset="-128"/>
              </a:defRPr>
            </a:lvl8pPr>
            <a:lvl9pPr marL="2055656" indent="-120921" eaLnBrk="0" fontAlgn="base" hangingPunct="0">
              <a:lnSpc>
                <a:spcPct val="90000"/>
              </a:lnSpc>
              <a:spcBef>
                <a:spcPct val="50000"/>
              </a:spcBef>
              <a:spcAft>
                <a:spcPct val="0"/>
              </a:spcAft>
              <a:buClr>
                <a:schemeClr val="tx1"/>
              </a:buClr>
              <a:buFont typeface="Wingdings" pitchFamily="2" charset="2"/>
              <a:defRPr sz="800">
                <a:solidFill>
                  <a:schemeClr val="tx1"/>
                </a:solidFill>
                <a:latin typeface="Arial"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5CED288-D430-4360-81D8-D89279835DEB}" type="slidenum">
              <a:rPr kumimoji="0" lang="en-US" altLang="en-US" sz="600" b="0" i="0" u="none" strike="noStrike" kern="1200" cap="none" spc="0" normalizeH="0" baseline="0" noProof="0">
                <a:ln>
                  <a:noFill/>
                </a:ln>
                <a:solidFill>
                  <a:prstClr val="black"/>
                </a:solidFill>
                <a:effectLst/>
                <a:uLnTx/>
                <a:uFillTx/>
                <a:latin typeface="Arial" pitchFamily="34" charset="0"/>
                <a:ea typeface="MS PGothic" pitchFamily="34" charset="-128"/>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600" b="0" i="0" u="none" strike="noStrike" kern="1200" cap="none" spc="0" normalizeH="0" baseline="0" noProof="0">
              <a:ln>
                <a:noFill/>
              </a:ln>
              <a:solidFill>
                <a:prstClr val="black"/>
              </a:solidFill>
              <a:effectLst/>
              <a:uLnTx/>
              <a:uFillTx/>
              <a:latin typeface="Arial" pitchFamily="34" charset="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BEDF4F7-4A5E-4A7D-A248-0BDD248AF3FA}" type="slidenum">
              <a:rPr kumimoji="0" lang="en-US" sz="6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sz="600" b="0" i="0" u="none" strike="noStrike" kern="1200" cap="none" spc="0" normalizeH="0" baseline="0" noProof="0">
              <a:ln>
                <a:noFill/>
              </a:ln>
              <a:solidFill>
                <a:prstClr val="black"/>
              </a:solidFill>
              <a:effectLst/>
              <a:uLnTx/>
              <a:uFillTx/>
              <a:latin typeface="Calibri" charset="0"/>
              <a:ea typeface="ＭＳ Ｐゴシック" charset="0"/>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dirty="0"/>
              <a:t>Waits buckets</a:t>
            </a:r>
            <a:r>
              <a:rPr lang="en-US" baseline="0" dirty="0"/>
              <a:t> 6.1 and beyond  -- </a:t>
            </a:r>
            <a:r>
              <a:rPr lang="en-US" dirty="0"/>
              <a:t>The</a:t>
            </a:r>
            <a:r>
              <a:rPr lang="en-US" baseline="0" dirty="0"/>
              <a:t> b</a:t>
            </a:r>
            <a:r>
              <a:rPr lang="en-US" dirty="0"/>
              <a:t>old blue are ones are the more interesting</a:t>
            </a:r>
            <a:r>
              <a:rPr lang="en-US" baseline="0" dirty="0"/>
              <a:t> ones and most</a:t>
            </a:r>
            <a:r>
              <a:rPr lang="en-US" dirty="0"/>
              <a:t> will be cover in more depth in other sections</a:t>
            </a:r>
          </a:p>
          <a:p>
            <a:r>
              <a:rPr lang="en-US" dirty="0"/>
              <a:t>NOTE:  for lock related ones – when you come of lock is when the wait bucket</a:t>
            </a:r>
            <a:r>
              <a:rPr lang="en-US" baseline="0" dirty="0"/>
              <a:t> is updated</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chart as previous, just showing</a:t>
            </a:r>
            <a:r>
              <a:rPr lang="en-US" baseline="0" dirty="0"/>
              <a:t> iDoctor instead of PDI.  Colors different, but otherwise is the same setup, except PDI combines some things (just a single “disk time” bucket)</a:t>
            </a:r>
            <a:endParaRPr lang="en-US" dirty="0"/>
          </a:p>
          <a:p>
            <a:endParaRPr lang="en-US" dirty="0"/>
          </a:p>
          <a:p>
            <a:endParaRPr lang="en-US" dirty="0"/>
          </a:p>
          <a:p>
            <a:r>
              <a:rPr lang="en-US" dirty="0"/>
              <a:t>(CTCLWPERF,</a:t>
            </a:r>
            <a:r>
              <a:rPr lang="en-US" baseline="0" dirty="0"/>
              <a:t> DTDEC21 lib)</a:t>
            </a:r>
            <a:endParaRPr lang="en-US" dirty="0"/>
          </a:p>
        </p:txBody>
      </p:sp>
      <p:sp>
        <p:nvSpPr>
          <p:cNvPr id="4" name="Slide Number Placeholder 3"/>
          <p:cNvSpPr>
            <a:spLocks noGrp="1"/>
          </p:cNvSpPr>
          <p:nvPr>
            <p:ph type="sldNum" sz="quarter" idx="10"/>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AC22E0B5-71A9-4022-BB53-BEEA7411C2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22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show</a:t>
            </a:r>
            <a:r>
              <a:rPr lang="en-US" baseline="0" dirty="0"/>
              <a:t> that </a:t>
            </a:r>
            <a:r>
              <a:rPr lang="en-US" baseline="0" dirty="0" err="1"/>
              <a:t>iDoctor</a:t>
            </a:r>
            <a:r>
              <a:rPr lang="en-US" baseline="0" dirty="0"/>
              <a:t> GUI has same features (and more, will have labs to demonstrate)</a:t>
            </a:r>
            <a:endParaRPr lang="en-US" dirty="0"/>
          </a:p>
        </p:txBody>
      </p:sp>
      <p:sp>
        <p:nvSpPr>
          <p:cNvPr id="4" name="Slide Number Placeholder 3"/>
          <p:cNvSpPr>
            <a:spLocks noGrp="1"/>
          </p:cNvSpPr>
          <p:nvPr>
            <p:ph type="sldNum" sz="quarter" idx="10"/>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AC22E0B5-71A9-4022-BB53-BEEA7411C2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45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296B55E-7424-4284-FEC9-AA4038FDF3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3613">
              <a:spcBef>
                <a:spcPct val="30000"/>
              </a:spcBef>
              <a:defRPr sz="1200">
                <a:solidFill>
                  <a:schemeClr val="tx1"/>
                </a:solidFill>
                <a:latin typeface="Arial" panose="020B0604020202020204" pitchFamily="34" charset="0"/>
                <a:cs typeface="Arial" panose="020B0604020202020204" pitchFamily="34" charset="0"/>
              </a:defRPr>
            </a:lvl1pPr>
            <a:lvl2pPr marL="773113" indent="-295275" defTabSz="963613">
              <a:spcBef>
                <a:spcPct val="30000"/>
              </a:spcBef>
              <a:defRPr sz="1200">
                <a:solidFill>
                  <a:schemeClr val="tx1"/>
                </a:solidFill>
                <a:latin typeface="Arial" panose="020B0604020202020204" pitchFamily="34" charset="0"/>
                <a:cs typeface="Arial" panose="020B0604020202020204" pitchFamily="34" charset="0"/>
              </a:defRPr>
            </a:lvl2pPr>
            <a:lvl3pPr marL="1189038" indent="-236538" defTabSz="963613">
              <a:spcBef>
                <a:spcPct val="30000"/>
              </a:spcBef>
              <a:defRPr sz="1200">
                <a:solidFill>
                  <a:schemeClr val="tx1"/>
                </a:solidFill>
                <a:latin typeface="Arial" panose="020B0604020202020204" pitchFamily="34" charset="0"/>
                <a:cs typeface="Arial" panose="020B0604020202020204" pitchFamily="34" charset="0"/>
              </a:defRPr>
            </a:lvl3pPr>
            <a:lvl4pPr marL="1665288" indent="-236538" defTabSz="963613">
              <a:spcBef>
                <a:spcPct val="30000"/>
              </a:spcBef>
              <a:defRPr sz="1200">
                <a:solidFill>
                  <a:schemeClr val="tx1"/>
                </a:solidFill>
                <a:latin typeface="Arial" panose="020B0604020202020204" pitchFamily="34" charset="0"/>
                <a:cs typeface="Arial" panose="020B0604020202020204" pitchFamily="34" charset="0"/>
              </a:defRPr>
            </a:lvl4pPr>
            <a:lvl5pPr marL="2141538" indent="-236538" defTabSz="963613">
              <a:spcBef>
                <a:spcPct val="30000"/>
              </a:spcBef>
              <a:defRPr sz="1200">
                <a:solidFill>
                  <a:schemeClr val="tx1"/>
                </a:solidFill>
                <a:latin typeface="Arial" panose="020B0604020202020204" pitchFamily="34" charset="0"/>
                <a:cs typeface="Arial" panose="020B0604020202020204" pitchFamily="34" charset="0"/>
              </a:defRPr>
            </a:lvl5pPr>
            <a:lvl6pPr marL="2598738" indent="-236538" defTabSz="9636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5938" indent="-236538" defTabSz="9636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13138" indent="-236538" defTabSz="9636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70338" indent="-236538" defTabSz="9636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63613" rtl="0" eaLnBrk="1" fontAlgn="base" latinLnBrk="0" hangingPunct="1">
              <a:lnSpc>
                <a:spcPct val="100000"/>
              </a:lnSpc>
              <a:spcBef>
                <a:spcPct val="0"/>
              </a:spcBef>
              <a:spcAft>
                <a:spcPct val="0"/>
              </a:spcAft>
              <a:buClrTx/>
              <a:buSzTx/>
              <a:buFontTx/>
              <a:buNone/>
              <a:tabLst/>
              <a:defRPr/>
            </a:pPr>
            <a:fld id="{7151CA1A-C899-4D91-86E1-8E366A03B39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3613"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910587A2-AA89-B354-F0E4-2D9BAB2C55F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CE42477-698C-B906-795A-1988AD176E93}"/>
              </a:ext>
            </a:extLst>
          </p:cNvPr>
          <p:cNvSpPr>
            <a:spLocks noGrp="1" noChangeArrowheads="1"/>
          </p:cNvSpPr>
          <p:nvPr>
            <p:ph type="body" idx="1"/>
          </p:nvPr>
        </p:nvSpPr>
        <p:spPr>
          <a:xfrm>
            <a:off x="730250" y="4560888"/>
            <a:ext cx="5854700" cy="4319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000">
              <a:solidFill>
                <a:srgbClr val="333399"/>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0F88E-2285-2E52-14E8-9D532D7B6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7F904-AA08-C93D-4800-2F6BF7A506C2}"/>
              </a:ext>
            </a:extLst>
          </p:cNvPr>
          <p:cNvSpPr>
            <a:spLocks noGrp="1" noRot="1" noChangeAspect="1"/>
          </p:cNvSpPr>
          <p:nvPr>
            <p:ph type="sldImg"/>
          </p:nvPr>
        </p:nvSpPr>
        <p:spPr>
          <a:xfrm>
            <a:off x="206375" y="228600"/>
            <a:ext cx="6419850" cy="3611563"/>
          </a:xfrm>
        </p:spPr>
      </p:sp>
      <p:sp>
        <p:nvSpPr>
          <p:cNvPr id="3" name="Notes Placeholder 2">
            <a:extLst>
              <a:ext uri="{FF2B5EF4-FFF2-40B4-BE49-F238E27FC236}">
                <a16:creationId xmlns:a16="http://schemas.microsoft.com/office/drawing/2014/main" id="{75C0B0B0-90E2-8120-8171-D96FC413FB89}"/>
              </a:ext>
            </a:extLst>
          </p:cNvPr>
          <p:cNvSpPr>
            <a:spLocks noGrp="1"/>
          </p:cNvSpPr>
          <p:nvPr>
            <p:ph type="body" idx="1"/>
          </p:nvPr>
        </p:nvSpPr>
        <p:spPr/>
        <p:txBody>
          <a:bodyPr/>
          <a:lstStyle/>
          <a:p>
            <a:pPr marL="0" marR="0" lvl="0" indent="0" algn="l" defTabSz="2438522" rtl="0" eaLnBrk="1" fontAlgn="auto" latinLnBrk="0" hangingPunct="1">
              <a:lnSpc>
                <a:spcPct val="115000"/>
              </a:lnSpc>
              <a:spcBef>
                <a:spcPts val="0"/>
              </a:spcBef>
              <a:spcAft>
                <a:spcPts val="800"/>
              </a:spcAft>
              <a:buClrTx/>
              <a:buSzTx/>
              <a:buFontTx/>
              <a:buNone/>
              <a:tabLst/>
              <a:defRPr/>
            </a:pPr>
            <a:r>
              <a:rPr lang="en-US" altLang="en-US" sz="4000" dirty="0">
                <a:solidFill>
                  <a:schemeClr val="tx1">
                    <a:lumMod val="95000"/>
                    <a:lumOff val="5000"/>
                  </a:schemeClr>
                </a:solidFill>
              </a:rPr>
              <a:t>We want to streamline how client purchases licenses and make it easy for them to modernize and innovate with low TCO.  And we put together two subscription bundles.  A big bundles for our top-tier clients, and a simplified one for our mid-tier clients.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3469D85-A1EF-6757-41FD-1791F2C89270}"/>
              </a:ext>
            </a:extLst>
          </p:cNvPr>
          <p:cNvSpPr>
            <a:spLocks noGrp="1"/>
          </p:cNvSpPr>
          <p:nvPr>
            <p:ph type="sldNum" sz="quarter" idx="5"/>
          </p:nvPr>
        </p:nvSpPr>
        <p:spPr/>
        <p:txBody>
          <a:bodyPr/>
          <a:lstStyle/>
          <a:p>
            <a:fld id="{94620115-E935-433F-938C-151B810D884E}" type="slidenum">
              <a:rPr lang="en-US" smtClean="0"/>
              <a:t>5</a:t>
            </a:fld>
            <a:endParaRPr lang="en-US"/>
          </a:p>
        </p:txBody>
      </p:sp>
    </p:spTree>
    <p:extLst>
      <p:ext uri="{BB962C8B-B14F-4D97-AF65-F5344CB8AC3E}">
        <p14:creationId xmlns:p14="http://schemas.microsoft.com/office/powerpoint/2010/main" val="273202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228600"/>
            <a:ext cx="6419850" cy="3611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46</a:t>
            </a:fld>
            <a:endParaRPr lang="en-US" dirty="0"/>
          </a:p>
        </p:txBody>
      </p:sp>
      <p:sp>
        <p:nvSpPr>
          <p:cNvPr id="5" name="Footer Placeholder 4"/>
          <p:cNvSpPr>
            <a:spLocks noGrp="1"/>
          </p:cNvSpPr>
          <p:nvPr>
            <p:ph type="ftr" sz="quarter" idx="4"/>
          </p:nvPr>
        </p:nvSpPr>
        <p:spPr/>
        <p:txBody>
          <a:bodyPr/>
          <a:lstStyle/>
          <a:p>
            <a:r>
              <a:rPr lang="en-US" dirty="0"/>
              <a:t>Footer</a:t>
            </a:r>
          </a:p>
        </p:txBody>
      </p:sp>
    </p:spTree>
    <p:extLst>
      <p:ext uri="{BB962C8B-B14F-4D97-AF65-F5344CB8AC3E}">
        <p14:creationId xmlns:p14="http://schemas.microsoft.com/office/powerpoint/2010/main" val="4126712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6109D-E009-5504-8EAF-858B747C8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E69A3-C25D-77F8-37DF-45404128F45A}"/>
              </a:ext>
            </a:extLst>
          </p:cNvPr>
          <p:cNvSpPr>
            <a:spLocks noGrp="1" noRot="1" noChangeAspect="1"/>
          </p:cNvSpPr>
          <p:nvPr>
            <p:ph type="sldImg"/>
          </p:nvPr>
        </p:nvSpPr>
        <p:spPr>
          <a:xfrm>
            <a:off x="206375" y="228600"/>
            <a:ext cx="6419850" cy="3611563"/>
          </a:xfrm>
        </p:spPr>
      </p:sp>
      <p:sp>
        <p:nvSpPr>
          <p:cNvPr id="3" name="Notes Placeholder 2">
            <a:extLst>
              <a:ext uri="{FF2B5EF4-FFF2-40B4-BE49-F238E27FC236}">
                <a16:creationId xmlns:a16="http://schemas.microsoft.com/office/drawing/2014/main" id="{05318AB4-03A4-D10E-F2FC-3E33C27999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F21972-C380-9BAE-DE93-CADE2404A164}"/>
              </a:ext>
            </a:extLst>
          </p:cNvPr>
          <p:cNvSpPr>
            <a:spLocks noGrp="1"/>
          </p:cNvSpPr>
          <p:nvPr>
            <p:ph type="sldNum" sz="quarter" idx="5"/>
          </p:nvPr>
        </p:nvSpPr>
        <p:spPr/>
        <p:txBody>
          <a:bodyPr/>
          <a:lstStyle/>
          <a:p>
            <a:fld id="{6E2E38B8-B0B4-AD41-AC6E-B781F46A9FD3}" type="slidenum">
              <a:rPr lang="en-US" smtClean="0"/>
              <a:pPr/>
              <a:t>47</a:t>
            </a:fld>
            <a:endParaRPr lang="en-US" dirty="0"/>
          </a:p>
        </p:txBody>
      </p:sp>
      <p:sp>
        <p:nvSpPr>
          <p:cNvPr id="5" name="Footer Placeholder 4">
            <a:extLst>
              <a:ext uri="{FF2B5EF4-FFF2-40B4-BE49-F238E27FC236}">
                <a16:creationId xmlns:a16="http://schemas.microsoft.com/office/drawing/2014/main" id="{5068DA65-F3EC-B65A-FDD7-42575773B403}"/>
              </a:ext>
            </a:extLst>
          </p:cNvPr>
          <p:cNvSpPr>
            <a:spLocks noGrp="1"/>
          </p:cNvSpPr>
          <p:nvPr>
            <p:ph type="ftr" sz="quarter" idx="4"/>
          </p:nvPr>
        </p:nvSpPr>
        <p:spPr/>
        <p:txBody>
          <a:bodyPr/>
          <a:lstStyle/>
          <a:p>
            <a:r>
              <a:rPr lang="en-US" dirty="0"/>
              <a:t>Footer</a:t>
            </a:r>
          </a:p>
        </p:txBody>
      </p:sp>
    </p:spTree>
    <p:extLst>
      <p:ext uri="{BB962C8B-B14F-4D97-AF65-F5344CB8AC3E}">
        <p14:creationId xmlns:p14="http://schemas.microsoft.com/office/powerpoint/2010/main" val="108987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D97EB-F2C6-718B-8E28-6CFD5B0A3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EB1BD-10C2-770C-28C8-466E043FD651}"/>
              </a:ext>
            </a:extLst>
          </p:cNvPr>
          <p:cNvSpPr>
            <a:spLocks noGrp="1" noRot="1" noChangeAspect="1"/>
          </p:cNvSpPr>
          <p:nvPr>
            <p:ph type="sldImg"/>
          </p:nvPr>
        </p:nvSpPr>
        <p:spPr>
          <a:xfrm>
            <a:off x="206375" y="228600"/>
            <a:ext cx="6419850" cy="3611563"/>
          </a:xfrm>
        </p:spPr>
      </p:sp>
      <p:sp>
        <p:nvSpPr>
          <p:cNvPr id="3" name="Notes Placeholder 2">
            <a:extLst>
              <a:ext uri="{FF2B5EF4-FFF2-40B4-BE49-F238E27FC236}">
                <a16:creationId xmlns:a16="http://schemas.microsoft.com/office/drawing/2014/main" id="{247DFA1B-9069-181D-53ED-45B7DF62B495}"/>
              </a:ext>
            </a:extLst>
          </p:cNvPr>
          <p:cNvSpPr>
            <a:spLocks noGrp="1"/>
          </p:cNvSpPr>
          <p:nvPr>
            <p:ph type="body" idx="1"/>
          </p:nvPr>
        </p:nvSpPr>
        <p:spPr/>
        <p:txBody>
          <a:bodyPr/>
          <a:lstStyle/>
          <a:p>
            <a:r>
              <a:rPr lang="en-US" dirty="0">
                <a:latin typeface="IBM Plex Sans Light"/>
              </a:rPr>
              <a:t>A strategic bundle that helps enterprise clients unlock more value of IBM </a:t>
            </a:r>
            <a:r>
              <a:rPr lang="en-US" dirty="0" err="1">
                <a:latin typeface="IBM Plex Sans Light"/>
              </a:rPr>
              <a:t>i</a:t>
            </a:r>
            <a:r>
              <a:rPr lang="en-US" dirty="0">
                <a:latin typeface="IBM Plex Sans Light"/>
              </a:rPr>
              <a:t> enterprise capabilities: </a:t>
            </a:r>
          </a:p>
          <a:p>
            <a:endParaRPr lang="en-US" dirty="0"/>
          </a:p>
          <a:p>
            <a:pPr marL="571500" indent="-571500">
              <a:buFont typeface="Arial,Sans-Serif"/>
              <a:buChar char="•"/>
            </a:pPr>
            <a:r>
              <a:rPr lang="en-US" dirty="0"/>
              <a:t>Advanced HA/DR capabilities to maximize uptime for mission-critical workloads </a:t>
            </a:r>
          </a:p>
          <a:p>
            <a:pPr marL="571500" indent="-571500">
              <a:buFont typeface="Arial,Sans-Serif"/>
              <a:buChar char="•"/>
            </a:pPr>
            <a:endParaRPr lang="en-US" dirty="0"/>
          </a:p>
          <a:p>
            <a:pPr marL="571500" indent="-571500">
              <a:buFont typeface="Arial,Sans-Serif"/>
              <a:buChar char="•"/>
            </a:pPr>
            <a:r>
              <a:rPr lang="en-US" dirty="0"/>
              <a:t>Automation-driven operational management to increase IT productivity and minimize disruptions</a:t>
            </a:r>
          </a:p>
          <a:p>
            <a:endParaRPr lang="en-US" dirty="0"/>
          </a:p>
          <a:p>
            <a:pPr marL="571500" indent="-571500">
              <a:buFont typeface="Arial,Sans-Serif"/>
              <a:buChar char="•"/>
            </a:pPr>
            <a:r>
              <a:rPr lang="en-US" dirty="0"/>
              <a:t>AI-powered application development and modernization to accelerate innovation</a:t>
            </a:r>
          </a:p>
          <a:p>
            <a:pPr marL="571500" indent="-571500">
              <a:buFont typeface="Arial,Sans-Serif"/>
              <a:buChar char="•"/>
            </a:pPr>
            <a:endParaRPr lang="en-US" dirty="0"/>
          </a:p>
          <a:p>
            <a:pPr marL="571500" indent="-571500">
              <a:buFont typeface="Arial,Sans-Serif"/>
              <a:buChar char="•"/>
            </a:pPr>
            <a:r>
              <a:rPr lang="en-US" dirty="0"/>
              <a:t>Expert guidance to accelerate value adoption</a:t>
            </a:r>
          </a:p>
          <a:p>
            <a:endParaRPr lang="en-US" dirty="0"/>
          </a:p>
        </p:txBody>
      </p:sp>
      <p:sp>
        <p:nvSpPr>
          <p:cNvPr id="4" name="Slide Number Placeholder 3">
            <a:extLst>
              <a:ext uri="{FF2B5EF4-FFF2-40B4-BE49-F238E27FC236}">
                <a16:creationId xmlns:a16="http://schemas.microsoft.com/office/drawing/2014/main" id="{821D76FD-0E0C-B315-F28A-FFFD1A1E86EF}"/>
              </a:ext>
            </a:extLst>
          </p:cNvPr>
          <p:cNvSpPr>
            <a:spLocks noGrp="1"/>
          </p:cNvSpPr>
          <p:nvPr>
            <p:ph type="sldNum" sz="quarter" idx="5"/>
          </p:nvPr>
        </p:nvSpPr>
        <p:spPr/>
        <p:txBody>
          <a:bodyPr/>
          <a:lstStyle/>
          <a:p>
            <a:fld id="{6E2E38B8-B0B4-AD41-AC6E-B781F46A9FD3}" type="slidenum">
              <a:rPr lang="en-US" smtClean="0"/>
              <a:pPr/>
              <a:t>6</a:t>
            </a:fld>
            <a:endParaRPr lang="en-US" dirty="0"/>
          </a:p>
        </p:txBody>
      </p:sp>
      <p:sp>
        <p:nvSpPr>
          <p:cNvPr id="5" name="Footer Placeholder 4">
            <a:extLst>
              <a:ext uri="{FF2B5EF4-FFF2-40B4-BE49-F238E27FC236}">
                <a16:creationId xmlns:a16="http://schemas.microsoft.com/office/drawing/2014/main" id="{CC859636-5E3A-321D-3676-275B51421E08}"/>
              </a:ext>
            </a:extLst>
          </p:cNvPr>
          <p:cNvSpPr>
            <a:spLocks noGrp="1"/>
          </p:cNvSpPr>
          <p:nvPr>
            <p:ph type="ftr" sz="quarter" idx="4"/>
          </p:nvPr>
        </p:nvSpPr>
        <p:spPr/>
        <p:txBody>
          <a:bodyPr/>
          <a:lstStyle/>
          <a:p>
            <a:r>
              <a:rPr lang="en-US" dirty="0"/>
              <a:t>Group Name / DOC ID / Month XX, 2022 / © 2022 IBM Corporation</a:t>
            </a:r>
          </a:p>
        </p:txBody>
      </p:sp>
    </p:spTree>
    <p:extLst>
      <p:ext uri="{BB962C8B-B14F-4D97-AF65-F5344CB8AC3E}">
        <p14:creationId xmlns:p14="http://schemas.microsoft.com/office/powerpoint/2010/main" val="41371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85902-3B27-15FD-7F11-9E4BBAAF1B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24D82-2A9E-F690-C1CE-4D8267F560D2}"/>
              </a:ext>
            </a:extLst>
          </p:cNvPr>
          <p:cNvSpPr>
            <a:spLocks noGrp="1" noRot="1" noChangeAspect="1"/>
          </p:cNvSpPr>
          <p:nvPr>
            <p:ph type="sldImg"/>
          </p:nvPr>
        </p:nvSpPr>
        <p:spPr>
          <a:xfrm>
            <a:off x="206375" y="228600"/>
            <a:ext cx="6419850" cy="3611563"/>
          </a:xfrm>
        </p:spPr>
      </p:sp>
      <p:sp>
        <p:nvSpPr>
          <p:cNvPr id="3" name="Notes Placeholder 2">
            <a:extLst>
              <a:ext uri="{FF2B5EF4-FFF2-40B4-BE49-F238E27FC236}">
                <a16:creationId xmlns:a16="http://schemas.microsoft.com/office/drawing/2014/main" id="{15A93C76-65C7-879A-512F-34690DDF8EB2}"/>
              </a:ext>
            </a:extLst>
          </p:cNvPr>
          <p:cNvSpPr>
            <a:spLocks noGrp="1"/>
          </p:cNvSpPr>
          <p:nvPr>
            <p:ph type="body" idx="1"/>
          </p:nvPr>
        </p:nvSpPr>
        <p:spPr/>
        <p:txBody>
          <a:bodyPr/>
          <a:lstStyle/>
          <a:p>
            <a:r>
              <a:rPr lang="en-US" dirty="0">
                <a:latin typeface="IBM Plex Sans Light"/>
              </a:rPr>
              <a:t>A simplified bundle with core capabilities for</a:t>
            </a:r>
          </a:p>
          <a:p>
            <a:endParaRPr lang="en-US" dirty="0"/>
          </a:p>
          <a:p>
            <a:pPr marL="571500" indent="-571500">
              <a:buFont typeface="Arial,Sans-Serif"/>
              <a:buChar char="•"/>
            </a:pPr>
            <a:r>
              <a:rPr lang="en-US" dirty="0"/>
              <a:t>HA/DR capabilities and cyber resilience to maximize uptime for mission-critical workloads </a:t>
            </a:r>
          </a:p>
          <a:p>
            <a:pPr marL="571500" indent="-571500">
              <a:buFont typeface="Arial,Sans-Serif"/>
              <a:buChar char="•"/>
            </a:pPr>
            <a:endParaRPr lang="en-US" dirty="0"/>
          </a:p>
          <a:p>
            <a:pPr marL="571500" indent="-571500">
              <a:buFont typeface="Arial,Sans-Serif"/>
              <a:buChar char="•"/>
            </a:pPr>
            <a:r>
              <a:rPr lang="en-US" dirty="0"/>
              <a:t>Automation-driven operational management to increase IT productivity and minimize disruptions</a:t>
            </a:r>
          </a:p>
          <a:p>
            <a:endParaRPr lang="en-US" dirty="0"/>
          </a:p>
          <a:p>
            <a:endParaRPr lang="en-US" dirty="0"/>
          </a:p>
        </p:txBody>
      </p:sp>
      <p:sp>
        <p:nvSpPr>
          <p:cNvPr id="4" name="Slide Number Placeholder 3">
            <a:extLst>
              <a:ext uri="{FF2B5EF4-FFF2-40B4-BE49-F238E27FC236}">
                <a16:creationId xmlns:a16="http://schemas.microsoft.com/office/drawing/2014/main" id="{79288BF2-0C32-58B3-26D7-52486176D169}"/>
              </a:ext>
            </a:extLst>
          </p:cNvPr>
          <p:cNvSpPr>
            <a:spLocks noGrp="1"/>
          </p:cNvSpPr>
          <p:nvPr>
            <p:ph type="sldNum" sz="quarter" idx="5"/>
          </p:nvPr>
        </p:nvSpPr>
        <p:spPr/>
        <p:txBody>
          <a:bodyPr/>
          <a:lstStyle/>
          <a:p>
            <a:fld id="{6E2E38B8-B0B4-AD41-AC6E-B781F46A9FD3}" type="slidenum">
              <a:rPr lang="en-US" smtClean="0"/>
              <a:pPr/>
              <a:t>7</a:t>
            </a:fld>
            <a:endParaRPr lang="en-US" dirty="0"/>
          </a:p>
        </p:txBody>
      </p:sp>
      <p:sp>
        <p:nvSpPr>
          <p:cNvPr id="5" name="Footer Placeholder 4">
            <a:extLst>
              <a:ext uri="{FF2B5EF4-FFF2-40B4-BE49-F238E27FC236}">
                <a16:creationId xmlns:a16="http://schemas.microsoft.com/office/drawing/2014/main" id="{D72693FC-FD08-3F2A-ABAF-E05C9E2C9058}"/>
              </a:ext>
            </a:extLst>
          </p:cNvPr>
          <p:cNvSpPr>
            <a:spLocks noGrp="1"/>
          </p:cNvSpPr>
          <p:nvPr>
            <p:ph type="ftr" sz="quarter" idx="4"/>
          </p:nvPr>
        </p:nvSpPr>
        <p:spPr/>
        <p:txBody>
          <a:bodyPr/>
          <a:lstStyle/>
          <a:p>
            <a:r>
              <a:rPr lang="en-US" dirty="0"/>
              <a:t>Group Name / DOC ID / Month XX, 2022 / © 2022 IBM Corporation</a:t>
            </a:r>
          </a:p>
        </p:txBody>
      </p:sp>
    </p:spTree>
    <p:extLst>
      <p:ext uri="{BB962C8B-B14F-4D97-AF65-F5344CB8AC3E}">
        <p14:creationId xmlns:p14="http://schemas.microsoft.com/office/powerpoint/2010/main" val="72474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228600"/>
            <a:ext cx="6419850" cy="3611563"/>
          </a:xfrm>
        </p:spPr>
      </p:sp>
      <p:sp>
        <p:nvSpPr>
          <p:cNvPr id="3" name="Notes Placeholder 2"/>
          <p:cNvSpPr>
            <a:spLocks noGrp="1"/>
          </p:cNvSpPr>
          <p:nvPr>
            <p:ph type="body" idx="1"/>
          </p:nvPr>
        </p:nvSpPr>
        <p:spPr/>
        <p:txBody>
          <a:bodyPr/>
          <a:lstStyle/>
          <a:p>
            <a:endParaRPr lang="en-US" sz="1600" b="0" i="0" kern="1200" dirty="0">
              <a:solidFill>
                <a:schemeClr val="bg1"/>
              </a:solidFill>
              <a:effectLst/>
              <a:latin typeface="+mn-lt"/>
              <a:ea typeface="+mn-ea"/>
              <a:cs typeface="+mn-cs"/>
            </a:endParaRPr>
          </a:p>
          <a:p>
            <a:pPr>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who are we…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are the professional services organization within IBM for Power Systems, powered by an experienced team of product experts, using proven methodologies and practices to help develop solutions to complex problems.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Let’s be clear. Having the right technology is important, Power Systems is an incredible technology stack but it is critical to have the right expertise to equip your business with the right methods and best practices.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where IBM Technology Expert Labs comes into play - the leading provider of cutting-edge technology solutions and services for IBM products, including Power Systems.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&lt;next slide&gt;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dirty="0">
              <a:ln>
                <a:noFill/>
              </a:ln>
              <a:solidFill>
                <a:srgbClr val="000000"/>
              </a:solidFill>
              <a:effectLst/>
              <a:uLnTx/>
              <a:uFillTx/>
              <a:latin typeface="IBM Plex Sans Light" panose="020B0503050203000203" pitchFamily="34" charset="0"/>
            </a:endParaRPr>
          </a:p>
        </p:txBody>
      </p:sp>
      <p:sp>
        <p:nvSpPr>
          <p:cNvPr id="5" name="Footer Placeholder 4"/>
          <p:cNvSpPr>
            <a:spLocks noGrp="1"/>
          </p:cNvSpPr>
          <p:nvPr>
            <p:ph type="ftr" sz="quarter" idx="4"/>
          </p:nvPr>
        </p:nvSpPr>
        <p:spPr/>
        <p:txBody>
          <a:bodyPr/>
          <a:lstStyle/>
          <a:p>
            <a:pPr marL="0" marR="0" lvl="0" indent="0" algn="l" defTabSz="18293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rPr>
              <a:t>Footer</a:t>
            </a:r>
            <a:endParaRPr kumimoji="0" lang="en-US" sz="600" b="0" i="0" u="none" strike="noStrike" kern="1200" cap="none" spc="0" normalizeH="0" baseline="0" noProof="0" dirty="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207495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228600"/>
            <a:ext cx="6419850" cy="3611563"/>
          </a:xfrm>
        </p:spPr>
      </p:sp>
      <p:sp>
        <p:nvSpPr>
          <p:cNvPr id="3" name="Notes Placeholder 2"/>
          <p:cNvSpPr>
            <a:spLocks noGrp="1"/>
          </p:cNvSpPr>
          <p:nvPr>
            <p:ph type="body" idx="1"/>
          </p:nvPr>
        </p:nvSpPr>
        <p:spPr/>
        <p:txBody>
          <a:bodyPr/>
          <a:lstStyle/>
          <a:p>
            <a:pPr>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Why choose to work with us?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chart represents our global scale and reflects our broader organization.  Part of the magic behind our name change is that Expert Labs spans all of IBM’s technology stack aligning us with IBM Software and market, the hardware infrastructure teams, not just Power but z, Storage and IBM Cloud.  That enables us to help you on your broader journey in a more cohesive fashion, bringing the right resources at the right time to meet your needs.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4000+ technical Experts, 6500+ certifications and 200+ technology offerings…  speaks to our broad capabilities at a global scale.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Specific to Power we’ve had engagements with over 2000 Power Systems clients in the last three years.  And we’ve achieved world class NPS results in those numerous successful engagements.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market, the Business Partner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EcoSystem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key.  We focus on strong partner collaboration where clients have trusted partner relationships.   Half of our engagements are on partner paper in my US market, and we work hard to collaborate well with partners, filling in gaps where they need skills but recognizing the are a critical part of the client technology journey for many of our clients.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&lt;next slide&gt;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b="0" i="0"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dirty="0">
              <a:ln>
                <a:noFill/>
              </a:ln>
              <a:solidFill>
                <a:srgbClr val="000000"/>
              </a:solidFill>
              <a:effectLst/>
              <a:uLnTx/>
              <a:uFillTx/>
              <a:latin typeface="IBM Plex Sans Light" panose="020B0503050203000203" pitchFamily="34" charset="0"/>
            </a:endParaRPr>
          </a:p>
        </p:txBody>
      </p:sp>
      <p:sp>
        <p:nvSpPr>
          <p:cNvPr id="5" name="Footer Placeholder 4"/>
          <p:cNvSpPr>
            <a:spLocks noGrp="1"/>
          </p:cNvSpPr>
          <p:nvPr>
            <p:ph type="ftr" sz="quarter" idx="4"/>
          </p:nvPr>
        </p:nvSpPr>
        <p:spPr/>
        <p:txBody>
          <a:bodyPr/>
          <a:lstStyle/>
          <a:p>
            <a:pPr marL="0" marR="0" lvl="0" indent="0" algn="l" defTabSz="18293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rPr>
              <a:t>Footer</a:t>
            </a:r>
            <a:endParaRPr kumimoji="0" lang="en-US" sz="600" b="0" i="0" u="none" strike="noStrike" kern="1200" cap="none" spc="0" normalizeH="0" baseline="0" noProof="0" dirty="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266967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AB52F-DAD4-0BE6-5170-5DCFD74DE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A12C4-F4D0-8F5A-BCAD-5A4BB9673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2B89C-521B-3484-8C86-24DBDCFCF2D7}"/>
              </a:ext>
            </a:extLst>
          </p:cNvPr>
          <p:cNvSpPr>
            <a:spLocks noGrp="1"/>
          </p:cNvSpPr>
          <p:nvPr>
            <p:ph type="body" idx="1"/>
          </p:nvPr>
        </p:nvSpPr>
        <p:spPr/>
        <p:txBody>
          <a:bodyPr/>
          <a:lstStyle/>
          <a:p>
            <a:r>
              <a:rPr lang="en-US" dirty="0"/>
              <a:t>Growing complexity managing modernization and skills</a:t>
            </a:r>
          </a:p>
          <a:p>
            <a:endParaRPr lang="en-US" dirty="0"/>
          </a:p>
          <a:p>
            <a:r>
              <a:rPr lang="en-US" dirty="0"/>
              <a:t>Embedding proven Expert Labs assets &gt; Streamlined procurement, renewal under IBM </a:t>
            </a:r>
            <a:r>
              <a:rPr lang="en-US" dirty="0" err="1"/>
              <a:t>i</a:t>
            </a:r>
            <a:r>
              <a:rPr lang="en-US" dirty="0"/>
              <a:t> subscription</a:t>
            </a:r>
          </a:p>
          <a:p>
            <a:endParaRPr lang="en-US" dirty="0"/>
          </a:p>
          <a:p>
            <a:r>
              <a:rPr lang="en-US" dirty="0"/>
              <a:t>Embedding proven Expert Labs assets &amp; Advisory Connect &gt; Accelerated IBM </a:t>
            </a:r>
            <a:r>
              <a:rPr lang="en-US" dirty="0" err="1"/>
              <a:t>i</a:t>
            </a:r>
            <a:r>
              <a:rPr lang="en-US" dirty="0"/>
              <a:t> outcome</a:t>
            </a:r>
          </a:p>
          <a:p>
            <a:endParaRPr lang="en-FR" dirty="0"/>
          </a:p>
        </p:txBody>
      </p:sp>
      <p:sp>
        <p:nvSpPr>
          <p:cNvPr id="4" name="Slide Number Placeholder 3">
            <a:extLst>
              <a:ext uri="{FF2B5EF4-FFF2-40B4-BE49-F238E27FC236}">
                <a16:creationId xmlns:a16="http://schemas.microsoft.com/office/drawing/2014/main" id="{C3645198-2EF8-097A-DFC5-A5759B80B136}"/>
              </a:ext>
            </a:extLst>
          </p:cNvPr>
          <p:cNvSpPr>
            <a:spLocks noGrp="1"/>
          </p:cNvSpPr>
          <p:nvPr>
            <p:ph type="sldNum" sz="quarter" idx="5"/>
          </p:nvPr>
        </p:nvSpPr>
        <p:spPr/>
        <p:txBody>
          <a:bodyPr/>
          <a:lstStyle/>
          <a:p>
            <a:fld id="{38601B47-ED44-9B4E-9E33-322EEE47E345}" type="slidenum">
              <a:rPr lang="en-FR" smtClean="0"/>
              <a:t>11</a:t>
            </a:fld>
            <a:endParaRPr lang="en-FR"/>
          </a:p>
        </p:txBody>
      </p:sp>
    </p:spTree>
    <p:extLst>
      <p:ext uri="{BB962C8B-B14F-4D97-AF65-F5344CB8AC3E}">
        <p14:creationId xmlns:p14="http://schemas.microsoft.com/office/powerpoint/2010/main" val="244235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E4893-1FAC-A19C-8542-66B986E96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0657C-DEF3-3939-3D84-755AA2C1019C}"/>
              </a:ext>
            </a:extLst>
          </p:cNvPr>
          <p:cNvSpPr>
            <a:spLocks noGrp="1" noRot="1" noChangeAspect="1"/>
          </p:cNvSpPr>
          <p:nvPr>
            <p:ph type="sldImg"/>
          </p:nvPr>
        </p:nvSpPr>
        <p:spPr>
          <a:xfrm>
            <a:off x="1822450" y="228600"/>
            <a:ext cx="3213100" cy="1808163"/>
          </a:xfrm>
        </p:spPr>
      </p:sp>
      <p:sp>
        <p:nvSpPr>
          <p:cNvPr id="3" name="Notes Placeholder 2">
            <a:extLst>
              <a:ext uri="{FF2B5EF4-FFF2-40B4-BE49-F238E27FC236}">
                <a16:creationId xmlns:a16="http://schemas.microsoft.com/office/drawing/2014/main" id="{5F107F2D-4EAD-C939-1787-2DBA525CBE8D}"/>
              </a:ext>
            </a:extLst>
          </p:cNvPr>
          <p:cNvSpPr>
            <a:spLocks noGrp="1"/>
          </p:cNvSpPr>
          <p:nvPr>
            <p:ph type="body" idx="1"/>
          </p:nvPr>
        </p:nvSpPr>
        <p:spPr/>
        <p:txBody>
          <a:bodyPr/>
          <a:lstStyle/>
          <a:p>
            <a:r>
              <a:rPr lang="en-US" dirty="0"/>
              <a:t>Talk about iDoctor first because is the asset they can start using immediately if they are not using it already.</a:t>
            </a:r>
          </a:p>
        </p:txBody>
      </p:sp>
      <p:sp>
        <p:nvSpPr>
          <p:cNvPr id="4" name="Slide Number Placeholder 3">
            <a:extLst>
              <a:ext uri="{FF2B5EF4-FFF2-40B4-BE49-F238E27FC236}">
                <a16:creationId xmlns:a16="http://schemas.microsoft.com/office/drawing/2014/main" id="{FEFCFAF8-EB14-1657-C6A2-A9590FE4D3D7}"/>
              </a:ext>
            </a:extLst>
          </p:cNvPr>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8DA7D7FD-6184-CB42-8D7E-80D189BF99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68598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58299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ry">
    <p:spTree>
      <p:nvGrpSpPr>
        <p:cNvPr id="1" name=""/>
        <p:cNvGrpSpPr/>
        <p:nvPr/>
      </p:nvGrpSpPr>
      <p:grpSpPr>
        <a:xfrm>
          <a:off x="0" y="0"/>
          <a:ext cx="0" cy="0"/>
          <a:chOff x="0" y="0"/>
          <a:chExt cx="0" cy="0"/>
        </a:xfrm>
      </p:grpSpPr>
      <p:pic>
        <p:nvPicPr>
          <p:cNvPr id="3" name="IBM_Inspired_Pivot_3D_03_crop02_1920x1080.jpg" descr="Graphic showing IBM letters in 3D, cropped, on gray background">
            <a:extLst>
              <a:ext uri="{FF2B5EF4-FFF2-40B4-BE49-F238E27FC236}">
                <a16:creationId xmlns:a16="http://schemas.microsoft.com/office/drawing/2014/main" id="{AB2707DC-D432-FD55-D8B6-4EBD01B95582}"/>
              </a:ext>
            </a:extLst>
          </p:cNvPr>
          <p:cNvPicPr/>
          <p:nvPr userDrawn="1"/>
        </p:nvPicPr>
        <p:blipFill>
          <a:blip r:embed="rId2"/>
          <a:srcRect t="9349" b="1739"/>
          <a:stretch/>
        </p:blipFill>
        <p:spPr>
          <a:xfrm>
            <a:off x="20" y="-1"/>
            <a:ext cx="12191980" cy="6097588"/>
          </a:xfrm>
          <a:prstGeom prst="rect">
            <a:avLst/>
          </a:prstGeom>
          <a:noFill/>
          <a:ln w="12700">
            <a:miter lim="400000"/>
          </a:ln>
        </p:spPr>
      </p:pic>
      <p:pic>
        <p:nvPicPr>
          <p:cNvPr id="2" name="Picture 1" descr="A blue letters on a black background&#10;&#10;AI-generated content may be incorrect.">
            <a:extLst>
              <a:ext uri="{FF2B5EF4-FFF2-40B4-BE49-F238E27FC236}">
                <a16:creationId xmlns:a16="http://schemas.microsoft.com/office/drawing/2014/main" id="{83E3A493-63C8-1330-9172-389203F81C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2676" y="6238534"/>
            <a:ext cx="1051831" cy="363182"/>
          </a:xfrm>
          <a:prstGeom prst="rect">
            <a:avLst/>
          </a:prstGeom>
        </p:spPr>
      </p:pic>
      <p:sp>
        <p:nvSpPr>
          <p:cNvPr id="7" name="Text Placeholder 6">
            <a:extLst>
              <a:ext uri="{FF2B5EF4-FFF2-40B4-BE49-F238E27FC236}">
                <a16:creationId xmlns:a16="http://schemas.microsoft.com/office/drawing/2014/main" id="{D404A9AD-5866-6BA4-C928-31A5F88EF1E5}"/>
              </a:ext>
            </a:extLst>
          </p:cNvPr>
          <p:cNvSpPr>
            <a:spLocks noGrp="1"/>
          </p:cNvSpPr>
          <p:nvPr>
            <p:ph type="body" sz="quarter" idx="12"/>
          </p:nvPr>
        </p:nvSpPr>
        <p:spPr>
          <a:xfrm>
            <a:off x="290985" y="6083300"/>
            <a:ext cx="2470906" cy="537147"/>
          </a:xfrm>
        </p:spPr>
        <p:txBody>
          <a:bodyPr anchor="b"/>
          <a:lstStyle>
            <a:lvl1pPr>
              <a:lnSpc>
                <a:spcPct val="110000"/>
              </a:lnSpc>
              <a:spcBef>
                <a:spcPts val="0"/>
              </a:spcBef>
              <a:defRPr sz="1200">
                <a:solidFill>
                  <a:schemeClr val="tx1"/>
                </a:solidFill>
              </a:defRPr>
            </a:lvl1pPr>
            <a:lvl2pPr marL="127990" indent="-127990">
              <a:lnSpc>
                <a:spcPct val="110000"/>
              </a:lnSpc>
              <a:spcBef>
                <a:spcPts val="0"/>
              </a:spcBef>
              <a:defRPr sz="1200">
                <a:solidFill>
                  <a:schemeClr val="tx1"/>
                </a:solidFill>
              </a:defRPr>
            </a:lvl2pPr>
            <a:lvl3pPr marL="255981" indent="-127990">
              <a:lnSpc>
                <a:spcPct val="110000"/>
              </a:lnSpc>
              <a:spcBef>
                <a:spcPts val="0"/>
              </a:spcBef>
              <a:defRPr sz="1200">
                <a:solidFill>
                  <a:schemeClr val="tx1"/>
                </a:solidFill>
              </a:defRPr>
            </a:lvl3pPr>
            <a:lvl4pPr marL="383971" indent="-127990">
              <a:lnSpc>
                <a:spcPct val="110000"/>
              </a:lnSpc>
              <a:spcBef>
                <a:spcPts val="0"/>
              </a:spcBef>
              <a:defRPr sz="12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7D4A8A02-E5FB-018D-1574-2015680C3A07}"/>
              </a:ext>
            </a:extLst>
          </p:cNvPr>
          <p:cNvSpPr>
            <a:spLocks noGrp="1"/>
          </p:cNvSpPr>
          <p:nvPr>
            <p:ph type="body" sz="quarter" idx="13"/>
          </p:nvPr>
        </p:nvSpPr>
        <p:spPr>
          <a:xfrm>
            <a:off x="3335316" y="6083300"/>
            <a:ext cx="2473384" cy="538507"/>
          </a:xfrm>
        </p:spPr>
        <p:txBody>
          <a:bodyPr anchor="b"/>
          <a:lstStyle>
            <a:lvl1pPr>
              <a:lnSpc>
                <a:spcPct val="110000"/>
              </a:lnSpc>
              <a:spcBef>
                <a:spcPts val="0"/>
              </a:spcBef>
              <a:defRPr sz="1200">
                <a:solidFill>
                  <a:schemeClr val="tx1"/>
                </a:solidFill>
              </a:defRPr>
            </a:lvl1pPr>
            <a:lvl2pPr marL="127990" indent="-127990">
              <a:lnSpc>
                <a:spcPct val="110000"/>
              </a:lnSpc>
              <a:spcBef>
                <a:spcPts val="0"/>
              </a:spcBef>
              <a:defRPr sz="1200">
                <a:solidFill>
                  <a:schemeClr val="tx1"/>
                </a:solidFill>
              </a:defRPr>
            </a:lvl2pPr>
            <a:lvl3pPr marL="255981" indent="-127990">
              <a:lnSpc>
                <a:spcPct val="110000"/>
              </a:lnSpc>
              <a:spcBef>
                <a:spcPts val="0"/>
              </a:spcBef>
              <a:defRPr sz="1200">
                <a:solidFill>
                  <a:schemeClr val="tx1"/>
                </a:solidFill>
              </a:defRPr>
            </a:lvl3pPr>
            <a:lvl4pPr marL="383971" indent="-127990">
              <a:lnSpc>
                <a:spcPct val="110000"/>
              </a:lnSpc>
              <a:spcBef>
                <a:spcPts val="0"/>
              </a:spcBef>
              <a:defRPr sz="12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a:extLst>
              <a:ext uri="{FF2B5EF4-FFF2-40B4-BE49-F238E27FC236}">
                <a16:creationId xmlns:a16="http://schemas.microsoft.com/office/drawing/2014/main" id="{3F3BE6BB-D7C0-3C9B-44F9-5D564E48D8B6}"/>
              </a:ext>
            </a:extLst>
          </p:cNvPr>
          <p:cNvSpPr>
            <a:spLocks noGrp="1"/>
          </p:cNvSpPr>
          <p:nvPr>
            <p:ph type="title"/>
          </p:nvPr>
        </p:nvSpPr>
        <p:spPr>
          <a:xfrm>
            <a:off x="290234" y="155576"/>
            <a:ext cx="5049878" cy="3654425"/>
          </a:xfrm>
        </p:spPr>
        <p:txBody>
          <a:bodyPr/>
          <a:lstStyle>
            <a:lvl1pPr>
              <a:lnSpc>
                <a:spcPct val="100000"/>
              </a:lnSpc>
              <a:defRPr sz="4199">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90245269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 bulleted lists, 1st bullet bo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9" name="Title Placeholder 1"/>
          <p:cNvSpPr>
            <a:spLocks noGrp="1"/>
          </p:cNvSpPr>
          <p:nvPr>
            <p:ph type="title" hasCustomPrompt="1"/>
          </p:nvPr>
        </p:nvSpPr>
        <p:spPr>
          <a:xfrm>
            <a:off x="310897" y="223103"/>
            <a:ext cx="10261309" cy="526571"/>
          </a:xfrm>
          <a:prstGeom prst="rect">
            <a:avLst/>
          </a:prstGeom>
        </p:spPr>
        <p:txBody>
          <a:bodyPr vert="horz" lIns="0" tIns="0" rIns="0" bIns="0" rtlCol="0" anchor="ctr" anchorCtr="0">
            <a:noAutofit/>
          </a:bodyPr>
          <a:lstStyle>
            <a:lvl1pPr>
              <a:defRPr>
                <a:latin typeface="Arial"/>
                <a:cs typeface="Arial"/>
              </a:defRPr>
            </a:lvl1pPr>
          </a:lstStyle>
          <a:p>
            <a:r>
              <a:rPr lang="en-US" noProof="0" dirty="0"/>
              <a:t>Click to edit Slide Title</a:t>
            </a:r>
          </a:p>
        </p:txBody>
      </p:sp>
      <p:sp>
        <p:nvSpPr>
          <p:cNvPr id="10" name="Text Placeholder 6"/>
          <p:cNvSpPr>
            <a:spLocks noGrp="1"/>
          </p:cNvSpPr>
          <p:nvPr>
            <p:ph type="body" sz="quarter" idx="14" hasCustomPrompt="1"/>
          </p:nvPr>
        </p:nvSpPr>
        <p:spPr>
          <a:xfrm>
            <a:off x="6400800" y="832104"/>
            <a:ext cx="5486400" cy="5253551"/>
          </a:xfrm>
          <a:prstGeom prst="rect">
            <a:avLst/>
          </a:prstGeom>
        </p:spPr>
        <p:txBody>
          <a:bodyPr/>
          <a:lstStyle>
            <a:lvl1pPr marL="0" indent="0">
              <a:lnSpc>
                <a:spcPct val="100000"/>
              </a:lnSpc>
              <a:buFontTx/>
              <a:buNone/>
              <a:defRPr sz="1800" b="1">
                <a:latin typeface="Arial"/>
                <a:cs typeface="Arial"/>
              </a:defRPr>
            </a:lvl1pPr>
            <a:lvl2pPr marL="285750" indent="-285750">
              <a:lnSpc>
                <a:spcPct val="100000"/>
              </a:lnSpc>
              <a:buFont typeface="Arial" panose="020B0604020202020204" pitchFamily="34" charset="0"/>
              <a:buChar char="•"/>
              <a:defRPr sz="1800">
                <a:latin typeface="Arial"/>
                <a:cs typeface="Arial"/>
              </a:defRPr>
            </a:lvl2pPr>
            <a:lvl3pPr marL="584184" indent="-285750">
              <a:lnSpc>
                <a:spcPct val="100000"/>
              </a:lnSpc>
              <a:buFont typeface="Arial" panose="020B0604020202020204" pitchFamily="34" charset="0"/>
              <a:buChar char="•"/>
              <a:defRPr sz="1800">
                <a:latin typeface="Arial"/>
                <a:cs typeface="Arial"/>
              </a:defRPr>
            </a:lvl3pPr>
            <a:lvl4pPr marL="895320" indent="-285750">
              <a:lnSpc>
                <a:spcPct val="100000"/>
              </a:lnSpc>
              <a:buFont typeface="Arial" panose="020B0604020202020204" pitchFamily="34" charset="0"/>
              <a:buChar char="•"/>
              <a:defRPr sz="1800">
                <a:latin typeface="Arial"/>
                <a:cs typeface="Arial"/>
              </a:defRPr>
            </a:lvl4pPr>
            <a:lvl5pPr marL="1126024" indent="-285750">
              <a:lnSpc>
                <a:spcPct val="100000"/>
              </a:lnSpc>
              <a:buFont typeface="Arial" panose="020B0604020202020204" pitchFamily="34" charset="0"/>
              <a:buChar cha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5" hasCustomPrompt="1"/>
          </p:nvPr>
        </p:nvSpPr>
        <p:spPr>
          <a:xfrm>
            <a:off x="310896" y="832104"/>
            <a:ext cx="5486400" cy="5253551"/>
          </a:xfrm>
          <a:prstGeom prst="rect">
            <a:avLst/>
          </a:prstGeom>
        </p:spPr>
        <p:txBody>
          <a:bodyPr/>
          <a:lstStyle>
            <a:lvl1pPr marL="0" indent="0">
              <a:lnSpc>
                <a:spcPct val="100000"/>
              </a:lnSpc>
              <a:buFontTx/>
              <a:buNone/>
              <a:defRPr sz="1800" b="1" i="0" baseline="0">
                <a:latin typeface="Arial"/>
                <a:cs typeface="Arial"/>
              </a:defRPr>
            </a:lvl1pPr>
            <a:lvl2pPr marL="230706" indent="-230706">
              <a:lnSpc>
                <a:spcPct val="100000"/>
              </a:lnSpc>
              <a:buFont typeface="Arial" panose="020B0604020202020204" pitchFamily="34" charset="0"/>
              <a:buChar char="•"/>
              <a:defRPr sz="1800">
                <a:latin typeface="Arial"/>
                <a:cs typeface="Arial"/>
              </a:defRPr>
            </a:lvl2pPr>
            <a:lvl3pPr marL="529140" indent="-230706">
              <a:lnSpc>
                <a:spcPct val="100000"/>
              </a:lnSpc>
              <a:buFont typeface="Arial" panose="020B0604020202020204" pitchFamily="34" charset="0"/>
              <a:buChar char="•"/>
              <a:defRPr sz="1800">
                <a:latin typeface="Arial"/>
                <a:cs typeface="Arial"/>
              </a:defRPr>
            </a:lvl3pPr>
            <a:lvl4pPr marL="833926" indent="-224356">
              <a:lnSpc>
                <a:spcPct val="100000"/>
              </a:lnSpc>
              <a:buFont typeface="Arial" panose="020B0604020202020204" pitchFamily="34" charset="0"/>
              <a:buChar char="•"/>
              <a:defRPr sz="1800">
                <a:latin typeface="Arial"/>
                <a:cs typeface="Arial"/>
              </a:defRPr>
            </a:lvl4pPr>
            <a:lvl5pPr marL="1070980" indent="-230706">
              <a:lnSpc>
                <a:spcPct val="100000"/>
              </a:lnSpc>
              <a:buFont typeface="Arial" panose="020B0604020202020204" pitchFamily="34" charset="0"/>
              <a:buChar cha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191227"/>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Data, 2 callouts, horizontal">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C97FE8A-75E3-6FC8-02DD-50E0A4C8C958}"/>
              </a:ext>
            </a:extLst>
          </p:cNvPr>
          <p:cNvSpPr>
            <a:spLocks noGrp="1"/>
          </p:cNvSpPr>
          <p:nvPr>
            <p:ph type="body" sz="quarter" idx="13"/>
          </p:nvPr>
        </p:nvSpPr>
        <p:spPr>
          <a:xfrm>
            <a:off x="3333316" y="3297238"/>
            <a:ext cx="5522257" cy="2670048"/>
          </a:xfrm>
        </p:spPr>
        <p:txBody>
          <a:bodyPr/>
          <a:lstStyle>
            <a:lvl1pPr>
              <a:lnSpc>
                <a:spcPct val="100000"/>
              </a:lnSpc>
              <a:spcBef>
                <a:spcPts val="0"/>
              </a:spcBef>
              <a:defRPr sz="4199">
                <a:solidFill>
                  <a:schemeClr val="tx1"/>
                </a:solidFill>
              </a:defRPr>
            </a:lvl1pPr>
            <a:lvl2pPr marL="393113" indent="-393113">
              <a:lnSpc>
                <a:spcPct val="100000"/>
              </a:lnSpc>
              <a:spcBef>
                <a:spcPts val="0"/>
              </a:spcBef>
              <a:defRPr sz="4199">
                <a:solidFill>
                  <a:schemeClr val="tx1"/>
                </a:solidFill>
              </a:defRPr>
            </a:lvl2pPr>
            <a:lvl3pPr marL="749658" indent="-393113">
              <a:lnSpc>
                <a:spcPct val="100000"/>
              </a:lnSpc>
              <a:spcBef>
                <a:spcPts val="0"/>
              </a:spcBef>
              <a:defRPr sz="4199">
                <a:solidFill>
                  <a:schemeClr val="tx1"/>
                </a:solidFill>
              </a:defRPr>
            </a:lvl3pPr>
            <a:lvl4pPr marL="1142771" indent="-393113">
              <a:lnSpc>
                <a:spcPct val="100000"/>
              </a:lnSpc>
              <a:spcBef>
                <a:spcPts val="0"/>
              </a:spcBef>
              <a:defRPr sz="4199">
                <a:solidFill>
                  <a:schemeClr val="tx1"/>
                </a:solidFill>
              </a:defRPr>
            </a:lvl4pPr>
            <a:lvl5pPr>
              <a:lnSpc>
                <a:spcPct val="100000"/>
              </a:lnSpc>
              <a:spcBef>
                <a:spcPts val="0"/>
              </a:spcBef>
              <a:defRPr sz="4299">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D4B48808-B77B-7E67-E7EA-BCC945D4D51B}"/>
              </a:ext>
            </a:extLst>
          </p:cNvPr>
          <p:cNvSpPr>
            <a:spLocks noGrp="1"/>
          </p:cNvSpPr>
          <p:nvPr>
            <p:ph type="title" hasCustomPrompt="1"/>
          </p:nvPr>
        </p:nvSpPr>
        <p:spPr>
          <a:xfrm>
            <a:off x="290475" y="153543"/>
            <a:ext cx="2474590" cy="2667793"/>
          </a:xfrm>
        </p:spPr>
        <p:txBody>
          <a:bodyPr/>
          <a:lstStyle>
            <a:lvl1pPr>
              <a:lnSpc>
                <a:spcPct val="100000"/>
              </a:lnSpc>
              <a:defRPr sz="4199">
                <a:solidFill>
                  <a:schemeClr val="accent1"/>
                </a:solidFill>
              </a:defRPr>
            </a:lvl1pPr>
          </a:lstStyle>
          <a:p>
            <a:r>
              <a:rPr lang="en-US" dirty="0"/>
              <a:t>+000%</a:t>
            </a:r>
          </a:p>
        </p:txBody>
      </p:sp>
      <p:sp>
        <p:nvSpPr>
          <p:cNvPr id="5" name="Text Placeholder 4">
            <a:extLst>
              <a:ext uri="{FF2B5EF4-FFF2-40B4-BE49-F238E27FC236}">
                <a16:creationId xmlns:a16="http://schemas.microsoft.com/office/drawing/2014/main" id="{88378CF2-9CD6-2749-A489-08A4608D0BDA}"/>
              </a:ext>
            </a:extLst>
          </p:cNvPr>
          <p:cNvSpPr>
            <a:spLocks noGrp="1"/>
          </p:cNvSpPr>
          <p:nvPr>
            <p:ph type="body" sz="quarter" idx="11"/>
          </p:nvPr>
        </p:nvSpPr>
        <p:spPr>
          <a:xfrm>
            <a:off x="3333316" y="153543"/>
            <a:ext cx="5523781" cy="2667794"/>
          </a:xfrm>
        </p:spPr>
        <p:txBody>
          <a:bodyPr/>
          <a:lstStyle>
            <a:lvl1pPr>
              <a:lnSpc>
                <a:spcPct val="100000"/>
              </a:lnSpc>
              <a:spcBef>
                <a:spcPts val="0"/>
              </a:spcBef>
              <a:defRPr sz="4199">
                <a:solidFill>
                  <a:schemeClr val="tx1"/>
                </a:solidFill>
              </a:defRPr>
            </a:lvl1pPr>
            <a:lvl2pPr marL="393113" indent="-393113">
              <a:lnSpc>
                <a:spcPct val="100000"/>
              </a:lnSpc>
              <a:spcBef>
                <a:spcPts val="0"/>
              </a:spcBef>
              <a:defRPr sz="4199">
                <a:solidFill>
                  <a:schemeClr val="tx1"/>
                </a:solidFill>
              </a:defRPr>
            </a:lvl2pPr>
            <a:lvl3pPr marL="749658" indent="-393113">
              <a:lnSpc>
                <a:spcPct val="100000"/>
              </a:lnSpc>
              <a:spcBef>
                <a:spcPts val="0"/>
              </a:spcBef>
              <a:defRPr sz="4199">
                <a:solidFill>
                  <a:schemeClr val="tx1"/>
                </a:solidFill>
              </a:defRPr>
            </a:lvl3pPr>
            <a:lvl4pPr marL="1142771" indent="-393113">
              <a:lnSpc>
                <a:spcPct val="100000"/>
              </a:lnSpc>
              <a:spcBef>
                <a:spcPts val="0"/>
              </a:spcBef>
              <a:defRPr sz="4199">
                <a:solidFill>
                  <a:schemeClr val="tx1"/>
                </a:solidFill>
              </a:defRPr>
            </a:lvl4pPr>
            <a:lvl5pPr>
              <a:lnSpc>
                <a:spcPct val="100000"/>
              </a:lnSpc>
              <a:spcBef>
                <a:spcPts val="0"/>
              </a:spcBef>
              <a:defRPr sz="4299">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descr="Horizontal row divider">
            <a:extLst>
              <a:ext uri="{FF2B5EF4-FFF2-40B4-BE49-F238E27FC236}">
                <a16:creationId xmlns:a16="http://schemas.microsoft.com/office/drawing/2014/main" id="{3D81813D-DA09-FCA0-D570-1E2D428C59E9}"/>
              </a:ext>
            </a:extLst>
          </p:cNvPr>
          <p:cNvCxnSpPr>
            <a:cxnSpLocks/>
          </p:cNvCxnSpPr>
          <p:nvPr/>
        </p:nvCxnSpPr>
        <p:spPr bwMode="auto">
          <a:xfrm>
            <a:off x="288887" y="3048866"/>
            <a:ext cx="11615813"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8">
            <a:extLst>
              <a:ext uri="{FF2B5EF4-FFF2-40B4-BE49-F238E27FC236}">
                <a16:creationId xmlns:a16="http://schemas.microsoft.com/office/drawing/2014/main" id="{A16C1F9D-1D2C-5BDA-E821-35CB4A8708F5}"/>
              </a:ext>
            </a:extLst>
          </p:cNvPr>
          <p:cNvSpPr>
            <a:spLocks noGrp="1"/>
          </p:cNvSpPr>
          <p:nvPr>
            <p:ph type="body" sz="quarter" idx="12" hasCustomPrompt="1"/>
          </p:nvPr>
        </p:nvSpPr>
        <p:spPr>
          <a:xfrm>
            <a:off x="290475" y="3297238"/>
            <a:ext cx="2473130" cy="2670048"/>
          </a:xfrm>
        </p:spPr>
        <p:txBody>
          <a:bodyPr/>
          <a:lstStyle>
            <a:lvl1pPr>
              <a:lnSpc>
                <a:spcPct val="100000"/>
              </a:lnSpc>
              <a:defRPr sz="4199">
                <a:solidFill>
                  <a:schemeClr val="accent1"/>
                </a:solidFill>
              </a:defRPr>
            </a:lvl1pPr>
            <a:lvl2pPr>
              <a:lnSpc>
                <a:spcPct val="100000"/>
              </a:lnSpc>
              <a:defRPr sz="4299">
                <a:solidFill>
                  <a:schemeClr val="accent1"/>
                </a:solidFill>
              </a:defRPr>
            </a:lvl2pPr>
            <a:lvl3pPr>
              <a:lnSpc>
                <a:spcPct val="100000"/>
              </a:lnSpc>
              <a:defRPr sz="4299">
                <a:solidFill>
                  <a:schemeClr val="accent1"/>
                </a:solidFill>
              </a:defRPr>
            </a:lvl3pPr>
            <a:lvl4pPr>
              <a:lnSpc>
                <a:spcPct val="100000"/>
              </a:lnSpc>
              <a:defRPr sz="4299">
                <a:solidFill>
                  <a:schemeClr val="accent1"/>
                </a:solidFill>
              </a:defRPr>
            </a:lvl4pPr>
            <a:lvl5pPr>
              <a:lnSpc>
                <a:spcPct val="100000"/>
              </a:lnSpc>
              <a:defRPr sz="4299">
                <a:solidFill>
                  <a:schemeClr val="accent1"/>
                </a:solidFill>
              </a:defRPr>
            </a:lvl5pPr>
          </a:lstStyle>
          <a:p>
            <a:pPr lvl="0"/>
            <a:r>
              <a:rPr lang="en-US" dirty="0"/>
              <a:t>+000M</a:t>
            </a:r>
          </a:p>
        </p:txBody>
      </p:sp>
      <p:sp>
        <p:nvSpPr>
          <p:cNvPr id="4" name="Footer Placeholder 3">
            <a:extLst>
              <a:ext uri="{FF2B5EF4-FFF2-40B4-BE49-F238E27FC236}">
                <a16:creationId xmlns:a16="http://schemas.microsoft.com/office/drawing/2014/main" id="{7B9ABB71-218D-3F6E-E3F7-5348FD395D22}"/>
              </a:ext>
            </a:extLst>
          </p:cNvPr>
          <p:cNvSpPr>
            <a:spLocks noGrp="1"/>
          </p:cNvSpPr>
          <p:nvPr>
            <p:ph type="ftr" sz="quarter" idx="18"/>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B77BD92D-3A6C-2396-61D4-51D7CC5B1C0A}"/>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762600200"/>
      </p:ext>
    </p:extLst>
  </p:cSld>
  <p:clrMapOvr>
    <a:masterClrMapping/>
  </p:clrMapOvr>
  <p:transition spd="med"/>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Data, 3 callouts, horizont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288036"/>
            <a:ext cx="2474590" cy="1642364"/>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024"/>
            <a:ext cx="2475384" cy="1429544"/>
          </a:xfrm>
        </p:spPr>
        <p:txBody>
          <a:bodyPr/>
          <a:lstStyle>
            <a:lvl1pPr>
              <a:lnSpc>
                <a:spcPct val="90000"/>
              </a:lnSpc>
              <a:defRPr sz="6599">
                <a:solidFill>
                  <a:schemeClr val="accent1"/>
                </a:solidFill>
              </a:defRPr>
            </a:lvl1pPr>
            <a:lvl2pPr marL="0" indent="0">
              <a:buNone/>
              <a:defRPr/>
            </a:lvl2pPr>
          </a:lstStyle>
          <a:p>
            <a:r>
              <a:rPr lang="en-US" dirty="0"/>
              <a:t>00%</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286449"/>
            <a:ext cx="3809504" cy="142954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descr="Horizontal row divider">
            <a:extLst>
              <a:ext uri="{FF2B5EF4-FFF2-40B4-BE49-F238E27FC236}">
                <a16:creationId xmlns:a16="http://schemas.microsoft.com/office/drawing/2014/main" id="{1103109C-6DA9-8F27-B4B1-EE276442E489}"/>
              </a:ext>
            </a:extLst>
          </p:cNvPr>
          <p:cNvCxnSpPr/>
          <p:nvPr/>
        </p:nvCxnSpPr>
        <p:spPr bwMode="auto">
          <a:xfrm>
            <a:off x="3333316" y="2287588"/>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478911"/>
            <a:ext cx="2475384" cy="1428753"/>
          </a:xfrm>
        </p:spPr>
        <p:txBody>
          <a:bodyPr/>
          <a:lstStyle>
            <a:lvl1pPr>
              <a:lnSpc>
                <a:spcPct val="90000"/>
              </a:lnSpc>
              <a:defRPr sz="6599">
                <a:solidFill>
                  <a:schemeClr val="accent1"/>
                </a:solidFill>
              </a:defRPr>
            </a:lvl1pPr>
          </a:lstStyle>
          <a:p>
            <a:r>
              <a:rPr lang="en-US" dirty="0"/>
              <a:t>00%</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562985"/>
            <a:ext cx="3809504" cy="14287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5" name="Straight Connector 14" descr="Horizontal row divider">
            <a:extLst>
              <a:ext uri="{FF2B5EF4-FFF2-40B4-BE49-F238E27FC236}">
                <a16:creationId xmlns:a16="http://schemas.microsoft.com/office/drawing/2014/main" id="{687931BB-B3EF-829C-B354-B048514D5138}"/>
              </a:ext>
            </a:extLst>
          </p:cNvPr>
          <p:cNvCxnSpPr/>
          <p:nvPr/>
        </p:nvCxnSpPr>
        <p:spPr bwMode="auto">
          <a:xfrm>
            <a:off x="3333316" y="4570413"/>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763323"/>
            <a:ext cx="2475383" cy="1334265"/>
          </a:xfrm>
        </p:spPr>
        <p:txBody>
          <a:bodyPr/>
          <a:lstStyle>
            <a:lvl1pPr>
              <a:lnSpc>
                <a:spcPct val="90000"/>
              </a:lnSpc>
              <a:defRPr sz="6599">
                <a:solidFill>
                  <a:schemeClr val="accent1"/>
                </a:solidFill>
              </a:defRPr>
            </a:lvl1pPr>
          </a:lstStyle>
          <a:p>
            <a:r>
              <a:rPr lang="en-US" dirty="0"/>
              <a:t>00%</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835205"/>
            <a:ext cx="3809504" cy="1262383"/>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9325"/>
            <a:ext cx="2475384" cy="571500"/>
          </a:xfrm>
        </p:spPr>
        <p:txBody>
          <a:bodyPr anchor="b"/>
          <a:lstStyle>
            <a:lvl1pPr>
              <a:lnSpc>
                <a:spcPct val="120000"/>
              </a:lnSpc>
              <a:spcBef>
                <a:spcPts val="0"/>
              </a:spcBef>
              <a:defRPr sz="800" b="0" i="0">
                <a:solidFill>
                  <a:schemeClr val="tx1"/>
                </a:solidFill>
                <a:latin typeface="Arial" panose="020B0604020202020204" pitchFamily="34" charset="0"/>
              </a:defRPr>
            </a:lvl1pPr>
            <a:lvl2pPr>
              <a:lnSpc>
                <a:spcPct val="120000"/>
              </a:lnSpc>
              <a:spcBef>
                <a:spcPts val="0"/>
              </a:spcBef>
              <a:defRPr sz="800" b="0" i="0">
                <a:solidFill>
                  <a:schemeClr val="tx1"/>
                </a:solidFill>
                <a:latin typeface="Arial" panose="020B0604020202020204" pitchFamily="34" charset="0"/>
              </a:defRPr>
            </a:lvl2pPr>
            <a:lvl3pPr>
              <a:lnSpc>
                <a:spcPct val="120000"/>
              </a:lnSpc>
              <a:spcBef>
                <a:spcPts val="0"/>
              </a:spcBef>
              <a:defRPr sz="800" b="0" i="0">
                <a:solidFill>
                  <a:schemeClr val="tx1"/>
                </a:solidFill>
                <a:latin typeface="Arial" panose="020B0604020202020204" pitchFamily="34" charset="0"/>
              </a:defRPr>
            </a:lvl3pPr>
            <a:lvl4pPr>
              <a:lnSpc>
                <a:spcPct val="120000"/>
              </a:lnSpc>
              <a:spcBef>
                <a:spcPts val="0"/>
              </a:spcBef>
              <a:defRPr sz="800" b="0" i="0">
                <a:solidFill>
                  <a:schemeClr val="tx1"/>
                </a:solidFill>
                <a:latin typeface="Arial" panose="020B0604020202020204" pitchFamily="34" charset="0"/>
              </a:defRPr>
            </a:lvl4pPr>
            <a:lvl5pPr>
              <a:lnSpc>
                <a:spcPct val="120000"/>
              </a:lnSpc>
              <a:spcBef>
                <a:spcPts val="0"/>
              </a:spcBef>
              <a:defRPr sz="800" b="0" i="0">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8495C3AC-E4B9-F837-204B-FF01953D40BE}"/>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22119C11-B0BD-168C-0C07-D70B259D3906}"/>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720449870"/>
      </p:ext>
    </p:extLst>
  </p:cSld>
  <p:clrMapOvr>
    <a:masterClrMapping/>
  </p:clrMapOvr>
  <p:transition spd="med"/>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ext, 4 columns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4" y="288036"/>
            <a:ext cx="2470717"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1C17B282-9F6A-839A-442D-69BC9DF3749A}"/>
              </a:ext>
            </a:extLst>
          </p:cNvPr>
          <p:cNvSpPr>
            <a:spLocks noGrp="1"/>
          </p:cNvSpPr>
          <p:nvPr>
            <p:ph type="body" sz="quarter" idx="11"/>
          </p:nvPr>
        </p:nvSpPr>
        <p:spPr>
          <a:xfrm>
            <a:off x="291173" y="1524000"/>
            <a:ext cx="2477765"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4904" y="1524000"/>
            <a:ext cx="2475384"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2506" y="1524000"/>
            <a:ext cx="2476178"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30110" y="1524000"/>
            <a:ext cx="2479352"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2D830AE7-F6A6-A339-0B24-876A9554C9E3}"/>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31A616C3-34A8-1D7A-67C9-8B76F2D30BD0}"/>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98054656"/>
      </p:ext>
    </p:extLst>
  </p:cSld>
  <p:clrMapOvr>
    <a:masterClrMapping/>
  </p:clrMapOvr>
  <p:transition spd="med"/>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ext, 4 columns, short divide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9586"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4903" y="288036"/>
            <a:ext cx="2477765" cy="762794"/>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0" name="Straight Connector 19" descr="Vertical column divider">
            <a:extLst>
              <a:ext uri="{FF2B5EF4-FFF2-40B4-BE49-F238E27FC236}">
                <a16:creationId xmlns:a16="http://schemas.microsoft.com/office/drawing/2014/main" id="{ABAB2974-AD95-0BF2-C41A-265AEF03B4F7}"/>
              </a:ext>
            </a:extLst>
          </p:cNvPr>
          <p:cNvCxnSpPr>
            <a:cxnSpLocks/>
          </p:cNvCxnSpPr>
          <p:nvPr/>
        </p:nvCxnSpPr>
        <p:spPr bwMode="auto">
          <a:xfrm>
            <a:off x="3047603" y="1522413"/>
            <a:ext cx="0" cy="45727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descr="Vertical column divider">
            <a:extLst>
              <a:ext uri="{FF2B5EF4-FFF2-40B4-BE49-F238E27FC236}">
                <a16:creationId xmlns:a16="http://schemas.microsoft.com/office/drawing/2014/main" id="{CDB8CB8D-C4DB-E357-4948-59CD6A18A9DC}"/>
              </a:ext>
            </a:extLst>
          </p:cNvPr>
          <p:cNvCxnSpPr/>
          <p:nvPr/>
        </p:nvCxnSpPr>
        <p:spPr bwMode="auto">
          <a:xfrm>
            <a:off x="6093683" y="1522413"/>
            <a:ext cx="0" cy="4575175"/>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descr="Vertical column divider">
            <a:extLst>
              <a:ext uri="{FF2B5EF4-FFF2-40B4-BE49-F238E27FC236}">
                <a16:creationId xmlns:a16="http://schemas.microsoft.com/office/drawing/2014/main" id="{8B5887E5-28C4-AA99-EBD5-E34B88F46F25}"/>
              </a:ext>
            </a:extLst>
          </p:cNvPr>
          <p:cNvCxnSpPr/>
          <p:nvPr/>
        </p:nvCxnSpPr>
        <p:spPr bwMode="auto">
          <a:xfrm>
            <a:off x="9142810" y="1522413"/>
            <a:ext cx="0" cy="4575175"/>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5E154F-497D-F356-4526-C17B1B098AC9}"/>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A3714515-3CA1-0F75-0503-3208A09DFA76}"/>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10" name="Text Placeholder 4">
            <a:extLst>
              <a:ext uri="{FF2B5EF4-FFF2-40B4-BE49-F238E27FC236}">
                <a16:creationId xmlns:a16="http://schemas.microsoft.com/office/drawing/2014/main" id="{4B531E36-2064-83A6-3D5A-E40E324F8495}"/>
              </a:ext>
            </a:extLst>
          </p:cNvPr>
          <p:cNvSpPr>
            <a:spLocks noGrp="1"/>
          </p:cNvSpPr>
          <p:nvPr>
            <p:ph type="body" sz="quarter" idx="11"/>
          </p:nvPr>
        </p:nvSpPr>
        <p:spPr>
          <a:xfrm>
            <a:off x="291173" y="1524000"/>
            <a:ext cx="2477765"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70587680-FBD6-A326-93E3-B3437A4124A3}"/>
              </a:ext>
            </a:extLst>
          </p:cNvPr>
          <p:cNvSpPr>
            <a:spLocks noGrp="1"/>
          </p:cNvSpPr>
          <p:nvPr>
            <p:ph type="body" sz="quarter" idx="12"/>
          </p:nvPr>
        </p:nvSpPr>
        <p:spPr>
          <a:xfrm>
            <a:off x="3334904" y="1524000"/>
            <a:ext cx="2475384"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8">
            <a:extLst>
              <a:ext uri="{FF2B5EF4-FFF2-40B4-BE49-F238E27FC236}">
                <a16:creationId xmlns:a16="http://schemas.microsoft.com/office/drawing/2014/main" id="{CAE80882-A798-33A6-BF3F-DF9C75646C23}"/>
              </a:ext>
            </a:extLst>
          </p:cNvPr>
          <p:cNvSpPr>
            <a:spLocks noGrp="1"/>
          </p:cNvSpPr>
          <p:nvPr>
            <p:ph type="body" sz="quarter" idx="13"/>
          </p:nvPr>
        </p:nvSpPr>
        <p:spPr>
          <a:xfrm>
            <a:off x="6382506" y="1524000"/>
            <a:ext cx="2476178"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a:extLst>
              <a:ext uri="{FF2B5EF4-FFF2-40B4-BE49-F238E27FC236}">
                <a16:creationId xmlns:a16="http://schemas.microsoft.com/office/drawing/2014/main" id="{1809E051-5EDC-532B-0D86-AA9349AAA053}"/>
              </a:ext>
            </a:extLst>
          </p:cNvPr>
          <p:cNvSpPr>
            <a:spLocks noGrp="1"/>
          </p:cNvSpPr>
          <p:nvPr>
            <p:ph type="body" sz="quarter" idx="14"/>
          </p:nvPr>
        </p:nvSpPr>
        <p:spPr>
          <a:xfrm>
            <a:off x="9430110" y="1524000"/>
            <a:ext cx="2479352"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98682362"/>
      </p:ext>
    </p:extLst>
  </p:cSld>
  <p:clrMapOvr>
    <a:masterClrMapping/>
  </p:clrMapOvr>
  <p:transition spd="med"/>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ext, 4 columns, dividers, headlin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288036"/>
            <a:ext cx="2474590" cy="1234377"/>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921519"/>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523999"/>
            <a:ext cx="2475384" cy="4578351"/>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921519"/>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524000"/>
            <a:ext cx="2476178" cy="4578350"/>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descr="Vertical column divider">
            <a:extLst>
              <a:ext uri="{FF2B5EF4-FFF2-40B4-BE49-F238E27FC236}">
                <a16:creationId xmlns:a16="http://schemas.microsoft.com/office/drawing/2014/main" id="{C6EB28FF-C21F-A83D-2D19-2242B76C6B09}"/>
              </a:ext>
            </a:extLst>
          </p:cNvPr>
          <p:cNvCxnSpPr>
            <a:cxnSpLocks/>
          </p:cNvCxnSpPr>
          <p:nvPr/>
        </p:nvCxnSpPr>
        <p:spPr bwMode="auto">
          <a:xfrm>
            <a:off x="3047603"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descr="Vertical column divider">
            <a:extLst>
              <a:ext uri="{FF2B5EF4-FFF2-40B4-BE49-F238E27FC236}">
                <a16:creationId xmlns:a16="http://schemas.microsoft.com/office/drawing/2014/main" id="{3D7A0E74-695D-C6F5-07CD-01209D58A70A}"/>
              </a:ext>
            </a:extLst>
          </p:cNvPr>
          <p:cNvCxnSpPr>
            <a:cxnSpLocks/>
          </p:cNvCxnSpPr>
          <p:nvPr/>
        </p:nvCxnSpPr>
        <p:spPr bwMode="auto">
          <a:xfrm>
            <a:off x="6093683"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descr="Vertical column divider">
            <a:extLst>
              <a:ext uri="{FF2B5EF4-FFF2-40B4-BE49-F238E27FC236}">
                <a16:creationId xmlns:a16="http://schemas.microsoft.com/office/drawing/2014/main" id="{19E1AC9A-B000-435B-E4BC-54B09FB7957C}"/>
              </a:ext>
            </a:extLst>
          </p:cNvPr>
          <p:cNvCxnSpPr>
            <a:cxnSpLocks/>
          </p:cNvCxnSpPr>
          <p:nvPr/>
        </p:nvCxnSpPr>
        <p:spPr bwMode="auto">
          <a:xfrm>
            <a:off x="9142810"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921519"/>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524000"/>
            <a:ext cx="2479352" cy="4578350"/>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6C3F2C39-1D80-7B1C-F53D-B11D6327AF07}"/>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56961C62-D766-8A68-1FA3-BF6BE095543D}"/>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317776680"/>
      </p:ext>
    </p:extLst>
  </p:cSld>
  <p:clrMapOvr>
    <a:masterClrMapping/>
  </p:clrMapOvr>
  <p:transition spd="med"/>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ext, 4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332-B5B5-4358-3C72-8B35F374A887}"/>
              </a:ext>
            </a:extLst>
          </p:cNvPr>
          <p:cNvSpPr>
            <a:spLocks noGrp="1"/>
          </p:cNvSpPr>
          <p:nvPr>
            <p:ph type="title"/>
          </p:nvPr>
        </p:nvSpPr>
        <p:spPr>
          <a:xfrm>
            <a:off x="287999" y="288036"/>
            <a:ext cx="2474590" cy="1048544"/>
          </a:xfrm>
        </p:spPr>
        <p:txBody>
          <a:bodyPr/>
          <a:lstStyle>
            <a:lvl1pPr>
              <a:lnSpc>
                <a:spcPct val="110000"/>
              </a:lnSpc>
              <a:defRPr sz="12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A59C4772-2960-241E-274D-18A4B5568DAB}"/>
              </a:ext>
            </a:extLst>
          </p:cNvPr>
          <p:cNvSpPr>
            <a:spLocks noGrp="1"/>
          </p:cNvSpPr>
          <p:nvPr>
            <p:ph type="body" sz="quarter" idx="11"/>
          </p:nvPr>
        </p:nvSpPr>
        <p:spPr>
          <a:xfrm>
            <a:off x="291174" y="1524000"/>
            <a:ext cx="2470717" cy="2289175"/>
          </a:xfrm>
        </p:spPr>
        <p:txBody>
          <a:bodyPr/>
          <a:lstStyle>
            <a:lvl1pPr>
              <a:lnSpc>
                <a:spcPct val="100000"/>
              </a:lnSpc>
              <a:spcBef>
                <a:spcPts val="0"/>
              </a:spcBef>
              <a:defRPr sz="1800">
                <a:solidFill>
                  <a:schemeClr val="tx1"/>
                </a:solidFill>
              </a:defRPr>
            </a:lvl1pPr>
          </a:lstStyle>
          <a:p>
            <a:pPr lvl="0"/>
            <a:r>
              <a:rPr lang="en-US"/>
              <a:t>Click to edit Master text styles</a:t>
            </a:r>
          </a:p>
        </p:txBody>
      </p:sp>
      <p:sp>
        <p:nvSpPr>
          <p:cNvPr id="14" name="Picture Placeholder 13" descr="Place pictogram here">
            <a:extLst>
              <a:ext uri="{FF2B5EF4-FFF2-40B4-BE49-F238E27FC236}">
                <a16:creationId xmlns:a16="http://schemas.microsoft.com/office/drawing/2014/main" id="{637C5D5A-A533-DB2D-8BBE-C9DAA013CA01}"/>
              </a:ext>
            </a:extLst>
          </p:cNvPr>
          <p:cNvSpPr>
            <a:spLocks noGrp="1"/>
          </p:cNvSpPr>
          <p:nvPr>
            <p:ph type="pic" sz="quarter" idx="15" hasCustomPrompt="1"/>
          </p:nvPr>
        </p:nvSpPr>
        <p:spPr>
          <a:xfrm>
            <a:off x="3333316" y="288036"/>
            <a:ext cx="607997" cy="608076"/>
          </a:xfrm>
        </p:spPr>
        <p:txBody>
          <a:bodyPr anchor="ctr"/>
          <a:lstStyle>
            <a:lvl1pPr algn="ctr">
              <a:defRPr sz="800">
                <a:solidFill>
                  <a:schemeClr val="tx1"/>
                </a:solidFill>
              </a:defRPr>
            </a:lvl1pPr>
          </a:lstStyle>
          <a:p>
            <a:r>
              <a:rPr lang="en-US" dirty="0"/>
              <a:t>Pictogram</a:t>
            </a:r>
          </a:p>
        </p:txBody>
      </p:sp>
      <p:sp>
        <p:nvSpPr>
          <p:cNvPr id="10" name="Text Placeholder 9">
            <a:extLst>
              <a:ext uri="{FF2B5EF4-FFF2-40B4-BE49-F238E27FC236}">
                <a16:creationId xmlns:a16="http://schemas.microsoft.com/office/drawing/2014/main" id="{627CF39F-F0FC-7815-2582-A13E0599BC21}"/>
              </a:ext>
            </a:extLst>
          </p:cNvPr>
          <p:cNvSpPr>
            <a:spLocks noGrp="1"/>
          </p:cNvSpPr>
          <p:nvPr>
            <p:ph type="body" sz="quarter" idx="12"/>
          </p:nvPr>
        </p:nvSpPr>
        <p:spPr>
          <a:xfrm>
            <a:off x="3334904" y="1524000"/>
            <a:ext cx="2475384" cy="4576763"/>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13" descr="Place pictogram here">
            <a:extLst>
              <a:ext uri="{FF2B5EF4-FFF2-40B4-BE49-F238E27FC236}">
                <a16:creationId xmlns:a16="http://schemas.microsoft.com/office/drawing/2014/main" id="{81413BEF-DDD1-548F-409B-224DE030B67E}"/>
              </a:ext>
            </a:extLst>
          </p:cNvPr>
          <p:cNvSpPr>
            <a:spLocks noGrp="1"/>
          </p:cNvSpPr>
          <p:nvPr>
            <p:ph type="pic" sz="quarter" idx="16" hasCustomPrompt="1"/>
          </p:nvPr>
        </p:nvSpPr>
        <p:spPr>
          <a:xfrm>
            <a:off x="6382583" y="288036"/>
            <a:ext cx="607997" cy="608076"/>
          </a:xfrm>
        </p:spPr>
        <p:txBody>
          <a:bodyPr anchor="ctr"/>
          <a:lstStyle>
            <a:lvl1pPr algn="ctr">
              <a:defRPr sz="800">
                <a:solidFill>
                  <a:schemeClr val="tx1"/>
                </a:solidFill>
              </a:defRPr>
            </a:lvl1pPr>
          </a:lstStyle>
          <a:p>
            <a:r>
              <a:rPr lang="en-US" dirty="0"/>
              <a:t>Pictogram</a:t>
            </a:r>
          </a:p>
        </p:txBody>
      </p:sp>
      <p:sp>
        <p:nvSpPr>
          <p:cNvPr id="11" name="Text Placeholder 9">
            <a:extLst>
              <a:ext uri="{FF2B5EF4-FFF2-40B4-BE49-F238E27FC236}">
                <a16:creationId xmlns:a16="http://schemas.microsoft.com/office/drawing/2014/main" id="{68C92137-8AC3-46D8-C9A2-F6F058938BEF}"/>
              </a:ext>
            </a:extLst>
          </p:cNvPr>
          <p:cNvSpPr>
            <a:spLocks noGrp="1"/>
          </p:cNvSpPr>
          <p:nvPr>
            <p:ph type="body" sz="quarter" idx="13"/>
          </p:nvPr>
        </p:nvSpPr>
        <p:spPr>
          <a:xfrm>
            <a:off x="6383185" y="1524000"/>
            <a:ext cx="2470738" cy="4576762"/>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icture Placeholder 13" descr="Place pictogram here">
            <a:extLst>
              <a:ext uri="{FF2B5EF4-FFF2-40B4-BE49-F238E27FC236}">
                <a16:creationId xmlns:a16="http://schemas.microsoft.com/office/drawing/2014/main" id="{B37C3DBB-1177-5FC6-7F7F-E6C5931C9620}"/>
              </a:ext>
            </a:extLst>
          </p:cNvPr>
          <p:cNvSpPr>
            <a:spLocks noGrp="1"/>
          </p:cNvSpPr>
          <p:nvPr>
            <p:ph type="pic" sz="quarter" idx="17" hasCustomPrompt="1"/>
          </p:nvPr>
        </p:nvSpPr>
        <p:spPr>
          <a:xfrm>
            <a:off x="9428522" y="288036"/>
            <a:ext cx="607997" cy="608076"/>
          </a:xfrm>
        </p:spPr>
        <p:txBody>
          <a:bodyPr anchor="ctr"/>
          <a:lstStyle>
            <a:lvl1pPr algn="ctr">
              <a:defRPr sz="800">
                <a:solidFill>
                  <a:schemeClr val="tx1"/>
                </a:solidFill>
              </a:defRPr>
            </a:lvl1pPr>
          </a:lstStyle>
          <a:p>
            <a:r>
              <a:rPr lang="en-US" dirty="0"/>
              <a:t>Pictogram</a:t>
            </a:r>
          </a:p>
        </p:txBody>
      </p:sp>
      <p:sp>
        <p:nvSpPr>
          <p:cNvPr id="12" name="Text Placeholder 9">
            <a:extLst>
              <a:ext uri="{FF2B5EF4-FFF2-40B4-BE49-F238E27FC236}">
                <a16:creationId xmlns:a16="http://schemas.microsoft.com/office/drawing/2014/main" id="{AC380211-AA5F-2F8D-309F-DC766DF1EF52}"/>
              </a:ext>
            </a:extLst>
          </p:cNvPr>
          <p:cNvSpPr>
            <a:spLocks noGrp="1"/>
          </p:cNvSpPr>
          <p:nvPr>
            <p:ph type="body" sz="quarter" idx="14"/>
          </p:nvPr>
        </p:nvSpPr>
        <p:spPr>
          <a:xfrm>
            <a:off x="9430111" y="1524000"/>
            <a:ext cx="2470621" cy="4576763"/>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8C59ECBB-8567-F0FF-2B81-7CCA543AC3AF}"/>
              </a:ext>
            </a:extLst>
          </p:cNvPr>
          <p:cNvSpPr>
            <a:spLocks noGrp="1"/>
          </p:cNvSpPr>
          <p:nvPr>
            <p:ph type="ftr" sz="quarter" idx="18"/>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193F0BFF-6925-3869-6436-5F209217E4E7}"/>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4" name="Straight Connector 3" descr="Vertical column divider">
            <a:extLst>
              <a:ext uri="{FF2B5EF4-FFF2-40B4-BE49-F238E27FC236}">
                <a16:creationId xmlns:a16="http://schemas.microsoft.com/office/drawing/2014/main" id="{3EC1ADC5-863A-1C19-32F5-F71459CCBF15}"/>
              </a:ext>
            </a:extLst>
          </p:cNvPr>
          <p:cNvCxnSpPr>
            <a:cxnSpLocks/>
          </p:cNvCxnSpPr>
          <p:nvPr/>
        </p:nvCxnSpPr>
        <p:spPr bwMode="auto">
          <a:xfrm>
            <a:off x="3047603" y="285052"/>
            <a:ext cx="0" cy="581571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 name="Straight Connector 5" descr="Vertical column divider">
            <a:extLst>
              <a:ext uri="{FF2B5EF4-FFF2-40B4-BE49-F238E27FC236}">
                <a16:creationId xmlns:a16="http://schemas.microsoft.com/office/drawing/2014/main" id="{72E1DB67-171C-F7FE-B9F6-5778755FF746}"/>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descr="Vertical column divider">
            <a:extLst>
              <a:ext uri="{FF2B5EF4-FFF2-40B4-BE49-F238E27FC236}">
                <a16:creationId xmlns:a16="http://schemas.microsoft.com/office/drawing/2014/main" id="{6EF3DAE3-95FD-80AD-F6F4-79B5745FA451}"/>
              </a:ext>
            </a:extLst>
          </p:cNvPr>
          <p:cNvCxnSpPr>
            <a:cxnSpLocks/>
          </p:cNvCxnSpPr>
          <p:nvPr/>
        </p:nvCxnSpPr>
        <p:spPr bwMode="auto">
          <a:xfrm>
            <a:off x="9142810"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6032833"/>
      </p:ext>
    </p:extLst>
  </p:cSld>
  <p:clrMapOvr>
    <a:masterClrMapping/>
  </p:clrMapOvr>
  <p:transition spd="med"/>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ext, 1 wide colum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4" y="192024"/>
            <a:ext cx="2470717" cy="1558989"/>
          </a:xfrm>
        </p:spPr>
        <p:txBody>
          <a:bodyPr/>
          <a:lstStyle>
            <a:lvl1pPr>
              <a:lnSpc>
                <a:spcPct val="100000"/>
              </a:lnSpc>
              <a:defRPr sz="3399">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4142" y="192024"/>
            <a:ext cx="2475385" cy="1100635"/>
          </a:xfrm>
        </p:spPr>
        <p:txBody>
          <a:bodyPr/>
          <a:lstStyle>
            <a:lvl1pPr>
              <a:lnSpc>
                <a:spcPct val="100000"/>
              </a:lnSpc>
              <a:spcBef>
                <a:spcPts val="0"/>
              </a:spcBef>
              <a:defRPr sz="3399">
                <a:solidFill>
                  <a:schemeClr val="tx2"/>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4143" y="1524000"/>
            <a:ext cx="2475384" cy="4576763"/>
          </a:xfrm>
        </p:spPr>
        <p:txBody>
          <a:bodyPr/>
          <a:lstStyle>
            <a:lvl1pPr>
              <a:spcBef>
                <a:spcPts val="0"/>
              </a:spcBef>
              <a:defRPr sz="1400" b="0" i="0">
                <a:solidFill>
                  <a:schemeClr val="tx1"/>
                </a:solidFill>
                <a:latin typeface="Arial" panose="020B0604020202020204" pitchFamily="34" charset="0"/>
              </a:defRPr>
            </a:lvl1pPr>
            <a:lvl2pPr marL="127990" indent="-127990">
              <a:spcBef>
                <a:spcPts val="0"/>
              </a:spcBef>
              <a:defRPr sz="1400" b="0" i="0">
                <a:solidFill>
                  <a:schemeClr val="tx1"/>
                </a:solidFill>
                <a:latin typeface="Arial" panose="020B0604020202020204" pitchFamily="34" charset="0"/>
              </a:defRPr>
            </a:lvl2pPr>
            <a:lvl3pPr marL="255981" indent="-127990">
              <a:spcBef>
                <a:spcPts val="0"/>
              </a:spcBef>
              <a:defRPr sz="1400" b="0" i="0">
                <a:solidFill>
                  <a:schemeClr val="tx1"/>
                </a:solidFill>
                <a:latin typeface="Arial" panose="020B0604020202020204" pitchFamily="34" charset="0"/>
              </a:defRPr>
            </a:lvl3pPr>
            <a:lvl4pPr marL="383971" indent="-127990">
              <a:spcBef>
                <a:spcPts val="0"/>
              </a:spcBef>
              <a:defRPr sz="1400" b="0" i="0">
                <a:solidFill>
                  <a:schemeClr val="tx1"/>
                </a:solidFill>
                <a:latin typeface="Arial" panose="020B0604020202020204" pitchFamily="34" charset="0"/>
              </a:defRPr>
            </a:lvl4pPr>
            <a:lvl5pPr>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1745" y="1524000"/>
            <a:ext cx="5047593" cy="4576763"/>
          </a:xfrm>
        </p:spPr>
        <p:txBody>
          <a:bodyPr/>
          <a:lstStyle>
            <a:lvl1pPr>
              <a:spcBef>
                <a:spcPts val="0"/>
              </a:spcBef>
              <a:defRPr sz="1400" b="0" i="0">
                <a:solidFill>
                  <a:schemeClr val="tx1"/>
                </a:solidFill>
                <a:latin typeface="Arial" panose="020B0604020202020204" pitchFamily="34" charset="0"/>
              </a:defRPr>
            </a:lvl1pPr>
            <a:lvl2pPr marL="127990" indent="-127990">
              <a:spcBef>
                <a:spcPts val="0"/>
              </a:spcBef>
              <a:defRPr sz="1400" b="0" i="0">
                <a:solidFill>
                  <a:schemeClr val="tx1"/>
                </a:solidFill>
                <a:latin typeface="Arial" panose="020B0604020202020204" pitchFamily="34" charset="0"/>
              </a:defRPr>
            </a:lvl2pPr>
            <a:lvl3pPr marL="255981" indent="-127990">
              <a:spcBef>
                <a:spcPts val="0"/>
              </a:spcBef>
              <a:defRPr sz="1400" b="0" i="0">
                <a:solidFill>
                  <a:schemeClr val="tx1"/>
                </a:solidFill>
                <a:latin typeface="Arial" panose="020B0604020202020204" pitchFamily="34" charset="0"/>
              </a:defRPr>
            </a:lvl3pPr>
            <a:lvl4pPr marL="383971" indent="-127990">
              <a:spcBef>
                <a:spcPts val="0"/>
              </a:spcBef>
              <a:defRPr sz="1400" b="0" i="0">
                <a:solidFill>
                  <a:schemeClr val="tx1"/>
                </a:solidFill>
                <a:latin typeface="Arial" panose="020B0604020202020204" pitchFamily="34" charset="0"/>
              </a:defRPr>
            </a:lvl4pPr>
            <a:lvl5pPr>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FC93AC5E-9451-FF93-87DD-889A48A00DD1}"/>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D1F6E83E-BB80-D71A-7819-884C0CD4799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050294391"/>
      </p:ext>
    </p:extLst>
  </p:cSld>
  <p:clrMapOvr>
    <a:masterClrMapping/>
  </p:clrMapOvr>
  <p:transition spd="med"/>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ext, 2 wid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291173" y="288036"/>
            <a:ext cx="3711980" cy="953294"/>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ABBA43D-8D00-4EDB-B803-D1EEE6CE2CB5}"/>
              </a:ext>
            </a:extLst>
          </p:cNvPr>
          <p:cNvSpPr>
            <a:spLocks noGrp="1"/>
          </p:cNvSpPr>
          <p:nvPr>
            <p:ph type="body" sz="quarter" idx="11"/>
          </p:nvPr>
        </p:nvSpPr>
        <p:spPr>
          <a:xfrm>
            <a:off x="291173" y="1524000"/>
            <a:ext cx="5049180" cy="4576762"/>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D32DCE7C-29C5-BC86-B154-7DD0C4F0553A}"/>
              </a:ext>
            </a:extLst>
          </p:cNvPr>
          <p:cNvSpPr>
            <a:spLocks noGrp="1"/>
          </p:cNvSpPr>
          <p:nvPr>
            <p:ph type="body" sz="quarter" idx="12"/>
          </p:nvPr>
        </p:nvSpPr>
        <p:spPr>
          <a:xfrm>
            <a:off x="6382506" y="1524000"/>
            <a:ext cx="5047593" cy="4576763"/>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C9E836C4-97D9-E198-E7C4-C2E94BADE6BD}"/>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A861A72C-9D4B-8178-79CE-382DDE87CD24}"/>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252780448"/>
      </p:ext>
    </p:extLst>
  </p:cSld>
  <p:clrMapOvr>
    <a:masterClrMapping/>
  </p:clrMapOvr>
  <p:transition spd="med"/>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ext, 2 column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291173" y="192024"/>
            <a:ext cx="5517527" cy="2105089"/>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6382507" y="288036"/>
            <a:ext cx="2474590" cy="580955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9430110" y="288036"/>
            <a:ext cx="2470622" cy="580955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A8BE2778-A9AA-3756-3479-C4A6DD4F0F00}"/>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31D49C41-81F4-5A73-2F6D-EF2D5E383721}"/>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212326435"/>
      </p:ext>
    </p:extLst>
  </p:cSld>
  <p:clrMapOvr>
    <a:masterClrMapping/>
  </p:clrMapOvr>
  <p:transition spd="med"/>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ext, 2 column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291173" y="288036"/>
            <a:ext cx="2470717" cy="1997964"/>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6382506" y="286544"/>
            <a:ext cx="2476178" cy="581104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9430110" y="286544"/>
            <a:ext cx="2470622" cy="581104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CB9B0455-A1CF-B58E-3124-86D0B0DD2BB2}"/>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964E5562-E403-533D-BEAD-AB50713ED183}"/>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162848234"/>
      </p:ext>
    </p:extLst>
  </p:cSld>
  <p:clrMapOvr>
    <a:masterClrMapping/>
  </p:clrMapOvr>
  <p:transition spd="med"/>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mp; 2 bulleted lists, 1st bullet bo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9" name="Title Placeholder 1"/>
          <p:cNvSpPr>
            <a:spLocks noGrp="1"/>
          </p:cNvSpPr>
          <p:nvPr>
            <p:ph type="title" hasCustomPrompt="1"/>
          </p:nvPr>
        </p:nvSpPr>
        <p:spPr>
          <a:xfrm>
            <a:off x="310897" y="223103"/>
            <a:ext cx="10261309" cy="526571"/>
          </a:xfrm>
          <a:prstGeom prst="rect">
            <a:avLst/>
          </a:prstGeom>
        </p:spPr>
        <p:txBody>
          <a:bodyPr vert="horz" lIns="0" tIns="0" rIns="0" bIns="0" rtlCol="0" anchor="ctr" anchorCtr="0">
            <a:noAutofit/>
          </a:bodyPr>
          <a:lstStyle>
            <a:lvl1pPr>
              <a:defRPr>
                <a:latin typeface="Arial"/>
                <a:cs typeface="Arial"/>
              </a:defRPr>
            </a:lvl1pPr>
          </a:lstStyle>
          <a:p>
            <a:r>
              <a:rPr lang="en-US" noProof="0" dirty="0"/>
              <a:t>Click to edit Slide Title</a:t>
            </a:r>
          </a:p>
        </p:txBody>
      </p:sp>
      <p:sp>
        <p:nvSpPr>
          <p:cNvPr id="10" name="Text Placeholder 6"/>
          <p:cNvSpPr>
            <a:spLocks noGrp="1"/>
          </p:cNvSpPr>
          <p:nvPr>
            <p:ph type="body" sz="quarter" idx="14" hasCustomPrompt="1"/>
          </p:nvPr>
        </p:nvSpPr>
        <p:spPr>
          <a:xfrm>
            <a:off x="6400800" y="832104"/>
            <a:ext cx="5486400" cy="5253551"/>
          </a:xfrm>
          <a:prstGeom prst="rect">
            <a:avLst/>
          </a:prstGeom>
        </p:spPr>
        <p:txBody>
          <a:bodyPr/>
          <a:lstStyle>
            <a:lvl1pPr marL="0" indent="0">
              <a:lnSpc>
                <a:spcPct val="100000"/>
              </a:lnSpc>
              <a:buFontTx/>
              <a:buNone/>
              <a:defRPr sz="1800" b="1">
                <a:latin typeface="Arial"/>
                <a:cs typeface="Arial"/>
              </a:defRPr>
            </a:lvl1pPr>
            <a:lvl2pPr marL="285750" indent="-285750">
              <a:lnSpc>
                <a:spcPct val="100000"/>
              </a:lnSpc>
              <a:buFont typeface="Arial" panose="020B0604020202020204" pitchFamily="34" charset="0"/>
              <a:buChar char="•"/>
              <a:defRPr sz="1800">
                <a:latin typeface="Arial"/>
                <a:cs typeface="Arial"/>
              </a:defRPr>
            </a:lvl2pPr>
            <a:lvl3pPr marL="584184" indent="-285750">
              <a:lnSpc>
                <a:spcPct val="100000"/>
              </a:lnSpc>
              <a:buFont typeface="Arial" panose="020B0604020202020204" pitchFamily="34" charset="0"/>
              <a:buChar char="•"/>
              <a:defRPr sz="1800">
                <a:latin typeface="Arial"/>
                <a:cs typeface="Arial"/>
              </a:defRPr>
            </a:lvl3pPr>
            <a:lvl4pPr marL="895320" indent="-285750">
              <a:lnSpc>
                <a:spcPct val="100000"/>
              </a:lnSpc>
              <a:buFont typeface="Arial" panose="020B0604020202020204" pitchFamily="34" charset="0"/>
              <a:buChar char="•"/>
              <a:defRPr sz="1800">
                <a:latin typeface="Arial"/>
                <a:cs typeface="Arial"/>
              </a:defRPr>
            </a:lvl4pPr>
            <a:lvl5pPr marL="1126024" indent="-285750">
              <a:lnSpc>
                <a:spcPct val="100000"/>
              </a:lnSpc>
              <a:buFont typeface="Arial" panose="020B0604020202020204" pitchFamily="34" charset="0"/>
              <a:buChar cha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5" hasCustomPrompt="1"/>
          </p:nvPr>
        </p:nvSpPr>
        <p:spPr>
          <a:xfrm>
            <a:off x="310896" y="832104"/>
            <a:ext cx="5486400" cy="5253551"/>
          </a:xfrm>
          <a:prstGeom prst="rect">
            <a:avLst/>
          </a:prstGeom>
        </p:spPr>
        <p:txBody>
          <a:bodyPr/>
          <a:lstStyle>
            <a:lvl1pPr marL="0" indent="0">
              <a:lnSpc>
                <a:spcPct val="100000"/>
              </a:lnSpc>
              <a:buFontTx/>
              <a:buNone/>
              <a:defRPr sz="1800" b="1" i="0" baseline="0">
                <a:latin typeface="Arial"/>
                <a:cs typeface="Arial"/>
              </a:defRPr>
            </a:lvl1pPr>
            <a:lvl2pPr marL="230706" indent="-230706">
              <a:lnSpc>
                <a:spcPct val="100000"/>
              </a:lnSpc>
              <a:buFont typeface="Arial" panose="020B0604020202020204" pitchFamily="34" charset="0"/>
              <a:buChar char="•"/>
              <a:defRPr sz="1800">
                <a:latin typeface="Arial"/>
                <a:cs typeface="Arial"/>
              </a:defRPr>
            </a:lvl2pPr>
            <a:lvl3pPr marL="529140" indent="-230706">
              <a:lnSpc>
                <a:spcPct val="100000"/>
              </a:lnSpc>
              <a:buFont typeface="Arial" panose="020B0604020202020204" pitchFamily="34" charset="0"/>
              <a:buChar char="•"/>
              <a:defRPr sz="1800">
                <a:latin typeface="Arial"/>
                <a:cs typeface="Arial"/>
              </a:defRPr>
            </a:lvl3pPr>
            <a:lvl4pPr marL="833926" indent="-224356">
              <a:lnSpc>
                <a:spcPct val="100000"/>
              </a:lnSpc>
              <a:buFont typeface="Arial" panose="020B0604020202020204" pitchFamily="34" charset="0"/>
              <a:buChar char="•"/>
              <a:defRPr sz="1800">
                <a:latin typeface="Arial"/>
                <a:cs typeface="Arial"/>
              </a:defRPr>
            </a:lvl4pPr>
            <a:lvl5pPr marL="1070980" indent="-230706">
              <a:lnSpc>
                <a:spcPct val="100000"/>
              </a:lnSpc>
              <a:buFont typeface="Arial" panose="020B0604020202020204" pitchFamily="34" charset="0"/>
              <a:buChar cha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7349926"/>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xt, 2 columns, divider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291173" y="192024"/>
            <a:ext cx="5519019" cy="2105088"/>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6380919" y="288036"/>
            <a:ext cx="2476178" cy="938881"/>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6382506" y="1524000"/>
            <a:ext cx="2476178" cy="4576763"/>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9428522" y="288036"/>
            <a:ext cx="2479352" cy="938881"/>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9430109" y="1524000"/>
            <a:ext cx="2476178" cy="4576762"/>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C196BE21-C69D-85CB-EE77-49D2E4993A04}"/>
              </a:ext>
            </a:extLst>
          </p:cNvPr>
          <p:cNvSpPr>
            <a:spLocks noGrp="1"/>
          </p:cNvSpPr>
          <p:nvPr>
            <p:ph type="ftr" sz="quarter" idx="20"/>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DBB179B0-7DF8-112C-BC38-B65090C6DD68}"/>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491659145"/>
      </p:ext>
    </p:extLst>
  </p:cSld>
  <p:clrMapOvr>
    <a:masterClrMapping/>
  </p:clrMapOvr>
  <p:transition spd="med"/>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ext, 2 columns, divider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291173" y="288036"/>
            <a:ext cx="2474591" cy="1997964"/>
          </a:xfrm>
        </p:spPr>
        <p:txBody>
          <a:bodyPr rIns="0"/>
          <a:lstStyle>
            <a:lvl1pPr>
              <a:lnSpc>
                <a:spcPct val="110000"/>
              </a:lnSpc>
              <a:defRPr sz="1400">
                <a:solidFill>
                  <a:schemeClr val="tx2"/>
                </a:solidFill>
              </a:defRPr>
            </a:lvl1pPr>
          </a:lstStyle>
          <a:p>
            <a:r>
              <a:rPr lang="en-US"/>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6382506" y="288036"/>
            <a:ext cx="2476178" cy="938881"/>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6382506" y="1524000"/>
            <a:ext cx="2476178" cy="4576763"/>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9430110" y="288036"/>
            <a:ext cx="2470717" cy="938881"/>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9430109" y="1524000"/>
            <a:ext cx="2476178" cy="4576763"/>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12FA1770-E046-DD8F-9F28-19D80D1D67C2}"/>
              </a:ext>
            </a:extLst>
          </p:cNvPr>
          <p:cNvSpPr>
            <a:spLocks noGrp="1"/>
          </p:cNvSpPr>
          <p:nvPr>
            <p:ph type="ftr" sz="quarter" idx="20"/>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91ADA982-549A-4D2D-490A-DE5610A50878}"/>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502720913"/>
      </p:ext>
    </p:extLst>
  </p:cSld>
  <p:clrMapOvr>
    <a:masterClrMapping/>
  </p:clrMapOvr>
  <p:transition spd="med"/>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ext, 2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192024"/>
            <a:ext cx="2474590" cy="2105089"/>
          </a:xfrm>
        </p:spPr>
        <p:txBody>
          <a:bodyPr/>
          <a:lstStyle>
            <a:lvl1pPr>
              <a:lnSpc>
                <a:spcPct val="100000"/>
              </a:lnSpc>
              <a:defRPr sz="3399">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4142" y="192024"/>
            <a:ext cx="2477765" cy="1555292"/>
          </a:xfrm>
        </p:spPr>
        <p:txBody>
          <a:bodyPr/>
          <a:lstStyle>
            <a:lvl1pPr>
              <a:lnSpc>
                <a:spcPct val="100000"/>
              </a:lnSpc>
              <a:spcBef>
                <a:spcPts val="0"/>
              </a:spcBef>
              <a:defRPr sz="3399">
                <a:solidFill>
                  <a:schemeClr val="tx2"/>
                </a:solidFill>
              </a:defRPr>
            </a:lvl1pPr>
            <a:lvl2pPr>
              <a:lnSpc>
                <a:spcPct val="90000"/>
              </a:lnSpc>
              <a:spcBef>
                <a:spcPts val="0"/>
              </a:spcBef>
              <a:defRPr sz="1400"/>
            </a:lvl2pPr>
            <a:lvl3pPr>
              <a:lnSpc>
                <a:spcPct val="90000"/>
              </a:lnSpc>
              <a:spcBef>
                <a:spcPts val="0"/>
              </a:spcBef>
              <a:defRPr sz="1400"/>
            </a:lvl3pPr>
            <a:lvl4pPr>
              <a:lnSpc>
                <a:spcPct val="90000"/>
              </a:lnSpc>
              <a:spcBef>
                <a:spcPts val="0"/>
              </a:spcBef>
              <a:defRPr sz="1400"/>
            </a:lvl4pPr>
            <a:lvl5pPr>
              <a:lnSpc>
                <a:spcPct val="90000"/>
              </a:lnSpc>
              <a:spcBef>
                <a:spcPts val="0"/>
              </a:spcBef>
              <a:defRPr sz="1400"/>
            </a:lvl5pPr>
          </a:lstStyle>
          <a:p>
            <a:pPr lvl="0"/>
            <a:r>
              <a:rPr lang="en-US"/>
              <a:t>Click to edit Master text styles</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4904" y="1508395"/>
            <a:ext cx="2475384" cy="4594294"/>
          </a:xfrm>
        </p:spPr>
        <p:txBody>
          <a:bodyPr/>
          <a:lstStyle>
            <a:lvl1pPr>
              <a:spcBef>
                <a:spcPts val="0"/>
              </a:spcBef>
              <a:defRPr sz="1400" b="0" i="0">
                <a:solidFill>
                  <a:schemeClr val="tx1"/>
                </a:solidFill>
                <a:latin typeface="Arial" panose="020B0604020202020204" pitchFamily="34" charset="0"/>
              </a:defRPr>
            </a:lvl1pPr>
            <a:lvl2pPr marL="127990" indent="-127990">
              <a:spcBef>
                <a:spcPts val="0"/>
              </a:spcBef>
              <a:defRPr sz="1400" b="0" i="0">
                <a:solidFill>
                  <a:schemeClr val="tx1"/>
                </a:solidFill>
                <a:latin typeface="Arial" panose="020B0604020202020204" pitchFamily="34" charset="0"/>
              </a:defRPr>
            </a:lvl2pPr>
            <a:lvl3pPr marL="255981" indent="-127990">
              <a:spcBef>
                <a:spcPts val="0"/>
              </a:spcBef>
              <a:defRPr sz="1400" b="0" i="0">
                <a:solidFill>
                  <a:schemeClr val="tx1"/>
                </a:solidFill>
                <a:latin typeface="Arial" panose="020B0604020202020204" pitchFamily="34" charset="0"/>
              </a:defRPr>
            </a:lvl3pPr>
            <a:lvl4pPr marL="383971" indent="-127990">
              <a:spcBef>
                <a:spcPts val="0"/>
              </a:spcBef>
              <a:defRPr sz="1400" b="0" i="0">
                <a:solidFill>
                  <a:schemeClr val="tx1"/>
                </a:solidFill>
                <a:latin typeface="Arial" panose="020B0604020202020204" pitchFamily="34" charset="0"/>
              </a:defRPr>
            </a:lvl4pPr>
            <a:lvl5pPr>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descr="Place pictogram here">
            <a:extLst>
              <a:ext uri="{FF2B5EF4-FFF2-40B4-BE49-F238E27FC236}">
                <a16:creationId xmlns:a16="http://schemas.microsoft.com/office/drawing/2014/main" id="{4E8FFEFF-CCD0-A436-418A-5FB8624CCC89}"/>
              </a:ext>
            </a:extLst>
          </p:cNvPr>
          <p:cNvSpPr>
            <a:spLocks noGrp="1" noChangeAspect="1"/>
          </p:cNvSpPr>
          <p:nvPr>
            <p:ph type="pic" sz="quarter" idx="16" hasCustomPrompt="1"/>
          </p:nvPr>
        </p:nvSpPr>
        <p:spPr>
          <a:xfrm>
            <a:off x="6380919" y="288036"/>
            <a:ext cx="607997" cy="607231"/>
          </a:xfrm>
        </p:spPr>
        <p:txBody>
          <a:bodyPr anchor="ctr"/>
          <a:lstStyle>
            <a:lvl1pPr algn="ctr">
              <a:defRPr sz="800">
                <a:solidFill>
                  <a:schemeClr val="tx1"/>
                </a:solidFill>
              </a:defRPr>
            </a:lvl1pPr>
          </a:lstStyle>
          <a:p>
            <a:r>
              <a:rPr lang="en-US" dirty="0"/>
              <a:t>Pictogram</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2506" y="1524000"/>
            <a:ext cx="2476178"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Picture Placeholder 11" descr="Place pictogram here">
            <a:extLst>
              <a:ext uri="{FF2B5EF4-FFF2-40B4-BE49-F238E27FC236}">
                <a16:creationId xmlns:a16="http://schemas.microsoft.com/office/drawing/2014/main" id="{484E55D7-CBB2-992D-3E77-5CB7B7CADA9C}"/>
              </a:ext>
            </a:extLst>
          </p:cNvPr>
          <p:cNvSpPr>
            <a:spLocks noGrp="1" noChangeAspect="1"/>
          </p:cNvSpPr>
          <p:nvPr>
            <p:ph type="pic" sz="quarter" idx="17" hasCustomPrompt="1"/>
          </p:nvPr>
        </p:nvSpPr>
        <p:spPr>
          <a:xfrm>
            <a:off x="9428522" y="288036"/>
            <a:ext cx="608843" cy="608076"/>
          </a:xfrm>
        </p:spPr>
        <p:txBody>
          <a:bodyPr anchor="ctr"/>
          <a:lstStyle>
            <a:lvl1pPr algn="ctr">
              <a:defRPr sz="800">
                <a:solidFill>
                  <a:schemeClr val="tx1"/>
                </a:solidFill>
              </a:defRPr>
            </a:lvl1pPr>
          </a:lstStyle>
          <a:p>
            <a:r>
              <a:rPr lang="en-US" dirty="0"/>
              <a:t>Pictogram</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524000"/>
            <a:ext cx="2479352"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E7E14D98-D346-214C-0437-7A0B4A7F3F06}"/>
              </a:ext>
            </a:extLst>
          </p:cNvPr>
          <p:cNvSpPr>
            <a:spLocks noGrp="1"/>
          </p:cNvSpPr>
          <p:nvPr>
            <p:ph type="ftr" sz="quarter" idx="18"/>
          </p:nvPr>
        </p:nvSpPr>
        <p:spPr>
          <a:xfrm>
            <a:off x="290474" y="6411643"/>
            <a:ext cx="2477765" cy="190500"/>
          </a:xfrm>
        </p:spPr>
        <p:txBody>
          <a:bodyPr/>
          <a:lstStyle/>
          <a:p>
            <a:endParaRPr lang="en-US" dirty="0"/>
          </a:p>
        </p:txBody>
      </p:sp>
      <p:sp>
        <p:nvSpPr>
          <p:cNvPr id="10" name="Slide Number">
            <a:extLst>
              <a:ext uri="{FF2B5EF4-FFF2-40B4-BE49-F238E27FC236}">
                <a16:creationId xmlns:a16="http://schemas.microsoft.com/office/drawing/2014/main" id="{8CDC5D22-5EFB-A82A-2192-76A569B4B0D5}"/>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8" name="Straight Connector 7" descr="Vertical column divider">
            <a:extLst>
              <a:ext uri="{FF2B5EF4-FFF2-40B4-BE49-F238E27FC236}">
                <a16:creationId xmlns:a16="http://schemas.microsoft.com/office/drawing/2014/main" id="{75E2B956-D8A8-9075-0842-BD0DAFFD4122}"/>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descr="Vertical column divider">
            <a:extLst>
              <a:ext uri="{FF2B5EF4-FFF2-40B4-BE49-F238E27FC236}">
                <a16:creationId xmlns:a16="http://schemas.microsoft.com/office/drawing/2014/main" id="{BE2C4D34-A499-856F-2ED0-C6A511B884A1}"/>
              </a:ext>
            </a:extLst>
          </p:cNvPr>
          <p:cNvCxnSpPr>
            <a:cxnSpLocks/>
          </p:cNvCxnSpPr>
          <p:nvPr/>
        </p:nvCxnSpPr>
        <p:spPr bwMode="auto">
          <a:xfrm>
            <a:off x="914281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1665361"/>
      </p:ext>
    </p:extLst>
  </p:cSld>
  <p:clrMapOvr>
    <a:masterClrMapping/>
  </p:clrMapOvr>
  <p:transition spd="med"/>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oxes, 4 stacked wide, pictograms">
    <p:bg>
      <p:bgPr>
        <a:solidFill>
          <a:schemeClr val="bg1"/>
        </a:solidFill>
        <a:effectLst/>
      </p:bgPr>
    </p:bg>
    <p:spTree>
      <p:nvGrpSpPr>
        <p:cNvPr id="1" name=""/>
        <p:cNvGrpSpPr/>
        <p:nvPr/>
      </p:nvGrpSpPr>
      <p:grpSpPr>
        <a:xfrm>
          <a:off x="0" y="0"/>
          <a:ext cx="0" cy="0"/>
          <a:chOff x="0" y="0"/>
          <a:chExt cx="0" cy="0"/>
        </a:xfrm>
      </p:grpSpPr>
      <p:sp>
        <p:nvSpPr>
          <p:cNvPr id="13" name="Picture Placeholder 12" descr="Place pictogram here">
            <a:extLst>
              <a:ext uri="{FF2B5EF4-FFF2-40B4-BE49-F238E27FC236}">
                <a16:creationId xmlns:a16="http://schemas.microsoft.com/office/drawing/2014/main" id="{30AB5158-BCB8-39EE-DA85-F2CD01699FBB}"/>
              </a:ext>
            </a:extLst>
          </p:cNvPr>
          <p:cNvSpPr>
            <a:spLocks noGrp="1"/>
          </p:cNvSpPr>
          <p:nvPr>
            <p:ph type="pic" sz="quarter" idx="15" hasCustomPrompt="1"/>
          </p:nvPr>
        </p:nvSpPr>
        <p:spPr>
          <a:xfrm>
            <a:off x="287998" y="288036"/>
            <a:ext cx="607997" cy="608076"/>
          </a:xfrm>
        </p:spPr>
        <p:txBody>
          <a:bodyPr anchor="ctr"/>
          <a:lstStyle>
            <a:lvl1pPr algn="ctr">
              <a:defRPr sz="800"/>
            </a:lvl1pPr>
          </a:lstStyle>
          <a:p>
            <a:r>
              <a:rPr lang="en-US" dirty="0"/>
              <a:t>Pictogram</a:t>
            </a:r>
          </a:p>
        </p:txBody>
      </p:sp>
      <p:sp>
        <p:nvSpPr>
          <p:cNvPr id="5" name="Text Placeholder 4">
            <a:extLst>
              <a:ext uri="{FF2B5EF4-FFF2-40B4-BE49-F238E27FC236}">
                <a16:creationId xmlns:a16="http://schemas.microsoft.com/office/drawing/2014/main" id="{931099CB-CB87-D5D5-506D-4B49C08161D3}"/>
              </a:ext>
            </a:extLst>
          </p:cNvPr>
          <p:cNvSpPr>
            <a:spLocks noGrp="1"/>
          </p:cNvSpPr>
          <p:nvPr>
            <p:ph type="body" sz="quarter" idx="11"/>
          </p:nvPr>
        </p:nvSpPr>
        <p:spPr>
          <a:xfrm>
            <a:off x="287999" y="1239012"/>
            <a:ext cx="3334903" cy="1524000"/>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14" descr="Place pictogram here">
            <a:extLst>
              <a:ext uri="{FF2B5EF4-FFF2-40B4-BE49-F238E27FC236}">
                <a16:creationId xmlns:a16="http://schemas.microsoft.com/office/drawing/2014/main" id="{3C3730E5-61EB-7405-CC85-AB04242CDBC4}"/>
              </a:ext>
            </a:extLst>
          </p:cNvPr>
          <p:cNvSpPr>
            <a:spLocks noGrp="1"/>
          </p:cNvSpPr>
          <p:nvPr>
            <p:ph type="pic" sz="quarter" idx="16" hasCustomPrompt="1"/>
          </p:nvPr>
        </p:nvSpPr>
        <p:spPr>
          <a:xfrm>
            <a:off x="6380919" y="288036"/>
            <a:ext cx="607997" cy="608076"/>
          </a:xfrm>
        </p:spPr>
        <p:txBody>
          <a:bodyPr anchor="ctr"/>
          <a:lstStyle>
            <a:lvl1pPr algn="ctr">
              <a:defRPr sz="800"/>
            </a:lvl1pPr>
          </a:lstStyle>
          <a:p>
            <a:r>
              <a:rPr lang="en-US" dirty="0"/>
              <a:t>Pictogram</a:t>
            </a:r>
          </a:p>
        </p:txBody>
      </p:sp>
      <p:sp>
        <p:nvSpPr>
          <p:cNvPr id="7" name="Text Placeholder 6">
            <a:extLst>
              <a:ext uri="{FF2B5EF4-FFF2-40B4-BE49-F238E27FC236}">
                <a16:creationId xmlns:a16="http://schemas.microsoft.com/office/drawing/2014/main" id="{FC1DA3C4-E728-0E45-C91D-8EDF4B495FFC}"/>
              </a:ext>
            </a:extLst>
          </p:cNvPr>
          <p:cNvSpPr>
            <a:spLocks noGrp="1"/>
          </p:cNvSpPr>
          <p:nvPr>
            <p:ph type="body" sz="quarter" idx="12"/>
          </p:nvPr>
        </p:nvSpPr>
        <p:spPr>
          <a:xfrm>
            <a:off x="6380919" y="1238250"/>
            <a:ext cx="3337125" cy="1524000"/>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6" name="Straight Connector 15" descr="Horizontal row divider">
            <a:extLst>
              <a:ext uri="{FF2B5EF4-FFF2-40B4-BE49-F238E27FC236}">
                <a16:creationId xmlns:a16="http://schemas.microsoft.com/office/drawing/2014/main" id="{9C5483A0-0E31-72CE-21C3-6248FAEBC09A}"/>
              </a:ext>
              <a:ext uri="{C183D7F6-B498-43B3-948B-1728B52AA6E4}">
                <adec:decorative xmlns:adec="http://schemas.microsoft.com/office/drawing/2017/decorative" val="0"/>
              </a:ext>
            </a:extLst>
          </p:cNvPr>
          <p:cNvCxnSpPr>
            <a:cxnSpLocks/>
          </p:cNvCxnSpPr>
          <p:nvPr/>
        </p:nvCxnSpPr>
        <p:spPr bwMode="auto">
          <a:xfrm>
            <a:off x="287999" y="3048000"/>
            <a:ext cx="11616701"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Picture Placeholder 16" descr="Place pictogram here">
            <a:extLst>
              <a:ext uri="{FF2B5EF4-FFF2-40B4-BE49-F238E27FC236}">
                <a16:creationId xmlns:a16="http://schemas.microsoft.com/office/drawing/2014/main" id="{62C94928-6A9B-2EA7-301C-71E5F2547C8A}"/>
              </a:ext>
            </a:extLst>
          </p:cNvPr>
          <p:cNvSpPr>
            <a:spLocks noGrp="1"/>
          </p:cNvSpPr>
          <p:nvPr>
            <p:ph type="pic" sz="quarter" idx="17" hasCustomPrompt="1"/>
          </p:nvPr>
        </p:nvSpPr>
        <p:spPr>
          <a:xfrm>
            <a:off x="287998" y="3236976"/>
            <a:ext cx="607997" cy="608076"/>
          </a:xfrm>
        </p:spPr>
        <p:txBody>
          <a:bodyPr anchor="ctr"/>
          <a:lstStyle>
            <a:lvl1pPr algn="ctr">
              <a:defRPr sz="800"/>
            </a:lvl1pPr>
          </a:lstStyle>
          <a:p>
            <a:r>
              <a:rPr lang="en-US" dirty="0"/>
              <a:t>Pictogram</a:t>
            </a:r>
          </a:p>
        </p:txBody>
      </p:sp>
      <p:sp>
        <p:nvSpPr>
          <p:cNvPr id="9" name="Text Placeholder 8">
            <a:extLst>
              <a:ext uri="{FF2B5EF4-FFF2-40B4-BE49-F238E27FC236}">
                <a16:creationId xmlns:a16="http://schemas.microsoft.com/office/drawing/2014/main" id="{B0565063-698E-31B0-B619-B99A9A0B3DB6}"/>
              </a:ext>
            </a:extLst>
          </p:cNvPr>
          <p:cNvSpPr>
            <a:spLocks noGrp="1"/>
          </p:cNvSpPr>
          <p:nvPr>
            <p:ph type="body" sz="quarter" idx="13"/>
          </p:nvPr>
        </p:nvSpPr>
        <p:spPr>
          <a:xfrm>
            <a:off x="287998" y="4192524"/>
            <a:ext cx="3334904" cy="1524000"/>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Picture Placeholder 18" descr="Place pictogram here">
            <a:extLst>
              <a:ext uri="{FF2B5EF4-FFF2-40B4-BE49-F238E27FC236}">
                <a16:creationId xmlns:a16="http://schemas.microsoft.com/office/drawing/2014/main" id="{2E840026-2FAF-826F-DCFD-3FF0082B0823}"/>
              </a:ext>
            </a:extLst>
          </p:cNvPr>
          <p:cNvSpPr>
            <a:spLocks noGrp="1"/>
          </p:cNvSpPr>
          <p:nvPr>
            <p:ph type="pic" sz="quarter" idx="18" hasCustomPrompt="1"/>
          </p:nvPr>
        </p:nvSpPr>
        <p:spPr>
          <a:xfrm>
            <a:off x="6380919" y="3238500"/>
            <a:ext cx="607997" cy="608076"/>
          </a:xfrm>
        </p:spPr>
        <p:txBody>
          <a:bodyPr anchor="ctr"/>
          <a:lstStyle>
            <a:lvl1pPr algn="ctr">
              <a:defRPr sz="800"/>
            </a:lvl1pPr>
          </a:lstStyle>
          <a:p>
            <a:r>
              <a:rPr lang="en-US" dirty="0"/>
              <a:t>Pictogram</a:t>
            </a:r>
          </a:p>
        </p:txBody>
      </p:sp>
      <p:sp>
        <p:nvSpPr>
          <p:cNvPr id="11" name="Text Placeholder 10">
            <a:extLst>
              <a:ext uri="{FF2B5EF4-FFF2-40B4-BE49-F238E27FC236}">
                <a16:creationId xmlns:a16="http://schemas.microsoft.com/office/drawing/2014/main" id="{B4E44FFD-1EB7-1873-F6D1-67DE839EF09E}"/>
              </a:ext>
            </a:extLst>
          </p:cNvPr>
          <p:cNvSpPr>
            <a:spLocks noGrp="1"/>
          </p:cNvSpPr>
          <p:nvPr>
            <p:ph type="body" sz="quarter" idx="14"/>
          </p:nvPr>
        </p:nvSpPr>
        <p:spPr>
          <a:xfrm>
            <a:off x="6380920" y="4191000"/>
            <a:ext cx="3337125" cy="1524000"/>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1FC9DA86-6E63-7EF1-DAC1-73040332758F}"/>
              </a:ext>
            </a:extLst>
          </p:cNvPr>
          <p:cNvSpPr>
            <a:spLocks noGrp="1"/>
          </p:cNvSpPr>
          <p:nvPr>
            <p:ph type="ftr" sz="quarter" idx="19"/>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BE7CD285-42F9-CF03-AB5C-1DC86205FBC3}"/>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4" name="Straight Connector 3" descr="Vertical column divider">
            <a:extLst>
              <a:ext uri="{FF2B5EF4-FFF2-40B4-BE49-F238E27FC236}">
                <a16:creationId xmlns:a16="http://schemas.microsoft.com/office/drawing/2014/main" id="{E664AD27-CDB8-1E16-6F0A-1A4FF8BD97F5}"/>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0280560"/>
      </p:ext>
    </p:extLst>
  </p:cSld>
  <p:clrMapOvr>
    <a:masterClrMapping/>
  </p:clrMapOvr>
  <p:transition spd="med"/>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oxes, 4 stacked, small tit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291173" y="288036"/>
            <a:ext cx="2480241" cy="231077"/>
          </a:xfrm>
        </p:spPr>
        <p:txBody>
          <a:bodyPr/>
          <a:lstStyle>
            <a:lvl1pPr>
              <a:defRPr sz="1400">
                <a:solidFill>
                  <a:schemeClr val="tx2"/>
                </a:solidFill>
              </a:defRPr>
            </a:lvl1pPr>
          </a:lstStyle>
          <a:p>
            <a:pPr lvl="0"/>
            <a:r>
              <a:rPr lang="en-US"/>
              <a:t>Click to edit Master text styles</a:t>
            </a:r>
          </a:p>
        </p:txBody>
      </p:sp>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762000"/>
            <a:ext cx="2473892" cy="1524000"/>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3268" y="288037"/>
            <a:ext cx="2476178" cy="247421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30110" y="288036"/>
            <a:ext cx="2479352" cy="247421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2506" y="3335338"/>
            <a:ext cx="2476178" cy="247421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30109" y="3335338"/>
            <a:ext cx="2476178" cy="247421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4D288907-977D-2E2D-D334-59684842A637}"/>
              </a:ext>
            </a:extLst>
          </p:cNvPr>
          <p:cNvSpPr>
            <a:spLocks noGrp="1"/>
          </p:cNvSpPr>
          <p:nvPr>
            <p:ph type="ftr" sz="quarter" idx="22"/>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299C7C32-4361-2D42-DB76-E3E2316F597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890827090"/>
      </p:ext>
    </p:extLst>
  </p:cSld>
  <p:clrMapOvr>
    <a:masterClrMapping/>
  </p:clrMapOvr>
  <p:transition spd="med"/>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oxes, 4 stacked, large tit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291173" y="288036"/>
            <a:ext cx="2477765" cy="224028"/>
          </a:xfrm>
        </p:spPr>
        <p:txBody>
          <a:bodyPr/>
          <a:lstStyle>
            <a:lvl1pPr>
              <a:defRPr sz="1400">
                <a:solidFill>
                  <a:schemeClr val="tx2"/>
                </a:solidFill>
              </a:defRPr>
            </a:lvl1pPr>
          </a:lstStyle>
          <a:p>
            <a:pPr lvl="0"/>
            <a:r>
              <a:rPr lang="en-US"/>
              <a:t>Click to edit Master text styles</a:t>
            </a:r>
          </a:p>
        </p:txBody>
      </p:sp>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761936"/>
            <a:ext cx="5521401" cy="2286064"/>
          </a:xfrm>
        </p:spPr>
        <p:txBody>
          <a:bodyPr rIns="457200"/>
          <a:lstStyle>
            <a:lvl1pPr>
              <a:lnSpc>
                <a:spcPct val="110000"/>
              </a:lnSpc>
              <a:defRPr sz="3399">
                <a:solidFill>
                  <a:schemeClr val="tx2"/>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6544"/>
            <a:ext cx="2476178" cy="247236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6545"/>
            <a:ext cx="2479352" cy="247236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0919" y="3335337"/>
            <a:ext cx="2477701" cy="2473452"/>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28522" y="3335338"/>
            <a:ext cx="2476178" cy="2473452"/>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8E66173E-891D-82A4-82E3-E5AEA6E5A2AC}"/>
              </a:ext>
            </a:extLst>
          </p:cNvPr>
          <p:cNvSpPr>
            <a:spLocks noGrp="1"/>
          </p:cNvSpPr>
          <p:nvPr>
            <p:ph type="ftr" sz="quarter" idx="22"/>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7DC8C2E8-4EA9-1F1F-90D5-4F81A6032705}"/>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760387752"/>
      </p:ext>
    </p:extLst>
  </p:cSld>
  <p:clrMapOvr>
    <a:masterClrMapping/>
  </p:clrMapOvr>
  <p:transition spd="med"/>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oxes, 4 horizontal, small titl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287999" y="3337941"/>
            <a:ext cx="2474590" cy="2759647"/>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3334215"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6383049"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9428523"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EB933E98-EDAA-167B-D822-384AE57CFD41}"/>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9CE74F70-DD3B-B787-1122-8CC2F06AD01A}"/>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17" name="Text Placeholder 6">
            <a:extLst>
              <a:ext uri="{FF2B5EF4-FFF2-40B4-BE49-F238E27FC236}">
                <a16:creationId xmlns:a16="http://schemas.microsoft.com/office/drawing/2014/main" id="{73047254-F916-4821-F269-6EDEB3A3FAD7}"/>
              </a:ext>
            </a:extLst>
          </p:cNvPr>
          <p:cNvSpPr>
            <a:spLocks noGrp="1"/>
          </p:cNvSpPr>
          <p:nvPr>
            <p:ph type="body" sz="quarter" idx="21"/>
          </p:nvPr>
        </p:nvSpPr>
        <p:spPr>
          <a:xfrm>
            <a:off x="291174" y="288036"/>
            <a:ext cx="2470717" cy="1997964"/>
          </a:xfrm>
        </p:spPr>
        <p:txBody>
          <a:bodyPr/>
          <a:lstStyle>
            <a:lvl1pPr>
              <a:defRPr sz="14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60175373"/>
      </p:ext>
    </p:extLst>
  </p:cSld>
  <p:clrMapOvr>
    <a:masterClrMapping/>
  </p:clrMapOvr>
  <p:transition spd="med"/>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Boxes, 4 horizontal,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291173" y="192024"/>
            <a:ext cx="5517779" cy="2105089"/>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A61589D3-5821-F43C-9924-D7FBDD5E84A5}"/>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9EA471B4-B30A-F4D7-84E4-C54A4D1ACDB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9" name="Text Placeholder 10">
            <a:extLst>
              <a:ext uri="{FF2B5EF4-FFF2-40B4-BE49-F238E27FC236}">
                <a16:creationId xmlns:a16="http://schemas.microsoft.com/office/drawing/2014/main" id="{2DDB6A26-5D86-B23B-6F3C-2C3CB5694F07}"/>
              </a:ext>
            </a:extLst>
          </p:cNvPr>
          <p:cNvSpPr>
            <a:spLocks noGrp="1"/>
          </p:cNvSpPr>
          <p:nvPr>
            <p:ph type="body" sz="quarter" idx="11"/>
          </p:nvPr>
        </p:nvSpPr>
        <p:spPr>
          <a:xfrm>
            <a:off x="287999" y="3337941"/>
            <a:ext cx="2474590" cy="2759647"/>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a:extLst>
              <a:ext uri="{FF2B5EF4-FFF2-40B4-BE49-F238E27FC236}">
                <a16:creationId xmlns:a16="http://schemas.microsoft.com/office/drawing/2014/main" id="{245FB691-1306-6B38-5976-DCC6B131E6B3}"/>
              </a:ext>
            </a:extLst>
          </p:cNvPr>
          <p:cNvSpPr>
            <a:spLocks noGrp="1"/>
          </p:cNvSpPr>
          <p:nvPr>
            <p:ph type="body" sz="quarter" idx="12"/>
          </p:nvPr>
        </p:nvSpPr>
        <p:spPr>
          <a:xfrm>
            <a:off x="3334215"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749D1F57-CBD7-AB1F-5A3C-1CE58F2696D2}"/>
              </a:ext>
            </a:extLst>
          </p:cNvPr>
          <p:cNvSpPr>
            <a:spLocks noGrp="1"/>
          </p:cNvSpPr>
          <p:nvPr>
            <p:ph type="body" sz="quarter" idx="13"/>
          </p:nvPr>
        </p:nvSpPr>
        <p:spPr>
          <a:xfrm>
            <a:off x="6383049"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A17AC693-6388-34F4-29E0-3DC728E297A5}"/>
              </a:ext>
            </a:extLst>
          </p:cNvPr>
          <p:cNvSpPr>
            <a:spLocks noGrp="1"/>
          </p:cNvSpPr>
          <p:nvPr>
            <p:ph type="body" sz="quarter" idx="14"/>
          </p:nvPr>
        </p:nvSpPr>
        <p:spPr>
          <a:xfrm>
            <a:off x="9428523"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51316842"/>
      </p:ext>
    </p:extLst>
  </p:cSld>
  <p:clrMapOvr>
    <a:masterClrMapping/>
  </p:clrMapOvr>
  <p:transition spd="med"/>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oxes, 6 stack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288036"/>
            <a:ext cx="2474590" cy="199796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B1D44C30-196F-B4B1-540A-E556579735DB}"/>
              </a:ext>
            </a:extLst>
          </p:cNvPr>
          <p:cNvSpPr>
            <a:spLocks noGrp="1"/>
          </p:cNvSpPr>
          <p:nvPr>
            <p:ph type="body" sz="quarter" idx="20"/>
          </p:nvPr>
        </p:nvSpPr>
        <p:spPr>
          <a:xfrm>
            <a:off x="3332774" y="288036"/>
            <a:ext cx="2477701" cy="247802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7701" cy="247802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30109" y="288036"/>
            <a:ext cx="2472210" cy="247802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06DFE032-E717-840D-774E-AC6218CA01A8}"/>
              </a:ext>
            </a:extLst>
          </p:cNvPr>
          <p:cNvSpPr>
            <a:spLocks noGrp="1"/>
          </p:cNvSpPr>
          <p:nvPr>
            <p:ph type="ftr" sz="quarter" idx="22"/>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219EFD5E-874A-DCAB-55D5-D376C79F2C67}"/>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6" name="Text Placeholder 10">
            <a:extLst>
              <a:ext uri="{FF2B5EF4-FFF2-40B4-BE49-F238E27FC236}">
                <a16:creationId xmlns:a16="http://schemas.microsoft.com/office/drawing/2014/main" id="{0813F20A-BEE4-B8A6-B7C6-A452A39FAD7F}"/>
              </a:ext>
            </a:extLst>
          </p:cNvPr>
          <p:cNvSpPr>
            <a:spLocks noGrp="1"/>
          </p:cNvSpPr>
          <p:nvPr>
            <p:ph type="body" sz="quarter" idx="12"/>
          </p:nvPr>
        </p:nvSpPr>
        <p:spPr>
          <a:xfrm>
            <a:off x="3332774" y="3336925"/>
            <a:ext cx="2477701" cy="247802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a:extLst>
              <a:ext uri="{FF2B5EF4-FFF2-40B4-BE49-F238E27FC236}">
                <a16:creationId xmlns:a16="http://schemas.microsoft.com/office/drawing/2014/main" id="{150973AC-ED14-F5BF-FFA2-3AA73BE9F47C}"/>
              </a:ext>
            </a:extLst>
          </p:cNvPr>
          <p:cNvSpPr>
            <a:spLocks noGrp="1"/>
          </p:cNvSpPr>
          <p:nvPr>
            <p:ph type="body" sz="quarter" idx="13"/>
          </p:nvPr>
        </p:nvSpPr>
        <p:spPr>
          <a:xfrm>
            <a:off x="6380919" y="3336925"/>
            <a:ext cx="2477701" cy="247802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0">
            <a:extLst>
              <a:ext uri="{FF2B5EF4-FFF2-40B4-BE49-F238E27FC236}">
                <a16:creationId xmlns:a16="http://schemas.microsoft.com/office/drawing/2014/main" id="{BE127C12-10BF-D35C-4112-2B9F89481529}"/>
              </a:ext>
            </a:extLst>
          </p:cNvPr>
          <p:cNvSpPr>
            <a:spLocks noGrp="1"/>
          </p:cNvSpPr>
          <p:nvPr>
            <p:ph type="body" sz="quarter" idx="14"/>
          </p:nvPr>
        </p:nvSpPr>
        <p:spPr>
          <a:xfrm>
            <a:off x="9430110" y="3336925"/>
            <a:ext cx="2472209" cy="247802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99847807"/>
      </p:ext>
    </p:extLst>
  </p:cSld>
  <p:clrMapOvr>
    <a:masterClrMapping/>
  </p:clrMapOvr>
  <p:transition spd="med"/>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oxes, 6 stacked,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5819-78ED-4475-16CD-65C8A2C5EC85}"/>
              </a:ext>
            </a:extLst>
          </p:cNvPr>
          <p:cNvSpPr>
            <a:spLocks noGrp="1"/>
          </p:cNvSpPr>
          <p:nvPr>
            <p:ph type="title"/>
          </p:nvPr>
        </p:nvSpPr>
        <p:spPr>
          <a:xfrm>
            <a:off x="291173" y="288036"/>
            <a:ext cx="2474590" cy="199796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16" name="Picture Placeholder 15" descr="Place icon here">
            <a:extLst>
              <a:ext uri="{FF2B5EF4-FFF2-40B4-BE49-F238E27FC236}">
                <a16:creationId xmlns:a16="http://schemas.microsoft.com/office/drawing/2014/main" id="{DD1F0C48-79E5-E356-43FC-0FCF2DE89A20}"/>
              </a:ext>
            </a:extLst>
          </p:cNvPr>
          <p:cNvSpPr>
            <a:spLocks noGrp="1"/>
          </p:cNvSpPr>
          <p:nvPr>
            <p:ph type="pic" sz="quarter" idx="17" hasCustomPrompt="1"/>
          </p:nvPr>
        </p:nvSpPr>
        <p:spPr>
          <a:xfrm>
            <a:off x="3333316" y="288036"/>
            <a:ext cx="201142" cy="201613"/>
          </a:xfrm>
        </p:spPr>
        <p:txBody>
          <a:bodyPr/>
          <a:lstStyle>
            <a:lvl1pPr>
              <a:defRPr sz="700">
                <a:solidFill>
                  <a:schemeClr val="tx1"/>
                </a:solidFill>
              </a:defRPr>
            </a:lvl1pPr>
          </a:lstStyle>
          <a:p>
            <a:r>
              <a:rPr lang="en-US" dirty="0"/>
              <a:t>Icon</a:t>
            </a:r>
          </a:p>
        </p:txBody>
      </p:sp>
      <p:sp>
        <p:nvSpPr>
          <p:cNvPr id="5" name="Text Placeholder 4">
            <a:extLst>
              <a:ext uri="{FF2B5EF4-FFF2-40B4-BE49-F238E27FC236}">
                <a16:creationId xmlns:a16="http://schemas.microsoft.com/office/drawing/2014/main" id="{B3148C06-F3C6-0E95-A225-29F730DD158B}"/>
              </a:ext>
            </a:extLst>
          </p:cNvPr>
          <p:cNvSpPr>
            <a:spLocks noGrp="1"/>
          </p:cNvSpPr>
          <p:nvPr>
            <p:ph type="body" sz="quarter" idx="11"/>
          </p:nvPr>
        </p:nvSpPr>
        <p:spPr>
          <a:xfrm>
            <a:off x="3333316" y="762000"/>
            <a:ext cx="2477701" cy="1999551"/>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Picture Placeholder 15" descr="Place icon here">
            <a:extLst>
              <a:ext uri="{FF2B5EF4-FFF2-40B4-BE49-F238E27FC236}">
                <a16:creationId xmlns:a16="http://schemas.microsoft.com/office/drawing/2014/main" id="{18E9E323-0756-7849-8F52-19C58A517BD5}"/>
              </a:ext>
            </a:extLst>
          </p:cNvPr>
          <p:cNvSpPr>
            <a:spLocks noGrp="1"/>
          </p:cNvSpPr>
          <p:nvPr>
            <p:ph type="pic" sz="quarter" idx="18" hasCustomPrompt="1"/>
          </p:nvPr>
        </p:nvSpPr>
        <p:spPr>
          <a:xfrm>
            <a:off x="6380920" y="288036"/>
            <a:ext cx="201142" cy="201613"/>
          </a:xfrm>
        </p:spPr>
        <p:txBody>
          <a:bodyPr/>
          <a:lstStyle>
            <a:lvl1pPr>
              <a:defRPr sz="700">
                <a:solidFill>
                  <a:schemeClr val="tx1"/>
                </a:solidFill>
              </a:defRPr>
            </a:lvl1pPr>
          </a:lstStyle>
          <a:p>
            <a:r>
              <a:rPr lang="en-US" dirty="0"/>
              <a:t>Icon</a:t>
            </a:r>
          </a:p>
        </p:txBody>
      </p:sp>
      <p:sp>
        <p:nvSpPr>
          <p:cNvPr id="6" name="Text Placeholder 4">
            <a:extLst>
              <a:ext uri="{FF2B5EF4-FFF2-40B4-BE49-F238E27FC236}">
                <a16:creationId xmlns:a16="http://schemas.microsoft.com/office/drawing/2014/main" id="{81FD5E03-A007-B728-4616-E05622A43A3D}"/>
              </a:ext>
            </a:extLst>
          </p:cNvPr>
          <p:cNvSpPr>
            <a:spLocks noGrp="1"/>
          </p:cNvSpPr>
          <p:nvPr>
            <p:ph type="body" sz="quarter" idx="12"/>
          </p:nvPr>
        </p:nvSpPr>
        <p:spPr>
          <a:xfrm>
            <a:off x="6380919" y="762000"/>
            <a:ext cx="2476178" cy="1999551"/>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15" descr="Place icon here">
            <a:extLst>
              <a:ext uri="{FF2B5EF4-FFF2-40B4-BE49-F238E27FC236}">
                <a16:creationId xmlns:a16="http://schemas.microsoft.com/office/drawing/2014/main" id="{7C3BFFDB-5499-B3D7-98B2-1ABDA7D5C9DD}"/>
              </a:ext>
            </a:extLst>
          </p:cNvPr>
          <p:cNvSpPr>
            <a:spLocks noGrp="1"/>
          </p:cNvSpPr>
          <p:nvPr>
            <p:ph type="pic" sz="quarter" idx="19" hasCustomPrompt="1"/>
          </p:nvPr>
        </p:nvSpPr>
        <p:spPr>
          <a:xfrm>
            <a:off x="9428523" y="288036"/>
            <a:ext cx="201142" cy="201613"/>
          </a:xfrm>
        </p:spPr>
        <p:txBody>
          <a:bodyPr/>
          <a:lstStyle>
            <a:lvl1pPr>
              <a:defRPr sz="700">
                <a:solidFill>
                  <a:schemeClr val="tx1"/>
                </a:solidFill>
              </a:defRPr>
            </a:lvl1pPr>
          </a:lstStyle>
          <a:p>
            <a:r>
              <a:rPr lang="en-US" dirty="0"/>
              <a:t>Icon</a:t>
            </a:r>
          </a:p>
        </p:txBody>
      </p:sp>
      <p:sp>
        <p:nvSpPr>
          <p:cNvPr id="7" name="Text Placeholder 4">
            <a:extLst>
              <a:ext uri="{FF2B5EF4-FFF2-40B4-BE49-F238E27FC236}">
                <a16:creationId xmlns:a16="http://schemas.microsoft.com/office/drawing/2014/main" id="{EEC06719-7195-BBE7-0154-56A039A4B388}"/>
              </a:ext>
            </a:extLst>
          </p:cNvPr>
          <p:cNvSpPr>
            <a:spLocks noGrp="1"/>
          </p:cNvSpPr>
          <p:nvPr>
            <p:ph type="body" sz="quarter" idx="13"/>
          </p:nvPr>
        </p:nvSpPr>
        <p:spPr>
          <a:xfrm>
            <a:off x="9428523" y="762000"/>
            <a:ext cx="2473130" cy="199955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Straight Connector 22" descr="Horizontal row divider">
            <a:extLst>
              <a:ext uri="{FF2B5EF4-FFF2-40B4-BE49-F238E27FC236}">
                <a16:creationId xmlns:a16="http://schemas.microsoft.com/office/drawing/2014/main" id="{252CDB94-BA57-B58F-95F0-D406FE34BB40}"/>
              </a:ext>
              <a:ext uri="{C183D7F6-B498-43B3-948B-1728B52AA6E4}">
                <adec:decorative xmlns:adec="http://schemas.microsoft.com/office/drawing/2017/decorative" val="0"/>
              </a:ext>
            </a:extLst>
          </p:cNvPr>
          <p:cNvCxnSpPr>
            <a:cxnSpLocks/>
          </p:cNvCxnSpPr>
          <p:nvPr/>
        </p:nvCxnSpPr>
        <p:spPr bwMode="auto">
          <a:xfrm>
            <a:off x="3047603" y="3048000"/>
            <a:ext cx="8860271"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Picture Placeholder 15" descr="Place icon here">
            <a:extLst>
              <a:ext uri="{FF2B5EF4-FFF2-40B4-BE49-F238E27FC236}">
                <a16:creationId xmlns:a16="http://schemas.microsoft.com/office/drawing/2014/main" id="{C00295A2-8D30-455D-EBB9-FA7A46791936}"/>
              </a:ext>
            </a:extLst>
          </p:cNvPr>
          <p:cNvSpPr>
            <a:spLocks noGrp="1"/>
          </p:cNvSpPr>
          <p:nvPr>
            <p:ph type="pic" sz="quarter" idx="20" hasCustomPrompt="1"/>
          </p:nvPr>
        </p:nvSpPr>
        <p:spPr>
          <a:xfrm>
            <a:off x="3333316" y="3347315"/>
            <a:ext cx="201142" cy="201613"/>
          </a:xfrm>
        </p:spPr>
        <p:txBody>
          <a:bodyPr/>
          <a:lstStyle>
            <a:lvl1pPr>
              <a:defRPr sz="700">
                <a:solidFill>
                  <a:schemeClr val="tx1"/>
                </a:solidFill>
              </a:defRPr>
            </a:lvl1pPr>
          </a:lstStyle>
          <a:p>
            <a:r>
              <a:rPr lang="en-US" dirty="0"/>
              <a:t>Icon</a:t>
            </a:r>
          </a:p>
        </p:txBody>
      </p:sp>
      <p:sp>
        <p:nvSpPr>
          <p:cNvPr id="8" name="Text Placeholder 4">
            <a:extLst>
              <a:ext uri="{FF2B5EF4-FFF2-40B4-BE49-F238E27FC236}">
                <a16:creationId xmlns:a16="http://schemas.microsoft.com/office/drawing/2014/main" id="{2704E464-B0E0-CDD0-B14B-FA6386285AEC}"/>
              </a:ext>
            </a:extLst>
          </p:cNvPr>
          <p:cNvSpPr>
            <a:spLocks noGrp="1"/>
          </p:cNvSpPr>
          <p:nvPr>
            <p:ph type="body" sz="quarter" idx="14"/>
          </p:nvPr>
        </p:nvSpPr>
        <p:spPr>
          <a:xfrm>
            <a:off x="3333316" y="3811797"/>
            <a:ext cx="2477701" cy="1999148"/>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Picture Placeholder 15" descr="Place icon here">
            <a:extLst>
              <a:ext uri="{FF2B5EF4-FFF2-40B4-BE49-F238E27FC236}">
                <a16:creationId xmlns:a16="http://schemas.microsoft.com/office/drawing/2014/main" id="{F30F0F2C-CA19-3A79-4375-EB8A00FA887C}"/>
              </a:ext>
            </a:extLst>
          </p:cNvPr>
          <p:cNvSpPr>
            <a:spLocks noGrp="1"/>
          </p:cNvSpPr>
          <p:nvPr>
            <p:ph type="pic" sz="quarter" idx="21" hasCustomPrompt="1"/>
          </p:nvPr>
        </p:nvSpPr>
        <p:spPr>
          <a:xfrm>
            <a:off x="6380920" y="3347315"/>
            <a:ext cx="201142" cy="201613"/>
          </a:xfrm>
        </p:spPr>
        <p:txBody>
          <a:bodyPr/>
          <a:lstStyle>
            <a:lvl1pPr>
              <a:defRPr sz="700">
                <a:solidFill>
                  <a:schemeClr val="tx1"/>
                </a:solidFill>
              </a:defRPr>
            </a:lvl1pPr>
          </a:lstStyle>
          <a:p>
            <a:r>
              <a:rPr lang="en-US" dirty="0"/>
              <a:t>Icon</a:t>
            </a:r>
          </a:p>
        </p:txBody>
      </p:sp>
      <p:sp>
        <p:nvSpPr>
          <p:cNvPr id="9" name="Text Placeholder 4">
            <a:extLst>
              <a:ext uri="{FF2B5EF4-FFF2-40B4-BE49-F238E27FC236}">
                <a16:creationId xmlns:a16="http://schemas.microsoft.com/office/drawing/2014/main" id="{E96B64B8-6DA8-8704-DD30-37587B3E6824}"/>
              </a:ext>
            </a:extLst>
          </p:cNvPr>
          <p:cNvSpPr>
            <a:spLocks noGrp="1"/>
          </p:cNvSpPr>
          <p:nvPr>
            <p:ph type="body" sz="quarter" idx="15"/>
          </p:nvPr>
        </p:nvSpPr>
        <p:spPr>
          <a:xfrm>
            <a:off x="6380919" y="3811797"/>
            <a:ext cx="2477701" cy="1999146"/>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Picture Placeholder 15" descr="Place icon here">
            <a:extLst>
              <a:ext uri="{FF2B5EF4-FFF2-40B4-BE49-F238E27FC236}">
                <a16:creationId xmlns:a16="http://schemas.microsoft.com/office/drawing/2014/main" id="{9354D8C6-F61D-3FC1-07F8-FEE730E2D7A8}"/>
              </a:ext>
            </a:extLst>
          </p:cNvPr>
          <p:cNvSpPr>
            <a:spLocks noGrp="1"/>
          </p:cNvSpPr>
          <p:nvPr>
            <p:ph type="pic" sz="quarter" idx="22" hasCustomPrompt="1"/>
          </p:nvPr>
        </p:nvSpPr>
        <p:spPr>
          <a:xfrm>
            <a:off x="9428523" y="3347315"/>
            <a:ext cx="201142" cy="201613"/>
          </a:xfrm>
        </p:spPr>
        <p:txBody>
          <a:bodyPr/>
          <a:lstStyle>
            <a:lvl1pPr>
              <a:defRPr sz="700">
                <a:solidFill>
                  <a:schemeClr val="tx1"/>
                </a:solidFill>
              </a:defRPr>
            </a:lvl1pPr>
          </a:lstStyle>
          <a:p>
            <a:r>
              <a:rPr lang="en-US" dirty="0"/>
              <a:t>Icon</a:t>
            </a:r>
          </a:p>
        </p:txBody>
      </p:sp>
      <p:sp>
        <p:nvSpPr>
          <p:cNvPr id="10" name="Text Placeholder 4">
            <a:extLst>
              <a:ext uri="{FF2B5EF4-FFF2-40B4-BE49-F238E27FC236}">
                <a16:creationId xmlns:a16="http://schemas.microsoft.com/office/drawing/2014/main" id="{AF965C82-A0A6-A670-C10A-6073DD3549EB}"/>
              </a:ext>
            </a:extLst>
          </p:cNvPr>
          <p:cNvSpPr>
            <a:spLocks noGrp="1"/>
          </p:cNvSpPr>
          <p:nvPr>
            <p:ph type="body" sz="quarter" idx="16"/>
          </p:nvPr>
        </p:nvSpPr>
        <p:spPr>
          <a:xfrm>
            <a:off x="9428523" y="3811797"/>
            <a:ext cx="2473130" cy="1999144"/>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56C9A7FC-6BA2-EF1D-18D5-F605D8C7C003}"/>
              </a:ext>
            </a:extLst>
          </p:cNvPr>
          <p:cNvSpPr>
            <a:spLocks noGrp="1"/>
          </p:cNvSpPr>
          <p:nvPr>
            <p:ph type="ftr" sz="quarter" idx="23"/>
          </p:nvPr>
        </p:nvSpPr>
        <p:spPr>
          <a:xfrm>
            <a:off x="290474" y="6411643"/>
            <a:ext cx="2477765" cy="190500"/>
          </a:xfrm>
        </p:spPr>
        <p:txBody>
          <a:bodyPr/>
          <a:lstStyle/>
          <a:p>
            <a:endParaRPr lang="en-US" dirty="0"/>
          </a:p>
        </p:txBody>
      </p:sp>
      <p:sp>
        <p:nvSpPr>
          <p:cNvPr id="12" name="Slide Number">
            <a:extLst>
              <a:ext uri="{FF2B5EF4-FFF2-40B4-BE49-F238E27FC236}">
                <a16:creationId xmlns:a16="http://schemas.microsoft.com/office/drawing/2014/main" id="{C0294F07-890E-B2F9-0CAD-1B5AFB7648AB}"/>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4" name="Straight Connector 3" descr="Vertical column divider">
            <a:extLst>
              <a:ext uri="{FF2B5EF4-FFF2-40B4-BE49-F238E27FC236}">
                <a16:creationId xmlns:a16="http://schemas.microsoft.com/office/drawing/2014/main" id="{0E795639-6102-AB6C-5918-29F86236BFD2}"/>
              </a:ext>
            </a:extLst>
          </p:cNvPr>
          <p:cNvCxnSpPr>
            <a:cxnSpLocks/>
          </p:cNvCxnSpPr>
          <p:nvPr/>
        </p:nvCxnSpPr>
        <p:spPr bwMode="auto">
          <a:xfrm>
            <a:off x="3047603"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descr="Vertical column divider">
            <a:extLst>
              <a:ext uri="{FF2B5EF4-FFF2-40B4-BE49-F238E27FC236}">
                <a16:creationId xmlns:a16="http://schemas.microsoft.com/office/drawing/2014/main" id="{357E5319-53C7-E291-189E-B5A9A71EC85F}"/>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descr="Vertical column divider">
            <a:extLst>
              <a:ext uri="{FF2B5EF4-FFF2-40B4-BE49-F238E27FC236}">
                <a16:creationId xmlns:a16="http://schemas.microsoft.com/office/drawing/2014/main" id="{C5786CF5-FEFB-F111-90C8-4410630FD7A3}"/>
              </a:ext>
            </a:extLst>
          </p:cNvPr>
          <p:cNvCxnSpPr>
            <a:cxnSpLocks/>
          </p:cNvCxnSpPr>
          <p:nvPr/>
        </p:nvCxnSpPr>
        <p:spPr bwMode="auto">
          <a:xfrm>
            <a:off x="9142810"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3164482"/>
      </p:ext>
    </p:extLst>
  </p:cSld>
  <p:clrMapOvr>
    <a:masterClrMapping/>
  </p:clrMapOvr>
  <p:transition spd="med"/>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12" y="221657"/>
            <a:ext cx="10210800" cy="442486"/>
          </a:xfrm>
          <a:prstGeom prst="rect">
            <a:avLst/>
          </a:prstGeom>
        </p:spPr>
        <p:txBody>
          <a:bodyPr/>
          <a:lstStyle>
            <a:lvl1pPr>
              <a:defRPr>
                <a:latin typeface="Arial"/>
                <a:cs typeface="Arial"/>
              </a:defRPr>
            </a:lvl1pPr>
          </a:lstStyle>
          <a:p>
            <a:r>
              <a:rPr lang="en-US" dirty="0"/>
              <a:t>Click to edit Slide Title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519298412"/>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oxes, 6 stacked, alternate,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291173" y="192024"/>
            <a:ext cx="5519019" cy="1706563"/>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6382506" y="288036"/>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Straight Connector 18" descr="Vertical column divider">
            <a:extLst>
              <a:ext uri="{FF2B5EF4-FFF2-40B4-BE49-F238E27FC236}">
                <a16:creationId xmlns:a16="http://schemas.microsoft.com/office/drawing/2014/main" id="{B87B78A1-A315-98D3-1692-18AAAF4C6002}"/>
              </a:ext>
              <a:ext uri="{C183D7F6-B498-43B3-948B-1728B52AA6E4}">
                <adec:decorative xmlns:adec="http://schemas.microsoft.com/office/drawing/2017/decorative" val="0"/>
              </a:ext>
            </a:extLst>
          </p:cNvPr>
          <p:cNvCxnSpPr>
            <a:cxnSpLocks/>
          </p:cNvCxnSpPr>
          <p:nvPr/>
        </p:nvCxnSpPr>
        <p:spPr bwMode="auto">
          <a:xfrm>
            <a:off x="9142810" y="286569"/>
            <a:ext cx="0" cy="5811019"/>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9430109" y="288036"/>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6" name="Straight Connector 15" descr="Horizontal row divider">
            <a:extLst>
              <a:ext uri="{FF2B5EF4-FFF2-40B4-BE49-F238E27FC236}">
                <a16:creationId xmlns:a16="http://schemas.microsoft.com/office/drawing/2014/main" id="{4F455E69-0B51-1D31-E569-651079398D33}"/>
              </a:ext>
              <a:ext uri="{C183D7F6-B498-43B3-948B-1728B52AA6E4}">
                <adec:decorative xmlns:adec="http://schemas.microsoft.com/office/drawing/2017/decorative" val="0"/>
              </a:ext>
            </a:extLst>
          </p:cNvPr>
          <p:cNvCxnSpPr>
            <a:cxnSpLocks/>
          </p:cNvCxnSpPr>
          <p:nvPr/>
        </p:nvCxnSpPr>
        <p:spPr bwMode="auto">
          <a:xfrm>
            <a:off x="287999" y="3048000"/>
            <a:ext cx="11612733"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descr="Vertical column divider">
            <a:extLst>
              <a:ext uri="{FF2B5EF4-FFF2-40B4-BE49-F238E27FC236}">
                <a16:creationId xmlns:a16="http://schemas.microsoft.com/office/drawing/2014/main" id="{54C560F4-CB2D-6B04-588B-57BB4D4E6DC3}"/>
              </a:ext>
              <a:ext uri="{C183D7F6-B498-43B3-948B-1728B52AA6E4}">
                <adec:decorative xmlns:adec="http://schemas.microsoft.com/office/drawing/2017/decorative" val="0"/>
              </a:ext>
            </a:extLst>
          </p:cNvPr>
          <p:cNvCxnSpPr>
            <a:cxnSpLocks/>
          </p:cNvCxnSpPr>
          <p:nvPr/>
        </p:nvCxnSpPr>
        <p:spPr bwMode="auto">
          <a:xfrm>
            <a:off x="3047603" y="3048000"/>
            <a:ext cx="0" cy="3049588"/>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Footer Placeholder 3">
            <a:extLst>
              <a:ext uri="{FF2B5EF4-FFF2-40B4-BE49-F238E27FC236}">
                <a16:creationId xmlns:a16="http://schemas.microsoft.com/office/drawing/2014/main" id="{59A0B1DF-AF8B-38B3-B47C-60722DFBF162}"/>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EFD38FC2-A92F-D3A8-74D5-CE6E95D9C133}"/>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5" name="Straight Connector 4" descr="Vertical column divider">
            <a:extLst>
              <a:ext uri="{FF2B5EF4-FFF2-40B4-BE49-F238E27FC236}">
                <a16:creationId xmlns:a16="http://schemas.microsoft.com/office/drawing/2014/main" id="{A5B6E0FE-2F6F-9D77-9834-2DF9E13E2262}"/>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10">
            <a:extLst>
              <a:ext uri="{FF2B5EF4-FFF2-40B4-BE49-F238E27FC236}">
                <a16:creationId xmlns:a16="http://schemas.microsoft.com/office/drawing/2014/main" id="{022E65FD-CDEF-1AA2-2521-5B200BF4B6BD}"/>
              </a:ext>
            </a:extLst>
          </p:cNvPr>
          <p:cNvSpPr>
            <a:spLocks noGrp="1"/>
          </p:cNvSpPr>
          <p:nvPr>
            <p:ph type="body" sz="quarter" idx="11"/>
          </p:nvPr>
        </p:nvSpPr>
        <p:spPr>
          <a:xfrm>
            <a:off x="287999" y="3337941"/>
            <a:ext cx="2474590" cy="2759647"/>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a:extLst>
              <a:ext uri="{FF2B5EF4-FFF2-40B4-BE49-F238E27FC236}">
                <a16:creationId xmlns:a16="http://schemas.microsoft.com/office/drawing/2014/main" id="{83C43A7A-FFA5-D00F-7BEB-AA5C5DA6FB8E}"/>
              </a:ext>
            </a:extLst>
          </p:cNvPr>
          <p:cNvSpPr>
            <a:spLocks noGrp="1"/>
          </p:cNvSpPr>
          <p:nvPr>
            <p:ph type="body" sz="quarter" idx="19"/>
          </p:nvPr>
        </p:nvSpPr>
        <p:spPr>
          <a:xfrm>
            <a:off x="3331187"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6558C27E-CF79-F761-3827-DA392178DC8E}"/>
              </a:ext>
            </a:extLst>
          </p:cNvPr>
          <p:cNvSpPr>
            <a:spLocks noGrp="1"/>
          </p:cNvSpPr>
          <p:nvPr>
            <p:ph type="body" sz="quarter" idx="20"/>
          </p:nvPr>
        </p:nvSpPr>
        <p:spPr>
          <a:xfrm>
            <a:off x="6383049"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C0BF9C6F-22AC-2FF0-D8C9-37373CDEB3A5}"/>
              </a:ext>
            </a:extLst>
          </p:cNvPr>
          <p:cNvSpPr>
            <a:spLocks noGrp="1"/>
          </p:cNvSpPr>
          <p:nvPr>
            <p:ph type="body" sz="quarter" idx="14"/>
          </p:nvPr>
        </p:nvSpPr>
        <p:spPr>
          <a:xfrm>
            <a:off x="9428523"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38526736"/>
      </p:ext>
    </p:extLst>
  </p:cSld>
  <p:clrMapOvr>
    <a:masterClrMapping/>
  </p:clrMapOvr>
  <p:transition spd="med"/>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Boxes, 6 stacked, alternate,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291173" y="288036"/>
            <a:ext cx="2474590" cy="1706563"/>
          </a:xfrm>
        </p:spPr>
        <p:txBody>
          <a:bodyPr rIns="0"/>
          <a:lstStyle>
            <a:lvl1pPr>
              <a:lnSpc>
                <a:spcPct val="110000"/>
              </a:lnSpc>
              <a:defRPr sz="18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6382506" y="288036"/>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9430109" y="288036"/>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7C192388-DAC3-247F-4457-03A65F8CDF36}"/>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72D75691-23B7-FADC-4357-CB3662EB3779}"/>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5" name="Straight Connector 4" descr="Vertical column divider">
            <a:extLst>
              <a:ext uri="{FF2B5EF4-FFF2-40B4-BE49-F238E27FC236}">
                <a16:creationId xmlns:a16="http://schemas.microsoft.com/office/drawing/2014/main" id="{CB17488F-3B5A-CD3F-8D89-787477C1F946}"/>
              </a:ext>
              <a:ext uri="{C183D7F6-B498-43B3-948B-1728B52AA6E4}">
                <adec:decorative xmlns:adec="http://schemas.microsoft.com/office/drawing/2017/decorative" val="0"/>
              </a:ext>
            </a:extLst>
          </p:cNvPr>
          <p:cNvCxnSpPr>
            <a:cxnSpLocks/>
          </p:cNvCxnSpPr>
          <p:nvPr/>
        </p:nvCxnSpPr>
        <p:spPr bwMode="auto">
          <a:xfrm>
            <a:off x="9142810" y="286569"/>
            <a:ext cx="0" cy="5811019"/>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descr="Horizontal row divider">
            <a:extLst>
              <a:ext uri="{FF2B5EF4-FFF2-40B4-BE49-F238E27FC236}">
                <a16:creationId xmlns:a16="http://schemas.microsoft.com/office/drawing/2014/main" id="{7B2108DD-FE3A-F98C-D857-CDFA3DAD9666}"/>
              </a:ext>
              <a:ext uri="{C183D7F6-B498-43B3-948B-1728B52AA6E4}">
                <adec:decorative xmlns:adec="http://schemas.microsoft.com/office/drawing/2017/decorative" val="0"/>
              </a:ext>
            </a:extLst>
          </p:cNvPr>
          <p:cNvCxnSpPr>
            <a:cxnSpLocks/>
          </p:cNvCxnSpPr>
          <p:nvPr/>
        </p:nvCxnSpPr>
        <p:spPr bwMode="auto">
          <a:xfrm>
            <a:off x="287999" y="3048000"/>
            <a:ext cx="11612733"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descr="Vertical column divider">
            <a:extLst>
              <a:ext uri="{FF2B5EF4-FFF2-40B4-BE49-F238E27FC236}">
                <a16:creationId xmlns:a16="http://schemas.microsoft.com/office/drawing/2014/main" id="{03D0E68D-02AF-474A-3224-FF5108D23382}"/>
              </a:ext>
              <a:ext uri="{C183D7F6-B498-43B3-948B-1728B52AA6E4}">
                <adec:decorative xmlns:adec="http://schemas.microsoft.com/office/drawing/2017/decorative" val="0"/>
              </a:ext>
            </a:extLst>
          </p:cNvPr>
          <p:cNvCxnSpPr>
            <a:cxnSpLocks/>
          </p:cNvCxnSpPr>
          <p:nvPr/>
        </p:nvCxnSpPr>
        <p:spPr bwMode="auto">
          <a:xfrm>
            <a:off x="3047603" y="3041650"/>
            <a:ext cx="0" cy="3055938"/>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descr="Vertical column divider">
            <a:extLst>
              <a:ext uri="{FF2B5EF4-FFF2-40B4-BE49-F238E27FC236}">
                <a16:creationId xmlns:a16="http://schemas.microsoft.com/office/drawing/2014/main" id="{5600EFDE-928F-B419-8585-5582A68373F2}"/>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0">
            <a:extLst>
              <a:ext uri="{FF2B5EF4-FFF2-40B4-BE49-F238E27FC236}">
                <a16:creationId xmlns:a16="http://schemas.microsoft.com/office/drawing/2014/main" id="{5C1B1885-0510-1907-4EAD-DB9018C133E5}"/>
              </a:ext>
            </a:extLst>
          </p:cNvPr>
          <p:cNvSpPr>
            <a:spLocks noGrp="1"/>
          </p:cNvSpPr>
          <p:nvPr>
            <p:ph type="body" sz="quarter" idx="11"/>
          </p:nvPr>
        </p:nvSpPr>
        <p:spPr>
          <a:xfrm>
            <a:off x="287999" y="3337941"/>
            <a:ext cx="2474590" cy="2759647"/>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0">
            <a:extLst>
              <a:ext uri="{FF2B5EF4-FFF2-40B4-BE49-F238E27FC236}">
                <a16:creationId xmlns:a16="http://schemas.microsoft.com/office/drawing/2014/main" id="{5804D2DB-0651-E704-D761-49FB6352B7C3}"/>
              </a:ext>
            </a:extLst>
          </p:cNvPr>
          <p:cNvSpPr>
            <a:spLocks noGrp="1"/>
          </p:cNvSpPr>
          <p:nvPr>
            <p:ph type="body" sz="quarter" idx="19"/>
          </p:nvPr>
        </p:nvSpPr>
        <p:spPr>
          <a:xfrm>
            <a:off x="3331187"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0">
            <a:extLst>
              <a:ext uri="{FF2B5EF4-FFF2-40B4-BE49-F238E27FC236}">
                <a16:creationId xmlns:a16="http://schemas.microsoft.com/office/drawing/2014/main" id="{9900EBA3-CCC2-CE83-A620-B68ADAF8371C}"/>
              </a:ext>
            </a:extLst>
          </p:cNvPr>
          <p:cNvSpPr>
            <a:spLocks noGrp="1"/>
          </p:cNvSpPr>
          <p:nvPr>
            <p:ph type="body" sz="quarter" idx="20"/>
          </p:nvPr>
        </p:nvSpPr>
        <p:spPr>
          <a:xfrm>
            <a:off x="6383049"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10">
            <a:extLst>
              <a:ext uri="{FF2B5EF4-FFF2-40B4-BE49-F238E27FC236}">
                <a16:creationId xmlns:a16="http://schemas.microsoft.com/office/drawing/2014/main" id="{FAB4091C-FF62-7BAF-B996-F22392D5E709}"/>
              </a:ext>
            </a:extLst>
          </p:cNvPr>
          <p:cNvSpPr>
            <a:spLocks noGrp="1"/>
          </p:cNvSpPr>
          <p:nvPr>
            <p:ph type="body" sz="quarter" idx="14"/>
          </p:nvPr>
        </p:nvSpPr>
        <p:spPr>
          <a:xfrm>
            <a:off x="9428523"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20219650"/>
      </p:ext>
    </p:extLst>
  </p:cSld>
  <p:clrMapOvr>
    <a:masterClrMapping/>
  </p:clrMapOvr>
  <p:transition spd="med"/>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Video or imagery, half,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291173" y="1520825"/>
            <a:ext cx="2473130" cy="4576763"/>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5">
            <a:extLst>
              <a:ext uri="{FF2B5EF4-FFF2-40B4-BE49-F238E27FC236}">
                <a16:creationId xmlns:a16="http://schemas.microsoft.com/office/drawing/2014/main" id="{88F00625-4E10-D884-2256-56B294B4BA89}"/>
              </a:ext>
            </a:extLst>
          </p:cNvPr>
          <p:cNvSpPr>
            <a:spLocks noGrp="1"/>
          </p:cNvSpPr>
          <p:nvPr>
            <p:ph type="body" sz="quarter" idx="13"/>
          </p:nvPr>
        </p:nvSpPr>
        <p:spPr>
          <a:xfrm>
            <a:off x="3334904" y="1520825"/>
            <a:ext cx="2475384" cy="4576763"/>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10" descr="Place imagery here">
            <a:extLst>
              <a:ext uri="{FF2B5EF4-FFF2-40B4-BE49-F238E27FC236}">
                <a16:creationId xmlns:a16="http://schemas.microsoft.com/office/drawing/2014/main" id="{468A48E8-BE84-7972-AB73-8E31C1C13499}"/>
              </a:ext>
            </a:extLst>
          </p:cNvPr>
          <p:cNvSpPr>
            <a:spLocks noGrp="1"/>
          </p:cNvSpPr>
          <p:nvPr>
            <p:ph type="pic" sz="quarter" idx="15" hasCustomPrompt="1"/>
          </p:nvPr>
        </p:nvSpPr>
        <p:spPr>
          <a:xfrm>
            <a:off x="6380919" y="288037"/>
            <a:ext cx="5519908" cy="6285801"/>
          </a:xfrm>
          <a:solidFill>
            <a:srgbClr val="E0E0E0"/>
          </a:solidFill>
        </p:spPr>
        <p:txBody>
          <a:bodyPr anchor="ctr"/>
          <a:lstStyle>
            <a:lvl1pPr algn="ctr">
              <a:defRPr>
                <a:solidFill>
                  <a:schemeClr val="accent5"/>
                </a:solidFill>
              </a:defRPr>
            </a:lvl1pPr>
          </a:lstStyle>
          <a:p>
            <a:r>
              <a:rPr lang="en-US" dirty="0"/>
              <a:t>Place imagery here</a:t>
            </a:r>
          </a:p>
        </p:txBody>
      </p:sp>
      <p:sp>
        <p:nvSpPr>
          <p:cNvPr id="3" name="Footer Placeholder 3">
            <a:extLst>
              <a:ext uri="{FF2B5EF4-FFF2-40B4-BE49-F238E27FC236}">
                <a16:creationId xmlns:a16="http://schemas.microsoft.com/office/drawing/2014/main" id="{765F8DDE-78BD-E2B6-1CAB-2A9EF14E9F71}"/>
              </a:ext>
            </a:extLst>
          </p:cNvPr>
          <p:cNvSpPr>
            <a:spLocks noGrp="1"/>
          </p:cNvSpPr>
          <p:nvPr>
            <p:ph type="ftr" sz="quarter" idx="18"/>
          </p:nvPr>
        </p:nvSpPr>
        <p:spPr>
          <a:xfrm>
            <a:off x="290474" y="6411643"/>
            <a:ext cx="2477765" cy="190500"/>
          </a:xfrm>
        </p:spPr>
        <p:txBody>
          <a:bodyPr/>
          <a:lstStyle/>
          <a:p>
            <a:endParaRPr lang="en-US" dirty="0"/>
          </a:p>
        </p:txBody>
      </p:sp>
    </p:spTree>
    <p:extLst>
      <p:ext uri="{BB962C8B-B14F-4D97-AF65-F5344CB8AC3E}">
        <p14:creationId xmlns:p14="http://schemas.microsoft.com/office/powerpoint/2010/main" val="3521864593"/>
      </p:ext>
    </p:extLst>
  </p:cSld>
  <p:clrMapOvr>
    <a:masterClrMapping/>
  </p:clrMapOvr>
  <p:transition spd="med"/>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Video or imagery, 3/4, ble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75EDE688-75EF-DA04-F0B3-24F53FFC6BAF}"/>
              </a:ext>
            </a:extLst>
          </p:cNvPr>
          <p:cNvSpPr>
            <a:spLocks noGrp="1"/>
          </p:cNvSpPr>
          <p:nvPr>
            <p:ph type="body" sz="quarter" idx="13"/>
          </p:nvPr>
        </p:nvSpPr>
        <p:spPr>
          <a:xfrm>
            <a:off x="291173" y="1520825"/>
            <a:ext cx="2477765" cy="4576763"/>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Picture Placeholder 11" descr="Place imagery here">
            <a:extLst>
              <a:ext uri="{FF2B5EF4-FFF2-40B4-BE49-F238E27FC236}">
                <a16:creationId xmlns:a16="http://schemas.microsoft.com/office/drawing/2014/main" id="{DE390102-FDF4-C834-3F45-02B57A70ADB2}"/>
              </a:ext>
            </a:extLst>
          </p:cNvPr>
          <p:cNvSpPr>
            <a:spLocks noGrp="1"/>
          </p:cNvSpPr>
          <p:nvPr>
            <p:ph type="pic" sz="quarter" idx="14" hasCustomPrompt="1"/>
          </p:nvPr>
        </p:nvSpPr>
        <p:spPr>
          <a:xfrm>
            <a:off x="3047603" y="0"/>
            <a:ext cx="9144397" cy="6858000"/>
          </a:xfrm>
          <a:solidFill>
            <a:srgbClr val="E0E0E0"/>
          </a:solidFill>
        </p:spPr>
        <p:txBody>
          <a:bodyPr anchor="ctr"/>
          <a:lstStyle>
            <a:lvl1pPr algn="ctr">
              <a:defRPr>
                <a:solidFill>
                  <a:schemeClr val="accent5"/>
                </a:solidFill>
              </a:defRPr>
            </a:lvl1pPr>
          </a:lstStyle>
          <a:p>
            <a:r>
              <a:rPr lang="en-US" dirty="0"/>
              <a:t>Place imagery here</a:t>
            </a:r>
          </a:p>
        </p:txBody>
      </p:sp>
      <p:sp>
        <p:nvSpPr>
          <p:cNvPr id="5" name="Footer Placeholder 3">
            <a:extLst>
              <a:ext uri="{FF2B5EF4-FFF2-40B4-BE49-F238E27FC236}">
                <a16:creationId xmlns:a16="http://schemas.microsoft.com/office/drawing/2014/main" id="{7B09C899-A6D4-3826-EAB8-A75F78607CE3}"/>
              </a:ext>
            </a:extLst>
          </p:cNvPr>
          <p:cNvSpPr>
            <a:spLocks noGrp="1"/>
          </p:cNvSpPr>
          <p:nvPr>
            <p:ph type="ftr" sz="quarter" idx="18"/>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BEB46264-65A0-272C-CC19-DCA9B586608B}"/>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696378731"/>
      </p:ext>
    </p:extLst>
  </p:cSld>
  <p:clrMapOvr>
    <a:masterClrMapping/>
  </p:clrMapOvr>
  <p:transition spd="med"/>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Video or imagery, 3/4,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291173" y="1520825"/>
            <a:ext cx="2477765" cy="4576763"/>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descr="Place imagery here">
            <a:extLst>
              <a:ext uri="{FF2B5EF4-FFF2-40B4-BE49-F238E27FC236}">
                <a16:creationId xmlns:a16="http://schemas.microsoft.com/office/drawing/2014/main" id="{CC70703B-65B6-4B78-8B7C-73857A06C3A8}"/>
              </a:ext>
            </a:extLst>
          </p:cNvPr>
          <p:cNvSpPr>
            <a:spLocks noGrp="1"/>
          </p:cNvSpPr>
          <p:nvPr>
            <p:ph type="pic" sz="quarter" idx="14" hasCustomPrompt="1"/>
          </p:nvPr>
        </p:nvSpPr>
        <p:spPr>
          <a:xfrm>
            <a:off x="3333316" y="285750"/>
            <a:ext cx="8567416" cy="6289675"/>
          </a:xfrm>
          <a:solidFill>
            <a:srgbClr val="E0E0E0"/>
          </a:solidFill>
        </p:spPr>
        <p:txBody>
          <a:bodyPr anchor="ctr"/>
          <a:lstStyle>
            <a:lvl1pPr algn="ctr">
              <a:defRPr>
                <a:solidFill>
                  <a:schemeClr val="accent5"/>
                </a:solidFill>
              </a:defRPr>
            </a:lvl1pPr>
          </a:lstStyle>
          <a:p>
            <a:r>
              <a:rPr lang="en-US" dirty="0"/>
              <a:t>Place imagery here</a:t>
            </a:r>
          </a:p>
        </p:txBody>
      </p:sp>
      <p:sp>
        <p:nvSpPr>
          <p:cNvPr id="3" name="Footer Placeholder 3">
            <a:extLst>
              <a:ext uri="{FF2B5EF4-FFF2-40B4-BE49-F238E27FC236}">
                <a16:creationId xmlns:a16="http://schemas.microsoft.com/office/drawing/2014/main" id="{547D5110-D587-CC11-18F6-FEB7AA2D7851}"/>
              </a:ext>
            </a:extLst>
          </p:cNvPr>
          <p:cNvSpPr>
            <a:spLocks noGrp="1"/>
          </p:cNvSpPr>
          <p:nvPr>
            <p:ph type="ftr" sz="quarter" idx="18"/>
          </p:nvPr>
        </p:nvSpPr>
        <p:spPr>
          <a:xfrm>
            <a:off x="290474" y="6411643"/>
            <a:ext cx="2477765" cy="190500"/>
          </a:xfrm>
        </p:spPr>
        <p:txBody>
          <a:bodyPr/>
          <a:lstStyle/>
          <a:p>
            <a:endParaRPr lang="en-US" dirty="0"/>
          </a:p>
        </p:txBody>
      </p:sp>
    </p:spTree>
    <p:extLst>
      <p:ext uri="{BB962C8B-B14F-4D97-AF65-F5344CB8AC3E}">
        <p14:creationId xmlns:p14="http://schemas.microsoft.com/office/powerpoint/2010/main" val="3263337401"/>
      </p:ext>
    </p:extLst>
  </p:cSld>
  <p:clrMapOvr>
    <a:masterClrMapping/>
  </p:clrMapOvr>
  <p:transition spd="med"/>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Video or imagery, bleed">
    <p:bg>
      <p:bgPr>
        <a:solidFill>
          <a:schemeClr val="bg1"/>
        </a:solidFill>
        <a:effectLst/>
      </p:bgPr>
    </p:bg>
    <p:spTree>
      <p:nvGrpSpPr>
        <p:cNvPr id="1" name=""/>
        <p:cNvGrpSpPr/>
        <p:nvPr/>
      </p:nvGrpSpPr>
      <p:grpSpPr>
        <a:xfrm>
          <a:off x="0" y="0"/>
          <a:ext cx="0" cy="0"/>
          <a:chOff x="0" y="0"/>
          <a:chExt cx="0" cy="0"/>
        </a:xfrm>
      </p:grpSpPr>
      <p:sp>
        <p:nvSpPr>
          <p:cNvPr id="4" name="Picture Placeholder 3" descr="Place imagery here">
            <a:extLst>
              <a:ext uri="{FF2B5EF4-FFF2-40B4-BE49-F238E27FC236}">
                <a16:creationId xmlns:a16="http://schemas.microsoft.com/office/drawing/2014/main" id="{F6679120-DB81-97FD-CD5A-00DC1F5E6658}"/>
              </a:ext>
            </a:extLst>
          </p:cNvPr>
          <p:cNvSpPr>
            <a:spLocks noGrp="1"/>
          </p:cNvSpPr>
          <p:nvPr>
            <p:ph type="pic" sz="quarter" idx="11" hasCustomPrompt="1"/>
          </p:nvPr>
        </p:nvSpPr>
        <p:spPr>
          <a:xfrm>
            <a:off x="0" y="0"/>
            <a:ext cx="12192000" cy="6858000"/>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Slide Number">
            <a:extLst>
              <a:ext uri="{FF2B5EF4-FFF2-40B4-BE49-F238E27FC236}">
                <a16:creationId xmlns:a16="http://schemas.microsoft.com/office/drawing/2014/main" id="{8A69D316-0792-83BD-3912-71CDE3BB681F}"/>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951363585"/>
      </p:ext>
    </p:extLst>
  </p:cSld>
  <p:clrMapOvr>
    <a:masterClrMapping/>
  </p:clrMapOvr>
  <p:transition spd="med"/>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Video or imagery, inset">
    <p:bg>
      <p:bgPr>
        <a:solidFill>
          <a:schemeClr val="bg1"/>
        </a:solidFill>
        <a:effectLst/>
      </p:bgPr>
    </p:bg>
    <p:spTree>
      <p:nvGrpSpPr>
        <p:cNvPr id="1" name=""/>
        <p:cNvGrpSpPr/>
        <p:nvPr/>
      </p:nvGrpSpPr>
      <p:grpSpPr>
        <a:xfrm>
          <a:off x="0" y="0"/>
          <a:ext cx="0" cy="0"/>
          <a:chOff x="0" y="0"/>
          <a:chExt cx="0" cy="0"/>
        </a:xfrm>
      </p:grpSpPr>
      <p:sp>
        <p:nvSpPr>
          <p:cNvPr id="4" name="Picture Placeholder 3" descr="Place imagery here">
            <a:extLst>
              <a:ext uri="{FF2B5EF4-FFF2-40B4-BE49-F238E27FC236}">
                <a16:creationId xmlns:a16="http://schemas.microsoft.com/office/drawing/2014/main" id="{34239CCE-9A38-90E1-F860-FF40FBDA2409}"/>
              </a:ext>
            </a:extLst>
          </p:cNvPr>
          <p:cNvSpPr>
            <a:spLocks noGrp="1"/>
          </p:cNvSpPr>
          <p:nvPr>
            <p:ph type="pic" sz="quarter" idx="11" hasCustomPrompt="1"/>
          </p:nvPr>
        </p:nvSpPr>
        <p:spPr>
          <a:xfrm>
            <a:off x="288887" y="285750"/>
            <a:ext cx="11611845" cy="6289675"/>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540081524"/>
      </p:ext>
    </p:extLst>
  </p:cSld>
  <p:clrMapOvr>
    <a:masterClrMapping/>
  </p:clrMapOvr>
  <p:transition spd="med"/>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ntacts, profiles, contributors">
    <p:bg>
      <p:bgPr>
        <a:solidFill>
          <a:schemeClr val="bg1"/>
        </a:solidFill>
        <a:effectLst/>
      </p:bgPr>
    </p:bg>
    <p:spTree>
      <p:nvGrpSpPr>
        <p:cNvPr id="1" name=""/>
        <p:cNvGrpSpPr/>
        <p:nvPr/>
      </p:nvGrpSpPr>
      <p:grpSpPr>
        <a:xfrm>
          <a:off x="0" y="0"/>
          <a:ext cx="0" cy="0"/>
          <a:chOff x="0" y="0"/>
          <a:chExt cx="0" cy="0"/>
        </a:xfrm>
      </p:grpSpPr>
      <p:sp>
        <p:nvSpPr>
          <p:cNvPr id="7" name="Picture Placeholder 7" descr="Place bio portrait here">
            <a:extLst>
              <a:ext uri="{FF2B5EF4-FFF2-40B4-BE49-F238E27FC236}">
                <a16:creationId xmlns:a16="http://schemas.microsoft.com/office/drawing/2014/main" id="{0B1677E6-5066-100D-29D6-CCAD04C21BCE}"/>
              </a:ext>
            </a:extLst>
          </p:cNvPr>
          <p:cNvSpPr>
            <a:spLocks noGrp="1"/>
          </p:cNvSpPr>
          <p:nvPr>
            <p:ph type="pic" sz="quarter" idx="28" hasCustomPrompt="1"/>
          </p:nvPr>
        </p:nvSpPr>
        <p:spPr>
          <a:xfrm>
            <a:off x="289586" y="1522413"/>
            <a:ext cx="1231041" cy="1238250"/>
          </a:xfrm>
          <a:solidFill>
            <a:srgbClr val="E0E0E0"/>
          </a:solidFill>
        </p:spPr>
        <p:txBody>
          <a:bodyPr anchor="ctr"/>
          <a:lstStyle>
            <a:lvl1pPr algn="ctr">
              <a:defRPr>
                <a:solidFill>
                  <a:schemeClr val="accent5"/>
                </a:solidFill>
              </a:defRPr>
            </a:lvl1pPr>
          </a:lstStyle>
          <a:p>
            <a:r>
              <a:rPr lang="en-US" dirty="0"/>
              <a:t>Place imagery here</a:t>
            </a:r>
          </a:p>
        </p:txBody>
      </p:sp>
      <p:sp>
        <p:nvSpPr>
          <p:cNvPr id="13" name="Picture Placeholder 7" descr="Place bio portrait here">
            <a:extLst>
              <a:ext uri="{FF2B5EF4-FFF2-40B4-BE49-F238E27FC236}">
                <a16:creationId xmlns:a16="http://schemas.microsoft.com/office/drawing/2014/main" id="{3DCE12BA-53E1-8B67-A029-029F1E6F9163}"/>
              </a:ext>
            </a:extLst>
          </p:cNvPr>
          <p:cNvSpPr>
            <a:spLocks noGrp="1"/>
          </p:cNvSpPr>
          <p:nvPr>
            <p:ph type="pic" sz="quarter" idx="30" hasCustomPrompt="1"/>
          </p:nvPr>
        </p:nvSpPr>
        <p:spPr>
          <a:xfrm>
            <a:off x="289586" y="3048000"/>
            <a:ext cx="1231041"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15" name="Picture Placeholder 7" descr="Place bio portrait here">
            <a:extLst>
              <a:ext uri="{FF2B5EF4-FFF2-40B4-BE49-F238E27FC236}">
                <a16:creationId xmlns:a16="http://schemas.microsoft.com/office/drawing/2014/main" id="{05E149CA-A25F-74EE-93DF-1A877CDE924F}"/>
              </a:ext>
            </a:extLst>
          </p:cNvPr>
          <p:cNvSpPr>
            <a:spLocks noGrp="1"/>
          </p:cNvSpPr>
          <p:nvPr>
            <p:ph type="pic" sz="quarter" idx="32" hasCustomPrompt="1"/>
          </p:nvPr>
        </p:nvSpPr>
        <p:spPr>
          <a:xfrm>
            <a:off x="289586" y="4570413"/>
            <a:ext cx="1231041"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5" name="Picture Placeholder 7" descr="Place bio portrait here">
            <a:extLst>
              <a:ext uri="{FF2B5EF4-FFF2-40B4-BE49-F238E27FC236}">
                <a16:creationId xmlns:a16="http://schemas.microsoft.com/office/drawing/2014/main" id="{AAC7C1AD-0F8C-4D02-0112-981444AFE98D}"/>
              </a:ext>
            </a:extLst>
          </p:cNvPr>
          <p:cNvSpPr>
            <a:spLocks noGrp="1"/>
          </p:cNvSpPr>
          <p:nvPr>
            <p:ph type="pic" sz="quarter" idx="34" hasCustomPrompt="1"/>
          </p:nvPr>
        </p:nvSpPr>
        <p:spPr>
          <a:xfrm>
            <a:off x="6382506" y="1522413"/>
            <a:ext cx="1229708"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7" name="Picture Placeholder 7" descr="Place bio portrait here">
            <a:extLst>
              <a:ext uri="{FF2B5EF4-FFF2-40B4-BE49-F238E27FC236}">
                <a16:creationId xmlns:a16="http://schemas.microsoft.com/office/drawing/2014/main" id="{22271FFB-E2D1-459B-4089-A291A1110AE8}"/>
              </a:ext>
            </a:extLst>
          </p:cNvPr>
          <p:cNvSpPr>
            <a:spLocks noGrp="1"/>
          </p:cNvSpPr>
          <p:nvPr>
            <p:ph type="pic" sz="quarter" idx="36" hasCustomPrompt="1"/>
          </p:nvPr>
        </p:nvSpPr>
        <p:spPr>
          <a:xfrm>
            <a:off x="6382506" y="3048000"/>
            <a:ext cx="1229708"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9" name="Picture Placeholder 7" descr="Place bio portrait here">
            <a:extLst>
              <a:ext uri="{FF2B5EF4-FFF2-40B4-BE49-F238E27FC236}">
                <a16:creationId xmlns:a16="http://schemas.microsoft.com/office/drawing/2014/main" id="{F3C99020-5BF1-8A8C-BDCB-42766A5B9BE5}"/>
              </a:ext>
            </a:extLst>
          </p:cNvPr>
          <p:cNvSpPr>
            <a:spLocks noGrp="1"/>
          </p:cNvSpPr>
          <p:nvPr>
            <p:ph type="pic" sz="quarter" idx="38" hasCustomPrompt="1"/>
          </p:nvPr>
        </p:nvSpPr>
        <p:spPr>
          <a:xfrm>
            <a:off x="6382506" y="4570413"/>
            <a:ext cx="1229708"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18" name="Text Placeholder 9">
            <a:extLst>
              <a:ext uri="{FF2B5EF4-FFF2-40B4-BE49-F238E27FC236}">
                <a16:creationId xmlns:a16="http://schemas.microsoft.com/office/drawing/2014/main" id="{31D025A0-5106-DFB0-90B1-8B366B78913F}"/>
              </a:ext>
            </a:extLst>
          </p:cNvPr>
          <p:cNvSpPr>
            <a:spLocks noGrp="1"/>
          </p:cNvSpPr>
          <p:nvPr>
            <p:ph type="body" sz="quarter" idx="21"/>
          </p:nvPr>
        </p:nvSpPr>
        <p:spPr>
          <a:xfrm>
            <a:off x="1714277" y="1522413"/>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126F49A0-96BE-0B44-B1C8-17D765B10B3E}"/>
              </a:ext>
            </a:extLst>
          </p:cNvPr>
          <p:cNvSpPr>
            <a:spLocks noGrp="1"/>
          </p:cNvSpPr>
          <p:nvPr>
            <p:ph type="body" sz="quarter" idx="12"/>
          </p:nvPr>
        </p:nvSpPr>
        <p:spPr>
          <a:xfrm>
            <a:off x="1714277" y="3048000"/>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D4772377-8015-4C99-7ED3-E4475C524D2A}"/>
              </a:ext>
            </a:extLst>
          </p:cNvPr>
          <p:cNvSpPr>
            <a:spLocks noGrp="1"/>
          </p:cNvSpPr>
          <p:nvPr>
            <p:ph type="body" sz="quarter" idx="14"/>
          </p:nvPr>
        </p:nvSpPr>
        <p:spPr>
          <a:xfrm>
            <a:off x="1714277" y="4570413"/>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9">
            <a:extLst>
              <a:ext uri="{FF2B5EF4-FFF2-40B4-BE49-F238E27FC236}">
                <a16:creationId xmlns:a16="http://schemas.microsoft.com/office/drawing/2014/main" id="{3E3566C7-C728-77B2-2A34-BBB83D482F56}"/>
              </a:ext>
            </a:extLst>
          </p:cNvPr>
          <p:cNvSpPr>
            <a:spLocks noGrp="1"/>
          </p:cNvSpPr>
          <p:nvPr>
            <p:ph type="body" sz="quarter" idx="27"/>
          </p:nvPr>
        </p:nvSpPr>
        <p:spPr>
          <a:xfrm>
            <a:off x="7807896" y="1522413"/>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9">
            <a:extLst>
              <a:ext uri="{FF2B5EF4-FFF2-40B4-BE49-F238E27FC236}">
                <a16:creationId xmlns:a16="http://schemas.microsoft.com/office/drawing/2014/main" id="{A52D1EA1-405F-7875-BAB9-B258776E1460}"/>
              </a:ext>
            </a:extLst>
          </p:cNvPr>
          <p:cNvSpPr>
            <a:spLocks noGrp="1"/>
          </p:cNvSpPr>
          <p:nvPr>
            <p:ph type="body" sz="quarter" idx="23"/>
          </p:nvPr>
        </p:nvSpPr>
        <p:spPr>
          <a:xfrm>
            <a:off x="7807896" y="3048000"/>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9">
            <a:extLst>
              <a:ext uri="{FF2B5EF4-FFF2-40B4-BE49-F238E27FC236}">
                <a16:creationId xmlns:a16="http://schemas.microsoft.com/office/drawing/2014/main" id="{73849969-24A3-113A-C58E-4A4B0FB29BAD}"/>
              </a:ext>
            </a:extLst>
          </p:cNvPr>
          <p:cNvSpPr>
            <a:spLocks noGrp="1"/>
          </p:cNvSpPr>
          <p:nvPr>
            <p:ph type="body" sz="quarter" idx="25"/>
          </p:nvPr>
        </p:nvSpPr>
        <p:spPr>
          <a:xfrm>
            <a:off x="7807896" y="4570413"/>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7D4D4C25-96EE-FF6D-B301-962CD7A63666}"/>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DA0E5B0D-36A0-4281-7D57-C2CC4453113C}"/>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326142304"/>
      </p:ext>
    </p:extLst>
  </p:cSld>
  <p:clrMapOvr>
    <a:masterClrMapping/>
  </p:clrMapOvr>
  <p:transition spd="med"/>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7"/>
            <a:ext cx="2474590" cy="199796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B3D8D357-75A1-F4FD-F531-380CF7DE4340}"/>
              </a:ext>
            </a:extLst>
          </p:cNvPr>
          <p:cNvSpPr>
            <a:spLocks noGrp="1"/>
          </p:cNvSpPr>
          <p:nvPr>
            <p:ph type="tbl" sz="quarter" idx="11"/>
          </p:nvPr>
        </p:nvSpPr>
        <p:spPr>
          <a:xfrm>
            <a:off x="3333316" y="285750"/>
            <a:ext cx="8571384" cy="5811838"/>
          </a:xfrm>
        </p:spPr>
        <p:txBody>
          <a:bodyPr anchor="ctr"/>
          <a:lstStyle>
            <a:lvl1pPr algn="ctr">
              <a:defRPr>
                <a:solidFill>
                  <a:schemeClr val="tx1"/>
                </a:solidFill>
              </a:defRPr>
            </a:lvl1pPr>
          </a:lstStyle>
          <a:p>
            <a:r>
              <a:rPr lang="en-US"/>
              <a:t>Click icon to add table</a:t>
            </a:r>
            <a:endParaRPr lang="en-US" dirty="0"/>
          </a:p>
        </p:txBody>
      </p:sp>
      <p:sp>
        <p:nvSpPr>
          <p:cNvPr id="3" name="Footer Placeholder 3">
            <a:extLst>
              <a:ext uri="{FF2B5EF4-FFF2-40B4-BE49-F238E27FC236}">
                <a16:creationId xmlns:a16="http://schemas.microsoft.com/office/drawing/2014/main" id="{3694FFFD-5196-625E-C3FC-9AB6BB13FC34}"/>
              </a:ext>
            </a:extLst>
          </p:cNvPr>
          <p:cNvSpPr>
            <a:spLocks noGrp="1"/>
          </p:cNvSpPr>
          <p:nvPr>
            <p:ph type="ftr" sz="quarter" idx="18"/>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DD2D25A8-2AEC-F554-8D58-47C112486D41}"/>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4067162017"/>
      </p:ext>
    </p:extLst>
  </p:cSld>
  <p:clrMapOvr>
    <a:masterClrMapping/>
  </p:clrMapOvr>
  <p:transition spd="med"/>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3525"/>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3" name="Slide Number">
            <a:extLst>
              <a:ext uri="{FF2B5EF4-FFF2-40B4-BE49-F238E27FC236}">
                <a16:creationId xmlns:a16="http://schemas.microsoft.com/office/drawing/2014/main" id="{B0435695-E156-66C6-5CE4-B0F751F125D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10" name="Text Placeholder 9">
            <a:extLst>
              <a:ext uri="{FF2B5EF4-FFF2-40B4-BE49-F238E27FC236}">
                <a16:creationId xmlns:a16="http://schemas.microsoft.com/office/drawing/2014/main" id="{BDFFC916-9B64-A7DC-672D-A4AFA1AE968C}"/>
              </a:ext>
            </a:extLst>
          </p:cNvPr>
          <p:cNvSpPr>
            <a:spLocks noGrp="1"/>
          </p:cNvSpPr>
          <p:nvPr>
            <p:ph type="body" sz="quarter" idx="13" hasCustomPrompt="1"/>
          </p:nvPr>
        </p:nvSpPr>
        <p:spPr>
          <a:xfrm>
            <a:off x="3333316" y="6391244"/>
            <a:ext cx="2761890" cy="212725"/>
          </a:xfrm>
        </p:spPr>
        <p:txBody>
          <a:bodyPr anchor="b" anchorCtr="0"/>
          <a:lstStyle>
            <a:lvl1pPr>
              <a:defRPr sz="800" b="0" i="0">
                <a:latin typeface="Arial" panose="020B0604020202020204" pitchFamily="34" charset="0"/>
              </a:defRPr>
            </a:lvl1pPr>
            <a:lvl2pPr>
              <a:defRPr sz="800"/>
            </a:lvl2pPr>
            <a:lvl3pPr>
              <a:defRPr sz="800"/>
            </a:lvl3pPr>
            <a:lvl4pPr>
              <a:defRPr sz="800"/>
            </a:lvl4pPr>
            <a:lvl5pPr>
              <a:defRPr sz="800"/>
            </a:lvl5pPr>
          </a:lstStyle>
          <a:p>
            <a:pPr lvl="0"/>
            <a:r>
              <a:rPr lang="en-US" dirty="0"/>
              <a:t>Source</a:t>
            </a:r>
          </a:p>
        </p:txBody>
      </p:sp>
      <p:sp>
        <p:nvSpPr>
          <p:cNvPr id="6" name="Text Placeholder 5">
            <a:extLst>
              <a:ext uri="{FF2B5EF4-FFF2-40B4-BE49-F238E27FC236}">
                <a16:creationId xmlns:a16="http://schemas.microsoft.com/office/drawing/2014/main" id="{B59164AB-EDCE-C638-F61C-8C578896FB00}"/>
              </a:ext>
            </a:extLst>
          </p:cNvPr>
          <p:cNvSpPr>
            <a:spLocks noGrp="1"/>
          </p:cNvSpPr>
          <p:nvPr>
            <p:ph type="body" sz="quarter" idx="15" hasCustomPrompt="1"/>
          </p:nvPr>
        </p:nvSpPr>
        <p:spPr>
          <a:xfrm>
            <a:off x="290475" y="6448425"/>
            <a:ext cx="2473003" cy="155575"/>
          </a:xfrm>
        </p:spPr>
        <p:txBody>
          <a:bodyPr anchor="b" anchorCtr="0"/>
          <a:lstStyle>
            <a:lvl1pPr>
              <a:defRPr sz="800" b="0" i="0">
                <a:latin typeface="Arial" panose="020B0604020202020204" pitchFamily="34" charset="0"/>
              </a:defRPr>
            </a:lvl1pPr>
            <a:lvl2pPr>
              <a:defRPr sz="800" b="0" i="0">
                <a:latin typeface="Arial" panose="020B0503050203000203" pitchFamily="34" charset="0"/>
              </a:defRPr>
            </a:lvl2pPr>
            <a:lvl3pPr>
              <a:defRPr sz="800" b="0" i="0">
                <a:latin typeface="Arial" panose="020B0503050203000203" pitchFamily="34" charset="0"/>
              </a:defRPr>
            </a:lvl3pPr>
            <a:lvl4pPr>
              <a:defRPr sz="800" b="0" i="0">
                <a:latin typeface="Arial" panose="020B0503050203000203" pitchFamily="34" charset="0"/>
              </a:defRPr>
            </a:lvl4pPr>
            <a:lvl5pPr>
              <a:defRPr sz="800" b="0" i="0">
                <a:latin typeface="Arial" panose="020B0503050203000203" pitchFamily="34" charset="0"/>
              </a:defRPr>
            </a:lvl5pPr>
          </a:lstStyle>
          <a:p>
            <a:pPr lvl="0"/>
            <a:r>
              <a:rPr lang="en-US" dirty="0"/>
              <a:t>Footer</a:t>
            </a:r>
          </a:p>
        </p:txBody>
      </p:sp>
      <p:sp>
        <p:nvSpPr>
          <p:cNvPr id="4" name="Text Placeholder 4">
            <a:extLst>
              <a:ext uri="{FF2B5EF4-FFF2-40B4-BE49-F238E27FC236}">
                <a16:creationId xmlns:a16="http://schemas.microsoft.com/office/drawing/2014/main" id="{27F82DC0-D267-F23F-7E4C-1C2FF243E76E}"/>
              </a:ext>
            </a:extLst>
          </p:cNvPr>
          <p:cNvSpPr>
            <a:spLocks noGrp="1"/>
          </p:cNvSpPr>
          <p:nvPr>
            <p:ph type="body" sz="quarter" idx="11" hasCustomPrompt="1"/>
          </p:nvPr>
        </p:nvSpPr>
        <p:spPr>
          <a:xfrm>
            <a:off x="291173" y="1524000"/>
            <a:ext cx="2477765" cy="4576763"/>
          </a:xfrm>
        </p:spPr>
        <p:txBody>
          <a:bodyPr/>
          <a:lstStyle>
            <a:lvl1pPr>
              <a:spcBef>
                <a:spcPts val="0"/>
              </a:spcBef>
              <a:defRPr sz="1400" b="0" i="0">
                <a:solidFill>
                  <a:schemeClr val="tx1"/>
                </a:solidFill>
                <a:latin typeface="Arial" panose="020B0604020202020204" pitchFamily="34" charset="0"/>
              </a:defRPr>
            </a:lvl1pPr>
            <a:lvl2pPr marL="91422" indent="-91422">
              <a:spcBef>
                <a:spcPts val="0"/>
              </a:spcBef>
              <a:defRPr sz="1400" b="0" i="0">
                <a:solidFill>
                  <a:schemeClr val="tx1"/>
                </a:solidFill>
                <a:latin typeface="Arial" panose="020B0604020202020204" pitchFamily="34" charset="0"/>
              </a:defRPr>
            </a:lvl2pPr>
            <a:lvl3pPr marL="182843" indent="-91422">
              <a:spcBef>
                <a:spcPts val="0"/>
              </a:spcBef>
              <a:defRPr sz="1400" b="0" i="0">
                <a:solidFill>
                  <a:schemeClr val="tx1"/>
                </a:solidFill>
                <a:latin typeface="Arial" panose="020B0604020202020204" pitchFamily="34" charset="0"/>
              </a:defRPr>
            </a:lvl3pPr>
            <a:lvl4pPr marL="274265" indent="-91422">
              <a:spcBef>
                <a:spcPts val="0"/>
              </a:spcBef>
              <a:defRPr sz="14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dirty="0"/>
              <a:t>Lorem ipsum dolor sit amet donec quam felis ultricies nec pellentesque eu pretium quis sem. Nulla conset massa </a:t>
            </a:r>
            <a:br>
              <a:rPr lang="en-US" dirty="0"/>
            </a:br>
            <a:r>
              <a:rPr lang="en-US" dirty="0"/>
              <a:t>quis enim.</a:t>
            </a:r>
          </a:p>
        </p:txBody>
      </p:sp>
    </p:spTree>
    <p:extLst>
      <p:ext uri="{BB962C8B-B14F-4D97-AF65-F5344CB8AC3E}">
        <p14:creationId xmlns:p14="http://schemas.microsoft.com/office/powerpoint/2010/main" val="3249663132"/>
      </p:ext>
    </p:extLst>
  </p:cSld>
  <p:clrMapOvr>
    <a:masterClrMapping/>
  </p:clrMapOvr>
  <p:transition spd="med"/>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IBM page">
    <p:spTree>
      <p:nvGrpSpPr>
        <p:cNvPr id="1" name=""/>
        <p:cNvGrpSpPr/>
        <p:nvPr/>
      </p:nvGrpSpPr>
      <p:grpSpPr>
        <a:xfrm>
          <a:off x="0" y="0"/>
          <a:ext cx="0" cy="0"/>
          <a:chOff x="0" y="0"/>
          <a:chExt cx="0" cy="0"/>
        </a:xfrm>
      </p:grpSpPr>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4604" y="2914870"/>
            <a:ext cx="1730144" cy="701463"/>
          </a:xfrm>
          <a:prstGeom prst="rect">
            <a:avLst/>
          </a:prstGeom>
        </p:spPr>
      </p:pic>
    </p:spTree>
    <p:extLst>
      <p:ext uri="{BB962C8B-B14F-4D97-AF65-F5344CB8AC3E}">
        <p14:creationId xmlns:p14="http://schemas.microsoft.com/office/powerpoint/2010/main" val="3195253263"/>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Legal disclaimer, one column">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291173" y="192024"/>
            <a:ext cx="2477765" cy="1429544"/>
          </a:xfrm>
        </p:spPr>
        <p:txBody>
          <a:bodyPr/>
          <a:lstStyle>
            <a:lvl1pPr>
              <a:lnSpc>
                <a:spcPct val="100000"/>
              </a:lnSpc>
              <a:spcBef>
                <a:spcPts val="0"/>
              </a:spcBef>
              <a:defRPr sz="3399">
                <a:solidFill>
                  <a:schemeClr val="tx2"/>
                </a:solidFill>
              </a:defRPr>
            </a:lvl1pPr>
            <a:lvl2pPr>
              <a:lnSpc>
                <a:spcPct val="100000"/>
              </a:lnSpc>
              <a:spcBef>
                <a:spcPts val="0"/>
              </a:spcBef>
              <a:defRPr sz="3199">
                <a:solidFill>
                  <a:schemeClr val="tx1"/>
                </a:solidFill>
              </a:defRPr>
            </a:lvl2pPr>
            <a:lvl3pPr>
              <a:lnSpc>
                <a:spcPct val="100000"/>
              </a:lnSpc>
              <a:spcBef>
                <a:spcPts val="0"/>
              </a:spcBef>
              <a:defRPr sz="3199">
                <a:solidFill>
                  <a:schemeClr val="tx1"/>
                </a:solidFill>
              </a:defRPr>
            </a:lvl3pPr>
            <a:lvl4pPr>
              <a:lnSpc>
                <a:spcPct val="100000"/>
              </a:lnSpc>
              <a:spcBef>
                <a:spcPts val="0"/>
              </a:spcBef>
              <a:defRPr sz="3199">
                <a:solidFill>
                  <a:schemeClr val="tx1"/>
                </a:solidFill>
              </a:defRPr>
            </a:lvl4pPr>
            <a:lvl5pPr>
              <a:lnSpc>
                <a:spcPct val="100000"/>
              </a:lnSpc>
              <a:spcBef>
                <a:spcPts val="0"/>
              </a:spcBef>
              <a:defRPr sz="3199">
                <a:solidFill>
                  <a:schemeClr val="tx1"/>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9430109" y="286544"/>
            <a:ext cx="2476178" cy="5812631"/>
          </a:xfrm>
        </p:spPr>
        <p:txBody>
          <a:bodyPr/>
          <a:lstStyle>
            <a:lvl1pPr>
              <a:lnSpc>
                <a:spcPct val="120000"/>
              </a:lnSpc>
              <a:spcBef>
                <a:spcPts val="0"/>
              </a:spcBef>
              <a:defRPr sz="800" b="0" i="0">
                <a:solidFill>
                  <a:schemeClr val="tx1"/>
                </a:solidFill>
                <a:latin typeface="Arial" panose="020B0604020202020204" pitchFamily="34" charset="0"/>
              </a:defRPr>
            </a:lvl1pPr>
            <a:lvl2pPr marL="73137" indent="-73137">
              <a:lnSpc>
                <a:spcPct val="120000"/>
              </a:lnSpc>
              <a:spcBef>
                <a:spcPts val="0"/>
              </a:spcBef>
              <a:defRPr sz="800" b="0" i="0">
                <a:solidFill>
                  <a:schemeClr val="tx1"/>
                </a:solidFill>
                <a:latin typeface="Arial" panose="020B0503050203000203" pitchFamily="34" charset="0"/>
              </a:defRPr>
            </a:lvl2pPr>
            <a:lvl3pPr marL="146275" indent="-73137">
              <a:lnSpc>
                <a:spcPct val="120000"/>
              </a:lnSpc>
              <a:spcBef>
                <a:spcPts val="0"/>
              </a:spcBef>
              <a:defRPr sz="800" b="0" i="0">
                <a:solidFill>
                  <a:schemeClr val="tx1"/>
                </a:solidFill>
                <a:latin typeface="Arial" panose="020B0503050203000203" pitchFamily="34" charset="0"/>
              </a:defRPr>
            </a:lvl3pPr>
            <a:lvl4pPr marL="219412" indent="-73137">
              <a:lnSpc>
                <a:spcPct val="120000"/>
              </a:lnSpc>
              <a:spcBef>
                <a:spcPts val="0"/>
              </a:spcBef>
              <a:defRPr sz="800" b="0" i="0">
                <a:solidFill>
                  <a:schemeClr val="tx1"/>
                </a:solidFill>
                <a:latin typeface="Arial" panose="020B0503050203000203" pitchFamily="34" charset="0"/>
              </a:defRPr>
            </a:lvl4pPr>
            <a:lvl5pPr>
              <a:lnSpc>
                <a:spcPct val="120000"/>
              </a:lnSpc>
              <a:spcBef>
                <a:spcPts val="0"/>
              </a:spcBef>
              <a:defRPr sz="800" b="0" i="0">
                <a:solidFill>
                  <a:schemeClr val="tx1"/>
                </a:solidFill>
                <a:latin typeface="Arial"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a:xfrm>
            <a:off x="290474" y="6411643"/>
            <a:ext cx="2477765" cy="190500"/>
          </a:xfrm>
        </p:spPr>
        <p:txBody>
          <a:bodyPr/>
          <a:lstStyle/>
          <a:p>
            <a:endParaRPr lang="en-US" dirty="0"/>
          </a:p>
        </p:txBody>
      </p:sp>
      <p:sp>
        <p:nvSpPr>
          <p:cNvPr id="3" name="Slide Number">
            <a:extLst>
              <a:ext uri="{FF2B5EF4-FFF2-40B4-BE49-F238E27FC236}">
                <a16:creationId xmlns:a16="http://schemas.microsoft.com/office/drawing/2014/main" id="{0C628C1A-F2DD-6011-5846-A9A3A6D3BD7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771037417"/>
      </p:ext>
    </p:extLst>
  </p:cSld>
  <p:clrMapOvr>
    <a:masterClrMapping/>
  </p:clrMapOvr>
  <p:transition spd="med"/>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Legal disclaimer, two columns">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291173" y="192024"/>
            <a:ext cx="2477765" cy="1429544"/>
          </a:xfrm>
        </p:spPr>
        <p:txBody>
          <a:bodyPr/>
          <a:lstStyle>
            <a:lvl1pPr>
              <a:lnSpc>
                <a:spcPct val="100000"/>
              </a:lnSpc>
              <a:spcBef>
                <a:spcPts val="0"/>
              </a:spcBef>
              <a:defRPr sz="3399">
                <a:solidFill>
                  <a:schemeClr val="tx2"/>
                </a:solidFill>
              </a:defRPr>
            </a:lvl1pPr>
            <a:lvl2pPr>
              <a:lnSpc>
                <a:spcPct val="100000"/>
              </a:lnSpc>
              <a:spcBef>
                <a:spcPts val="0"/>
              </a:spcBef>
              <a:defRPr sz="3199">
                <a:solidFill>
                  <a:schemeClr val="tx1"/>
                </a:solidFill>
              </a:defRPr>
            </a:lvl2pPr>
            <a:lvl3pPr>
              <a:lnSpc>
                <a:spcPct val="100000"/>
              </a:lnSpc>
              <a:spcBef>
                <a:spcPts val="0"/>
              </a:spcBef>
              <a:defRPr sz="3199">
                <a:solidFill>
                  <a:schemeClr val="tx1"/>
                </a:solidFill>
              </a:defRPr>
            </a:lvl3pPr>
            <a:lvl4pPr>
              <a:lnSpc>
                <a:spcPct val="100000"/>
              </a:lnSpc>
              <a:spcBef>
                <a:spcPts val="0"/>
              </a:spcBef>
              <a:defRPr sz="3199">
                <a:solidFill>
                  <a:schemeClr val="tx1"/>
                </a:solidFill>
              </a:defRPr>
            </a:lvl4pPr>
            <a:lvl5pPr>
              <a:lnSpc>
                <a:spcPct val="100000"/>
              </a:lnSpc>
              <a:spcBef>
                <a:spcPts val="0"/>
              </a:spcBef>
              <a:defRPr sz="3199">
                <a:solidFill>
                  <a:schemeClr val="tx1"/>
                </a:solidFill>
              </a:defRPr>
            </a:lvl5pPr>
          </a:lstStyle>
          <a:p>
            <a:pPr lvl="0"/>
            <a:r>
              <a:rPr lang="en-US"/>
              <a:t>Click to edit Master text styles</a:t>
            </a:r>
          </a:p>
        </p:txBody>
      </p:sp>
      <p:sp>
        <p:nvSpPr>
          <p:cNvPr id="6" name="Text Placeholder 6">
            <a:extLst>
              <a:ext uri="{FF2B5EF4-FFF2-40B4-BE49-F238E27FC236}">
                <a16:creationId xmlns:a16="http://schemas.microsoft.com/office/drawing/2014/main" id="{54E531DA-4051-706E-065B-21A03914153D}"/>
              </a:ext>
            </a:extLst>
          </p:cNvPr>
          <p:cNvSpPr>
            <a:spLocks noGrp="1"/>
          </p:cNvSpPr>
          <p:nvPr>
            <p:ph type="body" sz="quarter" idx="17" hasCustomPrompt="1"/>
          </p:nvPr>
        </p:nvSpPr>
        <p:spPr>
          <a:xfrm>
            <a:off x="6380919" y="286544"/>
            <a:ext cx="2476178" cy="5812631"/>
          </a:xfrm>
        </p:spPr>
        <p:txBody>
          <a:bodyPr/>
          <a:lstStyle>
            <a:lvl1pPr>
              <a:lnSpc>
                <a:spcPct val="120000"/>
              </a:lnSpc>
              <a:spcBef>
                <a:spcPts val="0"/>
              </a:spcBef>
              <a:defRPr sz="800" b="0" i="0">
                <a:solidFill>
                  <a:schemeClr val="tx1"/>
                </a:solidFill>
                <a:latin typeface="Arial" panose="020B0604020202020204" pitchFamily="34" charset="0"/>
              </a:defRPr>
            </a:lvl1pPr>
            <a:lvl2pPr marL="73137" indent="-73137">
              <a:lnSpc>
                <a:spcPct val="120000"/>
              </a:lnSpc>
              <a:spcBef>
                <a:spcPts val="0"/>
              </a:spcBef>
              <a:defRPr sz="800" b="0" i="0">
                <a:solidFill>
                  <a:schemeClr val="tx1"/>
                </a:solidFill>
                <a:latin typeface="Arial" panose="020B0503050203000203" pitchFamily="34" charset="0"/>
              </a:defRPr>
            </a:lvl2pPr>
            <a:lvl3pPr marL="146275" indent="-73137">
              <a:lnSpc>
                <a:spcPct val="120000"/>
              </a:lnSpc>
              <a:spcBef>
                <a:spcPts val="0"/>
              </a:spcBef>
              <a:defRPr sz="800" b="0" i="0">
                <a:solidFill>
                  <a:schemeClr val="tx1"/>
                </a:solidFill>
                <a:latin typeface="Arial" panose="020B0503050203000203" pitchFamily="34" charset="0"/>
              </a:defRPr>
            </a:lvl3pPr>
            <a:lvl4pPr marL="219412" indent="-73137">
              <a:lnSpc>
                <a:spcPct val="120000"/>
              </a:lnSpc>
              <a:spcBef>
                <a:spcPts val="0"/>
              </a:spcBef>
              <a:defRPr sz="800" b="0" i="0">
                <a:solidFill>
                  <a:schemeClr val="tx1"/>
                </a:solidFill>
                <a:latin typeface="Arial" panose="020B0503050203000203" pitchFamily="34" charset="0"/>
              </a:defRPr>
            </a:lvl4pPr>
            <a:lvl5pPr>
              <a:lnSpc>
                <a:spcPct val="120000"/>
              </a:lnSpc>
              <a:spcBef>
                <a:spcPts val="0"/>
              </a:spcBef>
              <a:defRPr sz="800" b="0" i="0">
                <a:solidFill>
                  <a:schemeClr val="tx1"/>
                </a:solidFill>
                <a:latin typeface="Arial"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9428522" y="286544"/>
            <a:ext cx="2476178" cy="5812631"/>
          </a:xfrm>
        </p:spPr>
        <p:txBody>
          <a:bodyPr/>
          <a:lstStyle>
            <a:lvl1pPr>
              <a:lnSpc>
                <a:spcPct val="120000"/>
              </a:lnSpc>
              <a:spcBef>
                <a:spcPts val="0"/>
              </a:spcBef>
              <a:defRPr sz="800" b="0" i="0">
                <a:solidFill>
                  <a:schemeClr val="tx1"/>
                </a:solidFill>
                <a:latin typeface="Arial" panose="020B0604020202020204" pitchFamily="34" charset="0"/>
              </a:defRPr>
            </a:lvl1pPr>
            <a:lvl2pPr marL="73137" indent="-73137">
              <a:lnSpc>
                <a:spcPct val="120000"/>
              </a:lnSpc>
              <a:spcBef>
                <a:spcPts val="0"/>
              </a:spcBef>
              <a:defRPr sz="800" b="0" i="0">
                <a:solidFill>
                  <a:schemeClr val="tx1"/>
                </a:solidFill>
                <a:latin typeface="Arial" panose="020B0503050203000203" pitchFamily="34" charset="0"/>
              </a:defRPr>
            </a:lvl2pPr>
            <a:lvl3pPr marL="146275" indent="-73137">
              <a:lnSpc>
                <a:spcPct val="120000"/>
              </a:lnSpc>
              <a:spcBef>
                <a:spcPts val="0"/>
              </a:spcBef>
              <a:defRPr sz="800" b="0" i="0">
                <a:solidFill>
                  <a:schemeClr val="tx1"/>
                </a:solidFill>
                <a:latin typeface="Arial" panose="020B0503050203000203" pitchFamily="34" charset="0"/>
              </a:defRPr>
            </a:lvl3pPr>
            <a:lvl4pPr marL="219412" indent="-73137">
              <a:lnSpc>
                <a:spcPct val="120000"/>
              </a:lnSpc>
              <a:spcBef>
                <a:spcPts val="0"/>
              </a:spcBef>
              <a:defRPr sz="800" b="0" i="0">
                <a:solidFill>
                  <a:schemeClr val="tx1"/>
                </a:solidFill>
                <a:latin typeface="Arial" panose="020B0503050203000203" pitchFamily="34" charset="0"/>
              </a:defRPr>
            </a:lvl4pPr>
            <a:lvl5pPr>
              <a:lnSpc>
                <a:spcPct val="120000"/>
              </a:lnSpc>
              <a:spcBef>
                <a:spcPts val="0"/>
              </a:spcBef>
              <a:defRPr sz="800" b="0" i="0">
                <a:solidFill>
                  <a:schemeClr val="tx1"/>
                </a:solidFill>
                <a:latin typeface="Arial"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3" name="Footer Placeholder 3">
            <a:extLst>
              <a:ext uri="{FF2B5EF4-FFF2-40B4-BE49-F238E27FC236}">
                <a16:creationId xmlns:a16="http://schemas.microsoft.com/office/drawing/2014/main" id="{F5CA4A6F-2777-D002-EE9E-92C246A4DA85}"/>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3FBFB86A-A7DC-B54C-4EEC-B69E1897903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633298780"/>
      </p:ext>
    </p:extLst>
  </p:cSld>
  <p:clrMapOvr>
    <a:masterClrMapping/>
  </p:clrMapOvr>
  <p:transition spd="med"/>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1234377"/>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a:xfrm>
            <a:off x="290474" y="6411643"/>
            <a:ext cx="2477765" cy="190500"/>
          </a:xfrm>
        </p:spPr>
        <p:txBody>
          <a:bodyPr/>
          <a:lstStyle/>
          <a:p>
            <a:endParaRPr lang="en-US" dirty="0"/>
          </a:p>
        </p:txBody>
      </p:sp>
      <p:sp>
        <p:nvSpPr>
          <p:cNvPr id="3" name="Slide Number">
            <a:extLst>
              <a:ext uri="{FF2B5EF4-FFF2-40B4-BE49-F238E27FC236}">
                <a16:creationId xmlns:a16="http://schemas.microsoft.com/office/drawing/2014/main" id="{B0435695-E156-66C6-5CE4-B0F751F125D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816284431"/>
      </p:ext>
    </p:extLst>
  </p:cSld>
  <p:clrMapOvr>
    <a:masterClrMapping/>
  </p:clrMapOvr>
  <p:transition spd="med"/>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lank slide, no foo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1234377"/>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3" name="Slide Number">
            <a:extLst>
              <a:ext uri="{FF2B5EF4-FFF2-40B4-BE49-F238E27FC236}">
                <a16:creationId xmlns:a16="http://schemas.microsoft.com/office/drawing/2014/main" id="{B0435695-E156-66C6-5CE4-B0F751F125D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494226969"/>
      </p:ext>
    </p:extLst>
  </p:cSld>
  <p:clrMapOvr>
    <a:masterClrMapping/>
  </p:clrMapOvr>
  <p:transition spd="med"/>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7" descr="A blue and green gradient&#10;&#10;AI-generated content may be incorrect.">
            <a:extLst>
              <a:ext uri="{FF2B5EF4-FFF2-40B4-BE49-F238E27FC236}">
                <a16:creationId xmlns:a16="http://schemas.microsoft.com/office/drawing/2014/main" id="{6C839153-FBF9-78D7-49C9-80871F7A0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2B4BEC-F633-1E0A-77A9-BE1E30C0DE5D}"/>
              </a:ext>
            </a:extLst>
          </p:cNvPr>
          <p:cNvSpPr>
            <a:spLocks noGrp="1"/>
          </p:cNvSpPr>
          <p:nvPr>
            <p:ph type="title"/>
          </p:nvPr>
        </p:nvSpPr>
        <p:spPr>
          <a:xfrm>
            <a:off x="1442499" y="406399"/>
            <a:ext cx="10515600" cy="1325563"/>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A91DFC-A893-5418-4B82-A429E22BB54C}"/>
              </a:ext>
            </a:extLst>
          </p:cNvPr>
          <p:cNvSpPr>
            <a:spLocks noGrp="1"/>
          </p:cNvSpPr>
          <p:nvPr>
            <p:ph idx="1"/>
          </p:nvPr>
        </p:nvSpPr>
        <p:spPr>
          <a:xfrm>
            <a:off x="1442499" y="1868487"/>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23CCCA2-CD85-CB78-45E6-8D0FEEA020D3}"/>
              </a:ext>
            </a:extLst>
          </p:cNvPr>
          <p:cNvSpPr>
            <a:spLocks noGrp="1"/>
          </p:cNvSpPr>
          <p:nvPr>
            <p:ph type="dt" sz="half" idx="10"/>
          </p:nvPr>
        </p:nvSpPr>
        <p:spPr/>
        <p:txBody>
          <a:bodyPr/>
          <a:lstStyle/>
          <a:p>
            <a:fld id="{9638D95E-DD7C-4077-814D-163B329C269B}" type="datetimeFigureOut">
              <a:rPr lang="en-US" smtClean="0"/>
              <a:t>6/11/26</a:t>
            </a:fld>
            <a:endParaRPr lang="en-US"/>
          </a:p>
        </p:txBody>
      </p:sp>
      <p:sp>
        <p:nvSpPr>
          <p:cNvPr id="5" name="Footer Placeholder 4">
            <a:extLst>
              <a:ext uri="{FF2B5EF4-FFF2-40B4-BE49-F238E27FC236}">
                <a16:creationId xmlns:a16="http://schemas.microsoft.com/office/drawing/2014/main" id="{A4229B5A-320B-91E1-BC0B-D5DCEA4F7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6CAB6-8CE0-7122-BB6D-0FABC4A1D343}"/>
              </a:ext>
            </a:extLst>
          </p:cNvPr>
          <p:cNvSpPr>
            <a:spLocks noGrp="1"/>
          </p:cNvSpPr>
          <p:nvPr>
            <p:ph type="sldNum" sz="quarter" idx="12"/>
          </p:nvPr>
        </p:nvSpPr>
        <p:spPr/>
        <p:txBody>
          <a:bodyPr/>
          <a:lstStyle/>
          <a:p>
            <a:fld id="{E413667F-CDCD-4454-8EC7-5446AB6C41BD}" type="slidenum">
              <a:rPr lang="en-US" smtClean="0"/>
              <a:t>‹#›</a:t>
            </a:fld>
            <a:endParaRPr lang="en-US"/>
          </a:p>
        </p:txBody>
      </p:sp>
    </p:spTree>
    <p:extLst>
      <p:ext uri="{BB962C8B-B14F-4D97-AF65-F5344CB8AC3E}">
        <p14:creationId xmlns:p14="http://schemas.microsoft.com/office/powerpoint/2010/main" val="23200634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2022 IBM Corporation</a:t>
            </a:r>
            <a:endParaRPr lang="en-US" dirty="0"/>
          </a:p>
        </p:txBody>
      </p:sp>
      <p:sp>
        <p:nvSpPr>
          <p:cNvPr id="7" name="Text Placeholder 6"/>
          <p:cNvSpPr>
            <a:spLocks noGrp="1"/>
          </p:cNvSpPr>
          <p:nvPr>
            <p:ph type="body" sz="quarter" idx="12"/>
          </p:nvPr>
        </p:nvSpPr>
        <p:spPr>
          <a:xfrm>
            <a:off x="304800" y="1463040"/>
            <a:ext cx="2438400" cy="4669536"/>
          </a:xfrm>
        </p:spPr>
        <p:txBody>
          <a:bodyPr/>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3352800" y="1499616"/>
            <a:ext cx="2438400" cy="4608576"/>
          </a:xfrm>
        </p:spPr>
        <p:txBody>
          <a:bodyPr/>
          <a:lstStyle>
            <a:lvl1pPr>
              <a:defRPr sz="1867"/>
            </a:lvl1pPr>
            <a:lvl2pPr marL="0" indent="0">
              <a:buNone/>
              <a:defRPr sz="1333"/>
            </a:lvl2pPr>
            <a:lvl3pPr>
              <a:defRPr sz="1333"/>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6096000" y="0"/>
            <a:ext cx="6096000" cy="6858000"/>
          </a:xfrm>
        </p:spPr>
        <p:txBody>
          <a:bodyPr/>
          <a:lstStyle/>
          <a:p>
            <a:r>
              <a:rPr lang="en-US" dirty="0"/>
              <a:t>Drag picture to placeholder or click icon to add</a:t>
            </a:r>
          </a:p>
        </p:txBody>
      </p:sp>
    </p:spTree>
    <p:extLst>
      <p:ext uri="{BB962C8B-B14F-4D97-AF65-F5344CB8AC3E}">
        <p14:creationId xmlns:p14="http://schemas.microsoft.com/office/powerpoint/2010/main" val="37412809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QRG Power Systems">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bwMode="auto">
          <a:xfrm>
            <a:off x="0" y="0"/>
            <a:ext cx="3048000" cy="6858000"/>
          </a:xfrm>
          <a:prstGeom prst="rect">
            <a:avLst/>
          </a:prstGeom>
          <a:solidFill>
            <a:srgbClr val="061F8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marL="0" marR="0" indent="0" algn="l" defTabSz="1219170" rtl="0" eaLnBrk="1" fontAlgn="base" latinLnBrk="0" hangingPunct="1">
              <a:lnSpc>
                <a:spcPct val="90000"/>
              </a:lnSpc>
              <a:spcBef>
                <a:spcPct val="0"/>
              </a:spcBef>
              <a:spcAft>
                <a:spcPct val="0"/>
              </a:spcAft>
              <a:buClrTx/>
              <a:buSzTx/>
              <a:buFontTx/>
              <a:buNone/>
              <a:tabLst/>
            </a:pPr>
            <a:endParaRPr kumimoji="0" lang="en-US" sz="2667" b="0" i="0" u="none" strike="noStrike" cap="none" normalizeH="0" baseline="0" dirty="0">
              <a:ln>
                <a:noFill/>
              </a:ln>
              <a:solidFill>
                <a:srgbClr val="191919"/>
              </a:solidFill>
              <a:effectLst/>
              <a:latin typeface="Arial" panose="020B0604020202020204" pitchFamily="34" charset="0"/>
            </a:endParaRPr>
          </a:p>
        </p:txBody>
      </p:sp>
      <p:sp>
        <p:nvSpPr>
          <p:cNvPr id="2" name="Title 1"/>
          <p:cNvSpPr>
            <a:spLocks noGrp="1"/>
          </p:cNvSpPr>
          <p:nvPr>
            <p:ph type="title" hasCustomPrompt="1"/>
          </p:nvPr>
        </p:nvSpPr>
        <p:spPr>
          <a:xfrm>
            <a:off x="304800" y="866861"/>
            <a:ext cx="2438400" cy="914400"/>
          </a:xfrm>
        </p:spPr>
        <p:txBody>
          <a:bodyPr/>
          <a:lstStyle>
            <a:lvl1pPr>
              <a:defRPr sz="2133" b="1">
                <a:solidFill>
                  <a:schemeClr val="bg1"/>
                </a:solidFill>
              </a:defRPr>
            </a:lvl1pPr>
          </a:lstStyle>
          <a:p>
            <a:r>
              <a:rPr lang="en-US" dirty="0"/>
              <a:t>Title</a:t>
            </a:r>
          </a:p>
        </p:txBody>
      </p:sp>
      <p:sp>
        <p:nvSpPr>
          <p:cNvPr id="6" name="Text Placeholder 5"/>
          <p:cNvSpPr>
            <a:spLocks noGrp="1"/>
          </p:cNvSpPr>
          <p:nvPr>
            <p:ph type="body" sz="quarter" idx="12" hasCustomPrompt="1"/>
          </p:nvPr>
        </p:nvSpPr>
        <p:spPr>
          <a:xfrm>
            <a:off x="304800" y="2569634"/>
            <a:ext cx="2438400" cy="3421505"/>
          </a:xfrm>
        </p:spPr>
        <p:txBody>
          <a:bodyPr/>
          <a:lstStyle>
            <a:lvl1pPr>
              <a:spcBef>
                <a:spcPts val="0"/>
              </a:spcBef>
              <a:spcAft>
                <a:spcPts val="267"/>
              </a:spcAft>
              <a:buClr>
                <a:schemeClr val="bg1"/>
              </a:buClr>
              <a:defRPr sz="1200" b="0">
                <a:solidFill>
                  <a:schemeClr val="bg1"/>
                </a:solidFill>
              </a:defRPr>
            </a:lvl1pPr>
            <a:lvl2pPr>
              <a:spcBef>
                <a:spcPts val="533"/>
              </a:spcBef>
              <a:buClr>
                <a:schemeClr val="bg1"/>
              </a:buClr>
              <a:defRPr sz="1200" b="0">
                <a:solidFill>
                  <a:schemeClr val="bg1"/>
                </a:solidFill>
              </a:defRPr>
            </a:lvl2pPr>
            <a:lvl3pPr>
              <a:spcBef>
                <a:spcPts val="533"/>
              </a:spcBef>
              <a:buClr>
                <a:schemeClr val="bg1"/>
              </a:buClr>
              <a:defRPr sz="1200" b="0">
                <a:solidFill>
                  <a:schemeClr val="bg1"/>
                </a:solidFill>
              </a:defRPr>
            </a:lvl3pPr>
            <a:lvl4pPr>
              <a:spcBef>
                <a:spcPts val="533"/>
              </a:spcBef>
              <a:buClr>
                <a:schemeClr val="bg1"/>
              </a:buClr>
              <a:defRPr sz="1200" b="0">
                <a:solidFill>
                  <a:schemeClr val="bg1"/>
                </a:solidFill>
              </a:defRPr>
            </a:lvl4pPr>
            <a:lvl5pPr>
              <a:spcBef>
                <a:spcPts val="533"/>
              </a:spcBef>
              <a:buClr>
                <a:schemeClr val="bg1"/>
              </a:buClr>
              <a:defRPr sz="1200" b="0">
                <a:solidFill>
                  <a:schemeClr val="bg1"/>
                </a:solidFill>
              </a:defRPr>
            </a:lvl5pPr>
          </a:lstStyle>
          <a:p>
            <a:pPr lvl="0"/>
            <a:r>
              <a:rPr lang="en-US" dirty="0"/>
              <a:t>Description</a:t>
            </a:r>
          </a:p>
        </p:txBody>
      </p:sp>
      <p:sp>
        <p:nvSpPr>
          <p:cNvPr id="10" name="Text Placeholder 9"/>
          <p:cNvSpPr>
            <a:spLocks noGrp="1"/>
          </p:cNvSpPr>
          <p:nvPr>
            <p:ph type="body" sz="quarter" idx="14" hasCustomPrompt="1"/>
          </p:nvPr>
        </p:nvSpPr>
        <p:spPr>
          <a:xfrm>
            <a:off x="6400800" y="304800"/>
            <a:ext cx="2438400" cy="5791200"/>
          </a:xfrm>
        </p:spPr>
        <p:txBody>
          <a:bodyPr/>
          <a:lstStyle>
            <a:lvl1pPr marL="0" indent="0">
              <a:spcBef>
                <a:spcPts val="0"/>
              </a:spcBef>
              <a:spcAft>
                <a:spcPts val="800"/>
              </a:spcAft>
              <a:buFontTx/>
              <a:buNone/>
              <a:defRPr sz="1200" b="1">
                <a:solidFill>
                  <a:srgbClr val="0530AD"/>
                </a:solidFill>
              </a:defRPr>
            </a:lvl1pPr>
            <a:lvl2pPr>
              <a:lnSpc>
                <a:spcPct val="100000"/>
              </a:lnSpc>
              <a:spcBef>
                <a:spcPts val="0"/>
              </a:spcBef>
              <a:spcAft>
                <a:spcPts val="800"/>
              </a:spcAft>
              <a:defRPr sz="1200" b="0">
                <a:solidFill>
                  <a:schemeClr val="tx1"/>
                </a:solidFill>
              </a:defRPr>
            </a:lvl2pPr>
            <a:lvl3pPr>
              <a:lnSpc>
                <a:spcPct val="100000"/>
              </a:lnSpc>
              <a:spcBef>
                <a:spcPts val="0"/>
              </a:spcBef>
              <a:spcAft>
                <a:spcPts val="800"/>
              </a:spcAft>
              <a:defRPr sz="1200" b="0">
                <a:solidFill>
                  <a:schemeClr val="tx1"/>
                </a:solidFill>
              </a:defRPr>
            </a:lvl3pPr>
            <a:lvl4pPr>
              <a:lnSpc>
                <a:spcPct val="100000"/>
              </a:lnSpc>
              <a:spcBef>
                <a:spcPts val="0"/>
              </a:spcBef>
              <a:spcAft>
                <a:spcPts val="800"/>
              </a:spcAft>
              <a:defRPr sz="1200" b="0">
                <a:solidFill>
                  <a:schemeClr val="tx1"/>
                </a:solidFill>
              </a:defRPr>
            </a:lvl4pPr>
            <a:lvl5pPr>
              <a:lnSpc>
                <a:spcPct val="100000"/>
              </a:lnSpc>
              <a:spcBef>
                <a:spcPts val="0"/>
              </a:spcBef>
              <a:spcAft>
                <a:spcPts val="800"/>
              </a:spcAft>
              <a:defRPr sz="1200" b="0">
                <a:solidFill>
                  <a:schemeClr val="tx1"/>
                </a:solidFill>
              </a:defRPr>
            </a:lvl5pPr>
          </a:lstStyle>
          <a:p>
            <a:pPr lvl="0"/>
            <a:r>
              <a:rPr lang="en-US" dirty="0"/>
              <a:t>Title</a:t>
            </a:r>
          </a:p>
          <a:p>
            <a:pPr lvl="1"/>
            <a:r>
              <a:rPr lang="en-US" dirty="0"/>
              <a:t>Bullet level one</a:t>
            </a:r>
          </a:p>
        </p:txBody>
      </p:sp>
      <p:sp>
        <p:nvSpPr>
          <p:cNvPr id="12" name="Text Placeholder 11"/>
          <p:cNvSpPr>
            <a:spLocks noGrp="1"/>
          </p:cNvSpPr>
          <p:nvPr>
            <p:ph type="body" sz="quarter" idx="15" hasCustomPrompt="1"/>
          </p:nvPr>
        </p:nvSpPr>
        <p:spPr>
          <a:xfrm>
            <a:off x="9448800" y="304800"/>
            <a:ext cx="2438400" cy="5791200"/>
          </a:xfrm>
        </p:spPr>
        <p:txBody>
          <a:bodyPr/>
          <a:lstStyle>
            <a:lvl1pPr>
              <a:spcBef>
                <a:spcPts val="0"/>
              </a:spcBef>
              <a:spcAft>
                <a:spcPts val="800"/>
              </a:spcAft>
              <a:defRPr sz="1200" b="1">
                <a:solidFill>
                  <a:srgbClr val="0530AD"/>
                </a:solidFill>
              </a:defRPr>
            </a:lvl1pPr>
            <a:lvl2pPr>
              <a:lnSpc>
                <a:spcPct val="100000"/>
              </a:lnSpc>
              <a:spcBef>
                <a:spcPts val="0"/>
              </a:spcBef>
              <a:spcAft>
                <a:spcPts val="800"/>
              </a:spcAft>
              <a:defRPr sz="1200" b="0">
                <a:solidFill>
                  <a:schemeClr val="tx1"/>
                </a:solidFill>
              </a:defRPr>
            </a:lvl2pPr>
            <a:lvl3pPr>
              <a:lnSpc>
                <a:spcPct val="100000"/>
              </a:lnSpc>
              <a:spcBef>
                <a:spcPts val="0"/>
              </a:spcBef>
              <a:spcAft>
                <a:spcPts val="800"/>
              </a:spcAft>
              <a:defRPr sz="1200" b="0">
                <a:solidFill>
                  <a:schemeClr val="tx1"/>
                </a:solidFill>
              </a:defRPr>
            </a:lvl3pPr>
            <a:lvl4pPr>
              <a:lnSpc>
                <a:spcPct val="100000"/>
              </a:lnSpc>
              <a:spcBef>
                <a:spcPts val="0"/>
              </a:spcBef>
              <a:spcAft>
                <a:spcPts val="800"/>
              </a:spcAft>
              <a:defRPr sz="1200" b="0">
                <a:solidFill>
                  <a:schemeClr val="tx1"/>
                </a:solidFill>
              </a:defRPr>
            </a:lvl4pPr>
            <a:lvl5pPr>
              <a:lnSpc>
                <a:spcPct val="100000"/>
              </a:lnSpc>
              <a:spcBef>
                <a:spcPts val="0"/>
              </a:spcBef>
              <a:spcAft>
                <a:spcPts val="800"/>
              </a:spcAft>
              <a:defRPr sz="1200" b="0">
                <a:solidFill>
                  <a:schemeClr val="tx1"/>
                </a:solidFill>
              </a:defRPr>
            </a:lvl5pPr>
          </a:lstStyle>
          <a:p>
            <a:pPr lvl="0"/>
            <a:r>
              <a:rPr lang="en-US" dirty="0"/>
              <a:t>Title</a:t>
            </a:r>
          </a:p>
          <a:p>
            <a:pPr lvl="1"/>
            <a:r>
              <a:rPr lang="en-US" dirty="0"/>
              <a:t>Bullet level one</a:t>
            </a:r>
          </a:p>
        </p:txBody>
      </p:sp>
      <p:pic>
        <p:nvPicPr>
          <p:cNvPr id="17" name="Picture 16">
            <a:extLst>
              <a:ext uri="{FF2B5EF4-FFF2-40B4-BE49-F238E27FC236}">
                <a16:creationId xmlns:a16="http://schemas.microsoft.com/office/drawing/2014/main" id="{AF5CDE9F-7AA0-0048-8D59-3DD8438772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084"/>
          <a:stretch/>
        </p:blipFill>
        <p:spPr>
          <a:xfrm>
            <a:off x="11338561" y="6316811"/>
            <a:ext cx="548640" cy="219456"/>
          </a:xfrm>
          <a:prstGeom prst="rect">
            <a:avLst/>
          </a:prstGeom>
        </p:spPr>
      </p:pic>
      <p:cxnSp>
        <p:nvCxnSpPr>
          <p:cNvPr id="18" name="Straight Connector 17">
            <a:extLst>
              <a:ext uri="{FF2B5EF4-FFF2-40B4-BE49-F238E27FC236}">
                <a16:creationId xmlns:a16="http://schemas.microsoft.com/office/drawing/2014/main" id="{641F1FDC-0174-CC42-891B-8221E870A817}"/>
              </a:ext>
            </a:extLst>
          </p:cNvPr>
          <p:cNvCxnSpPr>
            <a:cxnSpLocks/>
          </p:cNvCxnSpPr>
          <p:nvPr userDrawn="1"/>
        </p:nvCxnSpPr>
        <p:spPr>
          <a:xfrm>
            <a:off x="6085399" y="317501"/>
            <a:ext cx="0" cy="5676900"/>
          </a:xfrm>
          <a:prstGeom prst="line">
            <a:avLst/>
          </a:prstGeom>
          <a:ln w="3175">
            <a:solidFill>
              <a:srgbClr val="BEBEBE"/>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941A394-834C-4D49-8697-CC2ACBDE0092}"/>
              </a:ext>
            </a:extLst>
          </p:cNvPr>
          <p:cNvCxnSpPr>
            <a:cxnSpLocks/>
          </p:cNvCxnSpPr>
          <p:nvPr userDrawn="1"/>
        </p:nvCxnSpPr>
        <p:spPr>
          <a:xfrm>
            <a:off x="9149301" y="317501"/>
            <a:ext cx="0" cy="5676900"/>
          </a:xfrm>
          <a:prstGeom prst="line">
            <a:avLst/>
          </a:prstGeom>
          <a:ln w="3175">
            <a:solidFill>
              <a:srgbClr val="BEBEBE"/>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ED85D91-F339-8B40-BBF7-3BE3AD377FB9}"/>
              </a:ext>
            </a:extLst>
          </p:cNvPr>
          <p:cNvSpPr/>
          <p:nvPr userDrawn="1"/>
        </p:nvSpPr>
        <p:spPr>
          <a:xfrm>
            <a:off x="3345640" y="6364947"/>
            <a:ext cx="2438400" cy="235898"/>
          </a:xfrm>
          <a:prstGeom prst="rect">
            <a:avLst/>
          </a:prstGeom>
        </p:spPr>
        <p:txBody>
          <a:bodyPr wrap="square">
            <a:spAutoFit/>
          </a:bodyPr>
          <a:lstStyle/>
          <a:p>
            <a:pPr lvl="0" defTabSz="1219170">
              <a:defRPr/>
            </a:pPr>
            <a:r>
              <a:rPr lang="en-US" sz="933" dirty="0"/>
              <a:t>© Copyright IBM Corporation 2025</a:t>
            </a:r>
          </a:p>
        </p:txBody>
      </p:sp>
      <p:sp>
        <p:nvSpPr>
          <p:cNvPr id="16" name="Text Placeholder 7">
            <a:extLst>
              <a:ext uri="{FF2B5EF4-FFF2-40B4-BE49-F238E27FC236}">
                <a16:creationId xmlns:a16="http://schemas.microsoft.com/office/drawing/2014/main" id="{0760C8F9-248B-8548-B05A-0A7C334FE56D}"/>
              </a:ext>
            </a:extLst>
          </p:cNvPr>
          <p:cNvSpPr>
            <a:spLocks noGrp="1"/>
          </p:cNvSpPr>
          <p:nvPr>
            <p:ph type="body" sz="quarter" idx="13" hasCustomPrompt="1"/>
          </p:nvPr>
        </p:nvSpPr>
        <p:spPr>
          <a:xfrm>
            <a:off x="3352800" y="299049"/>
            <a:ext cx="2438400" cy="5791200"/>
          </a:xfrm>
        </p:spPr>
        <p:txBody>
          <a:bodyPr/>
          <a:lstStyle>
            <a:lvl1pPr>
              <a:defRPr b="1">
                <a:solidFill>
                  <a:srgbClr val="0530AD"/>
                </a:solidFill>
              </a:defRPr>
            </a:lvl1pPr>
            <a:lvl2pPr marL="0" indent="0">
              <a:buNone/>
              <a:defRPr/>
            </a:lvl2pPr>
          </a:lstStyle>
          <a:p>
            <a:pPr lvl="0"/>
            <a:r>
              <a:rPr lang="en-US" dirty="0"/>
              <a:t>Title</a:t>
            </a:r>
          </a:p>
          <a:p>
            <a:pPr lvl="1"/>
            <a:r>
              <a:rPr lang="en-US" dirty="0"/>
              <a:t>Bullet level one</a:t>
            </a:r>
          </a:p>
          <a:p>
            <a:endParaRPr lang="en-US" b="1" dirty="0">
              <a:solidFill>
                <a:srgbClr val="0530AD"/>
              </a:solidFill>
            </a:endParaRPr>
          </a:p>
          <a:p>
            <a:pPr lvl="1"/>
            <a:endParaRPr lang="en-US" b="1" dirty="0"/>
          </a:p>
        </p:txBody>
      </p:sp>
      <p:sp>
        <p:nvSpPr>
          <p:cNvPr id="3" name="TextBox 2">
            <a:extLst>
              <a:ext uri="{FF2B5EF4-FFF2-40B4-BE49-F238E27FC236}">
                <a16:creationId xmlns:a16="http://schemas.microsoft.com/office/drawing/2014/main" id="{BE103911-0A02-E4B1-71F5-CB320B1FCC9F}"/>
              </a:ext>
            </a:extLst>
          </p:cNvPr>
          <p:cNvSpPr txBox="1"/>
          <p:nvPr userDrawn="1"/>
        </p:nvSpPr>
        <p:spPr>
          <a:xfrm>
            <a:off x="653935" y="6135622"/>
            <a:ext cx="2089263" cy="584775"/>
          </a:xfrm>
          <a:prstGeom prst="rect">
            <a:avLst/>
          </a:prstGeom>
          <a:noFill/>
        </p:spPr>
        <p:txBody>
          <a:bodyPr wrap="square" rtlCol="0">
            <a:spAutoFit/>
          </a:bodyPr>
          <a:lstStyle/>
          <a:p>
            <a:r>
              <a:rPr lang="en-US" sz="1600" dirty="0">
                <a:solidFill>
                  <a:schemeClr val="bg1"/>
                </a:solidFill>
                <a:latin typeface="IBM Plex Sans" charset="0"/>
                <a:ea typeface="IBM Plex Sans" charset="0"/>
                <a:cs typeface="IBM Plex Sans" charset="0"/>
              </a:rPr>
              <a:t>IBM Technology </a:t>
            </a:r>
          </a:p>
          <a:p>
            <a:r>
              <a:rPr lang="en-US" sz="1600" dirty="0">
                <a:solidFill>
                  <a:schemeClr val="bg1"/>
                </a:solidFill>
                <a:latin typeface="IBM Plex Sans" charset="0"/>
                <a:ea typeface="IBM Plex Sans" charset="0"/>
                <a:cs typeface="IBM Plex Sans" charset="0"/>
              </a:rPr>
              <a:t>Expert Labs</a:t>
            </a:r>
          </a:p>
        </p:txBody>
      </p:sp>
    </p:spTree>
    <p:extLst>
      <p:ext uri="{BB962C8B-B14F-4D97-AF65-F5344CB8AC3E}">
        <p14:creationId xmlns:p14="http://schemas.microsoft.com/office/powerpoint/2010/main" val="341740848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text (singl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9589803" cy="1072896"/>
          </a:xfrm>
        </p:spPr>
        <p:txBody>
          <a:bodyPr/>
          <a:lstStyle>
            <a:lvl1pPr>
              <a:defRPr>
                <a:solidFill>
                  <a:schemeClr val="tx1"/>
                </a:solidFill>
              </a:defRPr>
            </a:lvl1pPr>
          </a:lstStyle>
          <a:p>
            <a:r>
              <a:rPr lang="en-US"/>
              <a:t>Click to edit Master title style</a:t>
            </a:r>
            <a:endParaRPr lang="en-US" dirty="0"/>
          </a:p>
        </p:txBody>
      </p:sp>
      <p:sp>
        <p:nvSpPr>
          <p:cNvPr id="13" name="Text Placeholder 1">
            <a:extLst>
              <a:ext uri="{FF2B5EF4-FFF2-40B4-BE49-F238E27FC236}">
                <a16:creationId xmlns:a16="http://schemas.microsoft.com/office/drawing/2014/main" id="{264BCB4F-8B20-351E-ABDD-4F0B8AECE8CD}"/>
              </a:ext>
            </a:extLst>
          </p:cNvPr>
          <p:cNvSpPr>
            <a:spLocks noGrp="1"/>
          </p:cNvSpPr>
          <p:nvPr>
            <p:ph type="body" sz="quarter" idx="14"/>
          </p:nvPr>
        </p:nvSpPr>
        <p:spPr>
          <a:xfrm>
            <a:off x="304799" y="1717659"/>
            <a:ext cx="11582311" cy="4336288"/>
          </a:xfrm>
          <a:prstGeom prst="rect">
            <a:avLst/>
          </a:prstGeom>
        </p:spPr>
        <p:txBody>
          <a:bodyPr/>
          <a:lstStyle>
            <a:lvl1pPr marL="284993" indent="-236994">
              <a:buFont typeface="Courier New" panose="02070309020205020404" pitchFamily="49" charset="0"/>
              <a:buChar char="o"/>
              <a:defRPr>
                <a:solidFill>
                  <a:schemeClr val="tx1"/>
                </a:solidFill>
              </a:defRPr>
            </a:lvl1pPr>
            <a:lvl2pPr marL="359824" indent="-222245">
              <a:tabLst/>
              <a:defRPr>
                <a:solidFill>
                  <a:schemeClr val="tx1"/>
                </a:solidFill>
              </a:defRPr>
            </a:lvl2pPr>
            <a:lvl3pPr marL="457195" indent="-231642">
              <a:buFont typeface="Wingdings" pitchFamily="2" charset="2"/>
              <a:buChar char="§"/>
              <a:defRPr>
                <a:solidFill>
                  <a:schemeClr val="tx1"/>
                </a:solidFill>
              </a:defRPr>
            </a:lvl3pPr>
            <a:lvl4pPr marL="719649" indent="-232828">
              <a:tabLst/>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32004EE5-0A0B-8BF9-A6DC-96BF90F2D19A}"/>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9834912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D55989A-A8B5-3364-6667-85737BA6D7D7}"/>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2515937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End slide">
    <p:bg>
      <p:bgPr>
        <a:solidFill>
          <a:schemeClr val="bg1"/>
        </a:solidFill>
        <a:effectLst/>
      </p:bgPr>
    </p:bg>
    <p:spTree>
      <p:nvGrpSpPr>
        <p:cNvPr id="1" name=""/>
        <p:cNvGrpSpPr/>
        <p:nvPr/>
      </p:nvGrpSpPr>
      <p:grpSpPr>
        <a:xfrm>
          <a:off x="0" y="0"/>
          <a:ext cx="0" cy="0"/>
          <a:chOff x="0" y="0"/>
          <a:chExt cx="0" cy="0"/>
        </a:xfrm>
      </p:grpSpPr>
      <p:pic>
        <p:nvPicPr>
          <p:cNvPr id="4" name="Picture 3" descr="IBM 8-bar logo">
            <a:extLst>
              <a:ext uri="{FF2B5EF4-FFF2-40B4-BE49-F238E27FC236}">
                <a16:creationId xmlns:a16="http://schemas.microsoft.com/office/drawing/2014/main" id="{F7060FE5-C047-4041-AB41-F553D2847ED5}"/>
              </a:ext>
            </a:extLst>
          </p:cNvPr>
          <p:cNvPicPr>
            <a:picLocks noChangeAspect="1"/>
          </p:cNvPicPr>
          <p:nvPr/>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286254434"/>
      </p:ext>
    </p:extLst>
  </p:cSld>
  <p:clrMapOvr>
    <a:masterClrMapping/>
  </p:clrMapOvr>
  <p:transition spd="med"/>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91173" y="192024"/>
            <a:ext cx="2470717" cy="2105025"/>
          </a:xfrm>
        </p:spPr>
        <p:txBody>
          <a:bodyPr/>
          <a:lstStyle>
            <a:lvl1pPr>
              <a:lnSpc>
                <a:spcPct val="100000"/>
              </a:lnSpc>
              <a:defRPr sz="3399">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75443B4-0187-FC99-0FDE-8EB191B6CEF4}"/>
              </a:ext>
            </a:extLst>
          </p:cNvPr>
          <p:cNvSpPr>
            <a:spLocks noGrp="1"/>
          </p:cNvSpPr>
          <p:nvPr>
            <p:ph type="body" sz="quarter" idx="10"/>
          </p:nvPr>
        </p:nvSpPr>
        <p:spPr>
          <a:xfrm>
            <a:off x="6382506" y="287338"/>
            <a:ext cx="2476178" cy="5808659"/>
          </a:xfrm>
        </p:spPr>
        <p:txBody>
          <a:bodyPr/>
          <a:lstStyle>
            <a:lvl1pPr defTabSz="580528">
              <a:spcBef>
                <a:spcPts val="0"/>
              </a:spcBef>
              <a:defRPr>
                <a:solidFill>
                  <a:schemeClr val="tx1"/>
                </a:solidFill>
              </a:defRPr>
            </a:lvl1pPr>
            <a:lvl2pPr defTabSz="580528">
              <a:spcBef>
                <a:spcPts val="0"/>
              </a:spcBef>
              <a:defRPr>
                <a:solidFill>
                  <a:schemeClr val="tx1"/>
                </a:solidFill>
              </a:defRPr>
            </a:lvl2pPr>
            <a:lvl3pPr defTabSz="580528">
              <a:spcBef>
                <a:spcPts val="0"/>
              </a:spcBef>
              <a:defRPr>
                <a:solidFill>
                  <a:schemeClr val="tx1"/>
                </a:solidFill>
              </a:defRPr>
            </a:lvl3pPr>
            <a:lvl4pPr defTabSz="580528">
              <a:spcBef>
                <a:spcPts val="0"/>
              </a:spcBef>
              <a:defRPr>
                <a:solidFill>
                  <a:schemeClr val="tx1"/>
                </a:solidFill>
              </a:defRPr>
            </a:lvl4pPr>
            <a:lvl5pPr defTabSz="580528">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5A647AD3-098B-D1AB-C8D8-463E38402F94}"/>
              </a:ext>
            </a:extLst>
          </p:cNvPr>
          <p:cNvSpPr>
            <a:spLocks noGrp="1"/>
          </p:cNvSpPr>
          <p:nvPr>
            <p:ph type="body" sz="quarter" idx="11"/>
          </p:nvPr>
        </p:nvSpPr>
        <p:spPr>
          <a:xfrm>
            <a:off x="9430110" y="287338"/>
            <a:ext cx="2470622" cy="5810250"/>
          </a:xfrm>
        </p:spPr>
        <p:txBody>
          <a:bodyPr/>
          <a:lstStyle>
            <a:lvl1pPr defTabSz="580528">
              <a:spcBef>
                <a:spcPts val="0"/>
              </a:spcBef>
              <a:defRPr>
                <a:solidFill>
                  <a:schemeClr val="tx1"/>
                </a:solidFill>
              </a:defRPr>
            </a:lvl1pPr>
            <a:lvl2pPr defTabSz="580528">
              <a:spcBef>
                <a:spcPts val="0"/>
              </a:spcBef>
              <a:defRPr>
                <a:solidFill>
                  <a:schemeClr val="tx1"/>
                </a:solidFill>
              </a:defRPr>
            </a:lvl2pPr>
            <a:lvl3pPr defTabSz="580528">
              <a:spcBef>
                <a:spcPts val="0"/>
              </a:spcBef>
              <a:defRPr>
                <a:solidFill>
                  <a:schemeClr val="tx1"/>
                </a:solidFill>
              </a:defRPr>
            </a:lvl3pPr>
            <a:lvl4pPr defTabSz="580528">
              <a:spcBef>
                <a:spcPts val="0"/>
              </a:spcBef>
              <a:defRPr>
                <a:solidFill>
                  <a:schemeClr val="tx1"/>
                </a:solidFill>
              </a:defRPr>
            </a:lvl4pPr>
            <a:lvl5pPr defTabSz="580528">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3">
            <a:extLst>
              <a:ext uri="{FF2B5EF4-FFF2-40B4-BE49-F238E27FC236}">
                <a16:creationId xmlns:a16="http://schemas.microsoft.com/office/drawing/2014/main" id="{028AA764-A00C-AFFF-7F3F-49A733DCD474}"/>
              </a:ext>
            </a:extLst>
          </p:cNvPr>
          <p:cNvSpPr>
            <a:spLocks noGrp="1"/>
          </p:cNvSpPr>
          <p:nvPr>
            <p:ph type="ftr" sz="quarter" idx="18"/>
          </p:nvPr>
        </p:nvSpPr>
        <p:spPr>
          <a:xfrm>
            <a:off x="290474" y="6411643"/>
            <a:ext cx="2477765" cy="190500"/>
          </a:xfrm>
        </p:spPr>
        <p:txBody>
          <a:bodyPr/>
          <a:lstStyle/>
          <a:p>
            <a:endParaRPr lang="en-US" dirty="0"/>
          </a:p>
        </p:txBody>
      </p:sp>
      <p:sp>
        <p:nvSpPr>
          <p:cNvPr id="4" name="Slide Number">
            <a:extLst>
              <a:ext uri="{FF2B5EF4-FFF2-40B4-BE49-F238E27FC236}">
                <a16:creationId xmlns:a16="http://schemas.microsoft.com/office/drawing/2014/main" id="{D5D1D2A7-CF30-5698-14FC-F71CB82D5BCC}"/>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843962945"/>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91173" y="192024"/>
            <a:ext cx="5517527" cy="1331913"/>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42F412B5-726F-373A-86F7-2FBA60F14014}"/>
              </a:ext>
            </a:extLst>
          </p:cNvPr>
          <p:cNvSpPr>
            <a:spLocks noGrp="1"/>
          </p:cNvSpPr>
          <p:nvPr>
            <p:ph type="ftr" sz="quarter" idx="18"/>
          </p:nvPr>
        </p:nvSpPr>
        <p:spPr>
          <a:xfrm>
            <a:off x="290474" y="6411643"/>
            <a:ext cx="2477765" cy="190500"/>
          </a:xfrm>
        </p:spPr>
        <p:txBody>
          <a:bodyPr/>
          <a:lstStyle>
            <a:lvl1pPr>
              <a:defRPr>
                <a:latin typeface="+mn-lt"/>
              </a:defRPr>
            </a:lvl1pPr>
          </a:lstStyle>
          <a:p>
            <a:endParaRPr lang="en-US" dirty="0"/>
          </a:p>
        </p:txBody>
      </p:sp>
      <p:sp>
        <p:nvSpPr>
          <p:cNvPr id="6" name="Slide Number">
            <a:extLst>
              <a:ext uri="{FF2B5EF4-FFF2-40B4-BE49-F238E27FC236}">
                <a16:creationId xmlns:a16="http://schemas.microsoft.com/office/drawing/2014/main" id="{6E2B1415-A9D9-645B-4DF0-7D16976DF727}"/>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532793673"/>
      </p:ext>
    </p:extLst>
  </p:cSld>
  <p:clrMapOvr>
    <a:masterClrMapping/>
  </p:clrMapOvr>
  <p:transition spd="med"/>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r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90474" y="150813"/>
            <a:ext cx="8569797" cy="4416425"/>
          </a:xfrm>
        </p:spPr>
        <p:txBody>
          <a:bodyPr/>
          <a:lstStyle>
            <a:lvl1pPr>
              <a:defRPr sz="8398" b="0" i="0">
                <a:solidFill>
                  <a:schemeClr val="tx2"/>
                </a:solidFill>
                <a:latin typeface="+mj-lt"/>
              </a:defRPr>
            </a:lvl1p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B98A3D4B-A3E1-0D38-F80E-1D86FCFA4DAE}"/>
              </a:ext>
            </a:extLst>
          </p:cNvPr>
          <p:cNvSpPr>
            <a:spLocks noGrp="1"/>
          </p:cNvSpPr>
          <p:nvPr>
            <p:ph type="ftr" sz="quarter" idx="18"/>
          </p:nvPr>
        </p:nvSpPr>
        <p:spPr>
          <a:xfrm>
            <a:off x="290474" y="6411643"/>
            <a:ext cx="2477765" cy="190500"/>
          </a:xfrm>
        </p:spPr>
        <p:txBody>
          <a:bodyPr/>
          <a:lstStyle>
            <a:lvl1pPr>
              <a:defRPr>
                <a:latin typeface="+mn-lt"/>
              </a:defRPr>
            </a:lvl1pPr>
          </a:lstStyle>
          <a:p>
            <a:endParaRPr lang="en-US" dirty="0"/>
          </a:p>
        </p:txBody>
      </p:sp>
      <p:sp>
        <p:nvSpPr>
          <p:cNvPr id="6" name="Slide Number">
            <a:extLst>
              <a:ext uri="{FF2B5EF4-FFF2-40B4-BE49-F238E27FC236}">
                <a16:creationId xmlns:a16="http://schemas.microsoft.com/office/drawing/2014/main" id="{3CF46425-C9F2-46CE-AAEE-89D8A19E0F2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065812880"/>
      </p:ext>
    </p:extLst>
  </p:cSld>
  <p:clrMapOvr>
    <a:masterClrMapping/>
  </p:clrMapOvr>
  <p:transition spd="med"/>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llout, head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91174" y="192024"/>
            <a:ext cx="4953942" cy="2104835"/>
          </a:xfrm>
        </p:spPr>
        <p:txBody>
          <a:bodyPr/>
          <a:lstStyle>
            <a:lvl1pPr>
              <a:lnSpc>
                <a:spcPct val="100000"/>
              </a:lnSpc>
              <a:defRPr sz="3399">
                <a:solidFill>
                  <a:schemeClr val="tx2"/>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354631A-4ED7-F527-1CBC-9AF7BE2CB676}"/>
              </a:ext>
            </a:extLst>
          </p:cNvPr>
          <p:cNvSpPr>
            <a:spLocks noGrp="1"/>
          </p:cNvSpPr>
          <p:nvPr>
            <p:ph type="body" sz="quarter" idx="10"/>
          </p:nvPr>
        </p:nvSpPr>
        <p:spPr>
          <a:xfrm>
            <a:off x="6382795" y="192024"/>
            <a:ext cx="5520318" cy="4389247"/>
          </a:xfrm>
        </p:spPr>
        <p:txBody>
          <a:bodyPr/>
          <a:lstStyle>
            <a:lvl1pPr>
              <a:lnSpc>
                <a:spcPct val="100000"/>
              </a:lnSpc>
              <a:spcBef>
                <a:spcPts val="0"/>
              </a:spcBef>
              <a:defRPr sz="3399">
                <a:solidFill>
                  <a:schemeClr val="tx2"/>
                </a:solidFill>
              </a:defRPr>
            </a:lvl1pPr>
            <a:lvl2pPr marL="292549" indent="-292549">
              <a:lnSpc>
                <a:spcPct val="100000"/>
              </a:lnSpc>
              <a:spcBef>
                <a:spcPts val="0"/>
              </a:spcBef>
              <a:defRPr sz="3399">
                <a:solidFill>
                  <a:schemeClr val="tx2"/>
                </a:solidFill>
              </a:defRPr>
            </a:lvl2pPr>
            <a:lvl3pPr marL="548530" indent="-292549">
              <a:lnSpc>
                <a:spcPct val="100000"/>
              </a:lnSpc>
              <a:spcBef>
                <a:spcPts val="0"/>
              </a:spcBef>
              <a:defRPr sz="3399">
                <a:solidFill>
                  <a:schemeClr val="tx2"/>
                </a:solidFill>
              </a:defRPr>
            </a:lvl3pPr>
            <a:lvl4pPr marL="877648">
              <a:lnSpc>
                <a:spcPct val="100000"/>
              </a:lnSpc>
              <a:spcBef>
                <a:spcPts val="0"/>
              </a:spcBef>
              <a:defRPr sz="3399">
                <a:solidFill>
                  <a:schemeClr val="tx2"/>
                </a:solidFill>
              </a:defRPr>
            </a:lvl4pPr>
            <a:lvl5pPr>
              <a:lnSpc>
                <a:spcPct val="100000"/>
              </a:lnSpc>
              <a:spcBef>
                <a:spcPts val="0"/>
              </a:spcBef>
              <a:defRPr sz="3199"/>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20FC8337-4A61-6950-CEE5-DDB270D10746}"/>
              </a:ext>
            </a:extLst>
          </p:cNvPr>
          <p:cNvSpPr>
            <a:spLocks noGrp="1"/>
          </p:cNvSpPr>
          <p:nvPr>
            <p:ph type="ftr" sz="quarter" idx="18"/>
          </p:nvPr>
        </p:nvSpPr>
        <p:spPr>
          <a:xfrm>
            <a:off x="290474" y="6411643"/>
            <a:ext cx="2477765" cy="190500"/>
          </a:xfrm>
        </p:spPr>
        <p:txBody>
          <a:bodyPr/>
          <a:lstStyle>
            <a:lvl1pPr>
              <a:defRPr>
                <a:latin typeface="+mn-lt"/>
              </a:defRPr>
            </a:lvl1pPr>
          </a:lstStyle>
          <a:p>
            <a:endParaRPr lang="en-US" dirty="0"/>
          </a:p>
        </p:txBody>
      </p:sp>
      <p:sp>
        <p:nvSpPr>
          <p:cNvPr id="7" name="Slide Number">
            <a:extLst>
              <a:ext uri="{FF2B5EF4-FFF2-40B4-BE49-F238E27FC236}">
                <a16:creationId xmlns:a16="http://schemas.microsoft.com/office/drawing/2014/main" id="{F8F57643-D39B-662E-5D14-6D9BFA200F39}"/>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962536554"/>
      </p:ext>
    </p:extLst>
  </p:cSld>
  <p:clrMapOvr>
    <a:masterClrMapping/>
  </p:clrMapOvr>
  <p:transition spd="med"/>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llout, stand-alone">
    <p:bg>
      <p:bgPr>
        <a:solidFill>
          <a:schemeClr val="bg1"/>
        </a:solid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949EB6B2-A4A6-F162-D0FE-417694FC70FD}"/>
              </a:ext>
            </a:extLst>
          </p:cNvPr>
          <p:cNvSpPr>
            <a:spLocks noGrp="1"/>
          </p:cNvSpPr>
          <p:nvPr>
            <p:ph type="ftr" sz="quarter" idx="18"/>
          </p:nvPr>
        </p:nvSpPr>
        <p:spPr>
          <a:xfrm>
            <a:off x="290474" y="6411643"/>
            <a:ext cx="2471416" cy="190500"/>
          </a:xfrm>
        </p:spPr>
        <p:txBody>
          <a:bodyPr/>
          <a:lstStyle>
            <a:lvl1pPr>
              <a:defRPr>
                <a:latin typeface="+mn-lt"/>
              </a:defRPr>
            </a:lvl1pPr>
          </a:lstStyle>
          <a:p>
            <a:endParaRPr lang="en-US" dirty="0"/>
          </a:p>
        </p:txBody>
      </p:sp>
      <p:sp>
        <p:nvSpPr>
          <p:cNvPr id="6" name="Slide Number">
            <a:extLst>
              <a:ext uri="{FF2B5EF4-FFF2-40B4-BE49-F238E27FC236}">
                <a16:creationId xmlns:a16="http://schemas.microsoft.com/office/drawing/2014/main" id="{4DAC6A96-E5C9-E8BD-2383-926167440939}"/>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
        <p:nvSpPr>
          <p:cNvPr id="9" name="Text Placeholder 8">
            <a:extLst>
              <a:ext uri="{FF2B5EF4-FFF2-40B4-BE49-F238E27FC236}">
                <a16:creationId xmlns:a16="http://schemas.microsoft.com/office/drawing/2014/main" id="{E0CC16BE-B09A-0C84-8A0B-5FE3F85FB19B}"/>
              </a:ext>
            </a:extLst>
          </p:cNvPr>
          <p:cNvSpPr>
            <a:spLocks noGrp="1"/>
          </p:cNvSpPr>
          <p:nvPr>
            <p:ph type="body" sz="quarter" idx="19"/>
          </p:nvPr>
        </p:nvSpPr>
        <p:spPr>
          <a:xfrm>
            <a:off x="290475" y="155868"/>
            <a:ext cx="7323771" cy="5178133"/>
          </a:xfrm>
        </p:spPr>
        <p:txBody>
          <a:bodyPr/>
          <a:lstStyle>
            <a:lvl1pPr>
              <a:lnSpc>
                <a:spcPct val="100000"/>
              </a:lnSpc>
              <a:defRPr sz="4199"/>
            </a:lvl1pPr>
          </a:lstStyle>
          <a:p>
            <a:pPr lvl="0"/>
            <a:r>
              <a:rPr lang="en-US"/>
              <a:t>Click to edit Master text styles</a:t>
            </a:r>
          </a:p>
        </p:txBody>
      </p:sp>
    </p:spTree>
    <p:extLst>
      <p:ext uri="{BB962C8B-B14F-4D97-AF65-F5344CB8AC3E}">
        <p14:creationId xmlns:p14="http://schemas.microsoft.com/office/powerpoint/2010/main" val="1734960398"/>
      </p:ext>
    </p:extLst>
  </p:cSld>
  <p:clrMapOvr>
    <a:masterClrMapping/>
  </p:clrMapOvr>
  <p:transition spd="med"/>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cyan">
    <p:spTree>
      <p:nvGrpSpPr>
        <p:cNvPr id="1" name=""/>
        <p:cNvGrpSpPr/>
        <p:nvPr/>
      </p:nvGrpSpPr>
      <p:grpSpPr>
        <a:xfrm>
          <a:off x="0" y="0"/>
          <a:ext cx="0" cy="0"/>
          <a:chOff x="0" y="0"/>
          <a:chExt cx="0" cy="0"/>
        </a:xfrm>
      </p:grpSpPr>
      <p:pic>
        <p:nvPicPr>
          <p:cNvPr id="2" name="Picture 1" descr="A blue letters on a black background&#10;&#10;AI-generated content may be incorrect.">
            <a:extLst>
              <a:ext uri="{FF2B5EF4-FFF2-40B4-BE49-F238E27FC236}">
                <a16:creationId xmlns:a16="http://schemas.microsoft.com/office/drawing/2014/main" id="{C6E1492D-E57F-C7F1-5BFB-1D8E374093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2676" y="6238534"/>
            <a:ext cx="1051831" cy="363182"/>
          </a:xfrm>
          <a:prstGeom prst="rect">
            <a:avLst/>
          </a:prstGeom>
        </p:spPr>
      </p:pic>
      <p:sp>
        <p:nvSpPr>
          <p:cNvPr id="3" name="Rectangle 2" descr="Blue 10 full slide background ">
            <a:extLst>
              <a:ext uri="{FF2B5EF4-FFF2-40B4-BE49-F238E27FC236}">
                <a16:creationId xmlns:a16="http://schemas.microsoft.com/office/drawing/2014/main" id="{8D23798D-A03E-2BC6-136A-14C1E387E723}"/>
              </a:ext>
            </a:extLst>
          </p:cNvPr>
          <p:cNvSpPr/>
          <p:nvPr/>
        </p:nvSpPr>
        <p:spPr bwMode="auto">
          <a:xfrm>
            <a:off x="0" y="-1"/>
            <a:ext cx="12192000" cy="6097588"/>
          </a:xfrm>
          <a:prstGeom prst="rect">
            <a:avLst/>
          </a:prstGeom>
          <a:solidFill>
            <a:srgbClr val="E5F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0" marR="0" indent="0" algn="l" defTabSz="457109" rtl="0" eaLnBrk="1" fontAlgn="base" latinLnBrk="0" hangingPunct="1">
              <a:lnSpc>
                <a:spcPct val="100000"/>
              </a:lnSpc>
              <a:spcBef>
                <a:spcPct val="0"/>
              </a:spcBef>
              <a:spcAft>
                <a:spcPct val="0"/>
              </a:spcAft>
              <a:buClrTx/>
              <a:buSzTx/>
              <a:buFont typeface="Arial"/>
              <a:buNone/>
              <a:tabLst/>
            </a:pPr>
            <a:endParaRPr kumimoji="0" lang="en-US" sz="700" b="0" i="0" u="none" strike="noStrike" cap="none" normalizeH="0" baseline="0" dirty="0">
              <a:ln>
                <a:noFill/>
              </a:ln>
              <a:solidFill>
                <a:schemeClr val="bg1"/>
              </a:solidFill>
              <a:effectLst/>
              <a:latin typeface="+mn-lt"/>
            </a:endParaRPr>
          </a:p>
        </p:txBody>
      </p:sp>
      <p:sp>
        <p:nvSpPr>
          <p:cNvPr id="8" name="Text Placeholder 6">
            <a:extLst>
              <a:ext uri="{FF2B5EF4-FFF2-40B4-BE49-F238E27FC236}">
                <a16:creationId xmlns:a16="http://schemas.microsoft.com/office/drawing/2014/main" id="{A9FACBA3-656A-1C9D-A350-7759736DCC4B}"/>
              </a:ext>
            </a:extLst>
          </p:cNvPr>
          <p:cNvSpPr>
            <a:spLocks noGrp="1"/>
          </p:cNvSpPr>
          <p:nvPr>
            <p:ph type="body" sz="quarter" idx="12"/>
          </p:nvPr>
        </p:nvSpPr>
        <p:spPr>
          <a:xfrm>
            <a:off x="290985" y="6083300"/>
            <a:ext cx="2470906" cy="537147"/>
          </a:xfrm>
        </p:spPr>
        <p:txBody>
          <a:bodyPr anchor="b"/>
          <a:lstStyle>
            <a:lvl1pPr>
              <a:lnSpc>
                <a:spcPct val="110000"/>
              </a:lnSpc>
              <a:spcBef>
                <a:spcPts val="0"/>
              </a:spcBef>
              <a:defRPr sz="1200">
                <a:solidFill>
                  <a:schemeClr val="tx1"/>
                </a:solidFill>
              </a:defRPr>
            </a:lvl1pPr>
            <a:lvl2pPr marL="127990" indent="-127990">
              <a:lnSpc>
                <a:spcPct val="110000"/>
              </a:lnSpc>
              <a:spcBef>
                <a:spcPts val="0"/>
              </a:spcBef>
              <a:defRPr sz="1200">
                <a:solidFill>
                  <a:schemeClr val="tx1"/>
                </a:solidFill>
              </a:defRPr>
            </a:lvl2pPr>
            <a:lvl3pPr marL="255981" indent="-127990">
              <a:lnSpc>
                <a:spcPct val="110000"/>
              </a:lnSpc>
              <a:spcBef>
                <a:spcPts val="0"/>
              </a:spcBef>
              <a:defRPr sz="1200">
                <a:solidFill>
                  <a:schemeClr val="tx1"/>
                </a:solidFill>
              </a:defRPr>
            </a:lvl3pPr>
            <a:lvl4pPr marL="383971" indent="-127990">
              <a:lnSpc>
                <a:spcPct val="110000"/>
              </a:lnSpc>
              <a:spcBef>
                <a:spcPts val="0"/>
              </a:spcBef>
              <a:defRPr sz="12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5">
            <a:extLst>
              <a:ext uri="{FF2B5EF4-FFF2-40B4-BE49-F238E27FC236}">
                <a16:creationId xmlns:a16="http://schemas.microsoft.com/office/drawing/2014/main" id="{FA47F09F-F9D8-7B01-E53E-EE9451C6A6EB}"/>
              </a:ext>
            </a:extLst>
          </p:cNvPr>
          <p:cNvSpPr>
            <a:spLocks noGrp="1"/>
          </p:cNvSpPr>
          <p:nvPr>
            <p:ph type="body" sz="quarter" idx="13"/>
          </p:nvPr>
        </p:nvSpPr>
        <p:spPr>
          <a:xfrm>
            <a:off x="3335316" y="6083300"/>
            <a:ext cx="2473384" cy="538507"/>
          </a:xfrm>
        </p:spPr>
        <p:txBody>
          <a:bodyPr anchor="b"/>
          <a:lstStyle>
            <a:lvl1pPr>
              <a:lnSpc>
                <a:spcPct val="110000"/>
              </a:lnSpc>
              <a:spcBef>
                <a:spcPts val="0"/>
              </a:spcBef>
              <a:defRPr sz="1200">
                <a:solidFill>
                  <a:schemeClr val="tx1"/>
                </a:solidFill>
              </a:defRPr>
            </a:lvl1pPr>
            <a:lvl2pPr marL="127990" indent="-127990">
              <a:lnSpc>
                <a:spcPct val="110000"/>
              </a:lnSpc>
              <a:spcBef>
                <a:spcPts val="0"/>
              </a:spcBef>
              <a:defRPr sz="1200">
                <a:solidFill>
                  <a:schemeClr val="tx1"/>
                </a:solidFill>
              </a:defRPr>
            </a:lvl2pPr>
            <a:lvl3pPr marL="255981" indent="-127990">
              <a:lnSpc>
                <a:spcPct val="110000"/>
              </a:lnSpc>
              <a:spcBef>
                <a:spcPts val="0"/>
              </a:spcBef>
              <a:defRPr sz="1200">
                <a:solidFill>
                  <a:schemeClr val="tx1"/>
                </a:solidFill>
              </a:defRPr>
            </a:lvl3pPr>
            <a:lvl4pPr marL="383971" indent="-127990">
              <a:lnSpc>
                <a:spcPct val="110000"/>
              </a:lnSpc>
              <a:spcBef>
                <a:spcPts val="0"/>
              </a:spcBef>
              <a:defRPr sz="12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B8FFB679-F0FF-1DD1-8243-9D4ADEF3889F}"/>
              </a:ext>
            </a:extLst>
          </p:cNvPr>
          <p:cNvSpPr>
            <a:spLocks noGrp="1"/>
          </p:cNvSpPr>
          <p:nvPr>
            <p:ph type="title"/>
          </p:nvPr>
        </p:nvSpPr>
        <p:spPr>
          <a:xfrm>
            <a:off x="290234" y="155576"/>
            <a:ext cx="5049878" cy="3654425"/>
          </a:xfrm>
        </p:spPr>
        <p:txBody>
          <a:bodyPr/>
          <a:lstStyle>
            <a:lvl1pPr>
              <a:lnSpc>
                <a:spcPct val="100000"/>
              </a:lnSpc>
              <a:defRPr sz="4199">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250703995"/>
      </p:ext>
    </p:extLst>
  </p:cSld>
  <p:clrMapOvr>
    <a:masterClrMapping/>
  </p:clrMapOvr>
  <p:transition spd="med"/>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ata, 2 callouts, vertical">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D5E03B0-C633-E81D-0D42-3FCCAFD64B0F}"/>
              </a:ext>
            </a:extLst>
          </p:cNvPr>
          <p:cNvSpPr>
            <a:spLocks noGrp="1"/>
          </p:cNvSpPr>
          <p:nvPr>
            <p:ph type="body" sz="quarter" idx="12"/>
          </p:nvPr>
        </p:nvSpPr>
        <p:spPr>
          <a:xfrm>
            <a:off x="291173" y="288036"/>
            <a:ext cx="3811091" cy="3521964"/>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DB20D7FD-6784-59C5-938D-4728A153F52B}"/>
              </a:ext>
            </a:extLst>
          </p:cNvPr>
          <p:cNvSpPr>
            <a:spLocks noGrp="1"/>
          </p:cNvSpPr>
          <p:nvPr>
            <p:ph type="body" sz="quarter" idx="13" hasCustomPrompt="1"/>
          </p:nvPr>
        </p:nvSpPr>
        <p:spPr>
          <a:xfrm>
            <a:off x="289959" y="4814111"/>
            <a:ext cx="5524575" cy="1676533"/>
          </a:xfrm>
        </p:spPr>
        <p:txBody>
          <a:bodyPr anchor="b"/>
          <a:lstStyle>
            <a:lvl1pPr>
              <a:lnSpc>
                <a:spcPct val="90000"/>
              </a:lnSpc>
              <a:spcBef>
                <a:spcPts val="0"/>
              </a:spcBef>
              <a:defRPr sz="12597" b="0" i="0">
                <a:solidFill>
                  <a:schemeClr val="accent1"/>
                </a:solidFill>
                <a:latin typeface="+mn-lt"/>
              </a:defRPr>
            </a:lvl1pPr>
          </a:lstStyle>
          <a:p>
            <a:r>
              <a:rPr lang="en-US" dirty="0"/>
              <a:t>↗︎00M</a:t>
            </a:r>
          </a:p>
        </p:txBody>
      </p:sp>
      <p:cxnSp>
        <p:nvCxnSpPr>
          <p:cNvPr id="9" name="Straight Connector 8" descr="Vertical column divider">
            <a:extLst>
              <a:ext uri="{FF2B5EF4-FFF2-40B4-BE49-F238E27FC236}">
                <a16:creationId xmlns:a16="http://schemas.microsoft.com/office/drawing/2014/main" id="{1C44518A-7FBB-67DA-E35B-8BC0AAFC6062}"/>
              </a:ext>
            </a:extLst>
          </p:cNvPr>
          <p:cNvCxnSpPr>
            <a:cxnSpLocks/>
          </p:cNvCxnSpPr>
          <p:nvPr/>
        </p:nvCxnSpPr>
        <p:spPr bwMode="auto">
          <a:xfrm>
            <a:off x="6096000" y="284957"/>
            <a:ext cx="0" cy="5812631"/>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Text Placeholder 5">
            <a:extLst>
              <a:ext uri="{FF2B5EF4-FFF2-40B4-BE49-F238E27FC236}">
                <a16:creationId xmlns:a16="http://schemas.microsoft.com/office/drawing/2014/main" id="{0A7285B0-4A1E-8885-0C0E-77D0ECA9CACD}"/>
              </a:ext>
            </a:extLst>
          </p:cNvPr>
          <p:cNvSpPr>
            <a:spLocks noGrp="1"/>
          </p:cNvSpPr>
          <p:nvPr>
            <p:ph type="body" sz="quarter" idx="11"/>
          </p:nvPr>
        </p:nvSpPr>
        <p:spPr>
          <a:xfrm>
            <a:off x="6382506" y="288036"/>
            <a:ext cx="3809504" cy="3521964"/>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5F395CBF-E65B-9A42-BAE5-C2B2BD9B7BD2}"/>
              </a:ext>
            </a:extLst>
          </p:cNvPr>
          <p:cNvSpPr>
            <a:spLocks noGrp="1"/>
          </p:cNvSpPr>
          <p:nvPr>
            <p:ph type="body" sz="quarter" idx="14" hasCustomPrompt="1"/>
          </p:nvPr>
        </p:nvSpPr>
        <p:spPr>
          <a:xfrm>
            <a:off x="6382880" y="4814111"/>
            <a:ext cx="5523781" cy="1677147"/>
          </a:xfrm>
        </p:spPr>
        <p:txBody>
          <a:bodyPr anchor="b"/>
          <a:lstStyle>
            <a:lvl1pPr>
              <a:lnSpc>
                <a:spcPct val="90000"/>
              </a:lnSpc>
              <a:spcBef>
                <a:spcPts val="0"/>
              </a:spcBef>
              <a:defRPr sz="12597" b="0" i="0">
                <a:solidFill>
                  <a:schemeClr val="accent1"/>
                </a:solidFill>
                <a:latin typeface="+mn-lt"/>
              </a:defRPr>
            </a:lvl1pPr>
          </a:lstStyle>
          <a:p>
            <a:r>
              <a:rPr lang="en-US" dirty="0"/>
              <a:t>+00%</a:t>
            </a:r>
          </a:p>
        </p:txBody>
      </p:sp>
      <p:sp>
        <p:nvSpPr>
          <p:cNvPr id="2" name="Footer Placeholder 3">
            <a:extLst>
              <a:ext uri="{FF2B5EF4-FFF2-40B4-BE49-F238E27FC236}">
                <a16:creationId xmlns:a16="http://schemas.microsoft.com/office/drawing/2014/main" id="{21A64AF3-E67B-E80B-A5D3-6B3533C87F91}"/>
              </a:ext>
            </a:extLst>
          </p:cNvPr>
          <p:cNvSpPr>
            <a:spLocks noGrp="1"/>
          </p:cNvSpPr>
          <p:nvPr>
            <p:ph type="ftr" sz="quarter" idx="18"/>
          </p:nvPr>
        </p:nvSpPr>
        <p:spPr>
          <a:xfrm>
            <a:off x="290474" y="6411643"/>
            <a:ext cx="2477765" cy="190500"/>
          </a:xfrm>
        </p:spPr>
        <p:txBody>
          <a:bodyPr/>
          <a:lstStyle/>
          <a:p>
            <a:endParaRPr lang="en-US" dirty="0"/>
          </a:p>
        </p:txBody>
      </p:sp>
      <p:sp>
        <p:nvSpPr>
          <p:cNvPr id="5" name="Slide Number">
            <a:extLst>
              <a:ext uri="{FF2B5EF4-FFF2-40B4-BE49-F238E27FC236}">
                <a16:creationId xmlns:a16="http://schemas.microsoft.com/office/drawing/2014/main" id="{28C4F134-9B5D-407C-F525-B2FC25B7B5CD}"/>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428497113"/>
      </p:ext>
    </p:extLst>
  </p:cSld>
  <p:clrMapOvr>
    <a:masterClrMapping/>
  </p:clrMapOvr>
  <p:transition spd="med"/>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ata, 3 callouts, vertic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288036"/>
            <a:ext cx="2474590" cy="1642364"/>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81547"/>
            <a:ext cx="2475384" cy="953956"/>
          </a:xfrm>
        </p:spPr>
        <p:txBody>
          <a:bodyPr/>
          <a:lstStyle>
            <a:lvl1pPr>
              <a:lnSpc>
                <a:spcPct val="90000"/>
              </a:lnSpc>
              <a:defRPr sz="6599">
                <a:solidFill>
                  <a:schemeClr val="accent1"/>
                </a:solidFill>
              </a:defRPr>
            </a:lvl1pPr>
            <a:lvl2pPr marL="0" indent="0">
              <a:buNone/>
              <a:defRPr/>
            </a:lvl2pPr>
          </a:lstStyle>
          <a:p>
            <a:pPr lvl="0"/>
            <a:r>
              <a:rPr lang="en-US" dirty="0"/>
              <a:t>00%</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3333316" y="1166533"/>
            <a:ext cx="2475384" cy="493105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383301" y="179903"/>
            <a:ext cx="2474590" cy="953294"/>
          </a:xfrm>
        </p:spPr>
        <p:txBody>
          <a:bodyPr/>
          <a:lstStyle>
            <a:lvl1pPr>
              <a:lnSpc>
                <a:spcPct val="90000"/>
              </a:lnSpc>
              <a:defRPr sz="6599">
                <a:solidFill>
                  <a:schemeClr val="accent1"/>
                </a:solidFill>
              </a:defRPr>
            </a:lvl1pPr>
          </a:lstStyle>
          <a:p>
            <a:pPr lvl="0"/>
            <a:r>
              <a:rPr lang="en-US" dirty="0"/>
              <a:t>00%</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1167327"/>
            <a:ext cx="2476178" cy="493105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9428523" y="181490"/>
            <a:ext cx="2474590" cy="951707"/>
          </a:xfrm>
        </p:spPr>
        <p:txBody>
          <a:bodyPr/>
          <a:lstStyle>
            <a:lvl1pPr>
              <a:lnSpc>
                <a:spcPct val="90000"/>
              </a:lnSpc>
              <a:defRPr sz="6599">
                <a:solidFill>
                  <a:schemeClr val="accent1"/>
                </a:solidFill>
              </a:defRPr>
            </a:lvl1pPr>
          </a:lstStyle>
          <a:p>
            <a:pPr lvl="0"/>
            <a:r>
              <a:rPr lang="en-US" dirty="0"/>
              <a:t>00%</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9428522" y="1166533"/>
            <a:ext cx="2476178" cy="493105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4904" y="6029325"/>
            <a:ext cx="2475384" cy="571500"/>
          </a:xfrm>
        </p:spPr>
        <p:txBody>
          <a:bodyPr anchor="b"/>
          <a:lstStyle>
            <a:lvl1pPr>
              <a:lnSpc>
                <a:spcPct val="120000"/>
              </a:lnSpc>
              <a:spcBef>
                <a:spcPts val="0"/>
              </a:spcBef>
              <a:defRPr sz="800" b="0" i="0">
                <a:solidFill>
                  <a:schemeClr val="tx1"/>
                </a:solidFill>
                <a:latin typeface="Arial" panose="020B0604020202020204" pitchFamily="34" charset="0"/>
              </a:defRPr>
            </a:lvl1pPr>
            <a:lvl2pPr marL="73137" indent="-73137">
              <a:lnSpc>
                <a:spcPct val="120000"/>
              </a:lnSpc>
              <a:spcBef>
                <a:spcPts val="0"/>
              </a:spcBef>
              <a:defRPr sz="800" b="0" i="0">
                <a:solidFill>
                  <a:schemeClr val="tx1"/>
                </a:solidFill>
                <a:latin typeface="Arial" panose="020B0604020202020204" pitchFamily="34" charset="0"/>
              </a:defRPr>
            </a:lvl2pPr>
            <a:lvl3pPr marL="146275" indent="-73137">
              <a:lnSpc>
                <a:spcPct val="120000"/>
              </a:lnSpc>
              <a:spcBef>
                <a:spcPts val="0"/>
              </a:spcBef>
              <a:defRPr sz="800" b="0" i="0">
                <a:solidFill>
                  <a:schemeClr val="tx1"/>
                </a:solidFill>
                <a:latin typeface="Arial" panose="020B0604020202020204" pitchFamily="34" charset="0"/>
              </a:defRPr>
            </a:lvl3pPr>
            <a:lvl4pPr marL="219412" indent="-73137">
              <a:lnSpc>
                <a:spcPct val="120000"/>
              </a:lnSpc>
              <a:spcBef>
                <a:spcPts val="0"/>
              </a:spcBef>
              <a:defRPr sz="800" b="0" i="0">
                <a:solidFill>
                  <a:schemeClr val="tx1"/>
                </a:solidFill>
                <a:latin typeface="Arial" panose="020B0604020202020204" pitchFamily="34" charset="0"/>
              </a:defRPr>
            </a:lvl4pPr>
            <a:lvl5pPr>
              <a:lnSpc>
                <a:spcPct val="120000"/>
              </a:lnSpc>
              <a:spcBef>
                <a:spcPts val="0"/>
              </a:spcBef>
              <a:defRPr sz="8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856FFD0-F317-D3D7-DE9D-AA1F4AB27EEB}"/>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899D670E-69CE-BB86-FB88-291343BDEE2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414405484"/>
      </p:ext>
    </p:extLst>
  </p:cSld>
  <p:clrMapOvr>
    <a:masterClrMapping/>
  </p:clrMapOvr>
  <p:transition spd="med"/>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ata, 2 callouts, horizontal">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C97FE8A-75E3-6FC8-02DD-50E0A4C8C958}"/>
              </a:ext>
            </a:extLst>
          </p:cNvPr>
          <p:cNvSpPr>
            <a:spLocks noGrp="1"/>
          </p:cNvSpPr>
          <p:nvPr>
            <p:ph type="body" sz="quarter" idx="13"/>
          </p:nvPr>
        </p:nvSpPr>
        <p:spPr>
          <a:xfrm>
            <a:off x="3333316" y="3297238"/>
            <a:ext cx="5522257" cy="2670048"/>
          </a:xfrm>
        </p:spPr>
        <p:txBody>
          <a:bodyPr/>
          <a:lstStyle>
            <a:lvl1pPr>
              <a:lnSpc>
                <a:spcPct val="100000"/>
              </a:lnSpc>
              <a:spcBef>
                <a:spcPts val="0"/>
              </a:spcBef>
              <a:defRPr sz="4199">
                <a:solidFill>
                  <a:schemeClr val="tx1"/>
                </a:solidFill>
              </a:defRPr>
            </a:lvl1pPr>
            <a:lvl2pPr marL="393113" indent="-393113">
              <a:lnSpc>
                <a:spcPct val="100000"/>
              </a:lnSpc>
              <a:spcBef>
                <a:spcPts val="0"/>
              </a:spcBef>
              <a:defRPr sz="4199">
                <a:solidFill>
                  <a:schemeClr val="tx1"/>
                </a:solidFill>
              </a:defRPr>
            </a:lvl2pPr>
            <a:lvl3pPr marL="749658" indent="-393113">
              <a:lnSpc>
                <a:spcPct val="100000"/>
              </a:lnSpc>
              <a:spcBef>
                <a:spcPts val="0"/>
              </a:spcBef>
              <a:defRPr sz="4199">
                <a:solidFill>
                  <a:schemeClr val="tx1"/>
                </a:solidFill>
              </a:defRPr>
            </a:lvl3pPr>
            <a:lvl4pPr marL="1142771" indent="-393113">
              <a:lnSpc>
                <a:spcPct val="100000"/>
              </a:lnSpc>
              <a:spcBef>
                <a:spcPts val="0"/>
              </a:spcBef>
              <a:defRPr sz="4199">
                <a:solidFill>
                  <a:schemeClr val="tx1"/>
                </a:solidFill>
              </a:defRPr>
            </a:lvl4pPr>
            <a:lvl5pPr>
              <a:lnSpc>
                <a:spcPct val="100000"/>
              </a:lnSpc>
              <a:spcBef>
                <a:spcPts val="0"/>
              </a:spcBef>
              <a:defRPr sz="4299">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D4B48808-B77B-7E67-E7EA-BCC945D4D51B}"/>
              </a:ext>
            </a:extLst>
          </p:cNvPr>
          <p:cNvSpPr>
            <a:spLocks noGrp="1"/>
          </p:cNvSpPr>
          <p:nvPr>
            <p:ph type="title" hasCustomPrompt="1"/>
          </p:nvPr>
        </p:nvSpPr>
        <p:spPr>
          <a:xfrm>
            <a:off x="290475" y="153543"/>
            <a:ext cx="2474590" cy="2667793"/>
          </a:xfrm>
        </p:spPr>
        <p:txBody>
          <a:bodyPr/>
          <a:lstStyle>
            <a:lvl1pPr>
              <a:lnSpc>
                <a:spcPct val="100000"/>
              </a:lnSpc>
              <a:defRPr sz="4199">
                <a:solidFill>
                  <a:schemeClr val="accent1"/>
                </a:solidFill>
              </a:defRPr>
            </a:lvl1pPr>
          </a:lstStyle>
          <a:p>
            <a:r>
              <a:rPr lang="en-US" dirty="0"/>
              <a:t>+000%</a:t>
            </a:r>
          </a:p>
        </p:txBody>
      </p:sp>
      <p:sp>
        <p:nvSpPr>
          <p:cNvPr id="5" name="Text Placeholder 4">
            <a:extLst>
              <a:ext uri="{FF2B5EF4-FFF2-40B4-BE49-F238E27FC236}">
                <a16:creationId xmlns:a16="http://schemas.microsoft.com/office/drawing/2014/main" id="{88378CF2-9CD6-2749-A489-08A4608D0BDA}"/>
              </a:ext>
            </a:extLst>
          </p:cNvPr>
          <p:cNvSpPr>
            <a:spLocks noGrp="1"/>
          </p:cNvSpPr>
          <p:nvPr>
            <p:ph type="body" sz="quarter" idx="11"/>
          </p:nvPr>
        </p:nvSpPr>
        <p:spPr>
          <a:xfrm>
            <a:off x="3333316" y="153543"/>
            <a:ext cx="5523781" cy="2667794"/>
          </a:xfrm>
        </p:spPr>
        <p:txBody>
          <a:bodyPr/>
          <a:lstStyle>
            <a:lvl1pPr>
              <a:lnSpc>
                <a:spcPct val="100000"/>
              </a:lnSpc>
              <a:spcBef>
                <a:spcPts val="0"/>
              </a:spcBef>
              <a:defRPr sz="4199">
                <a:solidFill>
                  <a:schemeClr val="tx1"/>
                </a:solidFill>
              </a:defRPr>
            </a:lvl1pPr>
            <a:lvl2pPr marL="393113" indent="-393113">
              <a:lnSpc>
                <a:spcPct val="100000"/>
              </a:lnSpc>
              <a:spcBef>
                <a:spcPts val="0"/>
              </a:spcBef>
              <a:defRPr sz="4199">
                <a:solidFill>
                  <a:schemeClr val="tx1"/>
                </a:solidFill>
              </a:defRPr>
            </a:lvl2pPr>
            <a:lvl3pPr marL="749658" indent="-393113">
              <a:lnSpc>
                <a:spcPct val="100000"/>
              </a:lnSpc>
              <a:spcBef>
                <a:spcPts val="0"/>
              </a:spcBef>
              <a:defRPr sz="4199">
                <a:solidFill>
                  <a:schemeClr val="tx1"/>
                </a:solidFill>
              </a:defRPr>
            </a:lvl3pPr>
            <a:lvl4pPr marL="1142771" indent="-393113">
              <a:lnSpc>
                <a:spcPct val="100000"/>
              </a:lnSpc>
              <a:spcBef>
                <a:spcPts val="0"/>
              </a:spcBef>
              <a:defRPr sz="4199">
                <a:solidFill>
                  <a:schemeClr val="tx1"/>
                </a:solidFill>
              </a:defRPr>
            </a:lvl4pPr>
            <a:lvl5pPr>
              <a:lnSpc>
                <a:spcPct val="100000"/>
              </a:lnSpc>
              <a:spcBef>
                <a:spcPts val="0"/>
              </a:spcBef>
              <a:defRPr sz="4299">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descr="Horizontal row divider">
            <a:extLst>
              <a:ext uri="{FF2B5EF4-FFF2-40B4-BE49-F238E27FC236}">
                <a16:creationId xmlns:a16="http://schemas.microsoft.com/office/drawing/2014/main" id="{3D81813D-DA09-FCA0-D570-1E2D428C59E9}"/>
              </a:ext>
            </a:extLst>
          </p:cNvPr>
          <p:cNvCxnSpPr>
            <a:cxnSpLocks/>
          </p:cNvCxnSpPr>
          <p:nvPr/>
        </p:nvCxnSpPr>
        <p:spPr bwMode="auto">
          <a:xfrm>
            <a:off x="288887" y="3048866"/>
            <a:ext cx="11615813"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8">
            <a:extLst>
              <a:ext uri="{FF2B5EF4-FFF2-40B4-BE49-F238E27FC236}">
                <a16:creationId xmlns:a16="http://schemas.microsoft.com/office/drawing/2014/main" id="{A16C1F9D-1D2C-5BDA-E821-35CB4A8708F5}"/>
              </a:ext>
            </a:extLst>
          </p:cNvPr>
          <p:cNvSpPr>
            <a:spLocks noGrp="1"/>
          </p:cNvSpPr>
          <p:nvPr>
            <p:ph type="body" sz="quarter" idx="12" hasCustomPrompt="1"/>
          </p:nvPr>
        </p:nvSpPr>
        <p:spPr>
          <a:xfrm>
            <a:off x="290475" y="3297238"/>
            <a:ext cx="2473130" cy="2670048"/>
          </a:xfrm>
        </p:spPr>
        <p:txBody>
          <a:bodyPr/>
          <a:lstStyle>
            <a:lvl1pPr>
              <a:lnSpc>
                <a:spcPct val="100000"/>
              </a:lnSpc>
              <a:defRPr sz="4199">
                <a:solidFill>
                  <a:schemeClr val="accent1"/>
                </a:solidFill>
              </a:defRPr>
            </a:lvl1pPr>
            <a:lvl2pPr>
              <a:lnSpc>
                <a:spcPct val="100000"/>
              </a:lnSpc>
              <a:defRPr sz="4299">
                <a:solidFill>
                  <a:schemeClr val="accent1"/>
                </a:solidFill>
              </a:defRPr>
            </a:lvl2pPr>
            <a:lvl3pPr>
              <a:lnSpc>
                <a:spcPct val="100000"/>
              </a:lnSpc>
              <a:defRPr sz="4299">
                <a:solidFill>
                  <a:schemeClr val="accent1"/>
                </a:solidFill>
              </a:defRPr>
            </a:lvl3pPr>
            <a:lvl4pPr>
              <a:lnSpc>
                <a:spcPct val="100000"/>
              </a:lnSpc>
              <a:defRPr sz="4299">
                <a:solidFill>
                  <a:schemeClr val="accent1"/>
                </a:solidFill>
              </a:defRPr>
            </a:lvl4pPr>
            <a:lvl5pPr>
              <a:lnSpc>
                <a:spcPct val="100000"/>
              </a:lnSpc>
              <a:defRPr sz="4299">
                <a:solidFill>
                  <a:schemeClr val="accent1"/>
                </a:solidFill>
              </a:defRPr>
            </a:lvl5pPr>
          </a:lstStyle>
          <a:p>
            <a:pPr lvl="0"/>
            <a:r>
              <a:rPr lang="en-US" dirty="0"/>
              <a:t>+000M</a:t>
            </a:r>
          </a:p>
        </p:txBody>
      </p:sp>
      <p:sp>
        <p:nvSpPr>
          <p:cNvPr id="4" name="Footer Placeholder 3">
            <a:extLst>
              <a:ext uri="{FF2B5EF4-FFF2-40B4-BE49-F238E27FC236}">
                <a16:creationId xmlns:a16="http://schemas.microsoft.com/office/drawing/2014/main" id="{7B9ABB71-218D-3F6E-E3F7-5348FD395D22}"/>
              </a:ext>
            </a:extLst>
          </p:cNvPr>
          <p:cNvSpPr>
            <a:spLocks noGrp="1"/>
          </p:cNvSpPr>
          <p:nvPr>
            <p:ph type="ftr" sz="quarter" idx="18"/>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B77BD92D-3A6C-2396-61D4-51D7CC5B1C0A}"/>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983747304"/>
      </p:ext>
    </p:extLst>
  </p:cSld>
  <p:clrMapOvr>
    <a:masterClrMapping/>
  </p:clrMapOvr>
  <p:transition spd="med"/>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ta, 3 callouts, horizont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288036"/>
            <a:ext cx="2474590" cy="1642364"/>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024"/>
            <a:ext cx="2475384" cy="1429544"/>
          </a:xfrm>
        </p:spPr>
        <p:txBody>
          <a:bodyPr/>
          <a:lstStyle>
            <a:lvl1pPr>
              <a:lnSpc>
                <a:spcPct val="90000"/>
              </a:lnSpc>
              <a:defRPr sz="6599">
                <a:solidFill>
                  <a:schemeClr val="accent1"/>
                </a:solidFill>
              </a:defRPr>
            </a:lvl1pPr>
            <a:lvl2pPr marL="0" indent="0">
              <a:buNone/>
              <a:defRPr/>
            </a:lvl2pPr>
          </a:lstStyle>
          <a:p>
            <a:r>
              <a:rPr lang="en-US" dirty="0"/>
              <a:t>00%</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286449"/>
            <a:ext cx="3809504" cy="142954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descr="Horizontal row divider">
            <a:extLst>
              <a:ext uri="{FF2B5EF4-FFF2-40B4-BE49-F238E27FC236}">
                <a16:creationId xmlns:a16="http://schemas.microsoft.com/office/drawing/2014/main" id="{1103109C-6DA9-8F27-B4B1-EE276442E489}"/>
              </a:ext>
            </a:extLst>
          </p:cNvPr>
          <p:cNvCxnSpPr/>
          <p:nvPr/>
        </p:nvCxnSpPr>
        <p:spPr bwMode="auto">
          <a:xfrm>
            <a:off x="3333316" y="2287588"/>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478911"/>
            <a:ext cx="2475384" cy="1428753"/>
          </a:xfrm>
        </p:spPr>
        <p:txBody>
          <a:bodyPr/>
          <a:lstStyle>
            <a:lvl1pPr>
              <a:lnSpc>
                <a:spcPct val="90000"/>
              </a:lnSpc>
              <a:defRPr sz="6599">
                <a:solidFill>
                  <a:schemeClr val="accent1"/>
                </a:solidFill>
              </a:defRPr>
            </a:lvl1pPr>
          </a:lstStyle>
          <a:p>
            <a:r>
              <a:rPr lang="en-US" dirty="0"/>
              <a:t>00%</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562985"/>
            <a:ext cx="3809504" cy="142875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5" name="Straight Connector 14" descr="Horizontal row divider">
            <a:extLst>
              <a:ext uri="{FF2B5EF4-FFF2-40B4-BE49-F238E27FC236}">
                <a16:creationId xmlns:a16="http://schemas.microsoft.com/office/drawing/2014/main" id="{687931BB-B3EF-829C-B354-B048514D5138}"/>
              </a:ext>
            </a:extLst>
          </p:cNvPr>
          <p:cNvCxnSpPr/>
          <p:nvPr/>
        </p:nvCxnSpPr>
        <p:spPr bwMode="auto">
          <a:xfrm>
            <a:off x="3333316" y="4570413"/>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763323"/>
            <a:ext cx="2475383" cy="1334265"/>
          </a:xfrm>
        </p:spPr>
        <p:txBody>
          <a:bodyPr/>
          <a:lstStyle>
            <a:lvl1pPr>
              <a:lnSpc>
                <a:spcPct val="90000"/>
              </a:lnSpc>
              <a:defRPr sz="6599">
                <a:solidFill>
                  <a:schemeClr val="accent1"/>
                </a:solidFill>
              </a:defRPr>
            </a:lvl1pPr>
          </a:lstStyle>
          <a:p>
            <a:r>
              <a:rPr lang="en-US" dirty="0"/>
              <a:t>00%</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835205"/>
            <a:ext cx="3809504" cy="1262383"/>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9325"/>
            <a:ext cx="2475384" cy="571500"/>
          </a:xfrm>
        </p:spPr>
        <p:txBody>
          <a:bodyPr anchor="b"/>
          <a:lstStyle>
            <a:lvl1pPr>
              <a:lnSpc>
                <a:spcPct val="120000"/>
              </a:lnSpc>
              <a:spcBef>
                <a:spcPts val="0"/>
              </a:spcBef>
              <a:defRPr sz="800" b="0" i="0">
                <a:solidFill>
                  <a:schemeClr val="tx1"/>
                </a:solidFill>
                <a:latin typeface="Arial" panose="020B0604020202020204" pitchFamily="34" charset="0"/>
              </a:defRPr>
            </a:lvl1pPr>
            <a:lvl2pPr>
              <a:lnSpc>
                <a:spcPct val="120000"/>
              </a:lnSpc>
              <a:spcBef>
                <a:spcPts val="0"/>
              </a:spcBef>
              <a:defRPr sz="800" b="0" i="0">
                <a:solidFill>
                  <a:schemeClr val="tx1"/>
                </a:solidFill>
                <a:latin typeface="Arial" panose="020B0604020202020204" pitchFamily="34" charset="0"/>
              </a:defRPr>
            </a:lvl2pPr>
            <a:lvl3pPr>
              <a:lnSpc>
                <a:spcPct val="120000"/>
              </a:lnSpc>
              <a:spcBef>
                <a:spcPts val="0"/>
              </a:spcBef>
              <a:defRPr sz="800" b="0" i="0">
                <a:solidFill>
                  <a:schemeClr val="tx1"/>
                </a:solidFill>
                <a:latin typeface="Arial" panose="020B0604020202020204" pitchFamily="34" charset="0"/>
              </a:defRPr>
            </a:lvl3pPr>
            <a:lvl4pPr>
              <a:lnSpc>
                <a:spcPct val="120000"/>
              </a:lnSpc>
              <a:spcBef>
                <a:spcPts val="0"/>
              </a:spcBef>
              <a:defRPr sz="800" b="0" i="0">
                <a:solidFill>
                  <a:schemeClr val="tx1"/>
                </a:solidFill>
                <a:latin typeface="Arial" panose="020B0604020202020204" pitchFamily="34" charset="0"/>
              </a:defRPr>
            </a:lvl4pPr>
            <a:lvl5pPr>
              <a:lnSpc>
                <a:spcPct val="120000"/>
              </a:lnSpc>
              <a:spcBef>
                <a:spcPts val="0"/>
              </a:spcBef>
              <a:defRPr sz="800" b="0" i="0">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8495C3AC-E4B9-F837-204B-FF01953D40BE}"/>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22119C11-B0BD-168C-0C07-D70B259D3906}"/>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26461750"/>
      </p:ext>
    </p:extLst>
  </p:cSld>
  <p:clrMapOvr>
    <a:masterClrMapping/>
  </p:clrMapOvr>
  <p:transition spd="med"/>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4 columns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4" y="288036"/>
            <a:ext cx="2470717"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1C17B282-9F6A-839A-442D-69BC9DF3749A}"/>
              </a:ext>
            </a:extLst>
          </p:cNvPr>
          <p:cNvSpPr>
            <a:spLocks noGrp="1"/>
          </p:cNvSpPr>
          <p:nvPr>
            <p:ph type="body" sz="quarter" idx="11"/>
          </p:nvPr>
        </p:nvSpPr>
        <p:spPr>
          <a:xfrm>
            <a:off x="291173" y="1524000"/>
            <a:ext cx="2477765"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4904" y="1524000"/>
            <a:ext cx="2475384"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2506" y="1524000"/>
            <a:ext cx="2476178"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30110" y="1524000"/>
            <a:ext cx="2479352"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2D830AE7-F6A6-A339-0B24-876A9554C9E3}"/>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31A616C3-34A8-1D7A-67C9-8B76F2D30BD0}"/>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675070059"/>
      </p:ext>
    </p:extLst>
  </p:cSld>
  <p:clrMapOvr>
    <a:masterClrMapping/>
  </p:clrMapOvr>
  <p:transition spd="med"/>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4 columns, short divide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9586"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4903" y="288036"/>
            <a:ext cx="2477765" cy="762794"/>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0" name="Straight Connector 19" descr="Vertical column divider">
            <a:extLst>
              <a:ext uri="{FF2B5EF4-FFF2-40B4-BE49-F238E27FC236}">
                <a16:creationId xmlns:a16="http://schemas.microsoft.com/office/drawing/2014/main" id="{ABAB2974-AD95-0BF2-C41A-265AEF03B4F7}"/>
              </a:ext>
            </a:extLst>
          </p:cNvPr>
          <p:cNvCxnSpPr>
            <a:cxnSpLocks/>
          </p:cNvCxnSpPr>
          <p:nvPr/>
        </p:nvCxnSpPr>
        <p:spPr bwMode="auto">
          <a:xfrm>
            <a:off x="3047603" y="1522413"/>
            <a:ext cx="0" cy="45727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descr="Vertical column divider">
            <a:extLst>
              <a:ext uri="{FF2B5EF4-FFF2-40B4-BE49-F238E27FC236}">
                <a16:creationId xmlns:a16="http://schemas.microsoft.com/office/drawing/2014/main" id="{CDB8CB8D-C4DB-E357-4948-59CD6A18A9DC}"/>
              </a:ext>
            </a:extLst>
          </p:cNvPr>
          <p:cNvCxnSpPr/>
          <p:nvPr/>
        </p:nvCxnSpPr>
        <p:spPr bwMode="auto">
          <a:xfrm>
            <a:off x="6093683" y="1522413"/>
            <a:ext cx="0" cy="4575175"/>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descr="Vertical column divider">
            <a:extLst>
              <a:ext uri="{FF2B5EF4-FFF2-40B4-BE49-F238E27FC236}">
                <a16:creationId xmlns:a16="http://schemas.microsoft.com/office/drawing/2014/main" id="{8B5887E5-28C4-AA99-EBD5-E34B88F46F25}"/>
              </a:ext>
            </a:extLst>
          </p:cNvPr>
          <p:cNvCxnSpPr/>
          <p:nvPr/>
        </p:nvCxnSpPr>
        <p:spPr bwMode="auto">
          <a:xfrm>
            <a:off x="9142810" y="1522413"/>
            <a:ext cx="0" cy="4575175"/>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5E154F-497D-F356-4526-C17B1B098AC9}"/>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A3714515-3CA1-0F75-0503-3208A09DFA76}"/>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10" name="Text Placeholder 4">
            <a:extLst>
              <a:ext uri="{FF2B5EF4-FFF2-40B4-BE49-F238E27FC236}">
                <a16:creationId xmlns:a16="http://schemas.microsoft.com/office/drawing/2014/main" id="{4B531E36-2064-83A6-3D5A-E40E324F8495}"/>
              </a:ext>
            </a:extLst>
          </p:cNvPr>
          <p:cNvSpPr>
            <a:spLocks noGrp="1"/>
          </p:cNvSpPr>
          <p:nvPr>
            <p:ph type="body" sz="quarter" idx="11"/>
          </p:nvPr>
        </p:nvSpPr>
        <p:spPr>
          <a:xfrm>
            <a:off x="291173" y="1524000"/>
            <a:ext cx="2477765"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70587680-FBD6-A326-93E3-B3437A4124A3}"/>
              </a:ext>
            </a:extLst>
          </p:cNvPr>
          <p:cNvSpPr>
            <a:spLocks noGrp="1"/>
          </p:cNvSpPr>
          <p:nvPr>
            <p:ph type="body" sz="quarter" idx="12"/>
          </p:nvPr>
        </p:nvSpPr>
        <p:spPr>
          <a:xfrm>
            <a:off x="3334904" y="1524000"/>
            <a:ext cx="2475384"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8">
            <a:extLst>
              <a:ext uri="{FF2B5EF4-FFF2-40B4-BE49-F238E27FC236}">
                <a16:creationId xmlns:a16="http://schemas.microsoft.com/office/drawing/2014/main" id="{CAE80882-A798-33A6-BF3F-DF9C75646C23}"/>
              </a:ext>
            </a:extLst>
          </p:cNvPr>
          <p:cNvSpPr>
            <a:spLocks noGrp="1"/>
          </p:cNvSpPr>
          <p:nvPr>
            <p:ph type="body" sz="quarter" idx="13"/>
          </p:nvPr>
        </p:nvSpPr>
        <p:spPr>
          <a:xfrm>
            <a:off x="6382506" y="1524000"/>
            <a:ext cx="2476178"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0">
            <a:extLst>
              <a:ext uri="{FF2B5EF4-FFF2-40B4-BE49-F238E27FC236}">
                <a16:creationId xmlns:a16="http://schemas.microsoft.com/office/drawing/2014/main" id="{1809E051-5EDC-532B-0D86-AA9349AAA053}"/>
              </a:ext>
            </a:extLst>
          </p:cNvPr>
          <p:cNvSpPr>
            <a:spLocks noGrp="1"/>
          </p:cNvSpPr>
          <p:nvPr>
            <p:ph type="body" sz="quarter" idx="14"/>
          </p:nvPr>
        </p:nvSpPr>
        <p:spPr>
          <a:xfrm>
            <a:off x="9430110" y="1524000"/>
            <a:ext cx="2479352"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96309568"/>
      </p:ext>
    </p:extLst>
  </p:cSld>
  <p:clrMapOvr>
    <a:masterClrMapping/>
  </p:clrMapOvr>
  <p:transition spd="med"/>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4 columns, dividers, headlin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288036"/>
            <a:ext cx="2474590" cy="1234377"/>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921519"/>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523999"/>
            <a:ext cx="2475384" cy="4578351"/>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921519"/>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19" y="1524000"/>
            <a:ext cx="2476178" cy="4578350"/>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descr="Vertical column divider">
            <a:extLst>
              <a:ext uri="{FF2B5EF4-FFF2-40B4-BE49-F238E27FC236}">
                <a16:creationId xmlns:a16="http://schemas.microsoft.com/office/drawing/2014/main" id="{C6EB28FF-C21F-A83D-2D19-2242B76C6B09}"/>
              </a:ext>
            </a:extLst>
          </p:cNvPr>
          <p:cNvCxnSpPr>
            <a:cxnSpLocks/>
          </p:cNvCxnSpPr>
          <p:nvPr/>
        </p:nvCxnSpPr>
        <p:spPr bwMode="auto">
          <a:xfrm>
            <a:off x="3047603"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descr="Vertical column divider">
            <a:extLst>
              <a:ext uri="{FF2B5EF4-FFF2-40B4-BE49-F238E27FC236}">
                <a16:creationId xmlns:a16="http://schemas.microsoft.com/office/drawing/2014/main" id="{3D7A0E74-695D-C6F5-07CD-01209D58A70A}"/>
              </a:ext>
            </a:extLst>
          </p:cNvPr>
          <p:cNvCxnSpPr>
            <a:cxnSpLocks/>
          </p:cNvCxnSpPr>
          <p:nvPr/>
        </p:nvCxnSpPr>
        <p:spPr bwMode="auto">
          <a:xfrm>
            <a:off x="6093683"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descr="Vertical column divider">
            <a:extLst>
              <a:ext uri="{FF2B5EF4-FFF2-40B4-BE49-F238E27FC236}">
                <a16:creationId xmlns:a16="http://schemas.microsoft.com/office/drawing/2014/main" id="{19E1AC9A-B000-435B-E4BC-54B09FB7957C}"/>
              </a:ext>
            </a:extLst>
          </p:cNvPr>
          <p:cNvCxnSpPr>
            <a:cxnSpLocks/>
          </p:cNvCxnSpPr>
          <p:nvPr/>
        </p:nvCxnSpPr>
        <p:spPr bwMode="auto">
          <a:xfrm>
            <a:off x="9142810"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921519"/>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524000"/>
            <a:ext cx="2479352" cy="4578350"/>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6C3F2C39-1D80-7B1C-F53D-B11D6327AF07}"/>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56961C62-D766-8A68-1FA3-BF6BE095543D}"/>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735719979"/>
      </p:ext>
    </p:extLst>
  </p:cSld>
  <p:clrMapOvr>
    <a:masterClrMapping/>
  </p:clrMapOvr>
  <p:transition spd="med"/>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4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332-B5B5-4358-3C72-8B35F374A887}"/>
              </a:ext>
            </a:extLst>
          </p:cNvPr>
          <p:cNvSpPr>
            <a:spLocks noGrp="1"/>
          </p:cNvSpPr>
          <p:nvPr>
            <p:ph type="title"/>
          </p:nvPr>
        </p:nvSpPr>
        <p:spPr>
          <a:xfrm>
            <a:off x="287999" y="288036"/>
            <a:ext cx="2474590" cy="1048544"/>
          </a:xfrm>
        </p:spPr>
        <p:txBody>
          <a:bodyPr/>
          <a:lstStyle>
            <a:lvl1pPr>
              <a:lnSpc>
                <a:spcPct val="110000"/>
              </a:lnSpc>
              <a:defRPr sz="12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A59C4772-2960-241E-274D-18A4B5568DAB}"/>
              </a:ext>
            </a:extLst>
          </p:cNvPr>
          <p:cNvSpPr>
            <a:spLocks noGrp="1"/>
          </p:cNvSpPr>
          <p:nvPr>
            <p:ph type="body" sz="quarter" idx="11"/>
          </p:nvPr>
        </p:nvSpPr>
        <p:spPr>
          <a:xfrm>
            <a:off x="291174" y="1524000"/>
            <a:ext cx="2470717" cy="2289175"/>
          </a:xfrm>
        </p:spPr>
        <p:txBody>
          <a:bodyPr/>
          <a:lstStyle>
            <a:lvl1pPr>
              <a:lnSpc>
                <a:spcPct val="100000"/>
              </a:lnSpc>
              <a:spcBef>
                <a:spcPts val="0"/>
              </a:spcBef>
              <a:defRPr sz="1800">
                <a:solidFill>
                  <a:schemeClr val="tx1"/>
                </a:solidFill>
              </a:defRPr>
            </a:lvl1pPr>
          </a:lstStyle>
          <a:p>
            <a:pPr lvl="0"/>
            <a:r>
              <a:rPr lang="en-US"/>
              <a:t>Click to edit Master text styles</a:t>
            </a:r>
          </a:p>
        </p:txBody>
      </p:sp>
      <p:sp>
        <p:nvSpPr>
          <p:cNvPr id="14" name="Picture Placeholder 13" descr="Place pictogram here">
            <a:extLst>
              <a:ext uri="{FF2B5EF4-FFF2-40B4-BE49-F238E27FC236}">
                <a16:creationId xmlns:a16="http://schemas.microsoft.com/office/drawing/2014/main" id="{637C5D5A-A533-DB2D-8BBE-C9DAA013CA01}"/>
              </a:ext>
            </a:extLst>
          </p:cNvPr>
          <p:cNvSpPr>
            <a:spLocks noGrp="1"/>
          </p:cNvSpPr>
          <p:nvPr>
            <p:ph type="pic" sz="quarter" idx="15" hasCustomPrompt="1"/>
          </p:nvPr>
        </p:nvSpPr>
        <p:spPr>
          <a:xfrm>
            <a:off x="3333316" y="288036"/>
            <a:ext cx="607997" cy="608076"/>
          </a:xfrm>
        </p:spPr>
        <p:txBody>
          <a:bodyPr anchor="ctr"/>
          <a:lstStyle>
            <a:lvl1pPr algn="ctr">
              <a:defRPr sz="800">
                <a:solidFill>
                  <a:schemeClr val="tx1"/>
                </a:solidFill>
              </a:defRPr>
            </a:lvl1pPr>
          </a:lstStyle>
          <a:p>
            <a:r>
              <a:rPr lang="en-US" dirty="0"/>
              <a:t>Pictogram</a:t>
            </a:r>
          </a:p>
        </p:txBody>
      </p:sp>
      <p:sp>
        <p:nvSpPr>
          <p:cNvPr id="10" name="Text Placeholder 9">
            <a:extLst>
              <a:ext uri="{FF2B5EF4-FFF2-40B4-BE49-F238E27FC236}">
                <a16:creationId xmlns:a16="http://schemas.microsoft.com/office/drawing/2014/main" id="{627CF39F-F0FC-7815-2582-A13E0599BC21}"/>
              </a:ext>
            </a:extLst>
          </p:cNvPr>
          <p:cNvSpPr>
            <a:spLocks noGrp="1"/>
          </p:cNvSpPr>
          <p:nvPr>
            <p:ph type="body" sz="quarter" idx="12"/>
          </p:nvPr>
        </p:nvSpPr>
        <p:spPr>
          <a:xfrm>
            <a:off x="3334904" y="1524000"/>
            <a:ext cx="2475384" cy="4576763"/>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13" descr="Place pictogram here">
            <a:extLst>
              <a:ext uri="{FF2B5EF4-FFF2-40B4-BE49-F238E27FC236}">
                <a16:creationId xmlns:a16="http://schemas.microsoft.com/office/drawing/2014/main" id="{81413BEF-DDD1-548F-409B-224DE030B67E}"/>
              </a:ext>
            </a:extLst>
          </p:cNvPr>
          <p:cNvSpPr>
            <a:spLocks noGrp="1"/>
          </p:cNvSpPr>
          <p:nvPr>
            <p:ph type="pic" sz="quarter" idx="16" hasCustomPrompt="1"/>
          </p:nvPr>
        </p:nvSpPr>
        <p:spPr>
          <a:xfrm>
            <a:off x="6382583" y="288036"/>
            <a:ext cx="607997" cy="608076"/>
          </a:xfrm>
        </p:spPr>
        <p:txBody>
          <a:bodyPr anchor="ctr"/>
          <a:lstStyle>
            <a:lvl1pPr algn="ctr">
              <a:defRPr sz="800">
                <a:solidFill>
                  <a:schemeClr val="tx1"/>
                </a:solidFill>
              </a:defRPr>
            </a:lvl1pPr>
          </a:lstStyle>
          <a:p>
            <a:r>
              <a:rPr lang="en-US" dirty="0"/>
              <a:t>Pictogram</a:t>
            </a:r>
          </a:p>
        </p:txBody>
      </p:sp>
      <p:sp>
        <p:nvSpPr>
          <p:cNvPr id="11" name="Text Placeholder 9">
            <a:extLst>
              <a:ext uri="{FF2B5EF4-FFF2-40B4-BE49-F238E27FC236}">
                <a16:creationId xmlns:a16="http://schemas.microsoft.com/office/drawing/2014/main" id="{68C92137-8AC3-46D8-C9A2-F6F058938BEF}"/>
              </a:ext>
            </a:extLst>
          </p:cNvPr>
          <p:cNvSpPr>
            <a:spLocks noGrp="1"/>
          </p:cNvSpPr>
          <p:nvPr>
            <p:ph type="body" sz="quarter" idx="13"/>
          </p:nvPr>
        </p:nvSpPr>
        <p:spPr>
          <a:xfrm>
            <a:off x="6383185" y="1524000"/>
            <a:ext cx="2470738" cy="4576762"/>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icture Placeholder 13" descr="Place pictogram here">
            <a:extLst>
              <a:ext uri="{FF2B5EF4-FFF2-40B4-BE49-F238E27FC236}">
                <a16:creationId xmlns:a16="http://schemas.microsoft.com/office/drawing/2014/main" id="{B37C3DBB-1177-5FC6-7F7F-E6C5931C9620}"/>
              </a:ext>
            </a:extLst>
          </p:cNvPr>
          <p:cNvSpPr>
            <a:spLocks noGrp="1"/>
          </p:cNvSpPr>
          <p:nvPr>
            <p:ph type="pic" sz="quarter" idx="17" hasCustomPrompt="1"/>
          </p:nvPr>
        </p:nvSpPr>
        <p:spPr>
          <a:xfrm>
            <a:off x="9428522" y="288036"/>
            <a:ext cx="607997" cy="608076"/>
          </a:xfrm>
        </p:spPr>
        <p:txBody>
          <a:bodyPr anchor="ctr"/>
          <a:lstStyle>
            <a:lvl1pPr algn="ctr">
              <a:defRPr sz="800">
                <a:solidFill>
                  <a:schemeClr val="tx1"/>
                </a:solidFill>
              </a:defRPr>
            </a:lvl1pPr>
          </a:lstStyle>
          <a:p>
            <a:r>
              <a:rPr lang="en-US" dirty="0"/>
              <a:t>Pictogram</a:t>
            </a:r>
          </a:p>
        </p:txBody>
      </p:sp>
      <p:sp>
        <p:nvSpPr>
          <p:cNvPr id="12" name="Text Placeholder 9">
            <a:extLst>
              <a:ext uri="{FF2B5EF4-FFF2-40B4-BE49-F238E27FC236}">
                <a16:creationId xmlns:a16="http://schemas.microsoft.com/office/drawing/2014/main" id="{AC380211-AA5F-2F8D-309F-DC766DF1EF52}"/>
              </a:ext>
            </a:extLst>
          </p:cNvPr>
          <p:cNvSpPr>
            <a:spLocks noGrp="1"/>
          </p:cNvSpPr>
          <p:nvPr>
            <p:ph type="body" sz="quarter" idx="14"/>
          </p:nvPr>
        </p:nvSpPr>
        <p:spPr>
          <a:xfrm>
            <a:off x="9430111" y="1524000"/>
            <a:ext cx="2470621" cy="4576763"/>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8C59ECBB-8567-F0FF-2B81-7CCA543AC3AF}"/>
              </a:ext>
            </a:extLst>
          </p:cNvPr>
          <p:cNvSpPr>
            <a:spLocks noGrp="1"/>
          </p:cNvSpPr>
          <p:nvPr>
            <p:ph type="ftr" sz="quarter" idx="18"/>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193F0BFF-6925-3869-6436-5F209217E4E7}"/>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4" name="Straight Connector 3" descr="Vertical column divider">
            <a:extLst>
              <a:ext uri="{FF2B5EF4-FFF2-40B4-BE49-F238E27FC236}">
                <a16:creationId xmlns:a16="http://schemas.microsoft.com/office/drawing/2014/main" id="{3EC1ADC5-863A-1C19-32F5-F71459CCBF15}"/>
              </a:ext>
            </a:extLst>
          </p:cNvPr>
          <p:cNvCxnSpPr>
            <a:cxnSpLocks/>
          </p:cNvCxnSpPr>
          <p:nvPr/>
        </p:nvCxnSpPr>
        <p:spPr bwMode="auto">
          <a:xfrm>
            <a:off x="3047603" y="285052"/>
            <a:ext cx="0" cy="581571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 name="Straight Connector 5" descr="Vertical column divider">
            <a:extLst>
              <a:ext uri="{FF2B5EF4-FFF2-40B4-BE49-F238E27FC236}">
                <a16:creationId xmlns:a16="http://schemas.microsoft.com/office/drawing/2014/main" id="{72E1DB67-171C-F7FE-B9F6-5778755FF746}"/>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descr="Vertical column divider">
            <a:extLst>
              <a:ext uri="{FF2B5EF4-FFF2-40B4-BE49-F238E27FC236}">
                <a16:creationId xmlns:a16="http://schemas.microsoft.com/office/drawing/2014/main" id="{6EF3DAE3-95FD-80AD-F6F4-79B5745FA451}"/>
              </a:ext>
            </a:extLst>
          </p:cNvPr>
          <p:cNvCxnSpPr>
            <a:cxnSpLocks/>
          </p:cNvCxnSpPr>
          <p:nvPr/>
        </p:nvCxnSpPr>
        <p:spPr bwMode="auto">
          <a:xfrm>
            <a:off x="9142810"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949795"/>
      </p:ext>
    </p:extLst>
  </p:cSld>
  <p:clrMapOvr>
    <a:masterClrMapping/>
  </p:clrMapOvr>
  <p:transition spd="med"/>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1 wide colum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4" y="192024"/>
            <a:ext cx="2470717" cy="1558989"/>
          </a:xfrm>
        </p:spPr>
        <p:txBody>
          <a:bodyPr/>
          <a:lstStyle>
            <a:lvl1pPr>
              <a:lnSpc>
                <a:spcPct val="100000"/>
              </a:lnSpc>
              <a:defRPr sz="3399">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4142" y="192024"/>
            <a:ext cx="2475385" cy="1100635"/>
          </a:xfrm>
        </p:spPr>
        <p:txBody>
          <a:bodyPr/>
          <a:lstStyle>
            <a:lvl1pPr>
              <a:lnSpc>
                <a:spcPct val="100000"/>
              </a:lnSpc>
              <a:spcBef>
                <a:spcPts val="0"/>
              </a:spcBef>
              <a:defRPr sz="3399">
                <a:solidFill>
                  <a:schemeClr val="tx2"/>
                </a:solidFill>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4143" y="1524000"/>
            <a:ext cx="2475384" cy="4576763"/>
          </a:xfrm>
        </p:spPr>
        <p:txBody>
          <a:bodyPr/>
          <a:lstStyle>
            <a:lvl1pPr>
              <a:spcBef>
                <a:spcPts val="0"/>
              </a:spcBef>
              <a:defRPr sz="1400" b="0" i="0">
                <a:solidFill>
                  <a:schemeClr val="tx1"/>
                </a:solidFill>
                <a:latin typeface="Arial" panose="020B0604020202020204" pitchFamily="34" charset="0"/>
              </a:defRPr>
            </a:lvl1pPr>
            <a:lvl2pPr marL="127990" indent="-127990">
              <a:spcBef>
                <a:spcPts val="0"/>
              </a:spcBef>
              <a:defRPr sz="1400" b="0" i="0">
                <a:solidFill>
                  <a:schemeClr val="tx1"/>
                </a:solidFill>
                <a:latin typeface="Arial" panose="020B0604020202020204" pitchFamily="34" charset="0"/>
              </a:defRPr>
            </a:lvl2pPr>
            <a:lvl3pPr marL="255981" indent="-127990">
              <a:spcBef>
                <a:spcPts val="0"/>
              </a:spcBef>
              <a:defRPr sz="1400" b="0" i="0">
                <a:solidFill>
                  <a:schemeClr val="tx1"/>
                </a:solidFill>
                <a:latin typeface="Arial" panose="020B0604020202020204" pitchFamily="34" charset="0"/>
              </a:defRPr>
            </a:lvl3pPr>
            <a:lvl4pPr marL="383971" indent="-127990">
              <a:spcBef>
                <a:spcPts val="0"/>
              </a:spcBef>
              <a:defRPr sz="1400" b="0" i="0">
                <a:solidFill>
                  <a:schemeClr val="tx1"/>
                </a:solidFill>
                <a:latin typeface="Arial" panose="020B0604020202020204" pitchFamily="34" charset="0"/>
              </a:defRPr>
            </a:lvl4pPr>
            <a:lvl5pPr>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1745" y="1524000"/>
            <a:ext cx="5047593" cy="4576763"/>
          </a:xfrm>
        </p:spPr>
        <p:txBody>
          <a:bodyPr/>
          <a:lstStyle>
            <a:lvl1pPr>
              <a:spcBef>
                <a:spcPts val="0"/>
              </a:spcBef>
              <a:defRPr sz="1400" b="0" i="0">
                <a:solidFill>
                  <a:schemeClr val="tx1"/>
                </a:solidFill>
                <a:latin typeface="Arial" panose="020B0604020202020204" pitchFamily="34" charset="0"/>
              </a:defRPr>
            </a:lvl1pPr>
            <a:lvl2pPr marL="127990" indent="-127990">
              <a:spcBef>
                <a:spcPts val="0"/>
              </a:spcBef>
              <a:defRPr sz="1400" b="0" i="0">
                <a:solidFill>
                  <a:schemeClr val="tx1"/>
                </a:solidFill>
                <a:latin typeface="Arial" panose="020B0604020202020204" pitchFamily="34" charset="0"/>
              </a:defRPr>
            </a:lvl2pPr>
            <a:lvl3pPr marL="255981" indent="-127990">
              <a:spcBef>
                <a:spcPts val="0"/>
              </a:spcBef>
              <a:defRPr sz="1400" b="0" i="0">
                <a:solidFill>
                  <a:schemeClr val="tx1"/>
                </a:solidFill>
                <a:latin typeface="Arial" panose="020B0604020202020204" pitchFamily="34" charset="0"/>
              </a:defRPr>
            </a:lvl3pPr>
            <a:lvl4pPr marL="383971" indent="-127990">
              <a:spcBef>
                <a:spcPts val="0"/>
              </a:spcBef>
              <a:defRPr sz="1400" b="0" i="0">
                <a:solidFill>
                  <a:schemeClr val="tx1"/>
                </a:solidFill>
                <a:latin typeface="Arial" panose="020B0604020202020204" pitchFamily="34" charset="0"/>
              </a:defRPr>
            </a:lvl4pPr>
            <a:lvl5pPr>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FC93AC5E-9451-FF93-87DD-889A48A00DD1}"/>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D1F6E83E-BB80-D71A-7819-884C0CD4799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275849730"/>
      </p:ext>
    </p:extLst>
  </p:cSld>
  <p:clrMapOvr>
    <a:masterClrMapping/>
  </p:clrMapOvr>
  <p:transition spd="med"/>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2 wid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291173" y="288036"/>
            <a:ext cx="3711980" cy="953294"/>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ABBA43D-8D00-4EDB-B803-D1EEE6CE2CB5}"/>
              </a:ext>
            </a:extLst>
          </p:cNvPr>
          <p:cNvSpPr>
            <a:spLocks noGrp="1"/>
          </p:cNvSpPr>
          <p:nvPr>
            <p:ph type="body" sz="quarter" idx="11"/>
          </p:nvPr>
        </p:nvSpPr>
        <p:spPr>
          <a:xfrm>
            <a:off x="291173" y="1524000"/>
            <a:ext cx="5049180" cy="4576762"/>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D32DCE7C-29C5-BC86-B154-7DD0C4F0553A}"/>
              </a:ext>
            </a:extLst>
          </p:cNvPr>
          <p:cNvSpPr>
            <a:spLocks noGrp="1"/>
          </p:cNvSpPr>
          <p:nvPr>
            <p:ph type="body" sz="quarter" idx="12"/>
          </p:nvPr>
        </p:nvSpPr>
        <p:spPr>
          <a:xfrm>
            <a:off x="6382506" y="1524000"/>
            <a:ext cx="5047593" cy="4576763"/>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C9E836C4-97D9-E198-E7C4-C2E94BADE6BD}"/>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A861A72C-9D4B-8178-79CE-382DDE87CD24}"/>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70809640"/>
      </p:ext>
    </p:extLst>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lain">
    <p:bg>
      <p:bgPr>
        <a:solidFill>
          <a:schemeClr val="bg1"/>
        </a:solidFill>
        <a:effectLst/>
      </p:bgPr>
    </p:bg>
    <p:spTree>
      <p:nvGrpSpPr>
        <p:cNvPr id="1" name=""/>
        <p:cNvGrpSpPr/>
        <p:nvPr/>
      </p:nvGrpSpPr>
      <p:grpSpPr>
        <a:xfrm>
          <a:off x="0" y="0"/>
          <a:ext cx="0" cy="0"/>
          <a:chOff x="0" y="0"/>
          <a:chExt cx="0" cy="0"/>
        </a:xfrm>
      </p:grpSpPr>
      <p:pic>
        <p:nvPicPr>
          <p:cNvPr id="2" name="Picture 1" descr="A blue letters on a black background&#10;&#10;AI-generated content may be incorrect.">
            <a:extLst>
              <a:ext uri="{FF2B5EF4-FFF2-40B4-BE49-F238E27FC236}">
                <a16:creationId xmlns:a16="http://schemas.microsoft.com/office/drawing/2014/main" id="{22B5BD1D-281F-D765-F77A-803E400190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2676" y="6238534"/>
            <a:ext cx="1051831" cy="363182"/>
          </a:xfrm>
          <a:prstGeom prst="rect">
            <a:avLst/>
          </a:prstGeom>
        </p:spPr>
      </p:pic>
      <p:sp>
        <p:nvSpPr>
          <p:cNvPr id="8" name="Title 1">
            <a:extLst>
              <a:ext uri="{FF2B5EF4-FFF2-40B4-BE49-F238E27FC236}">
                <a16:creationId xmlns:a16="http://schemas.microsoft.com/office/drawing/2014/main" id="{31EEBBCD-6628-78CD-1209-20B2834A647D}"/>
              </a:ext>
            </a:extLst>
          </p:cNvPr>
          <p:cNvSpPr>
            <a:spLocks noGrp="1"/>
          </p:cNvSpPr>
          <p:nvPr>
            <p:ph type="title"/>
          </p:nvPr>
        </p:nvSpPr>
        <p:spPr>
          <a:xfrm>
            <a:off x="290234" y="155575"/>
            <a:ext cx="5049878" cy="5178425"/>
          </a:xfrm>
        </p:spPr>
        <p:txBody>
          <a:bodyPr/>
          <a:lstStyle>
            <a:lvl1pPr>
              <a:lnSpc>
                <a:spcPct val="100000"/>
              </a:lnSpc>
              <a:defRPr sz="4199">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6384533"/>
      </p:ext>
    </p:extLst>
  </p:cSld>
  <p:clrMapOvr>
    <a:masterClrMapping/>
  </p:clrMapOvr>
  <p:transition spd="med"/>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2 column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291173" y="192024"/>
            <a:ext cx="5517527" cy="2105089"/>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6382507" y="288036"/>
            <a:ext cx="2474590" cy="580955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9430110" y="288036"/>
            <a:ext cx="2470622" cy="580955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A8BE2778-A9AA-3756-3479-C4A6DD4F0F00}"/>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31D49C41-81F4-5A73-2F6D-EF2D5E383721}"/>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717878088"/>
      </p:ext>
    </p:extLst>
  </p:cSld>
  <p:clrMapOvr>
    <a:masterClrMapping/>
  </p:clrMapOvr>
  <p:transition spd="med"/>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2 column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291173" y="288036"/>
            <a:ext cx="2470717" cy="1997964"/>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6382506" y="286544"/>
            <a:ext cx="2476178" cy="581104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9430110" y="286544"/>
            <a:ext cx="2470622" cy="581104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CB9B0455-A1CF-B58E-3124-86D0B0DD2BB2}"/>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964E5562-E403-533D-BEAD-AB50713ED183}"/>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14206789"/>
      </p:ext>
    </p:extLst>
  </p:cSld>
  <p:clrMapOvr>
    <a:masterClrMapping/>
  </p:clrMapOvr>
  <p:transition spd="med"/>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2 columns, divider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291173" y="192024"/>
            <a:ext cx="5519019" cy="2105088"/>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6380919" y="288036"/>
            <a:ext cx="2476178" cy="938881"/>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6382506" y="1524000"/>
            <a:ext cx="2476178" cy="4576763"/>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9428522" y="288036"/>
            <a:ext cx="2479352" cy="938881"/>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9430109" y="1524000"/>
            <a:ext cx="2476178" cy="4576762"/>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C196BE21-C69D-85CB-EE77-49D2E4993A04}"/>
              </a:ext>
            </a:extLst>
          </p:cNvPr>
          <p:cNvSpPr>
            <a:spLocks noGrp="1"/>
          </p:cNvSpPr>
          <p:nvPr>
            <p:ph type="ftr" sz="quarter" idx="20"/>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DBB179B0-7DF8-112C-BC38-B65090C6DD68}"/>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754195670"/>
      </p:ext>
    </p:extLst>
  </p:cSld>
  <p:clrMapOvr>
    <a:masterClrMapping/>
  </p:clrMapOvr>
  <p:transition spd="med"/>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2 columns, divider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291173" y="288036"/>
            <a:ext cx="2474591" cy="1997964"/>
          </a:xfrm>
        </p:spPr>
        <p:txBody>
          <a:bodyPr rIns="0"/>
          <a:lstStyle>
            <a:lvl1pPr>
              <a:lnSpc>
                <a:spcPct val="110000"/>
              </a:lnSpc>
              <a:defRPr sz="1400">
                <a:solidFill>
                  <a:schemeClr val="tx2"/>
                </a:solidFill>
              </a:defRPr>
            </a:lvl1pPr>
          </a:lstStyle>
          <a:p>
            <a:r>
              <a:rPr lang="en-US"/>
              <a:t>Click to edit Master title style</a:t>
            </a:r>
            <a:endParaRPr lang="en-US" dirty="0"/>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6382506" y="288036"/>
            <a:ext cx="2476178" cy="938881"/>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6382506" y="1524000"/>
            <a:ext cx="2476178" cy="4576763"/>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9430110" y="288036"/>
            <a:ext cx="2470717" cy="938881"/>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9430109" y="1524000"/>
            <a:ext cx="2476178" cy="4576763"/>
          </a:xfrm>
        </p:spPr>
        <p:txBody>
          <a:bodyPr/>
          <a:lstStyle>
            <a:lvl1pPr>
              <a:lnSpc>
                <a:spcPct val="110000"/>
              </a:lnSpc>
              <a:spcBef>
                <a:spcPts val="0"/>
              </a:spcBef>
              <a:defRPr sz="1000" b="0" i="0">
                <a:solidFill>
                  <a:schemeClr val="tx1"/>
                </a:solidFill>
                <a:latin typeface="Arial" panose="020B0604020202020204" pitchFamily="34" charset="0"/>
              </a:defRPr>
            </a:lvl1pPr>
            <a:lvl2pPr marL="91422" indent="-91422">
              <a:lnSpc>
                <a:spcPct val="110000"/>
              </a:lnSpc>
              <a:spcBef>
                <a:spcPts val="0"/>
              </a:spcBef>
              <a:defRPr sz="1000" b="0" i="0">
                <a:solidFill>
                  <a:schemeClr val="tx1"/>
                </a:solidFill>
                <a:latin typeface="Arial" panose="020B0604020202020204" pitchFamily="34" charset="0"/>
              </a:defRPr>
            </a:lvl2pPr>
            <a:lvl3pPr marL="182843" indent="-91422">
              <a:lnSpc>
                <a:spcPct val="110000"/>
              </a:lnSpc>
              <a:spcBef>
                <a:spcPts val="0"/>
              </a:spcBef>
              <a:defRPr sz="1000" b="0" i="0">
                <a:solidFill>
                  <a:schemeClr val="tx1"/>
                </a:solidFill>
                <a:latin typeface="Arial" panose="020B0604020202020204" pitchFamily="34" charset="0"/>
              </a:defRPr>
            </a:lvl3pPr>
            <a:lvl4pPr marL="274265" indent="-91422">
              <a:lnSpc>
                <a:spcPct val="110000"/>
              </a:lnSpc>
              <a:spcBef>
                <a:spcPts val="0"/>
              </a:spcBef>
              <a:defRPr sz="1000" b="0" i="0">
                <a:solidFill>
                  <a:schemeClr val="tx1"/>
                </a:solidFill>
                <a:latin typeface="Arial" panose="020B0604020202020204" pitchFamily="34" charset="0"/>
              </a:defRPr>
            </a:lvl4pPr>
            <a:lvl5pPr>
              <a:lnSpc>
                <a:spcPct val="110000"/>
              </a:lnSpc>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12FA1770-E046-DD8F-9F28-19D80D1D67C2}"/>
              </a:ext>
            </a:extLst>
          </p:cNvPr>
          <p:cNvSpPr>
            <a:spLocks noGrp="1"/>
          </p:cNvSpPr>
          <p:nvPr>
            <p:ph type="ftr" sz="quarter" idx="20"/>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91ADA982-549A-4D2D-490A-DE5610A50878}"/>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466262946"/>
      </p:ext>
    </p:extLst>
  </p:cSld>
  <p:clrMapOvr>
    <a:masterClrMapping/>
  </p:clrMapOvr>
  <p:transition spd="med"/>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2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192024"/>
            <a:ext cx="2474590" cy="2105089"/>
          </a:xfrm>
        </p:spPr>
        <p:txBody>
          <a:bodyPr/>
          <a:lstStyle>
            <a:lvl1pPr>
              <a:lnSpc>
                <a:spcPct val="100000"/>
              </a:lnSpc>
              <a:defRPr sz="3399">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4142" y="192024"/>
            <a:ext cx="2477765" cy="1555292"/>
          </a:xfrm>
        </p:spPr>
        <p:txBody>
          <a:bodyPr/>
          <a:lstStyle>
            <a:lvl1pPr>
              <a:lnSpc>
                <a:spcPct val="100000"/>
              </a:lnSpc>
              <a:spcBef>
                <a:spcPts val="0"/>
              </a:spcBef>
              <a:defRPr sz="3399">
                <a:solidFill>
                  <a:schemeClr val="tx2"/>
                </a:solidFill>
              </a:defRPr>
            </a:lvl1pPr>
            <a:lvl2pPr>
              <a:lnSpc>
                <a:spcPct val="90000"/>
              </a:lnSpc>
              <a:spcBef>
                <a:spcPts val="0"/>
              </a:spcBef>
              <a:defRPr sz="1400"/>
            </a:lvl2pPr>
            <a:lvl3pPr>
              <a:lnSpc>
                <a:spcPct val="90000"/>
              </a:lnSpc>
              <a:spcBef>
                <a:spcPts val="0"/>
              </a:spcBef>
              <a:defRPr sz="1400"/>
            </a:lvl3pPr>
            <a:lvl4pPr>
              <a:lnSpc>
                <a:spcPct val="90000"/>
              </a:lnSpc>
              <a:spcBef>
                <a:spcPts val="0"/>
              </a:spcBef>
              <a:defRPr sz="1400"/>
            </a:lvl4pPr>
            <a:lvl5pPr>
              <a:lnSpc>
                <a:spcPct val="90000"/>
              </a:lnSpc>
              <a:spcBef>
                <a:spcPts val="0"/>
              </a:spcBef>
              <a:defRPr sz="1400"/>
            </a:lvl5pPr>
          </a:lstStyle>
          <a:p>
            <a:pPr lvl="0"/>
            <a:r>
              <a:rPr lang="en-US"/>
              <a:t>Click to edit Master text styles</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4904" y="1508395"/>
            <a:ext cx="2475384" cy="4594294"/>
          </a:xfrm>
        </p:spPr>
        <p:txBody>
          <a:bodyPr/>
          <a:lstStyle>
            <a:lvl1pPr>
              <a:spcBef>
                <a:spcPts val="0"/>
              </a:spcBef>
              <a:defRPr sz="1400" b="0" i="0">
                <a:solidFill>
                  <a:schemeClr val="tx1"/>
                </a:solidFill>
                <a:latin typeface="Arial" panose="020B0604020202020204" pitchFamily="34" charset="0"/>
              </a:defRPr>
            </a:lvl1pPr>
            <a:lvl2pPr marL="127990" indent="-127990">
              <a:spcBef>
                <a:spcPts val="0"/>
              </a:spcBef>
              <a:defRPr sz="1400" b="0" i="0">
                <a:solidFill>
                  <a:schemeClr val="tx1"/>
                </a:solidFill>
                <a:latin typeface="Arial" panose="020B0604020202020204" pitchFamily="34" charset="0"/>
              </a:defRPr>
            </a:lvl2pPr>
            <a:lvl3pPr marL="255981" indent="-127990">
              <a:spcBef>
                <a:spcPts val="0"/>
              </a:spcBef>
              <a:defRPr sz="1400" b="0" i="0">
                <a:solidFill>
                  <a:schemeClr val="tx1"/>
                </a:solidFill>
                <a:latin typeface="Arial" panose="020B0604020202020204" pitchFamily="34" charset="0"/>
              </a:defRPr>
            </a:lvl3pPr>
            <a:lvl4pPr marL="383971" indent="-127990">
              <a:spcBef>
                <a:spcPts val="0"/>
              </a:spcBef>
              <a:defRPr sz="1400" b="0" i="0">
                <a:solidFill>
                  <a:schemeClr val="tx1"/>
                </a:solidFill>
                <a:latin typeface="Arial" panose="020B0604020202020204" pitchFamily="34" charset="0"/>
              </a:defRPr>
            </a:lvl4pPr>
            <a:lvl5pPr>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descr="Place pictogram here">
            <a:extLst>
              <a:ext uri="{FF2B5EF4-FFF2-40B4-BE49-F238E27FC236}">
                <a16:creationId xmlns:a16="http://schemas.microsoft.com/office/drawing/2014/main" id="{4E8FFEFF-CCD0-A436-418A-5FB8624CCC89}"/>
              </a:ext>
            </a:extLst>
          </p:cNvPr>
          <p:cNvSpPr>
            <a:spLocks noGrp="1" noChangeAspect="1"/>
          </p:cNvSpPr>
          <p:nvPr>
            <p:ph type="pic" sz="quarter" idx="16" hasCustomPrompt="1"/>
          </p:nvPr>
        </p:nvSpPr>
        <p:spPr>
          <a:xfrm>
            <a:off x="6380919" y="288036"/>
            <a:ext cx="607997" cy="607231"/>
          </a:xfrm>
        </p:spPr>
        <p:txBody>
          <a:bodyPr anchor="ctr"/>
          <a:lstStyle>
            <a:lvl1pPr algn="ctr">
              <a:defRPr sz="800">
                <a:solidFill>
                  <a:schemeClr val="tx1"/>
                </a:solidFill>
              </a:defRPr>
            </a:lvl1pPr>
          </a:lstStyle>
          <a:p>
            <a:r>
              <a:rPr lang="en-US" dirty="0"/>
              <a:t>Pictogram</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2506" y="1524000"/>
            <a:ext cx="2476178"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Picture Placeholder 11" descr="Place pictogram here">
            <a:extLst>
              <a:ext uri="{FF2B5EF4-FFF2-40B4-BE49-F238E27FC236}">
                <a16:creationId xmlns:a16="http://schemas.microsoft.com/office/drawing/2014/main" id="{484E55D7-CBB2-992D-3E77-5CB7B7CADA9C}"/>
              </a:ext>
            </a:extLst>
          </p:cNvPr>
          <p:cNvSpPr>
            <a:spLocks noGrp="1" noChangeAspect="1"/>
          </p:cNvSpPr>
          <p:nvPr>
            <p:ph type="pic" sz="quarter" idx="17" hasCustomPrompt="1"/>
          </p:nvPr>
        </p:nvSpPr>
        <p:spPr>
          <a:xfrm>
            <a:off x="9428522" y="288036"/>
            <a:ext cx="608843" cy="608076"/>
          </a:xfrm>
        </p:spPr>
        <p:txBody>
          <a:bodyPr anchor="ctr"/>
          <a:lstStyle>
            <a:lvl1pPr algn="ctr">
              <a:defRPr sz="800">
                <a:solidFill>
                  <a:schemeClr val="tx1"/>
                </a:solidFill>
              </a:defRPr>
            </a:lvl1pPr>
          </a:lstStyle>
          <a:p>
            <a:r>
              <a:rPr lang="en-US" dirty="0"/>
              <a:t>Pictogram</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2" y="1524000"/>
            <a:ext cx="2479352" cy="4576763"/>
          </a:xfrm>
        </p:spPr>
        <p:txBody>
          <a:bodyPr/>
          <a:lstStyle>
            <a:lvl1pPr>
              <a:spcBef>
                <a:spcPts val="0"/>
              </a:spcBef>
              <a:defRPr sz="1000" b="0" i="0">
                <a:solidFill>
                  <a:schemeClr val="tx1"/>
                </a:solidFill>
                <a:latin typeface="Arial" panose="020B0604020202020204" pitchFamily="34" charset="0"/>
              </a:defRPr>
            </a:lvl1pPr>
            <a:lvl2pPr marL="91422" indent="-91422">
              <a:spcBef>
                <a:spcPts val="0"/>
              </a:spcBef>
              <a:defRPr sz="1000" b="0" i="0">
                <a:solidFill>
                  <a:schemeClr val="tx1"/>
                </a:solidFill>
                <a:latin typeface="Arial" panose="020B0604020202020204" pitchFamily="34" charset="0"/>
              </a:defRPr>
            </a:lvl2pPr>
            <a:lvl3pPr marL="182843" indent="-91422">
              <a:spcBef>
                <a:spcPts val="0"/>
              </a:spcBef>
              <a:defRPr sz="1000" b="0" i="0">
                <a:solidFill>
                  <a:schemeClr val="tx1"/>
                </a:solidFill>
                <a:latin typeface="Arial" panose="020B0604020202020204" pitchFamily="34" charset="0"/>
              </a:defRPr>
            </a:lvl3pPr>
            <a:lvl4pPr marL="274265" indent="-91422">
              <a:spcBef>
                <a:spcPts val="0"/>
              </a:spcBef>
              <a:defRPr sz="10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E7E14D98-D346-214C-0437-7A0B4A7F3F06}"/>
              </a:ext>
            </a:extLst>
          </p:cNvPr>
          <p:cNvSpPr>
            <a:spLocks noGrp="1"/>
          </p:cNvSpPr>
          <p:nvPr>
            <p:ph type="ftr" sz="quarter" idx="18"/>
          </p:nvPr>
        </p:nvSpPr>
        <p:spPr>
          <a:xfrm>
            <a:off x="290474" y="6411643"/>
            <a:ext cx="2477765" cy="190500"/>
          </a:xfrm>
        </p:spPr>
        <p:txBody>
          <a:bodyPr/>
          <a:lstStyle/>
          <a:p>
            <a:endParaRPr lang="en-US" dirty="0"/>
          </a:p>
        </p:txBody>
      </p:sp>
      <p:sp>
        <p:nvSpPr>
          <p:cNvPr id="10" name="Slide Number">
            <a:extLst>
              <a:ext uri="{FF2B5EF4-FFF2-40B4-BE49-F238E27FC236}">
                <a16:creationId xmlns:a16="http://schemas.microsoft.com/office/drawing/2014/main" id="{8CDC5D22-5EFB-A82A-2192-76A569B4B0D5}"/>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8" name="Straight Connector 7" descr="Vertical column divider">
            <a:extLst>
              <a:ext uri="{FF2B5EF4-FFF2-40B4-BE49-F238E27FC236}">
                <a16:creationId xmlns:a16="http://schemas.microsoft.com/office/drawing/2014/main" id="{75E2B956-D8A8-9075-0842-BD0DAFFD4122}"/>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descr="Vertical column divider">
            <a:extLst>
              <a:ext uri="{FF2B5EF4-FFF2-40B4-BE49-F238E27FC236}">
                <a16:creationId xmlns:a16="http://schemas.microsoft.com/office/drawing/2014/main" id="{BE2C4D34-A499-856F-2ED0-C6A511B884A1}"/>
              </a:ext>
            </a:extLst>
          </p:cNvPr>
          <p:cNvCxnSpPr>
            <a:cxnSpLocks/>
          </p:cNvCxnSpPr>
          <p:nvPr/>
        </p:nvCxnSpPr>
        <p:spPr bwMode="auto">
          <a:xfrm>
            <a:off x="914281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5457861"/>
      </p:ext>
    </p:extLst>
  </p:cSld>
  <p:clrMapOvr>
    <a:masterClrMapping/>
  </p:clrMapOvr>
  <p:transition spd="med"/>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oxes, 4 stacked wide, pictograms">
    <p:bg>
      <p:bgPr>
        <a:solidFill>
          <a:schemeClr val="bg1"/>
        </a:solidFill>
        <a:effectLst/>
      </p:bgPr>
    </p:bg>
    <p:spTree>
      <p:nvGrpSpPr>
        <p:cNvPr id="1" name=""/>
        <p:cNvGrpSpPr/>
        <p:nvPr/>
      </p:nvGrpSpPr>
      <p:grpSpPr>
        <a:xfrm>
          <a:off x="0" y="0"/>
          <a:ext cx="0" cy="0"/>
          <a:chOff x="0" y="0"/>
          <a:chExt cx="0" cy="0"/>
        </a:xfrm>
      </p:grpSpPr>
      <p:sp>
        <p:nvSpPr>
          <p:cNvPr id="13" name="Picture Placeholder 12" descr="Place pictogram here">
            <a:extLst>
              <a:ext uri="{FF2B5EF4-FFF2-40B4-BE49-F238E27FC236}">
                <a16:creationId xmlns:a16="http://schemas.microsoft.com/office/drawing/2014/main" id="{30AB5158-BCB8-39EE-DA85-F2CD01699FBB}"/>
              </a:ext>
            </a:extLst>
          </p:cNvPr>
          <p:cNvSpPr>
            <a:spLocks noGrp="1"/>
          </p:cNvSpPr>
          <p:nvPr>
            <p:ph type="pic" sz="quarter" idx="15" hasCustomPrompt="1"/>
          </p:nvPr>
        </p:nvSpPr>
        <p:spPr>
          <a:xfrm>
            <a:off x="287998" y="288036"/>
            <a:ext cx="607997" cy="608076"/>
          </a:xfrm>
        </p:spPr>
        <p:txBody>
          <a:bodyPr anchor="ctr"/>
          <a:lstStyle>
            <a:lvl1pPr algn="ctr">
              <a:defRPr sz="800"/>
            </a:lvl1pPr>
          </a:lstStyle>
          <a:p>
            <a:r>
              <a:rPr lang="en-US" dirty="0"/>
              <a:t>Pictogram</a:t>
            </a:r>
          </a:p>
        </p:txBody>
      </p:sp>
      <p:sp>
        <p:nvSpPr>
          <p:cNvPr id="5" name="Text Placeholder 4">
            <a:extLst>
              <a:ext uri="{FF2B5EF4-FFF2-40B4-BE49-F238E27FC236}">
                <a16:creationId xmlns:a16="http://schemas.microsoft.com/office/drawing/2014/main" id="{931099CB-CB87-D5D5-506D-4B49C08161D3}"/>
              </a:ext>
            </a:extLst>
          </p:cNvPr>
          <p:cNvSpPr>
            <a:spLocks noGrp="1"/>
          </p:cNvSpPr>
          <p:nvPr>
            <p:ph type="body" sz="quarter" idx="11"/>
          </p:nvPr>
        </p:nvSpPr>
        <p:spPr>
          <a:xfrm>
            <a:off x="287999" y="1239012"/>
            <a:ext cx="3334903" cy="1524000"/>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Picture Placeholder 14" descr="Place pictogram here">
            <a:extLst>
              <a:ext uri="{FF2B5EF4-FFF2-40B4-BE49-F238E27FC236}">
                <a16:creationId xmlns:a16="http://schemas.microsoft.com/office/drawing/2014/main" id="{3C3730E5-61EB-7405-CC85-AB04242CDBC4}"/>
              </a:ext>
            </a:extLst>
          </p:cNvPr>
          <p:cNvSpPr>
            <a:spLocks noGrp="1"/>
          </p:cNvSpPr>
          <p:nvPr>
            <p:ph type="pic" sz="quarter" idx="16" hasCustomPrompt="1"/>
          </p:nvPr>
        </p:nvSpPr>
        <p:spPr>
          <a:xfrm>
            <a:off x="6380919" y="288036"/>
            <a:ext cx="607997" cy="608076"/>
          </a:xfrm>
        </p:spPr>
        <p:txBody>
          <a:bodyPr anchor="ctr"/>
          <a:lstStyle>
            <a:lvl1pPr algn="ctr">
              <a:defRPr sz="800"/>
            </a:lvl1pPr>
          </a:lstStyle>
          <a:p>
            <a:r>
              <a:rPr lang="en-US" dirty="0"/>
              <a:t>Pictogram</a:t>
            </a:r>
          </a:p>
        </p:txBody>
      </p:sp>
      <p:sp>
        <p:nvSpPr>
          <p:cNvPr id="7" name="Text Placeholder 6">
            <a:extLst>
              <a:ext uri="{FF2B5EF4-FFF2-40B4-BE49-F238E27FC236}">
                <a16:creationId xmlns:a16="http://schemas.microsoft.com/office/drawing/2014/main" id="{FC1DA3C4-E728-0E45-C91D-8EDF4B495FFC}"/>
              </a:ext>
            </a:extLst>
          </p:cNvPr>
          <p:cNvSpPr>
            <a:spLocks noGrp="1"/>
          </p:cNvSpPr>
          <p:nvPr>
            <p:ph type="body" sz="quarter" idx="12"/>
          </p:nvPr>
        </p:nvSpPr>
        <p:spPr>
          <a:xfrm>
            <a:off x="6380919" y="1238250"/>
            <a:ext cx="3337125" cy="1524000"/>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6" name="Straight Connector 15" descr="Horizontal row divider">
            <a:extLst>
              <a:ext uri="{FF2B5EF4-FFF2-40B4-BE49-F238E27FC236}">
                <a16:creationId xmlns:a16="http://schemas.microsoft.com/office/drawing/2014/main" id="{9C5483A0-0E31-72CE-21C3-6248FAEBC09A}"/>
              </a:ext>
              <a:ext uri="{C183D7F6-B498-43B3-948B-1728B52AA6E4}">
                <adec:decorative xmlns:adec="http://schemas.microsoft.com/office/drawing/2017/decorative" val="0"/>
              </a:ext>
            </a:extLst>
          </p:cNvPr>
          <p:cNvCxnSpPr>
            <a:cxnSpLocks/>
          </p:cNvCxnSpPr>
          <p:nvPr/>
        </p:nvCxnSpPr>
        <p:spPr bwMode="auto">
          <a:xfrm>
            <a:off x="287999" y="3048000"/>
            <a:ext cx="11616701"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 name="Picture Placeholder 16" descr="Place pictogram here">
            <a:extLst>
              <a:ext uri="{FF2B5EF4-FFF2-40B4-BE49-F238E27FC236}">
                <a16:creationId xmlns:a16="http://schemas.microsoft.com/office/drawing/2014/main" id="{62C94928-6A9B-2EA7-301C-71E5F2547C8A}"/>
              </a:ext>
            </a:extLst>
          </p:cNvPr>
          <p:cNvSpPr>
            <a:spLocks noGrp="1"/>
          </p:cNvSpPr>
          <p:nvPr>
            <p:ph type="pic" sz="quarter" idx="17" hasCustomPrompt="1"/>
          </p:nvPr>
        </p:nvSpPr>
        <p:spPr>
          <a:xfrm>
            <a:off x="287998" y="3236976"/>
            <a:ext cx="607997" cy="608076"/>
          </a:xfrm>
        </p:spPr>
        <p:txBody>
          <a:bodyPr anchor="ctr"/>
          <a:lstStyle>
            <a:lvl1pPr algn="ctr">
              <a:defRPr sz="800"/>
            </a:lvl1pPr>
          </a:lstStyle>
          <a:p>
            <a:r>
              <a:rPr lang="en-US" dirty="0"/>
              <a:t>Pictogram</a:t>
            </a:r>
          </a:p>
        </p:txBody>
      </p:sp>
      <p:sp>
        <p:nvSpPr>
          <p:cNvPr id="9" name="Text Placeholder 8">
            <a:extLst>
              <a:ext uri="{FF2B5EF4-FFF2-40B4-BE49-F238E27FC236}">
                <a16:creationId xmlns:a16="http://schemas.microsoft.com/office/drawing/2014/main" id="{B0565063-698E-31B0-B619-B99A9A0B3DB6}"/>
              </a:ext>
            </a:extLst>
          </p:cNvPr>
          <p:cNvSpPr>
            <a:spLocks noGrp="1"/>
          </p:cNvSpPr>
          <p:nvPr>
            <p:ph type="body" sz="quarter" idx="13"/>
          </p:nvPr>
        </p:nvSpPr>
        <p:spPr>
          <a:xfrm>
            <a:off x="287998" y="4192524"/>
            <a:ext cx="3334904" cy="1524000"/>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Picture Placeholder 18" descr="Place pictogram here">
            <a:extLst>
              <a:ext uri="{FF2B5EF4-FFF2-40B4-BE49-F238E27FC236}">
                <a16:creationId xmlns:a16="http://schemas.microsoft.com/office/drawing/2014/main" id="{2E840026-2FAF-826F-DCFD-3FF0082B0823}"/>
              </a:ext>
            </a:extLst>
          </p:cNvPr>
          <p:cNvSpPr>
            <a:spLocks noGrp="1"/>
          </p:cNvSpPr>
          <p:nvPr>
            <p:ph type="pic" sz="quarter" idx="18" hasCustomPrompt="1"/>
          </p:nvPr>
        </p:nvSpPr>
        <p:spPr>
          <a:xfrm>
            <a:off x="6380919" y="3238500"/>
            <a:ext cx="607997" cy="608076"/>
          </a:xfrm>
        </p:spPr>
        <p:txBody>
          <a:bodyPr anchor="ctr"/>
          <a:lstStyle>
            <a:lvl1pPr algn="ctr">
              <a:defRPr sz="800"/>
            </a:lvl1pPr>
          </a:lstStyle>
          <a:p>
            <a:r>
              <a:rPr lang="en-US" dirty="0"/>
              <a:t>Pictogram</a:t>
            </a:r>
          </a:p>
        </p:txBody>
      </p:sp>
      <p:sp>
        <p:nvSpPr>
          <p:cNvPr id="11" name="Text Placeholder 10">
            <a:extLst>
              <a:ext uri="{FF2B5EF4-FFF2-40B4-BE49-F238E27FC236}">
                <a16:creationId xmlns:a16="http://schemas.microsoft.com/office/drawing/2014/main" id="{B4E44FFD-1EB7-1873-F6D1-67DE839EF09E}"/>
              </a:ext>
            </a:extLst>
          </p:cNvPr>
          <p:cNvSpPr>
            <a:spLocks noGrp="1"/>
          </p:cNvSpPr>
          <p:nvPr>
            <p:ph type="body" sz="quarter" idx="14"/>
          </p:nvPr>
        </p:nvSpPr>
        <p:spPr>
          <a:xfrm>
            <a:off x="6380920" y="4191000"/>
            <a:ext cx="3337125" cy="1524000"/>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1FC9DA86-6E63-7EF1-DAC1-73040332758F}"/>
              </a:ext>
            </a:extLst>
          </p:cNvPr>
          <p:cNvSpPr>
            <a:spLocks noGrp="1"/>
          </p:cNvSpPr>
          <p:nvPr>
            <p:ph type="ftr" sz="quarter" idx="19"/>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BE7CD285-42F9-CF03-AB5C-1DC86205FBC3}"/>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4" name="Straight Connector 3" descr="Vertical column divider">
            <a:extLst>
              <a:ext uri="{FF2B5EF4-FFF2-40B4-BE49-F238E27FC236}">
                <a16:creationId xmlns:a16="http://schemas.microsoft.com/office/drawing/2014/main" id="{E664AD27-CDB8-1E16-6F0A-1A4FF8BD97F5}"/>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7075267"/>
      </p:ext>
    </p:extLst>
  </p:cSld>
  <p:clrMapOvr>
    <a:masterClrMapping/>
  </p:clrMapOvr>
  <p:transition spd="med"/>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es, 4 stacked, small tit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291173" y="288036"/>
            <a:ext cx="2480241" cy="231077"/>
          </a:xfrm>
        </p:spPr>
        <p:txBody>
          <a:bodyPr/>
          <a:lstStyle>
            <a:lvl1pPr>
              <a:defRPr sz="1400">
                <a:solidFill>
                  <a:schemeClr val="tx2"/>
                </a:solidFill>
              </a:defRPr>
            </a:lvl1pPr>
          </a:lstStyle>
          <a:p>
            <a:pPr lvl="0"/>
            <a:r>
              <a:rPr lang="en-US"/>
              <a:t>Click to edit Master text styles</a:t>
            </a:r>
          </a:p>
        </p:txBody>
      </p:sp>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762000"/>
            <a:ext cx="2473892" cy="1524000"/>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3268" y="288037"/>
            <a:ext cx="2476178" cy="247421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30110" y="288036"/>
            <a:ext cx="2479352" cy="247421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2506" y="3335338"/>
            <a:ext cx="2476178" cy="247421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30109" y="3335338"/>
            <a:ext cx="2476178" cy="247421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4D288907-977D-2E2D-D334-59684842A637}"/>
              </a:ext>
            </a:extLst>
          </p:cNvPr>
          <p:cNvSpPr>
            <a:spLocks noGrp="1"/>
          </p:cNvSpPr>
          <p:nvPr>
            <p:ph type="ftr" sz="quarter" idx="22"/>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299C7C32-4361-2D42-DB76-E3E2316F597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768966576"/>
      </p:ext>
    </p:extLst>
  </p:cSld>
  <p:clrMapOvr>
    <a:masterClrMapping/>
  </p:clrMapOvr>
  <p:transition spd="med"/>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oxes, 4 stacked, large title">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291173" y="288036"/>
            <a:ext cx="2477765" cy="224028"/>
          </a:xfrm>
        </p:spPr>
        <p:txBody>
          <a:bodyPr/>
          <a:lstStyle>
            <a:lvl1pPr>
              <a:defRPr sz="1400">
                <a:solidFill>
                  <a:schemeClr val="tx2"/>
                </a:solidFill>
              </a:defRPr>
            </a:lvl1pPr>
          </a:lstStyle>
          <a:p>
            <a:pPr lvl="0"/>
            <a:r>
              <a:rPr lang="en-US"/>
              <a:t>Click to edit Master text styles</a:t>
            </a:r>
          </a:p>
        </p:txBody>
      </p:sp>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761936"/>
            <a:ext cx="5521401" cy="2286064"/>
          </a:xfrm>
        </p:spPr>
        <p:txBody>
          <a:bodyPr rIns="457200"/>
          <a:lstStyle>
            <a:lvl1pPr>
              <a:lnSpc>
                <a:spcPct val="110000"/>
              </a:lnSpc>
              <a:defRPr sz="3399">
                <a:solidFill>
                  <a:schemeClr val="tx2"/>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6544"/>
            <a:ext cx="2476178" cy="247236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6545"/>
            <a:ext cx="2479352" cy="247236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6380919" y="3335337"/>
            <a:ext cx="2477701" cy="2473452"/>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9428522" y="3335338"/>
            <a:ext cx="2476178" cy="2473452"/>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8E66173E-891D-82A4-82E3-E5AEA6E5A2AC}"/>
              </a:ext>
            </a:extLst>
          </p:cNvPr>
          <p:cNvSpPr>
            <a:spLocks noGrp="1"/>
          </p:cNvSpPr>
          <p:nvPr>
            <p:ph type="ftr" sz="quarter" idx="22"/>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7DC8C2E8-4EA9-1F1F-90D5-4F81A6032705}"/>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589861349"/>
      </p:ext>
    </p:extLst>
  </p:cSld>
  <p:clrMapOvr>
    <a:masterClrMapping/>
  </p:clrMapOvr>
  <p:transition spd="med"/>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oxes, 4 horizontal, small titl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287999" y="3337941"/>
            <a:ext cx="2474590" cy="2759647"/>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3334215"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6383049"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9428523"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EB933E98-EDAA-167B-D822-384AE57CFD41}"/>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9CE74F70-DD3B-B787-1122-8CC2F06AD01A}"/>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17" name="Text Placeholder 6">
            <a:extLst>
              <a:ext uri="{FF2B5EF4-FFF2-40B4-BE49-F238E27FC236}">
                <a16:creationId xmlns:a16="http://schemas.microsoft.com/office/drawing/2014/main" id="{73047254-F916-4821-F269-6EDEB3A3FAD7}"/>
              </a:ext>
            </a:extLst>
          </p:cNvPr>
          <p:cNvSpPr>
            <a:spLocks noGrp="1"/>
          </p:cNvSpPr>
          <p:nvPr>
            <p:ph type="body" sz="quarter" idx="21"/>
          </p:nvPr>
        </p:nvSpPr>
        <p:spPr>
          <a:xfrm>
            <a:off x="291174" y="288036"/>
            <a:ext cx="2470717" cy="1997964"/>
          </a:xfrm>
        </p:spPr>
        <p:txBody>
          <a:bodyPr/>
          <a:lstStyle>
            <a:lvl1pPr>
              <a:defRPr sz="14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554724528"/>
      </p:ext>
    </p:extLst>
  </p:cSld>
  <p:clrMapOvr>
    <a:masterClrMapping/>
  </p:clrMapOvr>
  <p:transition spd="med"/>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oxes, 4 horizontal,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291173" y="192024"/>
            <a:ext cx="5517779" cy="2105089"/>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A61589D3-5821-F43C-9924-D7FBDD5E84A5}"/>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9EA471B4-B30A-F4D7-84E4-C54A4D1ACDB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9" name="Text Placeholder 10">
            <a:extLst>
              <a:ext uri="{FF2B5EF4-FFF2-40B4-BE49-F238E27FC236}">
                <a16:creationId xmlns:a16="http://schemas.microsoft.com/office/drawing/2014/main" id="{2DDB6A26-5D86-B23B-6F3C-2C3CB5694F07}"/>
              </a:ext>
            </a:extLst>
          </p:cNvPr>
          <p:cNvSpPr>
            <a:spLocks noGrp="1"/>
          </p:cNvSpPr>
          <p:nvPr>
            <p:ph type="body" sz="quarter" idx="11"/>
          </p:nvPr>
        </p:nvSpPr>
        <p:spPr>
          <a:xfrm>
            <a:off x="287999" y="3337941"/>
            <a:ext cx="2474590" cy="2759647"/>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a:extLst>
              <a:ext uri="{FF2B5EF4-FFF2-40B4-BE49-F238E27FC236}">
                <a16:creationId xmlns:a16="http://schemas.microsoft.com/office/drawing/2014/main" id="{245FB691-1306-6B38-5976-DCC6B131E6B3}"/>
              </a:ext>
            </a:extLst>
          </p:cNvPr>
          <p:cNvSpPr>
            <a:spLocks noGrp="1"/>
          </p:cNvSpPr>
          <p:nvPr>
            <p:ph type="body" sz="quarter" idx="12"/>
          </p:nvPr>
        </p:nvSpPr>
        <p:spPr>
          <a:xfrm>
            <a:off x="3334215"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749D1F57-CBD7-AB1F-5A3C-1CE58F2696D2}"/>
              </a:ext>
            </a:extLst>
          </p:cNvPr>
          <p:cNvSpPr>
            <a:spLocks noGrp="1"/>
          </p:cNvSpPr>
          <p:nvPr>
            <p:ph type="body" sz="quarter" idx="13"/>
          </p:nvPr>
        </p:nvSpPr>
        <p:spPr>
          <a:xfrm>
            <a:off x="6383049"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A17AC693-6388-34F4-29E0-3DC728E297A5}"/>
              </a:ext>
            </a:extLst>
          </p:cNvPr>
          <p:cNvSpPr>
            <a:spLocks noGrp="1"/>
          </p:cNvSpPr>
          <p:nvPr>
            <p:ph type="body" sz="quarter" idx="14"/>
          </p:nvPr>
        </p:nvSpPr>
        <p:spPr>
          <a:xfrm>
            <a:off x="9428523"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97840244"/>
      </p:ext>
    </p:extLst>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lain, label">
    <p:bg>
      <p:bgPr>
        <a:solidFill>
          <a:schemeClr val="bg1"/>
        </a:solidFill>
        <a:effectLst/>
      </p:bgPr>
    </p:bg>
    <p:spTree>
      <p:nvGrpSpPr>
        <p:cNvPr id="1" name=""/>
        <p:cNvGrpSpPr/>
        <p:nvPr/>
      </p:nvGrpSpPr>
      <p:grpSpPr>
        <a:xfrm>
          <a:off x="0" y="0"/>
          <a:ext cx="0" cy="0"/>
          <a:chOff x="0" y="0"/>
          <a:chExt cx="0" cy="0"/>
        </a:xfrm>
      </p:grpSpPr>
      <p:pic>
        <p:nvPicPr>
          <p:cNvPr id="2" name="Picture 1" descr="A blue letters on a black background&#10;&#10;AI-generated content may be incorrect.">
            <a:extLst>
              <a:ext uri="{FF2B5EF4-FFF2-40B4-BE49-F238E27FC236}">
                <a16:creationId xmlns:a16="http://schemas.microsoft.com/office/drawing/2014/main" id="{D83E2CC6-E802-A12A-F292-FA5B7918E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2676" y="6238534"/>
            <a:ext cx="1051831" cy="363182"/>
          </a:xfrm>
          <a:prstGeom prst="rect">
            <a:avLst/>
          </a:prstGeom>
        </p:spPr>
      </p:pic>
      <p:sp>
        <p:nvSpPr>
          <p:cNvPr id="5" name="Text Placeholder 4">
            <a:extLst>
              <a:ext uri="{FF2B5EF4-FFF2-40B4-BE49-F238E27FC236}">
                <a16:creationId xmlns:a16="http://schemas.microsoft.com/office/drawing/2014/main" id="{F3A2629C-3C99-5809-3D6C-46ACEB922F7C}"/>
              </a:ext>
            </a:extLst>
          </p:cNvPr>
          <p:cNvSpPr>
            <a:spLocks noGrp="1"/>
          </p:cNvSpPr>
          <p:nvPr>
            <p:ph type="body" sz="quarter" idx="10"/>
          </p:nvPr>
        </p:nvSpPr>
        <p:spPr>
          <a:xfrm>
            <a:off x="290196" y="6239574"/>
            <a:ext cx="5518504" cy="381000"/>
          </a:xfrm>
        </p:spPr>
        <p:txBody>
          <a:bodyPr anchor="b"/>
          <a:lstStyle>
            <a:lvl1pPr>
              <a:lnSpc>
                <a:spcPct val="110000"/>
              </a:lnSpc>
              <a:spcBef>
                <a:spcPts val="0"/>
              </a:spcBef>
              <a:defRPr sz="1400">
                <a:solidFill>
                  <a:schemeClr val="tx1"/>
                </a:solidFill>
              </a:defRPr>
            </a:lvl1pPr>
          </a:lstStyle>
          <a:p>
            <a:pPr lvl="0"/>
            <a:r>
              <a:rPr lang="en-US"/>
              <a:t>Click to edit Master text styles</a:t>
            </a:r>
          </a:p>
        </p:txBody>
      </p:sp>
      <p:sp>
        <p:nvSpPr>
          <p:cNvPr id="10" name="Title 1">
            <a:extLst>
              <a:ext uri="{FF2B5EF4-FFF2-40B4-BE49-F238E27FC236}">
                <a16:creationId xmlns:a16="http://schemas.microsoft.com/office/drawing/2014/main" id="{D0F40089-D6C5-B905-B7FE-24BFF3580F12}"/>
              </a:ext>
            </a:extLst>
          </p:cNvPr>
          <p:cNvSpPr>
            <a:spLocks noGrp="1"/>
          </p:cNvSpPr>
          <p:nvPr>
            <p:ph type="title"/>
          </p:nvPr>
        </p:nvSpPr>
        <p:spPr>
          <a:xfrm>
            <a:off x="290234" y="155575"/>
            <a:ext cx="5049878" cy="5178425"/>
          </a:xfrm>
        </p:spPr>
        <p:txBody>
          <a:bodyPr/>
          <a:lstStyle>
            <a:lvl1pPr>
              <a:lnSpc>
                <a:spcPct val="100000"/>
              </a:lnSpc>
              <a:defRPr sz="4199">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144745093"/>
      </p:ext>
    </p:extLst>
  </p:cSld>
  <p:clrMapOvr>
    <a:masterClrMapping/>
  </p:clrMapOvr>
  <p:transition spd="med"/>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es, 6 stack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91173" y="288036"/>
            <a:ext cx="2474590" cy="199796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B1D44C30-196F-B4B1-540A-E556579735DB}"/>
              </a:ext>
            </a:extLst>
          </p:cNvPr>
          <p:cNvSpPr>
            <a:spLocks noGrp="1"/>
          </p:cNvSpPr>
          <p:nvPr>
            <p:ph type="body" sz="quarter" idx="20"/>
          </p:nvPr>
        </p:nvSpPr>
        <p:spPr>
          <a:xfrm>
            <a:off x="3332774" y="288036"/>
            <a:ext cx="2477701" cy="247802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7701" cy="247802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30109" y="288036"/>
            <a:ext cx="2472210" cy="2478024"/>
          </a:xfrm>
        </p:spPr>
        <p:txBody>
          <a:bodyPr/>
          <a:lstStyle>
            <a:lvl1pPr>
              <a:lnSpc>
                <a:spcPct val="110000"/>
              </a:lnSpc>
              <a:spcBef>
                <a:spcPts val="0"/>
              </a:spcBef>
              <a:defRPr sz="1400" b="0" i="0">
                <a:solidFill>
                  <a:schemeClr val="tx1"/>
                </a:solidFill>
                <a:latin typeface="Arial" panose="020B0604020202020204" pitchFamily="34" charset="0"/>
              </a:defRPr>
            </a:lvl1pPr>
            <a:lvl2pPr marL="127990" indent="-127990">
              <a:lnSpc>
                <a:spcPct val="110000"/>
              </a:lnSpc>
              <a:spcBef>
                <a:spcPts val="0"/>
              </a:spcBef>
              <a:defRPr sz="1400" b="0" i="0">
                <a:solidFill>
                  <a:schemeClr val="tx1"/>
                </a:solidFill>
                <a:latin typeface="Arial" panose="020B0604020202020204" pitchFamily="34" charset="0"/>
              </a:defRPr>
            </a:lvl2pPr>
            <a:lvl3pPr marL="255981" indent="-127990">
              <a:lnSpc>
                <a:spcPct val="110000"/>
              </a:lnSpc>
              <a:spcBef>
                <a:spcPts val="0"/>
              </a:spcBef>
              <a:defRPr sz="1400" b="0" i="0">
                <a:solidFill>
                  <a:schemeClr val="tx1"/>
                </a:solidFill>
                <a:latin typeface="Arial" panose="020B0604020202020204" pitchFamily="34" charset="0"/>
              </a:defRPr>
            </a:lvl3pPr>
            <a:lvl4pPr marL="383971" indent="-127990">
              <a:lnSpc>
                <a:spcPct val="110000"/>
              </a:lnSpc>
              <a:spcBef>
                <a:spcPts val="0"/>
              </a:spcBef>
              <a:defRPr sz="1400" b="0" i="0">
                <a:solidFill>
                  <a:schemeClr val="tx1"/>
                </a:solidFill>
                <a:latin typeface="Arial" panose="020B0604020202020204" pitchFamily="34" charset="0"/>
              </a:defRPr>
            </a:lvl4pPr>
            <a:lvl5pPr>
              <a:lnSpc>
                <a:spcPct val="110000"/>
              </a:lnSpc>
              <a:spcBef>
                <a:spcPts val="0"/>
              </a:spcBef>
              <a:defRPr sz="1400" b="0" i="0">
                <a:solidFill>
                  <a:schemeClr val="tx1"/>
                </a:solidFill>
                <a:latin typeface="Arial"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06DFE032-E717-840D-774E-AC6218CA01A8}"/>
              </a:ext>
            </a:extLst>
          </p:cNvPr>
          <p:cNvSpPr>
            <a:spLocks noGrp="1"/>
          </p:cNvSpPr>
          <p:nvPr>
            <p:ph type="ftr" sz="quarter" idx="22"/>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219EFD5E-874A-DCAB-55D5-D376C79F2C67}"/>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6" name="Text Placeholder 10">
            <a:extLst>
              <a:ext uri="{FF2B5EF4-FFF2-40B4-BE49-F238E27FC236}">
                <a16:creationId xmlns:a16="http://schemas.microsoft.com/office/drawing/2014/main" id="{0813F20A-BEE4-B8A6-B7C6-A452A39FAD7F}"/>
              </a:ext>
            </a:extLst>
          </p:cNvPr>
          <p:cNvSpPr>
            <a:spLocks noGrp="1"/>
          </p:cNvSpPr>
          <p:nvPr>
            <p:ph type="body" sz="quarter" idx="12"/>
          </p:nvPr>
        </p:nvSpPr>
        <p:spPr>
          <a:xfrm>
            <a:off x="3332774" y="3336925"/>
            <a:ext cx="2477701" cy="247802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10">
            <a:extLst>
              <a:ext uri="{FF2B5EF4-FFF2-40B4-BE49-F238E27FC236}">
                <a16:creationId xmlns:a16="http://schemas.microsoft.com/office/drawing/2014/main" id="{150973AC-ED14-F5BF-FFA2-3AA73BE9F47C}"/>
              </a:ext>
            </a:extLst>
          </p:cNvPr>
          <p:cNvSpPr>
            <a:spLocks noGrp="1"/>
          </p:cNvSpPr>
          <p:nvPr>
            <p:ph type="body" sz="quarter" idx="13"/>
          </p:nvPr>
        </p:nvSpPr>
        <p:spPr>
          <a:xfrm>
            <a:off x="6380919" y="3336925"/>
            <a:ext cx="2477701" cy="247802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0">
            <a:extLst>
              <a:ext uri="{FF2B5EF4-FFF2-40B4-BE49-F238E27FC236}">
                <a16:creationId xmlns:a16="http://schemas.microsoft.com/office/drawing/2014/main" id="{BE127C12-10BF-D35C-4112-2B9F89481529}"/>
              </a:ext>
            </a:extLst>
          </p:cNvPr>
          <p:cNvSpPr>
            <a:spLocks noGrp="1"/>
          </p:cNvSpPr>
          <p:nvPr>
            <p:ph type="body" sz="quarter" idx="14"/>
          </p:nvPr>
        </p:nvSpPr>
        <p:spPr>
          <a:xfrm>
            <a:off x="9430110" y="3336925"/>
            <a:ext cx="2472209" cy="247802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96720550"/>
      </p:ext>
    </p:extLst>
  </p:cSld>
  <p:clrMapOvr>
    <a:masterClrMapping/>
  </p:clrMapOvr>
  <p:transition spd="med"/>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es, 6 stacked,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5819-78ED-4475-16CD-65C8A2C5EC85}"/>
              </a:ext>
            </a:extLst>
          </p:cNvPr>
          <p:cNvSpPr>
            <a:spLocks noGrp="1"/>
          </p:cNvSpPr>
          <p:nvPr>
            <p:ph type="title"/>
          </p:nvPr>
        </p:nvSpPr>
        <p:spPr>
          <a:xfrm>
            <a:off x="291173" y="288036"/>
            <a:ext cx="2474590" cy="199796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16" name="Picture Placeholder 15" descr="Place icon here">
            <a:extLst>
              <a:ext uri="{FF2B5EF4-FFF2-40B4-BE49-F238E27FC236}">
                <a16:creationId xmlns:a16="http://schemas.microsoft.com/office/drawing/2014/main" id="{DD1F0C48-79E5-E356-43FC-0FCF2DE89A20}"/>
              </a:ext>
            </a:extLst>
          </p:cNvPr>
          <p:cNvSpPr>
            <a:spLocks noGrp="1"/>
          </p:cNvSpPr>
          <p:nvPr>
            <p:ph type="pic" sz="quarter" idx="17" hasCustomPrompt="1"/>
          </p:nvPr>
        </p:nvSpPr>
        <p:spPr>
          <a:xfrm>
            <a:off x="3333316" y="288036"/>
            <a:ext cx="201142" cy="201613"/>
          </a:xfrm>
        </p:spPr>
        <p:txBody>
          <a:bodyPr/>
          <a:lstStyle>
            <a:lvl1pPr>
              <a:defRPr sz="700">
                <a:solidFill>
                  <a:schemeClr val="tx1"/>
                </a:solidFill>
              </a:defRPr>
            </a:lvl1pPr>
          </a:lstStyle>
          <a:p>
            <a:r>
              <a:rPr lang="en-US" dirty="0"/>
              <a:t>Icon</a:t>
            </a:r>
          </a:p>
        </p:txBody>
      </p:sp>
      <p:sp>
        <p:nvSpPr>
          <p:cNvPr id="5" name="Text Placeholder 4">
            <a:extLst>
              <a:ext uri="{FF2B5EF4-FFF2-40B4-BE49-F238E27FC236}">
                <a16:creationId xmlns:a16="http://schemas.microsoft.com/office/drawing/2014/main" id="{B3148C06-F3C6-0E95-A225-29F730DD158B}"/>
              </a:ext>
            </a:extLst>
          </p:cNvPr>
          <p:cNvSpPr>
            <a:spLocks noGrp="1"/>
          </p:cNvSpPr>
          <p:nvPr>
            <p:ph type="body" sz="quarter" idx="11"/>
          </p:nvPr>
        </p:nvSpPr>
        <p:spPr>
          <a:xfrm>
            <a:off x="3333316" y="762000"/>
            <a:ext cx="2477701" cy="1999551"/>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Picture Placeholder 15" descr="Place icon here">
            <a:extLst>
              <a:ext uri="{FF2B5EF4-FFF2-40B4-BE49-F238E27FC236}">
                <a16:creationId xmlns:a16="http://schemas.microsoft.com/office/drawing/2014/main" id="{18E9E323-0756-7849-8F52-19C58A517BD5}"/>
              </a:ext>
            </a:extLst>
          </p:cNvPr>
          <p:cNvSpPr>
            <a:spLocks noGrp="1"/>
          </p:cNvSpPr>
          <p:nvPr>
            <p:ph type="pic" sz="quarter" idx="18" hasCustomPrompt="1"/>
          </p:nvPr>
        </p:nvSpPr>
        <p:spPr>
          <a:xfrm>
            <a:off x="6380920" y="288036"/>
            <a:ext cx="201142" cy="201613"/>
          </a:xfrm>
        </p:spPr>
        <p:txBody>
          <a:bodyPr/>
          <a:lstStyle>
            <a:lvl1pPr>
              <a:defRPr sz="700">
                <a:solidFill>
                  <a:schemeClr val="tx1"/>
                </a:solidFill>
              </a:defRPr>
            </a:lvl1pPr>
          </a:lstStyle>
          <a:p>
            <a:r>
              <a:rPr lang="en-US" dirty="0"/>
              <a:t>Icon</a:t>
            </a:r>
          </a:p>
        </p:txBody>
      </p:sp>
      <p:sp>
        <p:nvSpPr>
          <p:cNvPr id="6" name="Text Placeholder 4">
            <a:extLst>
              <a:ext uri="{FF2B5EF4-FFF2-40B4-BE49-F238E27FC236}">
                <a16:creationId xmlns:a16="http://schemas.microsoft.com/office/drawing/2014/main" id="{81FD5E03-A007-B728-4616-E05622A43A3D}"/>
              </a:ext>
            </a:extLst>
          </p:cNvPr>
          <p:cNvSpPr>
            <a:spLocks noGrp="1"/>
          </p:cNvSpPr>
          <p:nvPr>
            <p:ph type="body" sz="quarter" idx="12"/>
          </p:nvPr>
        </p:nvSpPr>
        <p:spPr>
          <a:xfrm>
            <a:off x="6380919" y="762000"/>
            <a:ext cx="2476178" cy="1999551"/>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15" descr="Place icon here">
            <a:extLst>
              <a:ext uri="{FF2B5EF4-FFF2-40B4-BE49-F238E27FC236}">
                <a16:creationId xmlns:a16="http://schemas.microsoft.com/office/drawing/2014/main" id="{7C3BFFDB-5499-B3D7-98B2-1ABDA7D5C9DD}"/>
              </a:ext>
            </a:extLst>
          </p:cNvPr>
          <p:cNvSpPr>
            <a:spLocks noGrp="1"/>
          </p:cNvSpPr>
          <p:nvPr>
            <p:ph type="pic" sz="quarter" idx="19" hasCustomPrompt="1"/>
          </p:nvPr>
        </p:nvSpPr>
        <p:spPr>
          <a:xfrm>
            <a:off x="9428523" y="288036"/>
            <a:ext cx="201142" cy="201613"/>
          </a:xfrm>
        </p:spPr>
        <p:txBody>
          <a:bodyPr/>
          <a:lstStyle>
            <a:lvl1pPr>
              <a:defRPr sz="700">
                <a:solidFill>
                  <a:schemeClr val="tx1"/>
                </a:solidFill>
              </a:defRPr>
            </a:lvl1pPr>
          </a:lstStyle>
          <a:p>
            <a:r>
              <a:rPr lang="en-US" dirty="0"/>
              <a:t>Icon</a:t>
            </a:r>
          </a:p>
        </p:txBody>
      </p:sp>
      <p:sp>
        <p:nvSpPr>
          <p:cNvPr id="7" name="Text Placeholder 4">
            <a:extLst>
              <a:ext uri="{FF2B5EF4-FFF2-40B4-BE49-F238E27FC236}">
                <a16:creationId xmlns:a16="http://schemas.microsoft.com/office/drawing/2014/main" id="{EEC06719-7195-BBE7-0154-56A039A4B388}"/>
              </a:ext>
            </a:extLst>
          </p:cNvPr>
          <p:cNvSpPr>
            <a:spLocks noGrp="1"/>
          </p:cNvSpPr>
          <p:nvPr>
            <p:ph type="body" sz="quarter" idx="13"/>
          </p:nvPr>
        </p:nvSpPr>
        <p:spPr>
          <a:xfrm>
            <a:off x="9428523" y="762000"/>
            <a:ext cx="2473130" cy="1999550"/>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3" name="Straight Connector 22" descr="Horizontal row divider">
            <a:extLst>
              <a:ext uri="{FF2B5EF4-FFF2-40B4-BE49-F238E27FC236}">
                <a16:creationId xmlns:a16="http://schemas.microsoft.com/office/drawing/2014/main" id="{252CDB94-BA57-B58F-95F0-D406FE34BB40}"/>
              </a:ext>
              <a:ext uri="{C183D7F6-B498-43B3-948B-1728B52AA6E4}">
                <adec:decorative xmlns:adec="http://schemas.microsoft.com/office/drawing/2017/decorative" val="0"/>
              </a:ext>
            </a:extLst>
          </p:cNvPr>
          <p:cNvCxnSpPr>
            <a:cxnSpLocks/>
          </p:cNvCxnSpPr>
          <p:nvPr/>
        </p:nvCxnSpPr>
        <p:spPr bwMode="auto">
          <a:xfrm>
            <a:off x="3047603" y="3048000"/>
            <a:ext cx="8860271"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Picture Placeholder 15" descr="Place icon here">
            <a:extLst>
              <a:ext uri="{FF2B5EF4-FFF2-40B4-BE49-F238E27FC236}">
                <a16:creationId xmlns:a16="http://schemas.microsoft.com/office/drawing/2014/main" id="{C00295A2-8D30-455D-EBB9-FA7A46791936}"/>
              </a:ext>
            </a:extLst>
          </p:cNvPr>
          <p:cNvSpPr>
            <a:spLocks noGrp="1"/>
          </p:cNvSpPr>
          <p:nvPr>
            <p:ph type="pic" sz="quarter" idx="20" hasCustomPrompt="1"/>
          </p:nvPr>
        </p:nvSpPr>
        <p:spPr>
          <a:xfrm>
            <a:off x="3333316" y="3347315"/>
            <a:ext cx="201142" cy="201613"/>
          </a:xfrm>
        </p:spPr>
        <p:txBody>
          <a:bodyPr/>
          <a:lstStyle>
            <a:lvl1pPr>
              <a:defRPr sz="700">
                <a:solidFill>
                  <a:schemeClr val="tx1"/>
                </a:solidFill>
              </a:defRPr>
            </a:lvl1pPr>
          </a:lstStyle>
          <a:p>
            <a:r>
              <a:rPr lang="en-US" dirty="0"/>
              <a:t>Icon</a:t>
            </a:r>
          </a:p>
        </p:txBody>
      </p:sp>
      <p:sp>
        <p:nvSpPr>
          <p:cNvPr id="8" name="Text Placeholder 4">
            <a:extLst>
              <a:ext uri="{FF2B5EF4-FFF2-40B4-BE49-F238E27FC236}">
                <a16:creationId xmlns:a16="http://schemas.microsoft.com/office/drawing/2014/main" id="{2704E464-B0E0-CDD0-B14B-FA6386285AEC}"/>
              </a:ext>
            </a:extLst>
          </p:cNvPr>
          <p:cNvSpPr>
            <a:spLocks noGrp="1"/>
          </p:cNvSpPr>
          <p:nvPr>
            <p:ph type="body" sz="quarter" idx="14"/>
          </p:nvPr>
        </p:nvSpPr>
        <p:spPr>
          <a:xfrm>
            <a:off x="3333316" y="3811797"/>
            <a:ext cx="2477701" cy="1999148"/>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Picture Placeholder 15" descr="Place icon here">
            <a:extLst>
              <a:ext uri="{FF2B5EF4-FFF2-40B4-BE49-F238E27FC236}">
                <a16:creationId xmlns:a16="http://schemas.microsoft.com/office/drawing/2014/main" id="{F30F0F2C-CA19-3A79-4375-EB8A00FA887C}"/>
              </a:ext>
            </a:extLst>
          </p:cNvPr>
          <p:cNvSpPr>
            <a:spLocks noGrp="1"/>
          </p:cNvSpPr>
          <p:nvPr>
            <p:ph type="pic" sz="quarter" idx="21" hasCustomPrompt="1"/>
          </p:nvPr>
        </p:nvSpPr>
        <p:spPr>
          <a:xfrm>
            <a:off x="6380920" y="3347315"/>
            <a:ext cx="201142" cy="201613"/>
          </a:xfrm>
        </p:spPr>
        <p:txBody>
          <a:bodyPr/>
          <a:lstStyle>
            <a:lvl1pPr>
              <a:defRPr sz="700">
                <a:solidFill>
                  <a:schemeClr val="tx1"/>
                </a:solidFill>
              </a:defRPr>
            </a:lvl1pPr>
          </a:lstStyle>
          <a:p>
            <a:r>
              <a:rPr lang="en-US" dirty="0"/>
              <a:t>Icon</a:t>
            </a:r>
          </a:p>
        </p:txBody>
      </p:sp>
      <p:sp>
        <p:nvSpPr>
          <p:cNvPr id="9" name="Text Placeholder 4">
            <a:extLst>
              <a:ext uri="{FF2B5EF4-FFF2-40B4-BE49-F238E27FC236}">
                <a16:creationId xmlns:a16="http://schemas.microsoft.com/office/drawing/2014/main" id="{E96B64B8-6DA8-8704-DD30-37587B3E6824}"/>
              </a:ext>
            </a:extLst>
          </p:cNvPr>
          <p:cNvSpPr>
            <a:spLocks noGrp="1"/>
          </p:cNvSpPr>
          <p:nvPr>
            <p:ph type="body" sz="quarter" idx="15"/>
          </p:nvPr>
        </p:nvSpPr>
        <p:spPr>
          <a:xfrm>
            <a:off x="6380919" y="3811797"/>
            <a:ext cx="2477701" cy="1999146"/>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Picture Placeholder 15" descr="Place icon here">
            <a:extLst>
              <a:ext uri="{FF2B5EF4-FFF2-40B4-BE49-F238E27FC236}">
                <a16:creationId xmlns:a16="http://schemas.microsoft.com/office/drawing/2014/main" id="{9354D8C6-F61D-3FC1-07F8-FEE730E2D7A8}"/>
              </a:ext>
            </a:extLst>
          </p:cNvPr>
          <p:cNvSpPr>
            <a:spLocks noGrp="1"/>
          </p:cNvSpPr>
          <p:nvPr>
            <p:ph type="pic" sz="quarter" idx="22" hasCustomPrompt="1"/>
          </p:nvPr>
        </p:nvSpPr>
        <p:spPr>
          <a:xfrm>
            <a:off x="9428523" y="3347315"/>
            <a:ext cx="201142" cy="201613"/>
          </a:xfrm>
        </p:spPr>
        <p:txBody>
          <a:bodyPr/>
          <a:lstStyle>
            <a:lvl1pPr>
              <a:defRPr sz="700">
                <a:solidFill>
                  <a:schemeClr val="tx1"/>
                </a:solidFill>
              </a:defRPr>
            </a:lvl1pPr>
          </a:lstStyle>
          <a:p>
            <a:r>
              <a:rPr lang="en-US" dirty="0"/>
              <a:t>Icon</a:t>
            </a:r>
          </a:p>
        </p:txBody>
      </p:sp>
      <p:sp>
        <p:nvSpPr>
          <p:cNvPr id="10" name="Text Placeholder 4">
            <a:extLst>
              <a:ext uri="{FF2B5EF4-FFF2-40B4-BE49-F238E27FC236}">
                <a16:creationId xmlns:a16="http://schemas.microsoft.com/office/drawing/2014/main" id="{AF965C82-A0A6-A670-C10A-6073DD3549EB}"/>
              </a:ext>
            </a:extLst>
          </p:cNvPr>
          <p:cNvSpPr>
            <a:spLocks noGrp="1"/>
          </p:cNvSpPr>
          <p:nvPr>
            <p:ph type="body" sz="quarter" idx="16"/>
          </p:nvPr>
        </p:nvSpPr>
        <p:spPr>
          <a:xfrm>
            <a:off x="9428523" y="3811797"/>
            <a:ext cx="2473130" cy="1999144"/>
          </a:xfrm>
        </p:spPr>
        <p:txBody>
          <a:bodyPr/>
          <a:lstStyle>
            <a:lvl1pPr>
              <a:lnSpc>
                <a:spcPct val="110000"/>
              </a:lnSpc>
              <a:spcBef>
                <a:spcPts val="0"/>
              </a:spcBef>
              <a:defRPr sz="1200">
                <a:solidFill>
                  <a:schemeClr val="tx1"/>
                </a:solidFill>
              </a:defRPr>
            </a:lvl1pPr>
            <a:lvl2pPr marL="109706" indent="-109706">
              <a:lnSpc>
                <a:spcPct val="110000"/>
              </a:lnSpc>
              <a:spcBef>
                <a:spcPts val="0"/>
              </a:spcBef>
              <a:defRPr sz="1200">
                <a:solidFill>
                  <a:schemeClr val="tx1"/>
                </a:solidFill>
              </a:defRPr>
            </a:lvl2pPr>
            <a:lvl3pPr marL="219412" indent="-109706">
              <a:lnSpc>
                <a:spcPct val="110000"/>
              </a:lnSpc>
              <a:spcBef>
                <a:spcPts val="0"/>
              </a:spcBef>
              <a:defRPr sz="1200">
                <a:solidFill>
                  <a:schemeClr val="tx1"/>
                </a:solidFill>
              </a:defRPr>
            </a:lvl3pPr>
            <a:lvl4pPr marL="329118" indent="-109706">
              <a:lnSpc>
                <a:spcPct val="110000"/>
              </a:lnSpc>
              <a:spcBef>
                <a:spcPts val="0"/>
              </a:spcBef>
              <a:defRPr sz="1200">
                <a:solidFill>
                  <a:schemeClr val="tx1"/>
                </a:solidFill>
              </a:defRPr>
            </a:lvl4pPr>
            <a:lvl5pPr>
              <a:lnSpc>
                <a:spcPct val="110000"/>
              </a:lnSpc>
              <a:spcBef>
                <a:spcPts val="0"/>
              </a:spcBef>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56C9A7FC-6BA2-EF1D-18D5-F605D8C7C003}"/>
              </a:ext>
            </a:extLst>
          </p:cNvPr>
          <p:cNvSpPr>
            <a:spLocks noGrp="1"/>
          </p:cNvSpPr>
          <p:nvPr>
            <p:ph type="ftr" sz="quarter" idx="23"/>
          </p:nvPr>
        </p:nvSpPr>
        <p:spPr>
          <a:xfrm>
            <a:off x="290474" y="6411643"/>
            <a:ext cx="2477765" cy="190500"/>
          </a:xfrm>
        </p:spPr>
        <p:txBody>
          <a:bodyPr/>
          <a:lstStyle/>
          <a:p>
            <a:endParaRPr lang="en-US" dirty="0"/>
          </a:p>
        </p:txBody>
      </p:sp>
      <p:sp>
        <p:nvSpPr>
          <p:cNvPr id="12" name="Slide Number">
            <a:extLst>
              <a:ext uri="{FF2B5EF4-FFF2-40B4-BE49-F238E27FC236}">
                <a16:creationId xmlns:a16="http://schemas.microsoft.com/office/drawing/2014/main" id="{C0294F07-890E-B2F9-0CAD-1B5AFB7648AB}"/>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4" name="Straight Connector 3" descr="Vertical column divider">
            <a:extLst>
              <a:ext uri="{FF2B5EF4-FFF2-40B4-BE49-F238E27FC236}">
                <a16:creationId xmlns:a16="http://schemas.microsoft.com/office/drawing/2014/main" id="{0E795639-6102-AB6C-5918-29F86236BFD2}"/>
              </a:ext>
            </a:extLst>
          </p:cNvPr>
          <p:cNvCxnSpPr>
            <a:cxnSpLocks/>
          </p:cNvCxnSpPr>
          <p:nvPr/>
        </p:nvCxnSpPr>
        <p:spPr bwMode="auto">
          <a:xfrm>
            <a:off x="3047603"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descr="Vertical column divider">
            <a:extLst>
              <a:ext uri="{FF2B5EF4-FFF2-40B4-BE49-F238E27FC236}">
                <a16:creationId xmlns:a16="http://schemas.microsoft.com/office/drawing/2014/main" id="{357E5319-53C7-E291-189E-B5A9A71EC85F}"/>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descr="Vertical column divider">
            <a:extLst>
              <a:ext uri="{FF2B5EF4-FFF2-40B4-BE49-F238E27FC236}">
                <a16:creationId xmlns:a16="http://schemas.microsoft.com/office/drawing/2014/main" id="{C5786CF5-FEFB-F111-90C8-4410630FD7A3}"/>
              </a:ext>
            </a:extLst>
          </p:cNvPr>
          <p:cNvCxnSpPr>
            <a:cxnSpLocks/>
          </p:cNvCxnSpPr>
          <p:nvPr/>
        </p:nvCxnSpPr>
        <p:spPr bwMode="auto">
          <a:xfrm>
            <a:off x="9142810" y="285052"/>
            <a:ext cx="0" cy="581104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2223032"/>
      </p:ext>
    </p:extLst>
  </p:cSld>
  <p:clrMapOvr>
    <a:masterClrMapping/>
  </p:clrMapOvr>
  <p:transition spd="med"/>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es, 6 stacked, alternate,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291173" y="192024"/>
            <a:ext cx="5519019" cy="1706563"/>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6382506" y="288036"/>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Straight Connector 18" descr="Vertical column divider">
            <a:extLst>
              <a:ext uri="{FF2B5EF4-FFF2-40B4-BE49-F238E27FC236}">
                <a16:creationId xmlns:a16="http://schemas.microsoft.com/office/drawing/2014/main" id="{B87B78A1-A315-98D3-1692-18AAAF4C6002}"/>
              </a:ext>
              <a:ext uri="{C183D7F6-B498-43B3-948B-1728B52AA6E4}">
                <adec:decorative xmlns:adec="http://schemas.microsoft.com/office/drawing/2017/decorative" val="0"/>
              </a:ext>
            </a:extLst>
          </p:cNvPr>
          <p:cNvCxnSpPr>
            <a:cxnSpLocks/>
          </p:cNvCxnSpPr>
          <p:nvPr/>
        </p:nvCxnSpPr>
        <p:spPr bwMode="auto">
          <a:xfrm>
            <a:off x="9142810" y="286569"/>
            <a:ext cx="0" cy="5811019"/>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9430109" y="288036"/>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6" name="Straight Connector 15" descr="Horizontal row divider">
            <a:extLst>
              <a:ext uri="{FF2B5EF4-FFF2-40B4-BE49-F238E27FC236}">
                <a16:creationId xmlns:a16="http://schemas.microsoft.com/office/drawing/2014/main" id="{4F455E69-0B51-1D31-E569-651079398D33}"/>
              </a:ext>
              <a:ext uri="{C183D7F6-B498-43B3-948B-1728B52AA6E4}">
                <adec:decorative xmlns:adec="http://schemas.microsoft.com/office/drawing/2017/decorative" val="0"/>
              </a:ext>
            </a:extLst>
          </p:cNvPr>
          <p:cNvCxnSpPr>
            <a:cxnSpLocks/>
          </p:cNvCxnSpPr>
          <p:nvPr/>
        </p:nvCxnSpPr>
        <p:spPr bwMode="auto">
          <a:xfrm>
            <a:off x="287999" y="3048000"/>
            <a:ext cx="11612733"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descr="Vertical column divider">
            <a:extLst>
              <a:ext uri="{FF2B5EF4-FFF2-40B4-BE49-F238E27FC236}">
                <a16:creationId xmlns:a16="http://schemas.microsoft.com/office/drawing/2014/main" id="{54C560F4-CB2D-6B04-588B-57BB4D4E6DC3}"/>
              </a:ext>
              <a:ext uri="{C183D7F6-B498-43B3-948B-1728B52AA6E4}">
                <adec:decorative xmlns:adec="http://schemas.microsoft.com/office/drawing/2017/decorative" val="0"/>
              </a:ext>
            </a:extLst>
          </p:cNvPr>
          <p:cNvCxnSpPr>
            <a:cxnSpLocks/>
          </p:cNvCxnSpPr>
          <p:nvPr/>
        </p:nvCxnSpPr>
        <p:spPr bwMode="auto">
          <a:xfrm>
            <a:off x="3047603" y="3048000"/>
            <a:ext cx="0" cy="3049588"/>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Footer Placeholder 3">
            <a:extLst>
              <a:ext uri="{FF2B5EF4-FFF2-40B4-BE49-F238E27FC236}">
                <a16:creationId xmlns:a16="http://schemas.microsoft.com/office/drawing/2014/main" id="{59A0B1DF-AF8B-38B3-B47C-60722DFBF162}"/>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EFD38FC2-A92F-D3A8-74D5-CE6E95D9C133}"/>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5" name="Straight Connector 4" descr="Vertical column divider">
            <a:extLst>
              <a:ext uri="{FF2B5EF4-FFF2-40B4-BE49-F238E27FC236}">
                <a16:creationId xmlns:a16="http://schemas.microsoft.com/office/drawing/2014/main" id="{A5B6E0FE-2F6F-9D77-9834-2DF9E13E2262}"/>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10">
            <a:extLst>
              <a:ext uri="{FF2B5EF4-FFF2-40B4-BE49-F238E27FC236}">
                <a16:creationId xmlns:a16="http://schemas.microsoft.com/office/drawing/2014/main" id="{022E65FD-CDEF-1AA2-2521-5B200BF4B6BD}"/>
              </a:ext>
            </a:extLst>
          </p:cNvPr>
          <p:cNvSpPr>
            <a:spLocks noGrp="1"/>
          </p:cNvSpPr>
          <p:nvPr>
            <p:ph type="body" sz="quarter" idx="11"/>
          </p:nvPr>
        </p:nvSpPr>
        <p:spPr>
          <a:xfrm>
            <a:off x="287999" y="3337941"/>
            <a:ext cx="2474590" cy="2759647"/>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0">
            <a:extLst>
              <a:ext uri="{FF2B5EF4-FFF2-40B4-BE49-F238E27FC236}">
                <a16:creationId xmlns:a16="http://schemas.microsoft.com/office/drawing/2014/main" id="{83C43A7A-FFA5-D00F-7BEB-AA5C5DA6FB8E}"/>
              </a:ext>
            </a:extLst>
          </p:cNvPr>
          <p:cNvSpPr>
            <a:spLocks noGrp="1"/>
          </p:cNvSpPr>
          <p:nvPr>
            <p:ph type="body" sz="quarter" idx="19"/>
          </p:nvPr>
        </p:nvSpPr>
        <p:spPr>
          <a:xfrm>
            <a:off x="3331187"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6558C27E-CF79-F761-3827-DA392178DC8E}"/>
              </a:ext>
            </a:extLst>
          </p:cNvPr>
          <p:cNvSpPr>
            <a:spLocks noGrp="1"/>
          </p:cNvSpPr>
          <p:nvPr>
            <p:ph type="body" sz="quarter" idx="20"/>
          </p:nvPr>
        </p:nvSpPr>
        <p:spPr>
          <a:xfrm>
            <a:off x="6383049"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C0BF9C6F-22AC-2FF0-D8C9-37373CDEB3A5}"/>
              </a:ext>
            </a:extLst>
          </p:cNvPr>
          <p:cNvSpPr>
            <a:spLocks noGrp="1"/>
          </p:cNvSpPr>
          <p:nvPr>
            <p:ph type="body" sz="quarter" idx="14"/>
          </p:nvPr>
        </p:nvSpPr>
        <p:spPr>
          <a:xfrm>
            <a:off x="9428523"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09636702"/>
      </p:ext>
    </p:extLst>
  </p:cSld>
  <p:clrMapOvr>
    <a:masterClrMapping/>
  </p:clrMapOvr>
  <p:transition spd="med"/>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es, 6 stacked, alternate,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291173" y="288036"/>
            <a:ext cx="2474590" cy="1706563"/>
          </a:xfrm>
        </p:spPr>
        <p:txBody>
          <a:bodyPr rIns="0"/>
          <a:lstStyle>
            <a:lvl1pPr>
              <a:lnSpc>
                <a:spcPct val="110000"/>
              </a:lnSpc>
              <a:defRPr sz="18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6382506" y="288036"/>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9430109" y="288036"/>
            <a:ext cx="2476178" cy="2477294"/>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7C192388-DAC3-247F-4457-03A65F8CDF36}"/>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72D75691-23B7-FADC-4357-CB3662EB3779}"/>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cxnSp>
        <p:nvCxnSpPr>
          <p:cNvPr id="5" name="Straight Connector 4" descr="Vertical column divider">
            <a:extLst>
              <a:ext uri="{FF2B5EF4-FFF2-40B4-BE49-F238E27FC236}">
                <a16:creationId xmlns:a16="http://schemas.microsoft.com/office/drawing/2014/main" id="{CB17488F-3B5A-CD3F-8D89-787477C1F946}"/>
              </a:ext>
              <a:ext uri="{C183D7F6-B498-43B3-948B-1728B52AA6E4}">
                <adec:decorative xmlns:adec="http://schemas.microsoft.com/office/drawing/2017/decorative" val="0"/>
              </a:ext>
            </a:extLst>
          </p:cNvPr>
          <p:cNvCxnSpPr>
            <a:cxnSpLocks/>
          </p:cNvCxnSpPr>
          <p:nvPr/>
        </p:nvCxnSpPr>
        <p:spPr bwMode="auto">
          <a:xfrm>
            <a:off x="9142810" y="286569"/>
            <a:ext cx="0" cy="5811019"/>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descr="Horizontal row divider">
            <a:extLst>
              <a:ext uri="{FF2B5EF4-FFF2-40B4-BE49-F238E27FC236}">
                <a16:creationId xmlns:a16="http://schemas.microsoft.com/office/drawing/2014/main" id="{7B2108DD-FE3A-F98C-D857-CDFA3DAD9666}"/>
              </a:ext>
              <a:ext uri="{C183D7F6-B498-43B3-948B-1728B52AA6E4}">
                <adec:decorative xmlns:adec="http://schemas.microsoft.com/office/drawing/2017/decorative" val="0"/>
              </a:ext>
            </a:extLst>
          </p:cNvPr>
          <p:cNvCxnSpPr>
            <a:cxnSpLocks/>
          </p:cNvCxnSpPr>
          <p:nvPr/>
        </p:nvCxnSpPr>
        <p:spPr bwMode="auto">
          <a:xfrm>
            <a:off x="287999" y="3048000"/>
            <a:ext cx="11612733"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descr="Vertical column divider">
            <a:extLst>
              <a:ext uri="{FF2B5EF4-FFF2-40B4-BE49-F238E27FC236}">
                <a16:creationId xmlns:a16="http://schemas.microsoft.com/office/drawing/2014/main" id="{03D0E68D-02AF-474A-3224-FF5108D23382}"/>
              </a:ext>
              <a:ext uri="{C183D7F6-B498-43B3-948B-1728B52AA6E4}">
                <adec:decorative xmlns:adec="http://schemas.microsoft.com/office/drawing/2017/decorative" val="0"/>
              </a:ext>
            </a:extLst>
          </p:cNvPr>
          <p:cNvCxnSpPr>
            <a:cxnSpLocks/>
          </p:cNvCxnSpPr>
          <p:nvPr/>
        </p:nvCxnSpPr>
        <p:spPr bwMode="auto">
          <a:xfrm>
            <a:off x="3047603" y="3041650"/>
            <a:ext cx="0" cy="3055938"/>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descr="Vertical column divider">
            <a:extLst>
              <a:ext uri="{FF2B5EF4-FFF2-40B4-BE49-F238E27FC236}">
                <a16:creationId xmlns:a16="http://schemas.microsoft.com/office/drawing/2014/main" id="{5600EFDE-928F-B419-8585-5582A68373F2}"/>
              </a:ext>
            </a:extLst>
          </p:cNvPr>
          <p:cNvCxnSpPr>
            <a:cxnSpLocks/>
          </p:cNvCxnSpPr>
          <p:nvPr/>
        </p:nvCxnSpPr>
        <p:spPr bwMode="auto">
          <a:xfrm>
            <a:off x="6095270" y="285052"/>
            <a:ext cx="0" cy="5812536"/>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0">
            <a:extLst>
              <a:ext uri="{FF2B5EF4-FFF2-40B4-BE49-F238E27FC236}">
                <a16:creationId xmlns:a16="http://schemas.microsoft.com/office/drawing/2014/main" id="{5C1B1885-0510-1907-4EAD-DB9018C133E5}"/>
              </a:ext>
            </a:extLst>
          </p:cNvPr>
          <p:cNvSpPr>
            <a:spLocks noGrp="1"/>
          </p:cNvSpPr>
          <p:nvPr>
            <p:ph type="body" sz="quarter" idx="11"/>
          </p:nvPr>
        </p:nvSpPr>
        <p:spPr>
          <a:xfrm>
            <a:off x="287999" y="3337941"/>
            <a:ext cx="2474590" cy="2759647"/>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0">
            <a:extLst>
              <a:ext uri="{FF2B5EF4-FFF2-40B4-BE49-F238E27FC236}">
                <a16:creationId xmlns:a16="http://schemas.microsoft.com/office/drawing/2014/main" id="{5804D2DB-0651-E704-D761-49FB6352B7C3}"/>
              </a:ext>
            </a:extLst>
          </p:cNvPr>
          <p:cNvSpPr>
            <a:spLocks noGrp="1"/>
          </p:cNvSpPr>
          <p:nvPr>
            <p:ph type="body" sz="quarter" idx="19"/>
          </p:nvPr>
        </p:nvSpPr>
        <p:spPr>
          <a:xfrm>
            <a:off x="3331187"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0">
            <a:extLst>
              <a:ext uri="{FF2B5EF4-FFF2-40B4-BE49-F238E27FC236}">
                <a16:creationId xmlns:a16="http://schemas.microsoft.com/office/drawing/2014/main" id="{9900EBA3-CCC2-CE83-A620-B68ADAF8371C}"/>
              </a:ext>
            </a:extLst>
          </p:cNvPr>
          <p:cNvSpPr>
            <a:spLocks noGrp="1"/>
          </p:cNvSpPr>
          <p:nvPr>
            <p:ph type="body" sz="quarter" idx="20"/>
          </p:nvPr>
        </p:nvSpPr>
        <p:spPr>
          <a:xfrm>
            <a:off x="6383049"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10">
            <a:extLst>
              <a:ext uri="{FF2B5EF4-FFF2-40B4-BE49-F238E27FC236}">
                <a16:creationId xmlns:a16="http://schemas.microsoft.com/office/drawing/2014/main" id="{FAB4091C-FF62-7BAF-B996-F22392D5E709}"/>
              </a:ext>
            </a:extLst>
          </p:cNvPr>
          <p:cNvSpPr>
            <a:spLocks noGrp="1"/>
          </p:cNvSpPr>
          <p:nvPr>
            <p:ph type="body" sz="quarter" idx="14"/>
          </p:nvPr>
        </p:nvSpPr>
        <p:spPr>
          <a:xfrm>
            <a:off x="9428523" y="3336926"/>
            <a:ext cx="2474590" cy="2760662"/>
          </a:xfrm>
        </p:spPr>
        <p:txBody>
          <a:bodyPr/>
          <a:lstStyle>
            <a:lvl1pPr>
              <a:spcBef>
                <a:spcPts val="0"/>
              </a:spcBef>
              <a:defRPr sz="1400">
                <a:solidFill>
                  <a:schemeClr val="tx1"/>
                </a:solidFill>
              </a:defRPr>
            </a:lvl1pPr>
            <a:lvl2pPr marL="127990" indent="-127990">
              <a:spcBef>
                <a:spcPts val="0"/>
              </a:spcBef>
              <a:defRPr sz="1400">
                <a:solidFill>
                  <a:schemeClr val="tx1"/>
                </a:solidFill>
              </a:defRPr>
            </a:lvl2pPr>
            <a:lvl3pPr marL="255981" indent="-127990">
              <a:spcBef>
                <a:spcPts val="0"/>
              </a:spcBef>
              <a:defRPr sz="1400">
                <a:solidFill>
                  <a:schemeClr val="tx1"/>
                </a:solidFill>
              </a:defRPr>
            </a:lvl3pPr>
            <a:lvl4pPr marL="383971" indent="-127990">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27988457"/>
      </p:ext>
    </p:extLst>
  </p:cSld>
  <p:clrMapOvr>
    <a:masterClrMapping/>
  </p:clrMapOvr>
  <p:transition spd="med"/>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ideo or imagery, half,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291173" y="1520825"/>
            <a:ext cx="2473130" cy="4576763"/>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5">
            <a:extLst>
              <a:ext uri="{FF2B5EF4-FFF2-40B4-BE49-F238E27FC236}">
                <a16:creationId xmlns:a16="http://schemas.microsoft.com/office/drawing/2014/main" id="{88F00625-4E10-D884-2256-56B294B4BA89}"/>
              </a:ext>
            </a:extLst>
          </p:cNvPr>
          <p:cNvSpPr>
            <a:spLocks noGrp="1"/>
          </p:cNvSpPr>
          <p:nvPr>
            <p:ph type="body" sz="quarter" idx="13"/>
          </p:nvPr>
        </p:nvSpPr>
        <p:spPr>
          <a:xfrm>
            <a:off x="3334904" y="1520825"/>
            <a:ext cx="2475384" cy="4576763"/>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10" descr="Place imagery here">
            <a:extLst>
              <a:ext uri="{FF2B5EF4-FFF2-40B4-BE49-F238E27FC236}">
                <a16:creationId xmlns:a16="http://schemas.microsoft.com/office/drawing/2014/main" id="{468A48E8-BE84-7972-AB73-8E31C1C13499}"/>
              </a:ext>
            </a:extLst>
          </p:cNvPr>
          <p:cNvSpPr>
            <a:spLocks noGrp="1"/>
          </p:cNvSpPr>
          <p:nvPr>
            <p:ph type="pic" sz="quarter" idx="15" hasCustomPrompt="1"/>
          </p:nvPr>
        </p:nvSpPr>
        <p:spPr>
          <a:xfrm>
            <a:off x="6380919" y="288037"/>
            <a:ext cx="5519908" cy="6285801"/>
          </a:xfrm>
          <a:solidFill>
            <a:srgbClr val="E0E0E0"/>
          </a:solidFill>
        </p:spPr>
        <p:txBody>
          <a:bodyPr anchor="ctr"/>
          <a:lstStyle>
            <a:lvl1pPr algn="ctr">
              <a:defRPr>
                <a:solidFill>
                  <a:schemeClr val="accent5"/>
                </a:solidFill>
              </a:defRPr>
            </a:lvl1pPr>
          </a:lstStyle>
          <a:p>
            <a:r>
              <a:rPr lang="en-US" dirty="0"/>
              <a:t>Place imagery here</a:t>
            </a:r>
          </a:p>
        </p:txBody>
      </p:sp>
      <p:sp>
        <p:nvSpPr>
          <p:cNvPr id="3" name="Footer Placeholder 3">
            <a:extLst>
              <a:ext uri="{FF2B5EF4-FFF2-40B4-BE49-F238E27FC236}">
                <a16:creationId xmlns:a16="http://schemas.microsoft.com/office/drawing/2014/main" id="{765F8DDE-78BD-E2B6-1CAB-2A9EF14E9F71}"/>
              </a:ext>
            </a:extLst>
          </p:cNvPr>
          <p:cNvSpPr>
            <a:spLocks noGrp="1"/>
          </p:cNvSpPr>
          <p:nvPr>
            <p:ph type="ftr" sz="quarter" idx="18"/>
          </p:nvPr>
        </p:nvSpPr>
        <p:spPr>
          <a:xfrm>
            <a:off x="290474" y="6411643"/>
            <a:ext cx="2477765" cy="190500"/>
          </a:xfrm>
        </p:spPr>
        <p:txBody>
          <a:bodyPr/>
          <a:lstStyle/>
          <a:p>
            <a:endParaRPr lang="en-US" dirty="0"/>
          </a:p>
        </p:txBody>
      </p:sp>
    </p:spTree>
    <p:extLst>
      <p:ext uri="{BB962C8B-B14F-4D97-AF65-F5344CB8AC3E}">
        <p14:creationId xmlns:p14="http://schemas.microsoft.com/office/powerpoint/2010/main" val="1401473309"/>
      </p:ext>
    </p:extLst>
  </p:cSld>
  <p:clrMapOvr>
    <a:masterClrMapping/>
  </p:clrMapOvr>
  <p:transition spd="med"/>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ideo or imagery, 3/4, ble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75EDE688-75EF-DA04-F0B3-24F53FFC6BAF}"/>
              </a:ext>
            </a:extLst>
          </p:cNvPr>
          <p:cNvSpPr>
            <a:spLocks noGrp="1"/>
          </p:cNvSpPr>
          <p:nvPr>
            <p:ph type="body" sz="quarter" idx="13"/>
          </p:nvPr>
        </p:nvSpPr>
        <p:spPr>
          <a:xfrm>
            <a:off x="291173" y="1520825"/>
            <a:ext cx="2477765" cy="4576763"/>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Picture Placeholder 11" descr="Place imagery here">
            <a:extLst>
              <a:ext uri="{FF2B5EF4-FFF2-40B4-BE49-F238E27FC236}">
                <a16:creationId xmlns:a16="http://schemas.microsoft.com/office/drawing/2014/main" id="{DE390102-FDF4-C834-3F45-02B57A70ADB2}"/>
              </a:ext>
            </a:extLst>
          </p:cNvPr>
          <p:cNvSpPr>
            <a:spLocks noGrp="1"/>
          </p:cNvSpPr>
          <p:nvPr>
            <p:ph type="pic" sz="quarter" idx="14" hasCustomPrompt="1"/>
          </p:nvPr>
        </p:nvSpPr>
        <p:spPr>
          <a:xfrm>
            <a:off x="3047603" y="0"/>
            <a:ext cx="9144397" cy="6858000"/>
          </a:xfrm>
          <a:solidFill>
            <a:srgbClr val="E0E0E0"/>
          </a:solidFill>
        </p:spPr>
        <p:txBody>
          <a:bodyPr anchor="ctr"/>
          <a:lstStyle>
            <a:lvl1pPr algn="ctr">
              <a:defRPr>
                <a:solidFill>
                  <a:schemeClr val="accent5"/>
                </a:solidFill>
              </a:defRPr>
            </a:lvl1pPr>
          </a:lstStyle>
          <a:p>
            <a:r>
              <a:rPr lang="en-US" dirty="0"/>
              <a:t>Place imagery here</a:t>
            </a:r>
          </a:p>
        </p:txBody>
      </p:sp>
      <p:sp>
        <p:nvSpPr>
          <p:cNvPr id="5" name="Footer Placeholder 3">
            <a:extLst>
              <a:ext uri="{FF2B5EF4-FFF2-40B4-BE49-F238E27FC236}">
                <a16:creationId xmlns:a16="http://schemas.microsoft.com/office/drawing/2014/main" id="{7B09C899-A6D4-3826-EAB8-A75F78607CE3}"/>
              </a:ext>
            </a:extLst>
          </p:cNvPr>
          <p:cNvSpPr>
            <a:spLocks noGrp="1"/>
          </p:cNvSpPr>
          <p:nvPr>
            <p:ph type="ftr" sz="quarter" idx="18"/>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BEB46264-65A0-272C-CC19-DCA9B586608B}"/>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850889592"/>
      </p:ext>
    </p:extLst>
  </p:cSld>
  <p:clrMapOvr>
    <a:masterClrMapping/>
  </p:clrMapOvr>
  <p:transition spd="med"/>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ideo or imagery, 3/4,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291173" y="1520825"/>
            <a:ext cx="2477765" cy="4576763"/>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descr="Place imagery here">
            <a:extLst>
              <a:ext uri="{FF2B5EF4-FFF2-40B4-BE49-F238E27FC236}">
                <a16:creationId xmlns:a16="http://schemas.microsoft.com/office/drawing/2014/main" id="{CC70703B-65B6-4B78-8B7C-73857A06C3A8}"/>
              </a:ext>
            </a:extLst>
          </p:cNvPr>
          <p:cNvSpPr>
            <a:spLocks noGrp="1"/>
          </p:cNvSpPr>
          <p:nvPr>
            <p:ph type="pic" sz="quarter" idx="14" hasCustomPrompt="1"/>
          </p:nvPr>
        </p:nvSpPr>
        <p:spPr>
          <a:xfrm>
            <a:off x="3333316" y="285750"/>
            <a:ext cx="8567416" cy="6289675"/>
          </a:xfrm>
          <a:solidFill>
            <a:srgbClr val="E0E0E0"/>
          </a:solidFill>
        </p:spPr>
        <p:txBody>
          <a:bodyPr anchor="ctr"/>
          <a:lstStyle>
            <a:lvl1pPr algn="ctr">
              <a:defRPr>
                <a:solidFill>
                  <a:schemeClr val="accent5"/>
                </a:solidFill>
              </a:defRPr>
            </a:lvl1pPr>
          </a:lstStyle>
          <a:p>
            <a:r>
              <a:rPr lang="en-US" dirty="0"/>
              <a:t>Place imagery here</a:t>
            </a:r>
          </a:p>
        </p:txBody>
      </p:sp>
      <p:sp>
        <p:nvSpPr>
          <p:cNvPr id="3" name="Footer Placeholder 3">
            <a:extLst>
              <a:ext uri="{FF2B5EF4-FFF2-40B4-BE49-F238E27FC236}">
                <a16:creationId xmlns:a16="http://schemas.microsoft.com/office/drawing/2014/main" id="{547D5110-D587-CC11-18F6-FEB7AA2D7851}"/>
              </a:ext>
            </a:extLst>
          </p:cNvPr>
          <p:cNvSpPr>
            <a:spLocks noGrp="1"/>
          </p:cNvSpPr>
          <p:nvPr>
            <p:ph type="ftr" sz="quarter" idx="18"/>
          </p:nvPr>
        </p:nvSpPr>
        <p:spPr>
          <a:xfrm>
            <a:off x="290474" y="6411643"/>
            <a:ext cx="2477765" cy="190500"/>
          </a:xfrm>
        </p:spPr>
        <p:txBody>
          <a:bodyPr/>
          <a:lstStyle/>
          <a:p>
            <a:endParaRPr lang="en-US" dirty="0"/>
          </a:p>
        </p:txBody>
      </p:sp>
    </p:spTree>
    <p:extLst>
      <p:ext uri="{BB962C8B-B14F-4D97-AF65-F5344CB8AC3E}">
        <p14:creationId xmlns:p14="http://schemas.microsoft.com/office/powerpoint/2010/main" val="3786700029"/>
      </p:ext>
    </p:extLst>
  </p:cSld>
  <p:clrMapOvr>
    <a:masterClrMapping/>
  </p:clrMapOvr>
  <p:transition spd="med"/>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ideo or imagery, bleed">
    <p:bg>
      <p:bgPr>
        <a:solidFill>
          <a:schemeClr val="bg1"/>
        </a:solidFill>
        <a:effectLst/>
      </p:bgPr>
    </p:bg>
    <p:spTree>
      <p:nvGrpSpPr>
        <p:cNvPr id="1" name=""/>
        <p:cNvGrpSpPr/>
        <p:nvPr/>
      </p:nvGrpSpPr>
      <p:grpSpPr>
        <a:xfrm>
          <a:off x="0" y="0"/>
          <a:ext cx="0" cy="0"/>
          <a:chOff x="0" y="0"/>
          <a:chExt cx="0" cy="0"/>
        </a:xfrm>
      </p:grpSpPr>
      <p:sp>
        <p:nvSpPr>
          <p:cNvPr id="4" name="Picture Placeholder 3" descr="Place imagery here">
            <a:extLst>
              <a:ext uri="{FF2B5EF4-FFF2-40B4-BE49-F238E27FC236}">
                <a16:creationId xmlns:a16="http://schemas.microsoft.com/office/drawing/2014/main" id="{F6679120-DB81-97FD-CD5A-00DC1F5E6658}"/>
              </a:ext>
            </a:extLst>
          </p:cNvPr>
          <p:cNvSpPr>
            <a:spLocks noGrp="1"/>
          </p:cNvSpPr>
          <p:nvPr>
            <p:ph type="pic" sz="quarter" idx="11" hasCustomPrompt="1"/>
          </p:nvPr>
        </p:nvSpPr>
        <p:spPr>
          <a:xfrm>
            <a:off x="0" y="0"/>
            <a:ext cx="12192000" cy="6858000"/>
          </a:xfrm>
          <a:solidFill>
            <a:srgbClr val="E0E0E0"/>
          </a:solidFill>
        </p:spPr>
        <p:txBody>
          <a:bodyPr anchor="ctr"/>
          <a:lstStyle>
            <a:lvl1pPr algn="ctr">
              <a:defRPr>
                <a:solidFill>
                  <a:schemeClr val="accent5"/>
                </a:solidFill>
              </a:defRPr>
            </a:lvl1pPr>
          </a:lstStyle>
          <a:p>
            <a:r>
              <a:rPr lang="en-US" dirty="0"/>
              <a:t>Place imagery here</a:t>
            </a:r>
          </a:p>
        </p:txBody>
      </p:sp>
      <p:sp>
        <p:nvSpPr>
          <p:cNvPr id="2" name="Slide Number">
            <a:extLst>
              <a:ext uri="{FF2B5EF4-FFF2-40B4-BE49-F238E27FC236}">
                <a16:creationId xmlns:a16="http://schemas.microsoft.com/office/drawing/2014/main" id="{8A69D316-0792-83BD-3912-71CDE3BB681F}"/>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898466112"/>
      </p:ext>
    </p:extLst>
  </p:cSld>
  <p:clrMapOvr>
    <a:masterClrMapping/>
  </p:clrMapOvr>
  <p:transition spd="med"/>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ideo or imagery, inset">
    <p:bg>
      <p:bgPr>
        <a:solidFill>
          <a:schemeClr val="bg1"/>
        </a:solidFill>
        <a:effectLst/>
      </p:bgPr>
    </p:bg>
    <p:spTree>
      <p:nvGrpSpPr>
        <p:cNvPr id="1" name=""/>
        <p:cNvGrpSpPr/>
        <p:nvPr/>
      </p:nvGrpSpPr>
      <p:grpSpPr>
        <a:xfrm>
          <a:off x="0" y="0"/>
          <a:ext cx="0" cy="0"/>
          <a:chOff x="0" y="0"/>
          <a:chExt cx="0" cy="0"/>
        </a:xfrm>
      </p:grpSpPr>
      <p:sp>
        <p:nvSpPr>
          <p:cNvPr id="4" name="Picture Placeholder 3" descr="Place imagery here">
            <a:extLst>
              <a:ext uri="{FF2B5EF4-FFF2-40B4-BE49-F238E27FC236}">
                <a16:creationId xmlns:a16="http://schemas.microsoft.com/office/drawing/2014/main" id="{34239CCE-9A38-90E1-F860-FF40FBDA2409}"/>
              </a:ext>
            </a:extLst>
          </p:cNvPr>
          <p:cNvSpPr>
            <a:spLocks noGrp="1"/>
          </p:cNvSpPr>
          <p:nvPr>
            <p:ph type="pic" sz="quarter" idx="11" hasCustomPrompt="1"/>
          </p:nvPr>
        </p:nvSpPr>
        <p:spPr>
          <a:xfrm>
            <a:off x="288887" y="285750"/>
            <a:ext cx="11611845" cy="6289675"/>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2833888522"/>
      </p:ext>
    </p:extLst>
  </p:cSld>
  <p:clrMapOvr>
    <a:masterClrMapping/>
  </p:clrMapOvr>
  <p:transition spd="med"/>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acts, profiles, contributors">
    <p:bg>
      <p:bgPr>
        <a:solidFill>
          <a:schemeClr val="bg1"/>
        </a:solidFill>
        <a:effectLst/>
      </p:bgPr>
    </p:bg>
    <p:spTree>
      <p:nvGrpSpPr>
        <p:cNvPr id="1" name=""/>
        <p:cNvGrpSpPr/>
        <p:nvPr/>
      </p:nvGrpSpPr>
      <p:grpSpPr>
        <a:xfrm>
          <a:off x="0" y="0"/>
          <a:ext cx="0" cy="0"/>
          <a:chOff x="0" y="0"/>
          <a:chExt cx="0" cy="0"/>
        </a:xfrm>
      </p:grpSpPr>
      <p:sp>
        <p:nvSpPr>
          <p:cNvPr id="7" name="Picture Placeholder 7" descr="Place bio portrait here">
            <a:extLst>
              <a:ext uri="{FF2B5EF4-FFF2-40B4-BE49-F238E27FC236}">
                <a16:creationId xmlns:a16="http://schemas.microsoft.com/office/drawing/2014/main" id="{0B1677E6-5066-100D-29D6-CCAD04C21BCE}"/>
              </a:ext>
            </a:extLst>
          </p:cNvPr>
          <p:cNvSpPr>
            <a:spLocks noGrp="1"/>
          </p:cNvSpPr>
          <p:nvPr>
            <p:ph type="pic" sz="quarter" idx="28" hasCustomPrompt="1"/>
          </p:nvPr>
        </p:nvSpPr>
        <p:spPr>
          <a:xfrm>
            <a:off x="289586" y="1522413"/>
            <a:ext cx="1231041" cy="1238250"/>
          </a:xfrm>
          <a:solidFill>
            <a:srgbClr val="E0E0E0"/>
          </a:solidFill>
        </p:spPr>
        <p:txBody>
          <a:bodyPr anchor="ctr"/>
          <a:lstStyle>
            <a:lvl1pPr algn="ctr">
              <a:defRPr>
                <a:solidFill>
                  <a:schemeClr val="accent5"/>
                </a:solidFill>
              </a:defRPr>
            </a:lvl1pPr>
          </a:lstStyle>
          <a:p>
            <a:r>
              <a:rPr lang="en-US" dirty="0"/>
              <a:t>Place imagery here</a:t>
            </a:r>
          </a:p>
        </p:txBody>
      </p:sp>
      <p:sp>
        <p:nvSpPr>
          <p:cNvPr id="13" name="Picture Placeholder 7" descr="Place bio portrait here">
            <a:extLst>
              <a:ext uri="{FF2B5EF4-FFF2-40B4-BE49-F238E27FC236}">
                <a16:creationId xmlns:a16="http://schemas.microsoft.com/office/drawing/2014/main" id="{3DCE12BA-53E1-8B67-A029-029F1E6F9163}"/>
              </a:ext>
            </a:extLst>
          </p:cNvPr>
          <p:cNvSpPr>
            <a:spLocks noGrp="1"/>
          </p:cNvSpPr>
          <p:nvPr>
            <p:ph type="pic" sz="quarter" idx="30" hasCustomPrompt="1"/>
          </p:nvPr>
        </p:nvSpPr>
        <p:spPr>
          <a:xfrm>
            <a:off x="289586" y="3048000"/>
            <a:ext cx="1231041"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15" name="Picture Placeholder 7" descr="Place bio portrait here">
            <a:extLst>
              <a:ext uri="{FF2B5EF4-FFF2-40B4-BE49-F238E27FC236}">
                <a16:creationId xmlns:a16="http://schemas.microsoft.com/office/drawing/2014/main" id="{05E149CA-A25F-74EE-93DF-1A877CDE924F}"/>
              </a:ext>
            </a:extLst>
          </p:cNvPr>
          <p:cNvSpPr>
            <a:spLocks noGrp="1"/>
          </p:cNvSpPr>
          <p:nvPr>
            <p:ph type="pic" sz="quarter" idx="32" hasCustomPrompt="1"/>
          </p:nvPr>
        </p:nvSpPr>
        <p:spPr>
          <a:xfrm>
            <a:off x="289586" y="4570413"/>
            <a:ext cx="1231041"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5" name="Picture Placeholder 7" descr="Place bio portrait here">
            <a:extLst>
              <a:ext uri="{FF2B5EF4-FFF2-40B4-BE49-F238E27FC236}">
                <a16:creationId xmlns:a16="http://schemas.microsoft.com/office/drawing/2014/main" id="{AAC7C1AD-0F8C-4D02-0112-981444AFE98D}"/>
              </a:ext>
            </a:extLst>
          </p:cNvPr>
          <p:cNvSpPr>
            <a:spLocks noGrp="1"/>
          </p:cNvSpPr>
          <p:nvPr>
            <p:ph type="pic" sz="quarter" idx="34" hasCustomPrompt="1"/>
          </p:nvPr>
        </p:nvSpPr>
        <p:spPr>
          <a:xfrm>
            <a:off x="6382506" y="1522413"/>
            <a:ext cx="1229708"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7" name="Picture Placeholder 7" descr="Place bio portrait here">
            <a:extLst>
              <a:ext uri="{FF2B5EF4-FFF2-40B4-BE49-F238E27FC236}">
                <a16:creationId xmlns:a16="http://schemas.microsoft.com/office/drawing/2014/main" id="{22271FFB-E2D1-459B-4089-A291A1110AE8}"/>
              </a:ext>
            </a:extLst>
          </p:cNvPr>
          <p:cNvSpPr>
            <a:spLocks noGrp="1"/>
          </p:cNvSpPr>
          <p:nvPr>
            <p:ph type="pic" sz="quarter" idx="36" hasCustomPrompt="1"/>
          </p:nvPr>
        </p:nvSpPr>
        <p:spPr>
          <a:xfrm>
            <a:off x="6382506" y="3048000"/>
            <a:ext cx="1229708"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9" name="Picture Placeholder 7" descr="Place bio portrait here">
            <a:extLst>
              <a:ext uri="{FF2B5EF4-FFF2-40B4-BE49-F238E27FC236}">
                <a16:creationId xmlns:a16="http://schemas.microsoft.com/office/drawing/2014/main" id="{F3C99020-5BF1-8A8C-BDCB-42766A5B9BE5}"/>
              </a:ext>
            </a:extLst>
          </p:cNvPr>
          <p:cNvSpPr>
            <a:spLocks noGrp="1"/>
          </p:cNvSpPr>
          <p:nvPr>
            <p:ph type="pic" sz="quarter" idx="38" hasCustomPrompt="1"/>
          </p:nvPr>
        </p:nvSpPr>
        <p:spPr>
          <a:xfrm>
            <a:off x="6382506" y="4570413"/>
            <a:ext cx="1229708" cy="1238250"/>
          </a:xfrm>
          <a:solidFill>
            <a:srgbClr val="E0E0E0"/>
          </a:solidFill>
        </p:spPr>
        <p:txBody>
          <a:bodyPr anchor="ctr"/>
          <a:lstStyle>
            <a:lvl1pPr marL="0" marR="0" indent="0" algn="ctr" defTabSz="1218956"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1218956" rtl="0" eaLnBrk="1" fontAlgn="auto" latinLnBrk="0" hangingPunct="1">
              <a:lnSpc>
                <a:spcPct val="110000"/>
              </a:lnSpc>
              <a:spcBef>
                <a:spcPts val="0"/>
              </a:spcBef>
              <a:spcAft>
                <a:spcPts val="0"/>
              </a:spcAft>
              <a:buClrTx/>
              <a:buSzTx/>
              <a:buFontTx/>
              <a:buNone/>
              <a:tabLst/>
              <a:defRPr/>
            </a:pPr>
            <a:r>
              <a:rPr lang="en-US" dirty="0"/>
              <a:t>Place imagery here</a:t>
            </a:r>
          </a:p>
        </p:txBody>
      </p:sp>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279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18" name="Text Placeholder 9">
            <a:extLst>
              <a:ext uri="{FF2B5EF4-FFF2-40B4-BE49-F238E27FC236}">
                <a16:creationId xmlns:a16="http://schemas.microsoft.com/office/drawing/2014/main" id="{31D025A0-5106-DFB0-90B1-8B366B78913F}"/>
              </a:ext>
            </a:extLst>
          </p:cNvPr>
          <p:cNvSpPr>
            <a:spLocks noGrp="1"/>
          </p:cNvSpPr>
          <p:nvPr>
            <p:ph type="body" sz="quarter" idx="21"/>
          </p:nvPr>
        </p:nvSpPr>
        <p:spPr>
          <a:xfrm>
            <a:off x="1714277" y="1522413"/>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126F49A0-96BE-0B44-B1C8-17D765B10B3E}"/>
              </a:ext>
            </a:extLst>
          </p:cNvPr>
          <p:cNvSpPr>
            <a:spLocks noGrp="1"/>
          </p:cNvSpPr>
          <p:nvPr>
            <p:ph type="body" sz="quarter" idx="12"/>
          </p:nvPr>
        </p:nvSpPr>
        <p:spPr>
          <a:xfrm>
            <a:off x="1714277" y="3048000"/>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D4772377-8015-4C99-7ED3-E4475C524D2A}"/>
              </a:ext>
            </a:extLst>
          </p:cNvPr>
          <p:cNvSpPr>
            <a:spLocks noGrp="1"/>
          </p:cNvSpPr>
          <p:nvPr>
            <p:ph type="body" sz="quarter" idx="14"/>
          </p:nvPr>
        </p:nvSpPr>
        <p:spPr>
          <a:xfrm>
            <a:off x="1714277" y="4570413"/>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9">
            <a:extLst>
              <a:ext uri="{FF2B5EF4-FFF2-40B4-BE49-F238E27FC236}">
                <a16:creationId xmlns:a16="http://schemas.microsoft.com/office/drawing/2014/main" id="{3E3566C7-C728-77B2-2A34-BBB83D482F56}"/>
              </a:ext>
            </a:extLst>
          </p:cNvPr>
          <p:cNvSpPr>
            <a:spLocks noGrp="1"/>
          </p:cNvSpPr>
          <p:nvPr>
            <p:ph type="body" sz="quarter" idx="27"/>
          </p:nvPr>
        </p:nvSpPr>
        <p:spPr>
          <a:xfrm>
            <a:off x="7807896" y="1522413"/>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9">
            <a:extLst>
              <a:ext uri="{FF2B5EF4-FFF2-40B4-BE49-F238E27FC236}">
                <a16:creationId xmlns:a16="http://schemas.microsoft.com/office/drawing/2014/main" id="{A52D1EA1-405F-7875-BAB9-B258776E1460}"/>
              </a:ext>
            </a:extLst>
          </p:cNvPr>
          <p:cNvSpPr>
            <a:spLocks noGrp="1"/>
          </p:cNvSpPr>
          <p:nvPr>
            <p:ph type="body" sz="quarter" idx="23"/>
          </p:nvPr>
        </p:nvSpPr>
        <p:spPr>
          <a:xfrm>
            <a:off x="7807896" y="3048000"/>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9">
            <a:extLst>
              <a:ext uri="{FF2B5EF4-FFF2-40B4-BE49-F238E27FC236}">
                <a16:creationId xmlns:a16="http://schemas.microsoft.com/office/drawing/2014/main" id="{73849969-24A3-113A-C58E-4A4B0FB29BAD}"/>
              </a:ext>
            </a:extLst>
          </p:cNvPr>
          <p:cNvSpPr>
            <a:spLocks noGrp="1"/>
          </p:cNvSpPr>
          <p:nvPr>
            <p:ph type="body" sz="quarter" idx="25"/>
          </p:nvPr>
        </p:nvSpPr>
        <p:spPr>
          <a:xfrm>
            <a:off x="7807896" y="4570413"/>
            <a:ext cx="2853953" cy="1238250"/>
          </a:xfrm>
        </p:spPr>
        <p:txBody>
          <a:bodyPr/>
          <a:lstStyle>
            <a:lvl1pPr>
              <a:lnSpc>
                <a:spcPct val="110000"/>
              </a:lnSpc>
              <a:spcBef>
                <a:spcPts val="0"/>
              </a:spcBef>
              <a:defRPr sz="1400">
                <a:solidFill>
                  <a:schemeClr val="tx1"/>
                </a:solidFill>
              </a:defRPr>
            </a:lvl1pPr>
            <a:lvl2pPr marL="127990" indent="-127990">
              <a:lnSpc>
                <a:spcPct val="110000"/>
              </a:lnSpc>
              <a:spcBef>
                <a:spcPts val="0"/>
              </a:spcBef>
              <a:defRPr sz="1400">
                <a:solidFill>
                  <a:schemeClr val="tx1"/>
                </a:solidFill>
              </a:defRPr>
            </a:lvl2pPr>
            <a:lvl3pPr marL="255981" indent="-127990">
              <a:lnSpc>
                <a:spcPct val="110000"/>
              </a:lnSpc>
              <a:spcBef>
                <a:spcPts val="0"/>
              </a:spcBef>
              <a:defRPr sz="1400">
                <a:solidFill>
                  <a:schemeClr val="tx1"/>
                </a:solidFill>
              </a:defRPr>
            </a:lvl3pPr>
            <a:lvl4pPr marL="383971" indent="-127990">
              <a:lnSpc>
                <a:spcPct val="110000"/>
              </a:lnSpc>
              <a:spcBef>
                <a:spcPts val="0"/>
              </a:spcBef>
              <a:defRPr sz="14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7D4D4C25-96EE-FF6D-B301-962CD7A63666}"/>
              </a:ext>
            </a:extLst>
          </p:cNvPr>
          <p:cNvSpPr>
            <a:spLocks noGrp="1"/>
          </p:cNvSpPr>
          <p:nvPr>
            <p:ph type="ftr" sz="quarter" idx="18"/>
          </p:nvPr>
        </p:nvSpPr>
        <p:spPr>
          <a:xfrm>
            <a:off x="290474" y="6411643"/>
            <a:ext cx="2477765" cy="190500"/>
          </a:xfrm>
        </p:spPr>
        <p:txBody>
          <a:bodyPr/>
          <a:lstStyle/>
          <a:p>
            <a:endParaRPr lang="en-US" dirty="0"/>
          </a:p>
        </p:txBody>
      </p:sp>
      <p:sp>
        <p:nvSpPr>
          <p:cNvPr id="6" name="Slide Number">
            <a:extLst>
              <a:ext uri="{FF2B5EF4-FFF2-40B4-BE49-F238E27FC236}">
                <a16:creationId xmlns:a16="http://schemas.microsoft.com/office/drawing/2014/main" id="{DA0E5B0D-36A0-4281-7D57-C2CC4453113C}"/>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522814100"/>
      </p:ext>
    </p:extLst>
  </p:cSld>
  <p:clrMapOvr>
    <a:masterClrMapping/>
  </p:clrMapOvr>
  <p:transition spd="med"/>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12" y="221657"/>
            <a:ext cx="10210800" cy="442486"/>
          </a:xfrm>
          <a:prstGeom prst="rect">
            <a:avLst/>
          </a:prstGeom>
        </p:spPr>
        <p:txBody>
          <a:bodyPr/>
          <a:lstStyle>
            <a:lvl1pPr>
              <a:defRPr>
                <a:latin typeface="Arial"/>
                <a:cs typeface="Arial"/>
              </a:defRPr>
            </a:lvl1pPr>
          </a:lstStyle>
          <a:p>
            <a:r>
              <a:rPr lang="en-US" dirty="0"/>
              <a:t>Click to edit Slide Title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892105961"/>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7"/>
            <a:ext cx="2474590" cy="1997964"/>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B3D8D357-75A1-F4FD-F531-380CF7DE4340}"/>
              </a:ext>
            </a:extLst>
          </p:cNvPr>
          <p:cNvSpPr>
            <a:spLocks noGrp="1"/>
          </p:cNvSpPr>
          <p:nvPr>
            <p:ph type="tbl" sz="quarter" idx="11"/>
          </p:nvPr>
        </p:nvSpPr>
        <p:spPr>
          <a:xfrm>
            <a:off x="3333316" y="285750"/>
            <a:ext cx="8571384" cy="5811838"/>
          </a:xfrm>
        </p:spPr>
        <p:txBody>
          <a:bodyPr anchor="ctr"/>
          <a:lstStyle>
            <a:lvl1pPr algn="ctr">
              <a:defRPr>
                <a:solidFill>
                  <a:schemeClr val="tx1"/>
                </a:solidFill>
              </a:defRPr>
            </a:lvl1pPr>
          </a:lstStyle>
          <a:p>
            <a:r>
              <a:rPr lang="en-US"/>
              <a:t>Click icon to add table</a:t>
            </a:r>
            <a:endParaRPr lang="en-US" dirty="0"/>
          </a:p>
        </p:txBody>
      </p:sp>
      <p:sp>
        <p:nvSpPr>
          <p:cNvPr id="3" name="Footer Placeholder 3">
            <a:extLst>
              <a:ext uri="{FF2B5EF4-FFF2-40B4-BE49-F238E27FC236}">
                <a16:creationId xmlns:a16="http://schemas.microsoft.com/office/drawing/2014/main" id="{3694FFFD-5196-625E-C3FC-9AB6BB13FC34}"/>
              </a:ext>
            </a:extLst>
          </p:cNvPr>
          <p:cNvSpPr>
            <a:spLocks noGrp="1"/>
          </p:cNvSpPr>
          <p:nvPr>
            <p:ph type="ftr" sz="quarter" idx="18"/>
          </p:nvPr>
        </p:nvSpPr>
        <p:spPr>
          <a:xfrm>
            <a:off x="290474" y="6411643"/>
            <a:ext cx="2477765" cy="190500"/>
          </a:xfrm>
        </p:spPr>
        <p:txBody>
          <a:bodyPr/>
          <a:lstStyle/>
          <a:p>
            <a:endParaRPr lang="en-US" dirty="0"/>
          </a:p>
        </p:txBody>
      </p:sp>
      <p:sp>
        <p:nvSpPr>
          <p:cNvPr id="7" name="Slide Number">
            <a:extLst>
              <a:ext uri="{FF2B5EF4-FFF2-40B4-BE49-F238E27FC236}">
                <a16:creationId xmlns:a16="http://schemas.microsoft.com/office/drawing/2014/main" id="{DD2D25A8-2AEC-F554-8D58-47C112486D41}"/>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263451569"/>
      </p:ext>
    </p:extLst>
  </p:cSld>
  <p:clrMapOvr>
    <a:masterClrMapping/>
  </p:clrMapOvr>
  <p:transition spd="med"/>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763525"/>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3" name="Slide Number">
            <a:extLst>
              <a:ext uri="{FF2B5EF4-FFF2-40B4-BE49-F238E27FC236}">
                <a16:creationId xmlns:a16="http://schemas.microsoft.com/office/drawing/2014/main" id="{B0435695-E156-66C6-5CE4-B0F751F125D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
        <p:nvSpPr>
          <p:cNvPr id="10" name="Text Placeholder 9">
            <a:extLst>
              <a:ext uri="{FF2B5EF4-FFF2-40B4-BE49-F238E27FC236}">
                <a16:creationId xmlns:a16="http://schemas.microsoft.com/office/drawing/2014/main" id="{BDFFC916-9B64-A7DC-672D-A4AFA1AE968C}"/>
              </a:ext>
            </a:extLst>
          </p:cNvPr>
          <p:cNvSpPr>
            <a:spLocks noGrp="1"/>
          </p:cNvSpPr>
          <p:nvPr>
            <p:ph type="body" sz="quarter" idx="13" hasCustomPrompt="1"/>
          </p:nvPr>
        </p:nvSpPr>
        <p:spPr>
          <a:xfrm>
            <a:off x="3333316" y="6391244"/>
            <a:ext cx="2761890" cy="212725"/>
          </a:xfrm>
        </p:spPr>
        <p:txBody>
          <a:bodyPr anchor="b" anchorCtr="0"/>
          <a:lstStyle>
            <a:lvl1pPr>
              <a:defRPr sz="800" b="0" i="0">
                <a:latin typeface="Arial" panose="020B0604020202020204" pitchFamily="34" charset="0"/>
              </a:defRPr>
            </a:lvl1pPr>
            <a:lvl2pPr>
              <a:defRPr sz="800"/>
            </a:lvl2pPr>
            <a:lvl3pPr>
              <a:defRPr sz="800"/>
            </a:lvl3pPr>
            <a:lvl4pPr>
              <a:defRPr sz="800"/>
            </a:lvl4pPr>
            <a:lvl5pPr>
              <a:defRPr sz="800"/>
            </a:lvl5pPr>
          </a:lstStyle>
          <a:p>
            <a:pPr lvl="0"/>
            <a:r>
              <a:rPr lang="en-US" dirty="0"/>
              <a:t>Source</a:t>
            </a:r>
          </a:p>
        </p:txBody>
      </p:sp>
      <p:sp>
        <p:nvSpPr>
          <p:cNvPr id="6" name="Text Placeholder 5">
            <a:extLst>
              <a:ext uri="{FF2B5EF4-FFF2-40B4-BE49-F238E27FC236}">
                <a16:creationId xmlns:a16="http://schemas.microsoft.com/office/drawing/2014/main" id="{B59164AB-EDCE-C638-F61C-8C578896FB00}"/>
              </a:ext>
            </a:extLst>
          </p:cNvPr>
          <p:cNvSpPr>
            <a:spLocks noGrp="1"/>
          </p:cNvSpPr>
          <p:nvPr>
            <p:ph type="body" sz="quarter" idx="15" hasCustomPrompt="1"/>
          </p:nvPr>
        </p:nvSpPr>
        <p:spPr>
          <a:xfrm>
            <a:off x="290475" y="6448425"/>
            <a:ext cx="2473003" cy="155575"/>
          </a:xfrm>
        </p:spPr>
        <p:txBody>
          <a:bodyPr anchor="b" anchorCtr="0"/>
          <a:lstStyle>
            <a:lvl1pPr>
              <a:defRPr sz="800" b="0" i="0">
                <a:latin typeface="Arial" panose="020B0604020202020204" pitchFamily="34" charset="0"/>
              </a:defRPr>
            </a:lvl1pPr>
            <a:lvl2pPr>
              <a:defRPr sz="800" b="0" i="0">
                <a:latin typeface="Arial" panose="020B0503050203000203" pitchFamily="34" charset="0"/>
              </a:defRPr>
            </a:lvl2pPr>
            <a:lvl3pPr>
              <a:defRPr sz="800" b="0" i="0">
                <a:latin typeface="Arial" panose="020B0503050203000203" pitchFamily="34" charset="0"/>
              </a:defRPr>
            </a:lvl3pPr>
            <a:lvl4pPr>
              <a:defRPr sz="800" b="0" i="0">
                <a:latin typeface="Arial" panose="020B0503050203000203" pitchFamily="34" charset="0"/>
              </a:defRPr>
            </a:lvl4pPr>
            <a:lvl5pPr>
              <a:defRPr sz="800" b="0" i="0">
                <a:latin typeface="Arial" panose="020B0503050203000203" pitchFamily="34" charset="0"/>
              </a:defRPr>
            </a:lvl5pPr>
          </a:lstStyle>
          <a:p>
            <a:pPr lvl="0"/>
            <a:r>
              <a:rPr lang="en-US" dirty="0"/>
              <a:t>Footer</a:t>
            </a:r>
          </a:p>
        </p:txBody>
      </p:sp>
      <p:sp>
        <p:nvSpPr>
          <p:cNvPr id="4" name="Text Placeholder 4">
            <a:extLst>
              <a:ext uri="{FF2B5EF4-FFF2-40B4-BE49-F238E27FC236}">
                <a16:creationId xmlns:a16="http://schemas.microsoft.com/office/drawing/2014/main" id="{27F82DC0-D267-F23F-7E4C-1C2FF243E76E}"/>
              </a:ext>
            </a:extLst>
          </p:cNvPr>
          <p:cNvSpPr>
            <a:spLocks noGrp="1"/>
          </p:cNvSpPr>
          <p:nvPr>
            <p:ph type="body" sz="quarter" idx="11" hasCustomPrompt="1"/>
          </p:nvPr>
        </p:nvSpPr>
        <p:spPr>
          <a:xfrm>
            <a:off x="291173" y="1524000"/>
            <a:ext cx="2477765" cy="4576763"/>
          </a:xfrm>
        </p:spPr>
        <p:txBody>
          <a:bodyPr/>
          <a:lstStyle>
            <a:lvl1pPr>
              <a:spcBef>
                <a:spcPts val="0"/>
              </a:spcBef>
              <a:defRPr sz="1400" b="0" i="0">
                <a:solidFill>
                  <a:schemeClr val="tx1"/>
                </a:solidFill>
                <a:latin typeface="Arial" panose="020B0604020202020204" pitchFamily="34" charset="0"/>
              </a:defRPr>
            </a:lvl1pPr>
            <a:lvl2pPr marL="91422" indent="-91422">
              <a:spcBef>
                <a:spcPts val="0"/>
              </a:spcBef>
              <a:defRPr sz="1400" b="0" i="0">
                <a:solidFill>
                  <a:schemeClr val="tx1"/>
                </a:solidFill>
                <a:latin typeface="Arial" panose="020B0604020202020204" pitchFamily="34" charset="0"/>
              </a:defRPr>
            </a:lvl2pPr>
            <a:lvl3pPr marL="182843" indent="-91422">
              <a:spcBef>
                <a:spcPts val="0"/>
              </a:spcBef>
              <a:defRPr sz="1400" b="0" i="0">
                <a:solidFill>
                  <a:schemeClr val="tx1"/>
                </a:solidFill>
                <a:latin typeface="Arial" panose="020B0604020202020204" pitchFamily="34" charset="0"/>
              </a:defRPr>
            </a:lvl3pPr>
            <a:lvl4pPr marL="274265" indent="-91422">
              <a:spcBef>
                <a:spcPts val="0"/>
              </a:spcBef>
              <a:defRPr sz="1400" b="0" i="0">
                <a:solidFill>
                  <a:schemeClr val="tx1"/>
                </a:solidFill>
                <a:latin typeface="Arial" panose="020B0604020202020204" pitchFamily="34" charset="0"/>
              </a:defRPr>
            </a:lvl4pPr>
            <a:lvl5pPr>
              <a:spcBef>
                <a:spcPts val="0"/>
              </a:spcBef>
              <a:defRPr sz="1000" b="0" i="0">
                <a:solidFill>
                  <a:schemeClr val="tx1"/>
                </a:solidFill>
                <a:latin typeface="Arial" panose="020B0503050203000203" pitchFamily="34" charset="0"/>
              </a:defRPr>
            </a:lvl5pPr>
          </a:lstStyle>
          <a:p>
            <a:pPr lvl="0"/>
            <a:r>
              <a:rPr lang="en-US" dirty="0"/>
              <a:t>Lorem ipsum dolor sit amet donec quam felis ultricies nec pellentesque eu pretium quis sem. Nulla conset massa </a:t>
            </a:r>
            <a:br>
              <a:rPr lang="en-US" dirty="0"/>
            </a:br>
            <a:r>
              <a:rPr lang="en-US" dirty="0"/>
              <a:t>quis enim.</a:t>
            </a:r>
          </a:p>
        </p:txBody>
      </p:sp>
    </p:spTree>
    <p:extLst>
      <p:ext uri="{BB962C8B-B14F-4D97-AF65-F5344CB8AC3E}">
        <p14:creationId xmlns:p14="http://schemas.microsoft.com/office/powerpoint/2010/main" val="733653698"/>
      </p:ext>
    </p:extLst>
  </p:cSld>
  <p:clrMapOvr>
    <a:masterClrMapping/>
  </p:clrMapOvr>
  <p:transition spd="med"/>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egal disclaimer, one column">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291173" y="192024"/>
            <a:ext cx="2477765" cy="1429544"/>
          </a:xfrm>
        </p:spPr>
        <p:txBody>
          <a:bodyPr/>
          <a:lstStyle>
            <a:lvl1pPr>
              <a:lnSpc>
                <a:spcPct val="100000"/>
              </a:lnSpc>
              <a:spcBef>
                <a:spcPts val="0"/>
              </a:spcBef>
              <a:defRPr sz="3399">
                <a:solidFill>
                  <a:schemeClr val="tx2"/>
                </a:solidFill>
              </a:defRPr>
            </a:lvl1pPr>
            <a:lvl2pPr>
              <a:lnSpc>
                <a:spcPct val="100000"/>
              </a:lnSpc>
              <a:spcBef>
                <a:spcPts val="0"/>
              </a:spcBef>
              <a:defRPr sz="3199">
                <a:solidFill>
                  <a:schemeClr val="tx1"/>
                </a:solidFill>
              </a:defRPr>
            </a:lvl2pPr>
            <a:lvl3pPr>
              <a:lnSpc>
                <a:spcPct val="100000"/>
              </a:lnSpc>
              <a:spcBef>
                <a:spcPts val="0"/>
              </a:spcBef>
              <a:defRPr sz="3199">
                <a:solidFill>
                  <a:schemeClr val="tx1"/>
                </a:solidFill>
              </a:defRPr>
            </a:lvl3pPr>
            <a:lvl4pPr>
              <a:lnSpc>
                <a:spcPct val="100000"/>
              </a:lnSpc>
              <a:spcBef>
                <a:spcPts val="0"/>
              </a:spcBef>
              <a:defRPr sz="3199">
                <a:solidFill>
                  <a:schemeClr val="tx1"/>
                </a:solidFill>
              </a:defRPr>
            </a:lvl4pPr>
            <a:lvl5pPr>
              <a:lnSpc>
                <a:spcPct val="100000"/>
              </a:lnSpc>
              <a:spcBef>
                <a:spcPts val="0"/>
              </a:spcBef>
              <a:defRPr sz="3199">
                <a:solidFill>
                  <a:schemeClr val="tx1"/>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9430109" y="286544"/>
            <a:ext cx="2476178" cy="5812631"/>
          </a:xfrm>
        </p:spPr>
        <p:txBody>
          <a:bodyPr/>
          <a:lstStyle>
            <a:lvl1pPr>
              <a:lnSpc>
                <a:spcPct val="120000"/>
              </a:lnSpc>
              <a:spcBef>
                <a:spcPts val="0"/>
              </a:spcBef>
              <a:defRPr sz="800" b="0" i="0">
                <a:solidFill>
                  <a:schemeClr val="tx1"/>
                </a:solidFill>
                <a:latin typeface="Arial" panose="020B0604020202020204" pitchFamily="34" charset="0"/>
              </a:defRPr>
            </a:lvl1pPr>
            <a:lvl2pPr marL="73137" indent="-73137">
              <a:lnSpc>
                <a:spcPct val="120000"/>
              </a:lnSpc>
              <a:spcBef>
                <a:spcPts val="0"/>
              </a:spcBef>
              <a:defRPr sz="800" b="0" i="0">
                <a:solidFill>
                  <a:schemeClr val="tx1"/>
                </a:solidFill>
                <a:latin typeface="Arial" panose="020B0503050203000203" pitchFamily="34" charset="0"/>
              </a:defRPr>
            </a:lvl2pPr>
            <a:lvl3pPr marL="146275" indent="-73137">
              <a:lnSpc>
                <a:spcPct val="120000"/>
              </a:lnSpc>
              <a:spcBef>
                <a:spcPts val="0"/>
              </a:spcBef>
              <a:defRPr sz="800" b="0" i="0">
                <a:solidFill>
                  <a:schemeClr val="tx1"/>
                </a:solidFill>
                <a:latin typeface="Arial" panose="020B0503050203000203" pitchFamily="34" charset="0"/>
              </a:defRPr>
            </a:lvl3pPr>
            <a:lvl4pPr marL="219412" indent="-73137">
              <a:lnSpc>
                <a:spcPct val="120000"/>
              </a:lnSpc>
              <a:spcBef>
                <a:spcPts val="0"/>
              </a:spcBef>
              <a:defRPr sz="800" b="0" i="0">
                <a:solidFill>
                  <a:schemeClr val="tx1"/>
                </a:solidFill>
                <a:latin typeface="Arial" panose="020B0503050203000203" pitchFamily="34" charset="0"/>
              </a:defRPr>
            </a:lvl4pPr>
            <a:lvl5pPr>
              <a:lnSpc>
                <a:spcPct val="120000"/>
              </a:lnSpc>
              <a:spcBef>
                <a:spcPts val="0"/>
              </a:spcBef>
              <a:defRPr sz="800" b="0" i="0">
                <a:solidFill>
                  <a:schemeClr val="tx1"/>
                </a:solidFill>
                <a:latin typeface="Arial"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a:xfrm>
            <a:off x="290474" y="6411643"/>
            <a:ext cx="2477765" cy="190500"/>
          </a:xfrm>
        </p:spPr>
        <p:txBody>
          <a:bodyPr/>
          <a:lstStyle/>
          <a:p>
            <a:endParaRPr lang="en-US" dirty="0"/>
          </a:p>
        </p:txBody>
      </p:sp>
      <p:sp>
        <p:nvSpPr>
          <p:cNvPr id="3" name="Slide Number">
            <a:extLst>
              <a:ext uri="{FF2B5EF4-FFF2-40B4-BE49-F238E27FC236}">
                <a16:creationId xmlns:a16="http://schemas.microsoft.com/office/drawing/2014/main" id="{0C628C1A-F2DD-6011-5846-A9A3A6D3BD7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394286207"/>
      </p:ext>
    </p:extLst>
  </p:cSld>
  <p:clrMapOvr>
    <a:masterClrMapping/>
  </p:clrMapOvr>
  <p:transition spd="med"/>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Legal disclaimer, two columns">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291173" y="192024"/>
            <a:ext cx="2477765" cy="1429544"/>
          </a:xfrm>
        </p:spPr>
        <p:txBody>
          <a:bodyPr/>
          <a:lstStyle>
            <a:lvl1pPr>
              <a:lnSpc>
                <a:spcPct val="100000"/>
              </a:lnSpc>
              <a:spcBef>
                <a:spcPts val="0"/>
              </a:spcBef>
              <a:defRPr sz="3399">
                <a:solidFill>
                  <a:schemeClr val="tx2"/>
                </a:solidFill>
              </a:defRPr>
            </a:lvl1pPr>
            <a:lvl2pPr>
              <a:lnSpc>
                <a:spcPct val="100000"/>
              </a:lnSpc>
              <a:spcBef>
                <a:spcPts val="0"/>
              </a:spcBef>
              <a:defRPr sz="3199">
                <a:solidFill>
                  <a:schemeClr val="tx1"/>
                </a:solidFill>
              </a:defRPr>
            </a:lvl2pPr>
            <a:lvl3pPr>
              <a:lnSpc>
                <a:spcPct val="100000"/>
              </a:lnSpc>
              <a:spcBef>
                <a:spcPts val="0"/>
              </a:spcBef>
              <a:defRPr sz="3199">
                <a:solidFill>
                  <a:schemeClr val="tx1"/>
                </a:solidFill>
              </a:defRPr>
            </a:lvl3pPr>
            <a:lvl4pPr>
              <a:lnSpc>
                <a:spcPct val="100000"/>
              </a:lnSpc>
              <a:spcBef>
                <a:spcPts val="0"/>
              </a:spcBef>
              <a:defRPr sz="3199">
                <a:solidFill>
                  <a:schemeClr val="tx1"/>
                </a:solidFill>
              </a:defRPr>
            </a:lvl4pPr>
            <a:lvl5pPr>
              <a:lnSpc>
                <a:spcPct val="100000"/>
              </a:lnSpc>
              <a:spcBef>
                <a:spcPts val="0"/>
              </a:spcBef>
              <a:defRPr sz="3199">
                <a:solidFill>
                  <a:schemeClr val="tx1"/>
                </a:solidFill>
              </a:defRPr>
            </a:lvl5pPr>
          </a:lstStyle>
          <a:p>
            <a:pPr lvl="0"/>
            <a:r>
              <a:rPr lang="en-US"/>
              <a:t>Click to edit Master text styles</a:t>
            </a:r>
          </a:p>
        </p:txBody>
      </p:sp>
      <p:sp>
        <p:nvSpPr>
          <p:cNvPr id="6" name="Text Placeholder 6">
            <a:extLst>
              <a:ext uri="{FF2B5EF4-FFF2-40B4-BE49-F238E27FC236}">
                <a16:creationId xmlns:a16="http://schemas.microsoft.com/office/drawing/2014/main" id="{54E531DA-4051-706E-065B-21A03914153D}"/>
              </a:ext>
            </a:extLst>
          </p:cNvPr>
          <p:cNvSpPr>
            <a:spLocks noGrp="1"/>
          </p:cNvSpPr>
          <p:nvPr>
            <p:ph type="body" sz="quarter" idx="17" hasCustomPrompt="1"/>
          </p:nvPr>
        </p:nvSpPr>
        <p:spPr>
          <a:xfrm>
            <a:off x="6380919" y="286544"/>
            <a:ext cx="2476178" cy="5812631"/>
          </a:xfrm>
        </p:spPr>
        <p:txBody>
          <a:bodyPr/>
          <a:lstStyle>
            <a:lvl1pPr>
              <a:lnSpc>
                <a:spcPct val="120000"/>
              </a:lnSpc>
              <a:spcBef>
                <a:spcPts val="0"/>
              </a:spcBef>
              <a:defRPr sz="800" b="0" i="0">
                <a:solidFill>
                  <a:schemeClr val="tx1"/>
                </a:solidFill>
                <a:latin typeface="Arial" panose="020B0604020202020204" pitchFamily="34" charset="0"/>
              </a:defRPr>
            </a:lvl1pPr>
            <a:lvl2pPr marL="73137" indent="-73137">
              <a:lnSpc>
                <a:spcPct val="120000"/>
              </a:lnSpc>
              <a:spcBef>
                <a:spcPts val="0"/>
              </a:spcBef>
              <a:defRPr sz="800" b="0" i="0">
                <a:solidFill>
                  <a:schemeClr val="tx1"/>
                </a:solidFill>
                <a:latin typeface="Arial" panose="020B0503050203000203" pitchFamily="34" charset="0"/>
              </a:defRPr>
            </a:lvl2pPr>
            <a:lvl3pPr marL="146275" indent="-73137">
              <a:lnSpc>
                <a:spcPct val="120000"/>
              </a:lnSpc>
              <a:spcBef>
                <a:spcPts val="0"/>
              </a:spcBef>
              <a:defRPr sz="800" b="0" i="0">
                <a:solidFill>
                  <a:schemeClr val="tx1"/>
                </a:solidFill>
                <a:latin typeface="Arial" panose="020B0503050203000203" pitchFamily="34" charset="0"/>
              </a:defRPr>
            </a:lvl3pPr>
            <a:lvl4pPr marL="219412" indent="-73137">
              <a:lnSpc>
                <a:spcPct val="120000"/>
              </a:lnSpc>
              <a:spcBef>
                <a:spcPts val="0"/>
              </a:spcBef>
              <a:defRPr sz="800" b="0" i="0">
                <a:solidFill>
                  <a:schemeClr val="tx1"/>
                </a:solidFill>
                <a:latin typeface="Arial" panose="020B0503050203000203" pitchFamily="34" charset="0"/>
              </a:defRPr>
            </a:lvl4pPr>
            <a:lvl5pPr>
              <a:lnSpc>
                <a:spcPct val="120000"/>
              </a:lnSpc>
              <a:spcBef>
                <a:spcPts val="0"/>
              </a:spcBef>
              <a:defRPr sz="800" b="0" i="0">
                <a:solidFill>
                  <a:schemeClr val="tx1"/>
                </a:solidFill>
                <a:latin typeface="Arial"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9428522" y="286544"/>
            <a:ext cx="2476178" cy="5812631"/>
          </a:xfrm>
        </p:spPr>
        <p:txBody>
          <a:bodyPr/>
          <a:lstStyle>
            <a:lvl1pPr>
              <a:lnSpc>
                <a:spcPct val="120000"/>
              </a:lnSpc>
              <a:spcBef>
                <a:spcPts val="0"/>
              </a:spcBef>
              <a:defRPr sz="800" b="0" i="0">
                <a:solidFill>
                  <a:schemeClr val="tx1"/>
                </a:solidFill>
                <a:latin typeface="Arial" panose="020B0604020202020204" pitchFamily="34" charset="0"/>
              </a:defRPr>
            </a:lvl1pPr>
            <a:lvl2pPr marL="73137" indent="-73137">
              <a:lnSpc>
                <a:spcPct val="120000"/>
              </a:lnSpc>
              <a:spcBef>
                <a:spcPts val="0"/>
              </a:spcBef>
              <a:defRPr sz="800" b="0" i="0">
                <a:solidFill>
                  <a:schemeClr val="tx1"/>
                </a:solidFill>
                <a:latin typeface="Arial" panose="020B0503050203000203" pitchFamily="34" charset="0"/>
              </a:defRPr>
            </a:lvl2pPr>
            <a:lvl3pPr marL="146275" indent="-73137">
              <a:lnSpc>
                <a:spcPct val="120000"/>
              </a:lnSpc>
              <a:spcBef>
                <a:spcPts val="0"/>
              </a:spcBef>
              <a:defRPr sz="800" b="0" i="0">
                <a:solidFill>
                  <a:schemeClr val="tx1"/>
                </a:solidFill>
                <a:latin typeface="Arial" panose="020B0503050203000203" pitchFamily="34" charset="0"/>
              </a:defRPr>
            </a:lvl3pPr>
            <a:lvl4pPr marL="219412" indent="-73137">
              <a:lnSpc>
                <a:spcPct val="120000"/>
              </a:lnSpc>
              <a:spcBef>
                <a:spcPts val="0"/>
              </a:spcBef>
              <a:defRPr sz="800" b="0" i="0">
                <a:solidFill>
                  <a:schemeClr val="tx1"/>
                </a:solidFill>
                <a:latin typeface="Arial" panose="020B0503050203000203" pitchFamily="34" charset="0"/>
              </a:defRPr>
            </a:lvl4pPr>
            <a:lvl5pPr>
              <a:lnSpc>
                <a:spcPct val="120000"/>
              </a:lnSpc>
              <a:spcBef>
                <a:spcPts val="0"/>
              </a:spcBef>
              <a:defRPr sz="800" b="0" i="0">
                <a:solidFill>
                  <a:schemeClr val="tx1"/>
                </a:solidFill>
                <a:latin typeface="Arial" panose="020B0503050203000203" pitchFamily="34" charset="0"/>
              </a:defRPr>
            </a:lvl5pPr>
          </a:lstStyle>
          <a:p>
            <a:r>
              <a:rPr lang="en-US" dirty="0"/>
              <a:t>Copy and paste appropriate legal disclaimer text from one of the three options in the PDF guidance deck, found on pages 22-24. Always use the proper legal disclaimer for your presentation audience.</a:t>
            </a:r>
          </a:p>
        </p:txBody>
      </p:sp>
      <p:sp>
        <p:nvSpPr>
          <p:cNvPr id="3" name="Footer Placeholder 3">
            <a:extLst>
              <a:ext uri="{FF2B5EF4-FFF2-40B4-BE49-F238E27FC236}">
                <a16:creationId xmlns:a16="http://schemas.microsoft.com/office/drawing/2014/main" id="{F5CA4A6F-2777-D002-EE9E-92C246A4DA85}"/>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3FBFB86A-A7DC-B54C-4EEC-B69E1897903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030352819"/>
      </p:ext>
    </p:extLst>
  </p:cSld>
  <p:clrMapOvr>
    <a:masterClrMapping/>
  </p:clrMapOvr>
  <p:transition spd="med"/>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1234377"/>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a:xfrm>
            <a:off x="290474" y="6411643"/>
            <a:ext cx="2477765" cy="190500"/>
          </a:xfrm>
        </p:spPr>
        <p:txBody>
          <a:bodyPr/>
          <a:lstStyle/>
          <a:p>
            <a:endParaRPr lang="en-US" dirty="0"/>
          </a:p>
        </p:txBody>
      </p:sp>
      <p:sp>
        <p:nvSpPr>
          <p:cNvPr id="3" name="Slide Number">
            <a:extLst>
              <a:ext uri="{FF2B5EF4-FFF2-40B4-BE49-F238E27FC236}">
                <a16:creationId xmlns:a16="http://schemas.microsoft.com/office/drawing/2014/main" id="{B0435695-E156-66C6-5CE4-B0F751F125D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016801166"/>
      </p:ext>
    </p:extLst>
  </p:cSld>
  <p:clrMapOvr>
    <a:masterClrMapping/>
  </p:clrMapOvr>
  <p:transition spd="med"/>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slide, no foo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91173" y="288036"/>
            <a:ext cx="2474590" cy="1234377"/>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3" name="Slide Number">
            <a:extLst>
              <a:ext uri="{FF2B5EF4-FFF2-40B4-BE49-F238E27FC236}">
                <a16:creationId xmlns:a16="http://schemas.microsoft.com/office/drawing/2014/main" id="{B0435695-E156-66C6-5CE4-B0F751F125D2}"/>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75039383"/>
      </p:ext>
    </p:extLst>
  </p:cSld>
  <p:clrMapOvr>
    <a:masterClrMapping/>
  </p:clrMapOvr>
  <p:transition spd="med"/>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304800" y="268224"/>
            <a:ext cx="54864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2022 IBM Corporation</a:t>
            </a:r>
            <a:endParaRPr lang="en-US" dirty="0"/>
          </a:p>
        </p:txBody>
      </p:sp>
      <p:sp>
        <p:nvSpPr>
          <p:cNvPr id="7" name="Text Placeholder 6"/>
          <p:cNvSpPr>
            <a:spLocks noGrp="1"/>
          </p:cNvSpPr>
          <p:nvPr>
            <p:ph type="body" sz="quarter" idx="12"/>
          </p:nvPr>
        </p:nvSpPr>
        <p:spPr>
          <a:xfrm>
            <a:off x="304800" y="1463040"/>
            <a:ext cx="2438400" cy="4669536"/>
          </a:xfrm>
        </p:spPr>
        <p:txBody>
          <a:bodyPr/>
          <a:lstStyle>
            <a:lvl1pPr>
              <a:defRPr sz="2133"/>
            </a:lvl1pPr>
            <a:lvl2pPr>
              <a:defRPr sz="1467"/>
            </a:lvl2pPr>
            <a:lvl3pPr>
              <a:defRPr sz="1467"/>
            </a:lvl3pPr>
            <a:lvl4pPr>
              <a:defRPr sz="1467"/>
            </a:lvl4pPr>
            <a:lvl5pPr>
              <a:defRPr sz="14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3352800" y="1499616"/>
            <a:ext cx="2438400" cy="4608576"/>
          </a:xfrm>
        </p:spPr>
        <p:txBody>
          <a:bodyPr/>
          <a:lstStyle>
            <a:lvl1pPr>
              <a:defRPr sz="1867"/>
            </a:lvl1pPr>
            <a:lvl2pPr marL="0" indent="0">
              <a:buNone/>
              <a:defRPr sz="1333"/>
            </a:lvl2pPr>
            <a:lvl3pPr>
              <a:defRPr sz="1333"/>
            </a:lvl3pPr>
            <a:lvl4pPr>
              <a:defRPr sz="1333"/>
            </a:lvl4pPr>
            <a:lvl5pPr>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6096000" y="0"/>
            <a:ext cx="6096000" cy="6858000"/>
          </a:xfrm>
        </p:spPr>
        <p:txBody>
          <a:bodyPr/>
          <a:lstStyle/>
          <a:p>
            <a:r>
              <a:rPr lang="en-US" dirty="0"/>
              <a:t>Drag picture to placeholder or click icon to add</a:t>
            </a:r>
          </a:p>
        </p:txBody>
      </p:sp>
    </p:spTree>
    <p:extLst>
      <p:ext uri="{BB962C8B-B14F-4D97-AF65-F5344CB8AC3E}">
        <p14:creationId xmlns:p14="http://schemas.microsoft.com/office/powerpoint/2010/main" val="24759603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QRG Power Systems">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bwMode="auto">
          <a:xfrm>
            <a:off x="0" y="0"/>
            <a:ext cx="3048000" cy="6858000"/>
          </a:xfrm>
          <a:prstGeom prst="rect">
            <a:avLst/>
          </a:prstGeom>
          <a:solidFill>
            <a:srgbClr val="061F8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8000" tIns="48000" rIns="48000" bIns="48000" numCol="1" rtlCol="0" anchor="t" anchorCtr="0" compatLnSpc="1">
            <a:prstTxWarp prst="textNoShape">
              <a:avLst/>
            </a:prstTxWarp>
          </a:bodyPr>
          <a:lstStyle/>
          <a:p>
            <a:pPr marL="0" marR="0" indent="0" algn="l" defTabSz="1219170" rtl="0" eaLnBrk="1" fontAlgn="base" latinLnBrk="0" hangingPunct="1">
              <a:lnSpc>
                <a:spcPct val="90000"/>
              </a:lnSpc>
              <a:spcBef>
                <a:spcPct val="0"/>
              </a:spcBef>
              <a:spcAft>
                <a:spcPct val="0"/>
              </a:spcAft>
              <a:buClrTx/>
              <a:buSzTx/>
              <a:buFontTx/>
              <a:buNone/>
              <a:tabLst/>
            </a:pPr>
            <a:endParaRPr kumimoji="0" lang="en-US" sz="2667" b="0" i="0" u="none" strike="noStrike" cap="none" normalizeH="0" baseline="0" dirty="0">
              <a:ln>
                <a:noFill/>
              </a:ln>
              <a:solidFill>
                <a:srgbClr val="191919"/>
              </a:solidFill>
              <a:effectLst/>
              <a:latin typeface="Arial" panose="020B0604020202020204" pitchFamily="34" charset="0"/>
            </a:endParaRPr>
          </a:p>
        </p:txBody>
      </p:sp>
      <p:sp>
        <p:nvSpPr>
          <p:cNvPr id="2" name="Title 1"/>
          <p:cNvSpPr>
            <a:spLocks noGrp="1"/>
          </p:cNvSpPr>
          <p:nvPr>
            <p:ph type="title" hasCustomPrompt="1"/>
          </p:nvPr>
        </p:nvSpPr>
        <p:spPr>
          <a:xfrm>
            <a:off x="304800" y="866861"/>
            <a:ext cx="2438400" cy="914400"/>
          </a:xfrm>
        </p:spPr>
        <p:txBody>
          <a:bodyPr/>
          <a:lstStyle>
            <a:lvl1pPr>
              <a:defRPr sz="2133" b="1">
                <a:solidFill>
                  <a:schemeClr val="bg1"/>
                </a:solidFill>
              </a:defRPr>
            </a:lvl1pPr>
          </a:lstStyle>
          <a:p>
            <a:r>
              <a:rPr lang="en-US" dirty="0"/>
              <a:t>Title</a:t>
            </a:r>
          </a:p>
        </p:txBody>
      </p:sp>
      <p:sp>
        <p:nvSpPr>
          <p:cNvPr id="6" name="Text Placeholder 5"/>
          <p:cNvSpPr>
            <a:spLocks noGrp="1"/>
          </p:cNvSpPr>
          <p:nvPr>
            <p:ph type="body" sz="quarter" idx="12" hasCustomPrompt="1"/>
          </p:nvPr>
        </p:nvSpPr>
        <p:spPr>
          <a:xfrm>
            <a:off x="304800" y="2569634"/>
            <a:ext cx="2438400" cy="3421505"/>
          </a:xfrm>
        </p:spPr>
        <p:txBody>
          <a:bodyPr/>
          <a:lstStyle>
            <a:lvl1pPr>
              <a:spcBef>
                <a:spcPts val="0"/>
              </a:spcBef>
              <a:spcAft>
                <a:spcPts val="267"/>
              </a:spcAft>
              <a:buClr>
                <a:schemeClr val="bg1"/>
              </a:buClr>
              <a:defRPr sz="1200" b="0">
                <a:solidFill>
                  <a:schemeClr val="bg1"/>
                </a:solidFill>
              </a:defRPr>
            </a:lvl1pPr>
            <a:lvl2pPr>
              <a:spcBef>
                <a:spcPts val="533"/>
              </a:spcBef>
              <a:buClr>
                <a:schemeClr val="bg1"/>
              </a:buClr>
              <a:defRPr sz="1200" b="0">
                <a:solidFill>
                  <a:schemeClr val="bg1"/>
                </a:solidFill>
              </a:defRPr>
            </a:lvl2pPr>
            <a:lvl3pPr>
              <a:spcBef>
                <a:spcPts val="533"/>
              </a:spcBef>
              <a:buClr>
                <a:schemeClr val="bg1"/>
              </a:buClr>
              <a:defRPr sz="1200" b="0">
                <a:solidFill>
                  <a:schemeClr val="bg1"/>
                </a:solidFill>
              </a:defRPr>
            </a:lvl3pPr>
            <a:lvl4pPr>
              <a:spcBef>
                <a:spcPts val="533"/>
              </a:spcBef>
              <a:buClr>
                <a:schemeClr val="bg1"/>
              </a:buClr>
              <a:defRPr sz="1200" b="0">
                <a:solidFill>
                  <a:schemeClr val="bg1"/>
                </a:solidFill>
              </a:defRPr>
            </a:lvl4pPr>
            <a:lvl5pPr>
              <a:spcBef>
                <a:spcPts val="533"/>
              </a:spcBef>
              <a:buClr>
                <a:schemeClr val="bg1"/>
              </a:buClr>
              <a:defRPr sz="1200" b="0">
                <a:solidFill>
                  <a:schemeClr val="bg1"/>
                </a:solidFill>
              </a:defRPr>
            </a:lvl5pPr>
          </a:lstStyle>
          <a:p>
            <a:pPr lvl="0"/>
            <a:r>
              <a:rPr lang="en-US" dirty="0"/>
              <a:t>Description</a:t>
            </a:r>
          </a:p>
        </p:txBody>
      </p:sp>
      <p:sp>
        <p:nvSpPr>
          <p:cNvPr id="10" name="Text Placeholder 9"/>
          <p:cNvSpPr>
            <a:spLocks noGrp="1"/>
          </p:cNvSpPr>
          <p:nvPr>
            <p:ph type="body" sz="quarter" idx="14" hasCustomPrompt="1"/>
          </p:nvPr>
        </p:nvSpPr>
        <p:spPr>
          <a:xfrm>
            <a:off x="6400800" y="304800"/>
            <a:ext cx="2438400" cy="5791200"/>
          </a:xfrm>
        </p:spPr>
        <p:txBody>
          <a:bodyPr/>
          <a:lstStyle>
            <a:lvl1pPr marL="0" indent="0">
              <a:spcBef>
                <a:spcPts val="0"/>
              </a:spcBef>
              <a:spcAft>
                <a:spcPts val="800"/>
              </a:spcAft>
              <a:buFontTx/>
              <a:buNone/>
              <a:defRPr sz="1200" b="1">
                <a:solidFill>
                  <a:srgbClr val="0530AD"/>
                </a:solidFill>
              </a:defRPr>
            </a:lvl1pPr>
            <a:lvl2pPr>
              <a:lnSpc>
                <a:spcPct val="100000"/>
              </a:lnSpc>
              <a:spcBef>
                <a:spcPts val="0"/>
              </a:spcBef>
              <a:spcAft>
                <a:spcPts val="800"/>
              </a:spcAft>
              <a:defRPr sz="1200" b="0">
                <a:solidFill>
                  <a:schemeClr val="tx1"/>
                </a:solidFill>
              </a:defRPr>
            </a:lvl2pPr>
            <a:lvl3pPr>
              <a:lnSpc>
                <a:spcPct val="100000"/>
              </a:lnSpc>
              <a:spcBef>
                <a:spcPts val="0"/>
              </a:spcBef>
              <a:spcAft>
                <a:spcPts val="800"/>
              </a:spcAft>
              <a:defRPr sz="1200" b="0">
                <a:solidFill>
                  <a:schemeClr val="tx1"/>
                </a:solidFill>
              </a:defRPr>
            </a:lvl3pPr>
            <a:lvl4pPr>
              <a:lnSpc>
                <a:spcPct val="100000"/>
              </a:lnSpc>
              <a:spcBef>
                <a:spcPts val="0"/>
              </a:spcBef>
              <a:spcAft>
                <a:spcPts val="800"/>
              </a:spcAft>
              <a:defRPr sz="1200" b="0">
                <a:solidFill>
                  <a:schemeClr val="tx1"/>
                </a:solidFill>
              </a:defRPr>
            </a:lvl4pPr>
            <a:lvl5pPr>
              <a:lnSpc>
                <a:spcPct val="100000"/>
              </a:lnSpc>
              <a:spcBef>
                <a:spcPts val="0"/>
              </a:spcBef>
              <a:spcAft>
                <a:spcPts val="800"/>
              </a:spcAft>
              <a:defRPr sz="1200" b="0">
                <a:solidFill>
                  <a:schemeClr val="tx1"/>
                </a:solidFill>
              </a:defRPr>
            </a:lvl5pPr>
          </a:lstStyle>
          <a:p>
            <a:pPr lvl="0"/>
            <a:r>
              <a:rPr lang="en-US" dirty="0"/>
              <a:t>Title</a:t>
            </a:r>
          </a:p>
          <a:p>
            <a:pPr lvl="1"/>
            <a:r>
              <a:rPr lang="en-US" dirty="0"/>
              <a:t>Bullet level one</a:t>
            </a:r>
          </a:p>
        </p:txBody>
      </p:sp>
      <p:sp>
        <p:nvSpPr>
          <p:cNvPr id="12" name="Text Placeholder 11"/>
          <p:cNvSpPr>
            <a:spLocks noGrp="1"/>
          </p:cNvSpPr>
          <p:nvPr>
            <p:ph type="body" sz="quarter" idx="15" hasCustomPrompt="1"/>
          </p:nvPr>
        </p:nvSpPr>
        <p:spPr>
          <a:xfrm>
            <a:off x="9448800" y="304800"/>
            <a:ext cx="2438400" cy="5791200"/>
          </a:xfrm>
        </p:spPr>
        <p:txBody>
          <a:bodyPr/>
          <a:lstStyle>
            <a:lvl1pPr>
              <a:spcBef>
                <a:spcPts val="0"/>
              </a:spcBef>
              <a:spcAft>
                <a:spcPts val="800"/>
              </a:spcAft>
              <a:defRPr sz="1200" b="1">
                <a:solidFill>
                  <a:srgbClr val="0530AD"/>
                </a:solidFill>
              </a:defRPr>
            </a:lvl1pPr>
            <a:lvl2pPr>
              <a:lnSpc>
                <a:spcPct val="100000"/>
              </a:lnSpc>
              <a:spcBef>
                <a:spcPts val="0"/>
              </a:spcBef>
              <a:spcAft>
                <a:spcPts val="800"/>
              </a:spcAft>
              <a:defRPr sz="1200" b="0">
                <a:solidFill>
                  <a:schemeClr val="tx1"/>
                </a:solidFill>
              </a:defRPr>
            </a:lvl2pPr>
            <a:lvl3pPr>
              <a:lnSpc>
                <a:spcPct val="100000"/>
              </a:lnSpc>
              <a:spcBef>
                <a:spcPts val="0"/>
              </a:spcBef>
              <a:spcAft>
                <a:spcPts val="800"/>
              </a:spcAft>
              <a:defRPr sz="1200" b="0">
                <a:solidFill>
                  <a:schemeClr val="tx1"/>
                </a:solidFill>
              </a:defRPr>
            </a:lvl3pPr>
            <a:lvl4pPr>
              <a:lnSpc>
                <a:spcPct val="100000"/>
              </a:lnSpc>
              <a:spcBef>
                <a:spcPts val="0"/>
              </a:spcBef>
              <a:spcAft>
                <a:spcPts val="800"/>
              </a:spcAft>
              <a:defRPr sz="1200" b="0">
                <a:solidFill>
                  <a:schemeClr val="tx1"/>
                </a:solidFill>
              </a:defRPr>
            </a:lvl4pPr>
            <a:lvl5pPr>
              <a:lnSpc>
                <a:spcPct val="100000"/>
              </a:lnSpc>
              <a:spcBef>
                <a:spcPts val="0"/>
              </a:spcBef>
              <a:spcAft>
                <a:spcPts val="800"/>
              </a:spcAft>
              <a:defRPr sz="1200" b="0">
                <a:solidFill>
                  <a:schemeClr val="tx1"/>
                </a:solidFill>
              </a:defRPr>
            </a:lvl5pPr>
          </a:lstStyle>
          <a:p>
            <a:pPr lvl="0"/>
            <a:r>
              <a:rPr lang="en-US" dirty="0"/>
              <a:t>Title</a:t>
            </a:r>
          </a:p>
          <a:p>
            <a:pPr lvl="1"/>
            <a:r>
              <a:rPr lang="en-US" dirty="0"/>
              <a:t>Bullet level one</a:t>
            </a:r>
          </a:p>
        </p:txBody>
      </p:sp>
      <p:pic>
        <p:nvPicPr>
          <p:cNvPr id="17" name="Picture 16">
            <a:extLst>
              <a:ext uri="{FF2B5EF4-FFF2-40B4-BE49-F238E27FC236}">
                <a16:creationId xmlns:a16="http://schemas.microsoft.com/office/drawing/2014/main" id="{AF5CDE9F-7AA0-0048-8D59-3DD8438772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084"/>
          <a:stretch/>
        </p:blipFill>
        <p:spPr>
          <a:xfrm>
            <a:off x="11338561" y="6316811"/>
            <a:ext cx="548640" cy="219456"/>
          </a:xfrm>
          <a:prstGeom prst="rect">
            <a:avLst/>
          </a:prstGeom>
        </p:spPr>
      </p:pic>
      <p:cxnSp>
        <p:nvCxnSpPr>
          <p:cNvPr id="18" name="Straight Connector 17">
            <a:extLst>
              <a:ext uri="{FF2B5EF4-FFF2-40B4-BE49-F238E27FC236}">
                <a16:creationId xmlns:a16="http://schemas.microsoft.com/office/drawing/2014/main" id="{641F1FDC-0174-CC42-891B-8221E870A817}"/>
              </a:ext>
            </a:extLst>
          </p:cNvPr>
          <p:cNvCxnSpPr>
            <a:cxnSpLocks/>
          </p:cNvCxnSpPr>
          <p:nvPr userDrawn="1"/>
        </p:nvCxnSpPr>
        <p:spPr>
          <a:xfrm>
            <a:off x="6085399" y="317501"/>
            <a:ext cx="0" cy="5676900"/>
          </a:xfrm>
          <a:prstGeom prst="line">
            <a:avLst/>
          </a:prstGeom>
          <a:ln w="3175">
            <a:solidFill>
              <a:srgbClr val="BEBEBE"/>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941A394-834C-4D49-8697-CC2ACBDE0092}"/>
              </a:ext>
            </a:extLst>
          </p:cNvPr>
          <p:cNvCxnSpPr>
            <a:cxnSpLocks/>
          </p:cNvCxnSpPr>
          <p:nvPr userDrawn="1"/>
        </p:nvCxnSpPr>
        <p:spPr>
          <a:xfrm>
            <a:off x="9149301" y="317501"/>
            <a:ext cx="0" cy="5676900"/>
          </a:xfrm>
          <a:prstGeom prst="line">
            <a:avLst/>
          </a:prstGeom>
          <a:ln w="3175">
            <a:solidFill>
              <a:srgbClr val="BEBEBE"/>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ED85D91-F339-8B40-BBF7-3BE3AD377FB9}"/>
              </a:ext>
            </a:extLst>
          </p:cNvPr>
          <p:cNvSpPr/>
          <p:nvPr userDrawn="1"/>
        </p:nvSpPr>
        <p:spPr>
          <a:xfrm>
            <a:off x="3345640" y="6364947"/>
            <a:ext cx="2438400" cy="235898"/>
          </a:xfrm>
          <a:prstGeom prst="rect">
            <a:avLst/>
          </a:prstGeom>
        </p:spPr>
        <p:txBody>
          <a:bodyPr wrap="square">
            <a:spAutoFit/>
          </a:bodyPr>
          <a:lstStyle/>
          <a:p>
            <a:pPr lvl="0" defTabSz="1219170">
              <a:defRPr/>
            </a:pPr>
            <a:r>
              <a:rPr lang="en-US" sz="933" dirty="0"/>
              <a:t>© Copyright IBM Corporation 2026</a:t>
            </a:r>
          </a:p>
        </p:txBody>
      </p:sp>
      <p:sp>
        <p:nvSpPr>
          <p:cNvPr id="16" name="Text Placeholder 7">
            <a:extLst>
              <a:ext uri="{FF2B5EF4-FFF2-40B4-BE49-F238E27FC236}">
                <a16:creationId xmlns:a16="http://schemas.microsoft.com/office/drawing/2014/main" id="{0760C8F9-248B-8548-B05A-0A7C334FE56D}"/>
              </a:ext>
            </a:extLst>
          </p:cNvPr>
          <p:cNvSpPr>
            <a:spLocks noGrp="1"/>
          </p:cNvSpPr>
          <p:nvPr>
            <p:ph type="body" sz="quarter" idx="13" hasCustomPrompt="1"/>
          </p:nvPr>
        </p:nvSpPr>
        <p:spPr>
          <a:xfrm>
            <a:off x="3352800" y="299049"/>
            <a:ext cx="2438400" cy="5791200"/>
          </a:xfrm>
        </p:spPr>
        <p:txBody>
          <a:bodyPr/>
          <a:lstStyle>
            <a:lvl1pPr>
              <a:defRPr b="1">
                <a:solidFill>
                  <a:srgbClr val="0530AD"/>
                </a:solidFill>
              </a:defRPr>
            </a:lvl1pPr>
            <a:lvl2pPr marL="0" indent="0">
              <a:buNone/>
              <a:defRPr/>
            </a:lvl2pPr>
          </a:lstStyle>
          <a:p>
            <a:pPr lvl="0"/>
            <a:r>
              <a:rPr lang="en-US" dirty="0"/>
              <a:t>Title</a:t>
            </a:r>
          </a:p>
          <a:p>
            <a:pPr lvl="1"/>
            <a:r>
              <a:rPr lang="en-US" dirty="0"/>
              <a:t>Bullet level one</a:t>
            </a:r>
          </a:p>
          <a:p>
            <a:endParaRPr lang="en-US" b="1" dirty="0">
              <a:solidFill>
                <a:srgbClr val="0530AD"/>
              </a:solidFill>
            </a:endParaRPr>
          </a:p>
          <a:p>
            <a:pPr lvl="1"/>
            <a:endParaRPr lang="en-US" b="1" dirty="0"/>
          </a:p>
        </p:txBody>
      </p:sp>
      <p:sp>
        <p:nvSpPr>
          <p:cNvPr id="3" name="TextBox 2">
            <a:extLst>
              <a:ext uri="{FF2B5EF4-FFF2-40B4-BE49-F238E27FC236}">
                <a16:creationId xmlns:a16="http://schemas.microsoft.com/office/drawing/2014/main" id="{BE103911-0A02-E4B1-71F5-CB320B1FCC9F}"/>
              </a:ext>
            </a:extLst>
          </p:cNvPr>
          <p:cNvSpPr txBox="1"/>
          <p:nvPr userDrawn="1"/>
        </p:nvSpPr>
        <p:spPr>
          <a:xfrm>
            <a:off x="653935" y="6135622"/>
            <a:ext cx="2089263" cy="584775"/>
          </a:xfrm>
          <a:prstGeom prst="rect">
            <a:avLst/>
          </a:prstGeom>
          <a:noFill/>
        </p:spPr>
        <p:txBody>
          <a:bodyPr wrap="square" rtlCol="0">
            <a:spAutoFit/>
          </a:bodyPr>
          <a:lstStyle/>
          <a:p>
            <a:r>
              <a:rPr lang="en-US" sz="1600" dirty="0">
                <a:solidFill>
                  <a:schemeClr val="bg1"/>
                </a:solidFill>
                <a:latin typeface="IBM Plex Sans" charset="0"/>
                <a:ea typeface="IBM Plex Sans" charset="0"/>
                <a:cs typeface="IBM Plex Sans" charset="0"/>
              </a:rPr>
              <a:t>IBM Technology </a:t>
            </a:r>
          </a:p>
          <a:p>
            <a:r>
              <a:rPr lang="en-US" sz="1600" dirty="0">
                <a:solidFill>
                  <a:schemeClr val="bg1"/>
                </a:solidFill>
                <a:latin typeface="IBM Plex Sans" charset="0"/>
                <a:ea typeface="IBM Plex Sans" charset="0"/>
                <a:cs typeface="IBM Plex Sans" charset="0"/>
              </a:rPr>
              <a:t>Expert Labs</a:t>
            </a:r>
          </a:p>
        </p:txBody>
      </p:sp>
    </p:spTree>
    <p:extLst>
      <p:ext uri="{BB962C8B-B14F-4D97-AF65-F5344CB8AC3E}">
        <p14:creationId xmlns:p14="http://schemas.microsoft.com/office/powerpoint/2010/main" val="22410655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text (singl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9589803" cy="1072896"/>
          </a:xfrm>
        </p:spPr>
        <p:txBody>
          <a:bodyPr/>
          <a:lstStyle>
            <a:lvl1pPr>
              <a:defRPr>
                <a:solidFill>
                  <a:schemeClr val="tx1"/>
                </a:solidFill>
              </a:defRPr>
            </a:lvl1pPr>
          </a:lstStyle>
          <a:p>
            <a:r>
              <a:rPr lang="en-US"/>
              <a:t>Click to edit Master title style</a:t>
            </a:r>
            <a:endParaRPr lang="en-US" dirty="0"/>
          </a:p>
        </p:txBody>
      </p:sp>
      <p:sp>
        <p:nvSpPr>
          <p:cNvPr id="13" name="Text Placeholder 1">
            <a:extLst>
              <a:ext uri="{FF2B5EF4-FFF2-40B4-BE49-F238E27FC236}">
                <a16:creationId xmlns:a16="http://schemas.microsoft.com/office/drawing/2014/main" id="{264BCB4F-8B20-351E-ABDD-4F0B8AECE8CD}"/>
              </a:ext>
            </a:extLst>
          </p:cNvPr>
          <p:cNvSpPr>
            <a:spLocks noGrp="1"/>
          </p:cNvSpPr>
          <p:nvPr>
            <p:ph type="body" sz="quarter" idx="14"/>
          </p:nvPr>
        </p:nvSpPr>
        <p:spPr>
          <a:xfrm>
            <a:off x="304799" y="1717659"/>
            <a:ext cx="11582311" cy="4336288"/>
          </a:xfrm>
          <a:prstGeom prst="rect">
            <a:avLst/>
          </a:prstGeom>
        </p:spPr>
        <p:txBody>
          <a:bodyPr/>
          <a:lstStyle>
            <a:lvl1pPr marL="284993" indent="-236994">
              <a:buFont typeface="Courier New" panose="02070309020205020404" pitchFamily="49" charset="0"/>
              <a:buChar char="o"/>
              <a:defRPr>
                <a:solidFill>
                  <a:schemeClr val="tx1"/>
                </a:solidFill>
              </a:defRPr>
            </a:lvl1pPr>
            <a:lvl2pPr marL="359824" indent="-222245">
              <a:tabLst/>
              <a:defRPr>
                <a:solidFill>
                  <a:schemeClr val="tx1"/>
                </a:solidFill>
              </a:defRPr>
            </a:lvl2pPr>
            <a:lvl3pPr marL="457195" indent="-231642">
              <a:buFont typeface="Wingdings" pitchFamily="2" charset="2"/>
              <a:buChar char="§"/>
              <a:defRPr>
                <a:solidFill>
                  <a:schemeClr val="tx1"/>
                </a:solidFill>
              </a:defRPr>
            </a:lvl3pPr>
            <a:lvl4pPr marL="719649" indent="-232828">
              <a:tabLst/>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5691295E-299D-E525-123A-11FFF7302DD4}"/>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403272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418" y="593726"/>
            <a:ext cx="11582400" cy="639763"/>
          </a:xfrm>
        </p:spPr>
        <p:txBody>
          <a:bodyPr/>
          <a:lstStyle/>
          <a:p>
            <a:r>
              <a:rPr lang="en-US"/>
              <a:t>Click to edit Master title style</a:t>
            </a:r>
          </a:p>
        </p:txBody>
      </p:sp>
      <p:sp>
        <p:nvSpPr>
          <p:cNvPr id="3" name="Text Placeholder 2"/>
          <p:cNvSpPr>
            <a:spLocks noGrp="1"/>
          </p:cNvSpPr>
          <p:nvPr>
            <p:ph type="body" sz="half" idx="1"/>
          </p:nvPr>
        </p:nvSpPr>
        <p:spPr>
          <a:xfrm>
            <a:off x="243417" y="1874839"/>
            <a:ext cx="5689600" cy="447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6217" y="1874839"/>
            <a:ext cx="5689600" cy="447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a:extLst>
              <a:ext uri="{FF2B5EF4-FFF2-40B4-BE49-F238E27FC236}">
                <a16:creationId xmlns:a16="http://schemas.microsoft.com/office/drawing/2014/main" id="{43FC2BDC-5B26-36FF-28E5-9EEAD0A5F98C}"/>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03781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Title 3">
            <a:extLst>
              <a:ext uri="{FF2B5EF4-FFF2-40B4-BE49-F238E27FC236}">
                <a16:creationId xmlns:a16="http://schemas.microsoft.com/office/drawing/2014/main" id="{879F3420-6D52-3D30-094D-4B781CE6D87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1657634"/>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3418" y="593726"/>
            <a:ext cx="11582400" cy="639763"/>
          </a:xfrm>
        </p:spPr>
        <p:txBody>
          <a:bodyPr/>
          <a:lstStyle/>
          <a:p>
            <a:r>
              <a:rPr lang="en-US"/>
              <a:t>Click to edit Master title style</a:t>
            </a:r>
          </a:p>
        </p:txBody>
      </p:sp>
      <p:sp>
        <p:nvSpPr>
          <p:cNvPr id="3" name="Table Placeholder 2"/>
          <p:cNvSpPr>
            <a:spLocks noGrp="1"/>
          </p:cNvSpPr>
          <p:nvPr>
            <p:ph type="tbl" idx="1"/>
          </p:nvPr>
        </p:nvSpPr>
        <p:spPr>
          <a:xfrm>
            <a:off x="243418" y="1874839"/>
            <a:ext cx="11582400" cy="4479925"/>
          </a:xfrm>
        </p:spPr>
        <p:txBody>
          <a:bodyPr/>
          <a:lstStyle/>
          <a:p>
            <a:endParaRPr lang="en-US"/>
          </a:p>
        </p:txBody>
      </p:sp>
      <p:sp>
        <p:nvSpPr>
          <p:cNvPr id="4" name="Slide Number Placeholder 2">
            <a:extLst>
              <a:ext uri="{FF2B5EF4-FFF2-40B4-BE49-F238E27FC236}">
                <a16:creationId xmlns:a16="http://schemas.microsoft.com/office/drawing/2014/main" id="{FAA03F6C-2EBA-30DC-B53D-57D8DD6DB320}"/>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6152601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538" y="148250"/>
            <a:ext cx="10514926" cy="1325584"/>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D0D4AE1-579C-4328-8621-D79013BAC8B7}"/>
              </a:ext>
            </a:extLst>
          </p:cNvPr>
          <p:cNvSpPr>
            <a:spLocks noGrp="1"/>
          </p:cNvSpPr>
          <p:nvPr>
            <p:ph type="sldNum" sz="quarter" idx="10"/>
          </p:nvPr>
        </p:nvSpPr>
        <p:spPr>
          <a:xfrm>
            <a:off x="17629353" y="6559575"/>
            <a:ext cx="514097" cy="150175"/>
          </a:xfrm>
        </p:spPr>
        <p:txBody>
          <a:bodyPr/>
          <a:lstStyle/>
          <a:p>
            <a:r>
              <a:rPr lang="en-US" dirty="0"/>
              <a:t>|	</a:t>
            </a:r>
            <a:fld id="{B192CC32-011D-EE4C-9C33-059E80853AAC}" type="slidenum">
              <a:rPr lang="en-US" b="1" smtClean="0">
                <a:solidFill>
                  <a:srgbClr val="FFFFFF"/>
                </a:solidFill>
                <a:latin typeface="HelvNeue for IBM" charset="0"/>
              </a:rPr>
              <a:pPr/>
              <a:t>‹#›</a:t>
            </a:fld>
            <a:endParaRPr lang="en-US" b="1" dirty="0">
              <a:solidFill>
                <a:srgbClr val="FFFFFF"/>
              </a:solidFill>
              <a:latin typeface="HelvNeue for IBM" charset="0"/>
            </a:endParaRPr>
          </a:p>
        </p:txBody>
      </p:sp>
      <p:sp>
        <p:nvSpPr>
          <p:cNvPr id="4" name="Slide Number Placeholder 2">
            <a:extLst>
              <a:ext uri="{FF2B5EF4-FFF2-40B4-BE49-F238E27FC236}">
                <a16:creationId xmlns:a16="http://schemas.microsoft.com/office/drawing/2014/main" id="{AC0D0984-DBB5-67BD-C57A-AFF6C244B6A8}"/>
              </a:ext>
            </a:extLst>
          </p:cNvPr>
          <p:cNvSpPr txBox="1">
            <a:spLocks/>
          </p:cNvSpPr>
          <p:nvPr userDrawn="1"/>
        </p:nvSpPr>
        <p:spPr>
          <a:xfrm>
            <a:off x="11778881" y="6475857"/>
            <a:ext cx="125819" cy="123111"/>
          </a:xfrm>
          <a:prstGeom prst="rect">
            <a:avLst/>
          </a:prstGeom>
          <a:ln w="12700">
            <a:miter lim="400000"/>
          </a:ln>
        </p:spPr>
        <p:txBody>
          <a:bodyPr wrap="none" lIns="0" tIns="0" rIns="0" bIns="0" anchor="b" anchorCtr="0">
            <a:spAutoFit/>
          </a:bodyPr>
          <a:lstStyle>
            <a:defPPr>
              <a:defRPr lang="en-US"/>
            </a:defPPr>
            <a:lvl1pPr algn="r" rtl="0" eaLnBrk="0" fontAlgn="base" hangingPunct="0">
              <a:spcBef>
                <a:spcPct val="0"/>
              </a:spcBef>
              <a:spcAft>
                <a:spcPct val="0"/>
              </a:spcAft>
              <a:defRPr sz="800" b="0" i="0" kern="1200">
                <a:solidFill>
                  <a:schemeClr val="tx1"/>
                </a:solidFill>
                <a:latin typeface="+mn-lt"/>
                <a:ea typeface="+mn-ea"/>
                <a:cs typeface="+mn-cs"/>
                <a:sym typeface="Arial"/>
              </a:defRPr>
            </a:lvl1pPr>
            <a:lvl2pPr marL="457189"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7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66"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5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943" algn="l" defTabSz="914377" rtl="0" eaLnBrk="1" latinLnBrk="0" hangingPunct="1">
              <a:defRPr kern="1200">
                <a:solidFill>
                  <a:schemeClr val="tx1"/>
                </a:solidFill>
                <a:latin typeface="Calibri" panose="020F0502020204030204" pitchFamily="34" charset="0"/>
                <a:ea typeface="+mn-ea"/>
                <a:cs typeface="+mn-cs"/>
              </a:defRPr>
            </a:lvl6pPr>
            <a:lvl7pPr marL="2743131" algn="l" defTabSz="914377" rtl="0" eaLnBrk="1" latinLnBrk="0" hangingPunct="1">
              <a:defRPr kern="1200">
                <a:solidFill>
                  <a:schemeClr val="tx1"/>
                </a:solidFill>
                <a:latin typeface="Calibri" panose="020F0502020204030204" pitchFamily="34" charset="0"/>
                <a:ea typeface="+mn-ea"/>
                <a:cs typeface="+mn-cs"/>
              </a:defRPr>
            </a:lvl7pPr>
            <a:lvl8pPr marL="3200320" algn="l" defTabSz="914377" rtl="0" eaLnBrk="1" latinLnBrk="0" hangingPunct="1">
              <a:defRPr kern="1200">
                <a:solidFill>
                  <a:schemeClr val="tx1"/>
                </a:solidFill>
                <a:latin typeface="Calibri" panose="020F0502020204030204" pitchFamily="34" charset="0"/>
                <a:ea typeface="+mn-ea"/>
                <a:cs typeface="+mn-cs"/>
              </a:defRPr>
            </a:lvl8pPr>
            <a:lvl9pPr marL="3657509" algn="l" defTabSz="914377" rtl="0" eaLnBrk="1" latinLnBrk="0" hangingPunct="1">
              <a:defRPr kern="1200">
                <a:solidFill>
                  <a:schemeClr val="tx1"/>
                </a:solidFill>
                <a:latin typeface="Calibri" panose="020F0502020204030204" pitchFamily="34" charset="0"/>
                <a:ea typeface="+mn-ea"/>
                <a:cs typeface="+mn-cs"/>
              </a:defRPr>
            </a:lvl9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5785370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417" y="593726"/>
            <a:ext cx="11582400" cy="639763"/>
          </a:xfrm>
        </p:spPr>
        <p:txBody>
          <a:bodyPr/>
          <a:lstStyle/>
          <a:p>
            <a:r>
              <a:rPr lang="en-US"/>
              <a:t>Click to edit Master title style</a:t>
            </a:r>
          </a:p>
        </p:txBody>
      </p:sp>
      <p:sp>
        <p:nvSpPr>
          <p:cNvPr id="3" name="Text Placeholder 2"/>
          <p:cNvSpPr>
            <a:spLocks noGrp="1"/>
          </p:cNvSpPr>
          <p:nvPr>
            <p:ph type="body" sz="half" idx="1"/>
          </p:nvPr>
        </p:nvSpPr>
        <p:spPr>
          <a:xfrm>
            <a:off x="243417" y="1874839"/>
            <a:ext cx="5689600" cy="4479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36217" y="1874838"/>
            <a:ext cx="5689600" cy="2163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36217" y="4191001"/>
            <a:ext cx="5689600" cy="216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AE28372-4BAF-DC0D-9FEC-7B7DDC4A42B0}"/>
              </a:ext>
            </a:extLst>
          </p:cNvPr>
          <p:cNvSpPr>
            <a:spLocks noGrp="1" noChangeArrowheads="1"/>
          </p:cNvSpPr>
          <p:nvPr>
            <p:ph type="sldNum" sz="quarter" idx="10"/>
          </p:nvPr>
        </p:nvSpPr>
        <p:spPr>
          <a:ln/>
        </p:spPr>
        <p:txBody>
          <a:bodyPr/>
          <a:lstStyle>
            <a:lvl1pPr>
              <a:defRPr/>
            </a:lvl1pPr>
          </a:lstStyle>
          <a:p>
            <a:pPr>
              <a:defRPr/>
            </a:pPr>
            <a:fld id="{23C76151-C6B6-4266-BE10-8DBE390B6F4F}" type="slidenum">
              <a:rPr lang="en-US" altLang="en-US"/>
              <a:pPr>
                <a:defRPr/>
              </a:pPr>
              <a:t>‹#›</a:t>
            </a:fld>
            <a:endParaRPr lang="en-US" altLang="en-US"/>
          </a:p>
        </p:txBody>
      </p:sp>
      <p:sp>
        <p:nvSpPr>
          <p:cNvPr id="7" name="Rectangle 6">
            <a:extLst>
              <a:ext uri="{FF2B5EF4-FFF2-40B4-BE49-F238E27FC236}">
                <a16:creationId xmlns:a16="http://schemas.microsoft.com/office/drawing/2014/main" id="{B53ABC2A-4E0B-BBAB-B9E7-BF36215313D5}"/>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84849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68" y="609"/>
            <a:ext cx="12178064"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endParaRPr lang="en-US" dirty="0"/>
          </a:p>
        </p:txBody>
      </p:sp>
      <p:pic>
        <p:nvPicPr>
          <p:cNvPr id="9" name="Picture">
            <a:extLst>
              <a:ext uri="{FF2B5EF4-FFF2-40B4-BE49-F238E27FC236}">
                <a16:creationId xmlns:a16="http://schemas.microsoft.com/office/drawing/2014/main" id="{F7EA8AAE-0BDE-7D4C-B52A-496FD9C298D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91752" y="6273671"/>
            <a:ext cx="695449" cy="277477"/>
          </a:xfrm>
          <a:prstGeom prst="rect">
            <a:avLst/>
          </a:prstGeom>
        </p:spPr>
      </p:pic>
    </p:spTree>
    <p:extLst>
      <p:ext uri="{BB962C8B-B14F-4D97-AF65-F5344CB8AC3E}">
        <p14:creationId xmlns:p14="http://schemas.microsoft.com/office/powerpoint/2010/main" val="2533652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ver, imag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0" y="609"/>
            <a:ext cx="12178061" cy="6856779"/>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3659621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6970" y="612"/>
            <a:ext cx="12178061" cy="6856777"/>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endParaRPr lang="en-US" dirty="0"/>
          </a:p>
        </p:txBody>
      </p:sp>
      <p:pic>
        <p:nvPicPr>
          <p:cNvPr id="9" name="Picture">
            <a:extLst>
              <a:ext uri="{FF2B5EF4-FFF2-40B4-BE49-F238E27FC236}">
                <a16:creationId xmlns:a16="http://schemas.microsoft.com/office/drawing/2014/main" id="{7B48B5CA-5BC1-8844-81E1-24543A8F2C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91752" y="6273671"/>
            <a:ext cx="695449" cy="277477"/>
          </a:xfrm>
          <a:prstGeom prst="rect">
            <a:avLst/>
          </a:prstGeom>
        </p:spPr>
      </p:pic>
    </p:spTree>
    <p:extLst>
      <p:ext uri="{BB962C8B-B14F-4D97-AF65-F5344CB8AC3E}">
        <p14:creationId xmlns:p14="http://schemas.microsoft.com/office/powerpoint/2010/main" val="1974199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3340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6388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9436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27618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92608" y="1658112"/>
            <a:ext cx="5498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6096000" y="0"/>
            <a:ext cx="6096000" cy="6858000"/>
          </a:xfrm>
        </p:spPr>
        <p:txBody>
          <a:bodyPr lIns="91440" tIns="91440" rIns="91440" bIns="91440"/>
          <a:lstStyle>
            <a:lvl1pPr>
              <a:defRPr>
                <a:solidFill>
                  <a:schemeClr val="tx1"/>
                </a:solidFill>
              </a:defRPr>
            </a:lvl1pPr>
          </a:lstStyle>
          <a:p>
            <a:r>
              <a:rPr lang="en-US" dirty="0"/>
              <a:t>Click icon to add picture</a:t>
            </a:r>
          </a:p>
        </p:txBody>
      </p:sp>
      <p:sp>
        <p:nvSpPr>
          <p:cNvPr id="3" name="Footer Placeholder"/>
          <p:cNvSpPr>
            <a:spLocks noGrp="1"/>
          </p:cNvSpPr>
          <p:nvPr>
            <p:ph type="ftr" sz="quarter" idx="10"/>
          </p:nvPr>
        </p:nvSpPr>
        <p:spPr/>
        <p:txBody>
          <a:bodyPr/>
          <a:lstStyle>
            <a:lvl1pPr>
              <a:defRPr>
                <a:solidFill>
                  <a:schemeClr val="tx1"/>
                </a:solidFill>
              </a:defRPr>
            </a:lvl1pPr>
          </a:lstStyle>
          <a:p>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92093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3452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80416" y="268224"/>
            <a:ext cx="5522976" cy="1072896"/>
          </a:xfrm>
        </p:spPr>
        <p:txBody>
          <a:bodyPr/>
          <a:lstStyle>
            <a:lvl1pPr>
              <a:defRPr>
                <a:solidFill>
                  <a:schemeClr val="tx1"/>
                </a:solidFill>
              </a:defRPr>
            </a:lvl1pPr>
          </a:lstStyle>
          <a:p>
            <a:r>
              <a:rPr lang="en-US"/>
              <a:t>Click to edit Master title style</a:t>
            </a:r>
          </a:p>
        </p:txBody>
      </p:sp>
      <p:sp>
        <p:nvSpPr>
          <p:cNvPr id="6" name="Text Placeholder"/>
          <p:cNvSpPr>
            <a:spLocks noGrp="1"/>
          </p:cNvSpPr>
          <p:nvPr>
            <p:ph type="body" sz="quarter" idx="12"/>
          </p:nvPr>
        </p:nvSpPr>
        <p:spPr>
          <a:xfrm>
            <a:off x="292608" y="1658112"/>
            <a:ext cx="2450592" cy="43362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8255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ingle Bulleted list or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Placeholder 1"/>
          <p:cNvSpPr>
            <a:spLocks noGrp="1"/>
          </p:cNvSpPr>
          <p:nvPr>
            <p:ph type="title" hasCustomPrompt="1"/>
          </p:nvPr>
        </p:nvSpPr>
        <p:spPr>
          <a:xfrm>
            <a:off x="308385" y="219944"/>
            <a:ext cx="10189853" cy="366465"/>
          </a:xfrm>
          <a:prstGeom prst="rect">
            <a:avLst/>
          </a:prstGeom>
        </p:spPr>
        <p:txBody>
          <a:bodyPr vert="horz" lIns="0" tIns="0" rIns="0" bIns="0" rtlCol="0" anchor="t" anchorCtr="0">
            <a:noAutofit/>
          </a:bodyPr>
          <a:lstStyle>
            <a:lvl1pPr>
              <a:defRPr>
                <a:latin typeface="Arial"/>
                <a:cs typeface="Arial"/>
              </a:defRPr>
            </a:lvl1pPr>
          </a:lstStyle>
          <a:p>
            <a:r>
              <a:rPr lang="en-US" noProof="0" dirty="0"/>
              <a:t>Click to edit Slide Title</a:t>
            </a:r>
          </a:p>
        </p:txBody>
      </p:sp>
      <p:sp>
        <p:nvSpPr>
          <p:cNvPr id="4" name="Content Placeholder 2"/>
          <p:cNvSpPr>
            <a:spLocks noGrp="1"/>
          </p:cNvSpPr>
          <p:nvPr>
            <p:ph idx="1"/>
          </p:nvPr>
        </p:nvSpPr>
        <p:spPr>
          <a:xfrm>
            <a:off x="308385" y="834999"/>
            <a:ext cx="10972800" cy="5233840"/>
          </a:xfrm>
          <a:prstGeom prst="rect">
            <a:avLst/>
          </a:prstGeom>
        </p:spPr>
        <p:txBody>
          <a:bodyPr>
            <a:noAutofit/>
          </a:bodyPr>
          <a:lstStyle>
            <a:lvl1pPr marL="342900" indent="-342900">
              <a:lnSpc>
                <a:spcPct val="100000"/>
              </a:lnSpc>
              <a:buFont typeface="Arial"/>
              <a:buChar char="•"/>
              <a:defRPr sz="1800" b="0" i="0">
                <a:latin typeface="Arial"/>
                <a:cs typeface="Arial"/>
              </a:defRPr>
            </a:lvl1pPr>
            <a:lvl2pPr marL="740664" indent="-228600">
              <a:lnSpc>
                <a:spcPct val="100000"/>
              </a:lnSpc>
              <a:defRPr sz="1800" b="0" i="0">
                <a:latin typeface="Arial"/>
                <a:cs typeface="Arial"/>
              </a:defRPr>
            </a:lvl2pPr>
            <a:lvl3pPr marL="1143000">
              <a:lnSpc>
                <a:spcPct val="100000"/>
              </a:lnSpc>
              <a:defRPr sz="1800" b="0" i="0">
                <a:latin typeface="Arial"/>
                <a:cs typeface="Arial"/>
              </a:defRPr>
            </a:lvl3pPr>
            <a:lvl4pPr marL="1600200">
              <a:lnSpc>
                <a:spcPct val="100000"/>
              </a:lnSpc>
              <a:defRPr sz="1800" b="0" i="0">
                <a:latin typeface="Arial"/>
                <a:cs typeface="Arial"/>
              </a:defRPr>
            </a:lvl4pPr>
            <a:lvl5pPr marL="2057400">
              <a:lnSpc>
                <a:spcPct val="100000"/>
              </a:lnSpc>
              <a:defRPr sz="18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5567917"/>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tx1"/>
                </a:solidFill>
              </a:defRPr>
            </a:lvl1pPr>
          </a:lstStyle>
          <a:p>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390160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69A83201-8FB1-E0BF-E763-4B88743C7DB6}"/>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077082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288036"/>
            <a:ext cx="2474591" cy="762795"/>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7910" y="6469419"/>
            <a:ext cx="136791"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36162268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ext, 4 columns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288036"/>
            <a:ext cx="2474591" cy="762795"/>
          </a:xfrm>
        </p:spPr>
        <p:txBody>
          <a:bodyPr/>
          <a:lstStyle>
            <a:lvl1pPr>
              <a:lnSpc>
                <a:spcPct val="110000"/>
              </a:lnSpc>
              <a:defRPr sz="1400">
                <a:solidFill>
                  <a:schemeClr val="tx2"/>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1C17B282-9F6A-839A-442D-69BC9DF3749A}"/>
              </a:ext>
            </a:extLst>
          </p:cNvPr>
          <p:cNvSpPr>
            <a:spLocks noGrp="1"/>
          </p:cNvSpPr>
          <p:nvPr>
            <p:ph type="body" sz="quarter" idx="11"/>
          </p:nvPr>
        </p:nvSpPr>
        <p:spPr>
          <a:xfrm>
            <a:off x="287999" y="1714500"/>
            <a:ext cx="2477765" cy="4286251"/>
          </a:xfrm>
        </p:spPr>
        <p:txBody>
          <a:bodyPr/>
          <a:lstStyle>
            <a:lvl1pPr>
              <a:spcBef>
                <a:spcPts val="0"/>
              </a:spcBef>
              <a:defRPr sz="1000" b="0" i="0">
                <a:solidFill>
                  <a:schemeClr val="tx1"/>
                </a:solidFill>
                <a:latin typeface="IBM Plex Sans" panose="020B0503050203000203" pitchFamily="34" charset="0"/>
              </a:defRPr>
            </a:lvl1pPr>
            <a:lvl2pPr marL="91438" indent="-91438">
              <a:spcBef>
                <a:spcPts val="0"/>
              </a:spcBef>
              <a:defRPr sz="1000" b="0" i="0">
                <a:solidFill>
                  <a:schemeClr val="tx1"/>
                </a:solidFill>
                <a:latin typeface="IBM Plex Sans" panose="020B0503050203000203" pitchFamily="34" charset="0"/>
              </a:defRPr>
            </a:lvl2pPr>
            <a:lvl3pPr marL="182875" indent="-91438">
              <a:spcBef>
                <a:spcPts val="0"/>
              </a:spcBef>
              <a:defRPr sz="1000" b="0" i="0">
                <a:solidFill>
                  <a:schemeClr val="tx1"/>
                </a:solidFill>
                <a:latin typeface="IBM Plex Sans" panose="020B0503050203000203" pitchFamily="34" charset="0"/>
              </a:defRPr>
            </a:lvl3pPr>
            <a:lvl4pPr marL="274313" indent="-91438">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3333316" y="1714500"/>
            <a:ext cx="2475384" cy="4286251"/>
          </a:xfrm>
        </p:spPr>
        <p:txBody>
          <a:bodyPr/>
          <a:lstStyle>
            <a:lvl1pPr>
              <a:spcBef>
                <a:spcPts val="0"/>
              </a:spcBef>
              <a:defRPr sz="1000" b="0" i="0">
                <a:solidFill>
                  <a:schemeClr val="tx1"/>
                </a:solidFill>
                <a:latin typeface="IBM Plex Sans" panose="020B0503050203000203" pitchFamily="34" charset="0"/>
              </a:defRPr>
            </a:lvl1pPr>
            <a:lvl2pPr marL="91438" indent="-91438">
              <a:spcBef>
                <a:spcPts val="0"/>
              </a:spcBef>
              <a:defRPr sz="1000" b="0" i="0">
                <a:solidFill>
                  <a:schemeClr val="tx1"/>
                </a:solidFill>
                <a:latin typeface="IBM Plex Sans" panose="020B0503050203000203" pitchFamily="34" charset="0"/>
              </a:defRPr>
            </a:lvl2pPr>
            <a:lvl3pPr marL="182875" indent="-91438">
              <a:spcBef>
                <a:spcPts val="0"/>
              </a:spcBef>
              <a:defRPr sz="1000" b="0" i="0">
                <a:solidFill>
                  <a:schemeClr val="tx1"/>
                </a:solidFill>
                <a:latin typeface="IBM Plex Sans" panose="020B0503050203000203" pitchFamily="34" charset="0"/>
              </a:defRPr>
            </a:lvl3pPr>
            <a:lvl4pPr marL="274313" indent="-91438">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6380920" y="1714500"/>
            <a:ext cx="2476177" cy="4286251"/>
          </a:xfrm>
        </p:spPr>
        <p:txBody>
          <a:bodyPr/>
          <a:lstStyle>
            <a:lvl1pPr>
              <a:spcBef>
                <a:spcPts val="0"/>
              </a:spcBef>
              <a:defRPr sz="1000" b="0" i="0">
                <a:solidFill>
                  <a:schemeClr val="tx1"/>
                </a:solidFill>
                <a:latin typeface="IBM Plex Sans" panose="020B0503050203000203" pitchFamily="34" charset="0"/>
              </a:defRPr>
            </a:lvl1pPr>
            <a:lvl2pPr marL="91438" indent="-91438">
              <a:spcBef>
                <a:spcPts val="0"/>
              </a:spcBef>
              <a:defRPr sz="1000" b="0" i="0">
                <a:solidFill>
                  <a:schemeClr val="tx1"/>
                </a:solidFill>
                <a:latin typeface="IBM Plex Sans" panose="020B0503050203000203" pitchFamily="34" charset="0"/>
              </a:defRPr>
            </a:lvl2pPr>
            <a:lvl3pPr marL="182875" indent="-91438">
              <a:spcBef>
                <a:spcPts val="0"/>
              </a:spcBef>
              <a:defRPr sz="1000" b="0" i="0">
                <a:solidFill>
                  <a:schemeClr val="tx1"/>
                </a:solidFill>
                <a:latin typeface="IBM Plex Sans" panose="020B0503050203000203" pitchFamily="34" charset="0"/>
              </a:defRPr>
            </a:lvl3pPr>
            <a:lvl4pPr marL="274313" indent="-91438">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9428523" y="1714500"/>
            <a:ext cx="2479352" cy="4286251"/>
          </a:xfrm>
        </p:spPr>
        <p:txBody>
          <a:bodyPr/>
          <a:lstStyle>
            <a:lvl1pPr>
              <a:spcBef>
                <a:spcPts val="0"/>
              </a:spcBef>
              <a:defRPr sz="1000" b="0" i="0">
                <a:solidFill>
                  <a:schemeClr val="tx1"/>
                </a:solidFill>
                <a:latin typeface="IBM Plex Sans" panose="020B0503050203000203" pitchFamily="34" charset="0"/>
              </a:defRPr>
            </a:lvl1pPr>
            <a:lvl2pPr marL="91438" indent="-91438">
              <a:spcBef>
                <a:spcPts val="0"/>
              </a:spcBef>
              <a:defRPr sz="1000" b="0" i="0">
                <a:solidFill>
                  <a:schemeClr val="tx1"/>
                </a:solidFill>
                <a:latin typeface="IBM Plex Sans" panose="020B0503050203000203" pitchFamily="34" charset="0"/>
              </a:defRPr>
            </a:lvl2pPr>
            <a:lvl3pPr marL="182875" indent="-91438">
              <a:spcBef>
                <a:spcPts val="0"/>
              </a:spcBef>
              <a:defRPr sz="1000" b="0" i="0">
                <a:solidFill>
                  <a:schemeClr val="tx1"/>
                </a:solidFill>
                <a:latin typeface="IBM Plex Sans" panose="020B0503050203000203" pitchFamily="34" charset="0"/>
              </a:defRPr>
            </a:lvl3pPr>
            <a:lvl4pPr marL="274313" indent="-91438">
              <a:spcBef>
                <a:spcPts val="0"/>
              </a:spcBef>
              <a:defRPr sz="1000" b="0" i="0">
                <a:solidFill>
                  <a:schemeClr val="tx1"/>
                </a:solidFill>
                <a:latin typeface="IBM Plex Sans" panose="020B0503050203000203" pitchFamily="34" charset="0"/>
              </a:defRPr>
            </a:lvl4pPr>
            <a:lvl5pPr>
              <a:spcBef>
                <a:spcPts val="0"/>
              </a:spcBef>
              <a:defRPr sz="1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6" y="6402118"/>
            <a:ext cx="2477765" cy="190500"/>
          </a:xfrm>
        </p:spPr>
        <p:txBody>
          <a:bodyPr/>
          <a:lstStyle/>
          <a:p>
            <a:endParaRPr lang="en-US" dirty="0"/>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7910" y="6469419"/>
            <a:ext cx="136791"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0359392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oxes, 6 stacked, alternate,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287999" y="192024"/>
            <a:ext cx="5519019" cy="1706563"/>
          </a:xfrm>
        </p:spPr>
        <p:txBody>
          <a:bodyPr rIns="457200"/>
          <a:lstStyle>
            <a:lvl1pPr>
              <a:lnSpc>
                <a:spcPct val="100000"/>
              </a:lnSpc>
              <a:defRPr sz="3200">
                <a:solidFill>
                  <a:schemeClr val="tx2"/>
                </a:solidFill>
              </a:defRPr>
            </a:lvl1pPr>
          </a:lstStyle>
          <a:p>
            <a:r>
              <a:rPr lang="en-US"/>
              <a:t>Click to edit Master title style</a:t>
            </a:r>
            <a:endParaRPr lang="en-US" dirty="0"/>
          </a:p>
        </p:txBody>
      </p:sp>
      <p:cxnSp>
        <p:nvCxnSpPr>
          <p:cNvPr id="20" name="Straight Connector 19" descr="Vertical column divider">
            <a:extLst>
              <a:ext uri="{FF2B5EF4-FFF2-40B4-BE49-F238E27FC236}">
                <a16:creationId xmlns:a16="http://schemas.microsoft.com/office/drawing/2014/main" id="{F764036E-86AB-0893-B72B-200B84A6BCFD}"/>
              </a:ext>
            </a:extLst>
          </p:cNvPr>
          <p:cNvCxnSpPr/>
          <p:nvPr userDrawn="1"/>
        </p:nvCxnSpPr>
        <p:spPr bwMode="auto">
          <a:xfrm>
            <a:off x="6093683" y="283465"/>
            <a:ext cx="0" cy="5715793"/>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6380920" y="288036"/>
            <a:ext cx="2476177" cy="2477293"/>
          </a:xfrm>
        </p:spPr>
        <p:txBody>
          <a:bodyPr/>
          <a:lstStyle>
            <a:lvl1pPr>
              <a:spcBef>
                <a:spcPts val="0"/>
              </a:spcBef>
              <a:defRPr sz="1400">
                <a:solidFill>
                  <a:schemeClr val="tx1"/>
                </a:solidFill>
              </a:defRPr>
            </a:lvl1pPr>
            <a:lvl2pPr marL="128013" indent="-128013">
              <a:spcBef>
                <a:spcPts val="0"/>
              </a:spcBef>
              <a:defRPr sz="1400">
                <a:solidFill>
                  <a:schemeClr val="tx1"/>
                </a:solidFill>
              </a:defRPr>
            </a:lvl2pPr>
            <a:lvl3pPr marL="256026" indent="-128013">
              <a:spcBef>
                <a:spcPts val="0"/>
              </a:spcBef>
              <a:defRPr sz="1400">
                <a:solidFill>
                  <a:schemeClr val="tx1"/>
                </a:solidFill>
              </a:defRPr>
            </a:lvl3pPr>
            <a:lvl4pPr marL="384038" indent="-128013">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9" name="Straight Connector 18" descr="Vertical column divider">
            <a:extLst>
              <a:ext uri="{FF2B5EF4-FFF2-40B4-BE49-F238E27FC236}">
                <a16:creationId xmlns:a16="http://schemas.microsoft.com/office/drawing/2014/main" id="{B87B78A1-A315-98D3-1692-18AAAF4C6002}"/>
              </a:ext>
            </a:extLst>
          </p:cNvPr>
          <p:cNvCxnSpPr/>
          <p:nvPr userDrawn="1"/>
        </p:nvCxnSpPr>
        <p:spPr bwMode="auto">
          <a:xfrm>
            <a:off x="9142809" y="284958"/>
            <a:ext cx="0" cy="5715793"/>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9430110" y="288036"/>
            <a:ext cx="2476177" cy="2477293"/>
          </a:xfrm>
        </p:spPr>
        <p:txBody>
          <a:bodyPr/>
          <a:lstStyle>
            <a:lvl1pPr>
              <a:spcBef>
                <a:spcPts val="0"/>
              </a:spcBef>
              <a:defRPr sz="1400">
                <a:solidFill>
                  <a:schemeClr val="tx1"/>
                </a:solidFill>
              </a:defRPr>
            </a:lvl1pPr>
            <a:lvl2pPr marL="128013" indent="-128013">
              <a:spcBef>
                <a:spcPts val="0"/>
              </a:spcBef>
              <a:defRPr sz="1400">
                <a:solidFill>
                  <a:schemeClr val="tx1"/>
                </a:solidFill>
              </a:defRPr>
            </a:lvl2pPr>
            <a:lvl3pPr marL="256026" indent="-128013">
              <a:spcBef>
                <a:spcPts val="0"/>
              </a:spcBef>
              <a:defRPr sz="1400">
                <a:solidFill>
                  <a:schemeClr val="tx1"/>
                </a:solidFill>
              </a:defRPr>
            </a:lvl3pPr>
            <a:lvl4pPr marL="384038" indent="-128013">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6" name="Straight Connector 15" descr="Horizontal row divider">
            <a:extLst>
              <a:ext uri="{FF2B5EF4-FFF2-40B4-BE49-F238E27FC236}">
                <a16:creationId xmlns:a16="http://schemas.microsoft.com/office/drawing/2014/main" id="{4F455E69-0B51-1D31-E569-651079398D33}"/>
              </a:ext>
            </a:extLst>
          </p:cNvPr>
          <p:cNvCxnSpPr>
            <a:cxnSpLocks/>
          </p:cNvCxnSpPr>
          <p:nvPr userDrawn="1"/>
        </p:nvCxnSpPr>
        <p:spPr bwMode="auto">
          <a:xfrm>
            <a:off x="287301" y="3048000"/>
            <a:ext cx="116205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287999" y="3332988"/>
            <a:ext cx="2476177" cy="2477293"/>
          </a:xfrm>
        </p:spPr>
        <p:txBody>
          <a:bodyPr/>
          <a:lstStyle>
            <a:lvl1pPr>
              <a:spcBef>
                <a:spcPts val="0"/>
              </a:spcBef>
              <a:defRPr sz="1400">
                <a:solidFill>
                  <a:schemeClr val="tx1"/>
                </a:solidFill>
              </a:defRPr>
            </a:lvl1pPr>
            <a:lvl2pPr marL="128013" indent="-128013">
              <a:spcBef>
                <a:spcPts val="0"/>
              </a:spcBef>
              <a:defRPr sz="1400">
                <a:solidFill>
                  <a:schemeClr val="tx1"/>
                </a:solidFill>
              </a:defRPr>
            </a:lvl2pPr>
            <a:lvl3pPr marL="256026" indent="-128013">
              <a:spcBef>
                <a:spcPts val="0"/>
              </a:spcBef>
              <a:defRPr sz="1400">
                <a:solidFill>
                  <a:schemeClr val="tx1"/>
                </a:solidFill>
              </a:defRPr>
            </a:lvl3pPr>
            <a:lvl4pPr marL="384038" indent="-128013">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8" name="Straight Connector 17" descr="Vertical column divider">
            <a:extLst>
              <a:ext uri="{FF2B5EF4-FFF2-40B4-BE49-F238E27FC236}">
                <a16:creationId xmlns:a16="http://schemas.microsoft.com/office/drawing/2014/main" id="{54C560F4-CB2D-6B04-588B-57BB4D4E6DC3}"/>
              </a:ext>
            </a:extLst>
          </p:cNvPr>
          <p:cNvCxnSpPr>
            <a:cxnSpLocks/>
          </p:cNvCxnSpPr>
          <p:nvPr userDrawn="1"/>
        </p:nvCxnSpPr>
        <p:spPr bwMode="auto">
          <a:xfrm>
            <a:off x="3047603" y="3048001"/>
            <a:ext cx="0" cy="2952751"/>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3333317" y="3333751"/>
            <a:ext cx="2476177" cy="2477293"/>
          </a:xfrm>
        </p:spPr>
        <p:txBody>
          <a:bodyPr/>
          <a:lstStyle>
            <a:lvl1pPr>
              <a:spcBef>
                <a:spcPts val="0"/>
              </a:spcBef>
              <a:defRPr sz="1400">
                <a:solidFill>
                  <a:schemeClr val="tx1"/>
                </a:solidFill>
              </a:defRPr>
            </a:lvl1pPr>
            <a:lvl2pPr marL="128013" indent="-128013">
              <a:spcBef>
                <a:spcPts val="0"/>
              </a:spcBef>
              <a:defRPr sz="1400">
                <a:solidFill>
                  <a:schemeClr val="tx1"/>
                </a:solidFill>
              </a:defRPr>
            </a:lvl2pPr>
            <a:lvl3pPr marL="256026" indent="-128013">
              <a:spcBef>
                <a:spcPts val="0"/>
              </a:spcBef>
              <a:defRPr sz="1400">
                <a:solidFill>
                  <a:schemeClr val="tx1"/>
                </a:solidFill>
              </a:defRPr>
            </a:lvl3pPr>
            <a:lvl4pPr marL="384038" indent="-128013">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6380920" y="3333751"/>
            <a:ext cx="2476177" cy="2477293"/>
          </a:xfrm>
        </p:spPr>
        <p:txBody>
          <a:bodyPr/>
          <a:lstStyle>
            <a:lvl1pPr>
              <a:spcBef>
                <a:spcPts val="0"/>
              </a:spcBef>
              <a:defRPr sz="1400">
                <a:solidFill>
                  <a:schemeClr val="tx1"/>
                </a:solidFill>
              </a:defRPr>
            </a:lvl1pPr>
            <a:lvl2pPr marL="128013" indent="-128013">
              <a:spcBef>
                <a:spcPts val="0"/>
              </a:spcBef>
              <a:defRPr sz="1400">
                <a:solidFill>
                  <a:schemeClr val="tx1"/>
                </a:solidFill>
              </a:defRPr>
            </a:lvl2pPr>
            <a:lvl3pPr marL="256026" indent="-128013">
              <a:spcBef>
                <a:spcPts val="0"/>
              </a:spcBef>
              <a:defRPr sz="1400">
                <a:solidFill>
                  <a:schemeClr val="tx1"/>
                </a:solidFill>
              </a:defRPr>
            </a:lvl3pPr>
            <a:lvl4pPr marL="384038" indent="-128013">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9430110" y="3333751"/>
            <a:ext cx="2476177" cy="2477293"/>
          </a:xfrm>
        </p:spPr>
        <p:txBody>
          <a:bodyPr/>
          <a:lstStyle>
            <a:lvl1pPr>
              <a:spcBef>
                <a:spcPts val="0"/>
              </a:spcBef>
              <a:defRPr sz="1400">
                <a:solidFill>
                  <a:schemeClr val="tx1"/>
                </a:solidFill>
              </a:defRPr>
            </a:lvl1pPr>
            <a:lvl2pPr marL="128013" indent="-128013">
              <a:spcBef>
                <a:spcPts val="0"/>
              </a:spcBef>
              <a:defRPr sz="1400">
                <a:solidFill>
                  <a:schemeClr val="tx1"/>
                </a:solidFill>
              </a:defRPr>
            </a:lvl2pPr>
            <a:lvl3pPr marL="256026" indent="-128013">
              <a:spcBef>
                <a:spcPts val="0"/>
              </a:spcBef>
              <a:defRPr sz="1400">
                <a:solidFill>
                  <a:schemeClr val="tx1"/>
                </a:solidFill>
              </a:defRPr>
            </a:lvl3pPr>
            <a:lvl4pPr marL="384038" indent="-128013">
              <a:spcBef>
                <a:spcPts val="0"/>
              </a:spcBef>
              <a:defRPr sz="1400">
                <a:solidFill>
                  <a:schemeClr val="tx1"/>
                </a:solidFill>
              </a:defRPr>
            </a:lvl4pPr>
            <a:lvl5pPr>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endParaRPr lang="en-US" dirty="0"/>
          </a:p>
        </p:txBody>
      </p:sp>
      <p:sp>
        <p:nvSpPr>
          <p:cNvPr id="5" name="Slide Number">
            <a:extLst>
              <a:ext uri="{FF2B5EF4-FFF2-40B4-BE49-F238E27FC236}">
                <a16:creationId xmlns:a16="http://schemas.microsoft.com/office/drawing/2014/main" id="{25C7A71B-E65D-0A5D-606D-9F95D5AC6BE8}"/>
              </a:ext>
            </a:extLst>
          </p:cNvPr>
          <p:cNvSpPr txBox="1">
            <a:spLocks noGrp="1"/>
          </p:cNvSpPr>
          <p:nvPr>
            <p:ph type="sldNum" sz="quarter" idx="4"/>
          </p:nvPr>
        </p:nvSpPr>
        <p:spPr>
          <a:xfrm>
            <a:off x="11767910" y="6469419"/>
            <a:ext cx="136791"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77420114"/>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ver, imagery, half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9" cy="5239544"/>
          </a:xfrm>
        </p:spPr>
        <p:txBody>
          <a:bodyPr/>
          <a:lstStyle>
            <a:lvl1pPr>
              <a:lnSpc>
                <a:spcPct val="100000"/>
              </a:lnSpc>
              <a:defRPr sz="4300">
                <a:solidFill>
                  <a:schemeClr val="tx2"/>
                </a:solidFill>
              </a:defRPr>
            </a:lvl1pPr>
          </a:lstStyle>
          <a:p>
            <a:r>
              <a:rPr lang="en-US"/>
              <a:t>Click to edit Master title style</a:t>
            </a:r>
            <a:endParaRPr lang="en-US" dirty="0"/>
          </a:p>
        </p:txBody>
      </p:sp>
      <p:sp>
        <p:nvSpPr>
          <p:cNvPr id="7" name="Picture Placeholder 6" descr="Place imagery here">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8"/>
            <a:ext cx="5523781" cy="6287293"/>
          </a:xfrm>
          <a:solidFill>
            <a:srgbClr val="E0E0E0"/>
          </a:solidFill>
        </p:spPr>
        <p:txBody>
          <a:bodyPr anchor="ctr"/>
          <a:lstStyle>
            <a:lvl1pPr algn="ctr">
              <a:defRPr>
                <a:solidFill>
                  <a:schemeClr val="accent5"/>
                </a:solidFill>
              </a:defRPr>
            </a:lvl1pPr>
          </a:lstStyle>
          <a:p>
            <a:r>
              <a:rPr lang="en-US" dirty="0"/>
              <a:t>Place imagery here</a:t>
            </a:r>
          </a:p>
        </p:txBody>
      </p:sp>
    </p:spTree>
    <p:extLst>
      <p:ext uri="{BB962C8B-B14F-4D97-AF65-F5344CB8AC3E}">
        <p14:creationId xmlns:p14="http://schemas.microsoft.com/office/powerpoint/2010/main" val="399321390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EA46553-F02D-8309-D54C-4BE770A7B4B2}"/>
              </a:ext>
            </a:extLst>
          </p:cNvPr>
          <p:cNvSpPr>
            <a:spLocks noGrp="1"/>
          </p:cNvSpPr>
          <p:nvPr>
            <p:ph type="pic" sz="quarter" idx="10"/>
          </p:nvPr>
        </p:nvSpPr>
        <p:spPr>
          <a:xfrm>
            <a:off x="0" y="1"/>
            <a:ext cx="6096000" cy="6857999"/>
          </a:xfrm>
          <a:custGeom>
            <a:avLst/>
            <a:gdLst>
              <a:gd name="connsiteX0" fmla="*/ 0 w 6857998"/>
              <a:gd name="connsiteY0" fmla="*/ 0 h 6857998"/>
              <a:gd name="connsiteX1" fmla="*/ 6857998 w 6857998"/>
              <a:gd name="connsiteY1" fmla="*/ 0 h 6857998"/>
              <a:gd name="connsiteX2" fmla="*/ 6857998 w 6857998"/>
              <a:gd name="connsiteY2" fmla="*/ 6857998 h 6857998"/>
              <a:gd name="connsiteX3" fmla="*/ 0 w 6857998"/>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6857998" h="6857998">
                <a:moveTo>
                  <a:pt x="0" y="0"/>
                </a:moveTo>
                <a:lnTo>
                  <a:pt x="6857998" y="0"/>
                </a:lnTo>
                <a:lnTo>
                  <a:pt x="6857998" y="6857998"/>
                </a:lnTo>
                <a:lnTo>
                  <a:pt x="0" y="6857998"/>
                </a:lnTo>
                <a:close/>
              </a:path>
            </a:pathLst>
          </a:custGeom>
        </p:spPr>
        <p:txBody>
          <a:bodyPr wrap="square">
            <a:noAutofit/>
          </a:bodyPr>
          <a:lstStyle>
            <a:lvl1pPr>
              <a:defRPr sz="1000" spc="0">
                <a:solidFill>
                  <a:schemeClr val="tx2"/>
                </a:solidFill>
                <a:latin typeface="+mn-lt"/>
                <a:ea typeface="Jost" pitchFamily="2" charset="0"/>
              </a:defRPr>
            </a:lvl1pPr>
          </a:lstStyle>
          <a:p>
            <a:endParaRPr lang="en-US" dirty="0"/>
          </a:p>
        </p:txBody>
      </p:sp>
      <p:sp>
        <p:nvSpPr>
          <p:cNvPr id="2" name="Slide Number Placeholder 2">
            <a:extLst>
              <a:ext uri="{FF2B5EF4-FFF2-40B4-BE49-F238E27FC236}">
                <a16:creationId xmlns:a16="http://schemas.microsoft.com/office/drawing/2014/main" id="{0213E90E-6859-2C97-374C-9B0DDDF4BCB5}"/>
              </a:ext>
            </a:extLst>
          </p:cNvPr>
          <p:cNvSpPr>
            <a:spLocks noGrp="1"/>
          </p:cNvSpPr>
          <p:nvPr>
            <p:ph type="sldNum" sz="quarter" idx="11"/>
          </p:nvPr>
        </p:nvSpPr>
        <p:spPr>
          <a:xfrm>
            <a:off x="11778881" y="6475857"/>
            <a:ext cx="125819" cy="123111"/>
          </a:xfrm>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2512293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5"/>
            <a:ext cx="2477765" cy="2286793"/>
          </a:xfrm>
        </p:spPr>
        <p:txBody>
          <a:bodyPr/>
          <a:lstStyle>
            <a:lvl1pPr>
              <a:lnSpc>
                <a:spcPct val="100000"/>
              </a:lnSpc>
              <a:defRPr sz="3200">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75443B4-0187-FC99-0FDE-8EB191B6CEF4}"/>
              </a:ext>
            </a:extLst>
          </p:cNvPr>
          <p:cNvSpPr>
            <a:spLocks noGrp="1"/>
          </p:cNvSpPr>
          <p:nvPr>
            <p:ph type="body" sz="quarter" idx="10"/>
          </p:nvPr>
        </p:nvSpPr>
        <p:spPr>
          <a:xfrm>
            <a:off x="6380920" y="284958"/>
            <a:ext cx="2476177" cy="5715793"/>
          </a:xfrm>
        </p:spPr>
        <p:txBody>
          <a:bodyPr/>
          <a:lstStyle>
            <a:lvl1pPr defTabSz="580629">
              <a:spcBef>
                <a:spcPts val="0"/>
              </a:spcBef>
              <a:defRPr>
                <a:solidFill>
                  <a:schemeClr val="tx1"/>
                </a:solidFill>
              </a:defRPr>
            </a:lvl1pPr>
            <a:lvl2pPr defTabSz="580629">
              <a:spcBef>
                <a:spcPts val="0"/>
              </a:spcBef>
              <a:defRPr>
                <a:solidFill>
                  <a:schemeClr val="tx1"/>
                </a:solidFill>
              </a:defRPr>
            </a:lvl2pPr>
            <a:lvl3pPr defTabSz="580629">
              <a:spcBef>
                <a:spcPts val="0"/>
              </a:spcBef>
              <a:defRPr>
                <a:solidFill>
                  <a:schemeClr val="tx1"/>
                </a:solidFill>
              </a:defRPr>
            </a:lvl3pPr>
            <a:lvl4pPr defTabSz="580629">
              <a:spcBef>
                <a:spcPts val="0"/>
              </a:spcBef>
              <a:defRPr>
                <a:solidFill>
                  <a:schemeClr val="tx1"/>
                </a:solidFill>
              </a:defRPr>
            </a:lvl4pPr>
            <a:lvl5pPr defTabSz="580629">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5A647AD3-098B-D1AB-C8D8-463E38402F94}"/>
              </a:ext>
            </a:extLst>
          </p:cNvPr>
          <p:cNvSpPr>
            <a:spLocks noGrp="1"/>
          </p:cNvSpPr>
          <p:nvPr>
            <p:ph type="body" sz="quarter" idx="11"/>
          </p:nvPr>
        </p:nvSpPr>
        <p:spPr>
          <a:xfrm>
            <a:off x="9430110" y="284958"/>
            <a:ext cx="2474591" cy="5715793"/>
          </a:xfrm>
        </p:spPr>
        <p:txBody>
          <a:bodyPr/>
          <a:lstStyle>
            <a:lvl1pPr defTabSz="580629">
              <a:spcBef>
                <a:spcPts val="0"/>
              </a:spcBef>
              <a:defRPr>
                <a:solidFill>
                  <a:schemeClr val="tx1"/>
                </a:solidFill>
              </a:defRPr>
            </a:lvl1pPr>
            <a:lvl2pPr defTabSz="580629">
              <a:spcBef>
                <a:spcPts val="0"/>
              </a:spcBef>
              <a:defRPr>
                <a:solidFill>
                  <a:schemeClr val="tx1"/>
                </a:solidFill>
              </a:defRPr>
            </a:lvl2pPr>
            <a:lvl3pPr defTabSz="580629">
              <a:spcBef>
                <a:spcPts val="0"/>
              </a:spcBef>
              <a:defRPr>
                <a:solidFill>
                  <a:schemeClr val="tx1"/>
                </a:solidFill>
              </a:defRPr>
            </a:lvl3pPr>
            <a:lvl4pPr defTabSz="580629">
              <a:spcBef>
                <a:spcPts val="0"/>
              </a:spcBef>
              <a:defRPr>
                <a:solidFill>
                  <a:schemeClr val="tx1"/>
                </a:solidFill>
              </a:defRPr>
            </a:lvl4pPr>
            <a:lvl5pPr defTabSz="580629">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3">
            <a:extLst>
              <a:ext uri="{FF2B5EF4-FFF2-40B4-BE49-F238E27FC236}">
                <a16:creationId xmlns:a16="http://schemas.microsoft.com/office/drawing/2014/main" id="{028AA764-A00C-AFFF-7F3F-49A733DCD474}"/>
              </a:ext>
            </a:extLst>
          </p:cNvPr>
          <p:cNvSpPr>
            <a:spLocks noGrp="1"/>
          </p:cNvSpPr>
          <p:nvPr>
            <p:ph type="ftr" sz="quarter" idx="18"/>
          </p:nvPr>
        </p:nvSpPr>
        <p:spPr>
          <a:xfrm>
            <a:off x="284126" y="6402118"/>
            <a:ext cx="2477765" cy="190500"/>
          </a:xfrm>
        </p:spPr>
        <p:txBody>
          <a:bodyPr/>
          <a:lstStyle/>
          <a:p>
            <a:endParaRPr lang="en-US" dirty="0"/>
          </a:p>
        </p:txBody>
      </p:sp>
      <p:sp>
        <p:nvSpPr>
          <p:cNvPr id="4" name="Slide Number">
            <a:extLst>
              <a:ext uri="{FF2B5EF4-FFF2-40B4-BE49-F238E27FC236}">
                <a16:creationId xmlns:a16="http://schemas.microsoft.com/office/drawing/2014/main" id="{D5D1D2A7-CF30-5698-14FC-F71CB82D5BCC}"/>
              </a:ext>
            </a:extLst>
          </p:cNvPr>
          <p:cNvSpPr txBox="1">
            <a:spLocks noGrp="1"/>
          </p:cNvSpPr>
          <p:nvPr>
            <p:ph type="sldNum" sz="quarter" idx="4"/>
          </p:nvPr>
        </p:nvSpPr>
        <p:spPr>
          <a:xfrm>
            <a:off x="11767910" y="6469419"/>
            <a:ext cx="136791"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571709055"/>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2">
            <a:extLst>
              <a:ext uri="{FF2B5EF4-FFF2-40B4-BE49-F238E27FC236}">
                <a16:creationId xmlns:a16="http://schemas.microsoft.com/office/drawing/2014/main" id="{883C565C-004A-0A5F-5E35-422FA902A612}"/>
              </a:ext>
            </a:extLst>
          </p:cNvPr>
          <p:cNvSpPr>
            <a:spLocks noGrp="1"/>
          </p:cNvSpPr>
          <p:nvPr>
            <p:ph type="sldNum" sz="quarter" idx="12"/>
          </p:nvPr>
        </p:nvSpPr>
        <p:spPr>
          <a:xfrm>
            <a:off x="11778881" y="6475857"/>
            <a:ext cx="125819" cy="123111"/>
          </a:xfrm>
        </p:spPr>
        <p:txBody>
          <a:body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7956168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imagery">
    <p:spTree>
      <p:nvGrpSpPr>
        <p:cNvPr id="1" name=""/>
        <p:cNvGrpSpPr/>
        <p:nvPr/>
      </p:nvGrpSpPr>
      <p:grpSpPr>
        <a:xfrm>
          <a:off x="0" y="0"/>
          <a:ext cx="0" cy="0"/>
          <a:chOff x="0" y="0"/>
          <a:chExt cx="0" cy="0"/>
        </a:xfrm>
      </p:grpSpPr>
      <p:pic>
        <p:nvPicPr>
          <p:cNvPr id="3" name="IBM_Inspired_Pivot_3D_03_crop02_1920x1080.jpg" descr="Graphic showing IBM letters in 3D, cropped, on gray background">
            <a:extLst>
              <a:ext uri="{FF2B5EF4-FFF2-40B4-BE49-F238E27FC236}">
                <a16:creationId xmlns:a16="http://schemas.microsoft.com/office/drawing/2014/main" id="{AB2707DC-D432-FD55-D8B6-4EBD01B95582}"/>
              </a:ext>
            </a:extLst>
          </p:cNvPr>
          <p:cNvPicPr/>
          <p:nvPr userDrawn="1"/>
        </p:nvPicPr>
        <p:blipFill>
          <a:blip r:embed="rId2"/>
          <a:srcRect t="9349" b="1739"/>
          <a:stretch/>
        </p:blipFill>
        <p:spPr>
          <a:xfrm>
            <a:off x="20" y="-1"/>
            <a:ext cx="12191980" cy="6097588"/>
          </a:xfrm>
          <a:prstGeom prst="rect">
            <a:avLst/>
          </a:prstGeom>
          <a:noFill/>
          <a:ln w="12700">
            <a:miter lim="400000"/>
          </a:ln>
        </p:spPr>
      </p:pic>
      <p:pic>
        <p:nvPicPr>
          <p:cNvPr id="2" name="Picture 1" descr="A blue letters on a black background&#10;&#10;AI-generated content may be incorrect.">
            <a:extLst>
              <a:ext uri="{FF2B5EF4-FFF2-40B4-BE49-F238E27FC236}">
                <a16:creationId xmlns:a16="http://schemas.microsoft.com/office/drawing/2014/main" id="{83E3A493-63C8-1330-9172-389203F81C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2676" y="6238534"/>
            <a:ext cx="1051831" cy="363182"/>
          </a:xfrm>
          <a:prstGeom prst="rect">
            <a:avLst/>
          </a:prstGeom>
        </p:spPr>
      </p:pic>
      <p:sp>
        <p:nvSpPr>
          <p:cNvPr id="7" name="Text Placeholder 6">
            <a:extLst>
              <a:ext uri="{FF2B5EF4-FFF2-40B4-BE49-F238E27FC236}">
                <a16:creationId xmlns:a16="http://schemas.microsoft.com/office/drawing/2014/main" id="{D404A9AD-5866-6BA4-C928-31A5F88EF1E5}"/>
              </a:ext>
            </a:extLst>
          </p:cNvPr>
          <p:cNvSpPr>
            <a:spLocks noGrp="1"/>
          </p:cNvSpPr>
          <p:nvPr>
            <p:ph type="body" sz="quarter" idx="12"/>
          </p:nvPr>
        </p:nvSpPr>
        <p:spPr>
          <a:xfrm>
            <a:off x="290985" y="6083300"/>
            <a:ext cx="2470906" cy="537147"/>
          </a:xfrm>
        </p:spPr>
        <p:txBody>
          <a:bodyPr anchor="b"/>
          <a:lstStyle>
            <a:lvl1pPr>
              <a:lnSpc>
                <a:spcPct val="110000"/>
              </a:lnSpc>
              <a:spcBef>
                <a:spcPts val="0"/>
              </a:spcBef>
              <a:defRPr sz="1200">
                <a:solidFill>
                  <a:schemeClr val="tx1"/>
                </a:solidFill>
              </a:defRPr>
            </a:lvl1pPr>
            <a:lvl2pPr marL="127990" indent="-127990">
              <a:lnSpc>
                <a:spcPct val="110000"/>
              </a:lnSpc>
              <a:spcBef>
                <a:spcPts val="0"/>
              </a:spcBef>
              <a:defRPr sz="1200">
                <a:solidFill>
                  <a:schemeClr val="tx1"/>
                </a:solidFill>
              </a:defRPr>
            </a:lvl2pPr>
            <a:lvl3pPr marL="255981" indent="-127990">
              <a:lnSpc>
                <a:spcPct val="110000"/>
              </a:lnSpc>
              <a:spcBef>
                <a:spcPts val="0"/>
              </a:spcBef>
              <a:defRPr sz="1200">
                <a:solidFill>
                  <a:schemeClr val="tx1"/>
                </a:solidFill>
              </a:defRPr>
            </a:lvl3pPr>
            <a:lvl4pPr marL="383971" indent="-127990">
              <a:lnSpc>
                <a:spcPct val="110000"/>
              </a:lnSpc>
              <a:spcBef>
                <a:spcPts val="0"/>
              </a:spcBef>
              <a:defRPr sz="12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7D4A8A02-E5FB-018D-1574-2015680C3A07}"/>
              </a:ext>
            </a:extLst>
          </p:cNvPr>
          <p:cNvSpPr>
            <a:spLocks noGrp="1"/>
          </p:cNvSpPr>
          <p:nvPr>
            <p:ph type="body" sz="quarter" idx="13"/>
          </p:nvPr>
        </p:nvSpPr>
        <p:spPr>
          <a:xfrm>
            <a:off x="3335316" y="6083300"/>
            <a:ext cx="2473384" cy="538507"/>
          </a:xfrm>
        </p:spPr>
        <p:txBody>
          <a:bodyPr anchor="b"/>
          <a:lstStyle>
            <a:lvl1pPr>
              <a:lnSpc>
                <a:spcPct val="110000"/>
              </a:lnSpc>
              <a:spcBef>
                <a:spcPts val="0"/>
              </a:spcBef>
              <a:defRPr sz="1200">
                <a:solidFill>
                  <a:schemeClr val="tx1"/>
                </a:solidFill>
              </a:defRPr>
            </a:lvl1pPr>
            <a:lvl2pPr marL="127990" indent="-127990">
              <a:lnSpc>
                <a:spcPct val="110000"/>
              </a:lnSpc>
              <a:spcBef>
                <a:spcPts val="0"/>
              </a:spcBef>
              <a:defRPr sz="1200">
                <a:solidFill>
                  <a:schemeClr val="tx1"/>
                </a:solidFill>
              </a:defRPr>
            </a:lvl2pPr>
            <a:lvl3pPr marL="255981" indent="-127990">
              <a:lnSpc>
                <a:spcPct val="110000"/>
              </a:lnSpc>
              <a:spcBef>
                <a:spcPts val="0"/>
              </a:spcBef>
              <a:defRPr sz="1200">
                <a:solidFill>
                  <a:schemeClr val="tx1"/>
                </a:solidFill>
              </a:defRPr>
            </a:lvl3pPr>
            <a:lvl4pPr marL="383971" indent="-127990">
              <a:lnSpc>
                <a:spcPct val="110000"/>
              </a:lnSpc>
              <a:spcBef>
                <a:spcPts val="0"/>
              </a:spcBef>
              <a:defRPr sz="12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a:extLst>
              <a:ext uri="{FF2B5EF4-FFF2-40B4-BE49-F238E27FC236}">
                <a16:creationId xmlns:a16="http://schemas.microsoft.com/office/drawing/2014/main" id="{3F3BE6BB-D7C0-3C9B-44F9-5D564E48D8B6}"/>
              </a:ext>
            </a:extLst>
          </p:cNvPr>
          <p:cNvSpPr>
            <a:spLocks noGrp="1"/>
          </p:cNvSpPr>
          <p:nvPr>
            <p:ph type="title"/>
          </p:nvPr>
        </p:nvSpPr>
        <p:spPr>
          <a:xfrm>
            <a:off x="290234" y="155576"/>
            <a:ext cx="5049878" cy="3654425"/>
          </a:xfrm>
        </p:spPr>
        <p:txBody>
          <a:bodyPr/>
          <a:lstStyle>
            <a:lvl1pPr>
              <a:lnSpc>
                <a:spcPct val="100000"/>
              </a:lnSpc>
              <a:defRPr sz="4199">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454044587"/>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mp; 2 bulleted lis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9" name="Title Placeholder 1"/>
          <p:cNvSpPr>
            <a:spLocks noGrp="1"/>
          </p:cNvSpPr>
          <p:nvPr>
            <p:ph type="title" hasCustomPrompt="1"/>
          </p:nvPr>
        </p:nvSpPr>
        <p:spPr>
          <a:xfrm>
            <a:off x="310896" y="223103"/>
            <a:ext cx="10180313" cy="415631"/>
          </a:xfrm>
          <a:prstGeom prst="rect">
            <a:avLst/>
          </a:prstGeom>
        </p:spPr>
        <p:txBody>
          <a:bodyPr vert="horz" lIns="0" tIns="0" rIns="0" bIns="0" rtlCol="0" anchor="t" anchorCtr="0">
            <a:noAutofit/>
          </a:bodyPr>
          <a:lstStyle>
            <a:lvl1pPr>
              <a:defRPr>
                <a:latin typeface="Arial"/>
                <a:cs typeface="Arial"/>
              </a:defRPr>
            </a:lvl1pPr>
          </a:lstStyle>
          <a:p>
            <a:r>
              <a:rPr lang="en-US" noProof="0" dirty="0"/>
              <a:t>Click to edit Slide Title</a:t>
            </a:r>
          </a:p>
        </p:txBody>
      </p:sp>
      <p:sp>
        <p:nvSpPr>
          <p:cNvPr id="10" name="Text Placeholder 6"/>
          <p:cNvSpPr>
            <a:spLocks noGrp="1"/>
          </p:cNvSpPr>
          <p:nvPr>
            <p:ph type="body" sz="quarter" idx="14" hasCustomPrompt="1"/>
          </p:nvPr>
        </p:nvSpPr>
        <p:spPr>
          <a:xfrm>
            <a:off x="6293689" y="832103"/>
            <a:ext cx="5486400" cy="525355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5" hasCustomPrompt="1"/>
          </p:nvPr>
        </p:nvSpPr>
        <p:spPr>
          <a:xfrm>
            <a:off x="310896" y="832104"/>
            <a:ext cx="5486400" cy="525355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3804682"/>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ver, cyan">
    <p:spTree>
      <p:nvGrpSpPr>
        <p:cNvPr id="1" name=""/>
        <p:cNvGrpSpPr/>
        <p:nvPr/>
      </p:nvGrpSpPr>
      <p:grpSpPr>
        <a:xfrm>
          <a:off x="0" y="0"/>
          <a:ext cx="0" cy="0"/>
          <a:chOff x="0" y="0"/>
          <a:chExt cx="0" cy="0"/>
        </a:xfrm>
      </p:grpSpPr>
      <p:pic>
        <p:nvPicPr>
          <p:cNvPr id="2" name="Picture 1" descr="A blue letters on a black background&#10;&#10;AI-generated content may be incorrect.">
            <a:extLst>
              <a:ext uri="{FF2B5EF4-FFF2-40B4-BE49-F238E27FC236}">
                <a16:creationId xmlns:a16="http://schemas.microsoft.com/office/drawing/2014/main" id="{C6E1492D-E57F-C7F1-5BFB-1D8E374093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2676" y="6238534"/>
            <a:ext cx="1051831" cy="363182"/>
          </a:xfrm>
          <a:prstGeom prst="rect">
            <a:avLst/>
          </a:prstGeom>
        </p:spPr>
      </p:pic>
      <p:sp>
        <p:nvSpPr>
          <p:cNvPr id="3" name="Rectangle 2" descr="Blue 10 full slide background ">
            <a:extLst>
              <a:ext uri="{FF2B5EF4-FFF2-40B4-BE49-F238E27FC236}">
                <a16:creationId xmlns:a16="http://schemas.microsoft.com/office/drawing/2014/main" id="{8D23798D-A03E-2BC6-136A-14C1E387E723}"/>
              </a:ext>
            </a:extLst>
          </p:cNvPr>
          <p:cNvSpPr/>
          <p:nvPr/>
        </p:nvSpPr>
        <p:spPr bwMode="auto">
          <a:xfrm>
            <a:off x="0" y="-1"/>
            <a:ext cx="12192000" cy="6097588"/>
          </a:xfrm>
          <a:prstGeom prst="rect">
            <a:avLst/>
          </a:prstGeom>
          <a:solidFill>
            <a:srgbClr val="E5F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0" marR="0" indent="0" algn="l" defTabSz="457109" rtl="0" eaLnBrk="1" fontAlgn="base" latinLnBrk="0" hangingPunct="1">
              <a:lnSpc>
                <a:spcPct val="100000"/>
              </a:lnSpc>
              <a:spcBef>
                <a:spcPct val="0"/>
              </a:spcBef>
              <a:spcAft>
                <a:spcPct val="0"/>
              </a:spcAft>
              <a:buClrTx/>
              <a:buSzTx/>
              <a:buFont typeface="Arial"/>
              <a:buNone/>
              <a:tabLst/>
            </a:pPr>
            <a:endParaRPr kumimoji="0" lang="en-US" sz="700" b="0" i="0" u="none" strike="noStrike" cap="none" normalizeH="0" baseline="0" dirty="0">
              <a:ln>
                <a:noFill/>
              </a:ln>
              <a:solidFill>
                <a:schemeClr val="bg1"/>
              </a:solidFill>
              <a:effectLst/>
              <a:latin typeface="+mn-lt"/>
            </a:endParaRPr>
          </a:p>
        </p:txBody>
      </p:sp>
      <p:sp>
        <p:nvSpPr>
          <p:cNvPr id="8" name="Text Placeholder 6">
            <a:extLst>
              <a:ext uri="{FF2B5EF4-FFF2-40B4-BE49-F238E27FC236}">
                <a16:creationId xmlns:a16="http://schemas.microsoft.com/office/drawing/2014/main" id="{A9FACBA3-656A-1C9D-A350-7759736DCC4B}"/>
              </a:ext>
            </a:extLst>
          </p:cNvPr>
          <p:cNvSpPr>
            <a:spLocks noGrp="1"/>
          </p:cNvSpPr>
          <p:nvPr>
            <p:ph type="body" sz="quarter" idx="12"/>
          </p:nvPr>
        </p:nvSpPr>
        <p:spPr>
          <a:xfrm>
            <a:off x="290985" y="6083300"/>
            <a:ext cx="2470906" cy="537147"/>
          </a:xfrm>
        </p:spPr>
        <p:txBody>
          <a:bodyPr anchor="b"/>
          <a:lstStyle>
            <a:lvl1pPr>
              <a:lnSpc>
                <a:spcPct val="110000"/>
              </a:lnSpc>
              <a:spcBef>
                <a:spcPts val="0"/>
              </a:spcBef>
              <a:defRPr sz="1200">
                <a:solidFill>
                  <a:schemeClr val="tx1"/>
                </a:solidFill>
              </a:defRPr>
            </a:lvl1pPr>
            <a:lvl2pPr marL="127990" indent="-127990">
              <a:lnSpc>
                <a:spcPct val="110000"/>
              </a:lnSpc>
              <a:spcBef>
                <a:spcPts val="0"/>
              </a:spcBef>
              <a:defRPr sz="1200">
                <a:solidFill>
                  <a:schemeClr val="tx1"/>
                </a:solidFill>
              </a:defRPr>
            </a:lvl2pPr>
            <a:lvl3pPr marL="255981" indent="-127990">
              <a:lnSpc>
                <a:spcPct val="110000"/>
              </a:lnSpc>
              <a:spcBef>
                <a:spcPts val="0"/>
              </a:spcBef>
              <a:defRPr sz="1200">
                <a:solidFill>
                  <a:schemeClr val="tx1"/>
                </a:solidFill>
              </a:defRPr>
            </a:lvl3pPr>
            <a:lvl4pPr marL="383971" indent="-127990">
              <a:lnSpc>
                <a:spcPct val="110000"/>
              </a:lnSpc>
              <a:spcBef>
                <a:spcPts val="0"/>
              </a:spcBef>
              <a:defRPr sz="12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5">
            <a:extLst>
              <a:ext uri="{FF2B5EF4-FFF2-40B4-BE49-F238E27FC236}">
                <a16:creationId xmlns:a16="http://schemas.microsoft.com/office/drawing/2014/main" id="{FA47F09F-F9D8-7B01-E53E-EE9451C6A6EB}"/>
              </a:ext>
            </a:extLst>
          </p:cNvPr>
          <p:cNvSpPr>
            <a:spLocks noGrp="1"/>
          </p:cNvSpPr>
          <p:nvPr>
            <p:ph type="body" sz="quarter" idx="13"/>
          </p:nvPr>
        </p:nvSpPr>
        <p:spPr>
          <a:xfrm>
            <a:off x="3335316" y="6083300"/>
            <a:ext cx="2473384" cy="538507"/>
          </a:xfrm>
        </p:spPr>
        <p:txBody>
          <a:bodyPr anchor="b"/>
          <a:lstStyle>
            <a:lvl1pPr>
              <a:lnSpc>
                <a:spcPct val="110000"/>
              </a:lnSpc>
              <a:spcBef>
                <a:spcPts val="0"/>
              </a:spcBef>
              <a:defRPr sz="1200">
                <a:solidFill>
                  <a:schemeClr val="tx1"/>
                </a:solidFill>
              </a:defRPr>
            </a:lvl1pPr>
            <a:lvl2pPr marL="127990" indent="-127990">
              <a:lnSpc>
                <a:spcPct val="110000"/>
              </a:lnSpc>
              <a:spcBef>
                <a:spcPts val="0"/>
              </a:spcBef>
              <a:defRPr sz="1200">
                <a:solidFill>
                  <a:schemeClr val="tx1"/>
                </a:solidFill>
              </a:defRPr>
            </a:lvl2pPr>
            <a:lvl3pPr marL="255981" indent="-127990">
              <a:lnSpc>
                <a:spcPct val="110000"/>
              </a:lnSpc>
              <a:spcBef>
                <a:spcPts val="0"/>
              </a:spcBef>
              <a:defRPr sz="1200">
                <a:solidFill>
                  <a:schemeClr val="tx1"/>
                </a:solidFill>
              </a:defRPr>
            </a:lvl3pPr>
            <a:lvl4pPr marL="383971" indent="-127990">
              <a:lnSpc>
                <a:spcPct val="110000"/>
              </a:lnSpc>
              <a:spcBef>
                <a:spcPts val="0"/>
              </a:spcBef>
              <a:defRPr sz="1200">
                <a:solidFill>
                  <a:schemeClr val="tx1"/>
                </a:solidFill>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B8FFB679-F0FF-1DD1-8243-9D4ADEF3889F}"/>
              </a:ext>
            </a:extLst>
          </p:cNvPr>
          <p:cNvSpPr>
            <a:spLocks noGrp="1"/>
          </p:cNvSpPr>
          <p:nvPr>
            <p:ph type="title"/>
          </p:nvPr>
        </p:nvSpPr>
        <p:spPr>
          <a:xfrm>
            <a:off x="290234" y="155576"/>
            <a:ext cx="5049878" cy="3654425"/>
          </a:xfrm>
        </p:spPr>
        <p:txBody>
          <a:bodyPr/>
          <a:lstStyle>
            <a:lvl1pPr>
              <a:lnSpc>
                <a:spcPct val="100000"/>
              </a:lnSpc>
              <a:defRPr sz="4199">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256617789"/>
      </p:ext>
    </p:extLst>
  </p:cSld>
  <p:clrMapOvr>
    <a:masterClrMapping/>
  </p:clrMapOvr>
  <p:transition spd="med"/>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ver, plain">
    <p:bg>
      <p:bgPr>
        <a:solidFill>
          <a:schemeClr val="bg1"/>
        </a:solidFill>
        <a:effectLst/>
      </p:bgPr>
    </p:bg>
    <p:spTree>
      <p:nvGrpSpPr>
        <p:cNvPr id="1" name=""/>
        <p:cNvGrpSpPr/>
        <p:nvPr/>
      </p:nvGrpSpPr>
      <p:grpSpPr>
        <a:xfrm>
          <a:off x="0" y="0"/>
          <a:ext cx="0" cy="0"/>
          <a:chOff x="0" y="0"/>
          <a:chExt cx="0" cy="0"/>
        </a:xfrm>
      </p:grpSpPr>
      <p:pic>
        <p:nvPicPr>
          <p:cNvPr id="2" name="Picture 1" descr="A blue letters on a black background&#10;&#10;AI-generated content may be incorrect.">
            <a:extLst>
              <a:ext uri="{FF2B5EF4-FFF2-40B4-BE49-F238E27FC236}">
                <a16:creationId xmlns:a16="http://schemas.microsoft.com/office/drawing/2014/main" id="{22B5BD1D-281F-D765-F77A-803E400190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2676" y="6238534"/>
            <a:ext cx="1051831" cy="363182"/>
          </a:xfrm>
          <a:prstGeom prst="rect">
            <a:avLst/>
          </a:prstGeom>
        </p:spPr>
      </p:pic>
      <p:sp>
        <p:nvSpPr>
          <p:cNvPr id="8" name="Title 1">
            <a:extLst>
              <a:ext uri="{FF2B5EF4-FFF2-40B4-BE49-F238E27FC236}">
                <a16:creationId xmlns:a16="http://schemas.microsoft.com/office/drawing/2014/main" id="{31EEBBCD-6628-78CD-1209-20B2834A647D}"/>
              </a:ext>
            </a:extLst>
          </p:cNvPr>
          <p:cNvSpPr>
            <a:spLocks noGrp="1"/>
          </p:cNvSpPr>
          <p:nvPr>
            <p:ph type="title"/>
          </p:nvPr>
        </p:nvSpPr>
        <p:spPr>
          <a:xfrm>
            <a:off x="290234" y="155575"/>
            <a:ext cx="5049878" cy="5178425"/>
          </a:xfrm>
        </p:spPr>
        <p:txBody>
          <a:bodyPr/>
          <a:lstStyle>
            <a:lvl1pPr>
              <a:lnSpc>
                <a:spcPct val="100000"/>
              </a:lnSpc>
              <a:defRPr sz="4199">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6648175"/>
      </p:ext>
    </p:extLst>
  </p:cSld>
  <p:clrMapOvr>
    <a:masterClrMapping/>
  </p:clrMapOvr>
  <p:transition spd="med"/>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ver, plain, label">
    <p:bg>
      <p:bgPr>
        <a:solidFill>
          <a:schemeClr val="bg1"/>
        </a:solidFill>
        <a:effectLst/>
      </p:bgPr>
    </p:bg>
    <p:spTree>
      <p:nvGrpSpPr>
        <p:cNvPr id="1" name=""/>
        <p:cNvGrpSpPr/>
        <p:nvPr/>
      </p:nvGrpSpPr>
      <p:grpSpPr>
        <a:xfrm>
          <a:off x="0" y="0"/>
          <a:ext cx="0" cy="0"/>
          <a:chOff x="0" y="0"/>
          <a:chExt cx="0" cy="0"/>
        </a:xfrm>
      </p:grpSpPr>
      <p:pic>
        <p:nvPicPr>
          <p:cNvPr id="2" name="Picture 1" descr="A blue letters on a black background&#10;&#10;AI-generated content may be incorrect.">
            <a:extLst>
              <a:ext uri="{FF2B5EF4-FFF2-40B4-BE49-F238E27FC236}">
                <a16:creationId xmlns:a16="http://schemas.microsoft.com/office/drawing/2014/main" id="{D83E2CC6-E802-A12A-F292-FA5B7918ED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2676" y="6238534"/>
            <a:ext cx="1051831" cy="363182"/>
          </a:xfrm>
          <a:prstGeom prst="rect">
            <a:avLst/>
          </a:prstGeom>
        </p:spPr>
      </p:pic>
      <p:sp>
        <p:nvSpPr>
          <p:cNvPr id="5" name="Text Placeholder 4">
            <a:extLst>
              <a:ext uri="{FF2B5EF4-FFF2-40B4-BE49-F238E27FC236}">
                <a16:creationId xmlns:a16="http://schemas.microsoft.com/office/drawing/2014/main" id="{F3A2629C-3C99-5809-3D6C-46ACEB922F7C}"/>
              </a:ext>
            </a:extLst>
          </p:cNvPr>
          <p:cNvSpPr>
            <a:spLocks noGrp="1"/>
          </p:cNvSpPr>
          <p:nvPr>
            <p:ph type="body" sz="quarter" idx="10"/>
          </p:nvPr>
        </p:nvSpPr>
        <p:spPr>
          <a:xfrm>
            <a:off x="290196" y="6239574"/>
            <a:ext cx="5518504" cy="381000"/>
          </a:xfrm>
        </p:spPr>
        <p:txBody>
          <a:bodyPr anchor="b"/>
          <a:lstStyle>
            <a:lvl1pPr>
              <a:lnSpc>
                <a:spcPct val="110000"/>
              </a:lnSpc>
              <a:spcBef>
                <a:spcPts val="0"/>
              </a:spcBef>
              <a:defRPr sz="1400">
                <a:solidFill>
                  <a:schemeClr val="tx1"/>
                </a:solidFill>
              </a:defRPr>
            </a:lvl1pPr>
          </a:lstStyle>
          <a:p>
            <a:pPr lvl="0"/>
            <a:r>
              <a:rPr lang="en-US"/>
              <a:t>Click to edit Master text styles</a:t>
            </a:r>
          </a:p>
        </p:txBody>
      </p:sp>
      <p:sp>
        <p:nvSpPr>
          <p:cNvPr id="10" name="Title 1">
            <a:extLst>
              <a:ext uri="{FF2B5EF4-FFF2-40B4-BE49-F238E27FC236}">
                <a16:creationId xmlns:a16="http://schemas.microsoft.com/office/drawing/2014/main" id="{D0F40089-D6C5-B905-B7FE-24BFF3580F12}"/>
              </a:ext>
            </a:extLst>
          </p:cNvPr>
          <p:cNvSpPr>
            <a:spLocks noGrp="1"/>
          </p:cNvSpPr>
          <p:nvPr>
            <p:ph type="title"/>
          </p:nvPr>
        </p:nvSpPr>
        <p:spPr>
          <a:xfrm>
            <a:off x="290234" y="155575"/>
            <a:ext cx="5049878" cy="5178425"/>
          </a:xfrm>
        </p:spPr>
        <p:txBody>
          <a:bodyPr/>
          <a:lstStyle>
            <a:lvl1pPr>
              <a:lnSpc>
                <a:spcPct val="100000"/>
              </a:lnSpc>
              <a:defRPr sz="4199">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655515744"/>
      </p:ext>
    </p:extLst>
  </p:cSld>
  <p:clrMapOvr>
    <a:masterClrMapping/>
  </p:clrMapOvr>
  <p:transition spd="med"/>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12" y="221657"/>
            <a:ext cx="10210800" cy="442486"/>
          </a:xfrm>
          <a:prstGeom prst="rect">
            <a:avLst/>
          </a:prstGeom>
        </p:spPr>
        <p:txBody>
          <a:bodyPr/>
          <a:lstStyle>
            <a:lvl1pPr>
              <a:defRPr>
                <a:latin typeface="Arial"/>
                <a:cs typeface="Arial"/>
              </a:defRPr>
            </a:lvl1pPr>
          </a:lstStyle>
          <a:p>
            <a:r>
              <a:rPr lang="en-US" dirty="0"/>
              <a:t>Click to edit Slide Title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8109291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Title 3">
            <a:extLst>
              <a:ext uri="{FF2B5EF4-FFF2-40B4-BE49-F238E27FC236}">
                <a16:creationId xmlns:a16="http://schemas.microsoft.com/office/drawing/2014/main" id="{879F3420-6D52-3D30-094D-4B781CE6D87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4270062"/>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Single Bulleted list or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Placeholder 1"/>
          <p:cNvSpPr>
            <a:spLocks noGrp="1"/>
          </p:cNvSpPr>
          <p:nvPr>
            <p:ph type="title" hasCustomPrompt="1"/>
          </p:nvPr>
        </p:nvSpPr>
        <p:spPr>
          <a:xfrm>
            <a:off x="308385" y="219944"/>
            <a:ext cx="10189853" cy="366465"/>
          </a:xfrm>
          <a:prstGeom prst="rect">
            <a:avLst/>
          </a:prstGeom>
        </p:spPr>
        <p:txBody>
          <a:bodyPr vert="horz" lIns="0" tIns="0" rIns="0" bIns="0" rtlCol="0" anchor="t" anchorCtr="0">
            <a:noAutofit/>
          </a:bodyPr>
          <a:lstStyle>
            <a:lvl1pPr>
              <a:defRPr>
                <a:latin typeface="Arial"/>
                <a:cs typeface="Arial"/>
              </a:defRPr>
            </a:lvl1pPr>
          </a:lstStyle>
          <a:p>
            <a:r>
              <a:rPr lang="en-US" noProof="0" dirty="0"/>
              <a:t>Click to edit Slide Title</a:t>
            </a:r>
          </a:p>
        </p:txBody>
      </p:sp>
      <p:sp>
        <p:nvSpPr>
          <p:cNvPr id="4" name="Content Placeholder 2"/>
          <p:cNvSpPr>
            <a:spLocks noGrp="1"/>
          </p:cNvSpPr>
          <p:nvPr>
            <p:ph idx="1"/>
          </p:nvPr>
        </p:nvSpPr>
        <p:spPr>
          <a:xfrm>
            <a:off x="308385" y="834999"/>
            <a:ext cx="10972800" cy="5233840"/>
          </a:xfrm>
          <a:prstGeom prst="rect">
            <a:avLst/>
          </a:prstGeom>
        </p:spPr>
        <p:txBody>
          <a:bodyPr>
            <a:noAutofit/>
          </a:bodyPr>
          <a:lstStyle>
            <a:lvl1pPr marL="342900" indent="-342900">
              <a:lnSpc>
                <a:spcPct val="100000"/>
              </a:lnSpc>
              <a:buFont typeface="Arial"/>
              <a:buChar char="•"/>
              <a:defRPr sz="1800" b="0" i="0">
                <a:latin typeface="Arial"/>
                <a:cs typeface="Arial"/>
              </a:defRPr>
            </a:lvl1pPr>
            <a:lvl2pPr marL="740664" indent="-228600">
              <a:lnSpc>
                <a:spcPct val="100000"/>
              </a:lnSpc>
              <a:defRPr sz="1800" b="0" i="0">
                <a:latin typeface="Arial"/>
                <a:cs typeface="Arial"/>
              </a:defRPr>
            </a:lvl2pPr>
            <a:lvl3pPr marL="1143000">
              <a:lnSpc>
                <a:spcPct val="100000"/>
              </a:lnSpc>
              <a:defRPr sz="1800" b="0" i="0">
                <a:latin typeface="Arial"/>
                <a:cs typeface="Arial"/>
              </a:defRPr>
            </a:lvl3pPr>
            <a:lvl4pPr marL="1600200">
              <a:lnSpc>
                <a:spcPct val="100000"/>
              </a:lnSpc>
              <a:defRPr sz="1800" b="0" i="0">
                <a:latin typeface="Arial"/>
                <a:cs typeface="Arial"/>
              </a:defRPr>
            </a:lvl4pPr>
            <a:lvl5pPr marL="2057400">
              <a:lnSpc>
                <a:spcPct val="100000"/>
              </a:lnSpc>
              <a:defRPr sz="18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685573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amp; 2 bulleted lis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9" name="Title Placeholder 1"/>
          <p:cNvSpPr>
            <a:spLocks noGrp="1"/>
          </p:cNvSpPr>
          <p:nvPr>
            <p:ph type="title" hasCustomPrompt="1"/>
          </p:nvPr>
        </p:nvSpPr>
        <p:spPr>
          <a:xfrm>
            <a:off x="310896" y="223103"/>
            <a:ext cx="10180313" cy="415631"/>
          </a:xfrm>
          <a:prstGeom prst="rect">
            <a:avLst/>
          </a:prstGeom>
        </p:spPr>
        <p:txBody>
          <a:bodyPr vert="horz" lIns="0" tIns="0" rIns="0" bIns="0" rtlCol="0" anchor="t" anchorCtr="0">
            <a:noAutofit/>
          </a:bodyPr>
          <a:lstStyle>
            <a:lvl1pPr>
              <a:defRPr>
                <a:latin typeface="Arial"/>
                <a:cs typeface="Arial"/>
              </a:defRPr>
            </a:lvl1pPr>
          </a:lstStyle>
          <a:p>
            <a:r>
              <a:rPr lang="en-US" noProof="0" dirty="0"/>
              <a:t>Click to edit Slide Title</a:t>
            </a:r>
          </a:p>
        </p:txBody>
      </p:sp>
      <p:sp>
        <p:nvSpPr>
          <p:cNvPr id="10" name="Text Placeholder 6"/>
          <p:cNvSpPr>
            <a:spLocks noGrp="1"/>
          </p:cNvSpPr>
          <p:nvPr>
            <p:ph type="body" sz="quarter" idx="14" hasCustomPrompt="1"/>
          </p:nvPr>
        </p:nvSpPr>
        <p:spPr>
          <a:xfrm>
            <a:off x="6293689" y="832103"/>
            <a:ext cx="5486400" cy="525355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5" hasCustomPrompt="1"/>
          </p:nvPr>
        </p:nvSpPr>
        <p:spPr>
          <a:xfrm>
            <a:off x="310896" y="832104"/>
            <a:ext cx="5486400" cy="525355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9939865"/>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bulleted list left, image on righ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E404AE-3037-EA4C-8316-CDEF47086DC5}"/>
              </a:ext>
            </a:extLst>
          </p:cNvPr>
          <p:cNvSpPr>
            <a:spLocks noGrp="1"/>
          </p:cNvSpPr>
          <p:nvPr>
            <p:ph sz="quarter" idx="16" hasCustomPrompt="1"/>
          </p:nvPr>
        </p:nvSpPr>
        <p:spPr>
          <a:xfrm>
            <a:off x="5791200" y="0"/>
            <a:ext cx="6400800" cy="6858000"/>
          </a:xfrm>
          <a:prstGeom prst="rect">
            <a:avLst/>
          </a:prstGeom>
        </p:spPr>
        <p:txBody>
          <a:bodyPr/>
          <a:lstStyle/>
          <a:p>
            <a:pPr lvl="0"/>
            <a:r>
              <a:rPr lang="en-US" dirty="0"/>
              <a:t>Insert image here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9" name="Title Placeholder 1"/>
          <p:cNvSpPr>
            <a:spLocks noGrp="1"/>
          </p:cNvSpPr>
          <p:nvPr>
            <p:ph type="title" hasCustomPrompt="1"/>
          </p:nvPr>
        </p:nvSpPr>
        <p:spPr>
          <a:xfrm>
            <a:off x="310897" y="219456"/>
            <a:ext cx="5480303" cy="388127"/>
          </a:xfrm>
          <a:prstGeom prst="rect">
            <a:avLst/>
          </a:prstGeom>
        </p:spPr>
        <p:txBody>
          <a:bodyPr vert="horz" lIns="0" tIns="0" rIns="0" bIns="0" rtlCol="0" anchor="t" anchorCtr="0">
            <a:noAutofit/>
          </a:bodyPr>
          <a:lstStyle>
            <a:lvl1pPr>
              <a:defRPr>
                <a:latin typeface="Arial"/>
                <a:cs typeface="Arial"/>
              </a:defRPr>
            </a:lvl1pPr>
          </a:lstStyle>
          <a:p>
            <a:r>
              <a:rPr lang="en-US" noProof="0" dirty="0"/>
              <a:t>Click to edit Slide Title</a:t>
            </a:r>
          </a:p>
        </p:txBody>
      </p:sp>
      <p:sp>
        <p:nvSpPr>
          <p:cNvPr id="6" name="Text Placeholder 6"/>
          <p:cNvSpPr>
            <a:spLocks noGrp="1"/>
          </p:cNvSpPr>
          <p:nvPr>
            <p:ph type="body" sz="quarter" idx="15" hasCustomPrompt="1"/>
          </p:nvPr>
        </p:nvSpPr>
        <p:spPr>
          <a:xfrm>
            <a:off x="310896" y="832104"/>
            <a:ext cx="5348499" cy="5786083"/>
          </a:xfrm>
          <a:prstGeom prst="rect">
            <a:avLst/>
          </a:prstGeom>
        </p:spPr>
        <p:txBody>
          <a:bodyPr/>
          <a:lstStyle>
            <a:lvl1pPr marL="342900" indent="-342900">
              <a:lnSpc>
                <a:spcPct val="100000"/>
              </a:lnSpc>
              <a:buFont typeface="Arial"/>
              <a:buChar char="•"/>
              <a:defRPr sz="1800">
                <a:latin typeface="Arial"/>
                <a:cs typeface="Arial"/>
              </a:defRPr>
            </a:lvl1pPr>
            <a:lvl2pPr marL="740664">
              <a:lnSpc>
                <a:spcPct val="100000"/>
              </a:lnSpc>
              <a:defRPr sz="1800">
                <a:latin typeface="Arial"/>
                <a:cs typeface="Arial"/>
              </a:defRPr>
            </a:lvl2pPr>
            <a:lvl3pPr marL="1143000">
              <a:lnSpc>
                <a:spcPct val="100000"/>
              </a:lnSpc>
              <a:defRPr sz="1800">
                <a:latin typeface="Arial"/>
                <a:cs typeface="Arial"/>
              </a:defRPr>
            </a:lvl3pPr>
            <a:lvl4pPr marL="1600200">
              <a:lnSpc>
                <a:spcPct val="100000"/>
              </a:lnSpc>
              <a:defRPr sz="1800">
                <a:latin typeface="Arial"/>
                <a:cs typeface="Arial"/>
              </a:defRPr>
            </a:lvl4pPr>
            <a:lvl5pPr marL="2057400">
              <a:lnSpc>
                <a:spcPct val="100000"/>
              </a:lnSpc>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209047"/>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 bulleted lists, 1st bullet bo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9" name="Title Placeholder 1"/>
          <p:cNvSpPr>
            <a:spLocks noGrp="1"/>
          </p:cNvSpPr>
          <p:nvPr>
            <p:ph type="title" hasCustomPrompt="1"/>
          </p:nvPr>
        </p:nvSpPr>
        <p:spPr>
          <a:xfrm>
            <a:off x="310897" y="223103"/>
            <a:ext cx="10261309" cy="526571"/>
          </a:xfrm>
          <a:prstGeom prst="rect">
            <a:avLst/>
          </a:prstGeom>
        </p:spPr>
        <p:txBody>
          <a:bodyPr vert="horz" lIns="0" tIns="0" rIns="0" bIns="0" rtlCol="0" anchor="ctr" anchorCtr="0">
            <a:noAutofit/>
          </a:bodyPr>
          <a:lstStyle>
            <a:lvl1pPr>
              <a:defRPr>
                <a:latin typeface="Arial"/>
                <a:cs typeface="Arial"/>
              </a:defRPr>
            </a:lvl1pPr>
          </a:lstStyle>
          <a:p>
            <a:r>
              <a:rPr lang="en-US" noProof="0" dirty="0"/>
              <a:t>Click to edit Slide Title</a:t>
            </a:r>
          </a:p>
        </p:txBody>
      </p:sp>
      <p:sp>
        <p:nvSpPr>
          <p:cNvPr id="10" name="Text Placeholder 6"/>
          <p:cNvSpPr>
            <a:spLocks noGrp="1"/>
          </p:cNvSpPr>
          <p:nvPr>
            <p:ph type="body" sz="quarter" idx="14" hasCustomPrompt="1"/>
          </p:nvPr>
        </p:nvSpPr>
        <p:spPr>
          <a:xfrm>
            <a:off x="6400800" y="832104"/>
            <a:ext cx="5486400" cy="5253551"/>
          </a:xfrm>
          <a:prstGeom prst="rect">
            <a:avLst/>
          </a:prstGeom>
        </p:spPr>
        <p:txBody>
          <a:bodyPr/>
          <a:lstStyle>
            <a:lvl1pPr marL="0" indent="0">
              <a:lnSpc>
                <a:spcPct val="100000"/>
              </a:lnSpc>
              <a:buFontTx/>
              <a:buNone/>
              <a:defRPr sz="1800" b="1">
                <a:latin typeface="Arial"/>
                <a:cs typeface="Arial"/>
              </a:defRPr>
            </a:lvl1pPr>
            <a:lvl2pPr marL="285750" indent="-285750">
              <a:lnSpc>
                <a:spcPct val="100000"/>
              </a:lnSpc>
              <a:buFont typeface="Arial" panose="020B0604020202020204" pitchFamily="34" charset="0"/>
              <a:buChar char="•"/>
              <a:defRPr sz="1800">
                <a:latin typeface="Arial"/>
                <a:cs typeface="Arial"/>
              </a:defRPr>
            </a:lvl2pPr>
            <a:lvl3pPr marL="584184" indent="-285750">
              <a:lnSpc>
                <a:spcPct val="100000"/>
              </a:lnSpc>
              <a:buFont typeface="Arial" panose="020B0604020202020204" pitchFamily="34" charset="0"/>
              <a:buChar char="•"/>
              <a:defRPr sz="1800">
                <a:latin typeface="Arial"/>
                <a:cs typeface="Arial"/>
              </a:defRPr>
            </a:lvl3pPr>
            <a:lvl4pPr marL="895320" indent="-285750">
              <a:lnSpc>
                <a:spcPct val="100000"/>
              </a:lnSpc>
              <a:buFont typeface="Arial" panose="020B0604020202020204" pitchFamily="34" charset="0"/>
              <a:buChar char="•"/>
              <a:defRPr sz="1800">
                <a:latin typeface="Arial"/>
                <a:cs typeface="Arial"/>
              </a:defRPr>
            </a:lvl4pPr>
            <a:lvl5pPr marL="1126024" indent="-285750">
              <a:lnSpc>
                <a:spcPct val="100000"/>
              </a:lnSpc>
              <a:buFont typeface="Arial" panose="020B0604020202020204" pitchFamily="34" charset="0"/>
              <a:buChar cha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5" hasCustomPrompt="1"/>
          </p:nvPr>
        </p:nvSpPr>
        <p:spPr>
          <a:xfrm>
            <a:off x="310896" y="832104"/>
            <a:ext cx="5486400" cy="5253551"/>
          </a:xfrm>
          <a:prstGeom prst="rect">
            <a:avLst/>
          </a:prstGeom>
        </p:spPr>
        <p:txBody>
          <a:bodyPr/>
          <a:lstStyle>
            <a:lvl1pPr marL="0" indent="0">
              <a:lnSpc>
                <a:spcPct val="100000"/>
              </a:lnSpc>
              <a:buFontTx/>
              <a:buNone/>
              <a:defRPr sz="1800" b="1" i="0" baseline="0">
                <a:latin typeface="Arial"/>
                <a:cs typeface="Arial"/>
              </a:defRPr>
            </a:lvl1pPr>
            <a:lvl2pPr marL="230706" indent="-230706">
              <a:lnSpc>
                <a:spcPct val="100000"/>
              </a:lnSpc>
              <a:buFont typeface="Arial" panose="020B0604020202020204" pitchFamily="34" charset="0"/>
              <a:buChar char="•"/>
              <a:defRPr sz="1800">
                <a:latin typeface="Arial"/>
                <a:cs typeface="Arial"/>
              </a:defRPr>
            </a:lvl2pPr>
            <a:lvl3pPr marL="529140" indent="-230706">
              <a:lnSpc>
                <a:spcPct val="100000"/>
              </a:lnSpc>
              <a:buFont typeface="Arial" panose="020B0604020202020204" pitchFamily="34" charset="0"/>
              <a:buChar char="•"/>
              <a:defRPr sz="1800">
                <a:latin typeface="Arial"/>
                <a:cs typeface="Arial"/>
              </a:defRPr>
            </a:lvl3pPr>
            <a:lvl4pPr marL="833926" indent="-224356">
              <a:lnSpc>
                <a:spcPct val="100000"/>
              </a:lnSpc>
              <a:buFont typeface="Arial" panose="020B0604020202020204" pitchFamily="34" charset="0"/>
              <a:buChar char="•"/>
              <a:defRPr sz="1800">
                <a:latin typeface="Arial"/>
                <a:cs typeface="Arial"/>
              </a:defRPr>
            </a:lvl4pPr>
            <a:lvl5pPr marL="1070980" indent="-230706">
              <a:lnSpc>
                <a:spcPct val="100000"/>
              </a:lnSpc>
              <a:buFont typeface="Arial" panose="020B0604020202020204" pitchFamily="34" charset="0"/>
              <a:buChar cha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8580599"/>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amp; 2 bulleted lists, 1st bullet bo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9" name="Title Placeholder 1"/>
          <p:cNvSpPr>
            <a:spLocks noGrp="1"/>
          </p:cNvSpPr>
          <p:nvPr>
            <p:ph type="title" hasCustomPrompt="1"/>
          </p:nvPr>
        </p:nvSpPr>
        <p:spPr>
          <a:xfrm>
            <a:off x="310897" y="223103"/>
            <a:ext cx="10261309" cy="526571"/>
          </a:xfrm>
          <a:prstGeom prst="rect">
            <a:avLst/>
          </a:prstGeom>
        </p:spPr>
        <p:txBody>
          <a:bodyPr vert="horz" lIns="0" tIns="0" rIns="0" bIns="0" rtlCol="0" anchor="ctr" anchorCtr="0">
            <a:noAutofit/>
          </a:bodyPr>
          <a:lstStyle>
            <a:lvl1pPr>
              <a:defRPr>
                <a:latin typeface="Arial"/>
                <a:cs typeface="Arial"/>
              </a:defRPr>
            </a:lvl1pPr>
          </a:lstStyle>
          <a:p>
            <a:r>
              <a:rPr lang="en-US" noProof="0" dirty="0"/>
              <a:t>Click to edit Slide Title</a:t>
            </a:r>
          </a:p>
        </p:txBody>
      </p:sp>
      <p:sp>
        <p:nvSpPr>
          <p:cNvPr id="10" name="Text Placeholder 6"/>
          <p:cNvSpPr>
            <a:spLocks noGrp="1"/>
          </p:cNvSpPr>
          <p:nvPr>
            <p:ph type="body" sz="quarter" idx="14" hasCustomPrompt="1"/>
          </p:nvPr>
        </p:nvSpPr>
        <p:spPr>
          <a:xfrm>
            <a:off x="6400800" y="832104"/>
            <a:ext cx="5486400" cy="5253551"/>
          </a:xfrm>
          <a:prstGeom prst="rect">
            <a:avLst/>
          </a:prstGeom>
        </p:spPr>
        <p:txBody>
          <a:bodyPr/>
          <a:lstStyle>
            <a:lvl1pPr marL="0" indent="0">
              <a:lnSpc>
                <a:spcPct val="100000"/>
              </a:lnSpc>
              <a:buFontTx/>
              <a:buNone/>
              <a:defRPr sz="1800" b="1">
                <a:latin typeface="Arial"/>
                <a:cs typeface="Arial"/>
              </a:defRPr>
            </a:lvl1pPr>
            <a:lvl2pPr marL="285750" indent="-285750">
              <a:lnSpc>
                <a:spcPct val="100000"/>
              </a:lnSpc>
              <a:buFont typeface="Arial" panose="020B0604020202020204" pitchFamily="34" charset="0"/>
              <a:buChar char="•"/>
              <a:defRPr sz="1800">
                <a:latin typeface="Arial"/>
                <a:cs typeface="Arial"/>
              </a:defRPr>
            </a:lvl2pPr>
            <a:lvl3pPr marL="584184" indent="-285750">
              <a:lnSpc>
                <a:spcPct val="100000"/>
              </a:lnSpc>
              <a:buFont typeface="Arial" panose="020B0604020202020204" pitchFamily="34" charset="0"/>
              <a:buChar char="•"/>
              <a:defRPr sz="1800">
                <a:latin typeface="Arial"/>
                <a:cs typeface="Arial"/>
              </a:defRPr>
            </a:lvl3pPr>
            <a:lvl4pPr marL="895320" indent="-285750">
              <a:lnSpc>
                <a:spcPct val="100000"/>
              </a:lnSpc>
              <a:buFont typeface="Arial" panose="020B0604020202020204" pitchFamily="34" charset="0"/>
              <a:buChar char="•"/>
              <a:defRPr sz="1800">
                <a:latin typeface="Arial"/>
                <a:cs typeface="Arial"/>
              </a:defRPr>
            </a:lvl4pPr>
            <a:lvl5pPr marL="1126024" indent="-285750">
              <a:lnSpc>
                <a:spcPct val="100000"/>
              </a:lnSpc>
              <a:buFont typeface="Arial" panose="020B0604020202020204" pitchFamily="34" charset="0"/>
              <a:buChar cha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5" hasCustomPrompt="1"/>
          </p:nvPr>
        </p:nvSpPr>
        <p:spPr>
          <a:xfrm>
            <a:off x="310896" y="832104"/>
            <a:ext cx="5486400" cy="5253551"/>
          </a:xfrm>
          <a:prstGeom prst="rect">
            <a:avLst/>
          </a:prstGeom>
        </p:spPr>
        <p:txBody>
          <a:bodyPr/>
          <a:lstStyle>
            <a:lvl1pPr marL="0" indent="0">
              <a:lnSpc>
                <a:spcPct val="100000"/>
              </a:lnSpc>
              <a:buFontTx/>
              <a:buNone/>
              <a:defRPr sz="1800" b="1" i="0" baseline="0">
                <a:latin typeface="Arial"/>
                <a:cs typeface="Arial"/>
              </a:defRPr>
            </a:lvl1pPr>
            <a:lvl2pPr marL="230706" indent="-230706">
              <a:lnSpc>
                <a:spcPct val="100000"/>
              </a:lnSpc>
              <a:buFont typeface="Arial" panose="020B0604020202020204" pitchFamily="34" charset="0"/>
              <a:buChar char="•"/>
              <a:defRPr sz="1800">
                <a:latin typeface="Arial"/>
                <a:cs typeface="Arial"/>
              </a:defRPr>
            </a:lvl2pPr>
            <a:lvl3pPr marL="529140" indent="-230706">
              <a:lnSpc>
                <a:spcPct val="100000"/>
              </a:lnSpc>
              <a:buFont typeface="Arial" panose="020B0604020202020204" pitchFamily="34" charset="0"/>
              <a:buChar char="•"/>
              <a:defRPr sz="1800">
                <a:latin typeface="Arial"/>
                <a:cs typeface="Arial"/>
              </a:defRPr>
            </a:lvl3pPr>
            <a:lvl4pPr marL="833926" indent="-224356">
              <a:lnSpc>
                <a:spcPct val="100000"/>
              </a:lnSpc>
              <a:buFont typeface="Arial" panose="020B0604020202020204" pitchFamily="34" charset="0"/>
              <a:buChar char="•"/>
              <a:defRPr sz="1800">
                <a:latin typeface="Arial"/>
                <a:cs typeface="Arial"/>
              </a:defRPr>
            </a:lvl4pPr>
            <a:lvl5pPr marL="1070980" indent="-230706">
              <a:lnSpc>
                <a:spcPct val="100000"/>
              </a:lnSpc>
              <a:buFont typeface="Arial" panose="020B0604020202020204" pitchFamily="34" charset="0"/>
              <a:buChar char="•"/>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30055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bulleted list left, image on righ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E404AE-3037-EA4C-8316-CDEF47086DC5}"/>
              </a:ext>
            </a:extLst>
          </p:cNvPr>
          <p:cNvSpPr>
            <a:spLocks noGrp="1"/>
          </p:cNvSpPr>
          <p:nvPr>
            <p:ph sz="quarter" idx="16" hasCustomPrompt="1"/>
          </p:nvPr>
        </p:nvSpPr>
        <p:spPr>
          <a:xfrm>
            <a:off x="5791200" y="0"/>
            <a:ext cx="6400800" cy="6858000"/>
          </a:xfrm>
          <a:prstGeom prst="rect">
            <a:avLst/>
          </a:prstGeom>
        </p:spPr>
        <p:txBody>
          <a:bodyPr/>
          <a:lstStyle/>
          <a:p>
            <a:pPr lvl="0"/>
            <a:r>
              <a:rPr lang="en-US" dirty="0"/>
              <a:t>Insert image here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9" name="Title Placeholder 1"/>
          <p:cNvSpPr>
            <a:spLocks noGrp="1"/>
          </p:cNvSpPr>
          <p:nvPr>
            <p:ph type="title" hasCustomPrompt="1"/>
          </p:nvPr>
        </p:nvSpPr>
        <p:spPr>
          <a:xfrm>
            <a:off x="310897" y="219456"/>
            <a:ext cx="5480303" cy="388127"/>
          </a:xfrm>
          <a:prstGeom prst="rect">
            <a:avLst/>
          </a:prstGeom>
        </p:spPr>
        <p:txBody>
          <a:bodyPr vert="horz" lIns="0" tIns="0" rIns="0" bIns="0" rtlCol="0" anchor="t" anchorCtr="0">
            <a:noAutofit/>
          </a:bodyPr>
          <a:lstStyle>
            <a:lvl1pPr>
              <a:defRPr>
                <a:latin typeface="Arial"/>
                <a:cs typeface="Arial"/>
              </a:defRPr>
            </a:lvl1pPr>
          </a:lstStyle>
          <a:p>
            <a:r>
              <a:rPr lang="en-US" noProof="0" dirty="0"/>
              <a:t>Click to edit Slide Title</a:t>
            </a:r>
          </a:p>
        </p:txBody>
      </p:sp>
      <p:sp>
        <p:nvSpPr>
          <p:cNvPr id="6" name="Text Placeholder 6"/>
          <p:cNvSpPr>
            <a:spLocks noGrp="1"/>
          </p:cNvSpPr>
          <p:nvPr>
            <p:ph type="body" sz="quarter" idx="15" hasCustomPrompt="1"/>
          </p:nvPr>
        </p:nvSpPr>
        <p:spPr>
          <a:xfrm>
            <a:off x="310896" y="832104"/>
            <a:ext cx="5348499" cy="5786083"/>
          </a:xfrm>
          <a:prstGeom prst="rect">
            <a:avLst/>
          </a:prstGeom>
        </p:spPr>
        <p:txBody>
          <a:bodyPr/>
          <a:lstStyle>
            <a:lvl1pPr marL="342900" indent="-342900">
              <a:lnSpc>
                <a:spcPct val="100000"/>
              </a:lnSpc>
              <a:buFont typeface="Arial"/>
              <a:buChar char="•"/>
              <a:defRPr sz="1800">
                <a:latin typeface="Arial"/>
                <a:cs typeface="Arial"/>
              </a:defRPr>
            </a:lvl1pPr>
            <a:lvl2pPr marL="740664">
              <a:lnSpc>
                <a:spcPct val="100000"/>
              </a:lnSpc>
              <a:defRPr sz="1800">
                <a:latin typeface="Arial"/>
                <a:cs typeface="Arial"/>
              </a:defRPr>
            </a:lvl2pPr>
            <a:lvl3pPr marL="1143000">
              <a:lnSpc>
                <a:spcPct val="100000"/>
              </a:lnSpc>
              <a:defRPr sz="1800">
                <a:latin typeface="Arial"/>
                <a:cs typeface="Arial"/>
              </a:defRPr>
            </a:lvl3pPr>
            <a:lvl4pPr marL="1600200">
              <a:lnSpc>
                <a:spcPct val="100000"/>
              </a:lnSpc>
              <a:defRPr sz="1800">
                <a:latin typeface="Arial"/>
                <a:cs typeface="Arial"/>
              </a:defRPr>
            </a:lvl4pPr>
            <a:lvl5pPr marL="2057400">
              <a:lnSpc>
                <a:spcPct val="100000"/>
              </a:lnSpc>
              <a:defRPr sz="1800">
                <a:latin typeface="Arial"/>
                <a:cs typeface="Aria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0483840"/>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8812" y="221657"/>
            <a:ext cx="10210800" cy="442486"/>
          </a:xfrm>
          <a:prstGeom prst="rect">
            <a:avLst/>
          </a:prstGeom>
        </p:spPr>
        <p:txBody>
          <a:bodyPr/>
          <a:lstStyle>
            <a:lvl1pPr>
              <a:defRPr>
                <a:latin typeface="Arial"/>
                <a:cs typeface="Arial"/>
              </a:defRPr>
            </a:lvl1pPr>
          </a:lstStyle>
          <a:p>
            <a:r>
              <a:rPr lang="en-US" dirty="0"/>
              <a:t>Click to edit Slide Title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659171721"/>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IBM page">
    <p:spTree>
      <p:nvGrpSpPr>
        <p:cNvPr id="1" name=""/>
        <p:cNvGrpSpPr/>
        <p:nvPr/>
      </p:nvGrpSpPr>
      <p:grpSpPr>
        <a:xfrm>
          <a:off x="0" y="0"/>
          <a:ext cx="0" cy="0"/>
          <a:chOff x="0" y="0"/>
          <a:chExt cx="0" cy="0"/>
        </a:xfrm>
      </p:grpSpPr>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4604" y="2914870"/>
            <a:ext cx="1730144" cy="701463"/>
          </a:xfrm>
          <a:prstGeom prst="rect">
            <a:avLst/>
          </a:prstGeom>
        </p:spPr>
      </p:pic>
    </p:spTree>
    <p:extLst>
      <p:ext uri="{BB962C8B-B14F-4D97-AF65-F5344CB8AC3E}">
        <p14:creationId xmlns:p14="http://schemas.microsoft.com/office/powerpoint/2010/main" val="376053725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End slide">
    <p:bg>
      <p:bgPr>
        <a:solidFill>
          <a:schemeClr val="bg1"/>
        </a:solidFill>
        <a:effectLst/>
      </p:bgPr>
    </p:bg>
    <p:spTree>
      <p:nvGrpSpPr>
        <p:cNvPr id="1" name=""/>
        <p:cNvGrpSpPr/>
        <p:nvPr/>
      </p:nvGrpSpPr>
      <p:grpSpPr>
        <a:xfrm>
          <a:off x="0" y="0"/>
          <a:ext cx="0" cy="0"/>
          <a:chOff x="0" y="0"/>
          <a:chExt cx="0" cy="0"/>
        </a:xfrm>
      </p:grpSpPr>
      <p:pic>
        <p:nvPicPr>
          <p:cNvPr id="4" name="Picture 3" descr="IBM 8-bar logo">
            <a:extLst>
              <a:ext uri="{FF2B5EF4-FFF2-40B4-BE49-F238E27FC236}">
                <a16:creationId xmlns:a16="http://schemas.microsoft.com/office/drawing/2014/main" id="{F7060FE5-C047-4041-AB41-F553D2847ED5}"/>
              </a:ext>
            </a:extLst>
          </p:cNvPr>
          <p:cNvPicPr>
            <a:picLocks noChangeAspect="1"/>
          </p:cNvPicPr>
          <p:nvPr/>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1623444304"/>
      </p:ext>
    </p:extLst>
  </p:cSld>
  <p:clrMapOvr>
    <a:masterClrMapping/>
  </p:clrMapOvr>
  <p:transition spd="med"/>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91173" y="192024"/>
            <a:ext cx="2470717" cy="2105025"/>
          </a:xfrm>
        </p:spPr>
        <p:txBody>
          <a:bodyPr/>
          <a:lstStyle>
            <a:lvl1pPr>
              <a:lnSpc>
                <a:spcPct val="100000"/>
              </a:lnSpc>
              <a:defRPr sz="3399">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75443B4-0187-FC99-0FDE-8EB191B6CEF4}"/>
              </a:ext>
            </a:extLst>
          </p:cNvPr>
          <p:cNvSpPr>
            <a:spLocks noGrp="1"/>
          </p:cNvSpPr>
          <p:nvPr>
            <p:ph type="body" sz="quarter" idx="10"/>
          </p:nvPr>
        </p:nvSpPr>
        <p:spPr>
          <a:xfrm>
            <a:off x="6382506" y="287338"/>
            <a:ext cx="2476178" cy="5808659"/>
          </a:xfrm>
        </p:spPr>
        <p:txBody>
          <a:bodyPr/>
          <a:lstStyle>
            <a:lvl1pPr defTabSz="580528">
              <a:spcBef>
                <a:spcPts val="0"/>
              </a:spcBef>
              <a:defRPr>
                <a:solidFill>
                  <a:schemeClr val="tx1"/>
                </a:solidFill>
              </a:defRPr>
            </a:lvl1pPr>
            <a:lvl2pPr defTabSz="580528">
              <a:spcBef>
                <a:spcPts val="0"/>
              </a:spcBef>
              <a:defRPr>
                <a:solidFill>
                  <a:schemeClr val="tx1"/>
                </a:solidFill>
              </a:defRPr>
            </a:lvl2pPr>
            <a:lvl3pPr defTabSz="580528">
              <a:spcBef>
                <a:spcPts val="0"/>
              </a:spcBef>
              <a:defRPr>
                <a:solidFill>
                  <a:schemeClr val="tx1"/>
                </a:solidFill>
              </a:defRPr>
            </a:lvl3pPr>
            <a:lvl4pPr defTabSz="580528">
              <a:spcBef>
                <a:spcPts val="0"/>
              </a:spcBef>
              <a:defRPr>
                <a:solidFill>
                  <a:schemeClr val="tx1"/>
                </a:solidFill>
              </a:defRPr>
            </a:lvl4pPr>
            <a:lvl5pPr defTabSz="580528">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5A647AD3-098B-D1AB-C8D8-463E38402F94}"/>
              </a:ext>
            </a:extLst>
          </p:cNvPr>
          <p:cNvSpPr>
            <a:spLocks noGrp="1"/>
          </p:cNvSpPr>
          <p:nvPr>
            <p:ph type="body" sz="quarter" idx="11"/>
          </p:nvPr>
        </p:nvSpPr>
        <p:spPr>
          <a:xfrm>
            <a:off x="9430110" y="287338"/>
            <a:ext cx="2470622" cy="5810250"/>
          </a:xfrm>
        </p:spPr>
        <p:txBody>
          <a:bodyPr/>
          <a:lstStyle>
            <a:lvl1pPr defTabSz="580528">
              <a:spcBef>
                <a:spcPts val="0"/>
              </a:spcBef>
              <a:defRPr>
                <a:solidFill>
                  <a:schemeClr val="tx1"/>
                </a:solidFill>
              </a:defRPr>
            </a:lvl1pPr>
            <a:lvl2pPr defTabSz="580528">
              <a:spcBef>
                <a:spcPts val="0"/>
              </a:spcBef>
              <a:defRPr>
                <a:solidFill>
                  <a:schemeClr val="tx1"/>
                </a:solidFill>
              </a:defRPr>
            </a:lvl2pPr>
            <a:lvl3pPr defTabSz="580528">
              <a:spcBef>
                <a:spcPts val="0"/>
              </a:spcBef>
              <a:defRPr>
                <a:solidFill>
                  <a:schemeClr val="tx1"/>
                </a:solidFill>
              </a:defRPr>
            </a:lvl3pPr>
            <a:lvl4pPr defTabSz="580528">
              <a:spcBef>
                <a:spcPts val="0"/>
              </a:spcBef>
              <a:defRPr>
                <a:solidFill>
                  <a:schemeClr val="tx1"/>
                </a:solidFill>
              </a:defRPr>
            </a:lvl4pPr>
            <a:lvl5pPr defTabSz="580528">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3">
            <a:extLst>
              <a:ext uri="{FF2B5EF4-FFF2-40B4-BE49-F238E27FC236}">
                <a16:creationId xmlns:a16="http://schemas.microsoft.com/office/drawing/2014/main" id="{028AA764-A00C-AFFF-7F3F-49A733DCD474}"/>
              </a:ext>
            </a:extLst>
          </p:cNvPr>
          <p:cNvSpPr>
            <a:spLocks noGrp="1"/>
          </p:cNvSpPr>
          <p:nvPr>
            <p:ph type="ftr" sz="quarter" idx="18"/>
          </p:nvPr>
        </p:nvSpPr>
        <p:spPr>
          <a:xfrm>
            <a:off x="290474" y="6411643"/>
            <a:ext cx="2477765" cy="190500"/>
          </a:xfrm>
        </p:spPr>
        <p:txBody>
          <a:bodyPr/>
          <a:lstStyle/>
          <a:p>
            <a:endParaRPr lang="en-US" dirty="0"/>
          </a:p>
        </p:txBody>
      </p:sp>
      <p:sp>
        <p:nvSpPr>
          <p:cNvPr id="4" name="Slide Number">
            <a:extLst>
              <a:ext uri="{FF2B5EF4-FFF2-40B4-BE49-F238E27FC236}">
                <a16:creationId xmlns:a16="http://schemas.microsoft.com/office/drawing/2014/main" id="{D5D1D2A7-CF30-5698-14FC-F71CB82D5BCC}"/>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406800286"/>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91173" y="192024"/>
            <a:ext cx="5517527" cy="1331913"/>
          </a:xfrm>
        </p:spPr>
        <p:txBody>
          <a:bodyPr rIns="457200"/>
          <a:lstStyle>
            <a:lvl1pPr>
              <a:lnSpc>
                <a:spcPct val="100000"/>
              </a:lnSpc>
              <a:defRPr sz="3399">
                <a:solidFill>
                  <a:schemeClr val="tx2"/>
                </a:solidFill>
              </a:defRPr>
            </a:lvl1p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42F412B5-726F-373A-86F7-2FBA60F14014}"/>
              </a:ext>
            </a:extLst>
          </p:cNvPr>
          <p:cNvSpPr>
            <a:spLocks noGrp="1"/>
          </p:cNvSpPr>
          <p:nvPr>
            <p:ph type="ftr" sz="quarter" idx="18"/>
          </p:nvPr>
        </p:nvSpPr>
        <p:spPr>
          <a:xfrm>
            <a:off x="290474" y="6411643"/>
            <a:ext cx="2477765" cy="190500"/>
          </a:xfrm>
        </p:spPr>
        <p:txBody>
          <a:bodyPr/>
          <a:lstStyle>
            <a:lvl1pPr>
              <a:defRPr>
                <a:latin typeface="+mn-lt"/>
              </a:defRPr>
            </a:lvl1pPr>
          </a:lstStyle>
          <a:p>
            <a:endParaRPr lang="en-US" dirty="0"/>
          </a:p>
        </p:txBody>
      </p:sp>
      <p:sp>
        <p:nvSpPr>
          <p:cNvPr id="6" name="Slide Number">
            <a:extLst>
              <a:ext uri="{FF2B5EF4-FFF2-40B4-BE49-F238E27FC236}">
                <a16:creationId xmlns:a16="http://schemas.microsoft.com/office/drawing/2014/main" id="{6E2B1415-A9D9-645B-4DF0-7D16976DF727}"/>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191314252"/>
      </p:ext>
    </p:extLst>
  </p:cSld>
  <p:clrMapOvr>
    <a:masterClrMapping/>
  </p:clrMapOvr>
  <p:transition spd="med"/>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Lar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90474" y="150813"/>
            <a:ext cx="8569797" cy="4416425"/>
          </a:xfrm>
        </p:spPr>
        <p:txBody>
          <a:bodyPr/>
          <a:lstStyle>
            <a:lvl1pPr>
              <a:defRPr sz="8398" b="0" i="0">
                <a:solidFill>
                  <a:schemeClr val="tx2"/>
                </a:solidFill>
                <a:latin typeface="+mj-lt"/>
              </a:defRPr>
            </a:lvl1pPr>
          </a:lstStyle>
          <a:p>
            <a:r>
              <a:rPr lang="en-US"/>
              <a:t>Click to edit Master title style</a:t>
            </a:r>
            <a:endParaRPr lang="en-US" dirty="0"/>
          </a:p>
        </p:txBody>
      </p:sp>
      <p:sp>
        <p:nvSpPr>
          <p:cNvPr id="3" name="Footer Placeholder 3">
            <a:extLst>
              <a:ext uri="{FF2B5EF4-FFF2-40B4-BE49-F238E27FC236}">
                <a16:creationId xmlns:a16="http://schemas.microsoft.com/office/drawing/2014/main" id="{B98A3D4B-A3E1-0D38-F80E-1D86FCFA4DAE}"/>
              </a:ext>
            </a:extLst>
          </p:cNvPr>
          <p:cNvSpPr>
            <a:spLocks noGrp="1"/>
          </p:cNvSpPr>
          <p:nvPr>
            <p:ph type="ftr" sz="quarter" idx="18"/>
          </p:nvPr>
        </p:nvSpPr>
        <p:spPr>
          <a:xfrm>
            <a:off x="290474" y="6411643"/>
            <a:ext cx="2477765" cy="190500"/>
          </a:xfrm>
        </p:spPr>
        <p:txBody>
          <a:bodyPr/>
          <a:lstStyle>
            <a:lvl1pPr>
              <a:defRPr>
                <a:latin typeface="+mn-lt"/>
              </a:defRPr>
            </a:lvl1pPr>
          </a:lstStyle>
          <a:p>
            <a:endParaRPr lang="en-US" dirty="0"/>
          </a:p>
        </p:txBody>
      </p:sp>
      <p:sp>
        <p:nvSpPr>
          <p:cNvPr id="6" name="Slide Number">
            <a:extLst>
              <a:ext uri="{FF2B5EF4-FFF2-40B4-BE49-F238E27FC236}">
                <a16:creationId xmlns:a16="http://schemas.microsoft.com/office/drawing/2014/main" id="{3CF46425-C9F2-46CE-AAEE-89D8A19E0F2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292961848"/>
      </p:ext>
    </p:extLst>
  </p:cSld>
  <p:clrMapOvr>
    <a:masterClrMapping/>
  </p:clrMapOvr>
  <p:transition spd="med"/>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allout, head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91174" y="192024"/>
            <a:ext cx="4953942" cy="2104835"/>
          </a:xfrm>
        </p:spPr>
        <p:txBody>
          <a:bodyPr/>
          <a:lstStyle>
            <a:lvl1pPr>
              <a:lnSpc>
                <a:spcPct val="100000"/>
              </a:lnSpc>
              <a:defRPr sz="3399">
                <a:solidFill>
                  <a:schemeClr val="tx2"/>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354631A-4ED7-F527-1CBC-9AF7BE2CB676}"/>
              </a:ext>
            </a:extLst>
          </p:cNvPr>
          <p:cNvSpPr>
            <a:spLocks noGrp="1"/>
          </p:cNvSpPr>
          <p:nvPr>
            <p:ph type="body" sz="quarter" idx="10"/>
          </p:nvPr>
        </p:nvSpPr>
        <p:spPr>
          <a:xfrm>
            <a:off x="6382795" y="192024"/>
            <a:ext cx="5520318" cy="4389247"/>
          </a:xfrm>
        </p:spPr>
        <p:txBody>
          <a:bodyPr/>
          <a:lstStyle>
            <a:lvl1pPr>
              <a:lnSpc>
                <a:spcPct val="100000"/>
              </a:lnSpc>
              <a:spcBef>
                <a:spcPts val="0"/>
              </a:spcBef>
              <a:defRPr sz="3399">
                <a:solidFill>
                  <a:schemeClr val="tx2"/>
                </a:solidFill>
              </a:defRPr>
            </a:lvl1pPr>
            <a:lvl2pPr marL="292549" indent="-292549">
              <a:lnSpc>
                <a:spcPct val="100000"/>
              </a:lnSpc>
              <a:spcBef>
                <a:spcPts val="0"/>
              </a:spcBef>
              <a:defRPr sz="3399">
                <a:solidFill>
                  <a:schemeClr val="tx2"/>
                </a:solidFill>
              </a:defRPr>
            </a:lvl2pPr>
            <a:lvl3pPr marL="548530" indent="-292549">
              <a:lnSpc>
                <a:spcPct val="100000"/>
              </a:lnSpc>
              <a:spcBef>
                <a:spcPts val="0"/>
              </a:spcBef>
              <a:defRPr sz="3399">
                <a:solidFill>
                  <a:schemeClr val="tx2"/>
                </a:solidFill>
              </a:defRPr>
            </a:lvl3pPr>
            <a:lvl4pPr marL="877648">
              <a:lnSpc>
                <a:spcPct val="100000"/>
              </a:lnSpc>
              <a:spcBef>
                <a:spcPts val="0"/>
              </a:spcBef>
              <a:defRPr sz="3399">
                <a:solidFill>
                  <a:schemeClr val="tx2"/>
                </a:solidFill>
              </a:defRPr>
            </a:lvl4pPr>
            <a:lvl5pPr>
              <a:lnSpc>
                <a:spcPct val="100000"/>
              </a:lnSpc>
              <a:spcBef>
                <a:spcPts val="0"/>
              </a:spcBef>
              <a:defRPr sz="3199"/>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3">
            <a:extLst>
              <a:ext uri="{FF2B5EF4-FFF2-40B4-BE49-F238E27FC236}">
                <a16:creationId xmlns:a16="http://schemas.microsoft.com/office/drawing/2014/main" id="{20FC8337-4A61-6950-CEE5-DDB270D10746}"/>
              </a:ext>
            </a:extLst>
          </p:cNvPr>
          <p:cNvSpPr>
            <a:spLocks noGrp="1"/>
          </p:cNvSpPr>
          <p:nvPr>
            <p:ph type="ftr" sz="quarter" idx="18"/>
          </p:nvPr>
        </p:nvSpPr>
        <p:spPr>
          <a:xfrm>
            <a:off x="290474" y="6411643"/>
            <a:ext cx="2477765" cy="190500"/>
          </a:xfrm>
        </p:spPr>
        <p:txBody>
          <a:bodyPr/>
          <a:lstStyle>
            <a:lvl1pPr>
              <a:defRPr>
                <a:latin typeface="+mn-lt"/>
              </a:defRPr>
            </a:lvl1pPr>
          </a:lstStyle>
          <a:p>
            <a:endParaRPr lang="en-US" dirty="0"/>
          </a:p>
        </p:txBody>
      </p:sp>
      <p:sp>
        <p:nvSpPr>
          <p:cNvPr id="7" name="Slide Number">
            <a:extLst>
              <a:ext uri="{FF2B5EF4-FFF2-40B4-BE49-F238E27FC236}">
                <a16:creationId xmlns:a16="http://schemas.microsoft.com/office/drawing/2014/main" id="{F8F57643-D39B-662E-5D14-6D9BFA200F39}"/>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149635930"/>
      </p:ext>
    </p:extLst>
  </p:cSld>
  <p:clrMapOvr>
    <a:masterClrMapping/>
  </p:clrMapOvr>
  <p:transition spd="med"/>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allout, stand-alone">
    <p:bg>
      <p:bgPr>
        <a:solidFill>
          <a:schemeClr val="bg1"/>
        </a:solidFill>
        <a:effectLst/>
      </p:bgPr>
    </p:bg>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949EB6B2-A4A6-F162-D0FE-417694FC70FD}"/>
              </a:ext>
            </a:extLst>
          </p:cNvPr>
          <p:cNvSpPr>
            <a:spLocks noGrp="1"/>
          </p:cNvSpPr>
          <p:nvPr>
            <p:ph type="ftr" sz="quarter" idx="18"/>
          </p:nvPr>
        </p:nvSpPr>
        <p:spPr>
          <a:xfrm>
            <a:off x="290474" y="6411643"/>
            <a:ext cx="2471416" cy="190500"/>
          </a:xfrm>
        </p:spPr>
        <p:txBody>
          <a:bodyPr/>
          <a:lstStyle>
            <a:lvl1pPr>
              <a:defRPr>
                <a:latin typeface="+mn-lt"/>
              </a:defRPr>
            </a:lvl1pPr>
          </a:lstStyle>
          <a:p>
            <a:endParaRPr lang="en-US" dirty="0"/>
          </a:p>
        </p:txBody>
      </p:sp>
      <p:sp>
        <p:nvSpPr>
          <p:cNvPr id="6" name="Slide Number">
            <a:extLst>
              <a:ext uri="{FF2B5EF4-FFF2-40B4-BE49-F238E27FC236}">
                <a16:creationId xmlns:a16="http://schemas.microsoft.com/office/drawing/2014/main" id="{4DAC6A96-E5C9-E8BD-2383-926167440939}"/>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
        <p:nvSpPr>
          <p:cNvPr id="9" name="Text Placeholder 8">
            <a:extLst>
              <a:ext uri="{FF2B5EF4-FFF2-40B4-BE49-F238E27FC236}">
                <a16:creationId xmlns:a16="http://schemas.microsoft.com/office/drawing/2014/main" id="{E0CC16BE-B09A-0C84-8A0B-5FE3F85FB19B}"/>
              </a:ext>
            </a:extLst>
          </p:cNvPr>
          <p:cNvSpPr>
            <a:spLocks noGrp="1"/>
          </p:cNvSpPr>
          <p:nvPr>
            <p:ph type="body" sz="quarter" idx="19"/>
          </p:nvPr>
        </p:nvSpPr>
        <p:spPr>
          <a:xfrm>
            <a:off x="290475" y="155868"/>
            <a:ext cx="7323771" cy="5178133"/>
          </a:xfrm>
        </p:spPr>
        <p:txBody>
          <a:bodyPr/>
          <a:lstStyle>
            <a:lvl1pPr>
              <a:lnSpc>
                <a:spcPct val="100000"/>
              </a:lnSpc>
              <a:defRPr sz="4199"/>
            </a:lvl1pPr>
          </a:lstStyle>
          <a:p>
            <a:pPr lvl="0"/>
            <a:r>
              <a:rPr lang="en-US"/>
              <a:t>Click to edit Master text styles</a:t>
            </a:r>
          </a:p>
        </p:txBody>
      </p:sp>
    </p:spTree>
    <p:extLst>
      <p:ext uri="{BB962C8B-B14F-4D97-AF65-F5344CB8AC3E}">
        <p14:creationId xmlns:p14="http://schemas.microsoft.com/office/powerpoint/2010/main" val="1411001051"/>
      </p:ext>
    </p:extLst>
  </p:cSld>
  <p:clrMapOvr>
    <a:masterClrMapping/>
  </p:clrMapOvr>
  <p:transition spd="med"/>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Data, 2 callouts, vertical">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D5E03B0-C633-E81D-0D42-3FCCAFD64B0F}"/>
              </a:ext>
            </a:extLst>
          </p:cNvPr>
          <p:cNvSpPr>
            <a:spLocks noGrp="1"/>
          </p:cNvSpPr>
          <p:nvPr>
            <p:ph type="body" sz="quarter" idx="12"/>
          </p:nvPr>
        </p:nvSpPr>
        <p:spPr>
          <a:xfrm>
            <a:off x="291173" y="288036"/>
            <a:ext cx="3811091" cy="3521964"/>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DB20D7FD-6784-59C5-938D-4728A153F52B}"/>
              </a:ext>
            </a:extLst>
          </p:cNvPr>
          <p:cNvSpPr>
            <a:spLocks noGrp="1"/>
          </p:cNvSpPr>
          <p:nvPr>
            <p:ph type="body" sz="quarter" idx="13" hasCustomPrompt="1"/>
          </p:nvPr>
        </p:nvSpPr>
        <p:spPr>
          <a:xfrm>
            <a:off x="289959" y="4814111"/>
            <a:ext cx="5524575" cy="1676533"/>
          </a:xfrm>
        </p:spPr>
        <p:txBody>
          <a:bodyPr anchor="b"/>
          <a:lstStyle>
            <a:lvl1pPr>
              <a:lnSpc>
                <a:spcPct val="90000"/>
              </a:lnSpc>
              <a:spcBef>
                <a:spcPts val="0"/>
              </a:spcBef>
              <a:defRPr sz="12597" b="0" i="0">
                <a:solidFill>
                  <a:schemeClr val="accent1"/>
                </a:solidFill>
                <a:latin typeface="+mn-lt"/>
              </a:defRPr>
            </a:lvl1pPr>
          </a:lstStyle>
          <a:p>
            <a:r>
              <a:rPr lang="en-US" dirty="0"/>
              <a:t>↗︎00M</a:t>
            </a:r>
          </a:p>
        </p:txBody>
      </p:sp>
      <p:cxnSp>
        <p:nvCxnSpPr>
          <p:cNvPr id="9" name="Straight Connector 8" descr="Vertical column divider">
            <a:extLst>
              <a:ext uri="{FF2B5EF4-FFF2-40B4-BE49-F238E27FC236}">
                <a16:creationId xmlns:a16="http://schemas.microsoft.com/office/drawing/2014/main" id="{1C44518A-7FBB-67DA-E35B-8BC0AAFC6062}"/>
              </a:ext>
            </a:extLst>
          </p:cNvPr>
          <p:cNvCxnSpPr>
            <a:cxnSpLocks/>
          </p:cNvCxnSpPr>
          <p:nvPr/>
        </p:nvCxnSpPr>
        <p:spPr bwMode="auto">
          <a:xfrm>
            <a:off x="6096000" y="284957"/>
            <a:ext cx="0" cy="5812631"/>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Text Placeholder 5">
            <a:extLst>
              <a:ext uri="{FF2B5EF4-FFF2-40B4-BE49-F238E27FC236}">
                <a16:creationId xmlns:a16="http://schemas.microsoft.com/office/drawing/2014/main" id="{0A7285B0-4A1E-8885-0C0E-77D0ECA9CACD}"/>
              </a:ext>
            </a:extLst>
          </p:cNvPr>
          <p:cNvSpPr>
            <a:spLocks noGrp="1"/>
          </p:cNvSpPr>
          <p:nvPr>
            <p:ph type="body" sz="quarter" idx="11"/>
          </p:nvPr>
        </p:nvSpPr>
        <p:spPr>
          <a:xfrm>
            <a:off x="6382506" y="288036"/>
            <a:ext cx="3809504" cy="3521964"/>
          </a:xfrm>
        </p:spPr>
        <p:txBody>
          <a:bodyPr/>
          <a:lstStyle>
            <a:lvl1pPr>
              <a:lnSpc>
                <a:spcPct val="100000"/>
              </a:lnSpc>
              <a:spcBef>
                <a:spcPts val="0"/>
              </a:spcBef>
              <a:defRPr sz="2100">
                <a:solidFill>
                  <a:schemeClr val="tx1"/>
                </a:solidFill>
              </a:defRPr>
            </a:lvl1pPr>
            <a:lvl2pPr marL="201128" indent="-201128">
              <a:lnSpc>
                <a:spcPct val="100000"/>
              </a:lnSpc>
              <a:spcBef>
                <a:spcPts val="0"/>
              </a:spcBef>
              <a:defRPr sz="2100">
                <a:solidFill>
                  <a:schemeClr val="tx1"/>
                </a:solidFill>
              </a:defRPr>
            </a:lvl2pPr>
            <a:lvl3pPr marL="402256" indent="-201128">
              <a:lnSpc>
                <a:spcPct val="100000"/>
              </a:lnSpc>
              <a:spcBef>
                <a:spcPts val="0"/>
              </a:spcBef>
              <a:defRPr sz="2100">
                <a:solidFill>
                  <a:schemeClr val="tx1"/>
                </a:solidFill>
              </a:defRPr>
            </a:lvl3pPr>
            <a:lvl4pPr marL="557672" indent="-201128">
              <a:lnSpc>
                <a:spcPct val="100000"/>
              </a:lnSpc>
              <a:spcBef>
                <a:spcPts val="0"/>
              </a:spcBef>
              <a:defRPr sz="2100">
                <a:solidFill>
                  <a:schemeClr val="tx1"/>
                </a:solidFill>
              </a:defRPr>
            </a:lvl4pPr>
            <a:lvl5pPr>
              <a:lnSpc>
                <a:spcPct val="100000"/>
              </a:lnSpc>
              <a:spcBef>
                <a:spcPts val="0"/>
              </a:spcBef>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5F395CBF-E65B-9A42-BAE5-C2B2BD9B7BD2}"/>
              </a:ext>
            </a:extLst>
          </p:cNvPr>
          <p:cNvSpPr>
            <a:spLocks noGrp="1"/>
          </p:cNvSpPr>
          <p:nvPr>
            <p:ph type="body" sz="quarter" idx="14" hasCustomPrompt="1"/>
          </p:nvPr>
        </p:nvSpPr>
        <p:spPr>
          <a:xfrm>
            <a:off x="6382880" y="4814111"/>
            <a:ext cx="5523781" cy="1677147"/>
          </a:xfrm>
        </p:spPr>
        <p:txBody>
          <a:bodyPr anchor="b"/>
          <a:lstStyle>
            <a:lvl1pPr>
              <a:lnSpc>
                <a:spcPct val="90000"/>
              </a:lnSpc>
              <a:spcBef>
                <a:spcPts val="0"/>
              </a:spcBef>
              <a:defRPr sz="12597" b="0" i="0">
                <a:solidFill>
                  <a:schemeClr val="accent1"/>
                </a:solidFill>
                <a:latin typeface="+mn-lt"/>
              </a:defRPr>
            </a:lvl1pPr>
          </a:lstStyle>
          <a:p>
            <a:r>
              <a:rPr lang="en-US" dirty="0"/>
              <a:t>+00%</a:t>
            </a:r>
          </a:p>
        </p:txBody>
      </p:sp>
      <p:sp>
        <p:nvSpPr>
          <p:cNvPr id="2" name="Footer Placeholder 3">
            <a:extLst>
              <a:ext uri="{FF2B5EF4-FFF2-40B4-BE49-F238E27FC236}">
                <a16:creationId xmlns:a16="http://schemas.microsoft.com/office/drawing/2014/main" id="{21A64AF3-E67B-E80B-A5D3-6B3533C87F91}"/>
              </a:ext>
            </a:extLst>
          </p:cNvPr>
          <p:cNvSpPr>
            <a:spLocks noGrp="1"/>
          </p:cNvSpPr>
          <p:nvPr>
            <p:ph type="ftr" sz="quarter" idx="18"/>
          </p:nvPr>
        </p:nvSpPr>
        <p:spPr>
          <a:xfrm>
            <a:off x="290474" y="6411643"/>
            <a:ext cx="2477765" cy="190500"/>
          </a:xfrm>
        </p:spPr>
        <p:txBody>
          <a:bodyPr/>
          <a:lstStyle/>
          <a:p>
            <a:endParaRPr lang="en-US" dirty="0"/>
          </a:p>
        </p:txBody>
      </p:sp>
      <p:sp>
        <p:nvSpPr>
          <p:cNvPr id="5" name="Slide Number">
            <a:extLst>
              <a:ext uri="{FF2B5EF4-FFF2-40B4-BE49-F238E27FC236}">
                <a16:creationId xmlns:a16="http://schemas.microsoft.com/office/drawing/2014/main" id="{28C4F134-9B5D-407C-F525-B2FC25B7B5CD}"/>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477287345"/>
      </p:ext>
    </p:extLst>
  </p:cSld>
  <p:clrMapOvr>
    <a:masterClrMapping/>
  </p:clrMapOvr>
  <p:transition spd="med"/>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ata, 3 callouts, vertic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288036"/>
            <a:ext cx="2474590" cy="1642364"/>
          </a:xfrm>
        </p:spPr>
        <p:txBody>
          <a:bodyPr/>
          <a:lstStyle>
            <a:lvl1pPr>
              <a:lnSpc>
                <a:spcPct val="110000"/>
              </a:lnSpc>
              <a:defRPr sz="1800">
                <a:solidFill>
                  <a:schemeClr val="tx2"/>
                </a:solidFill>
              </a:defRPr>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81547"/>
            <a:ext cx="2475384" cy="953956"/>
          </a:xfrm>
        </p:spPr>
        <p:txBody>
          <a:bodyPr/>
          <a:lstStyle>
            <a:lvl1pPr>
              <a:lnSpc>
                <a:spcPct val="90000"/>
              </a:lnSpc>
              <a:defRPr sz="6599">
                <a:solidFill>
                  <a:schemeClr val="accent1"/>
                </a:solidFill>
              </a:defRPr>
            </a:lvl1pPr>
            <a:lvl2pPr marL="0" indent="0">
              <a:buNone/>
              <a:defRPr/>
            </a:lvl2pPr>
          </a:lstStyle>
          <a:p>
            <a:pPr lvl="0"/>
            <a:r>
              <a:rPr lang="en-US" dirty="0"/>
              <a:t>00%</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3333316" y="1166533"/>
            <a:ext cx="2475384" cy="493105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383301" y="179903"/>
            <a:ext cx="2474590" cy="953294"/>
          </a:xfrm>
        </p:spPr>
        <p:txBody>
          <a:bodyPr/>
          <a:lstStyle>
            <a:lvl1pPr>
              <a:lnSpc>
                <a:spcPct val="90000"/>
              </a:lnSpc>
              <a:defRPr sz="6599">
                <a:solidFill>
                  <a:schemeClr val="accent1"/>
                </a:solidFill>
              </a:defRPr>
            </a:lvl1pPr>
          </a:lstStyle>
          <a:p>
            <a:pPr lvl="0"/>
            <a:r>
              <a:rPr lang="en-US" dirty="0"/>
              <a:t>00%</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1167327"/>
            <a:ext cx="2476178" cy="493105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9428523" y="181490"/>
            <a:ext cx="2474590" cy="951707"/>
          </a:xfrm>
        </p:spPr>
        <p:txBody>
          <a:bodyPr/>
          <a:lstStyle>
            <a:lvl1pPr>
              <a:lnSpc>
                <a:spcPct val="90000"/>
              </a:lnSpc>
              <a:defRPr sz="6599">
                <a:solidFill>
                  <a:schemeClr val="accent1"/>
                </a:solidFill>
              </a:defRPr>
            </a:lvl1pPr>
          </a:lstStyle>
          <a:p>
            <a:pPr lvl="0"/>
            <a:r>
              <a:rPr lang="en-US" dirty="0"/>
              <a:t>00%</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9428522" y="1166533"/>
            <a:ext cx="2476178" cy="4931054"/>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4904" y="6029325"/>
            <a:ext cx="2475384" cy="571500"/>
          </a:xfrm>
        </p:spPr>
        <p:txBody>
          <a:bodyPr anchor="b"/>
          <a:lstStyle>
            <a:lvl1pPr>
              <a:lnSpc>
                <a:spcPct val="120000"/>
              </a:lnSpc>
              <a:spcBef>
                <a:spcPts val="0"/>
              </a:spcBef>
              <a:defRPr sz="800" b="0" i="0">
                <a:solidFill>
                  <a:schemeClr val="tx1"/>
                </a:solidFill>
                <a:latin typeface="Arial" panose="020B0604020202020204" pitchFamily="34" charset="0"/>
              </a:defRPr>
            </a:lvl1pPr>
            <a:lvl2pPr marL="73137" indent="-73137">
              <a:lnSpc>
                <a:spcPct val="120000"/>
              </a:lnSpc>
              <a:spcBef>
                <a:spcPts val="0"/>
              </a:spcBef>
              <a:defRPr sz="800" b="0" i="0">
                <a:solidFill>
                  <a:schemeClr val="tx1"/>
                </a:solidFill>
                <a:latin typeface="Arial" panose="020B0604020202020204" pitchFamily="34" charset="0"/>
              </a:defRPr>
            </a:lvl2pPr>
            <a:lvl3pPr marL="146275" indent="-73137">
              <a:lnSpc>
                <a:spcPct val="120000"/>
              </a:lnSpc>
              <a:spcBef>
                <a:spcPts val="0"/>
              </a:spcBef>
              <a:defRPr sz="800" b="0" i="0">
                <a:solidFill>
                  <a:schemeClr val="tx1"/>
                </a:solidFill>
                <a:latin typeface="Arial" panose="020B0604020202020204" pitchFamily="34" charset="0"/>
              </a:defRPr>
            </a:lvl3pPr>
            <a:lvl4pPr marL="219412" indent="-73137">
              <a:lnSpc>
                <a:spcPct val="120000"/>
              </a:lnSpc>
              <a:spcBef>
                <a:spcPts val="0"/>
              </a:spcBef>
              <a:defRPr sz="800" b="0" i="0">
                <a:solidFill>
                  <a:schemeClr val="tx1"/>
                </a:solidFill>
                <a:latin typeface="Arial" panose="020B0604020202020204" pitchFamily="34" charset="0"/>
              </a:defRPr>
            </a:lvl4pPr>
            <a:lvl5pPr>
              <a:lnSpc>
                <a:spcPct val="120000"/>
              </a:lnSpc>
              <a:spcBef>
                <a:spcPts val="0"/>
              </a:spcBef>
              <a:defRPr sz="800" b="0" i="0">
                <a:solidFill>
                  <a:schemeClr val="tx1"/>
                </a:solidFill>
                <a:latin typeface="Arial"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856FFD0-F317-D3D7-DE9D-AA1F4AB27EEB}"/>
              </a:ext>
            </a:extLst>
          </p:cNvPr>
          <p:cNvSpPr>
            <a:spLocks noGrp="1"/>
          </p:cNvSpPr>
          <p:nvPr>
            <p:ph type="ftr" sz="quarter" idx="18"/>
          </p:nvPr>
        </p:nvSpPr>
        <p:spPr>
          <a:xfrm>
            <a:off x="290474" y="6411643"/>
            <a:ext cx="2477765" cy="190500"/>
          </a:xfrm>
        </p:spPr>
        <p:txBody>
          <a:bodyPr/>
          <a:lstStyle/>
          <a:p>
            <a:endParaRPr lang="en-US" dirty="0"/>
          </a:p>
        </p:txBody>
      </p:sp>
      <p:sp>
        <p:nvSpPr>
          <p:cNvPr id="8" name="Slide Number">
            <a:extLst>
              <a:ext uri="{FF2B5EF4-FFF2-40B4-BE49-F238E27FC236}">
                <a16:creationId xmlns:a16="http://schemas.microsoft.com/office/drawing/2014/main" id="{899D670E-69CE-BB86-FB88-291343BDEE2E}"/>
              </a:ext>
            </a:extLst>
          </p:cNvPr>
          <p:cNvSpPr txBox="1">
            <a:spLocks noGrp="1"/>
          </p:cNvSpPr>
          <p:nvPr>
            <p:ph type="sldNum" sz="quarter" idx="4"/>
          </p:nvPr>
        </p:nvSpPr>
        <p:spPr>
          <a:xfrm>
            <a:off x="11778881" y="6475769"/>
            <a:ext cx="125819" cy="123111"/>
          </a:xfrm>
          <a:prstGeom prst="rect">
            <a:avLst/>
          </a:prstGeom>
          <a:ln w="12700">
            <a:miter lim="400000"/>
          </a:ln>
        </p:spPr>
        <p:txBody>
          <a:bodyPr wrap="none" lIns="0" tIns="0" rIns="0" bIns="0" anchor="ctr">
            <a:spAutoFit/>
          </a:bodyPr>
          <a:lstStyle>
            <a:lvl1pPr algn="r">
              <a:defRPr sz="800" b="0" i="0">
                <a:solidFill>
                  <a:schemeClr val="tx1"/>
                </a:solidFill>
                <a:latin typeface="Arial" panose="020B0604020202020204" pitchFamily="34" charset="0"/>
                <a:ea typeface="+mn-ea"/>
                <a:cs typeface="+mn-cs"/>
                <a:sym typeface="Aria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046374096"/>
      </p:ext>
    </p:extLst>
  </p:cSld>
  <p:clrMapOvr>
    <a:masterClrMapping/>
  </p:clrMapOvr>
  <p:transition spd="med"/>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2.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9" Type="http://schemas.openxmlformats.org/officeDocument/2006/relationships/slideLayout" Target="../slideLayouts/slideLayout107.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slideLayout" Target="../slideLayouts/slideLayout131.xml"/><Relationship Id="rId58" Type="http://schemas.openxmlformats.org/officeDocument/2006/relationships/slideLayout" Target="../slideLayouts/slideLayout136.xml"/><Relationship Id="rId5" Type="http://schemas.openxmlformats.org/officeDocument/2006/relationships/slideLayout" Target="../slideLayouts/slideLayout83.xml"/><Relationship Id="rId61" Type="http://schemas.openxmlformats.org/officeDocument/2006/relationships/theme" Target="../theme/theme3.xml"/><Relationship Id="rId19" Type="http://schemas.openxmlformats.org/officeDocument/2006/relationships/slideLayout" Target="../slideLayouts/slideLayout9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59" Type="http://schemas.openxmlformats.org/officeDocument/2006/relationships/slideLayout" Target="../slideLayouts/slideLayout137.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 Id="rId10" Type="http://schemas.openxmlformats.org/officeDocument/2006/relationships/slideLayout" Target="../slideLayouts/slideLayout88.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 Id="rId60" Type="http://schemas.openxmlformats.org/officeDocument/2006/relationships/slideLayout" Target="../slideLayouts/slideLayout13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11778881" y="6475857"/>
            <a:ext cx="125819" cy="123111"/>
          </a:xfrm>
          <a:prstGeom prst="rect">
            <a:avLst/>
          </a:prstGeom>
          <a:ln w="12700">
            <a:miter lim="400000"/>
          </a:ln>
        </p:spPr>
        <p:txBody>
          <a:bodyPr wrap="none" lIns="0" tIns="0" rIns="0" bIns="0" anchor="b" anchorCtr="0">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
        <p:nvSpPr>
          <p:cNvPr id="48" name="Title Text"/>
          <p:cNvSpPr txBox="1">
            <a:spLocks noGrp="1"/>
          </p:cNvSpPr>
          <p:nvPr>
            <p:ph type="title"/>
          </p:nvPr>
        </p:nvSpPr>
        <p:spPr>
          <a:xfrm>
            <a:off x="287999" y="288036"/>
            <a:ext cx="11293592" cy="1234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rPr dirty="0"/>
              <a:t>Title Text</a:t>
            </a:r>
          </a:p>
        </p:txBody>
      </p:sp>
      <p:sp>
        <p:nvSpPr>
          <p:cNvPr id="49" name="Body Level One…"/>
          <p:cNvSpPr txBox="1">
            <a:spLocks noGrp="1"/>
          </p:cNvSpPr>
          <p:nvPr>
            <p:ph type="body" idx="1"/>
          </p:nvPr>
        </p:nvSpPr>
        <p:spPr>
          <a:xfrm>
            <a:off x="287300" y="1663699"/>
            <a:ext cx="11293592" cy="443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90474" y="6411643"/>
            <a:ext cx="2477765" cy="190500"/>
          </a:xfrm>
          <a:prstGeom prst="rect">
            <a:avLst/>
          </a:prstGeom>
        </p:spPr>
        <p:txBody>
          <a:bodyPr vert="horz" lIns="0" tIns="0" rIns="0" bIns="0" rtlCol="0" anchor="b"/>
          <a:lstStyle>
            <a:lvl1pPr algn="l">
              <a:defRPr sz="800" b="0" i="0">
                <a:solidFill>
                  <a:schemeClr val="tx1"/>
                </a:solidFill>
                <a:latin typeface="+mn-lt"/>
              </a:defRPr>
            </a:lvl1pPr>
          </a:lstStyle>
          <a:p>
            <a:r>
              <a:rPr lang="en-US"/>
              <a:t>Footer text (optional)</a:t>
            </a:r>
            <a:endParaRPr lang="en-US" dirty="0"/>
          </a:p>
        </p:txBody>
      </p:sp>
      <p:sp>
        <p:nvSpPr>
          <p:cNvPr id="3" name="Rectangle 2">
            <a:extLst>
              <a:ext uri="{FF2B5EF4-FFF2-40B4-BE49-F238E27FC236}">
                <a16:creationId xmlns:a16="http://schemas.microsoft.com/office/drawing/2014/main" id="{55669670-99A1-4451-535B-89E6D9B937BC}"/>
              </a:ext>
            </a:extLst>
          </p:cNvPr>
          <p:cNvSpPr/>
          <p:nvPr userDrawn="1"/>
        </p:nvSpPr>
        <p:spPr>
          <a:xfrm>
            <a:off x="3704367" y="6684661"/>
            <a:ext cx="1618270" cy="200055"/>
          </a:xfrm>
          <a:prstGeom prst="rect">
            <a:avLst/>
          </a:prstGeom>
        </p:spPr>
        <p:txBody>
          <a:bodyPr wrap="square">
            <a:spAutoFit/>
          </a:bodyPr>
          <a:lstStyle/>
          <a:p>
            <a:pPr lvl="0" defTabSz="914378">
              <a:defRPr/>
            </a:pPr>
            <a:r>
              <a:rPr lang="en-US" sz="700" dirty="0"/>
              <a:t>© Copyright IBM Corporation 2026</a:t>
            </a:r>
          </a:p>
        </p:txBody>
      </p:sp>
    </p:spTree>
    <p:extLst>
      <p:ext uri="{BB962C8B-B14F-4D97-AF65-F5344CB8AC3E}">
        <p14:creationId xmlns:p14="http://schemas.microsoft.com/office/powerpoint/2010/main" val="3058199687"/>
      </p:ext>
    </p:extLst>
  </p:cSld>
  <p:clrMap bg1="dk1" tx1="lt1" bg2="dk2" tx2="lt2" accent1="accent1" accent2="accent2" accent3="accent3" accent4="accent4" accent5="accent5" accent6="accent6" hlink="hlink" folHlink="folHlink"/>
  <p:sldLayoutIdLst>
    <p:sldLayoutId id="2147486772" r:id="rId1"/>
    <p:sldLayoutId id="2147486773" r:id="rId2"/>
    <p:sldLayoutId id="2147486774" r:id="rId3"/>
    <p:sldLayoutId id="2147486775" r:id="rId4"/>
    <p:sldLayoutId id="2147486826" r:id="rId5"/>
    <p:sldLayoutId id="2147486827" r:id="rId6"/>
    <p:sldLayoutId id="2147486828" r:id="rId7"/>
    <p:sldLayoutId id="2147486829" r:id="rId8"/>
    <p:sldLayoutId id="2147486830" r:id="rId9"/>
    <p:sldLayoutId id="2147486831" r:id="rId10"/>
    <p:sldLayoutId id="2147486832" r:id="rId11"/>
    <p:sldLayoutId id="2147486835" r:id="rId12"/>
    <p:sldLayoutId id="2147486833" r:id="rId13"/>
    <p:sldLayoutId id="2147486834" r:id="rId14"/>
    <p:sldLayoutId id="2147486778" r:id="rId15"/>
    <p:sldLayoutId id="2147486779" r:id="rId16"/>
    <p:sldLayoutId id="2147486780" r:id="rId17"/>
    <p:sldLayoutId id="2147486781" r:id="rId18"/>
    <p:sldLayoutId id="2147486782" r:id="rId19"/>
    <p:sldLayoutId id="2147486783" r:id="rId20"/>
    <p:sldLayoutId id="2147486784" r:id="rId21"/>
    <p:sldLayoutId id="2147486785" r:id="rId22"/>
    <p:sldLayoutId id="2147486786" r:id="rId23"/>
    <p:sldLayoutId id="2147486787" r:id="rId24"/>
    <p:sldLayoutId id="2147486788" r:id="rId25"/>
    <p:sldLayoutId id="2147486789" r:id="rId26"/>
    <p:sldLayoutId id="2147486790" r:id="rId27"/>
    <p:sldLayoutId id="2147486791" r:id="rId28"/>
    <p:sldLayoutId id="2147486792" r:id="rId29"/>
    <p:sldLayoutId id="2147486793" r:id="rId30"/>
    <p:sldLayoutId id="2147486794" r:id="rId31"/>
    <p:sldLayoutId id="2147486795" r:id="rId32"/>
    <p:sldLayoutId id="2147486796" r:id="rId33"/>
    <p:sldLayoutId id="2147486797" r:id="rId34"/>
    <p:sldLayoutId id="2147486798" r:id="rId35"/>
    <p:sldLayoutId id="2147486799" r:id="rId36"/>
    <p:sldLayoutId id="2147486800" r:id="rId37"/>
    <p:sldLayoutId id="2147486801" r:id="rId38"/>
    <p:sldLayoutId id="2147486802" r:id="rId39"/>
    <p:sldLayoutId id="2147486803" r:id="rId40"/>
    <p:sldLayoutId id="2147486804" r:id="rId41"/>
    <p:sldLayoutId id="2147486805" r:id="rId42"/>
    <p:sldLayoutId id="2147486806" r:id="rId43"/>
    <p:sldLayoutId id="2147486807" r:id="rId44"/>
    <p:sldLayoutId id="2147486808" r:id="rId45"/>
    <p:sldLayoutId id="2147486809" r:id="rId46"/>
    <p:sldLayoutId id="2147486810" r:id="rId47"/>
    <p:sldLayoutId id="2147486811" r:id="rId48"/>
    <p:sldLayoutId id="2147486812" r:id="rId49"/>
    <p:sldLayoutId id="2147486813" r:id="rId50"/>
    <p:sldLayoutId id="2147486814" r:id="rId51"/>
    <p:sldLayoutId id="2147486815" r:id="rId52"/>
    <p:sldLayoutId id="2147486816" r:id="rId53"/>
    <p:sldLayoutId id="2147486817" r:id="rId54"/>
    <p:sldLayoutId id="2147486818" r:id="rId55"/>
    <p:sldLayoutId id="2147486837" r:id="rId56"/>
    <p:sldLayoutId id="2147486838" r:id="rId57"/>
    <p:sldLayoutId id="2147486839" r:id="rId58"/>
    <p:sldLayoutId id="2147486973" r:id="rId59"/>
    <p:sldLayoutId id="2147486974" r:id="rId60"/>
    <p:sldLayoutId id="2147486975" r:id="rId61"/>
    <p:sldLayoutId id="2147486976" r:id="rId62"/>
  </p:sldLayoutIdLst>
  <p:transition spd="med"/>
  <p:hf hdr="0" ftr="0" dt="0"/>
  <p:txStyles>
    <p:titleStyle>
      <a:lvl1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chemeClr val="tx2"/>
          </a:solidFill>
          <a:uFillTx/>
          <a:latin typeface="+mj-lt"/>
          <a:ea typeface="+mj-ea"/>
          <a:cs typeface="+mj-cs"/>
          <a:sym typeface="Arial"/>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9pPr>
    </p:titleStyle>
    <p:bodyStyle>
      <a:lvl1pPr marL="0" marR="0" indent="0" algn="l" defTabSz="1218956" rtl="0" eaLnBrk="1" latinLnBrk="0" hangingPunct="1">
        <a:lnSpc>
          <a:spcPct val="110000"/>
        </a:lnSpc>
        <a:spcBef>
          <a:spcPts val="0"/>
        </a:spcBef>
        <a:spcAft>
          <a:spcPts val="0"/>
        </a:spcAft>
        <a:buClrTx/>
        <a:buSzTx/>
        <a:buFontTx/>
        <a:buNone/>
        <a:tabLst/>
        <a:defRPr sz="1800" b="0" i="0" u="none" strike="noStrike" cap="none" spc="0" baseline="0">
          <a:solidFill>
            <a:schemeClr val="tx1"/>
          </a:solidFill>
          <a:uFillTx/>
          <a:latin typeface="+mj-lt"/>
          <a:ea typeface="+mj-ea"/>
          <a:cs typeface="+mj-cs"/>
          <a:sym typeface="Arial"/>
        </a:defRPr>
      </a:lvl1pPr>
      <a:lvl2pPr marL="164559"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Arial"/>
        </a:defRPr>
      </a:lvl2pPr>
      <a:lvl3pPr marL="329118"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Arial"/>
        </a:defRPr>
      </a:lvl3pPr>
      <a:lvl4pPr marL="493677"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Arial"/>
        </a:defRPr>
      </a:lvl4pPr>
      <a:lvl5pPr marL="571386" marR="0" indent="-228554" algn="l" defTabSz="1218956" rtl="0" eaLnBrk="1" latinLnBrk="0" hangingPunct="1">
        <a:lnSpc>
          <a:spcPct val="110000"/>
        </a:lnSpc>
        <a:spcBef>
          <a:spcPts val="1450"/>
        </a:spcBef>
        <a:spcAft>
          <a:spcPts val="0"/>
        </a:spcAft>
        <a:buClrTx/>
        <a:buSzPct val="100000"/>
        <a:buFont typeface="Arial" panose="020B0604020202020204" pitchFamily="34" charset="0"/>
        <a:buChar char="•"/>
        <a:tabLst/>
        <a:defRPr sz="1800" b="0" i="0" u="none" strike="noStrike" cap="none" spc="0" baseline="0">
          <a:solidFill>
            <a:srgbClr val="000000"/>
          </a:solidFill>
          <a:uFillTx/>
          <a:latin typeface="+mj-lt"/>
          <a:ea typeface="+mj-ea"/>
          <a:cs typeface="+mj-cs"/>
          <a:sym typeface="Arial"/>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9" orient="horz" pos="3840">
          <p15:clr>
            <a:srgbClr val="EE5396"/>
          </p15:clr>
        </p15:guide>
        <p15:guide id="20" orient="horz" pos="958">
          <p15:clr>
            <a:srgbClr val="EE5396"/>
          </p15:clr>
        </p15:guide>
        <p15:guide id="25" orient="horz" pos="7682">
          <p15:clr>
            <a:srgbClr val="EE5396"/>
          </p15:clr>
        </p15:guide>
        <p15:guide id="26" pos="7680">
          <p15:clr>
            <a:srgbClr val="0F62FE"/>
          </p15:clr>
        </p15:guide>
        <p15:guide id="27" pos="11520">
          <p15:clr>
            <a:srgbClr val="0F62FE"/>
          </p15:clr>
        </p15:guide>
        <p15:guide id="30" orient="horz" pos="1918">
          <p15:clr>
            <a:srgbClr val="EE5396"/>
          </p15:clr>
        </p15:guide>
        <p15:guide id="32" orient="horz" pos="6720">
          <p15:clr>
            <a:srgbClr val="EE5396"/>
          </p15:clr>
        </p15:guide>
        <p15:guide id="33" orient="horz" pos="2880">
          <p15:clr>
            <a:srgbClr val="EE5396"/>
          </p15:clr>
        </p15:guide>
        <p15:guide id="34" orient="horz" pos="4800">
          <p15:clr>
            <a:srgbClr val="EE5396"/>
          </p15:clr>
        </p15:guide>
        <p15:guide id="35" orient="horz" pos="5758">
          <p15:clr>
            <a:srgbClr val="EE5396"/>
          </p15:clr>
        </p15:guide>
        <p15:guide id="36" orient="horz" pos="8284">
          <p15:clr>
            <a:srgbClr val="9FCC3B"/>
          </p15:clr>
        </p15:guide>
        <p15:guide id="37" orient="horz" pos="360">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80416" y="268224"/>
            <a:ext cx="5522976" cy="5726176"/>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6388608" y="268224"/>
            <a:ext cx="5498592" cy="57261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304890" y="6400802"/>
            <a:ext cx="5486313" cy="222249"/>
          </a:xfrm>
          <a:prstGeom prst="rect">
            <a:avLst/>
          </a:prstGeom>
        </p:spPr>
        <p:txBody>
          <a:bodyPr vert="horz" lIns="0" tIns="0" rIns="0" bIns="0" rtlCol="0" anchor="ctr"/>
          <a:lstStyle>
            <a:lvl1pPr marL="0" marR="0" indent="0" algn="l" defTabSz="914645" rtl="0" eaLnBrk="1" fontAlgn="auto" latinLnBrk="0" hangingPunct="1">
              <a:lnSpc>
                <a:spcPct val="100000"/>
              </a:lnSpc>
              <a:spcBef>
                <a:spcPts val="0"/>
              </a:spcBef>
              <a:spcAft>
                <a:spcPts val="0"/>
              </a:spcAft>
              <a:buClrTx/>
              <a:buSzTx/>
              <a:buFontTx/>
              <a:buNone/>
              <a:tabLst/>
              <a:defRPr sz="800" b="0" i="0">
                <a:solidFill>
                  <a:schemeClr val="tx1"/>
                </a:solidFill>
                <a:latin typeface="IBM Plex Sans" panose="020B0503050203000203" pitchFamily="34" charset="0"/>
              </a:defRPr>
            </a:lvl1pPr>
          </a:lstStyle>
          <a:p>
            <a:endParaRPr lang="en-US" dirty="0"/>
          </a:p>
        </p:txBody>
      </p:sp>
      <p:sp>
        <p:nvSpPr>
          <p:cNvPr id="8" name="Slide Number Placeholder"/>
          <p:cNvSpPr>
            <a:spLocks noGrp="1"/>
          </p:cNvSpPr>
          <p:nvPr>
            <p:ph type="sldNum" sz="quarter" idx="4"/>
          </p:nvPr>
        </p:nvSpPr>
        <p:spPr>
          <a:xfrm>
            <a:off x="9448802" y="6400802"/>
            <a:ext cx="2438309" cy="222249"/>
          </a:xfrm>
          <a:prstGeom prst="rect">
            <a:avLst/>
          </a:prstGeom>
        </p:spPr>
        <p:txBody>
          <a:bodyPr vert="horz" lIns="0" tIns="0" rIns="0" bIns="0" rtlCol="0" anchor="ctr"/>
          <a:lstStyle>
            <a:lvl1pPr algn="r">
              <a:defRPr sz="800" b="0" i="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3" name="Group 2">
            <a:extLst>
              <a:ext uri="{FF2B5EF4-FFF2-40B4-BE49-F238E27FC236}">
                <a16:creationId xmlns:a16="http://schemas.microsoft.com/office/drawing/2014/main" id="{720BB8D8-C46D-7A4B-97AF-798F102BA8D4}"/>
              </a:ext>
            </a:extLst>
          </p:cNvPr>
          <p:cNvGrpSpPr/>
          <p:nvPr userDrawn="1"/>
        </p:nvGrpSpPr>
        <p:grpSpPr>
          <a:xfrm>
            <a:off x="-146307" y="-147320"/>
            <a:ext cx="12485627" cy="715264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28219"/>
              <a:ext cx="91440" cy="4686681"/>
              <a:chOff x="-109730" y="228219"/>
              <a:chExt cx="91440" cy="4686681"/>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745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2821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1490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28219"/>
              <a:ext cx="91440" cy="4685665"/>
              <a:chOff x="-109730" y="221869"/>
              <a:chExt cx="91440" cy="4685665"/>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9110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2186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9075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324564876"/>
      </p:ext>
    </p:extLst>
  </p:cSld>
  <p:clrMap bg1="dk1" tx1="lt1" bg2="dk2" tx2="lt2" accent1="accent1" accent2="accent2" accent3="accent3" accent4="accent4" accent5="accent5" accent6="accent6" hlink="hlink" folHlink="folHlink"/>
  <p:sldLayoutIdLst>
    <p:sldLayoutId id="2147486896" r:id="rId1"/>
    <p:sldLayoutId id="2147486897" r:id="rId2"/>
    <p:sldLayoutId id="2147486898" r:id="rId3"/>
    <p:sldLayoutId id="2147486899" r:id="rId4"/>
    <p:sldLayoutId id="2147486900" r:id="rId5"/>
    <p:sldLayoutId id="2147486901" r:id="rId6"/>
    <p:sldLayoutId id="2147486902" r:id="rId7"/>
    <p:sldLayoutId id="2147486903" r:id="rId8"/>
    <p:sldLayoutId id="2147486904" r:id="rId9"/>
    <p:sldLayoutId id="2147486905" r:id="rId10"/>
    <p:sldLayoutId id="2147486906" r:id="rId11"/>
    <p:sldLayoutId id="2147486907" r:id="rId12"/>
    <p:sldLayoutId id="2147486908" r:id="rId13"/>
    <p:sldLayoutId id="2147486909" r:id="rId14"/>
    <p:sldLayoutId id="2147486910" r:id="rId15"/>
    <p:sldLayoutId id="2147486911" r:id="rId16"/>
  </p:sldLayoutIdLst>
  <p:hf hdr="0" ftr="0" dt="0"/>
  <p:txStyles>
    <p:titleStyle>
      <a:lvl1pPr algn="l" rtl="0" eaLnBrk="1" fontAlgn="base" hangingPunct="1">
        <a:lnSpc>
          <a:spcPct val="90000"/>
        </a:lnSpc>
        <a:spcBef>
          <a:spcPct val="0"/>
        </a:spcBef>
        <a:spcAft>
          <a:spcPct val="0"/>
        </a:spcAft>
        <a:defRPr sz="3200"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960">
          <a:solidFill>
            <a:srgbClr val="191919"/>
          </a:solidFill>
          <a:latin typeface="IBM Plex Sans Light" pitchFamily="34" charset="0"/>
        </a:defRPr>
      </a:lvl2pPr>
      <a:lvl3pPr algn="l" rtl="0" eaLnBrk="1" fontAlgn="base" hangingPunct="1">
        <a:lnSpc>
          <a:spcPct val="90000"/>
        </a:lnSpc>
        <a:spcBef>
          <a:spcPct val="0"/>
        </a:spcBef>
        <a:spcAft>
          <a:spcPct val="0"/>
        </a:spcAft>
        <a:defRPr sz="2960">
          <a:solidFill>
            <a:srgbClr val="191919"/>
          </a:solidFill>
          <a:latin typeface="IBM Plex Sans Light" pitchFamily="34" charset="0"/>
        </a:defRPr>
      </a:lvl3pPr>
      <a:lvl4pPr algn="l" rtl="0" eaLnBrk="1" fontAlgn="base" hangingPunct="1">
        <a:lnSpc>
          <a:spcPct val="90000"/>
        </a:lnSpc>
        <a:spcBef>
          <a:spcPct val="0"/>
        </a:spcBef>
        <a:spcAft>
          <a:spcPct val="0"/>
        </a:spcAft>
        <a:defRPr sz="2960">
          <a:solidFill>
            <a:srgbClr val="191919"/>
          </a:solidFill>
          <a:latin typeface="IBM Plex Sans Light" pitchFamily="34" charset="0"/>
        </a:defRPr>
      </a:lvl4pPr>
      <a:lvl5pPr algn="l" rtl="0" eaLnBrk="1" fontAlgn="base" hangingPunct="1">
        <a:lnSpc>
          <a:spcPct val="90000"/>
        </a:lnSpc>
        <a:spcBef>
          <a:spcPct val="0"/>
        </a:spcBef>
        <a:spcAft>
          <a:spcPct val="0"/>
        </a:spcAft>
        <a:defRPr sz="2960">
          <a:solidFill>
            <a:srgbClr val="191919"/>
          </a:solidFill>
          <a:latin typeface="IBM Plex Sans Light" pitchFamily="34" charset="0"/>
        </a:defRPr>
      </a:lvl5pPr>
      <a:lvl6pPr marL="483419" algn="l" rtl="0" eaLnBrk="1" fontAlgn="base" hangingPunct="1">
        <a:lnSpc>
          <a:spcPct val="90000"/>
        </a:lnSpc>
        <a:spcBef>
          <a:spcPct val="0"/>
        </a:spcBef>
        <a:spcAft>
          <a:spcPct val="0"/>
        </a:spcAft>
        <a:defRPr sz="2960">
          <a:solidFill>
            <a:srgbClr val="191919"/>
          </a:solidFill>
          <a:latin typeface="IBM Plex Sans Light" pitchFamily="34" charset="0"/>
        </a:defRPr>
      </a:lvl6pPr>
      <a:lvl7pPr marL="966840" algn="l" rtl="0" eaLnBrk="1" fontAlgn="base" hangingPunct="1">
        <a:lnSpc>
          <a:spcPct val="90000"/>
        </a:lnSpc>
        <a:spcBef>
          <a:spcPct val="0"/>
        </a:spcBef>
        <a:spcAft>
          <a:spcPct val="0"/>
        </a:spcAft>
        <a:defRPr sz="2960">
          <a:solidFill>
            <a:srgbClr val="191919"/>
          </a:solidFill>
          <a:latin typeface="IBM Plex Sans Light" pitchFamily="34" charset="0"/>
        </a:defRPr>
      </a:lvl7pPr>
      <a:lvl8pPr marL="1450258" algn="l" rtl="0" eaLnBrk="1" fontAlgn="base" hangingPunct="1">
        <a:lnSpc>
          <a:spcPct val="90000"/>
        </a:lnSpc>
        <a:spcBef>
          <a:spcPct val="0"/>
        </a:spcBef>
        <a:spcAft>
          <a:spcPct val="0"/>
        </a:spcAft>
        <a:defRPr sz="2960">
          <a:solidFill>
            <a:srgbClr val="191919"/>
          </a:solidFill>
          <a:latin typeface="IBM Plex Sans Light" pitchFamily="34" charset="0"/>
        </a:defRPr>
      </a:lvl8pPr>
      <a:lvl9pPr marL="1933677" algn="l" rtl="0" eaLnBrk="1" fontAlgn="base" hangingPunct="1">
        <a:lnSpc>
          <a:spcPct val="90000"/>
        </a:lnSpc>
        <a:spcBef>
          <a:spcPct val="0"/>
        </a:spcBef>
        <a:spcAft>
          <a:spcPct val="0"/>
        </a:spcAft>
        <a:defRPr sz="2960">
          <a:solidFill>
            <a:srgbClr val="191919"/>
          </a:solidFill>
          <a:latin typeface="IBM Plex Sans Light" pitchFamily="34" charset="0"/>
        </a:defRPr>
      </a:lvl9pPr>
    </p:titleStyle>
    <p:bodyStyle>
      <a:lvl1pPr marL="0" indent="0" algn="l" rtl="0" eaLnBrk="1" fontAlgn="base" hangingPunct="1">
        <a:lnSpc>
          <a:spcPct val="100000"/>
        </a:lnSpc>
        <a:spcBef>
          <a:spcPts val="1467"/>
        </a:spcBef>
        <a:spcAft>
          <a:spcPct val="0"/>
        </a:spcAft>
        <a:buClr>
          <a:srgbClr val="001141"/>
        </a:buClr>
        <a:buSzPct val="90000"/>
        <a:buFont typeface="IBM Plex Sans Light" pitchFamily="2" charset="2"/>
        <a:buNone/>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1pPr>
      <a:lvl2pPr marL="228600" indent="-231645"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2pPr>
      <a:lvl3pPr marL="457201" indent="-231645" algn="l" rtl="0" eaLnBrk="1" fontAlgn="base" hangingPunct="1">
        <a:lnSpc>
          <a:spcPct val="100000"/>
        </a:lnSpc>
        <a:spcBef>
          <a:spcPts val="1467"/>
        </a:spcBef>
        <a:spcAft>
          <a:spcPct val="0"/>
        </a:spcAft>
        <a:buClr>
          <a:srgbClr val="001141"/>
        </a:buClr>
        <a:buSzPct val="100000"/>
        <a:buFont typeface="IBM Plex Sans Light" panose="020B0604020202020204" pitchFamily="34" charset="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3pPr>
      <a:lvl4pPr marL="838200" indent="-231645" algn="l" rtl="0" eaLnBrk="1" fontAlgn="base" hangingPunct="1">
        <a:lnSpc>
          <a:spcPct val="100000"/>
        </a:lnSpc>
        <a:spcBef>
          <a:spcPts val="1467"/>
        </a:spcBef>
        <a:spcAft>
          <a:spcPct val="0"/>
        </a:spcAft>
        <a:buClr>
          <a:srgbClr val="001141"/>
        </a:buClr>
        <a:buSzPct val="100000"/>
        <a:buFont typeface="IBM Plex Sans Light" charset="-120"/>
        <a:buChar char="–"/>
        <a:tabLst/>
        <a:defRPr sz="1867" b="0" i="0" baseline="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4pPr>
      <a:lvl5pPr marL="1071033" indent="-231645" algn="l" rtl="0" eaLnBrk="1" fontAlgn="base" hangingPunct="1">
        <a:lnSpc>
          <a:spcPct val="100000"/>
        </a:lnSpc>
        <a:spcBef>
          <a:spcPts val="1467"/>
        </a:spcBef>
        <a:spcAft>
          <a:spcPct val="0"/>
        </a:spcAft>
        <a:buClr>
          <a:srgbClr val="001141"/>
        </a:buClr>
        <a:buFont typeface="IBM Plex Sans Light" charset="-120"/>
        <a:buChar char="»"/>
        <a:tabLst/>
        <a:defRPr sz="1867" b="0" i="0">
          <a:solidFill>
            <a:schemeClr val="tx1"/>
          </a:solidFill>
          <a:latin typeface="IBM Plex Sans Light" panose="020B0403050203000203" pitchFamily="34" charset="0"/>
          <a:ea typeface="IBM Plex Sans Light" panose="020B0403050203000203" pitchFamily="34" charset="0"/>
          <a:cs typeface="IBM Plex Sans Light" panose="020B0403050203000203" pitchFamily="34" charset="0"/>
        </a:defRPr>
      </a:lvl5pPr>
      <a:lvl6pPr marL="2111602" indent="-172892" algn="l" rtl="0" eaLnBrk="1" fontAlgn="base" hangingPunct="1">
        <a:spcBef>
          <a:spcPct val="20000"/>
        </a:spcBef>
        <a:spcAft>
          <a:spcPct val="0"/>
        </a:spcAft>
        <a:buClr>
          <a:schemeClr val="bg1"/>
        </a:buClr>
        <a:buChar char="»"/>
        <a:defRPr sz="1692">
          <a:solidFill>
            <a:schemeClr val="bg1"/>
          </a:solidFill>
          <a:latin typeface="IBM Plex Sans Light" charset="0"/>
        </a:defRPr>
      </a:lvl6pPr>
      <a:lvl7pPr marL="2595022" indent="-172892" algn="l" rtl="0" eaLnBrk="1" fontAlgn="base" hangingPunct="1">
        <a:spcBef>
          <a:spcPct val="20000"/>
        </a:spcBef>
        <a:spcAft>
          <a:spcPct val="0"/>
        </a:spcAft>
        <a:buClr>
          <a:schemeClr val="bg1"/>
        </a:buClr>
        <a:buChar char="»"/>
        <a:defRPr sz="1692">
          <a:solidFill>
            <a:schemeClr val="bg1"/>
          </a:solidFill>
          <a:latin typeface="IBM Plex Sans Light" charset="0"/>
        </a:defRPr>
      </a:lvl7pPr>
      <a:lvl8pPr marL="3078442" indent="-172892" algn="l" rtl="0" eaLnBrk="1" fontAlgn="base" hangingPunct="1">
        <a:spcBef>
          <a:spcPct val="20000"/>
        </a:spcBef>
        <a:spcAft>
          <a:spcPct val="0"/>
        </a:spcAft>
        <a:buClr>
          <a:schemeClr val="bg1"/>
        </a:buClr>
        <a:buChar char="»"/>
        <a:defRPr sz="1692">
          <a:solidFill>
            <a:schemeClr val="bg1"/>
          </a:solidFill>
          <a:latin typeface="IBM Plex Sans Light" charset="0"/>
        </a:defRPr>
      </a:lvl8pPr>
      <a:lvl9pPr marL="3561862" indent="-172892" algn="l" rtl="0" eaLnBrk="1" fontAlgn="base" hangingPunct="1">
        <a:spcBef>
          <a:spcPct val="20000"/>
        </a:spcBef>
        <a:spcAft>
          <a:spcPct val="0"/>
        </a:spcAft>
        <a:buClr>
          <a:schemeClr val="bg1"/>
        </a:buClr>
        <a:buChar char="»"/>
        <a:defRPr sz="1692">
          <a:solidFill>
            <a:schemeClr val="bg1"/>
          </a:solidFill>
          <a:latin typeface="IBM Plex Sans Light" charset="0"/>
        </a:defRPr>
      </a:lvl9pPr>
    </p:bodyStyle>
    <p:otherStyle>
      <a:defPPr>
        <a:defRPr lang="en-US"/>
      </a:defPPr>
      <a:lvl1pPr marL="0" algn="l" defTabSz="966840" rtl="0" eaLnBrk="1" latinLnBrk="0" hangingPunct="1">
        <a:defRPr sz="1904" kern="1200">
          <a:solidFill>
            <a:schemeClr val="tx1"/>
          </a:solidFill>
          <a:latin typeface="+mn-lt"/>
          <a:ea typeface="+mn-ea"/>
          <a:cs typeface="+mn-cs"/>
        </a:defRPr>
      </a:lvl1pPr>
      <a:lvl2pPr marL="483419" algn="l" defTabSz="966840" rtl="0" eaLnBrk="1" latinLnBrk="0" hangingPunct="1">
        <a:defRPr sz="1904" kern="1200">
          <a:solidFill>
            <a:schemeClr val="tx1"/>
          </a:solidFill>
          <a:latin typeface="+mn-lt"/>
          <a:ea typeface="+mn-ea"/>
          <a:cs typeface="+mn-cs"/>
        </a:defRPr>
      </a:lvl2pPr>
      <a:lvl3pPr marL="966840" algn="l" defTabSz="966840" rtl="0" eaLnBrk="1" latinLnBrk="0" hangingPunct="1">
        <a:defRPr sz="1904" kern="1200">
          <a:solidFill>
            <a:schemeClr val="tx1"/>
          </a:solidFill>
          <a:latin typeface="+mn-lt"/>
          <a:ea typeface="+mn-ea"/>
          <a:cs typeface="+mn-cs"/>
        </a:defRPr>
      </a:lvl3pPr>
      <a:lvl4pPr marL="1450258" algn="l" defTabSz="966840" rtl="0" eaLnBrk="1" latinLnBrk="0" hangingPunct="1">
        <a:defRPr sz="1904" kern="1200">
          <a:solidFill>
            <a:schemeClr val="tx1"/>
          </a:solidFill>
          <a:latin typeface="+mn-lt"/>
          <a:ea typeface="+mn-ea"/>
          <a:cs typeface="+mn-cs"/>
        </a:defRPr>
      </a:lvl4pPr>
      <a:lvl5pPr marL="1933677" algn="l" defTabSz="966840" rtl="0" eaLnBrk="1" latinLnBrk="0" hangingPunct="1">
        <a:defRPr sz="1904" kern="1200">
          <a:solidFill>
            <a:schemeClr val="tx1"/>
          </a:solidFill>
          <a:latin typeface="+mn-lt"/>
          <a:ea typeface="+mn-ea"/>
          <a:cs typeface="+mn-cs"/>
        </a:defRPr>
      </a:lvl5pPr>
      <a:lvl6pPr marL="2417098" algn="l" defTabSz="966840" rtl="0" eaLnBrk="1" latinLnBrk="0" hangingPunct="1">
        <a:defRPr sz="1904" kern="1200">
          <a:solidFill>
            <a:schemeClr val="tx1"/>
          </a:solidFill>
          <a:latin typeface="+mn-lt"/>
          <a:ea typeface="+mn-ea"/>
          <a:cs typeface="+mn-cs"/>
        </a:defRPr>
      </a:lvl6pPr>
      <a:lvl7pPr marL="2900515" algn="l" defTabSz="966840" rtl="0" eaLnBrk="1" latinLnBrk="0" hangingPunct="1">
        <a:defRPr sz="1904" kern="1200">
          <a:solidFill>
            <a:schemeClr val="tx1"/>
          </a:solidFill>
          <a:latin typeface="+mn-lt"/>
          <a:ea typeface="+mn-ea"/>
          <a:cs typeface="+mn-cs"/>
        </a:defRPr>
      </a:lvl7pPr>
      <a:lvl8pPr marL="3383935" algn="l" defTabSz="966840" rtl="0" eaLnBrk="1" latinLnBrk="0" hangingPunct="1">
        <a:defRPr sz="1904" kern="1200">
          <a:solidFill>
            <a:schemeClr val="tx1"/>
          </a:solidFill>
          <a:latin typeface="+mn-lt"/>
          <a:ea typeface="+mn-ea"/>
          <a:cs typeface="+mn-cs"/>
        </a:defRPr>
      </a:lvl8pPr>
      <a:lvl9pPr marL="3867354" algn="l" defTabSz="966840" rtl="0" eaLnBrk="1" latinLnBrk="0" hangingPunct="1">
        <a:defRPr sz="19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guide id="3" pos="5616">
          <p15:clr>
            <a:srgbClr val="F26B43"/>
          </p15:clr>
        </p15:guide>
        <p15:guide id="4" orient="horz" pos="2832">
          <p15:clr>
            <a:srgbClr val="F26B43"/>
          </p15:clr>
        </p15:guide>
        <p15:guide id="5" orient="horz" pos="3094">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11778881" y="6475857"/>
            <a:ext cx="125819" cy="123111"/>
          </a:xfrm>
          <a:prstGeom prst="rect">
            <a:avLst/>
          </a:prstGeom>
          <a:ln w="12700">
            <a:miter lim="400000"/>
          </a:ln>
        </p:spPr>
        <p:txBody>
          <a:bodyPr wrap="none" lIns="0" tIns="0" rIns="0" bIns="0" anchor="b" anchorCtr="0">
            <a:spAutoFit/>
          </a:bodyPr>
          <a:lstStyle>
            <a:lvl1pPr algn="r">
              <a:defRPr sz="800" b="0" i="0">
                <a:solidFill>
                  <a:schemeClr val="tx1"/>
                </a:solidFill>
                <a:latin typeface="+mn-lt"/>
                <a:ea typeface="+mn-ea"/>
                <a:cs typeface="+mn-cs"/>
                <a:sym typeface="Arial"/>
              </a:defRPr>
            </a:lvl1pPr>
          </a:lstStyle>
          <a:p>
            <a:fld id="{D0BE6F14-FF48-0F4F-A8AA-2E3F25371E4A}" type="slidenum">
              <a:rPr lang="en-US" smtClean="0"/>
              <a:pPr/>
              <a:t>‹#›</a:t>
            </a:fld>
            <a:endParaRPr lang="en-US"/>
          </a:p>
        </p:txBody>
      </p:sp>
      <p:sp>
        <p:nvSpPr>
          <p:cNvPr id="48" name="Title Text"/>
          <p:cNvSpPr txBox="1">
            <a:spLocks noGrp="1"/>
          </p:cNvSpPr>
          <p:nvPr>
            <p:ph type="title"/>
          </p:nvPr>
        </p:nvSpPr>
        <p:spPr>
          <a:xfrm>
            <a:off x="287999" y="288036"/>
            <a:ext cx="11293592" cy="1234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Title Text</a:t>
            </a:r>
          </a:p>
        </p:txBody>
      </p:sp>
      <p:sp>
        <p:nvSpPr>
          <p:cNvPr id="49" name="Body Level One…"/>
          <p:cNvSpPr txBox="1">
            <a:spLocks noGrp="1"/>
          </p:cNvSpPr>
          <p:nvPr>
            <p:ph type="body" idx="1"/>
          </p:nvPr>
        </p:nvSpPr>
        <p:spPr>
          <a:xfrm>
            <a:off x="287300" y="1663699"/>
            <a:ext cx="11293592" cy="443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90474" y="6411643"/>
            <a:ext cx="2477765" cy="190500"/>
          </a:xfrm>
          <a:prstGeom prst="rect">
            <a:avLst/>
          </a:prstGeom>
        </p:spPr>
        <p:txBody>
          <a:bodyPr vert="horz" lIns="0" tIns="0" rIns="0" bIns="0" rtlCol="0" anchor="b"/>
          <a:lstStyle>
            <a:lvl1pPr algn="l">
              <a:defRPr sz="800" b="0" i="0">
                <a:solidFill>
                  <a:schemeClr val="tx1"/>
                </a:solidFill>
                <a:latin typeface="+mn-lt"/>
              </a:defRPr>
            </a:lvl1pPr>
          </a:lstStyle>
          <a:p>
            <a:r>
              <a:rPr lang="en-US"/>
              <a:t>Footer text (optional)</a:t>
            </a:r>
            <a:endParaRPr lang="en-US" dirty="0"/>
          </a:p>
        </p:txBody>
      </p:sp>
      <p:sp>
        <p:nvSpPr>
          <p:cNvPr id="3" name="Rectangle 2">
            <a:extLst>
              <a:ext uri="{FF2B5EF4-FFF2-40B4-BE49-F238E27FC236}">
                <a16:creationId xmlns:a16="http://schemas.microsoft.com/office/drawing/2014/main" id="{55669670-99A1-4451-535B-89E6D9B937BC}"/>
              </a:ext>
            </a:extLst>
          </p:cNvPr>
          <p:cNvSpPr/>
          <p:nvPr userDrawn="1"/>
        </p:nvSpPr>
        <p:spPr>
          <a:xfrm>
            <a:off x="3704367" y="6684661"/>
            <a:ext cx="1618270" cy="200055"/>
          </a:xfrm>
          <a:prstGeom prst="rect">
            <a:avLst/>
          </a:prstGeom>
        </p:spPr>
        <p:txBody>
          <a:bodyPr wrap="square">
            <a:spAutoFit/>
          </a:bodyPr>
          <a:lstStyle/>
          <a:p>
            <a:pPr lvl="0" defTabSz="914378">
              <a:defRPr/>
            </a:pPr>
            <a:r>
              <a:rPr lang="en-US" sz="700" dirty="0"/>
              <a:t>© Copyright IBM Corporation 2026</a:t>
            </a:r>
          </a:p>
        </p:txBody>
      </p:sp>
    </p:spTree>
    <p:extLst>
      <p:ext uri="{BB962C8B-B14F-4D97-AF65-F5344CB8AC3E}">
        <p14:creationId xmlns:p14="http://schemas.microsoft.com/office/powerpoint/2010/main" val="1191006214"/>
      </p:ext>
    </p:extLst>
  </p:cSld>
  <p:clrMap bg1="dk1" tx1="lt1" bg2="dk2" tx2="lt2" accent1="accent1" accent2="accent2" accent3="accent3" accent4="accent4" accent5="accent5" accent6="accent6" hlink="hlink" folHlink="folHlink"/>
  <p:sldLayoutIdLst>
    <p:sldLayoutId id="2147486913" r:id="rId1"/>
    <p:sldLayoutId id="2147486914" r:id="rId2"/>
    <p:sldLayoutId id="2147486915" r:id="rId3"/>
    <p:sldLayoutId id="2147486916" r:id="rId4"/>
    <p:sldLayoutId id="2147486917" r:id="rId5"/>
    <p:sldLayoutId id="2147486918" r:id="rId6"/>
    <p:sldLayoutId id="2147486919" r:id="rId7"/>
    <p:sldLayoutId id="2147486920" r:id="rId8"/>
    <p:sldLayoutId id="2147486921" r:id="rId9"/>
    <p:sldLayoutId id="2147486922" r:id="rId10"/>
    <p:sldLayoutId id="2147486923" r:id="rId11"/>
    <p:sldLayoutId id="2147486924" r:id="rId12"/>
    <p:sldLayoutId id="2147486925" r:id="rId13"/>
    <p:sldLayoutId id="2147486926" r:id="rId14"/>
    <p:sldLayoutId id="2147486927" r:id="rId15"/>
    <p:sldLayoutId id="2147486928" r:id="rId16"/>
    <p:sldLayoutId id="2147486929" r:id="rId17"/>
    <p:sldLayoutId id="2147486930" r:id="rId18"/>
    <p:sldLayoutId id="2147486931" r:id="rId19"/>
    <p:sldLayoutId id="2147486932" r:id="rId20"/>
    <p:sldLayoutId id="2147486933" r:id="rId21"/>
    <p:sldLayoutId id="2147486934" r:id="rId22"/>
    <p:sldLayoutId id="2147486935" r:id="rId23"/>
    <p:sldLayoutId id="2147486936" r:id="rId24"/>
    <p:sldLayoutId id="2147486937" r:id="rId25"/>
    <p:sldLayoutId id="2147486938" r:id="rId26"/>
    <p:sldLayoutId id="2147486939" r:id="rId27"/>
    <p:sldLayoutId id="2147486940" r:id="rId28"/>
    <p:sldLayoutId id="2147486941" r:id="rId29"/>
    <p:sldLayoutId id="2147486942" r:id="rId30"/>
    <p:sldLayoutId id="2147486943" r:id="rId31"/>
    <p:sldLayoutId id="2147486944" r:id="rId32"/>
    <p:sldLayoutId id="2147486945" r:id="rId33"/>
    <p:sldLayoutId id="2147486946" r:id="rId34"/>
    <p:sldLayoutId id="2147486947" r:id="rId35"/>
    <p:sldLayoutId id="2147486948" r:id="rId36"/>
    <p:sldLayoutId id="2147486949" r:id="rId37"/>
    <p:sldLayoutId id="2147486950" r:id="rId38"/>
    <p:sldLayoutId id="2147486951" r:id="rId39"/>
    <p:sldLayoutId id="2147486952" r:id="rId40"/>
    <p:sldLayoutId id="2147486953" r:id="rId41"/>
    <p:sldLayoutId id="2147486954" r:id="rId42"/>
    <p:sldLayoutId id="2147486955" r:id="rId43"/>
    <p:sldLayoutId id="2147486956" r:id="rId44"/>
    <p:sldLayoutId id="2147486957" r:id="rId45"/>
    <p:sldLayoutId id="2147486958" r:id="rId46"/>
    <p:sldLayoutId id="2147486959" r:id="rId47"/>
    <p:sldLayoutId id="2147486960" r:id="rId48"/>
    <p:sldLayoutId id="2147486961" r:id="rId49"/>
    <p:sldLayoutId id="2147486962" r:id="rId50"/>
    <p:sldLayoutId id="2147486963" r:id="rId51"/>
    <p:sldLayoutId id="2147486964" r:id="rId52"/>
    <p:sldLayoutId id="2147486965" r:id="rId53"/>
    <p:sldLayoutId id="2147486966" r:id="rId54"/>
    <p:sldLayoutId id="2147486967" r:id="rId55"/>
    <p:sldLayoutId id="2147486968" r:id="rId56"/>
    <p:sldLayoutId id="2147486969" r:id="rId57"/>
    <p:sldLayoutId id="2147486970" r:id="rId58"/>
    <p:sldLayoutId id="2147486971" r:id="rId59"/>
    <p:sldLayoutId id="2147486972" r:id="rId60"/>
  </p:sldLayoutIdLst>
  <p:transition spd="med"/>
  <p:hf hdr="0" ftr="0" dt="0"/>
  <p:txStyles>
    <p:titleStyle>
      <a:lvl1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chemeClr val="tx2"/>
          </a:solidFill>
          <a:uFillTx/>
          <a:latin typeface="+mj-lt"/>
          <a:ea typeface="+mj-ea"/>
          <a:cs typeface="+mj-cs"/>
          <a:sym typeface="Arial"/>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Arial"/>
        </a:defRPr>
      </a:lvl9pPr>
    </p:titleStyle>
    <p:bodyStyle>
      <a:lvl1pPr marL="0" marR="0" indent="0" algn="l" defTabSz="1218956" rtl="0" eaLnBrk="1" latinLnBrk="0" hangingPunct="1">
        <a:lnSpc>
          <a:spcPct val="110000"/>
        </a:lnSpc>
        <a:spcBef>
          <a:spcPts val="0"/>
        </a:spcBef>
        <a:spcAft>
          <a:spcPts val="0"/>
        </a:spcAft>
        <a:buClrTx/>
        <a:buSzTx/>
        <a:buFontTx/>
        <a:buNone/>
        <a:tabLst/>
        <a:defRPr sz="1800" b="0" i="0" u="none" strike="noStrike" cap="none" spc="0" baseline="0">
          <a:solidFill>
            <a:schemeClr val="tx1"/>
          </a:solidFill>
          <a:uFillTx/>
          <a:latin typeface="+mj-lt"/>
          <a:ea typeface="+mj-ea"/>
          <a:cs typeface="+mj-cs"/>
          <a:sym typeface="Arial"/>
        </a:defRPr>
      </a:lvl1pPr>
      <a:lvl2pPr marL="164559"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Arial"/>
        </a:defRPr>
      </a:lvl2pPr>
      <a:lvl3pPr marL="329118"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Arial"/>
        </a:defRPr>
      </a:lvl3pPr>
      <a:lvl4pPr marL="493677"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Arial"/>
        </a:defRPr>
      </a:lvl4pPr>
      <a:lvl5pPr marL="571386" marR="0" indent="-228554" algn="l" defTabSz="1218956" rtl="0" eaLnBrk="1" latinLnBrk="0" hangingPunct="1">
        <a:lnSpc>
          <a:spcPct val="110000"/>
        </a:lnSpc>
        <a:spcBef>
          <a:spcPts val="1450"/>
        </a:spcBef>
        <a:spcAft>
          <a:spcPts val="0"/>
        </a:spcAft>
        <a:buClrTx/>
        <a:buSzPct val="100000"/>
        <a:buFont typeface="Arial" panose="020B0604020202020204" pitchFamily="34" charset="0"/>
        <a:buChar char="•"/>
        <a:tabLst/>
        <a:defRPr sz="1800" b="0" i="0" u="none" strike="noStrike" cap="none" spc="0" baseline="0">
          <a:solidFill>
            <a:srgbClr val="000000"/>
          </a:solidFill>
          <a:uFillTx/>
          <a:latin typeface="+mj-lt"/>
          <a:ea typeface="+mj-ea"/>
          <a:cs typeface="+mj-cs"/>
          <a:sym typeface="Arial"/>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9" orient="horz" pos="3840">
          <p15:clr>
            <a:srgbClr val="EE5396"/>
          </p15:clr>
        </p15:guide>
        <p15:guide id="20" orient="horz" pos="958">
          <p15:clr>
            <a:srgbClr val="EE5396"/>
          </p15:clr>
        </p15:guide>
        <p15:guide id="25" orient="horz" pos="7682">
          <p15:clr>
            <a:srgbClr val="EE5396"/>
          </p15:clr>
        </p15:guide>
        <p15:guide id="26" pos="7680">
          <p15:clr>
            <a:srgbClr val="0F62FE"/>
          </p15:clr>
        </p15:guide>
        <p15:guide id="27" pos="11520">
          <p15:clr>
            <a:srgbClr val="0F62FE"/>
          </p15:clr>
        </p15:guide>
        <p15:guide id="30" orient="horz" pos="1918">
          <p15:clr>
            <a:srgbClr val="EE5396"/>
          </p15:clr>
        </p15:guide>
        <p15:guide id="32" orient="horz" pos="6720">
          <p15:clr>
            <a:srgbClr val="EE5396"/>
          </p15:clr>
        </p15:guide>
        <p15:guide id="33" orient="horz" pos="2880">
          <p15:clr>
            <a:srgbClr val="EE5396"/>
          </p15:clr>
        </p15:guide>
        <p15:guide id="34" orient="horz" pos="4800">
          <p15:clr>
            <a:srgbClr val="EE5396"/>
          </p15:clr>
        </p15:guide>
        <p15:guide id="35" orient="horz" pos="5758">
          <p15:clr>
            <a:srgbClr val="EE5396"/>
          </p15:clr>
        </p15:guide>
        <p15:guide id="36" orient="horz" pos="8284">
          <p15:clr>
            <a:srgbClr val="9FCC3B"/>
          </p15:clr>
        </p15:guide>
        <p15:guide id="37" orient="horz" pos="360">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ericbar@us.ibm.com"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mailto:claude.roustan@fr.ibm.com" TargetMode="External"/><Relationship Id="rId5" Type="http://schemas.openxmlformats.org/officeDocument/2006/relationships/hyperlink" Target="mailto:yzhuo@us.ibm.com" TargetMode="External"/><Relationship Id="rId4" Type="http://schemas.openxmlformats.org/officeDocument/2006/relationships/image" Target="../media/image12.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4.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mailto:systems-expert-labs@ibm.com" TargetMode="External"/><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hyperlink" Target="https://www.ibm.com/products/idocto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systems-expert-labs@ibm.com" TargetMode="External"/><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hyperlink" Target="https://www.ibm.com/support/pages/powerha-tools-ibm-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5.xml"/><Relationship Id="rId1" Type="http://schemas.openxmlformats.org/officeDocument/2006/relationships/slideLayout" Target="../slideLayouts/slideLayout56.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hyperlink" Target="mailto:systems-expert-labs@ibm.com" TargetMode="External"/><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mailto:systems-expert-labs%40ibm.co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mailto:idoctor@us.ibm.co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3" Type="http://schemas.openxmlformats.org/officeDocument/2006/relationships/hyperlink" Target="mailto:idoctor@us.ibm.com" TargetMode="External"/><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3" Type="http://schemas.openxmlformats.org/officeDocument/2006/relationships/hyperlink" Target="mailto:stgls@us.ibm.com" TargetMode="External"/><Relationship Id="rId2" Type="http://schemas.openxmlformats.org/officeDocument/2006/relationships/notesSlide" Target="../notesSlides/notesSlide29.xml"/><Relationship Id="rId1" Type="http://schemas.openxmlformats.org/officeDocument/2006/relationships/slideLayout" Target="../slideLayouts/slideLayout62.xml"/><Relationship Id="rId6" Type="http://schemas.openxmlformats.org/officeDocument/2006/relationships/image" Target="../media/image28.png"/><Relationship Id="rId5" Type="http://schemas.openxmlformats.org/officeDocument/2006/relationships/hyperlink" Target="mailto:stacylb@us.ibm.com" TargetMode="Externa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8" Type="http://schemas.openxmlformats.org/officeDocument/2006/relationships/hyperlink" Target="https://www.ibm.com/support/pages/node/1119129" TargetMode="External"/><Relationship Id="rId3" Type="http://schemas.openxmlformats.org/officeDocument/2006/relationships/hyperlink" Target="https://www.ibm.com/it-infrastructure/us-en/resources/power/i-strategy-roadmap/" TargetMode="External"/><Relationship Id="rId7" Type="http://schemas.openxmlformats.org/officeDocument/2006/relationships/hyperlink" Target="https://www.ibm.com/support/pages/release-life-cycle" TargetMode="External"/><Relationship Id="rId2" Type="http://schemas.openxmlformats.org/officeDocument/2006/relationships/hyperlink" Target="https://www.ibm.com/it-infrastructure/power/os/ibm-i" TargetMode="External"/><Relationship Id="rId1" Type="http://schemas.openxmlformats.org/officeDocument/2006/relationships/slideLayout" Target="../slideLayouts/slideLayout4.xml"/><Relationship Id="rId6" Type="http://schemas.openxmlformats.org/officeDocument/2006/relationships/hyperlink" Target="https://www-01.ibm.com/support/docview.wss?uid=nas8N1022087" TargetMode="External"/><Relationship Id="rId5" Type="http://schemas.openxmlformats.org/officeDocument/2006/relationships/hyperlink" Target="https://www.ibm.com/support/lifecycle/" TargetMode="External"/><Relationship Id="rId4" Type="http://schemas.openxmlformats.org/officeDocument/2006/relationships/hyperlink" Target="https://www.ibm.com/it-infrastructure/us-en/resources/power/ibm-i-customer-storie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twitter.com/ibmservers?lang=en" TargetMode="External"/><Relationship Id="rId13" Type="http://schemas.openxmlformats.org/officeDocument/2006/relationships/hyperlink" Target="https://twitter.com/OpenPOWERorg" TargetMode="External"/><Relationship Id="rId18" Type="http://schemas.openxmlformats.org/officeDocument/2006/relationships/hyperlink" Target="https://twitter.com/IBMAIXdoc" TargetMode="External"/><Relationship Id="rId3" Type="http://schemas.openxmlformats.org/officeDocument/2006/relationships/hyperlink" Target="https://techchannel.com/tags/i-can-blog" TargetMode="External"/><Relationship Id="rId7" Type="http://schemas.openxmlformats.org/officeDocument/2006/relationships/hyperlink" Target="https://learn.common.org/products/ibm-isee-video-blog" TargetMode="External"/><Relationship Id="rId12" Type="http://schemas.openxmlformats.org/officeDocument/2006/relationships/hyperlink" Target="https://twitter.com/LinuxIBMMag" TargetMode="External"/><Relationship Id="rId17" Type="http://schemas.openxmlformats.org/officeDocument/2006/relationships/hyperlink" Target="https://twitter.com/IBMAIXeSupp" TargetMode="External"/><Relationship Id="rId2" Type="http://schemas.openxmlformats.org/officeDocument/2006/relationships/hyperlink" Target="https://techchannel.com/contributor/steve-will/" TargetMode="External"/><Relationship Id="rId16" Type="http://schemas.openxmlformats.org/officeDocument/2006/relationships/hyperlink" Target="https://twitter.com/SiDforIBMi" TargetMode="External"/><Relationship Id="rId1" Type="http://schemas.openxmlformats.org/officeDocument/2006/relationships/slideLayout" Target="../slideLayouts/slideLayout3.xml"/><Relationship Id="rId6" Type="http://schemas.openxmlformats.org/officeDocument/2006/relationships/hyperlink" Target="https://ibmidb2ianalytics.blogspot.com/" TargetMode="External"/><Relationship Id="rId11" Type="http://schemas.openxmlformats.org/officeDocument/2006/relationships/hyperlink" Target="https://twitter.com/IBMSystemsISVs" TargetMode="External"/><Relationship Id="rId5" Type="http://schemas.openxmlformats.org/officeDocument/2006/relationships/hyperlink" Target="https://db2ibmi.blogspot.com/" TargetMode="External"/><Relationship Id="rId15" Type="http://schemas.openxmlformats.org/officeDocument/2006/relationships/hyperlink" Target="https://twitter.com/SAPonIBMi" TargetMode="External"/><Relationship Id="rId10" Type="http://schemas.openxmlformats.org/officeDocument/2006/relationships/hyperlink" Target="https://twitter.com/IBMChampions" TargetMode="External"/><Relationship Id="rId4" Type="http://schemas.openxmlformats.org/officeDocument/2006/relationships/hyperlink" Target="https://techchannel.com/contributor/jesse-gorzinski/" TargetMode="External"/><Relationship Id="rId9" Type="http://schemas.openxmlformats.org/officeDocument/2006/relationships/hyperlink" Target="https://twitter.com/COMMONug" TargetMode="External"/><Relationship Id="rId14" Type="http://schemas.openxmlformats.org/officeDocument/2006/relationships/hyperlink" Target="https://twitter.com/ITJungleNew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EFB50-2A18-D6E8-FA1B-B15F3D1402F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93705ED-D437-1052-3D4A-CE4A89AA16C6}"/>
              </a:ext>
            </a:extLst>
          </p:cNvPr>
          <p:cNvPicPr>
            <a:picLocks noChangeAspect="1"/>
          </p:cNvPicPr>
          <p:nvPr/>
        </p:nvPicPr>
        <p:blipFill>
          <a:blip r:embed="rId2"/>
          <a:stretch>
            <a:fillRect/>
          </a:stretch>
        </p:blipFill>
        <p:spPr>
          <a:xfrm>
            <a:off x="669299" y="547722"/>
            <a:ext cx="7010265" cy="4048483"/>
          </a:xfrm>
          <a:prstGeom prst="rect">
            <a:avLst/>
          </a:prstGeom>
        </p:spPr>
      </p:pic>
      <p:pic>
        <p:nvPicPr>
          <p:cNvPr id="2" name="IBM_Inspired_Pivot_3D_03_crop02_1920x1080.jpg" descr="Graphic showing IBM letters in 3D, cropped, on gray background">
            <a:extLst>
              <a:ext uri="{FF2B5EF4-FFF2-40B4-BE49-F238E27FC236}">
                <a16:creationId xmlns:a16="http://schemas.microsoft.com/office/drawing/2014/main" id="{B943ED1B-E493-BD61-B26F-7D8EA26077A3}"/>
              </a:ext>
            </a:extLst>
          </p:cNvPr>
          <p:cNvPicPr/>
          <p:nvPr/>
        </p:nvPicPr>
        <p:blipFill>
          <a:blip r:embed="rId3"/>
          <a:srcRect t="9349" b="11680"/>
          <a:stretch>
            <a:fillRect/>
          </a:stretch>
        </p:blipFill>
        <p:spPr>
          <a:xfrm>
            <a:off x="2994806" y="1142698"/>
            <a:ext cx="8850222" cy="4572604"/>
          </a:xfrm>
          <a:prstGeom prst="rect">
            <a:avLst/>
          </a:prstGeom>
          <a:noFill/>
          <a:ln w="12700">
            <a:miter lim="400000"/>
          </a:ln>
        </p:spPr>
      </p:pic>
      <p:sp>
        <p:nvSpPr>
          <p:cNvPr id="104" name="Title 4">
            <a:extLst>
              <a:ext uri="{FF2B5EF4-FFF2-40B4-BE49-F238E27FC236}">
                <a16:creationId xmlns:a16="http://schemas.microsoft.com/office/drawing/2014/main" id="{8C106F35-C051-56F0-29DC-2A973AE2237D}"/>
              </a:ext>
            </a:extLst>
          </p:cNvPr>
          <p:cNvSpPr>
            <a:spLocks noGrp="1"/>
          </p:cNvSpPr>
          <p:nvPr>
            <p:ph type="title"/>
          </p:nvPr>
        </p:nvSpPr>
        <p:spPr>
          <a:xfrm>
            <a:off x="290233" y="155576"/>
            <a:ext cx="9789431" cy="3654425"/>
          </a:xfrm>
        </p:spPr>
        <p:txBody>
          <a:bodyPr/>
          <a:lstStyle/>
          <a:p>
            <a:r>
              <a:rPr lang="en-US" dirty="0"/>
              <a:t>How to Make the Most Out of Advisory Connect and Expert Labs Assets in IBM i Subscription Bundles </a:t>
            </a:r>
          </a:p>
        </p:txBody>
      </p:sp>
      <p:pic>
        <p:nvPicPr>
          <p:cNvPr id="18" name="Picture 17" descr="IBM 8-bar logo">
            <a:extLst>
              <a:ext uri="{FF2B5EF4-FFF2-40B4-BE49-F238E27FC236}">
                <a16:creationId xmlns:a16="http://schemas.microsoft.com/office/drawing/2014/main" id="{DB9368A5-8401-BBB6-3660-479337315E0B}"/>
              </a:ext>
            </a:extLst>
          </p:cNvPr>
          <p:cNvPicPr/>
          <p:nvPr/>
        </p:nvPicPr>
        <p:blipFill>
          <a:blip r:embed="rId4"/>
          <a:stretch>
            <a:fillRect/>
          </a:stretch>
        </p:blipFill>
        <p:spPr>
          <a:xfrm>
            <a:off x="22373802" y="12577763"/>
            <a:ext cx="1548194" cy="576072"/>
          </a:xfrm>
          <a:prstGeom prst="rect">
            <a:avLst/>
          </a:prstGeom>
        </p:spPr>
      </p:pic>
      <p:sp>
        <p:nvSpPr>
          <p:cNvPr id="6" name="Text Placeholder 5">
            <a:extLst>
              <a:ext uri="{FF2B5EF4-FFF2-40B4-BE49-F238E27FC236}">
                <a16:creationId xmlns:a16="http://schemas.microsoft.com/office/drawing/2014/main" id="{EA3121B8-4A2A-7618-D2AD-734CBBB31543}"/>
              </a:ext>
            </a:extLst>
          </p:cNvPr>
          <p:cNvSpPr>
            <a:spLocks noGrp="1"/>
          </p:cNvSpPr>
          <p:nvPr>
            <p:ph type="body" sz="quarter" idx="13"/>
          </p:nvPr>
        </p:nvSpPr>
        <p:spPr>
          <a:xfrm>
            <a:off x="9875688" y="6310278"/>
            <a:ext cx="815903" cy="260571"/>
          </a:xfrm>
        </p:spPr>
        <p:txBody>
          <a:bodyPr/>
          <a:lstStyle/>
          <a:p>
            <a:pPr fontAlgn="auto"/>
            <a:r>
              <a:rPr lang="en-US" dirty="0"/>
              <a:t>2026 June</a:t>
            </a:r>
          </a:p>
        </p:txBody>
      </p:sp>
      <p:sp>
        <p:nvSpPr>
          <p:cNvPr id="8" name="Text Placeholder 7">
            <a:extLst>
              <a:ext uri="{FF2B5EF4-FFF2-40B4-BE49-F238E27FC236}">
                <a16:creationId xmlns:a16="http://schemas.microsoft.com/office/drawing/2014/main" id="{D3EA2464-D7D5-C7FD-9571-491BD9693836}"/>
              </a:ext>
            </a:extLst>
          </p:cNvPr>
          <p:cNvSpPr>
            <a:spLocks noGrp="1"/>
          </p:cNvSpPr>
          <p:nvPr>
            <p:ph type="body" sz="quarter" idx="12"/>
          </p:nvPr>
        </p:nvSpPr>
        <p:spPr>
          <a:xfrm>
            <a:off x="290985" y="6083300"/>
            <a:ext cx="3449742" cy="537147"/>
          </a:xfrm>
        </p:spPr>
        <p:txBody>
          <a:bodyPr/>
          <a:lstStyle/>
          <a:p>
            <a:pPr fontAlgn="auto"/>
            <a:r>
              <a:rPr lang="es-419" dirty="0"/>
              <a:t>Yan </a:t>
            </a:r>
            <a:r>
              <a:rPr lang="es-419" dirty="0" err="1"/>
              <a:t>Zhuo</a:t>
            </a:r>
            <a:r>
              <a:rPr lang="es-419" dirty="0"/>
              <a:t>, </a:t>
            </a:r>
            <a:r>
              <a:rPr lang="es-419" dirty="0">
                <a:hlinkClick r:id="rId5"/>
              </a:rPr>
              <a:t>yzhuo@us.ibm.com</a:t>
            </a:r>
            <a:r>
              <a:rPr lang="es-419" dirty="0"/>
              <a:t> </a:t>
            </a:r>
          </a:p>
          <a:p>
            <a:pPr fontAlgn="auto"/>
            <a:r>
              <a:rPr lang="en-US" dirty="0"/>
              <a:t>Product Management Leader, IBM i</a:t>
            </a:r>
          </a:p>
        </p:txBody>
      </p:sp>
      <p:sp>
        <p:nvSpPr>
          <p:cNvPr id="3" name="Text Placeholder 7">
            <a:extLst>
              <a:ext uri="{FF2B5EF4-FFF2-40B4-BE49-F238E27FC236}">
                <a16:creationId xmlns:a16="http://schemas.microsoft.com/office/drawing/2014/main" id="{1CE1558C-2C9C-FC9D-C0D1-E41AAC8243F2}"/>
              </a:ext>
            </a:extLst>
          </p:cNvPr>
          <p:cNvSpPr txBox="1">
            <a:spLocks/>
          </p:cNvSpPr>
          <p:nvPr/>
        </p:nvSpPr>
        <p:spPr>
          <a:xfrm>
            <a:off x="2976204" y="6083299"/>
            <a:ext cx="3449742" cy="537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lstStyle>
            <a:lvl1pPr marL="0" marR="0" indent="0" algn="l" defTabSz="1218956" rtl="0" eaLnBrk="1" latinLnBrk="0" hangingPunct="1">
              <a:lnSpc>
                <a:spcPct val="110000"/>
              </a:lnSpc>
              <a:spcBef>
                <a:spcPts val="0"/>
              </a:spcBef>
              <a:spcAft>
                <a:spcPts val="0"/>
              </a:spcAft>
              <a:buClrTx/>
              <a:buSzTx/>
              <a:buFontTx/>
              <a:buNone/>
              <a:tabLst/>
              <a:defRPr sz="1200" b="0" i="0" u="none" strike="noStrike" cap="none" spc="0" baseline="0">
                <a:solidFill>
                  <a:schemeClr val="tx1"/>
                </a:solidFill>
                <a:uFillTx/>
                <a:latin typeface="+mj-lt"/>
                <a:ea typeface="+mj-ea"/>
                <a:cs typeface="+mj-cs"/>
                <a:sym typeface="Arial"/>
              </a:defRPr>
            </a:lvl1pPr>
            <a:lvl2pPr marL="127990" marR="0" indent="-127990" algn="l" defTabSz="1218956" rtl="0" eaLnBrk="1" latinLnBrk="0" hangingPunct="1">
              <a:lnSpc>
                <a:spcPct val="110000"/>
              </a:lnSpc>
              <a:spcBef>
                <a:spcPts val="0"/>
              </a:spcBef>
              <a:spcAft>
                <a:spcPts val="0"/>
              </a:spcAft>
              <a:buClrTx/>
              <a:buSzPct val="100000"/>
              <a:buFontTx/>
              <a:buChar char="–"/>
              <a:tabLst/>
              <a:defRPr sz="1200" b="0" i="0" u="none" strike="noStrike" cap="none" spc="0" baseline="0">
                <a:solidFill>
                  <a:schemeClr val="tx1"/>
                </a:solidFill>
                <a:uFillTx/>
                <a:latin typeface="+mj-lt"/>
                <a:ea typeface="+mj-ea"/>
                <a:cs typeface="+mj-cs"/>
                <a:sym typeface="Arial"/>
              </a:defRPr>
            </a:lvl2pPr>
            <a:lvl3pPr marL="255981" marR="0" indent="-127990" algn="l" defTabSz="1218956" rtl="0" eaLnBrk="1" latinLnBrk="0" hangingPunct="1">
              <a:lnSpc>
                <a:spcPct val="110000"/>
              </a:lnSpc>
              <a:spcBef>
                <a:spcPts val="0"/>
              </a:spcBef>
              <a:spcAft>
                <a:spcPts val="0"/>
              </a:spcAft>
              <a:buClrTx/>
              <a:buSzPct val="100000"/>
              <a:buFontTx/>
              <a:buChar char="•"/>
              <a:tabLst/>
              <a:defRPr sz="1200" b="0" i="0" u="none" strike="noStrike" cap="none" spc="0" baseline="0">
                <a:solidFill>
                  <a:schemeClr val="tx1"/>
                </a:solidFill>
                <a:uFillTx/>
                <a:latin typeface="+mj-lt"/>
                <a:ea typeface="+mj-ea"/>
                <a:cs typeface="+mj-cs"/>
                <a:sym typeface="Arial"/>
              </a:defRPr>
            </a:lvl3pPr>
            <a:lvl4pPr marL="383971" marR="0" indent="-127990" algn="l" defTabSz="1218956" rtl="0" eaLnBrk="1" latinLnBrk="0" hangingPunct="1">
              <a:lnSpc>
                <a:spcPct val="110000"/>
              </a:lnSpc>
              <a:spcBef>
                <a:spcPts val="0"/>
              </a:spcBef>
              <a:spcAft>
                <a:spcPts val="0"/>
              </a:spcAft>
              <a:buClrTx/>
              <a:buSzPct val="100000"/>
              <a:buFontTx/>
              <a:buChar char="–"/>
              <a:tabLst/>
              <a:defRPr sz="1200" b="0" i="0" u="none" strike="noStrike" cap="none" spc="0" baseline="0">
                <a:solidFill>
                  <a:schemeClr val="tx1"/>
                </a:solidFill>
                <a:uFillTx/>
                <a:latin typeface="+mj-lt"/>
                <a:ea typeface="+mj-ea"/>
                <a:cs typeface="+mj-cs"/>
                <a:sym typeface="Arial"/>
              </a:defRPr>
            </a:lvl4pPr>
            <a:lvl5pPr marL="571386" marR="0" indent="-228554" algn="l" defTabSz="1218956" rtl="0" eaLnBrk="1" latinLnBrk="0" hangingPunct="1">
              <a:lnSpc>
                <a:spcPct val="110000"/>
              </a:lnSpc>
              <a:spcBef>
                <a:spcPts val="0"/>
              </a:spcBef>
              <a:spcAft>
                <a:spcPts val="0"/>
              </a:spcAft>
              <a:buClrTx/>
              <a:buSzPct val="100000"/>
              <a:buFont typeface="Arial" panose="020B0604020202020204" pitchFamily="34" charset="0"/>
              <a:buChar char="•"/>
              <a:tabLst/>
              <a:defRPr sz="1400" b="0" i="0" u="none" strike="noStrike" cap="none" spc="0" baseline="0">
                <a:solidFill>
                  <a:schemeClr val="tx1"/>
                </a:solidFill>
                <a:uFillTx/>
                <a:latin typeface="+mj-lt"/>
                <a:ea typeface="+mj-ea"/>
                <a:cs typeface="+mj-cs"/>
                <a:sym typeface="Arial"/>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9pPr>
          </a:lstStyle>
          <a:p>
            <a:pPr fontAlgn="auto"/>
            <a:r>
              <a:rPr lang="es-419" kern="0" dirty="0"/>
              <a:t>Claude </a:t>
            </a:r>
            <a:r>
              <a:rPr lang="es-419" kern="0" dirty="0" err="1"/>
              <a:t>Roustan</a:t>
            </a:r>
            <a:r>
              <a:rPr lang="es-419" kern="0" dirty="0"/>
              <a:t>, </a:t>
            </a:r>
            <a:r>
              <a:rPr lang="en-US" dirty="0">
                <a:hlinkClick r:id="rId6"/>
              </a:rPr>
              <a:t>claude.roustan@fr.ibm.com</a:t>
            </a:r>
            <a:endParaRPr lang="en-US" dirty="0"/>
          </a:p>
          <a:p>
            <a:pPr fontAlgn="auto"/>
            <a:r>
              <a:rPr lang="en-US" kern="0" dirty="0"/>
              <a:t>WW Business Design Consultant – Expert Labs</a:t>
            </a:r>
          </a:p>
        </p:txBody>
      </p:sp>
      <p:sp>
        <p:nvSpPr>
          <p:cNvPr id="4" name="Text Placeholder 7">
            <a:extLst>
              <a:ext uri="{FF2B5EF4-FFF2-40B4-BE49-F238E27FC236}">
                <a16:creationId xmlns:a16="http://schemas.microsoft.com/office/drawing/2014/main" id="{09F0B0A4-07CC-360A-0118-582DAF1928C9}"/>
              </a:ext>
            </a:extLst>
          </p:cNvPr>
          <p:cNvSpPr txBox="1">
            <a:spLocks/>
          </p:cNvSpPr>
          <p:nvPr/>
        </p:nvSpPr>
        <p:spPr>
          <a:xfrm>
            <a:off x="6425946" y="6083299"/>
            <a:ext cx="3449742" cy="5371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lstStyle>
            <a:lvl1pPr marL="0" marR="0" indent="0" algn="l" defTabSz="1218956" rtl="0" eaLnBrk="1" latinLnBrk="0" hangingPunct="1">
              <a:lnSpc>
                <a:spcPct val="110000"/>
              </a:lnSpc>
              <a:spcBef>
                <a:spcPts val="0"/>
              </a:spcBef>
              <a:spcAft>
                <a:spcPts val="0"/>
              </a:spcAft>
              <a:buClrTx/>
              <a:buSzTx/>
              <a:buFontTx/>
              <a:buNone/>
              <a:tabLst/>
              <a:defRPr sz="1200" b="0" i="0" u="none" strike="noStrike" cap="none" spc="0" baseline="0">
                <a:solidFill>
                  <a:schemeClr val="tx1"/>
                </a:solidFill>
                <a:uFillTx/>
                <a:latin typeface="+mj-lt"/>
                <a:ea typeface="+mj-ea"/>
                <a:cs typeface="+mj-cs"/>
                <a:sym typeface="Arial"/>
              </a:defRPr>
            </a:lvl1pPr>
            <a:lvl2pPr marL="127990" marR="0" indent="-127990" algn="l" defTabSz="1218956" rtl="0" eaLnBrk="1" latinLnBrk="0" hangingPunct="1">
              <a:lnSpc>
                <a:spcPct val="110000"/>
              </a:lnSpc>
              <a:spcBef>
                <a:spcPts val="0"/>
              </a:spcBef>
              <a:spcAft>
                <a:spcPts val="0"/>
              </a:spcAft>
              <a:buClrTx/>
              <a:buSzPct val="100000"/>
              <a:buFontTx/>
              <a:buChar char="–"/>
              <a:tabLst/>
              <a:defRPr sz="1200" b="0" i="0" u="none" strike="noStrike" cap="none" spc="0" baseline="0">
                <a:solidFill>
                  <a:schemeClr val="tx1"/>
                </a:solidFill>
                <a:uFillTx/>
                <a:latin typeface="+mj-lt"/>
                <a:ea typeface="+mj-ea"/>
                <a:cs typeface="+mj-cs"/>
                <a:sym typeface="Arial"/>
              </a:defRPr>
            </a:lvl2pPr>
            <a:lvl3pPr marL="255981" marR="0" indent="-127990" algn="l" defTabSz="1218956" rtl="0" eaLnBrk="1" latinLnBrk="0" hangingPunct="1">
              <a:lnSpc>
                <a:spcPct val="110000"/>
              </a:lnSpc>
              <a:spcBef>
                <a:spcPts val="0"/>
              </a:spcBef>
              <a:spcAft>
                <a:spcPts val="0"/>
              </a:spcAft>
              <a:buClrTx/>
              <a:buSzPct val="100000"/>
              <a:buFontTx/>
              <a:buChar char="•"/>
              <a:tabLst/>
              <a:defRPr sz="1200" b="0" i="0" u="none" strike="noStrike" cap="none" spc="0" baseline="0">
                <a:solidFill>
                  <a:schemeClr val="tx1"/>
                </a:solidFill>
                <a:uFillTx/>
                <a:latin typeface="+mj-lt"/>
                <a:ea typeface="+mj-ea"/>
                <a:cs typeface="+mj-cs"/>
                <a:sym typeface="Arial"/>
              </a:defRPr>
            </a:lvl3pPr>
            <a:lvl4pPr marL="383971" marR="0" indent="-127990" algn="l" defTabSz="1218956" rtl="0" eaLnBrk="1" latinLnBrk="0" hangingPunct="1">
              <a:lnSpc>
                <a:spcPct val="110000"/>
              </a:lnSpc>
              <a:spcBef>
                <a:spcPts val="0"/>
              </a:spcBef>
              <a:spcAft>
                <a:spcPts val="0"/>
              </a:spcAft>
              <a:buClrTx/>
              <a:buSzPct val="100000"/>
              <a:buFontTx/>
              <a:buChar char="–"/>
              <a:tabLst/>
              <a:defRPr sz="1200" b="0" i="0" u="none" strike="noStrike" cap="none" spc="0" baseline="0">
                <a:solidFill>
                  <a:schemeClr val="tx1"/>
                </a:solidFill>
                <a:uFillTx/>
                <a:latin typeface="+mj-lt"/>
                <a:ea typeface="+mj-ea"/>
                <a:cs typeface="+mj-cs"/>
                <a:sym typeface="Arial"/>
              </a:defRPr>
            </a:lvl4pPr>
            <a:lvl5pPr marL="571386" marR="0" indent="-228554" algn="l" defTabSz="1218956" rtl="0" eaLnBrk="1" latinLnBrk="0" hangingPunct="1">
              <a:lnSpc>
                <a:spcPct val="110000"/>
              </a:lnSpc>
              <a:spcBef>
                <a:spcPts val="0"/>
              </a:spcBef>
              <a:spcAft>
                <a:spcPts val="0"/>
              </a:spcAft>
              <a:buClrTx/>
              <a:buSzPct val="100000"/>
              <a:buFont typeface="Arial" panose="020B0604020202020204" pitchFamily="34" charset="0"/>
              <a:buChar char="•"/>
              <a:tabLst/>
              <a:defRPr sz="1400" b="0" i="0" u="none" strike="noStrike" cap="none" spc="0" baseline="0">
                <a:solidFill>
                  <a:schemeClr val="tx1"/>
                </a:solidFill>
                <a:uFillTx/>
                <a:latin typeface="+mj-lt"/>
                <a:ea typeface="+mj-ea"/>
                <a:cs typeface="+mj-cs"/>
                <a:sym typeface="Arial"/>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9pPr>
          </a:lstStyle>
          <a:p>
            <a:pPr fontAlgn="auto"/>
            <a:r>
              <a:rPr lang="es-419" kern="0" dirty="0"/>
              <a:t>Eric Barsness, </a:t>
            </a:r>
            <a:r>
              <a:rPr lang="en-US" dirty="0">
                <a:hlinkClick r:id="rId7"/>
              </a:rPr>
              <a:t>ericbar@us.ibm.com</a:t>
            </a:r>
            <a:r>
              <a:rPr lang="en-US" dirty="0"/>
              <a:t> </a:t>
            </a:r>
            <a:endParaRPr lang="es-419" kern="0" dirty="0"/>
          </a:p>
          <a:p>
            <a:pPr fontAlgn="auto"/>
            <a:r>
              <a:rPr lang="en-US" kern="0" dirty="0"/>
              <a:t>Global Resiliency Practice Leader – Expert Labs</a:t>
            </a:r>
          </a:p>
        </p:txBody>
      </p:sp>
    </p:spTree>
    <p:extLst>
      <p:ext uri="{BB962C8B-B14F-4D97-AF65-F5344CB8AC3E}">
        <p14:creationId xmlns:p14="http://schemas.microsoft.com/office/powerpoint/2010/main" val="33661052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with low confidence">
            <a:extLst>
              <a:ext uri="{FF2B5EF4-FFF2-40B4-BE49-F238E27FC236}">
                <a16:creationId xmlns:a16="http://schemas.microsoft.com/office/drawing/2014/main" id="{F74D5470-E1A3-9880-5DB0-229EE305A27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a:ext>
            </a:extLst>
          </a:blip>
          <a:srcRect b="25102"/>
          <a:stretch/>
        </p:blipFill>
        <p:spPr>
          <a:xfrm>
            <a:off x="34920" y="272173"/>
            <a:ext cx="12157080" cy="6871392"/>
          </a:xfrm>
          <a:prstGeom prst="rect">
            <a:avLst/>
          </a:prstGeom>
        </p:spPr>
      </p:pic>
      <p:pic>
        <p:nvPicPr>
          <p:cNvPr id="10" name="Google Shape;1961;p178">
            <a:extLst>
              <a:ext uri="{FF2B5EF4-FFF2-40B4-BE49-F238E27FC236}">
                <a16:creationId xmlns:a16="http://schemas.microsoft.com/office/drawing/2014/main" id="{CEDCA1E0-5DE0-1828-C76D-03A37708A6A5}"/>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6200000">
            <a:off x="-1267924" y="1268371"/>
            <a:ext cx="6857107" cy="4321260"/>
          </a:xfrm>
          <a:prstGeom prst="rect">
            <a:avLst/>
          </a:prstGeom>
          <a:noFill/>
          <a:ln>
            <a:noFill/>
          </a:ln>
        </p:spPr>
      </p:pic>
      <p:sp>
        <p:nvSpPr>
          <p:cNvPr id="29" name="Text Placeholder 13">
            <a:extLst>
              <a:ext uri="{FF2B5EF4-FFF2-40B4-BE49-F238E27FC236}">
                <a16:creationId xmlns:a16="http://schemas.microsoft.com/office/drawing/2014/main" id="{4360FFC4-D3E7-FAF7-CE4E-F68B5E492F15}"/>
              </a:ext>
            </a:extLst>
          </p:cNvPr>
          <p:cNvSpPr>
            <a:spLocks noGrp="1"/>
          </p:cNvSpPr>
          <p:nvPr>
            <p:ph type="body" sz="quarter" idx="12"/>
          </p:nvPr>
        </p:nvSpPr>
        <p:spPr>
          <a:xfrm>
            <a:off x="6380921" y="1207107"/>
            <a:ext cx="2476177" cy="1804504"/>
          </a:xfrm>
        </p:spPr>
        <p:txBody>
          <a:bodyPr/>
          <a:lstStyle/>
          <a:p>
            <a:r>
              <a:rPr lang="en-US" sz="2400" dirty="0">
                <a:solidFill>
                  <a:schemeClr val="tx1">
                    <a:lumMod val="75000"/>
                    <a:lumOff val="25000"/>
                  </a:schemeClr>
                </a:solidFill>
              </a:rPr>
              <a:t>IBM technology </a:t>
            </a:r>
            <a:r>
              <a:rPr lang="en-US" sz="2400" dirty="0">
                <a:solidFill>
                  <a:srgbClr val="1797EC"/>
                </a:solidFill>
                <a:latin typeface="IBM Plex Sans" panose="020B0503050203000203" pitchFamily="34" charset="0"/>
              </a:rPr>
              <a:t>expertise</a:t>
            </a:r>
          </a:p>
          <a:p>
            <a:endParaRPr lang="en-US" sz="1600" dirty="0">
              <a:solidFill>
                <a:srgbClr val="1797EC"/>
              </a:solidFill>
              <a:latin typeface="IBM Plex Sans" panose="020B0503050203000203" pitchFamily="34" charset="0"/>
            </a:endParaRPr>
          </a:p>
          <a:p>
            <a:r>
              <a:rPr lang="en-US" sz="1600" dirty="0">
                <a:solidFill>
                  <a:srgbClr val="6E4E90"/>
                </a:solidFill>
                <a:latin typeface="IBM Plex Sans" panose="020B0503050203000203" pitchFamily="34" charset="0"/>
              </a:rPr>
              <a:t>4,000+ experts</a:t>
            </a:r>
          </a:p>
        </p:txBody>
      </p:sp>
      <p:sp>
        <p:nvSpPr>
          <p:cNvPr id="30" name="Text Placeholder 14">
            <a:extLst>
              <a:ext uri="{FF2B5EF4-FFF2-40B4-BE49-F238E27FC236}">
                <a16:creationId xmlns:a16="http://schemas.microsoft.com/office/drawing/2014/main" id="{8E0E7975-1AFA-AFB9-C79B-3D9C78AC47FC}"/>
              </a:ext>
            </a:extLst>
          </p:cNvPr>
          <p:cNvSpPr>
            <a:spLocks noGrp="1"/>
          </p:cNvSpPr>
          <p:nvPr>
            <p:ph type="body" sz="quarter" idx="13"/>
          </p:nvPr>
        </p:nvSpPr>
        <p:spPr>
          <a:xfrm>
            <a:off x="9431698" y="1207107"/>
            <a:ext cx="2476177" cy="1512373"/>
          </a:xfrm>
        </p:spPr>
        <p:txBody>
          <a:bodyPr/>
          <a:lstStyle/>
          <a:p>
            <a:r>
              <a:rPr lang="en-US" sz="2400" dirty="0">
                <a:solidFill>
                  <a:schemeClr val="tx1">
                    <a:lumMod val="75000"/>
                    <a:lumOff val="25000"/>
                  </a:schemeClr>
                </a:solidFill>
              </a:rPr>
              <a:t>Proven </a:t>
            </a:r>
            <a:br>
              <a:rPr lang="en-US" sz="2400" dirty="0">
                <a:solidFill>
                  <a:schemeClr val="tx1">
                    <a:lumMod val="75000"/>
                    <a:lumOff val="25000"/>
                  </a:schemeClr>
                </a:solidFill>
              </a:rPr>
            </a:br>
            <a:r>
              <a:rPr lang="en-US" sz="2400" dirty="0">
                <a:solidFill>
                  <a:srgbClr val="1797EC"/>
                </a:solidFill>
                <a:latin typeface="IBM Plex Sans" panose="020B0503050203000203" pitchFamily="34" charset="0"/>
              </a:rPr>
              <a:t>best practices</a:t>
            </a:r>
            <a:endParaRPr lang="en-US" sz="1600" dirty="0">
              <a:solidFill>
                <a:srgbClr val="1797EC"/>
              </a:solidFill>
              <a:latin typeface="IBM Plex Sans" panose="020B0503050203000203" pitchFamily="34" charset="0"/>
            </a:endParaRPr>
          </a:p>
          <a:p>
            <a:endParaRPr lang="en-US" sz="1600" dirty="0">
              <a:solidFill>
                <a:srgbClr val="1797EC"/>
              </a:solidFill>
              <a:latin typeface="IBM Plex Sans" panose="020B0503050203000203" pitchFamily="34" charset="0"/>
            </a:endParaRPr>
          </a:p>
          <a:p>
            <a:r>
              <a:rPr lang="en-US" sz="1600" dirty="0">
                <a:solidFill>
                  <a:srgbClr val="6E4E90"/>
                </a:solidFill>
                <a:latin typeface="IBM Plex Sans" panose="020B0503050203000203" pitchFamily="34" charset="0"/>
              </a:rPr>
              <a:t>6,500+ </a:t>
            </a:r>
            <a:br>
              <a:rPr lang="en-US" sz="1600" dirty="0">
                <a:solidFill>
                  <a:srgbClr val="6E4E90"/>
                </a:solidFill>
                <a:latin typeface="IBM Plex Sans" panose="020B0503050203000203" pitchFamily="34" charset="0"/>
              </a:rPr>
            </a:br>
            <a:r>
              <a:rPr lang="en-US" sz="1600" dirty="0">
                <a:solidFill>
                  <a:srgbClr val="6E4E90"/>
                </a:solidFill>
                <a:latin typeface="IBM Plex Sans" panose="020B0503050203000203" pitchFamily="34" charset="0"/>
              </a:rPr>
              <a:t>certifications</a:t>
            </a:r>
          </a:p>
          <a:p>
            <a:endParaRPr lang="en-US" sz="1600" dirty="0">
              <a:solidFill>
                <a:schemeClr val="tx1">
                  <a:lumMod val="75000"/>
                  <a:lumOff val="25000"/>
                </a:schemeClr>
              </a:solidFill>
            </a:endParaRPr>
          </a:p>
        </p:txBody>
      </p:sp>
      <p:sp>
        <p:nvSpPr>
          <p:cNvPr id="33" name="Text Placeholder 17">
            <a:extLst>
              <a:ext uri="{FF2B5EF4-FFF2-40B4-BE49-F238E27FC236}">
                <a16:creationId xmlns:a16="http://schemas.microsoft.com/office/drawing/2014/main" id="{7CDBB797-895D-5F7F-3F5F-5CB7EB401905}"/>
              </a:ext>
            </a:extLst>
          </p:cNvPr>
          <p:cNvSpPr>
            <a:spLocks noGrp="1"/>
          </p:cNvSpPr>
          <p:nvPr>
            <p:ph type="body" sz="quarter" idx="16"/>
          </p:nvPr>
        </p:nvSpPr>
        <p:spPr>
          <a:xfrm>
            <a:off x="282539" y="4214711"/>
            <a:ext cx="2685700" cy="2131600"/>
          </a:xfrm>
        </p:spPr>
        <p:txBody>
          <a:bodyPr/>
          <a:lstStyle/>
          <a:p>
            <a:r>
              <a:rPr lang="en-US" sz="2400" dirty="0">
                <a:solidFill>
                  <a:schemeClr val="tx1">
                    <a:lumMod val="75000"/>
                    <a:lumOff val="25000"/>
                  </a:schemeClr>
                </a:solidFill>
              </a:rPr>
              <a:t>Direct access to </a:t>
            </a:r>
            <a:r>
              <a:rPr lang="en-US" sz="2400" dirty="0">
                <a:solidFill>
                  <a:srgbClr val="1797EC"/>
                </a:solidFill>
                <a:latin typeface="IBM Plex Sans" panose="020B0503050203000203" pitchFamily="34" charset="0"/>
              </a:rPr>
              <a:t>development and research</a:t>
            </a:r>
          </a:p>
          <a:p>
            <a:endParaRPr lang="en-US" sz="1600" dirty="0">
              <a:solidFill>
                <a:srgbClr val="1797EC"/>
              </a:solidFill>
              <a:latin typeface="IBM Plex Sans" panose="020B0503050203000203" pitchFamily="34" charset="0"/>
            </a:endParaRPr>
          </a:p>
          <a:p>
            <a:r>
              <a:rPr lang="en-US" sz="1600" dirty="0">
                <a:solidFill>
                  <a:srgbClr val="6E4E90"/>
                </a:solidFill>
                <a:latin typeface="IBM Plex Sans" panose="020B0503050203000203" pitchFamily="34" charset="0"/>
              </a:rPr>
              <a:t>200+ technology </a:t>
            </a:r>
            <a:br>
              <a:rPr lang="en-US" sz="1600" dirty="0">
                <a:solidFill>
                  <a:srgbClr val="6E4E90"/>
                </a:solidFill>
                <a:latin typeface="IBM Plex Sans" panose="020B0503050203000203" pitchFamily="34" charset="0"/>
              </a:rPr>
            </a:br>
            <a:r>
              <a:rPr lang="en-US" sz="1600" dirty="0">
                <a:solidFill>
                  <a:srgbClr val="6E4E90"/>
                </a:solidFill>
                <a:latin typeface="IBM Plex Sans" panose="020B0503050203000203" pitchFamily="34" charset="0"/>
              </a:rPr>
              <a:t>offerings</a:t>
            </a:r>
          </a:p>
          <a:p>
            <a:endParaRPr lang="en-US" sz="1600" dirty="0">
              <a:solidFill>
                <a:schemeClr val="tx1">
                  <a:lumMod val="75000"/>
                  <a:lumOff val="25000"/>
                </a:schemeClr>
              </a:solidFill>
            </a:endParaRPr>
          </a:p>
        </p:txBody>
      </p:sp>
      <p:sp>
        <p:nvSpPr>
          <p:cNvPr id="34" name="Text Placeholder 18">
            <a:extLst>
              <a:ext uri="{FF2B5EF4-FFF2-40B4-BE49-F238E27FC236}">
                <a16:creationId xmlns:a16="http://schemas.microsoft.com/office/drawing/2014/main" id="{FAA2A732-EC85-F182-9150-5DC257A4462D}"/>
              </a:ext>
            </a:extLst>
          </p:cNvPr>
          <p:cNvSpPr>
            <a:spLocks noGrp="1"/>
          </p:cNvSpPr>
          <p:nvPr>
            <p:ph type="body" sz="quarter" idx="17"/>
          </p:nvPr>
        </p:nvSpPr>
        <p:spPr>
          <a:xfrm>
            <a:off x="3003161" y="4214709"/>
            <a:ext cx="3195440" cy="2377408"/>
          </a:xfrm>
        </p:spPr>
        <p:txBody>
          <a:bodyPr/>
          <a:lstStyle/>
          <a:p>
            <a:r>
              <a:rPr lang="en-US" sz="2400" dirty="0">
                <a:solidFill>
                  <a:schemeClr val="tx1">
                    <a:lumMod val="75000"/>
                    <a:lumOff val="25000"/>
                  </a:schemeClr>
                </a:solidFill>
              </a:rPr>
              <a:t>Proactive </a:t>
            </a:r>
            <a:br>
              <a:rPr lang="en-US" sz="2400" dirty="0">
                <a:solidFill>
                  <a:schemeClr val="tx1">
                    <a:lumMod val="75000"/>
                    <a:lumOff val="25000"/>
                  </a:schemeClr>
                </a:solidFill>
              </a:rPr>
            </a:br>
            <a:r>
              <a:rPr lang="en-US" sz="2400" dirty="0">
                <a:solidFill>
                  <a:srgbClr val="1797EC"/>
                </a:solidFill>
                <a:latin typeface="IBM Plex Sans" panose="020B0503050203000203" pitchFamily="34" charset="0"/>
              </a:rPr>
              <a:t>delivery services</a:t>
            </a:r>
          </a:p>
          <a:p>
            <a:endParaRPr lang="en-US" sz="1600" dirty="0">
              <a:solidFill>
                <a:srgbClr val="1797EC"/>
              </a:solidFill>
              <a:latin typeface="IBM Plex Sans" panose="020B0503050203000203" pitchFamily="34" charset="0"/>
            </a:endParaRPr>
          </a:p>
          <a:p>
            <a:r>
              <a:rPr lang="en-US" sz="1600" dirty="0">
                <a:solidFill>
                  <a:srgbClr val="6E4E90"/>
                </a:solidFill>
                <a:latin typeface="IBM Plex Sans" panose="020B0503050203000203" pitchFamily="34" charset="0"/>
              </a:rPr>
              <a:t>+19,000 annual engagements</a:t>
            </a:r>
          </a:p>
          <a:p>
            <a:endParaRPr lang="en-US" sz="1067" dirty="0">
              <a:solidFill>
                <a:schemeClr val="accent1"/>
              </a:solidFill>
              <a:latin typeface="IBM Plex Sans" panose="020B0503050203000203" pitchFamily="34" charset="0"/>
            </a:endParaRPr>
          </a:p>
          <a:p>
            <a:r>
              <a:rPr lang="en-US" sz="1867" dirty="0">
                <a:solidFill>
                  <a:srgbClr val="FF0000"/>
                </a:solidFill>
                <a:latin typeface="IBM Plex Sans" panose="020B0503050203000203" pitchFamily="34" charset="0"/>
              </a:rPr>
              <a:t>Over the past 3 years we’ve engaged with +2,000 IBM Power customers.</a:t>
            </a:r>
          </a:p>
          <a:p>
            <a:endParaRPr lang="en-US" sz="1600" dirty="0">
              <a:solidFill>
                <a:srgbClr val="1797EC"/>
              </a:solidFill>
              <a:latin typeface="IBM Plex Sans" panose="020B0503050203000203" pitchFamily="34" charset="0"/>
            </a:endParaRPr>
          </a:p>
        </p:txBody>
      </p:sp>
      <p:sp>
        <p:nvSpPr>
          <p:cNvPr id="31" name="Text Placeholder 15">
            <a:extLst>
              <a:ext uri="{FF2B5EF4-FFF2-40B4-BE49-F238E27FC236}">
                <a16:creationId xmlns:a16="http://schemas.microsoft.com/office/drawing/2014/main" id="{41A84352-082D-4DAE-E112-179B7AD93CA2}"/>
              </a:ext>
            </a:extLst>
          </p:cNvPr>
          <p:cNvSpPr>
            <a:spLocks noGrp="1"/>
          </p:cNvSpPr>
          <p:nvPr>
            <p:ph type="body" sz="quarter" idx="14"/>
          </p:nvPr>
        </p:nvSpPr>
        <p:spPr>
          <a:xfrm>
            <a:off x="6380921" y="4214711"/>
            <a:ext cx="2476177" cy="1804504"/>
          </a:xfrm>
        </p:spPr>
        <p:txBody>
          <a:bodyPr/>
          <a:lstStyle/>
          <a:p>
            <a:r>
              <a:rPr lang="en-US" sz="2400" dirty="0">
                <a:solidFill>
                  <a:schemeClr val="tx1">
                    <a:lumMod val="75000"/>
                    <a:lumOff val="25000"/>
                  </a:schemeClr>
                </a:solidFill>
              </a:rPr>
              <a:t>Partner </a:t>
            </a:r>
            <a:r>
              <a:rPr lang="en-US" sz="2400" dirty="0">
                <a:solidFill>
                  <a:srgbClr val="1797EC"/>
                </a:solidFill>
                <a:latin typeface="IBM Plex Sans" panose="020B0503050203000203" pitchFamily="34" charset="0"/>
              </a:rPr>
              <a:t>collaboration</a:t>
            </a:r>
          </a:p>
          <a:p>
            <a:endParaRPr lang="en-US" sz="1600" dirty="0">
              <a:solidFill>
                <a:srgbClr val="1797EC"/>
              </a:solidFill>
              <a:latin typeface="IBM Plex Sans" panose="020B0503050203000203" pitchFamily="34" charset="0"/>
            </a:endParaRPr>
          </a:p>
          <a:p>
            <a:r>
              <a:rPr lang="en-US" sz="1600" dirty="0">
                <a:solidFill>
                  <a:srgbClr val="6E4E90"/>
                </a:solidFill>
                <a:latin typeface="IBM Plex Sans" panose="020B0503050203000203" pitchFamily="34" charset="0"/>
              </a:rPr>
              <a:t>450+ business </a:t>
            </a:r>
            <a:br>
              <a:rPr lang="en-US" sz="1600" dirty="0">
                <a:solidFill>
                  <a:srgbClr val="6E4E90"/>
                </a:solidFill>
                <a:latin typeface="IBM Plex Sans" panose="020B0503050203000203" pitchFamily="34" charset="0"/>
              </a:rPr>
            </a:br>
            <a:r>
              <a:rPr lang="en-US" sz="1600" dirty="0">
                <a:solidFill>
                  <a:srgbClr val="6E4E90"/>
                </a:solidFill>
                <a:latin typeface="IBM Plex Sans" panose="020B0503050203000203" pitchFamily="34" charset="0"/>
              </a:rPr>
              <a:t>partners</a:t>
            </a:r>
          </a:p>
        </p:txBody>
      </p:sp>
      <p:sp>
        <p:nvSpPr>
          <p:cNvPr id="32" name="Text Placeholder 16">
            <a:extLst>
              <a:ext uri="{FF2B5EF4-FFF2-40B4-BE49-F238E27FC236}">
                <a16:creationId xmlns:a16="http://schemas.microsoft.com/office/drawing/2014/main" id="{73865679-C397-70C3-9298-4963B8D0D307}"/>
              </a:ext>
            </a:extLst>
          </p:cNvPr>
          <p:cNvSpPr>
            <a:spLocks noGrp="1"/>
          </p:cNvSpPr>
          <p:nvPr>
            <p:ph type="body" sz="quarter" idx="15"/>
          </p:nvPr>
        </p:nvSpPr>
        <p:spPr>
          <a:xfrm>
            <a:off x="9431698" y="4214710"/>
            <a:ext cx="2349588" cy="2095895"/>
          </a:xfrm>
        </p:spPr>
        <p:txBody>
          <a:bodyPr/>
          <a:lstStyle/>
          <a:p>
            <a:r>
              <a:rPr lang="en-US" sz="2400" dirty="0">
                <a:solidFill>
                  <a:schemeClr val="tx1">
                    <a:lumMod val="75000"/>
                    <a:lumOff val="25000"/>
                  </a:schemeClr>
                </a:solidFill>
              </a:rPr>
              <a:t>Project </a:t>
            </a:r>
            <a:br>
              <a:rPr lang="en-US" sz="2400" dirty="0">
                <a:solidFill>
                  <a:schemeClr val="tx1">
                    <a:lumMod val="75000"/>
                    <a:lumOff val="25000"/>
                  </a:schemeClr>
                </a:solidFill>
              </a:rPr>
            </a:br>
            <a:r>
              <a:rPr lang="en-US" sz="2400" dirty="0">
                <a:solidFill>
                  <a:srgbClr val="1797EC"/>
                </a:solidFill>
                <a:latin typeface="IBM Plex Sans" panose="020B0503050203000203" pitchFamily="34" charset="0"/>
              </a:rPr>
              <a:t>outcome </a:t>
            </a:r>
            <a:br>
              <a:rPr lang="en-US" sz="2400" dirty="0">
                <a:solidFill>
                  <a:srgbClr val="1797EC"/>
                </a:solidFill>
                <a:latin typeface="IBM Plex Sans" panose="020B0503050203000203" pitchFamily="34" charset="0"/>
              </a:rPr>
            </a:br>
            <a:r>
              <a:rPr lang="en-US" sz="2400" dirty="0">
                <a:solidFill>
                  <a:srgbClr val="1797EC"/>
                </a:solidFill>
                <a:latin typeface="IBM Plex Sans" panose="020B0503050203000203" pitchFamily="34" charset="0"/>
              </a:rPr>
              <a:t>assurance</a:t>
            </a:r>
          </a:p>
          <a:p>
            <a:endParaRPr lang="en-US" sz="1600" dirty="0">
              <a:solidFill>
                <a:srgbClr val="1797EC"/>
              </a:solidFill>
              <a:latin typeface="IBM Plex Sans" panose="020B0503050203000203" pitchFamily="34" charset="0"/>
            </a:endParaRPr>
          </a:p>
          <a:p>
            <a:r>
              <a:rPr lang="en-US" sz="1600" dirty="0">
                <a:solidFill>
                  <a:srgbClr val="6E4E90"/>
                </a:solidFill>
                <a:latin typeface="IBM Plex Sans" panose="020B0503050203000203" pitchFamily="34" charset="0"/>
              </a:rPr>
              <a:t>World Class NPS </a:t>
            </a:r>
            <a:endParaRPr lang="en-US" sz="1600" dirty="0">
              <a:solidFill>
                <a:srgbClr val="6E4E90"/>
              </a:solidFill>
              <a:latin typeface="IBM Plex Sans Thin" panose="020B0203050203000203" pitchFamily="34" charset="0"/>
            </a:endParaRPr>
          </a:p>
          <a:p>
            <a:endParaRPr lang="en-US" sz="1800" dirty="0">
              <a:solidFill>
                <a:schemeClr val="tx1">
                  <a:lumMod val="75000"/>
                  <a:lumOff val="25000"/>
                </a:schemeClr>
              </a:solidFill>
              <a:latin typeface="IBM Plex Sans" panose="020B0503050203000203" pitchFamily="34" charset="0"/>
            </a:endParaRPr>
          </a:p>
          <a:p>
            <a:endParaRPr lang="en-US" sz="1600" dirty="0">
              <a:solidFill>
                <a:srgbClr val="1797EC"/>
              </a:solidFill>
              <a:latin typeface="IBM Plex Sans" panose="020B0503050203000203" pitchFamily="34" charset="0"/>
            </a:endParaRPr>
          </a:p>
        </p:txBody>
      </p:sp>
      <p:sp>
        <p:nvSpPr>
          <p:cNvPr id="3" name="TextBox 2" descr="Horizontal column divider line">
            <a:extLst>
              <a:ext uri="{FF2B5EF4-FFF2-40B4-BE49-F238E27FC236}">
                <a16:creationId xmlns:a16="http://schemas.microsoft.com/office/drawing/2014/main" id="{0A03B9D5-01DB-9509-08D4-2B61D23AF54A}"/>
              </a:ext>
            </a:extLst>
          </p:cNvPr>
          <p:cNvSpPr txBox="1"/>
          <p:nvPr/>
        </p:nvSpPr>
        <p:spPr>
          <a:xfrm>
            <a:off x="5231719" y="3035351"/>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222226" indent="-223369" defTabSz="1219170" eaLnBrk="1" fontAlgn="auto" hangingPunct="1">
              <a:spcBef>
                <a:spcPts val="1451"/>
              </a:spcBef>
              <a:spcAft>
                <a:spcPts val="0"/>
              </a:spcAft>
              <a:buSzPct val="100000"/>
              <a:buFontTx/>
              <a:buChar char="–"/>
            </a:pPr>
            <a:endParaRPr lang="en-US" kern="0" dirty="0">
              <a:solidFill>
                <a:srgbClr val="FFFFFF">
                  <a:lumMod val="65000"/>
                </a:srgbClr>
              </a:solidFill>
              <a:latin typeface="IBM Plex Sans Light"/>
              <a:sym typeface="IBM Plex Sans Light"/>
            </a:endParaRPr>
          </a:p>
        </p:txBody>
      </p:sp>
      <p:sp>
        <p:nvSpPr>
          <p:cNvPr id="4" name="TextBox 3" descr="Vertical column divider line">
            <a:extLst>
              <a:ext uri="{FF2B5EF4-FFF2-40B4-BE49-F238E27FC236}">
                <a16:creationId xmlns:a16="http://schemas.microsoft.com/office/drawing/2014/main" id="{982B2525-6862-C31A-468E-98E0B560818B}"/>
              </a:ext>
            </a:extLst>
          </p:cNvPr>
          <p:cNvSpPr txBox="1"/>
          <p:nvPr/>
        </p:nvSpPr>
        <p:spPr>
          <a:xfrm>
            <a:off x="6082508" y="2375037"/>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222226" indent="-223369" defTabSz="1219170" eaLnBrk="1" fontAlgn="auto" hangingPunct="1">
              <a:spcBef>
                <a:spcPts val="1451"/>
              </a:spcBef>
              <a:spcAft>
                <a:spcPts val="0"/>
              </a:spcAft>
              <a:buSzPct val="100000"/>
              <a:buFontTx/>
              <a:buChar char="–"/>
            </a:pPr>
            <a:endParaRPr lang="en-US" kern="0" dirty="0">
              <a:solidFill>
                <a:srgbClr val="000000"/>
              </a:solidFill>
              <a:latin typeface="IBM Plex Sans Light"/>
              <a:sym typeface="IBM Plex Sans Light"/>
            </a:endParaRPr>
          </a:p>
        </p:txBody>
      </p:sp>
      <p:sp>
        <p:nvSpPr>
          <p:cNvPr id="6" name="TextBox 5">
            <a:extLst>
              <a:ext uri="{FF2B5EF4-FFF2-40B4-BE49-F238E27FC236}">
                <a16:creationId xmlns:a16="http://schemas.microsoft.com/office/drawing/2014/main" id="{B5A6E399-DDF4-D4B2-69A8-99347798ADA6}"/>
              </a:ext>
            </a:extLst>
          </p:cNvPr>
          <p:cNvSpPr txBox="1"/>
          <p:nvPr/>
        </p:nvSpPr>
        <p:spPr>
          <a:xfrm>
            <a:off x="6222191" y="3009955"/>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222226" indent="-223369" defTabSz="1219170" eaLnBrk="1" fontAlgn="auto" hangingPunct="1">
              <a:spcBef>
                <a:spcPts val="1451"/>
              </a:spcBef>
              <a:spcAft>
                <a:spcPts val="0"/>
              </a:spcAft>
              <a:buSzPct val="100000"/>
              <a:buFontTx/>
              <a:buChar char="–"/>
            </a:pPr>
            <a:endParaRPr lang="en-US" kern="0" dirty="0">
              <a:solidFill>
                <a:srgbClr val="FFFFFF">
                  <a:lumMod val="65000"/>
                </a:srgbClr>
              </a:solidFill>
              <a:latin typeface="IBM Plex Sans Light"/>
              <a:sym typeface="IBM Plex Sans Light"/>
            </a:endParaRPr>
          </a:p>
        </p:txBody>
      </p:sp>
      <p:sp>
        <p:nvSpPr>
          <p:cNvPr id="7" name="TextBox 6">
            <a:extLst>
              <a:ext uri="{FF2B5EF4-FFF2-40B4-BE49-F238E27FC236}">
                <a16:creationId xmlns:a16="http://schemas.microsoft.com/office/drawing/2014/main" id="{F5FDF5F8-E005-D656-FB95-6524551429FB}"/>
              </a:ext>
            </a:extLst>
          </p:cNvPr>
          <p:cNvSpPr txBox="1"/>
          <p:nvPr/>
        </p:nvSpPr>
        <p:spPr>
          <a:xfrm>
            <a:off x="5474536" y="2999733"/>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222226" indent="-223369" defTabSz="1219170" eaLnBrk="1" fontAlgn="auto" hangingPunct="1">
              <a:spcBef>
                <a:spcPts val="1451"/>
              </a:spcBef>
              <a:spcAft>
                <a:spcPts val="0"/>
              </a:spcAft>
              <a:buSzPct val="100000"/>
              <a:buFontTx/>
              <a:buChar char="–"/>
            </a:pPr>
            <a:endParaRPr lang="en-US" kern="0" dirty="0">
              <a:solidFill>
                <a:srgbClr val="FFFFFF">
                  <a:lumMod val="65000"/>
                </a:srgbClr>
              </a:solidFill>
              <a:latin typeface="IBM Plex Sans Light"/>
              <a:sym typeface="IBM Plex Sans Light"/>
            </a:endParaRPr>
          </a:p>
        </p:txBody>
      </p:sp>
      <p:sp>
        <p:nvSpPr>
          <p:cNvPr id="11" name="TextBox 10">
            <a:extLst>
              <a:ext uri="{FF2B5EF4-FFF2-40B4-BE49-F238E27FC236}">
                <a16:creationId xmlns:a16="http://schemas.microsoft.com/office/drawing/2014/main" id="{DF4802A1-2C77-9B5C-FD21-979A38C74524}"/>
              </a:ext>
            </a:extLst>
          </p:cNvPr>
          <p:cNvSpPr txBox="1"/>
          <p:nvPr/>
        </p:nvSpPr>
        <p:spPr>
          <a:xfrm>
            <a:off x="6207795" y="299828"/>
            <a:ext cx="1047613" cy="769441"/>
          </a:xfrm>
          <a:prstGeom prst="rect">
            <a:avLst/>
          </a:prstGeom>
          <a:noFill/>
        </p:spPr>
        <p:txBody>
          <a:bodyPr wrap="square" rtlCol="0">
            <a:spAutoFit/>
          </a:bodyPr>
          <a:lstStyle>
            <a:defPPr>
              <a:defRPr lang="uk-UA"/>
            </a:defPPr>
            <a:lvl1pPr algn="r">
              <a:defRPr sz="11500">
                <a:gradFill>
                  <a:gsLst>
                    <a:gs pos="100000">
                      <a:schemeClr val="accent2"/>
                    </a:gs>
                    <a:gs pos="1000">
                      <a:schemeClr val="accent1"/>
                    </a:gs>
                  </a:gsLst>
                  <a:lin ang="6600000" scaled="0"/>
                </a:gradFill>
                <a:latin typeface="+mj-lt"/>
              </a:defRPr>
            </a:lvl1pPr>
          </a:lstStyle>
          <a:p>
            <a:pPr algn="ctr" defTabSz="914666" eaLnBrk="1" fontAlgn="auto" hangingPunct="1">
              <a:spcBef>
                <a:spcPts val="0"/>
              </a:spcBef>
              <a:spcAft>
                <a:spcPts val="0"/>
              </a:spcAft>
            </a:pPr>
            <a:r>
              <a:rPr lang="en-US" sz="4400" b="1" dirty="0">
                <a:solidFill>
                  <a:srgbClr val="FFFFFF">
                    <a:lumMod val="85000"/>
                  </a:srgbClr>
                </a:solidFill>
                <a:latin typeface="IBM Plex Sans Light"/>
              </a:rPr>
              <a:t>01</a:t>
            </a:r>
            <a:endParaRPr lang="uk-UA" sz="4400" b="1" dirty="0">
              <a:solidFill>
                <a:srgbClr val="FFFFFF">
                  <a:lumMod val="85000"/>
                </a:srgbClr>
              </a:solidFill>
              <a:latin typeface="IBM Plex Sans Light"/>
            </a:endParaRPr>
          </a:p>
        </p:txBody>
      </p:sp>
      <p:sp>
        <p:nvSpPr>
          <p:cNvPr id="13" name="TextBox 12">
            <a:extLst>
              <a:ext uri="{FF2B5EF4-FFF2-40B4-BE49-F238E27FC236}">
                <a16:creationId xmlns:a16="http://schemas.microsoft.com/office/drawing/2014/main" id="{D8627870-5CB1-4330-42CA-CD7A1D3B1382}"/>
              </a:ext>
            </a:extLst>
          </p:cNvPr>
          <p:cNvSpPr txBox="1"/>
          <p:nvPr/>
        </p:nvSpPr>
        <p:spPr>
          <a:xfrm>
            <a:off x="9274555" y="299828"/>
            <a:ext cx="1047613" cy="769441"/>
          </a:xfrm>
          <a:prstGeom prst="rect">
            <a:avLst/>
          </a:prstGeom>
          <a:noFill/>
        </p:spPr>
        <p:txBody>
          <a:bodyPr wrap="square" rtlCol="0">
            <a:spAutoFit/>
          </a:bodyPr>
          <a:lstStyle>
            <a:defPPr>
              <a:defRPr lang="uk-UA"/>
            </a:defPPr>
            <a:lvl1pPr algn="r">
              <a:defRPr sz="11500">
                <a:gradFill>
                  <a:gsLst>
                    <a:gs pos="100000">
                      <a:schemeClr val="accent2"/>
                    </a:gs>
                    <a:gs pos="1000">
                      <a:schemeClr val="accent1"/>
                    </a:gs>
                  </a:gsLst>
                  <a:lin ang="6600000" scaled="0"/>
                </a:gradFill>
                <a:latin typeface="+mj-lt"/>
              </a:defRPr>
            </a:lvl1pPr>
          </a:lstStyle>
          <a:p>
            <a:pPr algn="ctr" defTabSz="914666" eaLnBrk="1" fontAlgn="auto" hangingPunct="1">
              <a:spcBef>
                <a:spcPts val="0"/>
              </a:spcBef>
              <a:spcAft>
                <a:spcPts val="0"/>
              </a:spcAft>
            </a:pPr>
            <a:r>
              <a:rPr lang="en-US" sz="4400" b="1" dirty="0">
                <a:solidFill>
                  <a:srgbClr val="FFFFFF">
                    <a:lumMod val="85000"/>
                  </a:srgbClr>
                </a:solidFill>
                <a:latin typeface="IBM Plex Sans Light"/>
              </a:rPr>
              <a:t>02</a:t>
            </a:r>
            <a:endParaRPr lang="uk-UA" sz="4400" b="1" dirty="0">
              <a:solidFill>
                <a:srgbClr val="FFFFFF">
                  <a:lumMod val="85000"/>
                </a:srgbClr>
              </a:solidFill>
              <a:latin typeface="IBM Plex Sans Light"/>
            </a:endParaRPr>
          </a:p>
        </p:txBody>
      </p:sp>
      <p:sp>
        <p:nvSpPr>
          <p:cNvPr id="14" name="TextBox 13">
            <a:extLst>
              <a:ext uri="{FF2B5EF4-FFF2-40B4-BE49-F238E27FC236}">
                <a16:creationId xmlns:a16="http://schemas.microsoft.com/office/drawing/2014/main" id="{4996A786-FD71-8727-9744-B77FF0FEDFF0}"/>
              </a:ext>
            </a:extLst>
          </p:cNvPr>
          <p:cNvSpPr txBox="1"/>
          <p:nvPr/>
        </p:nvSpPr>
        <p:spPr>
          <a:xfrm>
            <a:off x="104762" y="3302904"/>
            <a:ext cx="1047613" cy="769441"/>
          </a:xfrm>
          <a:prstGeom prst="rect">
            <a:avLst/>
          </a:prstGeom>
          <a:noFill/>
        </p:spPr>
        <p:txBody>
          <a:bodyPr wrap="square" rtlCol="0">
            <a:spAutoFit/>
          </a:bodyPr>
          <a:lstStyle>
            <a:defPPr>
              <a:defRPr lang="uk-UA"/>
            </a:defPPr>
            <a:lvl1pPr algn="r">
              <a:defRPr sz="11500">
                <a:gradFill>
                  <a:gsLst>
                    <a:gs pos="100000">
                      <a:schemeClr val="accent2"/>
                    </a:gs>
                    <a:gs pos="1000">
                      <a:schemeClr val="accent1"/>
                    </a:gs>
                  </a:gsLst>
                  <a:lin ang="6600000" scaled="0"/>
                </a:gradFill>
                <a:latin typeface="+mj-lt"/>
              </a:defRPr>
            </a:lvl1pPr>
          </a:lstStyle>
          <a:p>
            <a:pPr algn="ctr" defTabSz="914666" eaLnBrk="1" fontAlgn="auto" hangingPunct="1">
              <a:spcBef>
                <a:spcPts val="0"/>
              </a:spcBef>
              <a:spcAft>
                <a:spcPts val="0"/>
              </a:spcAft>
            </a:pPr>
            <a:r>
              <a:rPr lang="en-US" sz="4400" b="1" dirty="0">
                <a:solidFill>
                  <a:srgbClr val="FFFFFF">
                    <a:lumMod val="85000"/>
                  </a:srgbClr>
                </a:solidFill>
                <a:latin typeface="IBM Plex Sans Light"/>
              </a:rPr>
              <a:t>03</a:t>
            </a:r>
            <a:endParaRPr lang="uk-UA" sz="4400" b="1" dirty="0">
              <a:solidFill>
                <a:srgbClr val="FFFFFF">
                  <a:lumMod val="85000"/>
                </a:srgbClr>
              </a:solidFill>
              <a:latin typeface="IBM Plex Sans Light"/>
            </a:endParaRPr>
          </a:p>
        </p:txBody>
      </p:sp>
      <p:sp>
        <p:nvSpPr>
          <p:cNvPr id="15" name="TextBox 14">
            <a:extLst>
              <a:ext uri="{FF2B5EF4-FFF2-40B4-BE49-F238E27FC236}">
                <a16:creationId xmlns:a16="http://schemas.microsoft.com/office/drawing/2014/main" id="{63A7E7C1-828D-EB35-97B5-D90465DEB6EF}"/>
              </a:ext>
            </a:extLst>
          </p:cNvPr>
          <p:cNvSpPr txBox="1"/>
          <p:nvPr/>
        </p:nvSpPr>
        <p:spPr>
          <a:xfrm>
            <a:off x="3171522" y="3302904"/>
            <a:ext cx="1047613" cy="769441"/>
          </a:xfrm>
          <a:prstGeom prst="rect">
            <a:avLst/>
          </a:prstGeom>
          <a:noFill/>
        </p:spPr>
        <p:txBody>
          <a:bodyPr wrap="square" rtlCol="0">
            <a:spAutoFit/>
          </a:bodyPr>
          <a:lstStyle>
            <a:defPPr>
              <a:defRPr lang="uk-UA"/>
            </a:defPPr>
            <a:lvl1pPr algn="r">
              <a:defRPr sz="11500">
                <a:gradFill>
                  <a:gsLst>
                    <a:gs pos="100000">
                      <a:schemeClr val="accent2"/>
                    </a:gs>
                    <a:gs pos="1000">
                      <a:schemeClr val="accent1"/>
                    </a:gs>
                  </a:gsLst>
                  <a:lin ang="6600000" scaled="0"/>
                </a:gradFill>
                <a:latin typeface="+mj-lt"/>
              </a:defRPr>
            </a:lvl1pPr>
          </a:lstStyle>
          <a:p>
            <a:pPr algn="ctr" defTabSz="914666" eaLnBrk="1" fontAlgn="auto" hangingPunct="1">
              <a:spcBef>
                <a:spcPts val="0"/>
              </a:spcBef>
              <a:spcAft>
                <a:spcPts val="0"/>
              </a:spcAft>
            </a:pPr>
            <a:r>
              <a:rPr lang="en-US" sz="4400" b="1" dirty="0">
                <a:solidFill>
                  <a:srgbClr val="FFFFFF">
                    <a:lumMod val="85000"/>
                  </a:srgbClr>
                </a:solidFill>
                <a:latin typeface="IBM Plex Sans Light"/>
              </a:rPr>
              <a:t>04</a:t>
            </a:r>
            <a:endParaRPr lang="uk-UA" sz="4400" b="1" dirty="0">
              <a:solidFill>
                <a:srgbClr val="FFFFFF">
                  <a:lumMod val="85000"/>
                </a:srgbClr>
              </a:solidFill>
              <a:latin typeface="IBM Plex Sans Light"/>
            </a:endParaRPr>
          </a:p>
        </p:txBody>
      </p:sp>
      <p:sp>
        <p:nvSpPr>
          <p:cNvPr id="16" name="TextBox 15">
            <a:extLst>
              <a:ext uri="{FF2B5EF4-FFF2-40B4-BE49-F238E27FC236}">
                <a16:creationId xmlns:a16="http://schemas.microsoft.com/office/drawing/2014/main" id="{7F4A50A2-683E-A9BB-C94F-58472F43EB80}"/>
              </a:ext>
            </a:extLst>
          </p:cNvPr>
          <p:cNvSpPr txBox="1"/>
          <p:nvPr/>
        </p:nvSpPr>
        <p:spPr>
          <a:xfrm>
            <a:off x="6198602" y="3305216"/>
            <a:ext cx="1047613" cy="769441"/>
          </a:xfrm>
          <a:prstGeom prst="rect">
            <a:avLst/>
          </a:prstGeom>
          <a:noFill/>
        </p:spPr>
        <p:txBody>
          <a:bodyPr wrap="square" rtlCol="0">
            <a:spAutoFit/>
          </a:bodyPr>
          <a:lstStyle>
            <a:defPPr>
              <a:defRPr lang="uk-UA"/>
            </a:defPPr>
            <a:lvl1pPr algn="r">
              <a:defRPr sz="11500">
                <a:gradFill>
                  <a:gsLst>
                    <a:gs pos="100000">
                      <a:schemeClr val="accent2"/>
                    </a:gs>
                    <a:gs pos="1000">
                      <a:schemeClr val="accent1"/>
                    </a:gs>
                  </a:gsLst>
                  <a:lin ang="6600000" scaled="0"/>
                </a:gradFill>
                <a:latin typeface="+mj-lt"/>
              </a:defRPr>
            </a:lvl1pPr>
          </a:lstStyle>
          <a:p>
            <a:pPr algn="ctr" defTabSz="914666" eaLnBrk="1" fontAlgn="auto" hangingPunct="1">
              <a:spcBef>
                <a:spcPts val="0"/>
              </a:spcBef>
              <a:spcAft>
                <a:spcPts val="0"/>
              </a:spcAft>
            </a:pPr>
            <a:r>
              <a:rPr lang="en-US" sz="4400" b="1" dirty="0">
                <a:solidFill>
                  <a:srgbClr val="FFFFFF">
                    <a:lumMod val="85000"/>
                  </a:srgbClr>
                </a:solidFill>
                <a:latin typeface="IBM Plex Sans Light"/>
              </a:rPr>
              <a:t>05</a:t>
            </a:r>
            <a:endParaRPr lang="uk-UA" sz="4400" b="1" dirty="0">
              <a:solidFill>
                <a:srgbClr val="FFFFFF">
                  <a:lumMod val="85000"/>
                </a:srgbClr>
              </a:solidFill>
              <a:latin typeface="IBM Plex Sans Light"/>
            </a:endParaRPr>
          </a:p>
        </p:txBody>
      </p:sp>
      <p:sp>
        <p:nvSpPr>
          <p:cNvPr id="17" name="TextBox 16">
            <a:extLst>
              <a:ext uri="{FF2B5EF4-FFF2-40B4-BE49-F238E27FC236}">
                <a16:creationId xmlns:a16="http://schemas.microsoft.com/office/drawing/2014/main" id="{AF0CA1EA-9287-BC96-0002-C059CC7C3F84}"/>
              </a:ext>
            </a:extLst>
          </p:cNvPr>
          <p:cNvSpPr txBox="1"/>
          <p:nvPr/>
        </p:nvSpPr>
        <p:spPr>
          <a:xfrm>
            <a:off x="9265362" y="3305216"/>
            <a:ext cx="1047613" cy="769441"/>
          </a:xfrm>
          <a:prstGeom prst="rect">
            <a:avLst/>
          </a:prstGeom>
          <a:noFill/>
        </p:spPr>
        <p:txBody>
          <a:bodyPr wrap="square" rtlCol="0">
            <a:spAutoFit/>
          </a:bodyPr>
          <a:lstStyle>
            <a:defPPr>
              <a:defRPr lang="uk-UA"/>
            </a:defPPr>
            <a:lvl1pPr algn="r">
              <a:defRPr sz="11500">
                <a:gradFill>
                  <a:gsLst>
                    <a:gs pos="100000">
                      <a:schemeClr val="accent2"/>
                    </a:gs>
                    <a:gs pos="1000">
                      <a:schemeClr val="accent1"/>
                    </a:gs>
                  </a:gsLst>
                  <a:lin ang="6600000" scaled="0"/>
                </a:gradFill>
                <a:latin typeface="+mj-lt"/>
              </a:defRPr>
            </a:lvl1pPr>
          </a:lstStyle>
          <a:p>
            <a:pPr algn="ctr" defTabSz="914666" eaLnBrk="1" fontAlgn="auto" hangingPunct="1">
              <a:spcBef>
                <a:spcPts val="0"/>
              </a:spcBef>
              <a:spcAft>
                <a:spcPts val="0"/>
              </a:spcAft>
            </a:pPr>
            <a:r>
              <a:rPr lang="en-US" sz="4400" b="1" dirty="0">
                <a:solidFill>
                  <a:srgbClr val="FFFFFF">
                    <a:lumMod val="85000"/>
                  </a:srgbClr>
                </a:solidFill>
                <a:latin typeface="IBM Plex Sans Light"/>
              </a:rPr>
              <a:t>06</a:t>
            </a:r>
            <a:endParaRPr lang="uk-UA" sz="4400" b="1" dirty="0">
              <a:solidFill>
                <a:srgbClr val="FFFFFF">
                  <a:lumMod val="85000"/>
                </a:srgbClr>
              </a:solidFill>
              <a:latin typeface="IBM Plex Sans Light"/>
            </a:endParaRPr>
          </a:p>
        </p:txBody>
      </p:sp>
      <p:pic>
        <p:nvPicPr>
          <p:cNvPr id="19" name="Picture 2" descr="83% of executives say modernization is critical. But only 27% say their organization has modernized many of the necessary workflows, including related applications, data and systems.">
            <a:extLst>
              <a:ext uri="{FF2B5EF4-FFF2-40B4-BE49-F238E27FC236}">
                <a16:creationId xmlns:a16="http://schemas.microsoft.com/office/drawing/2014/main" id="{83A0A2E7-340C-4058-C515-329D25167E7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808461" y="1416"/>
            <a:ext cx="3154143" cy="330148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a:extLst>
              <a:ext uri="{FF2B5EF4-FFF2-40B4-BE49-F238E27FC236}">
                <a16:creationId xmlns:a16="http://schemas.microsoft.com/office/drawing/2014/main" id="{21397D87-2124-849B-D619-D58B07791296}"/>
              </a:ext>
            </a:extLst>
          </p:cNvPr>
          <p:cNvSpPr>
            <a:spLocks noGrp="1"/>
          </p:cNvSpPr>
          <p:nvPr>
            <p:ph type="title"/>
          </p:nvPr>
        </p:nvSpPr>
        <p:spPr>
          <a:xfrm>
            <a:off x="326132" y="323492"/>
            <a:ext cx="3007185" cy="2131600"/>
          </a:xfrm>
        </p:spPr>
        <p:txBody>
          <a:bodyPr/>
          <a:lstStyle/>
          <a:p>
            <a:pPr>
              <a:lnSpc>
                <a:spcPct val="100000"/>
              </a:lnSpc>
            </a:pPr>
            <a:r>
              <a:rPr lang="en-US" sz="3600" dirty="0">
                <a:solidFill>
                  <a:schemeClr val="tx1">
                    <a:lumMod val="75000"/>
                    <a:lumOff val="25000"/>
                  </a:schemeClr>
                </a:solidFill>
              </a:rPr>
              <a:t>Why</a:t>
            </a:r>
            <a:br>
              <a:rPr lang="en-US" sz="3600" i="1" dirty="0">
                <a:solidFill>
                  <a:schemeClr val="tx1">
                    <a:lumMod val="75000"/>
                    <a:lumOff val="25000"/>
                  </a:schemeClr>
                </a:solidFill>
                <a:latin typeface="IBM Plex Sans Thin" panose="020B0203050203000203" pitchFamily="34" charset="0"/>
              </a:rPr>
            </a:br>
            <a:r>
              <a:rPr lang="en-US" sz="4400" i="1" dirty="0">
                <a:gradFill>
                  <a:gsLst>
                    <a:gs pos="0">
                      <a:srgbClr val="1797EC"/>
                    </a:gs>
                    <a:gs pos="98000">
                      <a:srgbClr val="CA9BF7"/>
                    </a:gs>
                  </a:gsLst>
                  <a:lin ang="2700000" scaled="1"/>
                </a:gradFill>
                <a:latin typeface="IBM Plex Sans Medm" panose="020B0503050203000203" pitchFamily="34" charset="0"/>
              </a:rPr>
              <a:t>work</a:t>
            </a:r>
            <a:br>
              <a:rPr lang="en-US" sz="4400" i="1" dirty="0">
                <a:gradFill>
                  <a:gsLst>
                    <a:gs pos="0">
                      <a:srgbClr val="1797EC"/>
                    </a:gs>
                    <a:gs pos="98000">
                      <a:srgbClr val="CA9BF7"/>
                    </a:gs>
                  </a:gsLst>
                  <a:lin ang="2700000" scaled="1"/>
                </a:gradFill>
                <a:latin typeface="IBM Plex Sans Medm" panose="020B0503050203000203" pitchFamily="34" charset="0"/>
              </a:rPr>
            </a:br>
            <a:r>
              <a:rPr lang="en-US" sz="3600" dirty="0">
                <a:solidFill>
                  <a:schemeClr val="tx1">
                    <a:lumMod val="75000"/>
                    <a:lumOff val="25000"/>
                  </a:schemeClr>
                </a:solidFill>
              </a:rPr>
              <a:t>with us?</a:t>
            </a:r>
            <a:endParaRPr lang="en-US" dirty="0">
              <a:solidFill>
                <a:schemeClr val="tx1">
                  <a:lumMod val="75000"/>
                  <a:lumOff val="25000"/>
                </a:schemeClr>
              </a:solidFill>
            </a:endParaRPr>
          </a:p>
        </p:txBody>
      </p:sp>
      <p:sp>
        <p:nvSpPr>
          <p:cNvPr id="2" name="Slide Number Placeholder">
            <a:extLst>
              <a:ext uri="{FF2B5EF4-FFF2-40B4-BE49-F238E27FC236}">
                <a16:creationId xmlns:a16="http://schemas.microsoft.com/office/drawing/2014/main" id="{B3DADE2D-C22A-43FB-A34D-310589541628}"/>
              </a:ext>
            </a:extLst>
          </p:cNvPr>
          <p:cNvSpPr txBox="1">
            <a:spLocks/>
          </p:cNvSpPr>
          <p:nvPr/>
        </p:nvSpPr>
        <p:spPr>
          <a:xfrm>
            <a:off x="9448802" y="6400802"/>
            <a:ext cx="2438309" cy="222249"/>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defTabSz="914633" fontAlgn="auto">
              <a:spcBef>
                <a:spcPts val="0"/>
              </a:spcBef>
              <a:spcAft>
                <a:spcPts val="0"/>
              </a:spcAft>
              <a:defRPr/>
            </a:pPr>
            <a:fld id="{59395FB3-9C97-154F-86B2-7E381B951268}" type="slidenum">
              <a:rPr lang="en-US" sz="800">
                <a:solidFill>
                  <a:srgbClr val="000000"/>
                </a:solidFill>
                <a:latin typeface="IBM Plex Sans Light"/>
              </a:rPr>
              <a:pPr algn="r" defTabSz="914633" fontAlgn="auto">
                <a:spcBef>
                  <a:spcPts val="0"/>
                </a:spcBef>
                <a:spcAft>
                  <a:spcPts val="0"/>
                </a:spcAft>
                <a:defRPr/>
              </a:pPr>
              <a:t>10</a:t>
            </a:fld>
            <a:endParaRPr lang="en-US" sz="800" dirty="0">
              <a:solidFill>
                <a:srgbClr val="000000"/>
              </a:solidFill>
              <a:latin typeface="IBM Plex Sans Light"/>
            </a:endParaRPr>
          </a:p>
        </p:txBody>
      </p:sp>
    </p:spTree>
    <p:extLst>
      <p:ext uri="{BB962C8B-B14F-4D97-AF65-F5344CB8AC3E}">
        <p14:creationId xmlns:p14="http://schemas.microsoft.com/office/powerpoint/2010/main" val="41198043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A6CF0-F4D3-15AB-9FFB-526C91EE295A}"/>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DC6F0762-2584-55F8-3A5C-41119851431D}"/>
              </a:ext>
            </a:extLst>
          </p:cNvPr>
          <p:cNvPicPr>
            <a:picLocks noChangeAspect="1"/>
          </p:cNvPicPr>
          <p:nvPr/>
        </p:nvPicPr>
        <p:blipFill>
          <a:blip r:embed="rId3"/>
          <a:stretch>
            <a:fillRect/>
          </a:stretch>
        </p:blipFill>
        <p:spPr>
          <a:xfrm>
            <a:off x="4470328" y="3491584"/>
            <a:ext cx="7658100" cy="3378200"/>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B856C4E2-89A4-8FE1-496B-26839F5B55AC}"/>
              </a:ext>
            </a:extLst>
          </p:cNvPr>
          <p:cNvPicPr>
            <a:picLocks noChangeAspect="1"/>
          </p:cNvPicPr>
          <p:nvPr/>
        </p:nvPicPr>
        <p:blipFill>
          <a:blip r:embed="rId4"/>
          <a:stretch>
            <a:fillRect/>
          </a:stretch>
        </p:blipFill>
        <p:spPr>
          <a:xfrm>
            <a:off x="5550080" y="270476"/>
            <a:ext cx="5130800" cy="3035300"/>
          </a:xfrm>
          <a:prstGeom prst="rect">
            <a:avLst/>
          </a:prstGeom>
        </p:spPr>
      </p:pic>
      <p:sp>
        <p:nvSpPr>
          <p:cNvPr id="4" name="Text Placeholder 3">
            <a:extLst>
              <a:ext uri="{FF2B5EF4-FFF2-40B4-BE49-F238E27FC236}">
                <a16:creationId xmlns:a16="http://schemas.microsoft.com/office/drawing/2014/main" id="{2AC5EE19-5693-B539-849F-AA3ABD28926D}"/>
              </a:ext>
            </a:extLst>
          </p:cNvPr>
          <p:cNvSpPr txBox="1">
            <a:spLocks/>
          </p:cNvSpPr>
          <p:nvPr/>
        </p:nvSpPr>
        <p:spPr>
          <a:xfrm>
            <a:off x="556420" y="727548"/>
            <a:ext cx="4838540" cy="1151077"/>
          </a:xfrm>
          <a:prstGeom prst="rect">
            <a:avLst/>
          </a:prstGeom>
        </p:spPr>
        <p:txBody>
          <a:bodyPr vert="horz" lIns="31192" tIns="15596" rIns="31192" bIns="15596" rtlCol="0" anchor="ctr">
            <a:noAutofit/>
          </a:bodyPr>
          <a:lstStyle>
            <a:defPPr>
              <a:defRPr lang="en-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2800" dirty="0">
                <a:solidFill>
                  <a:schemeClr val="accent1">
                    <a:lumMod val="75000"/>
                  </a:schemeClr>
                </a:solidFill>
                <a:latin typeface="IBM Plex Sans"/>
                <a:cs typeface="Arial" panose="020B0604020202020204" pitchFamily="34" charset="0"/>
              </a:rPr>
              <a:t>Why Expert Labs assets and Advisory Connect in IBM </a:t>
            </a:r>
            <a:r>
              <a:rPr lang="en-US" altLang="en-US" sz="2800" dirty="0" err="1">
                <a:solidFill>
                  <a:schemeClr val="accent1">
                    <a:lumMod val="75000"/>
                  </a:schemeClr>
                </a:solidFill>
                <a:latin typeface="IBM Plex Sans"/>
                <a:cs typeface="Arial" panose="020B0604020202020204" pitchFamily="34" charset="0"/>
              </a:rPr>
              <a:t>i</a:t>
            </a:r>
            <a:r>
              <a:rPr lang="en-US" altLang="en-US" sz="2800" dirty="0">
                <a:solidFill>
                  <a:schemeClr val="accent1">
                    <a:lumMod val="75000"/>
                  </a:schemeClr>
                </a:solidFill>
                <a:latin typeface="IBM Plex Sans"/>
                <a:cs typeface="Arial" panose="020B0604020202020204" pitchFamily="34" charset="0"/>
              </a:rPr>
              <a:t>  Subscriptions bundles?</a:t>
            </a:r>
          </a:p>
          <a:p>
            <a:endParaRPr lang="en-US" altLang="en-US" sz="2800" dirty="0">
              <a:solidFill>
                <a:schemeClr val="accent1">
                  <a:lumMod val="75000"/>
                </a:schemeClr>
              </a:solidFill>
              <a:latin typeface="IBM Plex Sans"/>
              <a:cs typeface="Arial" panose="020B0604020202020204" pitchFamily="34" charset="0"/>
            </a:endParaRPr>
          </a:p>
        </p:txBody>
      </p:sp>
      <p:sp>
        <p:nvSpPr>
          <p:cNvPr id="5" name="TextBox 4">
            <a:extLst>
              <a:ext uri="{FF2B5EF4-FFF2-40B4-BE49-F238E27FC236}">
                <a16:creationId xmlns:a16="http://schemas.microsoft.com/office/drawing/2014/main" id="{AAA03CC4-E274-0206-E8E8-5BEEC8E1F468}"/>
              </a:ext>
            </a:extLst>
          </p:cNvPr>
          <p:cNvSpPr txBox="1"/>
          <p:nvPr/>
        </p:nvSpPr>
        <p:spPr>
          <a:xfrm>
            <a:off x="5080016" y="-38863"/>
            <a:ext cx="5789914" cy="365998"/>
          </a:xfrm>
          <a:prstGeom prst="rect">
            <a:avLst/>
          </a:prstGeom>
          <a:noFill/>
        </p:spPr>
        <p:txBody>
          <a:bodyPr wrap="square">
            <a:spAutoFit/>
          </a:bodyPr>
          <a:lstStyle/>
          <a:p>
            <a:pPr>
              <a:lnSpc>
                <a:spcPct val="120000"/>
              </a:lnSpc>
            </a:pPr>
            <a:r>
              <a:rPr lang="en-US" sz="1600" b="1" dirty="0">
                <a:solidFill>
                  <a:schemeClr val="accent1">
                    <a:lumMod val="75000"/>
                  </a:schemeClr>
                </a:solidFill>
                <a:latin typeface="IBM Plex Sans"/>
                <a:cs typeface="Arial" panose="020B0604020202020204" pitchFamily="34" charset="0"/>
              </a:rPr>
              <a:t>P20 Standard Edition includes PowerHA tools &amp; </a:t>
            </a:r>
            <a:r>
              <a:rPr lang="en-US" sz="1600" b="1" dirty="0" err="1">
                <a:solidFill>
                  <a:schemeClr val="accent1">
                    <a:lumMod val="75000"/>
                  </a:schemeClr>
                </a:solidFill>
                <a:latin typeface="IBM Plex Sans"/>
                <a:cs typeface="Arial" panose="020B0604020202020204" pitchFamily="34" charset="0"/>
              </a:rPr>
              <a:t>iDoctor</a:t>
            </a:r>
            <a:endParaRPr lang="en-US" sz="1600" b="1" dirty="0">
              <a:solidFill>
                <a:schemeClr val="accent1">
                  <a:lumMod val="75000"/>
                </a:schemeClr>
              </a:solidFill>
              <a:latin typeface="IBM Plex Sans"/>
              <a:cs typeface="Arial" panose="020B0604020202020204" pitchFamily="34" charset="0"/>
            </a:endParaRPr>
          </a:p>
        </p:txBody>
      </p:sp>
      <p:sp>
        <p:nvSpPr>
          <p:cNvPr id="7" name="TextBox 6">
            <a:extLst>
              <a:ext uri="{FF2B5EF4-FFF2-40B4-BE49-F238E27FC236}">
                <a16:creationId xmlns:a16="http://schemas.microsoft.com/office/drawing/2014/main" id="{B96D0C17-6F3A-0460-3247-06E38C5C245B}"/>
              </a:ext>
            </a:extLst>
          </p:cNvPr>
          <p:cNvSpPr txBox="1"/>
          <p:nvPr/>
        </p:nvSpPr>
        <p:spPr>
          <a:xfrm>
            <a:off x="4625448" y="3249117"/>
            <a:ext cx="7502979" cy="365998"/>
          </a:xfrm>
          <a:prstGeom prst="rect">
            <a:avLst/>
          </a:prstGeom>
          <a:noFill/>
        </p:spPr>
        <p:txBody>
          <a:bodyPr wrap="square">
            <a:spAutoFit/>
          </a:bodyPr>
          <a:lstStyle/>
          <a:p>
            <a:pPr>
              <a:lnSpc>
                <a:spcPct val="120000"/>
              </a:lnSpc>
            </a:pPr>
            <a:r>
              <a:rPr lang="en-US" sz="1600" b="1" dirty="0">
                <a:solidFill>
                  <a:schemeClr val="accent1">
                    <a:lumMod val="75000"/>
                  </a:schemeClr>
                </a:solidFill>
                <a:latin typeface="IBM Plex Sans"/>
                <a:cs typeface="Arial" panose="020B0604020202020204" pitchFamily="34" charset="0"/>
              </a:rPr>
              <a:t>P30 Enterprise Edition includes </a:t>
            </a:r>
            <a:r>
              <a:rPr lang="fr-FR" sz="1600" b="1" dirty="0">
                <a:solidFill>
                  <a:schemeClr val="accent1">
                    <a:lumMod val="75000"/>
                  </a:schemeClr>
                </a:solidFill>
                <a:latin typeface="IBM Plex Sans"/>
                <a:cs typeface="Arial" panose="020B0604020202020204" pitchFamily="34" charset="0"/>
              </a:rPr>
              <a:t>Advisory </a:t>
            </a:r>
            <a:r>
              <a:rPr lang="fr-FR" sz="1600" b="1" dirty="0" err="1">
                <a:solidFill>
                  <a:schemeClr val="accent1">
                    <a:lumMod val="75000"/>
                  </a:schemeClr>
                </a:solidFill>
                <a:latin typeface="IBM Plex Sans"/>
                <a:cs typeface="Arial" panose="020B0604020202020204" pitchFamily="34" charset="0"/>
              </a:rPr>
              <a:t>Connect</a:t>
            </a:r>
            <a:r>
              <a:rPr lang="en-US" sz="1600" b="1" dirty="0">
                <a:solidFill>
                  <a:schemeClr val="accent1">
                    <a:lumMod val="75000"/>
                  </a:schemeClr>
                </a:solidFill>
                <a:latin typeface="IBM Plex Sans"/>
                <a:cs typeface="Arial" panose="020B0604020202020204" pitchFamily="34" charset="0"/>
              </a:rPr>
              <a:t>,</a:t>
            </a:r>
            <a:r>
              <a:rPr lang="en-US" sz="1600" dirty="0">
                <a:solidFill>
                  <a:schemeClr val="accent1">
                    <a:lumMod val="75000"/>
                  </a:schemeClr>
                </a:solidFill>
                <a:latin typeface="IBM Plex Sans"/>
                <a:cs typeface="Arial" panose="020B0604020202020204" pitchFamily="34" charset="0"/>
              </a:rPr>
              <a:t> </a:t>
            </a:r>
            <a:r>
              <a:rPr lang="en-US" sz="1600" b="1" dirty="0">
                <a:solidFill>
                  <a:schemeClr val="accent1">
                    <a:lumMod val="75000"/>
                  </a:schemeClr>
                </a:solidFill>
                <a:latin typeface="IBM Plex Sans"/>
                <a:cs typeface="Arial" panose="020B0604020202020204" pitchFamily="34" charset="0"/>
              </a:rPr>
              <a:t>PowerHA tools &amp; </a:t>
            </a:r>
            <a:r>
              <a:rPr lang="en-US" sz="1600" b="1" dirty="0" err="1">
                <a:solidFill>
                  <a:schemeClr val="accent1">
                    <a:lumMod val="75000"/>
                  </a:schemeClr>
                </a:solidFill>
                <a:latin typeface="IBM Plex Sans"/>
                <a:cs typeface="Arial" panose="020B0604020202020204" pitchFamily="34" charset="0"/>
              </a:rPr>
              <a:t>iDoctor</a:t>
            </a:r>
            <a:endParaRPr lang="en-US" sz="1600" b="1" dirty="0">
              <a:solidFill>
                <a:schemeClr val="accent1">
                  <a:lumMod val="75000"/>
                </a:schemeClr>
              </a:solidFill>
              <a:latin typeface="IBM Plex Sans"/>
              <a:cs typeface="Arial" panose="020B0604020202020204" pitchFamily="34" charset="0"/>
            </a:endParaRPr>
          </a:p>
        </p:txBody>
      </p:sp>
      <p:sp>
        <p:nvSpPr>
          <p:cNvPr id="9" name="TextBox 8">
            <a:extLst>
              <a:ext uri="{FF2B5EF4-FFF2-40B4-BE49-F238E27FC236}">
                <a16:creationId xmlns:a16="http://schemas.microsoft.com/office/drawing/2014/main" id="{1A6D0388-BC80-00B1-9653-1036CF789E13}"/>
              </a:ext>
            </a:extLst>
          </p:cNvPr>
          <p:cNvSpPr txBox="1"/>
          <p:nvPr/>
        </p:nvSpPr>
        <p:spPr>
          <a:xfrm>
            <a:off x="556420" y="2094632"/>
            <a:ext cx="3752690" cy="3693319"/>
          </a:xfrm>
          <a:prstGeom prst="rect">
            <a:avLst/>
          </a:prstGeom>
          <a:noFill/>
        </p:spPr>
        <p:txBody>
          <a:bodyPr wrap="square" rtlCol="0">
            <a:spAutoFit/>
          </a:bodyPr>
          <a:lstStyle/>
          <a:p>
            <a:endParaRPr lang="en-US" dirty="0"/>
          </a:p>
          <a:p>
            <a:r>
              <a:rPr lang="en-US" dirty="0"/>
              <a:t>Integrate powerful tools and advisory services to help enterprises optimize performance, enhance resiliency, and accelerate technology adoption. </a:t>
            </a:r>
          </a:p>
          <a:p>
            <a:endParaRPr lang="en-US" dirty="0"/>
          </a:p>
          <a:p>
            <a:r>
              <a:rPr lang="en-US" dirty="0"/>
              <a:t>With access to Technology Expert Labs, clients benefit from proactive guidance, advanced diagnostics, and customizable business continuity solutions — all included in their IBM </a:t>
            </a:r>
            <a:r>
              <a:rPr lang="en-US" dirty="0" err="1"/>
              <a:t>i</a:t>
            </a:r>
            <a:r>
              <a:rPr lang="en-US" dirty="0"/>
              <a:t> subscription.</a:t>
            </a:r>
          </a:p>
        </p:txBody>
      </p:sp>
    </p:spTree>
    <p:extLst>
      <p:ext uri="{BB962C8B-B14F-4D97-AF65-F5344CB8AC3E}">
        <p14:creationId xmlns:p14="http://schemas.microsoft.com/office/powerpoint/2010/main" val="289273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1D20F-1420-454E-CC88-F575C0EE90F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A18FE1C-2A64-C27D-3CDD-AD05A51A19C7}"/>
              </a:ext>
            </a:extLst>
          </p:cNvPr>
          <p:cNvSpPr>
            <a:spLocks noGrp="1"/>
          </p:cNvSpPr>
          <p:nvPr>
            <p:ph type="title"/>
          </p:nvPr>
        </p:nvSpPr>
        <p:spPr/>
        <p:txBody>
          <a:bodyPr/>
          <a:lstStyle/>
          <a:p>
            <a:r>
              <a:rPr lang="en-US" b="0" dirty="0"/>
              <a:t>IBM iDoctor </a:t>
            </a:r>
            <a:br>
              <a:rPr lang="en-US" b="0" dirty="0"/>
            </a:br>
            <a:r>
              <a:rPr lang="en-US" b="0" dirty="0"/>
              <a:t>for IBM i</a:t>
            </a:r>
            <a:endParaRPr lang="en-US" dirty="0"/>
          </a:p>
        </p:txBody>
      </p:sp>
      <p:sp>
        <p:nvSpPr>
          <p:cNvPr id="7" name="Text Placeholder 6">
            <a:extLst>
              <a:ext uri="{FF2B5EF4-FFF2-40B4-BE49-F238E27FC236}">
                <a16:creationId xmlns:a16="http://schemas.microsoft.com/office/drawing/2014/main" id="{73440F93-233A-5A01-AF5A-6939F4E7D2AF}"/>
              </a:ext>
            </a:extLst>
          </p:cNvPr>
          <p:cNvSpPr>
            <a:spLocks noGrp="1"/>
          </p:cNvSpPr>
          <p:nvPr>
            <p:ph type="body" sz="quarter" idx="12"/>
          </p:nvPr>
        </p:nvSpPr>
        <p:spPr>
          <a:xfrm>
            <a:off x="304800" y="2054861"/>
            <a:ext cx="2438400" cy="3421505"/>
          </a:xfrm>
        </p:spPr>
        <p:txBody>
          <a:bodyPr/>
          <a:lstStyle/>
          <a:p>
            <a:pPr>
              <a:lnSpc>
                <a:spcPct val="100000"/>
              </a:lnSpc>
              <a:spcAft>
                <a:spcPts val="355"/>
              </a:spcAft>
              <a:tabLst>
                <a:tab pos="0" algn="l"/>
              </a:tabLst>
            </a:pPr>
            <a:r>
              <a:rPr lang="en-US" b="1" dirty="0"/>
              <a:t>Overview </a:t>
            </a:r>
            <a:br>
              <a:rPr lang="en-US" b="1" dirty="0"/>
            </a:br>
            <a:endParaRPr lang="en-US" b="1" dirty="0"/>
          </a:p>
          <a:p>
            <a:pPr>
              <a:lnSpc>
                <a:spcPct val="100000"/>
              </a:lnSpc>
              <a:spcAft>
                <a:spcPts val="355"/>
              </a:spcAft>
              <a:tabLst>
                <a:tab pos="0" algn="l"/>
              </a:tabLst>
            </a:pPr>
            <a:r>
              <a:rPr lang="en-US" dirty="0">
                <a:latin typeface="IBM Plex Sans" panose="020B0503050203000203" pitchFamily="34" charset="0"/>
              </a:rPr>
              <a:t>IBM iDoctor for IBM i (iDoctor) is a suite of performance tools used by IBM and clients to collect and analyze performance data to quickly solve performance problems on IBM i. </a:t>
            </a:r>
          </a:p>
          <a:p>
            <a:pPr>
              <a:lnSpc>
                <a:spcPct val="100000"/>
              </a:lnSpc>
              <a:spcAft>
                <a:spcPts val="355"/>
              </a:spcAft>
              <a:tabLst>
                <a:tab pos="0" algn="l"/>
              </a:tabLst>
            </a:pPr>
            <a:endParaRPr lang="en-US" dirty="0">
              <a:latin typeface="IBM Plex Sans" panose="020B0503050203000203" pitchFamily="34" charset="0"/>
            </a:endParaRPr>
          </a:p>
          <a:p>
            <a:pPr>
              <a:lnSpc>
                <a:spcPct val="100000"/>
              </a:lnSpc>
              <a:spcAft>
                <a:spcPts val="355"/>
              </a:spcAft>
              <a:tabLst>
                <a:tab pos="0" algn="l"/>
              </a:tabLst>
            </a:pPr>
            <a:r>
              <a:rPr lang="en-US" dirty="0">
                <a:latin typeface="IBM Plex Sans" panose="020B0503050203000203" pitchFamily="34" charset="0"/>
              </a:rPr>
              <a:t>iDoctor tools may be used to monitor overall system health at a high level or for analyzing performance details within job(s), disk unit(s) and application programs.</a:t>
            </a:r>
          </a:p>
        </p:txBody>
      </p:sp>
      <p:sp>
        <p:nvSpPr>
          <p:cNvPr id="9" name="Text Placeholder 8">
            <a:extLst>
              <a:ext uri="{FF2B5EF4-FFF2-40B4-BE49-F238E27FC236}">
                <a16:creationId xmlns:a16="http://schemas.microsoft.com/office/drawing/2014/main" id="{1A86CAD7-D982-20C2-C75C-40F53A19E099}"/>
              </a:ext>
            </a:extLst>
          </p:cNvPr>
          <p:cNvSpPr>
            <a:spLocks noGrp="1"/>
          </p:cNvSpPr>
          <p:nvPr>
            <p:ph type="body" sz="quarter" idx="14"/>
          </p:nvPr>
        </p:nvSpPr>
        <p:spPr>
          <a:xfrm>
            <a:off x="6400799" y="304800"/>
            <a:ext cx="2536055" cy="5791200"/>
          </a:xfrm>
        </p:spPr>
        <p:txBody>
          <a:bodyPr/>
          <a:lstStyle/>
          <a:p>
            <a:r>
              <a:rPr lang="en-US" b="1" dirty="0">
                <a:solidFill>
                  <a:srgbClr val="0530AD"/>
                </a:solidFill>
              </a:rPr>
              <a:t>iDoctor </a:t>
            </a:r>
            <a:r>
              <a:rPr lang="en-US" b="1" dirty="0"/>
              <a:t>Features</a:t>
            </a:r>
          </a:p>
          <a:p>
            <a:pPr marL="0" lvl="1" indent="0">
              <a:spcAft>
                <a:spcPts val="0"/>
              </a:spcAft>
              <a:buNone/>
            </a:pPr>
            <a:r>
              <a:rPr lang="en-US" b="1" dirty="0">
                <a:solidFill>
                  <a:srgbClr val="0530AD"/>
                </a:solidFill>
              </a:rPr>
              <a:t>Wait analysis</a:t>
            </a:r>
            <a:endParaRPr lang="en-US" dirty="0">
              <a:solidFill>
                <a:srgbClr val="0530AD"/>
              </a:solidFill>
            </a:endParaRPr>
          </a:p>
          <a:p>
            <a:pPr lvl="1">
              <a:spcAft>
                <a:spcPts val="0"/>
              </a:spcAft>
            </a:pPr>
            <a:r>
              <a:rPr lang="en-US" dirty="0"/>
              <a:t>Graphically show waits, identify conflicts, pinpoint causes.</a:t>
            </a:r>
          </a:p>
          <a:p>
            <a:pPr marL="0" lvl="1" indent="0">
              <a:spcAft>
                <a:spcPts val="0"/>
              </a:spcAft>
              <a:buNone/>
            </a:pPr>
            <a:r>
              <a:rPr lang="en-US" b="1" dirty="0">
                <a:solidFill>
                  <a:srgbClr val="0530AD"/>
                </a:solidFill>
              </a:rPr>
              <a:t>Monitoring</a:t>
            </a:r>
          </a:p>
          <a:p>
            <a:pPr lvl="1">
              <a:spcAft>
                <a:spcPts val="0"/>
              </a:spcAft>
            </a:pPr>
            <a:r>
              <a:rPr lang="en-US" dirty="0"/>
              <a:t>Collect data 24x7 so you’re ready to start analysis when need. </a:t>
            </a:r>
          </a:p>
          <a:p>
            <a:pPr marL="0" lvl="1" indent="0">
              <a:spcAft>
                <a:spcPts val="0"/>
              </a:spcAft>
              <a:buNone/>
            </a:pPr>
            <a:r>
              <a:rPr lang="en-US" b="1" dirty="0">
                <a:solidFill>
                  <a:srgbClr val="0530AD"/>
                </a:solidFill>
              </a:rPr>
              <a:t>Dynamic legend </a:t>
            </a:r>
          </a:p>
          <a:p>
            <a:pPr lvl="1">
              <a:spcAft>
                <a:spcPts val="0"/>
              </a:spcAft>
            </a:pPr>
            <a:r>
              <a:rPr lang="en-US" dirty="0"/>
              <a:t>Quickly add or remove selected metrics to best suit your needs.</a:t>
            </a:r>
          </a:p>
          <a:p>
            <a:pPr marL="0" lvl="1" indent="0">
              <a:spcAft>
                <a:spcPts val="0"/>
              </a:spcAft>
              <a:buNone/>
            </a:pPr>
            <a:r>
              <a:rPr lang="en-US" b="1" dirty="0">
                <a:solidFill>
                  <a:srgbClr val="0530AD"/>
                </a:solidFill>
              </a:rPr>
              <a:t>Situational analysis </a:t>
            </a:r>
          </a:p>
          <a:p>
            <a:pPr lvl="1">
              <a:spcAft>
                <a:spcPts val="0"/>
              </a:spcAft>
            </a:pPr>
            <a:r>
              <a:rPr lang="en-US" dirty="0"/>
              <a:t>Identify problem areas based on earlier issues and anomalies.</a:t>
            </a:r>
          </a:p>
          <a:p>
            <a:pPr marL="0" lvl="1" indent="0">
              <a:spcAft>
                <a:spcPts val="0"/>
              </a:spcAft>
              <a:buNone/>
            </a:pPr>
            <a:r>
              <a:rPr lang="en-US" b="1" dirty="0">
                <a:solidFill>
                  <a:srgbClr val="0530AD"/>
                </a:solidFill>
              </a:rPr>
              <a:t>Report generator </a:t>
            </a:r>
          </a:p>
          <a:p>
            <a:pPr lvl="1">
              <a:spcAft>
                <a:spcPts val="0"/>
              </a:spcAft>
            </a:pPr>
            <a:r>
              <a:rPr lang="en-US" dirty="0"/>
              <a:t>Automatically create and e-mail PDF reports of valuable graphs.</a:t>
            </a:r>
          </a:p>
          <a:p>
            <a:pPr marL="0" lvl="1" indent="0">
              <a:spcAft>
                <a:spcPts val="0"/>
              </a:spcAft>
              <a:buNone/>
            </a:pPr>
            <a:r>
              <a:rPr lang="en-US" b="1" dirty="0">
                <a:solidFill>
                  <a:srgbClr val="0530AD"/>
                </a:solidFill>
              </a:rPr>
              <a:t>Make comparisons </a:t>
            </a:r>
          </a:p>
          <a:p>
            <a:pPr lvl="1">
              <a:spcAft>
                <a:spcPts val="0"/>
              </a:spcAft>
            </a:pPr>
            <a:r>
              <a:rPr lang="en-US" dirty="0"/>
              <a:t>Compare good and bad runs or review data sets side-by-side.</a:t>
            </a:r>
          </a:p>
          <a:p>
            <a:pPr marL="0" lvl="1" indent="0">
              <a:spcAft>
                <a:spcPts val="0"/>
              </a:spcAft>
              <a:buNone/>
            </a:pPr>
            <a:endParaRPr lang="en-US" b="1" dirty="0"/>
          </a:p>
          <a:p>
            <a:pPr marL="0" lvl="1" indent="0">
              <a:spcAft>
                <a:spcPts val="0"/>
              </a:spcAft>
              <a:buNone/>
            </a:pPr>
            <a:endParaRPr lang="en-US" b="1" dirty="0">
              <a:solidFill>
                <a:srgbClr val="061F80"/>
              </a:solidFill>
            </a:endParaRPr>
          </a:p>
          <a:p>
            <a:pPr marL="0" lvl="1" indent="0">
              <a:spcAft>
                <a:spcPts val="0"/>
              </a:spcAft>
              <a:buNone/>
            </a:pPr>
            <a:r>
              <a:rPr lang="en-US" b="1" dirty="0">
                <a:solidFill>
                  <a:srgbClr val="0530AD"/>
                </a:solidFill>
              </a:rPr>
              <a:t>Collection Services Investigator </a:t>
            </a:r>
          </a:p>
          <a:p>
            <a:pPr lvl="1">
              <a:spcAft>
                <a:spcPts val="0"/>
              </a:spcAft>
            </a:pPr>
            <a:r>
              <a:rPr lang="en-US" dirty="0"/>
              <a:t>Visualize data to monitor or investigate performance issues.</a:t>
            </a:r>
          </a:p>
          <a:p>
            <a:pPr marL="0" lvl="1" indent="0">
              <a:spcAft>
                <a:spcPts val="0"/>
              </a:spcAft>
              <a:buNone/>
            </a:pPr>
            <a:r>
              <a:rPr lang="en-US" b="1" dirty="0">
                <a:solidFill>
                  <a:srgbClr val="0530AD"/>
                </a:solidFill>
              </a:rPr>
              <a:t>Job Watcher </a:t>
            </a:r>
          </a:p>
          <a:p>
            <a:pPr lvl="1">
              <a:spcAft>
                <a:spcPts val="0"/>
              </a:spcAft>
            </a:pPr>
            <a:r>
              <a:rPr lang="en-US" dirty="0"/>
              <a:t>Get real-time, detailed views of job/thread/task performance data. </a:t>
            </a:r>
          </a:p>
          <a:p>
            <a:pPr marL="0" lvl="1" indent="0">
              <a:spcAft>
                <a:spcPts val="0"/>
              </a:spcAft>
              <a:buNone/>
            </a:pPr>
            <a:r>
              <a:rPr lang="en-US" b="1" dirty="0">
                <a:solidFill>
                  <a:srgbClr val="0530AD"/>
                </a:solidFill>
              </a:rPr>
              <a:t>PEX Analyzer </a:t>
            </a:r>
          </a:p>
          <a:p>
            <a:pPr lvl="1">
              <a:spcAft>
                <a:spcPts val="0"/>
              </a:spcAft>
            </a:pPr>
            <a:r>
              <a:rPr lang="en-US" dirty="0"/>
              <a:t>Pinpoint issues affecting system and application performance.</a:t>
            </a:r>
          </a:p>
          <a:p>
            <a:pPr marL="0" lvl="1" indent="0">
              <a:buNone/>
            </a:pPr>
            <a:endParaRPr lang="en-US" dirty="0"/>
          </a:p>
          <a:p>
            <a:pPr lvl="1"/>
            <a:endParaRPr lang="en-US" dirty="0"/>
          </a:p>
        </p:txBody>
      </p:sp>
      <p:sp>
        <p:nvSpPr>
          <p:cNvPr id="10" name="Text Placeholder 9">
            <a:extLst>
              <a:ext uri="{FF2B5EF4-FFF2-40B4-BE49-F238E27FC236}">
                <a16:creationId xmlns:a16="http://schemas.microsoft.com/office/drawing/2014/main" id="{6CE7B20A-D0A3-7A1A-31CD-780D39B6CC79}"/>
              </a:ext>
            </a:extLst>
          </p:cNvPr>
          <p:cNvSpPr>
            <a:spLocks noGrp="1"/>
          </p:cNvSpPr>
          <p:nvPr>
            <p:ph type="body" sz="quarter" idx="15"/>
          </p:nvPr>
        </p:nvSpPr>
        <p:spPr>
          <a:xfrm>
            <a:off x="9448800" y="304800"/>
            <a:ext cx="2293400" cy="5791200"/>
          </a:xfrm>
        </p:spPr>
        <p:txBody>
          <a:bodyPr/>
          <a:lstStyle/>
          <a:p>
            <a:r>
              <a:rPr lang="en-US" b="1" dirty="0">
                <a:solidFill>
                  <a:srgbClr val="0530AD"/>
                </a:solidFill>
              </a:rPr>
              <a:t>Components</a:t>
            </a:r>
            <a:endParaRPr lang="en-US" altLang="en-US" dirty="0">
              <a:solidFill>
                <a:srgbClr val="000000"/>
              </a:solidFill>
              <a:latin typeface="HelvNeue for IBM"/>
              <a:ea typeface="MS PGothic" charset="0"/>
              <a:cs typeface="Arial"/>
            </a:endParaRPr>
          </a:p>
          <a:p>
            <a:pPr lvl="1"/>
            <a:r>
              <a:rPr lang="en-US" dirty="0"/>
              <a:t>iDoctor components and extensions include:</a:t>
            </a:r>
          </a:p>
          <a:p>
            <a:pPr marL="457193" lvl="2" indent="-228594">
              <a:spcAft>
                <a:spcPts val="400"/>
              </a:spcAft>
            </a:pPr>
            <a:r>
              <a:rPr lang="en-US" dirty="0"/>
              <a:t>Job Watcher</a:t>
            </a:r>
          </a:p>
          <a:p>
            <a:pPr marL="457193" lvl="2" indent="-228594">
              <a:spcAft>
                <a:spcPts val="400"/>
              </a:spcAft>
            </a:pPr>
            <a:r>
              <a:rPr lang="en-US" dirty="0"/>
              <a:t>Collection Services Investigator</a:t>
            </a:r>
          </a:p>
          <a:p>
            <a:pPr marL="457193" lvl="2" indent="-228594">
              <a:spcAft>
                <a:spcPts val="400"/>
              </a:spcAft>
            </a:pPr>
            <a:r>
              <a:rPr lang="en-US" dirty="0"/>
              <a:t>Disk Watcher</a:t>
            </a:r>
          </a:p>
          <a:p>
            <a:pPr marL="457193" lvl="2" indent="-228594">
              <a:spcAft>
                <a:spcPts val="400"/>
              </a:spcAft>
            </a:pPr>
            <a:r>
              <a:rPr lang="en-US" dirty="0"/>
              <a:t>Plan Cache Analyzer</a:t>
            </a:r>
          </a:p>
          <a:p>
            <a:pPr marL="457193" lvl="2" indent="-228594">
              <a:spcAft>
                <a:spcPts val="400"/>
              </a:spcAft>
            </a:pPr>
            <a:r>
              <a:rPr lang="en-US" dirty="0"/>
              <a:t>PEX Analyzer</a:t>
            </a:r>
          </a:p>
          <a:p>
            <a:pPr marL="457193" lvl="2" indent="-228594">
              <a:spcAft>
                <a:spcPts val="400"/>
              </a:spcAft>
            </a:pPr>
            <a:r>
              <a:rPr lang="en-US" dirty="0"/>
              <a:t>FTP GUI</a:t>
            </a:r>
          </a:p>
          <a:p>
            <a:pPr marL="457193" lvl="2" indent="-228594">
              <a:spcAft>
                <a:spcPts val="400"/>
              </a:spcAft>
            </a:pPr>
            <a:r>
              <a:rPr lang="en-US" dirty="0"/>
              <a:t>QMGTOOLS </a:t>
            </a:r>
            <a:br>
              <a:rPr lang="en-US" dirty="0"/>
            </a:br>
            <a:endParaRPr lang="en-US" dirty="0"/>
          </a:p>
          <a:p>
            <a:pPr indent="-228597"/>
            <a:r>
              <a:rPr lang="en-US" b="1" dirty="0">
                <a:solidFill>
                  <a:srgbClr val="0530AD"/>
                </a:solidFill>
              </a:rPr>
              <a:t>Scope</a:t>
            </a:r>
            <a:endParaRPr lang="en-US" altLang="en-US" dirty="0">
              <a:solidFill>
                <a:srgbClr val="000000"/>
              </a:solidFill>
              <a:latin typeface="HelvNeue for IBM"/>
              <a:ea typeface="MS PGothic" charset="0"/>
              <a:cs typeface="Arial"/>
            </a:endParaRPr>
          </a:p>
          <a:p>
            <a:pPr lvl="1"/>
            <a:r>
              <a:rPr lang="en-US" dirty="0"/>
              <a:t>Included in IBM i L30 and L20 per core subscription</a:t>
            </a:r>
            <a:endParaRPr lang="en-US" i="1" dirty="0"/>
          </a:p>
          <a:p>
            <a:pPr marL="0" lvl="1" indent="0">
              <a:buNone/>
            </a:pPr>
            <a:endParaRPr lang="en-US" dirty="0"/>
          </a:p>
          <a:p>
            <a:pPr marL="0" lvl="1" indent="0">
              <a:buNone/>
            </a:pPr>
            <a:r>
              <a:rPr lang="en-US" b="1" dirty="0">
                <a:solidFill>
                  <a:srgbClr val="0530AD"/>
                </a:solidFill>
              </a:rPr>
              <a:t>Contacts </a:t>
            </a:r>
          </a:p>
          <a:p>
            <a:pPr lvl="1"/>
            <a:r>
              <a:rPr lang="en-US" dirty="0"/>
              <a:t>Contact us at </a:t>
            </a:r>
            <a:r>
              <a:rPr lang="en-US" dirty="0">
                <a:hlinkClick r:id="rId3"/>
              </a:rPr>
              <a:t>systems-expert-labs@ibm.com</a:t>
            </a:r>
            <a:r>
              <a:rPr lang="en-US" dirty="0"/>
              <a:t> or your local Technology Expert Labs team</a:t>
            </a:r>
          </a:p>
          <a:p>
            <a:pPr lvl="1"/>
            <a:r>
              <a:rPr lang="en-US" dirty="0">
                <a:hlinkClick r:id="rId4"/>
              </a:rPr>
              <a:t>https://www.ibm.com/products/idoctor</a:t>
            </a:r>
            <a:endParaRPr lang="en-US" dirty="0"/>
          </a:p>
          <a:p>
            <a:pPr lvl="1"/>
            <a:endParaRPr lang="en-US" dirty="0"/>
          </a:p>
          <a:p>
            <a:pPr marL="0" lvl="1" indent="0">
              <a:buNone/>
            </a:pPr>
            <a:endParaRPr lang="en-US" sz="933" dirty="0"/>
          </a:p>
        </p:txBody>
      </p:sp>
      <p:sp>
        <p:nvSpPr>
          <p:cNvPr id="8" name="Text Placeholder 7">
            <a:extLst>
              <a:ext uri="{FF2B5EF4-FFF2-40B4-BE49-F238E27FC236}">
                <a16:creationId xmlns:a16="http://schemas.microsoft.com/office/drawing/2014/main" id="{8246E9D5-056F-1220-6CE4-415D2CBF80D9}"/>
              </a:ext>
            </a:extLst>
          </p:cNvPr>
          <p:cNvSpPr>
            <a:spLocks noGrp="1"/>
          </p:cNvSpPr>
          <p:nvPr>
            <p:ph type="body" sz="quarter" idx="13"/>
          </p:nvPr>
        </p:nvSpPr>
        <p:spPr/>
        <p:txBody>
          <a:bodyPr/>
          <a:lstStyle/>
          <a:p>
            <a:r>
              <a:rPr lang="en-US" sz="1200" dirty="0"/>
              <a:t>Target Audience</a:t>
            </a:r>
          </a:p>
          <a:p>
            <a:pPr>
              <a:spcAft>
                <a:spcPts val="1067"/>
              </a:spcAft>
            </a:pPr>
            <a:r>
              <a:rPr lang="en-US" sz="1200" b="0" dirty="0">
                <a:solidFill>
                  <a:schemeClr val="tx1"/>
                </a:solidFill>
                <a:latin typeface="+mn-lt"/>
                <a:ea typeface="Times New Roman" panose="02020603050405020304" pitchFamily="18" charset="0"/>
                <a:cs typeface="Times New Roman" panose="02020603050405020304" pitchFamily="18" charset="0"/>
              </a:rPr>
              <a:t>System administrators managing IBM i operations and IT architects responsible for IBM i application performance optimization.</a:t>
            </a:r>
          </a:p>
          <a:p>
            <a:pPr>
              <a:spcBef>
                <a:spcPts val="667"/>
              </a:spcBef>
            </a:pPr>
            <a:r>
              <a:rPr lang="en-US" sz="1200" dirty="0"/>
              <a:t>Why Use iDoctor?</a:t>
            </a:r>
          </a:p>
          <a:p>
            <a:pPr lvl="1">
              <a:spcBef>
                <a:spcPts val="667"/>
              </a:spcBef>
            </a:pPr>
            <a:r>
              <a:rPr lang="en-US" sz="1200" dirty="0"/>
              <a:t>Do you need detailed insights to optimize resource utilization and improve system efficiency?</a:t>
            </a:r>
          </a:p>
          <a:p>
            <a:pPr lvl="1">
              <a:spcBef>
                <a:spcPts val="667"/>
              </a:spcBef>
            </a:pPr>
            <a:r>
              <a:rPr lang="en-US" sz="1200" dirty="0"/>
              <a:t>Is slow performance of a critical application impacting your business operations?</a:t>
            </a:r>
          </a:p>
          <a:p>
            <a:pPr lvl="1">
              <a:spcBef>
                <a:spcPts val="667"/>
              </a:spcBef>
            </a:pPr>
            <a:r>
              <a:rPr lang="en-US" sz="1200" b="1" dirty="0">
                <a:solidFill>
                  <a:srgbClr val="0530AD"/>
                </a:solidFill>
              </a:rPr>
              <a:t>Benefits</a:t>
            </a:r>
          </a:p>
          <a:p>
            <a:pPr lvl="1">
              <a:spcBef>
                <a:spcPts val="667"/>
              </a:spcBef>
            </a:pPr>
            <a:r>
              <a:rPr lang="en-US" sz="1200" dirty="0"/>
              <a:t>iDoctor empowers organizations with actionable insights to improve the performance of IBM i workloads.</a:t>
            </a:r>
          </a:p>
          <a:p>
            <a:pPr lvl="1">
              <a:spcBef>
                <a:spcPts val="667"/>
              </a:spcBef>
            </a:pPr>
            <a:r>
              <a:rPr lang="en-US" sz="1200" dirty="0"/>
              <a:t>iDoctor’s advanced diagnostic capabilities ensure that organizations can maintain optimal performance for critical applications.</a:t>
            </a:r>
          </a:p>
          <a:p>
            <a:pPr lvl="1"/>
            <a:endParaRPr lang="en-US" sz="1200" b="1" dirty="0"/>
          </a:p>
        </p:txBody>
      </p:sp>
      <p:sp>
        <p:nvSpPr>
          <p:cNvPr id="12" name="Text Placeholder 4">
            <a:extLst>
              <a:ext uri="{FF2B5EF4-FFF2-40B4-BE49-F238E27FC236}">
                <a16:creationId xmlns:a16="http://schemas.microsoft.com/office/drawing/2014/main" id="{2E6ECA2D-94C6-3A0F-8367-B19B55EA32E4}"/>
              </a:ext>
            </a:extLst>
          </p:cNvPr>
          <p:cNvSpPr txBox="1">
            <a:spLocks/>
          </p:cNvSpPr>
          <p:nvPr/>
        </p:nvSpPr>
        <p:spPr>
          <a:xfrm>
            <a:off x="304800" y="304800"/>
            <a:ext cx="2438400" cy="457200"/>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b="0" i="0">
                <a:solidFill>
                  <a:schemeClr val="tx1"/>
                </a:solidFill>
                <a:latin typeface="+mn-lt"/>
                <a:ea typeface="Arial Regular" charset="0"/>
                <a:cs typeface="Arial Regular" charset="0"/>
              </a:defRPr>
            </a:lvl1pPr>
            <a:lvl2pPr marL="171450" indent="-171450" algn="l" rtl="0" eaLnBrk="1" fontAlgn="base" hangingPunct="1">
              <a:lnSpc>
                <a:spcPct val="100000"/>
              </a:lnSpc>
              <a:spcBef>
                <a:spcPts val="1100"/>
              </a:spcBef>
              <a:spcAft>
                <a:spcPct val="0"/>
              </a:spcAft>
              <a:buClr>
                <a:schemeClr val="tx1"/>
              </a:buClr>
              <a:buSzPct val="100000"/>
              <a:buFont typeface=".AppleSystemUIFont" charset="-120"/>
              <a:buChar char="–"/>
              <a:tabLst/>
              <a:defRPr sz="1400" b="0" i="0">
                <a:solidFill>
                  <a:schemeClr val="tx1"/>
                </a:solidFill>
                <a:latin typeface="+mn-lt"/>
                <a:ea typeface="Arial Regular" charset="0"/>
                <a:cs typeface="Arial Regular" charset="0"/>
              </a:defRPr>
            </a:lvl2pPr>
            <a:lvl3pPr marL="342900" indent="-141288"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Regular" charset="0"/>
                <a:cs typeface="Arial Regular" charset="0"/>
              </a:defRPr>
            </a:lvl3pPr>
            <a:lvl4pPr marL="628650" indent="-193675" algn="l" rtl="0" eaLnBrk="1" fontAlgn="base" hangingPunct="1">
              <a:lnSpc>
                <a:spcPct val="100000"/>
              </a:lnSpc>
              <a:spcBef>
                <a:spcPts val="1100"/>
              </a:spcBef>
              <a:spcAft>
                <a:spcPct val="0"/>
              </a:spcAft>
              <a:buClr>
                <a:schemeClr val="tx1"/>
              </a:buClr>
              <a:buSzPct val="100000"/>
              <a:buFont typeface=".AppleSystemUIFont" charset="-120"/>
              <a:buChar char="–"/>
              <a:tabLst/>
              <a:defRPr sz="1400" b="0" i="0" baseline="0">
                <a:solidFill>
                  <a:schemeClr val="tx1"/>
                </a:solidFill>
                <a:latin typeface="+mn-lt"/>
                <a:ea typeface="Arial Regular" charset="0"/>
                <a:cs typeface="Arial Regular" charset="0"/>
              </a:defRPr>
            </a:lvl4pPr>
            <a:lvl5pPr marL="803275" indent="-171450" algn="l" rtl="0" eaLnBrk="1" fontAlgn="base" hangingPunct="1">
              <a:lnSpc>
                <a:spcPct val="100000"/>
              </a:lnSpc>
              <a:spcBef>
                <a:spcPts val="1100"/>
              </a:spcBef>
              <a:spcAft>
                <a:spcPct val="0"/>
              </a:spcAft>
              <a:buClr>
                <a:schemeClr val="tx1"/>
              </a:buClr>
              <a:buFont typeface=".AppleSystemUIFont" charset="-120"/>
              <a:buChar char="»"/>
              <a:tabLst/>
              <a:defRPr sz="1400" b="0" i="0">
                <a:solidFill>
                  <a:schemeClr val="tx1"/>
                </a:solidFill>
                <a:latin typeface="+mn-lt"/>
                <a:ea typeface="Arial Regular" charset="0"/>
                <a:cs typeface="Arial Regular"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095347" fontAlgn="auto" hangingPunct="0">
              <a:spcBef>
                <a:spcPts val="0"/>
              </a:spcBef>
              <a:spcAft>
                <a:spcPts val="0"/>
              </a:spcAft>
              <a:buClrTx/>
              <a:buSzTx/>
              <a:defRPr/>
            </a:pPr>
            <a:r>
              <a:rPr lang="en-GB" sz="1200" b="1" dirty="0">
                <a:solidFill>
                  <a:srgbClr val="FFFFFF"/>
                </a:solidFill>
                <a:latin typeface="Arial" panose="020B0604020202020204"/>
                <a:ea typeface="Helvetica Neue"/>
                <a:cs typeface="Helvetica Neue"/>
                <a:sym typeface="Helvetica Neue"/>
              </a:rPr>
              <a:t>Power</a:t>
            </a:r>
            <a:br>
              <a:rPr lang="en-GB" sz="1200" dirty="0">
                <a:solidFill>
                  <a:srgbClr val="FFFFFF"/>
                </a:solidFill>
                <a:latin typeface="Arial" panose="020B0604020202020204"/>
                <a:ea typeface="Helvetica Neue"/>
                <a:cs typeface="Helvetica Neue"/>
                <a:sym typeface="Helvetica Neue"/>
              </a:rPr>
            </a:br>
            <a:r>
              <a:rPr lang="en-GB" sz="1200" dirty="0">
                <a:solidFill>
                  <a:srgbClr val="FFFFFF"/>
                </a:solidFill>
                <a:latin typeface="Arial" panose="020B0604020202020204"/>
                <a:ea typeface="Helvetica Neue"/>
                <a:cs typeface="Helvetica Neue"/>
                <a:sym typeface="Helvetica Neue"/>
              </a:rPr>
              <a:t>Quick Reference Guide</a:t>
            </a:r>
            <a:endParaRPr lang="en-US" sz="1200" dirty="0">
              <a:solidFill>
                <a:srgbClr val="FFFFFF"/>
              </a:solidFill>
              <a:latin typeface="Arial" panose="020B0604020202020204"/>
              <a:ea typeface="Helvetica Neue"/>
              <a:cs typeface="Helvetica Neue"/>
              <a:sym typeface="Helvetica Neue"/>
            </a:endParaRPr>
          </a:p>
        </p:txBody>
      </p:sp>
    </p:spTree>
    <p:extLst>
      <p:ext uri="{BB962C8B-B14F-4D97-AF65-F5344CB8AC3E}">
        <p14:creationId xmlns:p14="http://schemas.microsoft.com/office/powerpoint/2010/main" val="82946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4000" dirty="0" err="1">
                <a:latin typeface="Arial" panose="020B0604020202020204" pitchFamily="34" charset="0"/>
                <a:cs typeface="Arial" panose="020B0604020202020204" pitchFamily="34" charset="0"/>
              </a:rPr>
              <a:t>iDoctor</a:t>
            </a:r>
            <a:r>
              <a:rPr sz="4000" dirty="0">
                <a:latin typeface="Arial" panose="020B0604020202020204" pitchFamily="34" charset="0"/>
                <a:cs typeface="Arial" panose="020B0604020202020204" pitchFamily="34" charset="0"/>
              </a:rPr>
              <a:t> </a:t>
            </a:r>
            <a:r>
              <a:rPr lang="fr-FR" sz="4000" dirty="0">
                <a:latin typeface="Arial" panose="020B0604020202020204" pitchFamily="34" charset="0"/>
                <a:cs typeface="Arial" panose="020B0604020202020204" pitchFamily="34" charset="0"/>
              </a:rPr>
              <a:t>-</a:t>
            </a:r>
            <a:r>
              <a:rPr sz="4000" dirty="0">
                <a:latin typeface="Arial" panose="020B0604020202020204" pitchFamily="34" charset="0"/>
                <a:cs typeface="Arial" panose="020B0604020202020204" pitchFamily="34" charset="0"/>
              </a:rPr>
              <a:t> Immediate Value for Everyone</a:t>
            </a:r>
          </a:p>
        </p:txBody>
      </p:sp>
      <p:sp>
        <p:nvSpPr>
          <p:cNvPr id="3" name="TextBox 2"/>
          <p:cNvSpPr txBox="1"/>
          <p:nvPr/>
        </p:nvSpPr>
        <p:spPr>
          <a:xfrm>
            <a:off x="228649" y="1180213"/>
            <a:ext cx="11772895" cy="830997"/>
          </a:xfrm>
          <a:prstGeom prst="rect">
            <a:avLst/>
          </a:prstGeom>
          <a:solidFill>
            <a:schemeClr val="bg1">
              <a:lumMod val="95000"/>
            </a:schemeClr>
          </a:solidFill>
          <a:ln>
            <a:solidFill>
              <a:schemeClr val="tx1"/>
            </a:solidFill>
          </a:ln>
        </p:spPr>
        <p:txBody>
          <a:bodyPr wrap="square">
            <a:spAutoFit/>
          </a:bodyPr>
          <a:lstStyle/>
          <a:p>
            <a:pPr algn="ctr"/>
            <a:r>
              <a:rPr sz="2400" b="1" dirty="0">
                <a:latin typeface="Arial" panose="020B0604020202020204" pitchFamily="34" charset="0"/>
                <a:cs typeface="Arial" panose="020B0604020202020204" pitchFamily="34" charset="0"/>
              </a:rPr>
              <a:t>Start Immediately</a:t>
            </a:r>
            <a:endParaRPr lang="fr-FR" sz="2400" b="1" dirty="0">
              <a:latin typeface="Arial" panose="020B0604020202020204" pitchFamily="34" charset="0"/>
              <a:cs typeface="Arial" panose="020B0604020202020204" pitchFamily="34" charset="0"/>
            </a:endParaRPr>
          </a:p>
          <a:p>
            <a:pPr algn="ctr"/>
            <a:r>
              <a:rPr sz="2400" dirty="0">
                <a:latin typeface="Arial" panose="020B0604020202020204" pitchFamily="34" charset="0"/>
                <a:cs typeface="Arial" panose="020B0604020202020204" pitchFamily="34" charset="0"/>
              </a:rPr>
              <a:t>No Implementation Required</a:t>
            </a:r>
            <a:r>
              <a:rPr lang="fr-FR" sz="2400" dirty="0">
                <a:latin typeface="Arial" panose="020B0604020202020204" pitchFamily="34" charset="0"/>
                <a:cs typeface="Arial" panose="020B0604020202020204" pitchFamily="34" charset="0"/>
              </a:rPr>
              <a:t> - </a:t>
            </a:r>
            <a:r>
              <a:rPr sz="2400" dirty="0">
                <a:latin typeface="Arial" panose="020B0604020202020204" pitchFamily="34" charset="0"/>
                <a:cs typeface="Arial" panose="020B0604020202020204" pitchFamily="34" charset="0"/>
              </a:rPr>
              <a:t>Included in bundle </a:t>
            </a:r>
            <a:r>
              <a:rPr lang="fr-FR" sz="2400" dirty="0">
                <a:latin typeface="Arial" panose="020B0604020202020204" pitchFamily="34" charset="0"/>
                <a:cs typeface="Arial" panose="020B0604020202020204" pitchFamily="34" charset="0"/>
              </a:rPr>
              <a:t>-</a:t>
            </a:r>
            <a:r>
              <a:rPr sz="2400" dirty="0">
                <a:latin typeface="Arial" panose="020B0604020202020204" pitchFamily="34" charset="0"/>
                <a:cs typeface="Arial" panose="020B0604020202020204" pitchFamily="34" charset="0"/>
              </a:rPr>
              <a:t> Use right away </a:t>
            </a:r>
            <a:r>
              <a:rPr lang="fr-FR" sz="2400" dirty="0" err="1">
                <a:latin typeface="Arial" panose="020B0604020202020204" pitchFamily="34" charset="0"/>
                <a:cs typeface="Arial" panose="020B0604020202020204" pitchFamily="34" charset="0"/>
              </a:rPr>
              <a:t>with</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existing</a:t>
            </a:r>
            <a:r>
              <a:rPr lang="fr-FR" sz="2400" dirty="0">
                <a:latin typeface="Arial" panose="020B0604020202020204" pitchFamily="34" charset="0"/>
                <a:cs typeface="Arial" panose="020B0604020202020204" pitchFamily="34" charset="0"/>
              </a:rPr>
              <a:t> data</a:t>
            </a:r>
            <a:endParaRPr sz="2400" dirty="0">
              <a:latin typeface="Arial" panose="020B0604020202020204" pitchFamily="34" charset="0"/>
              <a:cs typeface="Arial" panose="020B0604020202020204" pitchFamily="34" charset="0"/>
            </a:endParaRPr>
          </a:p>
        </p:txBody>
      </p:sp>
      <p:sp>
        <p:nvSpPr>
          <p:cNvPr id="4" name="TextBox 3"/>
          <p:cNvSpPr txBox="1"/>
          <p:nvPr/>
        </p:nvSpPr>
        <p:spPr>
          <a:xfrm>
            <a:off x="228649" y="2343572"/>
            <a:ext cx="3420045" cy="3785652"/>
          </a:xfrm>
          <a:prstGeom prst="rect">
            <a:avLst/>
          </a:prstGeom>
          <a:solidFill>
            <a:srgbClr val="A7F0BA"/>
          </a:solidFill>
          <a:ln>
            <a:solidFill>
              <a:schemeClr val="tx1"/>
            </a:solidFill>
          </a:ln>
        </p:spPr>
        <p:txBody>
          <a:bodyPr wrap="square">
            <a:spAutoFit/>
          </a:bodyPr>
          <a:lstStyle/>
          <a:p>
            <a:r>
              <a:rPr sz="2400" dirty="0">
                <a:latin typeface="Arial" panose="020B0604020202020204" pitchFamily="34" charset="0"/>
                <a:cs typeface="Arial" panose="020B0604020202020204" pitchFamily="34" charset="0"/>
              </a:rPr>
              <a:t>Beginner</a:t>
            </a:r>
            <a:br>
              <a:rPr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Quick visibility</a:t>
            </a:r>
            <a:endParaRPr lang="fr-FR" b="1"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FR" dirty="0"/>
              <a:t>Understand overall system health instantly  </a:t>
            </a:r>
          </a:p>
          <a:p>
            <a:pPr marL="285750" indent="-285750">
              <a:buFont typeface="Arial" panose="020B0604020202020204" pitchFamily="34" charset="0"/>
              <a:buChar char="•"/>
            </a:pPr>
            <a:r>
              <a:rPr lang="en-FR" dirty="0"/>
              <a:t>Identify obvious bottlenecks (CPU, disk, memory)  </a:t>
            </a:r>
          </a:p>
          <a:p>
            <a:pPr marL="285750" indent="-285750">
              <a:buFont typeface="Arial" panose="020B0604020202020204" pitchFamily="34" charset="0"/>
              <a:buChar char="•"/>
            </a:pPr>
            <a:r>
              <a:rPr lang="en-FR" dirty="0"/>
              <a:t>Use prebuilt views and graphical dashboards  </a:t>
            </a:r>
          </a:p>
          <a:p>
            <a:pPr marL="285750" indent="-285750">
              <a:buFont typeface="Arial" panose="020B0604020202020204" pitchFamily="34" charset="0"/>
              <a:buChar char="•"/>
            </a:pPr>
            <a:r>
              <a:rPr lang="en-FR" dirty="0"/>
              <a:t>No deep performance expertise required  </a:t>
            </a:r>
          </a:p>
          <a:p>
            <a:pPr marL="285750" indent="-285750">
              <a:buFont typeface="Arial" panose="020B0604020202020204" pitchFamily="34" charset="0"/>
              <a:buChar char="•"/>
            </a:pPr>
            <a:r>
              <a:rPr lang="en-FR" dirty="0"/>
              <a:t>Quickly answer: “Where is the problem?”  </a:t>
            </a:r>
          </a:p>
        </p:txBody>
      </p:sp>
      <p:sp>
        <p:nvSpPr>
          <p:cNvPr id="5" name="TextBox 4"/>
          <p:cNvSpPr txBox="1"/>
          <p:nvPr/>
        </p:nvSpPr>
        <p:spPr>
          <a:xfrm>
            <a:off x="3959855" y="2354970"/>
            <a:ext cx="3735887" cy="3785652"/>
          </a:xfrm>
          <a:prstGeom prst="rect">
            <a:avLst/>
          </a:prstGeom>
          <a:solidFill>
            <a:schemeClr val="accent3">
              <a:lumMod val="20000"/>
              <a:lumOff val="80000"/>
            </a:schemeClr>
          </a:solidFill>
          <a:ln>
            <a:solidFill>
              <a:schemeClr val="tx1"/>
            </a:solidFill>
          </a:ln>
        </p:spPr>
        <p:txBody>
          <a:bodyPr wrap="square">
            <a:spAutoFit/>
          </a:bodyPr>
          <a:lstStyle/>
          <a:p>
            <a:r>
              <a:rPr sz="2400" dirty="0">
                <a:latin typeface="Arial" panose="020B0604020202020204" pitchFamily="34" charset="0"/>
                <a:cs typeface="Arial" panose="020B0604020202020204" pitchFamily="34" charset="0"/>
              </a:rPr>
              <a:t>Intermediate</a:t>
            </a:r>
            <a:br>
              <a:rPr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Structured analysis</a:t>
            </a:r>
            <a:endParaRPr lang="en-FR" b="1" dirty="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FR" dirty="0"/>
              <a:t>Perform wait analysis to understand system behavior  </a:t>
            </a:r>
          </a:p>
          <a:p>
            <a:pPr marL="285750" indent="-285750">
              <a:buFont typeface="Arial" panose="020B0604020202020204" pitchFamily="34" charset="0"/>
              <a:buChar char="•"/>
            </a:pPr>
            <a:r>
              <a:rPr lang="en-FR" dirty="0"/>
              <a:t>Correlate performance patterns across workloads  </a:t>
            </a:r>
          </a:p>
          <a:p>
            <a:pPr marL="285750" indent="-285750">
              <a:buFont typeface="Arial" panose="020B0604020202020204" pitchFamily="34" charset="0"/>
              <a:buChar char="•"/>
            </a:pPr>
            <a:r>
              <a:rPr lang="en-FR" dirty="0"/>
              <a:t>Compare good vs degraded performance scenarios  </a:t>
            </a:r>
          </a:p>
          <a:p>
            <a:pPr marL="285750" indent="-285750">
              <a:buFont typeface="Arial" panose="020B0604020202020204" pitchFamily="34" charset="0"/>
              <a:buChar char="•"/>
            </a:pPr>
            <a:r>
              <a:rPr lang="en-FR" dirty="0"/>
              <a:t>Identify root cause direction (not just symptoms)  </a:t>
            </a:r>
          </a:p>
          <a:p>
            <a:pPr marL="285750" indent="-285750">
              <a:buFont typeface="Arial" panose="020B0604020202020204" pitchFamily="34" charset="0"/>
              <a:buChar char="•"/>
            </a:pPr>
            <a:r>
              <a:rPr lang="en-FR" dirty="0"/>
              <a:t>Support troubleshooting and performance reviews </a:t>
            </a:r>
          </a:p>
        </p:txBody>
      </p:sp>
      <p:sp>
        <p:nvSpPr>
          <p:cNvPr id="6" name="TextBox 5"/>
          <p:cNvSpPr txBox="1"/>
          <p:nvPr/>
        </p:nvSpPr>
        <p:spPr>
          <a:xfrm>
            <a:off x="7986258" y="2355699"/>
            <a:ext cx="4015286" cy="3785652"/>
          </a:xfrm>
          <a:prstGeom prst="rect">
            <a:avLst/>
          </a:prstGeom>
          <a:solidFill>
            <a:schemeClr val="accent2">
              <a:lumMod val="40000"/>
              <a:lumOff val="60000"/>
            </a:schemeClr>
          </a:solidFill>
          <a:ln>
            <a:solidFill>
              <a:schemeClr val="tx1"/>
            </a:solidFill>
          </a:ln>
        </p:spPr>
        <p:txBody>
          <a:bodyPr wrap="square">
            <a:spAutoFit/>
          </a:bodyPr>
          <a:lstStyle/>
          <a:p>
            <a:r>
              <a:rPr sz="2400" dirty="0">
                <a:latin typeface="Arial" panose="020B0604020202020204" pitchFamily="34" charset="0"/>
                <a:cs typeface="Arial" panose="020B0604020202020204" pitchFamily="34" charset="0"/>
              </a:rPr>
              <a:t>Expert</a:t>
            </a:r>
            <a:br>
              <a:rPr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Deep diagnostics</a:t>
            </a:r>
            <a:br>
              <a:rPr dirty="0">
                <a:latin typeface="Arial" panose="020B0604020202020204" pitchFamily="34" charset="0"/>
                <a:cs typeface="Arial" panose="020B0604020202020204" pitchFamily="34" charset="0"/>
              </a:rPr>
            </a:br>
            <a:endParaRPr lang="en-F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FR" dirty="0"/>
              <a:t>Analyze Job Watcher and PEX data in depth</a:t>
            </a:r>
          </a:p>
          <a:p>
            <a:pPr marL="285750" indent="-285750">
              <a:buFont typeface="Arial" panose="020B0604020202020204" pitchFamily="34" charset="0"/>
              <a:buChar char="•"/>
            </a:pPr>
            <a:r>
              <a:rPr lang="en-FR" dirty="0"/>
              <a:t>Investigate complex, multi-layer performance issues  </a:t>
            </a:r>
          </a:p>
          <a:p>
            <a:pPr marL="285750" indent="-285750">
              <a:buFont typeface="Arial" panose="020B0604020202020204" pitchFamily="34" charset="0"/>
              <a:buChar char="•"/>
            </a:pPr>
            <a:r>
              <a:rPr lang="en-FR" dirty="0"/>
              <a:t>Optimize application and system-level behavior  </a:t>
            </a:r>
          </a:p>
          <a:p>
            <a:pPr marL="285750" indent="-285750">
              <a:buFont typeface="Arial" panose="020B0604020202020204" pitchFamily="34" charset="0"/>
              <a:buChar char="•"/>
            </a:pPr>
            <a:r>
              <a:rPr lang="en-FR" dirty="0"/>
              <a:t>Perform detailed workload and resource tuning  </a:t>
            </a:r>
          </a:p>
          <a:p>
            <a:pPr marL="285750" indent="-285750">
              <a:buFont typeface="Arial" panose="020B0604020202020204" pitchFamily="34" charset="0"/>
              <a:buChar char="•"/>
            </a:pPr>
            <a:r>
              <a:rPr lang="en-FR" dirty="0"/>
              <a:t>Support advanced performance engineering strategies  </a:t>
            </a:r>
          </a:p>
        </p:txBody>
      </p:sp>
      <p:sp>
        <p:nvSpPr>
          <p:cNvPr id="7" name="TextBox 6"/>
          <p:cNvSpPr txBox="1"/>
          <p:nvPr/>
        </p:nvSpPr>
        <p:spPr>
          <a:xfrm>
            <a:off x="2359241" y="6306274"/>
            <a:ext cx="7473520" cy="400110"/>
          </a:xfrm>
          <a:prstGeom prst="rect">
            <a:avLst/>
          </a:prstGeom>
          <a:noFill/>
        </p:spPr>
        <p:txBody>
          <a:bodyPr wrap="none">
            <a:spAutoFit/>
          </a:bodyPr>
          <a:lstStyle/>
          <a:p>
            <a:pPr algn="ctr">
              <a:defRPr sz="2400" b="1"/>
            </a:pPr>
            <a:r>
              <a:rPr sz="2000" dirty="0">
                <a:latin typeface="Arial" panose="020B0604020202020204" pitchFamily="34" charset="0"/>
                <a:cs typeface="Arial" panose="020B0604020202020204" pitchFamily="34" charset="0"/>
              </a:rPr>
              <a:t>From day-one insight → expert-level diagnostics in one tool</a:t>
            </a:r>
          </a:p>
        </p:txBody>
      </p:sp>
      <p:sp>
        <p:nvSpPr>
          <p:cNvPr id="8" name="Slide Number Placeholder 2">
            <a:extLst>
              <a:ext uri="{FF2B5EF4-FFF2-40B4-BE49-F238E27FC236}">
                <a16:creationId xmlns:a16="http://schemas.microsoft.com/office/drawing/2014/main" id="{441390CC-2F95-C51C-A86C-E33333455B24}"/>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13</a:t>
            </a:fld>
            <a:endParaRPr lang="en-US"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357F7-EC02-0F9A-F55A-D2F3C9014E5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75B161A-77C3-1B6D-7BD7-AD43E0C80CEF}"/>
              </a:ext>
            </a:extLst>
          </p:cNvPr>
          <p:cNvSpPr>
            <a:spLocks noGrp="1"/>
          </p:cNvSpPr>
          <p:nvPr>
            <p:ph type="title"/>
          </p:nvPr>
        </p:nvSpPr>
        <p:spPr/>
        <p:txBody>
          <a:bodyPr/>
          <a:lstStyle/>
          <a:p>
            <a:r>
              <a:rPr lang="en-US" b="0" dirty="0"/>
              <a:t>IBM PowerHA </a:t>
            </a:r>
            <a:br>
              <a:rPr lang="en-US" b="0" dirty="0"/>
            </a:br>
            <a:r>
              <a:rPr lang="en-US" b="0" dirty="0"/>
              <a:t>Tools for IBM i</a:t>
            </a:r>
            <a:endParaRPr lang="en-US" dirty="0"/>
          </a:p>
        </p:txBody>
      </p:sp>
      <p:sp>
        <p:nvSpPr>
          <p:cNvPr id="7" name="Text Placeholder 6">
            <a:extLst>
              <a:ext uri="{FF2B5EF4-FFF2-40B4-BE49-F238E27FC236}">
                <a16:creationId xmlns:a16="http://schemas.microsoft.com/office/drawing/2014/main" id="{84410964-4EE8-2B20-2000-8634E119108C}"/>
              </a:ext>
            </a:extLst>
          </p:cNvPr>
          <p:cNvSpPr>
            <a:spLocks noGrp="1"/>
          </p:cNvSpPr>
          <p:nvPr>
            <p:ph type="body" sz="quarter" idx="12"/>
          </p:nvPr>
        </p:nvSpPr>
        <p:spPr>
          <a:xfrm>
            <a:off x="304800" y="2054861"/>
            <a:ext cx="2438400" cy="3421505"/>
          </a:xfrm>
        </p:spPr>
        <p:txBody>
          <a:bodyPr/>
          <a:lstStyle/>
          <a:p>
            <a:pPr>
              <a:lnSpc>
                <a:spcPct val="100000"/>
              </a:lnSpc>
              <a:spcAft>
                <a:spcPts val="355"/>
              </a:spcAft>
              <a:tabLst>
                <a:tab pos="0" algn="l"/>
              </a:tabLst>
            </a:pPr>
            <a:r>
              <a:rPr lang="en-US" b="1" dirty="0"/>
              <a:t>Overview </a:t>
            </a:r>
            <a:br>
              <a:rPr lang="en-US" b="1" dirty="0"/>
            </a:br>
            <a:endParaRPr lang="en-US" b="1" dirty="0"/>
          </a:p>
          <a:p>
            <a:pPr>
              <a:lnSpc>
                <a:spcPct val="100000"/>
              </a:lnSpc>
              <a:spcAft>
                <a:spcPts val="355"/>
              </a:spcAft>
              <a:tabLst>
                <a:tab pos="0" algn="l"/>
              </a:tabLst>
            </a:pPr>
            <a:r>
              <a:rPr lang="en-US" dirty="0">
                <a:latin typeface="IBM Plex Sans" panose="020B0503050203000203" pitchFamily="34" charset="0"/>
              </a:rPr>
              <a:t>PowerHA Tools for IBM i provide customizable templates for high availability solutions designed to ensure business continuity by minimizing downtime and simplifying HA/DR processes. </a:t>
            </a:r>
          </a:p>
          <a:p>
            <a:pPr>
              <a:spcBef>
                <a:spcPts val="800"/>
              </a:spcBef>
              <a:spcAft>
                <a:spcPts val="355"/>
              </a:spcAft>
              <a:tabLst>
                <a:tab pos="0" algn="l"/>
              </a:tabLst>
            </a:pPr>
            <a:r>
              <a:rPr lang="en-US" dirty="0">
                <a:latin typeface="IBM Plex Sans" panose="020B0503050203000203" pitchFamily="34" charset="0"/>
              </a:rPr>
              <a:t>PowerHA Tools leverage IBM i and IBM Storage technologies to provide seamless failover and data replication across systems.</a:t>
            </a:r>
          </a:p>
          <a:p>
            <a:pPr>
              <a:spcBef>
                <a:spcPts val="800"/>
              </a:spcBef>
              <a:spcAft>
                <a:spcPts val="355"/>
              </a:spcAft>
              <a:tabLst>
                <a:tab pos="0" algn="l"/>
              </a:tabLst>
            </a:pPr>
            <a:r>
              <a:rPr lang="en-US" dirty="0">
                <a:latin typeface="IBM Plex Sans" panose="020B0503050203000203" pitchFamily="34" charset="0"/>
              </a:rPr>
              <a:t>PowerHA tools help organizations protect critical workloads, maintain operational resilience, and reduce the complexity of managing high availability and disaster recovery environments.</a:t>
            </a:r>
          </a:p>
        </p:txBody>
      </p:sp>
      <p:sp>
        <p:nvSpPr>
          <p:cNvPr id="9" name="Text Placeholder 8">
            <a:extLst>
              <a:ext uri="{FF2B5EF4-FFF2-40B4-BE49-F238E27FC236}">
                <a16:creationId xmlns:a16="http://schemas.microsoft.com/office/drawing/2014/main" id="{FE840CF7-6E12-1339-43A9-235AB4BDE577}"/>
              </a:ext>
            </a:extLst>
          </p:cNvPr>
          <p:cNvSpPr>
            <a:spLocks noGrp="1"/>
          </p:cNvSpPr>
          <p:nvPr>
            <p:ph type="body" sz="quarter" idx="14"/>
          </p:nvPr>
        </p:nvSpPr>
        <p:spPr>
          <a:xfrm>
            <a:off x="6400799" y="304800"/>
            <a:ext cx="2607077" cy="5791200"/>
          </a:xfrm>
        </p:spPr>
        <p:txBody>
          <a:bodyPr/>
          <a:lstStyle/>
          <a:p>
            <a:r>
              <a:rPr lang="en-US" dirty="0"/>
              <a:t>PowerHA Tools</a:t>
            </a:r>
            <a:endParaRPr lang="en-US" b="1" dirty="0"/>
          </a:p>
          <a:p>
            <a:pPr marL="0" lvl="1" indent="0">
              <a:spcAft>
                <a:spcPts val="0"/>
              </a:spcAft>
              <a:buNone/>
            </a:pPr>
            <a:r>
              <a:rPr lang="en-US" b="1" dirty="0">
                <a:solidFill>
                  <a:srgbClr val="0530AD"/>
                </a:solidFill>
              </a:rPr>
              <a:t>IASP Manager</a:t>
            </a:r>
          </a:p>
          <a:p>
            <a:pPr marL="228594" lvl="1" indent="-228594">
              <a:spcAft>
                <a:spcPts val="0"/>
              </a:spcAft>
            </a:pPr>
            <a:r>
              <a:rPr lang="en-US" dirty="0"/>
              <a:t>Manage storage, HMC and CSM functions on IBM i with commands and automated scripts for clients with IASP-enabled applications. IASP Manager solutions include FlashCopy, LUN-Level Switching, Remote or Multi-Target Copy, and HyperSwap.</a:t>
            </a:r>
          </a:p>
          <a:p>
            <a:pPr marL="0" lvl="1" indent="0">
              <a:spcBef>
                <a:spcPts val="533"/>
              </a:spcBef>
              <a:spcAft>
                <a:spcPts val="0"/>
              </a:spcAft>
              <a:buNone/>
            </a:pPr>
            <a:r>
              <a:rPr lang="en-US" b="1" dirty="0">
                <a:solidFill>
                  <a:srgbClr val="0530AD"/>
                </a:solidFill>
              </a:rPr>
              <a:t>Full System Flash Copy</a:t>
            </a:r>
          </a:p>
          <a:p>
            <a:pPr marL="228594" lvl="1" indent="-228594">
              <a:spcAft>
                <a:spcPts val="0"/>
              </a:spcAft>
            </a:pPr>
            <a:r>
              <a:rPr lang="en-US" dirty="0"/>
              <a:t>Automates full system flash copy for daily off-line backup with integrated support for BRMS and  without IASP-enabled applications. Increases application availability by reducing or eliminating backup window for routine daily backups.</a:t>
            </a:r>
          </a:p>
          <a:p>
            <a:pPr marL="0" lvl="1" indent="0">
              <a:spcBef>
                <a:spcPts val="533"/>
              </a:spcBef>
              <a:spcAft>
                <a:spcPts val="0"/>
              </a:spcAft>
              <a:buNone/>
            </a:pPr>
            <a:r>
              <a:rPr lang="en-US" b="1" dirty="0">
                <a:solidFill>
                  <a:srgbClr val="0530AD"/>
                </a:solidFill>
              </a:rPr>
              <a:t>Full System Replication</a:t>
            </a:r>
          </a:p>
          <a:p>
            <a:pPr marL="228594" lvl="1" indent="-228594">
              <a:spcAft>
                <a:spcPts val="0"/>
              </a:spcAft>
            </a:pPr>
            <a:r>
              <a:rPr lang="en-US" dirty="0"/>
              <a:t>Provides full system replication and automated system recovery for HA or DR without IASP-enabled applications. Enables seamless operation of integrated server and storage operations for two-site HA or DR recovery.</a:t>
            </a:r>
            <a:endParaRPr lang="en-US" b="1" dirty="0"/>
          </a:p>
          <a:p>
            <a:pPr marL="0" lvl="1" indent="0">
              <a:spcBef>
                <a:spcPts val="533"/>
              </a:spcBef>
              <a:spcAft>
                <a:spcPts val="0"/>
              </a:spcAft>
              <a:buNone/>
            </a:pPr>
            <a:r>
              <a:rPr lang="en-US" b="1" dirty="0">
                <a:solidFill>
                  <a:srgbClr val="0530AD"/>
                </a:solidFill>
              </a:rPr>
              <a:t>Safeguarded Copy Toolkit</a:t>
            </a:r>
            <a:r>
              <a:rPr lang="en-US" dirty="0">
                <a:solidFill>
                  <a:srgbClr val="0530AD"/>
                </a:solidFill>
              </a:rPr>
              <a:t> </a:t>
            </a:r>
          </a:p>
          <a:p>
            <a:pPr marL="228594" lvl="1" indent="-228594">
              <a:spcAft>
                <a:spcPts val="0"/>
              </a:spcAft>
            </a:pPr>
            <a:r>
              <a:rPr lang="en-US" dirty="0"/>
              <a:t>Automates and manages the lifecycle of immutable data copies. Used as a base for cyber resilient solutions such as Cyber Vault.</a:t>
            </a:r>
          </a:p>
          <a:p>
            <a:pPr lvl="1"/>
            <a:endParaRPr lang="en-US" dirty="0"/>
          </a:p>
        </p:txBody>
      </p:sp>
      <p:sp>
        <p:nvSpPr>
          <p:cNvPr id="10" name="Text Placeholder 9">
            <a:extLst>
              <a:ext uri="{FF2B5EF4-FFF2-40B4-BE49-F238E27FC236}">
                <a16:creationId xmlns:a16="http://schemas.microsoft.com/office/drawing/2014/main" id="{B25AA3B3-A79B-AA6F-8173-F21AA6D440D8}"/>
              </a:ext>
            </a:extLst>
          </p:cNvPr>
          <p:cNvSpPr>
            <a:spLocks noGrp="1"/>
          </p:cNvSpPr>
          <p:nvPr>
            <p:ph type="body" sz="quarter" idx="15"/>
          </p:nvPr>
        </p:nvSpPr>
        <p:spPr/>
        <p:txBody>
          <a:bodyPr/>
          <a:lstStyle/>
          <a:p>
            <a:r>
              <a:rPr lang="en-US" b="1" dirty="0"/>
              <a:t>Additional Required Services</a:t>
            </a:r>
            <a:endParaRPr lang="en-US" altLang="en-US" dirty="0">
              <a:latin typeface="HelvNeue for IBM"/>
              <a:ea typeface="MS PGothic" charset="0"/>
              <a:cs typeface="Arial"/>
            </a:endParaRPr>
          </a:p>
          <a:p>
            <a:pPr lvl="1"/>
            <a:r>
              <a:rPr lang="en-US" dirty="0"/>
              <a:t>PowerHA Tools for IBM i provide a range of customizable templates for HA/DR solutions that are implemented with separately chargeable build services from IBM Expert Labs:</a:t>
            </a:r>
          </a:p>
          <a:p>
            <a:pPr marL="457193" lvl="2" indent="-228594"/>
            <a:r>
              <a:rPr lang="en-US" b="0" dirty="0"/>
              <a:t>Build IBM PowerHA SystemMirror for IBM i</a:t>
            </a:r>
          </a:p>
          <a:p>
            <a:pPr marL="457193" lvl="2" indent="-228594"/>
            <a:r>
              <a:rPr lang="en-US" b="0" dirty="0"/>
              <a:t>Build HA/DR Solution with PowerHA Tools for IBM i IASP Manager</a:t>
            </a:r>
          </a:p>
          <a:p>
            <a:pPr marL="457193" lvl="2" indent="-228594"/>
            <a:r>
              <a:rPr lang="en-US" b="0" dirty="0"/>
              <a:t>Build Full System FlashCopy and Replication for IBM i</a:t>
            </a:r>
          </a:p>
          <a:p>
            <a:pPr marL="457193" lvl="2" indent="-228594"/>
            <a:r>
              <a:rPr lang="en-US" b="0" dirty="0"/>
              <a:t>Build Safeguarded Copy </a:t>
            </a:r>
            <a:br>
              <a:rPr lang="en-US" b="0" dirty="0"/>
            </a:br>
            <a:r>
              <a:rPr lang="en-US" b="0" dirty="0"/>
              <a:t>with IBM i</a:t>
            </a:r>
            <a:endParaRPr lang="en-US" dirty="0">
              <a:solidFill>
                <a:srgbClr val="0530AD"/>
              </a:solidFill>
            </a:endParaRPr>
          </a:p>
          <a:p>
            <a:pPr marL="0" lvl="1" indent="0">
              <a:buNone/>
            </a:pPr>
            <a:r>
              <a:rPr lang="en-US" b="1" dirty="0">
                <a:solidFill>
                  <a:srgbClr val="0530AD"/>
                </a:solidFill>
              </a:rPr>
              <a:t>Scope</a:t>
            </a:r>
            <a:endParaRPr lang="en-US" altLang="en-US" dirty="0">
              <a:solidFill>
                <a:srgbClr val="000000"/>
              </a:solidFill>
              <a:latin typeface="HelvNeue for IBM"/>
              <a:ea typeface="MS PGothic" charset="0"/>
              <a:cs typeface="Arial"/>
            </a:endParaRPr>
          </a:p>
          <a:p>
            <a:pPr lvl="1"/>
            <a:r>
              <a:rPr lang="en-US" dirty="0"/>
              <a:t>Included in IBM i L30 and L20 per core subscription</a:t>
            </a:r>
          </a:p>
          <a:p>
            <a:pPr marL="0" lvl="1" indent="0">
              <a:buNone/>
            </a:pPr>
            <a:r>
              <a:rPr lang="en-US" b="1" dirty="0">
                <a:solidFill>
                  <a:srgbClr val="0530AD"/>
                </a:solidFill>
              </a:rPr>
              <a:t>Contacts </a:t>
            </a:r>
          </a:p>
          <a:p>
            <a:pPr lvl="1"/>
            <a:r>
              <a:rPr lang="en-US" dirty="0"/>
              <a:t>Contact us at </a:t>
            </a:r>
            <a:r>
              <a:rPr lang="en-US" dirty="0">
                <a:hlinkClick r:id="rId3"/>
              </a:rPr>
              <a:t>systems-expert-labs@ibm.com</a:t>
            </a:r>
            <a:r>
              <a:rPr lang="en-US" dirty="0"/>
              <a:t> or your local Technology Expert Labs team</a:t>
            </a:r>
          </a:p>
          <a:p>
            <a:pPr lvl="1"/>
            <a:r>
              <a:rPr lang="en-US" dirty="0">
                <a:hlinkClick r:id="rId4"/>
              </a:rPr>
              <a:t>https://www.ibm.com/support/pages/powerha-tools-ibm-i</a:t>
            </a:r>
            <a:endParaRPr lang="en-US" dirty="0"/>
          </a:p>
          <a:p>
            <a:pPr lvl="1"/>
            <a:endParaRPr lang="en-US" dirty="0"/>
          </a:p>
          <a:p>
            <a:pPr marL="0" lvl="1" indent="0">
              <a:buNone/>
            </a:pPr>
            <a:endParaRPr lang="en-US" sz="933" dirty="0"/>
          </a:p>
        </p:txBody>
      </p:sp>
      <p:sp>
        <p:nvSpPr>
          <p:cNvPr id="8" name="Text Placeholder 7">
            <a:extLst>
              <a:ext uri="{FF2B5EF4-FFF2-40B4-BE49-F238E27FC236}">
                <a16:creationId xmlns:a16="http://schemas.microsoft.com/office/drawing/2014/main" id="{7971B9EC-B9A0-D2E1-7042-80FE19963E5C}"/>
              </a:ext>
            </a:extLst>
          </p:cNvPr>
          <p:cNvSpPr>
            <a:spLocks noGrp="1"/>
          </p:cNvSpPr>
          <p:nvPr>
            <p:ph type="body" sz="quarter" idx="13"/>
          </p:nvPr>
        </p:nvSpPr>
        <p:spPr/>
        <p:txBody>
          <a:bodyPr/>
          <a:lstStyle/>
          <a:p>
            <a:r>
              <a:rPr lang="en-US" sz="1200" dirty="0"/>
              <a:t>Target Audience</a:t>
            </a:r>
          </a:p>
          <a:p>
            <a:pPr>
              <a:spcAft>
                <a:spcPts val="1067"/>
              </a:spcAft>
            </a:pPr>
            <a:r>
              <a:rPr lang="en-US" sz="1200" b="0" dirty="0">
                <a:solidFill>
                  <a:schemeClr val="tx1"/>
                </a:solidFill>
                <a:latin typeface="+mn-lt"/>
                <a:ea typeface="Times New Roman" panose="02020603050405020304" pitchFamily="18" charset="0"/>
                <a:cs typeface="Times New Roman" panose="02020603050405020304" pitchFamily="18" charset="0"/>
              </a:rPr>
              <a:t>IT Managers and system administrators managing IBM i operations and responsible for IBM i backup, high availability, disaster recovery and cyber resilience.</a:t>
            </a:r>
          </a:p>
          <a:p>
            <a:pPr>
              <a:spcBef>
                <a:spcPts val="667"/>
              </a:spcBef>
            </a:pPr>
            <a:r>
              <a:rPr lang="en-US" sz="1200" dirty="0"/>
              <a:t>Why Use PowerHA Tools?</a:t>
            </a:r>
          </a:p>
          <a:p>
            <a:pPr lvl="1">
              <a:spcBef>
                <a:spcPts val="667"/>
              </a:spcBef>
            </a:pPr>
            <a:r>
              <a:rPr lang="en-US" sz="1200" dirty="0"/>
              <a:t>Do you need a simplified solution for HA/DR and cyber resilience management for mission-critical IBM i workloads?</a:t>
            </a:r>
          </a:p>
          <a:p>
            <a:pPr lvl="1">
              <a:spcBef>
                <a:spcPts val="667"/>
              </a:spcBef>
            </a:pPr>
            <a:r>
              <a:rPr lang="en-US" sz="1200" dirty="0"/>
              <a:t>Are manual processes for high availability causing operational inefficiencies?</a:t>
            </a:r>
          </a:p>
          <a:p>
            <a:pPr lvl="1">
              <a:spcBef>
                <a:spcPts val="667"/>
              </a:spcBef>
            </a:pPr>
            <a:r>
              <a:rPr lang="en-US" sz="1200" b="1" dirty="0">
                <a:solidFill>
                  <a:srgbClr val="0530AD"/>
                </a:solidFill>
              </a:rPr>
              <a:t>Benefits</a:t>
            </a:r>
          </a:p>
          <a:p>
            <a:pPr lvl="1">
              <a:spcBef>
                <a:spcPts val="667"/>
              </a:spcBef>
            </a:pPr>
            <a:r>
              <a:rPr lang="en-US" sz="1200" dirty="0"/>
              <a:t>PowerHA tools for IBM i deliver  robust HA/DR and cyber resilience solutions that ensure minimal disruption to business operations of planned and unplanned outages. </a:t>
            </a:r>
          </a:p>
          <a:p>
            <a:pPr lvl="1">
              <a:spcBef>
                <a:spcPts val="667"/>
              </a:spcBef>
            </a:pPr>
            <a:r>
              <a:rPr lang="en-US" sz="1200" dirty="0"/>
              <a:t>By automating failover and replication, organizations can reduce downtime, protect data integrity, and simplify disaster recovery processes. </a:t>
            </a:r>
            <a:endParaRPr lang="en-US" sz="1200" b="1" dirty="0"/>
          </a:p>
        </p:txBody>
      </p:sp>
      <p:sp>
        <p:nvSpPr>
          <p:cNvPr id="12" name="Text Placeholder 4">
            <a:extLst>
              <a:ext uri="{FF2B5EF4-FFF2-40B4-BE49-F238E27FC236}">
                <a16:creationId xmlns:a16="http://schemas.microsoft.com/office/drawing/2014/main" id="{CCC31556-523F-C853-95E8-30D9AD03D795}"/>
              </a:ext>
            </a:extLst>
          </p:cNvPr>
          <p:cNvSpPr txBox="1">
            <a:spLocks/>
          </p:cNvSpPr>
          <p:nvPr/>
        </p:nvSpPr>
        <p:spPr>
          <a:xfrm>
            <a:off x="304800" y="304800"/>
            <a:ext cx="2438400" cy="457200"/>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b="0" i="0">
                <a:solidFill>
                  <a:schemeClr val="tx1"/>
                </a:solidFill>
                <a:latin typeface="+mn-lt"/>
                <a:ea typeface="Arial Regular" charset="0"/>
                <a:cs typeface="Arial Regular" charset="0"/>
              </a:defRPr>
            </a:lvl1pPr>
            <a:lvl2pPr marL="171450" indent="-171450" algn="l" rtl="0" eaLnBrk="1" fontAlgn="base" hangingPunct="1">
              <a:lnSpc>
                <a:spcPct val="100000"/>
              </a:lnSpc>
              <a:spcBef>
                <a:spcPts val="1100"/>
              </a:spcBef>
              <a:spcAft>
                <a:spcPct val="0"/>
              </a:spcAft>
              <a:buClr>
                <a:schemeClr val="tx1"/>
              </a:buClr>
              <a:buSzPct val="100000"/>
              <a:buFont typeface=".AppleSystemUIFont" charset="-120"/>
              <a:buChar char="–"/>
              <a:tabLst/>
              <a:defRPr sz="1400" b="0" i="0">
                <a:solidFill>
                  <a:schemeClr val="tx1"/>
                </a:solidFill>
                <a:latin typeface="+mn-lt"/>
                <a:ea typeface="Arial Regular" charset="0"/>
                <a:cs typeface="Arial Regular" charset="0"/>
              </a:defRPr>
            </a:lvl2pPr>
            <a:lvl3pPr marL="342900" indent="-141288"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Regular" charset="0"/>
                <a:cs typeface="Arial Regular" charset="0"/>
              </a:defRPr>
            </a:lvl3pPr>
            <a:lvl4pPr marL="628650" indent="-193675" algn="l" rtl="0" eaLnBrk="1" fontAlgn="base" hangingPunct="1">
              <a:lnSpc>
                <a:spcPct val="100000"/>
              </a:lnSpc>
              <a:spcBef>
                <a:spcPts val="1100"/>
              </a:spcBef>
              <a:spcAft>
                <a:spcPct val="0"/>
              </a:spcAft>
              <a:buClr>
                <a:schemeClr val="tx1"/>
              </a:buClr>
              <a:buSzPct val="100000"/>
              <a:buFont typeface=".AppleSystemUIFont" charset="-120"/>
              <a:buChar char="–"/>
              <a:tabLst/>
              <a:defRPr sz="1400" b="0" i="0" baseline="0">
                <a:solidFill>
                  <a:schemeClr val="tx1"/>
                </a:solidFill>
                <a:latin typeface="+mn-lt"/>
                <a:ea typeface="Arial Regular" charset="0"/>
                <a:cs typeface="Arial Regular" charset="0"/>
              </a:defRPr>
            </a:lvl4pPr>
            <a:lvl5pPr marL="803275" indent="-171450" algn="l" rtl="0" eaLnBrk="1" fontAlgn="base" hangingPunct="1">
              <a:lnSpc>
                <a:spcPct val="100000"/>
              </a:lnSpc>
              <a:spcBef>
                <a:spcPts val="1100"/>
              </a:spcBef>
              <a:spcAft>
                <a:spcPct val="0"/>
              </a:spcAft>
              <a:buClr>
                <a:schemeClr val="tx1"/>
              </a:buClr>
              <a:buFont typeface=".AppleSystemUIFont" charset="-120"/>
              <a:buChar char="»"/>
              <a:tabLst/>
              <a:defRPr sz="1400" b="0" i="0">
                <a:solidFill>
                  <a:schemeClr val="tx1"/>
                </a:solidFill>
                <a:latin typeface="+mn-lt"/>
                <a:ea typeface="Arial Regular" charset="0"/>
                <a:cs typeface="Arial Regular"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095347" fontAlgn="auto" hangingPunct="0">
              <a:spcBef>
                <a:spcPts val="0"/>
              </a:spcBef>
              <a:spcAft>
                <a:spcPts val="0"/>
              </a:spcAft>
              <a:buClrTx/>
              <a:buSzTx/>
              <a:defRPr/>
            </a:pPr>
            <a:r>
              <a:rPr lang="en-GB" sz="1200" b="1" dirty="0">
                <a:solidFill>
                  <a:srgbClr val="FFFFFF"/>
                </a:solidFill>
                <a:latin typeface="Arial" panose="020B0604020202020204"/>
                <a:ea typeface="Helvetica Neue"/>
                <a:cs typeface="Helvetica Neue"/>
                <a:sym typeface="Helvetica Neue"/>
              </a:rPr>
              <a:t>Power</a:t>
            </a:r>
            <a:br>
              <a:rPr lang="en-GB" sz="1200" dirty="0">
                <a:solidFill>
                  <a:srgbClr val="FFFFFF"/>
                </a:solidFill>
                <a:latin typeface="Arial" panose="020B0604020202020204"/>
                <a:ea typeface="Helvetica Neue"/>
                <a:cs typeface="Helvetica Neue"/>
                <a:sym typeface="Helvetica Neue"/>
              </a:rPr>
            </a:br>
            <a:r>
              <a:rPr lang="en-GB" sz="1200" dirty="0">
                <a:solidFill>
                  <a:srgbClr val="FFFFFF"/>
                </a:solidFill>
                <a:latin typeface="Arial" panose="020B0604020202020204"/>
                <a:ea typeface="Helvetica Neue"/>
                <a:cs typeface="Helvetica Neue"/>
                <a:sym typeface="Helvetica Neue"/>
              </a:rPr>
              <a:t>Quick Reference Guide</a:t>
            </a:r>
            <a:endParaRPr lang="en-US" sz="1200" dirty="0">
              <a:solidFill>
                <a:srgbClr val="FFFFFF"/>
              </a:solidFill>
              <a:latin typeface="Arial" panose="020B0604020202020204"/>
              <a:ea typeface="Helvetica Neue"/>
              <a:cs typeface="Helvetica Neue"/>
              <a:sym typeface="Helvetica Neue"/>
            </a:endParaRPr>
          </a:p>
        </p:txBody>
      </p:sp>
    </p:spTree>
    <p:extLst>
      <p:ext uri="{BB962C8B-B14F-4D97-AF65-F5344CB8AC3E}">
        <p14:creationId xmlns:p14="http://schemas.microsoft.com/office/powerpoint/2010/main" val="2461873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034B-BE3F-9B18-6F91-26F3CDE19430}"/>
              </a:ext>
            </a:extLst>
          </p:cNvPr>
          <p:cNvSpPr>
            <a:spLocks noGrp="1"/>
          </p:cNvSpPr>
          <p:nvPr>
            <p:ph type="title"/>
          </p:nvPr>
        </p:nvSpPr>
        <p:spPr>
          <a:xfrm>
            <a:off x="259081" y="135109"/>
            <a:ext cx="10156584" cy="1072896"/>
          </a:xfrm>
        </p:spPr>
        <p:txBody>
          <a:bodyPr/>
          <a:lstStyle/>
          <a:p>
            <a:r>
              <a:rPr lang="en-GB" sz="2667" dirty="0"/>
              <a:t>PowerHA Tools for IBM i Summary</a:t>
            </a:r>
            <a:endParaRPr lang="en-US" sz="2667" dirty="0"/>
          </a:p>
        </p:txBody>
      </p:sp>
      <p:graphicFrame>
        <p:nvGraphicFramePr>
          <p:cNvPr id="11" name="Group 130">
            <a:extLst>
              <a:ext uri="{FF2B5EF4-FFF2-40B4-BE49-F238E27FC236}">
                <a16:creationId xmlns:a16="http://schemas.microsoft.com/office/drawing/2014/main" id="{E125E7B4-A704-4578-A5EC-7486965101FF}"/>
              </a:ext>
            </a:extLst>
          </p:cNvPr>
          <p:cNvGraphicFramePr>
            <a:graphicFrameLocks noGrp="1"/>
          </p:cNvGraphicFramePr>
          <p:nvPr/>
        </p:nvGraphicFramePr>
        <p:xfrm>
          <a:off x="259082" y="580008"/>
          <a:ext cx="11673838" cy="5764975"/>
        </p:xfrm>
        <a:graphic>
          <a:graphicData uri="http://schemas.openxmlformats.org/drawingml/2006/table">
            <a:tbl>
              <a:tblPr/>
              <a:tblGrid>
                <a:gridCol w="1825360">
                  <a:extLst>
                    <a:ext uri="{9D8B030D-6E8A-4147-A177-3AD203B41FA5}">
                      <a16:colId xmlns:a16="http://schemas.microsoft.com/office/drawing/2014/main" val="20000"/>
                    </a:ext>
                  </a:extLst>
                </a:gridCol>
                <a:gridCol w="3887575">
                  <a:extLst>
                    <a:ext uri="{9D8B030D-6E8A-4147-A177-3AD203B41FA5}">
                      <a16:colId xmlns:a16="http://schemas.microsoft.com/office/drawing/2014/main" val="1570411975"/>
                    </a:ext>
                  </a:extLst>
                </a:gridCol>
                <a:gridCol w="3764292">
                  <a:extLst>
                    <a:ext uri="{9D8B030D-6E8A-4147-A177-3AD203B41FA5}">
                      <a16:colId xmlns:a16="http://schemas.microsoft.com/office/drawing/2014/main" val="3249754095"/>
                    </a:ext>
                  </a:extLst>
                </a:gridCol>
                <a:gridCol w="588656">
                  <a:extLst>
                    <a:ext uri="{9D8B030D-6E8A-4147-A177-3AD203B41FA5}">
                      <a16:colId xmlns:a16="http://schemas.microsoft.com/office/drawing/2014/main" val="701412612"/>
                    </a:ext>
                  </a:extLst>
                </a:gridCol>
                <a:gridCol w="604147">
                  <a:extLst>
                    <a:ext uri="{9D8B030D-6E8A-4147-A177-3AD203B41FA5}">
                      <a16:colId xmlns:a16="http://schemas.microsoft.com/office/drawing/2014/main" val="49313759"/>
                    </a:ext>
                  </a:extLst>
                </a:gridCol>
                <a:gridCol w="501904">
                  <a:extLst>
                    <a:ext uri="{9D8B030D-6E8A-4147-A177-3AD203B41FA5}">
                      <a16:colId xmlns:a16="http://schemas.microsoft.com/office/drawing/2014/main" val="2860069940"/>
                    </a:ext>
                  </a:extLst>
                </a:gridCol>
                <a:gridCol w="501904">
                  <a:extLst>
                    <a:ext uri="{9D8B030D-6E8A-4147-A177-3AD203B41FA5}">
                      <a16:colId xmlns:a16="http://schemas.microsoft.com/office/drawing/2014/main" val="2499827283"/>
                    </a:ext>
                  </a:extLst>
                </a:gridCol>
              </a:tblGrid>
              <a:tr h="816745">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1500" b="1" u="none" strike="noStrike" cap="none" normalizeH="0" baseline="0" dirty="0">
                          <a:ln>
                            <a:noFill/>
                          </a:ln>
                          <a:solidFill>
                            <a:schemeClr val="bg1"/>
                          </a:solidFill>
                          <a:effectLst/>
                        </a:rPr>
                        <a:t>PowerHA </a:t>
                      </a:r>
                      <a:br>
                        <a:rPr kumimoji="0" lang="en-US" sz="1500" b="1" u="none" strike="noStrike" cap="none" normalizeH="0" baseline="0" dirty="0">
                          <a:ln>
                            <a:noFill/>
                          </a:ln>
                          <a:solidFill>
                            <a:schemeClr val="bg1"/>
                          </a:solidFill>
                          <a:effectLst/>
                        </a:rPr>
                      </a:br>
                      <a:r>
                        <a:rPr kumimoji="0" lang="en-US" sz="1500" b="1" u="none" strike="noStrike" cap="none" normalizeH="0" baseline="0" dirty="0">
                          <a:ln>
                            <a:noFill/>
                          </a:ln>
                          <a:solidFill>
                            <a:schemeClr val="bg1"/>
                          </a:solidFill>
                          <a:effectLst/>
                        </a:rPr>
                        <a:t>Tools for IBM i</a:t>
                      </a:r>
                      <a:endParaRPr kumimoji="0" lang="en-US" sz="1500" b="1" i="0" u="none" strike="noStrike" cap="none" normalizeH="0" baseline="0" dirty="0">
                        <a:ln>
                          <a:noFill/>
                        </a:ln>
                        <a:solidFill>
                          <a:schemeClr val="bg1"/>
                        </a:solidFill>
                        <a:effectLst/>
                        <a:latin typeface="Arial" charset="0"/>
                        <a:cs typeface="Arial" charset="0"/>
                      </a:endParaRPr>
                    </a:p>
                  </a:txBody>
                  <a:tcPr marL="121920" marR="121920" marT="60956" marB="60956" anchor="ctr" horzOverflow="overflow">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1500" b="1" u="none" strike="noStrike" cap="none" normalizeH="0" baseline="0" dirty="0">
                          <a:ln>
                            <a:noFill/>
                          </a:ln>
                          <a:solidFill>
                            <a:schemeClr val="bg1"/>
                          </a:solidFill>
                          <a:effectLst/>
                        </a:rPr>
                        <a:t>Capability</a:t>
                      </a:r>
                      <a:endParaRPr kumimoji="0" lang="en-US" sz="1500" b="1" i="0" u="none" strike="noStrike" cap="none" normalizeH="0" baseline="0" dirty="0">
                        <a:ln>
                          <a:noFill/>
                        </a:ln>
                        <a:solidFill>
                          <a:schemeClr val="bg1"/>
                        </a:solidFill>
                        <a:effectLst/>
                        <a:latin typeface="Arial" charset="0"/>
                        <a:cs typeface="Arial" charset="0"/>
                      </a:endParaRPr>
                    </a:p>
                  </a:txBody>
                  <a:tcPr marL="121920" marR="121920" marT="60956" marB="60956" anchor="ctr" horzOverflow="overflow">
                    <a:lnL w="12700" cmpd="sng">
                      <a:solidFill>
                        <a:srgbClr val="000000"/>
                      </a:solidFill>
                    </a:lnL>
                    <a:lnR w="12700" cmpd="sng">
                      <a:solidFill>
                        <a:srgbClr val="000000"/>
                      </a:solidFill>
                    </a:lnR>
                    <a:lnT w="12700" cmpd="sng">
                      <a:solidFill>
                        <a:srgbClr val="000000"/>
                      </a:solidFill>
                    </a:lnT>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1500" b="1" u="none" strike="noStrike" cap="none" normalizeH="0" baseline="0" dirty="0">
                          <a:ln>
                            <a:noFill/>
                          </a:ln>
                          <a:solidFill>
                            <a:schemeClr val="bg1"/>
                          </a:solidFill>
                          <a:effectLst/>
                        </a:rPr>
                        <a:t>Benefit</a:t>
                      </a:r>
                      <a:endParaRPr kumimoji="0" lang="en-US" sz="1500" b="1" i="0" u="none" strike="noStrike" cap="none" normalizeH="0" baseline="0" dirty="0">
                        <a:ln>
                          <a:noFill/>
                        </a:ln>
                        <a:solidFill>
                          <a:schemeClr val="bg1"/>
                        </a:solidFill>
                        <a:effectLst/>
                        <a:latin typeface="Arial" charset="0"/>
                        <a:cs typeface="Arial" charset="0"/>
                      </a:endParaRPr>
                    </a:p>
                  </a:txBody>
                  <a:tcPr marL="121920" marR="121920" marT="60956" marB="60956" anchor="ctr" horzOverflow="overflow">
                    <a:lnL w="12700" cmpd="sng">
                      <a:solidFill>
                        <a:srgbClr val="000000"/>
                      </a:solidFill>
                    </a:lnL>
                    <a:lnR w="12700" cmpd="sng">
                      <a:solidFill>
                        <a:srgbClr val="000000"/>
                      </a:solidFill>
                    </a:lnR>
                    <a:lnT w="12700" cmpd="sng">
                      <a:solidFill>
                        <a:srgbClr val="000000"/>
                      </a:solidFill>
                    </a:lnT>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1100" b="1" u="none" strike="noStrike" cap="none" normalizeH="0" baseline="0" dirty="0">
                          <a:ln>
                            <a:noFill/>
                          </a:ln>
                          <a:solidFill>
                            <a:schemeClr val="bg1"/>
                          </a:solidFill>
                          <a:effectLst/>
                        </a:rPr>
                        <a:t>DS8000</a:t>
                      </a:r>
                      <a:endParaRPr kumimoji="0" lang="en-US" sz="1100" b="1" i="0" u="none" strike="noStrike" cap="none" normalizeH="0" baseline="0" dirty="0">
                        <a:ln>
                          <a:noFill/>
                        </a:ln>
                        <a:solidFill>
                          <a:schemeClr val="bg1"/>
                        </a:solidFill>
                        <a:effectLst/>
                        <a:latin typeface="Arial" charset="0"/>
                        <a:cs typeface="Arial" charset="0"/>
                      </a:endParaRPr>
                    </a:p>
                  </a:txBody>
                  <a:tcPr marL="121920" marR="121920" marT="60956" marB="60956" vert="vert" anchor="ctr" horzOverflow="overflow">
                    <a:lnL w="12700" cmpd="sng">
                      <a:solidFill>
                        <a:srgbClr val="000000"/>
                      </a:solidFill>
                    </a:lnL>
                    <a:lnR w="12700" cmpd="sng">
                      <a:solidFill>
                        <a:srgbClr val="000000"/>
                      </a:solidFill>
                    </a:lnR>
                    <a:lnT w="12700" cmpd="sng">
                      <a:solidFill>
                        <a:srgbClr val="000000"/>
                      </a:solidFill>
                    </a:lnT>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1100" b="1" u="none" strike="noStrike" cap="none" normalizeH="0" baseline="0" dirty="0">
                          <a:ln>
                            <a:noFill/>
                          </a:ln>
                          <a:solidFill>
                            <a:schemeClr val="bg1"/>
                          </a:solidFill>
                          <a:effectLst/>
                        </a:rPr>
                        <a:t>Storage Virtualize*</a:t>
                      </a:r>
                      <a:endParaRPr kumimoji="0" lang="en-US" sz="1100" b="1" i="0" u="none" strike="noStrike" cap="none" normalizeH="0" baseline="0" dirty="0">
                        <a:ln>
                          <a:noFill/>
                        </a:ln>
                        <a:solidFill>
                          <a:schemeClr val="bg1"/>
                        </a:solidFill>
                        <a:effectLst/>
                        <a:latin typeface="Arial" charset="0"/>
                        <a:cs typeface="Arial" charset="0"/>
                      </a:endParaRPr>
                    </a:p>
                  </a:txBody>
                  <a:tcPr marL="121920" marR="121920" marT="60956" marB="60956" vert="vert" anchor="ctr" horzOverflow="overflow">
                    <a:lnL w="12700" cap="flat" cmpd="sng" algn="ctr">
                      <a:solidFill>
                        <a:srgbClr val="000000"/>
                      </a:solidFill>
                      <a:prstDash val="solid"/>
                      <a:round/>
                      <a:headEnd type="none" w="med" len="med"/>
                      <a:tailEnd type="none" w="med" len="med"/>
                    </a:lnL>
                    <a:lnR w="12700" cmpd="sng">
                      <a:solidFill>
                        <a:srgbClr val="000000"/>
                      </a:solidFill>
                    </a:lnR>
                    <a:lnT w="12700" cmpd="sng">
                      <a:solidFill>
                        <a:srgbClr val="000000"/>
                      </a:solidFill>
                    </a:lnT>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1100" b="1" i="0" u="none" strike="noStrike" cap="none" normalizeH="0" baseline="0" dirty="0">
                          <a:ln>
                            <a:noFill/>
                          </a:ln>
                          <a:solidFill>
                            <a:schemeClr val="bg1"/>
                          </a:solidFill>
                          <a:effectLst/>
                          <a:latin typeface="Arial" charset="0"/>
                          <a:cs typeface="Arial" charset="0"/>
                        </a:rPr>
                        <a:t>PowerVS*</a:t>
                      </a:r>
                    </a:p>
                  </a:txBody>
                  <a:tcPr marL="121920" marR="121920" marT="60956" marB="60956" vert="vert" anchor="ctr"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1100" b="1" u="none" strike="noStrike" cap="none" normalizeH="0" baseline="0" dirty="0">
                          <a:ln>
                            <a:noFill/>
                          </a:ln>
                          <a:solidFill>
                            <a:schemeClr val="bg1"/>
                          </a:solidFill>
                          <a:effectLst/>
                        </a:rPr>
                        <a:t>Internal Storage</a:t>
                      </a:r>
                      <a:endParaRPr kumimoji="0" lang="en-US" sz="1100" b="1" i="0" u="none" strike="noStrike" cap="none" normalizeH="0" baseline="0" dirty="0">
                        <a:ln>
                          <a:noFill/>
                        </a:ln>
                        <a:solidFill>
                          <a:schemeClr val="bg1"/>
                        </a:solidFill>
                        <a:effectLst/>
                        <a:latin typeface="Arial" charset="0"/>
                        <a:cs typeface="Arial" charset="0"/>
                      </a:endParaRPr>
                    </a:p>
                  </a:txBody>
                  <a:tcPr marL="121920" marR="121920" marT="60956" marB="60956" vert="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498692">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1200" u="none" strike="noStrike" cap="none" normalizeH="0" baseline="0" dirty="0">
                          <a:ln>
                            <a:noFill/>
                          </a:ln>
                          <a:effectLst/>
                        </a:rPr>
                        <a:t>Smart Assist for PowerHA on IBM i </a:t>
                      </a:r>
                      <a:endParaRPr kumimoji="0" lang="en-US" sz="12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Provides various administrative and operator utilities to supplement PowerHA installations for IASP enabled applications.</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Simplifies deployment and ongoing management of high availability for critical IBM i applications.</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tc>
                <a:tc>
                  <a:txBody>
                    <a:body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tc>
                <a:extLst>
                  <a:ext uri="{0D108BD9-81ED-4DB2-BD59-A6C34878D82A}">
                    <a16:rowId xmlns:a16="http://schemas.microsoft.com/office/drawing/2014/main" val="2299470825"/>
                  </a:ext>
                </a:extLst>
              </a:tr>
              <a:tr h="342848">
                <a:tc gridSpan="7">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1400" u="none" strike="noStrike" cap="none" normalizeH="0" baseline="0" dirty="0">
                          <a:ln>
                            <a:noFill/>
                          </a:ln>
                          <a:solidFill>
                            <a:schemeClr val="bg1"/>
                          </a:solidFill>
                          <a:effectLst/>
                        </a:rPr>
                        <a:t>IASP Manager </a:t>
                      </a:r>
                      <a:r>
                        <a:rPr kumimoji="0" lang="en-US" sz="1300" u="none" strike="noStrike" cap="none" normalizeH="0" baseline="0" dirty="0">
                          <a:ln>
                            <a:noFill/>
                          </a:ln>
                          <a:solidFill>
                            <a:schemeClr val="bg1"/>
                          </a:solidFill>
                          <a:effectLst/>
                        </a:rPr>
                        <a:t>(Automated backup and recovery with IASP-level vary on to active cluster node, no system IPL)</a:t>
                      </a:r>
                      <a:endParaRPr kumimoji="0" lang="en-US" sz="1400" b="0" i="0" u="none" strike="noStrike" cap="none" normalizeH="0" baseline="0" dirty="0">
                        <a:ln>
                          <a:noFill/>
                        </a:ln>
                        <a:solidFill>
                          <a:schemeClr val="bg1"/>
                        </a:solidFill>
                        <a:effectLst/>
                        <a:latin typeface="Arial" charset="0"/>
                        <a:cs typeface="Arial" charset="0"/>
                      </a:endParaRPr>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2"/>
                  </a:ext>
                </a:extLst>
              </a:tr>
              <a:tr h="415576">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1" indent="0" algn="l" defTabSz="914400" rtl="0" eaLnBrk="1" fontAlgn="base" latinLnBrk="0" hangingPunct="1">
                        <a:lnSpc>
                          <a:spcPct val="100000"/>
                        </a:lnSpc>
                        <a:spcBef>
                          <a:spcPct val="10000"/>
                        </a:spcBef>
                        <a:spcAft>
                          <a:spcPct val="10000"/>
                        </a:spcAft>
                        <a:buClr>
                          <a:srgbClr val="00477A"/>
                        </a:buClr>
                        <a:buSzTx/>
                        <a:buFont typeface="Arial" charset="0"/>
                        <a:buNone/>
                        <a:tabLst/>
                      </a:pPr>
                      <a:r>
                        <a:rPr kumimoji="0" lang="en-US" sz="1100" u="none" strike="noStrike" cap="none" normalizeH="0" baseline="0" dirty="0">
                          <a:ln>
                            <a:noFill/>
                          </a:ln>
                          <a:effectLst/>
                        </a:rPr>
                        <a:t>Flash Copy</a:t>
                      </a:r>
                      <a:endParaRPr kumimoji="0" lang="en-US" sz="11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Automates Flash Copy of IASP for daily off-line backup with seamless BRMS integration.</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Increases application availability by reducing or eliminating backup window for routine daily backups.</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endParaRPr lang="en-US" sz="1900" dirty="0"/>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5576">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1" indent="0" algn="l" defTabSz="914400" rtl="0" eaLnBrk="1" fontAlgn="base" latinLnBrk="0" hangingPunct="1">
                        <a:lnSpc>
                          <a:spcPct val="100000"/>
                        </a:lnSpc>
                        <a:spcBef>
                          <a:spcPct val="10000"/>
                        </a:spcBef>
                        <a:spcAft>
                          <a:spcPct val="10000"/>
                        </a:spcAft>
                        <a:buClr>
                          <a:srgbClr val="00477A"/>
                        </a:buClr>
                        <a:buSzTx/>
                        <a:buFont typeface="Arial" charset="0"/>
                        <a:buNone/>
                        <a:tabLst/>
                      </a:pPr>
                      <a:r>
                        <a:rPr kumimoji="0" lang="en-US" sz="1100" u="none" strike="noStrike" cap="none" normalizeH="0" baseline="0" dirty="0">
                          <a:ln>
                            <a:noFill/>
                          </a:ln>
                          <a:effectLst/>
                        </a:rPr>
                        <a:t>LUN-level Switch</a:t>
                      </a:r>
                      <a:endParaRPr kumimoji="0" lang="en-US" sz="11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Simplifies deployment and automates switching of an IASP between IBM </a:t>
                      </a:r>
                      <a:r>
                        <a:rPr kumimoji="0" lang="en-US" sz="900" u="none" strike="noStrike" cap="none" normalizeH="0" baseline="0" dirty="0" err="1">
                          <a:ln>
                            <a:noFill/>
                          </a:ln>
                          <a:effectLst/>
                        </a:rPr>
                        <a:t>i</a:t>
                      </a:r>
                      <a:r>
                        <a:rPr kumimoji="0" lang="en-US" sz="900" u="none" strike="noStrike" cap="none" normalizeH="0" baseline="0" dirty="0">
                          <a:ln>
                            <a:noFill/>
                          </a:ln>
                          <a:effectLst/>
                        </a:rPr>
                        <a:t> cluster nodes in one data center.</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Enables a business continuity manager to provide a simple, single site HA solution.</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defRPr/>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endParaRPr lang="en-US" sz="1900"/>
                    </a:p>
                  </a:txBody>
                  <a:tcPr marL="121920" marR="121920" marT="60956" marB="60956"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endParaRPr lang="en-US" sz="1900"/>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1031">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1" indent="0" algn="l" defTabSz="914400" rtl="0" eaLnBrk="1" fontAlgn="base" latinLnBrk="0" hangingPunct="1">
                        <a:lnSpc>
                          <a:spcPct val="100000"/>
                        </a:lnSpc>
                        <a:spcBef>
                          <a:spcPct val="10000"/>
                        </a:spcBef>
                        <a:spcAft>
                          <a:spcPct val="10000"/>
                        </a:spcAft>
                        <a:buClr>
                          <a:srgbClr val="00477A"/>
                        </a:buClr>
                        <a:buSzTx/>
                        <a:buFont typeface="Arial" charset="0"/>
                        <a:buNone/>
                        <a:tabLst/>
                      </a:pPr>
                      <a:r>
                        <a:rPr kumimoji="0" lang="en-US" sz="1100" u="none" strike="noStrike" cap="none" normalizeH="0" baseline="0" dirty="0">
                          <a:ln>
                            <a:noFill/>
                          </a:ln>
                          <a:effectLst/>
                        </a:rPr>
                        <a:t>Remote Copy</a:t>
                      </a:r>
                      <a:endParaRPr kumimoji="0" lang="en-US" sz="11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Simplifies initial deployment and automates ongoing server and storage management of two-site Metro Mirror or Global Mirror HA or DR solutions. Requires IASP enabled applications.</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Enables a business continuity manager to provide seamless operation of integrated server and storage operations for two-site high availability or disaster recovery.</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endParaRPr lang="en-US" sz="1600"/>
                    </a:p>
                  </a:txBody>
                  <a:tcPr marL="121920" marR="121920" marT="60956" marB="60956"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p>
                      <a:endParaRPr lang="en-US" sz="1600" dirty="0"/>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endParaRPr lang="en-US" sz="1900"/>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06484">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1" indent="0" algn="l" defTabSz="914400" rtl="0" eaLnBrk="1" fontAlgn="base" latinLnBrk="0" hangingPunct="1">
                        <a:lnSpc>
                          <a:spcPct val="100000"/>
                        </a:lnSpc>
                        <a:spcBef>
                          <a:spcPct val="10000"/>
                        </a:spcBef>
                        <a:spcAft>
                          <a:spcPct val="10000"/>
                        </a:spcAft>
                        <a:buClr>
                          <a:srgbClr val="00477A"/>
                        </a:buClr>
                        <a:buSzTx/>
                        <a:buFont typeface="Arial" charset="0"/>
                        <a:buNone/>
                        <a:tabLst/>
                      </a:pPr>
                      <a:r>
                        <a:rPr kumimoji="0" lang="en-US" sz="1100" u="none" strike="noStrike" cap="none" normalizeH="0" baseline="0" dirty="0">
                          <a:ln>
                            <a:noFill/>
                          </a:ln>
                          <a:effectLst/>
                        </a:rPr>
                        <a:t>Multi-Target Copy</a:t>
                      </a:r>
                      <a:br>
                        <a:rPr kumimoji="0" lang="en-US" sz="1100" u="none" strike="noStrike" cap="none" normalizeH="0" baseline="0" dirty="0">
                          <a:ln>
                            <a:noFill/>
                          </a:ln>
                          <a:effectLst/>
                        </a:rPr>
                      </a:br>
                      <a:r>
                        <a:rPr kumimoji="0" lang="en-US" sz="1100" u="none" strike="noStrike" cap="none" normalizeH="0" baseline="0" dirty="0">
                          <a:ln>
                            <a:noFill/>
                          </a:ln>
                          <a:effectLst/>
                        </a:rPr>
                        <a:t>supporting HyperSwap, LUN-level switch, &amp; GMIR</a:t>
                      </a:r>
                      <a:endParaRPr kumimoji="0" lang="en-US" sz="11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Provides three-site server/storage replication solution for HA/DR broadcast topologies including two Metro Mirror relationships or a Metro Mirror and Global Mirror relationship. Requires IASP enabled applications and IBM Copy Services Manager (CSM). </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Enables lowering business risk and maximizing business resilience for highly critical business applications that require three-site HA/DR protection.</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defRPr/>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endParaRPr lang="en-US" sz="1900"/>
                    </a:p>
                  </a:txBody>
                  <a:tcPr marL="121920" marR="121920" marT="60956" marB="60956"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endParaRPr lang="en-US" sz="1900" dirty="0"/>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1100747"/>
                  </a:ext>
                </a:extLst>
              </a:tr>
              <a:tr h="332459">
                <a:tc gridSpan="7">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1" indent="0" algn="l" defTabSz="914400" rtl="0" eaLnBrk="1" fontAlgn="base" latinLnBrk="0" hangingPunct="1">
                        <a:lnSpc>
                          <a:spcPct val="100000"/>
                        </a:lnSpc>
                        <a:spcBef>
                          <a:spcPct val="10000"/>
                        </a:spcBef>
                        <a:spcAft>
                          <a:spcPct val="10000"/>
                        </a:spcAft>
                        <a:buClr>
                          <a:srgbClr val="00477A"/>
                        </a:buClr>
                        <a:buSzTx/>
                        <a:buFont typeface="Arial" charset="0"/>
                        <a:buNone/>
                        <a:tabLst/>
                        <a:defRPr/>
                      </a:pPr>
                      <a:r>
                        <a:rPr kumimoji="0" lang="en-US" sz="1300" u="none" strike="noStrike" cap="none" normalizeH="0" baseline="0" dirty="0">
                          <a:ln>
                            <a:noFill/>
                          </a:ln>
                          <a:solidFill>
                            <a:schemeClr val="bg1"/>
                          </a:solidFill>
                          <a:effectLst/>
                        </a:rPr>
                        <a:t>Full</a:t>
                      </a:r>
                      <a:r>
                        <a:rPr kumimoji="0" lang="en-US" sz="1300" u="none" strike="noStrike" cap="none" normalizeH="0" baseline="0" dirty="0">
                          <a:ln>
                            <a:noFill/>
                          </a:ln>
                          <a:effectLst/>
                        </a:rPr>
                        <a:t> </a:t>
                      </a:r>
                      <a:r>
                        <a:rPr kumimoji="0" lang="en-US" sz="1300" u="none" strike="noStrike" cap="none" normalizeH="0" baseline="0" dirty="0">
                          <a:ln>
                            <a:noFill/>
                          </a:ln>
                          <a:solidFill>
                            <a:schemeClr val="bg1"/>
                          </a:solidFill>
                          <a:effectLst/>
                        </a:rPr>
                        <a:t>System Manager (Automated backup and recovery with system activation/IPL on target LPAR)</a:t>
                      </a:r>
                      <a:endParaRPr kumimoji="0" lang="en-US" sz="1300" b="1" i="0" u="none" strike="noStrike" cap="none" normalizeH="0" baseline="0" dirty="0">
                        <a:ln>
                          <a:noFill/>
                        </a:ln>
                        <a:solidFill>
                          <a:schemeClr val="bg1"/>
                        </a:solidFill>
                        <a:effectLst/>
                        <a:latin typeface="Arial" charset="0"/>
                        <a:cs typeface="Arial" charset="0"/>
                      </a:endParaRPr>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defRPr/>
                      </a:pPr>
                      <a:endParaRPr kumimoji="0" lang="en-US" sz="800" b="1" i="0" u="none" strike="noStrike" cap="none" normalizeH="0" baseline="0" dirty="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dirty="0"/>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4823978"/>
                  </a:ext>
                </a:extLst>
              </a:tr>
              <a:tr h="415576">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1" indent="0" algn="l" defTabSz="914400" rtl="0" eaLnBrk="1" fontAlgn="base" latinLnBrk="0" hangingPunct="1">
                        <a:lnSpc>
                          <a:spcPct val="100000"/>
                        </a:lnSpc>
                        <a:spcBef>
                          <a:spcPct val="10000"/>
                        </a:spcBef>
                        <a:spcAft>
                          <a:spcPct val="10000"/>
                        </a:spcAft>
                        <a:buClr>
                          <a:srgbClr val="00477A"/>
                        </a:buClr>
                        <a:buSzTx/>
                        <a:buFont typeface="Arial" charset="0"/>
                        <a:buNone/>
                        <a:tabLst/>
                      </a:pPr>
                      <a:r>
                        <a:rPr kumimoji="0" lang="en-US" sz="1100" u="none" strike="noStrike" cap="none" normalizeH="0" baseline="0" dirty="0">
                          <a:ln>
                            <a:noFill/>
                          </a:ln>
                          <a:effectLst/>
                        </a:rPr>
                        <a:t>Flash Copy</a:t>
                      </a:r>
                      <a:endParaRPr kumimoji="0" lang="en-US" sz="11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Automates Full System Flash Copy for daily off-line backup with integrated support for BRMS without IASP-enabled applications.</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Increases application availability by reducing or eliminating backup window for routine daily backups.</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defRPr/>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2569902"/>
                  </a:ext>
                </a:extLst>
              </a:tr>
              <a:tr h="415576">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1" indent="0" algn="l" defTabSz="914400" rtl="0" eaLnBrk="1" fontAlgn="base" latinLnBrk="0" hangingPunct="1">
                        <a:lnSpc>
                          <a:spcPct val="100000"/>
                        </a:lnSpc>
                        <a:spcBef>
                          <a:spcPct val="10000"/>
                        </a:spcBef>
                        <a:spcAft>
                          <a:spcPct val="10000"/>
                        </a:spcAft>
                        <a:buClr>
                          <a:srgbClr val="00477A"/>
                        </a:buClr>
                        <a:buSzTx/>
                        <a:buFont typeface="Arial" charset="0"/>
                        <a:buNone/>
                        <a:tabLst/>
                      </a:pPr>
                      <a:r>
                        <a:rPr kumimoji="0" lang="en-US" sz="1100" u="none" strike="noStrike" cap="none" normalizeH="0" baseline="0" dirty="0">
                          <a:ln>
                            <a:noFill/>
                          </a:ln>
                          <a:effectLst/>
                        </a:rPr>
                        <a:t>Replication</a:t>
                      </a:r>
                      <a:endParaRPr kumimoji="0" lang="en-US" sz="11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Supports Full System Replication and automated system recovery for HA or DR without IASP-enabled applications.</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defRPr/>
                      </a:pPr>
                      <a:r>
                        <a:rPr kumimoji="0" lang="en-US" sz="900" u="none" strike="noStrike" cap="none" normalizeH="0" baseline="0" dirty="0">
                          <a:ln>
                            <a:noFill/>
                          </a:ln>
                          <a:effectLst/>
                        </a:rPr>
                        <a:t>Enables seamless operation of integrated server and storage operations for two-site high availability or disaster recovery.</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25139"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endParaRPr lang="en-US" sz="1900" dirty="0"/>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2848">
                <a:tc gridSpan="7">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1" indent="0" algn="l" defTabSz="914400" rtl="0" eaLnBrk="1" fontAlgn="base" latinLnBrk="0" hangingPunct="1">
                        <a:lnSpc>
                          <a:spcPct val="100000"/>
                        </a:lnSpc>
                        <a:spcBef>
                          <a:spcPct val="10000"/>
                        </a:spcBef>
                        <a:spcAft>
                          <a:spcPct val="10000"/>
                        </a:spcAft>
                        <a:buClr>
                          <a:srgbClr val="00477A"/>
                        </a:buClr>
                        <a:buSzTx/>
                        <a:buFont typeface="Arial" charset="0"/>
                        <a:buNone/>
                        <a:tabLst/>
                        <a:defRPr/>
                      </a:pPr>
                      <a:r>
                        <a:rPr kumimoji="0" lang="en-US" sz="1400" u="none" strike="noStrike" kern="1200" cap="none" spc="0" normalizeH="0" baseline="0" noProof="0" dirty="0">
                          <a:ln>
                            <a:noFill/>
                          </a:ln>
                          <a:solidFill>
                            <a:schemeClr val="bg1"/>
                          </a:solidFill>
                          <a:effectLst/>
                          <a:uLnTx/>
                          <a:uFillTx/>
                        </a:rPr>
                        <a:t>Safeguarded Copy (Automated management of immutable copies and as a base for cyber resilient solutions)</a:t>
                      </a:r>
                      <a:endParaRPr kumimoji="0" lang="en-US" sz="1100" b="1" i="0" u="none" strike="noStrike" cap="none" normalizeH="0" baseline="0" dirty="0">
                        <a:ln>
                          <a:noFill/>
                        </a:ln>
                        <a:solidFill>
                          <a:schemeClr val="bg1"/>
                        </a:solidFill>
                        <a:effectLst/>
                        <a:latin typeface="Arial" charset="0"/>
                        <a:cs typeface="Arial" charset="0"/>
                      </a:endParaRPr>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defRPr/>
                      </a:pPr>
                      <a:endParaRPr kumimoji="0" lang="en-US" sz="800" b="0" i="0" u="none" strike="noStrike" cap="none" normalizeH="0" baseline="0" dirty="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endParaRPr kumimoji="0" lang="en-US" sz="800" b="1" i="0" u="none" strike="noStrike" cap="none" normalizeH="0" baseline="0" dirty="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endParaRPr kumimoji="0" lang="en-US" sz="800" b="1" i="0" u="none" strike="noStrike" cap="none" normalizeH="0" baseline="0" dirty="0">
                        <a:ln>
                          <a:noFill/>
                        </a:ln>
                        <a:solidFill>
                          <a:schemeClr val="tx1"/>
                        </a:solidFill>
                        <a:effectLst/>
                        <a:latin typeface="Arial"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dirty="0"/>
                    </a:p>
                  </a:txBody>
                  <a:tcPr marT="45717" marB="4571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6214477"/>
                  </a:ext>
                </a:extLst>
              </a:tr>
              <a:tr h="415576">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1" indent="0" algn="l" defTabSz="914400" rtl="0" eaLnBrk="1" fontAlgn="base" latinLnBrk="0" hangingPunct="1">
                        <a:lnSpc>
                          <a:spcPct val="100000"/>
                        </a:lnSpc>
                        <a:spcBef>
                          <a:spcPct val="10000"/>
                        </a:spcBef>
                        <a:spcAft>
                          <a:spcPct val="10000"/>
                        </a:spcAft>
                        <a:buClr>
                          <a:srgbClr val="00477A"/>
                        </a:buClr>
                        <a:buSzTx/>
                        <a:buFont typeface="Arial" charset="0"/>
                        <a:buNone/>
                        <a:tabLst/>
                      </a:pPr>
                      <a:r>
                        <a:rPr kumimoji="0" lang="en-US" sz="1100" u="none" strike="noStrike" cap="none" normalizeH="0" baseline="0" dirty="0">
                          <a:ln>
                            <a:noFill/>
                          </a:ln>
                          <a:effectLst/>
                        </a:rPr>
                        <a:t>Safeguarded Copy</a:t>
                      </a:r>
                      <a:endParaRPr kumimoji="0" lang="en-US" sz="11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u="none" strike="noStrike" cap="none" normalizeH="0" baseline="0" dirty="0">
                          <a:ln>
                            <a:noFill/>
                          </a:ln>
                          <a:effectLst/>
                        </a:rPr>
                        <a:t>Provides a native IBM </a:t>
                      </a:r>
                      <a:r>
                        <a:rPr kumimoji="0" lang="en-US" sz="900" u="none" strike="noStrike" cap="none" normalizeH="0" baseline="0" dirty="0" err="1">
                          <a:ln>
                            <a:noFill/>
                          </a:ln>
                          <a:effectLst/>
                        </a:rPr>
                        <a:t>i</a:t>
                      </a:r>
                      <a:r>
                        <a:rPr kumimoji="0" lang="en-US" sz="900" u="none" strike="noStrike" cap="none" normalizeH="0" baseline="0" dirty="0">
                          <a:ln>
                            <a:noFill/>
                          </a:ln>
                          <a:effectLst/>
                        </a:rPr>
                        <a:t> interface for the main Safeguarded Copy features in support of a SYSB or an IASP environment.</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10000"/>
                        </a:spcAft>
                        <a:buClr>
                          <a:srgbClr val="00477A"/>
                        </a:buClr>
                        <a:buSzTx/>
                        <a:buFont typeface="Wingdings" pitchFamily="2" charset="2"/>
                        <a:buNone/>
                        <a:tabLst/>
                        <a:defRPr/>
                      </a:pPr>
                      <a:r>
                        <a:rPr kumimoji="0" lang="en-US" sz="900" u="none" strike="noStrike" cap="none" normalizeH="0" baseline="0" dirty="0">
                          <a:ln>
                            <a:noFill/>
                          </a:ln>
                          <a:effectLst/>
                        </a:rPr>
                        <a:t>Supports logical corruption protection for critical data by automatically creating periodic recovery points.</a:t>
                      </a:r>
                      <a:endParaRPr kumimoji="0" lang="en-US" sz="900" b="0"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10000"/>
                        </a:spcAft>
                        <a:buClr>
                          <a:srgbClr val="00477A"/>
                        </a:buClr>
                        <a:buSzTx/>
                        <a:buFont typeface="Wingdings" pitchFamily="2" charset="2"/>
                        <a:buNone/>
                        <a:tabLst/>
                      </a:pPr>
                      <a:r>
                        <a:rPr kumimoji="0" lang="en-US" sz="900" u="none" strike="noStrike" cap="none" normalizeH="0" baseline="0" dirty="0">
                          <a:ln>
                            <a:noFill/>
                          </a:ln>
                          <a:effectLst/>
                        </a:rPr>
                        <a:t>Yes</a:t>
                      </a:r>
                      <a:endParaRPr kumimoji="0" lang="en-US" sz="900" b="1" i="0" u="none" strike="noStrike" cap="none" normalizeH="0" baseline="0" dirty="0">
                        <a:ln>
                          <a:noFill/>
                        </a:ln>
                        <a:solidFill>
                          <a:schemeClr val="tx1"/>
                        </a:solidFill>
                        <a:effectLst/>
                        <a:latin typeface="Arial" charset="0"/>
                        <a:cs typeface="Arial" charset="0"/>
                      </a:endParaRPr>
                    </a:p>
                  </a:txBody>
                  <a:tcPr marL="121920" marR="121920" marT="60956" marB="60956" horzOverflow="overflow">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chemeClr val="tx1"/>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p>
                      <a:endParaRPr lang="en-US" sz="1900" dirty="0"/>
                    </a:p>
                  </a:txBody>
                  <a:tcPr marL="121920" marR="121920" marT="60956" marB="60956" horzOverflow="overflow">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725139" rtl="0" eaLnBrk="1" latinLnBrk="0" hangingPunct="1">
                        <a:defRPr sz="1428" kern="1200">
                          <a:solidFill>
                            <a:schemeClr val="tx1"/>
                          </a:solidFill>
                          <a:latin typeface="Arial"/>
                        </a:defRPr>
                      </a:lvl1pPr>
                      <a:lvl2pPr marL="362568" algn="l" defTabSz="725139" rtl="0" eaLnBrk="1" latinLnBrk="0" hangingPunct="1">
                        <a:defRPr sz="1428" kern="1200">
                          <a:solidFill>
                            <a:schemeClr val="tx1"/>
                          </a:solidFill>
                          <a:latin typeface="Arial"/>
                        </a:defRPr>
                      </a:lvl2pPr>
                      <a:lvl3pPr marL="725139" algn="l" defTabSz="725139" rtl="0" eaLnBrk="1" latinLnBrk="0" hangingPunct="1">
                        <a:defRPr sz="1428" kern="1200">
                          <a:solidFill>
                            <a:schemeClr val="tx1"/>
                          </a:solidFill>
                          <a:latin typeface="Arial"/>
                        </a:defRPr>
                      </a:lvl3pPr>
                      <a:lvl4pPr marL="1087707" algn="l" defTabSz="725139" rtl="0" eaLnBrk="1" latinLnBrk="0" hangingPunct="1">
                        <a:defRPr sz="1428" kern="1200">
                          <a:solidFill>
                            <a:schemeClr val="tx1"/>
                          </a:solidFill>
                          <a:latin typeface="Arial"/>
                        </a:defRPr>
                      </a:lvl4pPr>
                      <a:lvl5pPr marL="1450276" algn="l" defTabSz="725139" rtl="0" eaLnBrk="1" latinLnBrk="0" hangingPunct="1">
                        <a:defRPr sz="1428" kern="1200">
                          <a:solidFill>
                            <a:schemeClr val="tx1"/>
                          </a:solidFill>
                          <a:latin typeface="Arial"/>
                        </a:defRPr>
                      </a:lvl5pPr>
                      <a:lvl6pPr marL="1812846" algn="l" defTabSz="725139" rtl="0" eaLnBrk="1" latinLnBrk="0" hangingPunct="1">
                        <a:defRPr sz="1428" kern="1200">
                          <a:solidFill>
                            <a:schemeClr val="tx1"/>
                          </a:solidFill>
                          <a:latin typeface="Arial"/>
                        </a:defRPr>
                      </a:lvl6pPr>
                      <a:lvl7pPr marL="2175414" algn="l" defTabSz="725139" rtl="0" eaLnBrk="1" latinLnBrk="0" hangingPunct="1">
                        <a:defRPr sz="1428" kern="1200">
                          <a:solidFill>
                            <a:schemeClr val="tx1"/>
                          </a:solidFill>
                          <a:latin typeface="Arial"/>
                        </a:defRPr>
                      </a:lvl7pPr>
                      <a:lvl8pPr marL="2537983" algn="l" defTabSz="725139" rtl="0" eaLnBrk="1" latinLnBrk="0" hangingPunct="1">
                        <a:defRPr sz="1428" kern="1200">
                          <a:solidFill>
                            <a:schemeClr val="tx1"/>
                          </a:solidFill>
                          <a:latin typeface="Arial"/>
                        </a:defRPr>
                      </a:lvl8pPr>
                      <a:lvl9pPr marL="2900552" algn="l" defTabSz="725139" rtl="0" eaLnBrk="1" latinLnBrk="0" hangingPunct="1">
                        <a:defRPr sz="1428" kern="1200">
                          <a:solidFill>
                            <a:schemeClr val="tx1"/>
                          </a:solidFill>
                          <a:latin typeface="Arial"/>
                        </a:defRPr>
                      </a:lvl9pPr>
                    </a:lstStyle>
                    <a:p>
                      <a:endParaRPr lang="en-US" sz="1900" dirty="0"/>
                    </a:p>
                  </a:txBody>
                  <a:tcPr marL="121920" marR="121920" marT="60956" marB="609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91318514"/>
                  </a:ext>
                </a:extLst>
              </a:tr>
            </a:tbl>
          </a:graphicData>
        </a:graphic>
      </p:graphicFrame>
      <p:sp>
        <p:nvSpPr>
          <p:cNvPr id="12" name="TextBox 11">
            <a:extLst>
              <a:ext uri="{FF2B5EF4-FFF2-40B4-BE49-F238E27FC236}">
                <a16:creationId xmlns:a16="http://schemas.microsoft.com/office/drawing/2014/main" id="{8340E87E-9316-457B-B90F-F57850EE22D6}"/>
              </a:ext>
            </a:extLst>
          </p:cNvPr>
          <p:cNvSpPr txBox="1"/>
          <p:nvPr/>
        </p:nvSpPr>
        <p:spPr>
          <a:xfrm>
            <a:off x="259081" y="6293524"/>
            <a:ext cx="9081973" cy="410433"/>
          </a:xfrm>
          <a:prstGeom prst="rect">
            <a:avLst/>
          </a:prstGeom>
          <a:noFill/>
        </p:spPr>
        <p:txBody>
          <a:bodyPr wrap="none" lIns="121920" tIns="121920" rIns="121920" bIns="121920" rtlCol="0">
            <a:spAutoFit/>
          </a:bodyPr>
          <a:lstStyle/>
          <a:p>
            <a:pPr>
              <a:spcBef>
                <a:spcPts val="1467"/>
              </a:spcBef>
            </a:pPr>
            <a:r>
              <a:rPr lang="en-US" sz="1067" dirty="0">
                <a:latin typeface="+mn-lt"/>
                <a:ea typeface="Arial" charset="0"/>
                <a:cs typeface="Arial" charset="0"/>
              </a:rPr>
              <a:t>*Notes: IBM Storage Virtualize includes SVC ,Storwize, or IBM Flash System.  PowerVS Remote Copy limited to GRS enabled PowerVS locations</a:t>
            </a:r>
          </a:p>
        </p:txBody>
      </p:sp>
      <p:sp>
        <p:nvSpPr>
          <p:cNvPr id="3" name="Slide Number Placeholder 2">
            <a:extLst>
              <a:ext uri="{FF2B5EF4-FFF2-40B4-BE49-F238E27FC236}">
                <a16:creationId xmlns:a16="http://schemas.microsoft.com/office/drawing/2014/main" id="{A271F04A-80DC-EA67-DBE5-29D38996E997}"/>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15</a:t>
            </a:fld>
            <a:endParaRPr lang="en-US" dirty="0"/>
          </a:p>
        </p:txBody>
      </p:sp>
    </p:spTree>
    <p:extLst>
      <p:ext uri="{BB962C8B-B14F-4D97-AF65-F5344CB8AC3E}">
        <p14:creationId xmlns:p14="http://schemas.microsoft.com/office/powerpoint/2010/main" val="237765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58808-11C8-36B7-EE1E-4F9499A455D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0999AD-7B03-C85C-324F-02724D89C4B0}"/>
              </a:ext>
            </a:extLst>
          </p:cNvPr>
          <p:cNvSpPr>
            <a:spLocks noGrp="1"/>
          </p:cNvSpPr>
          <p:nvPr>
            <p:ph type="sldNum" sz="quarter" idx="10"/>
          </p:nvPr>
        </p:nvSpPr>
        <p:spPr/>
        <p:txBody>
          <a:bodyPr/>
          <a:lstStyle/>
          <a:p>
            <a:pPr defTabSz="914377" eaLnBrk="0" fontAlgn="base" hangingPunct="0">
              <a:spcBef>
                <a:spcPct val="0"/>
              </a:spcBef>
              <a:spcAft>
                <a:spcPct val="0"/>
              </a:spcAft>
            </a:pPr>
            <a:fld id="{D0BE6F14-FF48-0F4F-A8AA-2E3F25371E4A}" type="slidenum">
              <a:rPr lang="en-US">
                <a:solidFill>
                  <a:srgbClr val="000000"/>
                </a:solidFill>
                <a:latin typeface="IBM Plex Sans"/>
              </a:rPr>
              <a:pPr defTabSz="914377" eaLnBrk="0" fontAlgn="base" hangingPunct="0">
                <a:spcBef>
                  <a:spcPct val="0"/>
                </a:spcBef>
                <a:spcAft>
                  <a:spcPct val="0"/>
                </a:spcAft>
              </a:pPr>
              <a:t>16</a:t>
            </a:fld>
            <a:endParaRPr lang="en-US">
              <a:solidFill>
                <a:srgbClr val="000000"/>
              </a:solidFill>
              <a:latin typeface="IBM Plex Sans"/>
            </a:endParaRPr>
          </a:p>
        </p:txBody>
      </p:sp>
      <p:sp>
        <p:nvSpPr>
          <p:cNvPr id="3" name="Title 2">
            <a:extLst>
              <a:ext uri="{FF2B5EF4-FFF2-40B4-BE49-F238E27FC236}">
                <a16:creationId xmlns:a16="http://schemas.microsoft.com/office/drawing/2014/main" id="{6B9CE0F3-D58B-AB9B-AA7C-868C0596FB9B}"/>
              </a:ext>
            </a:extLst>
          </p:cNvPr>
          <p:cNvSpPr>
            <a:spLocks noGrp="1"/>
          </p:cNvSpPr>
          <p:nvPr>
            <p:ph type="title"/>
          </p:nvPr>
        </p:nvSpPr>
        <p:spPr>
          <a:xfrm>
            <a:off x="308385" y="219944"/>
            <a:ext cx="10769120" cy="366465"/>
          </a:xfrm>
        </p:spPr>
        <p:txBody>
          <a:bodyPr/>
          <a:lstStyle/>
          <a:p>
            <a:r>
              <a:rPr lang="en-US" altLang="en-US" sz="3600" dirty="0"/>
              <a:t>PowerHA </a:t>
            </a:r>
            <a:r>
              <a:rPr lang="en-US" altLang="en-US" sz="3600" dirty="0" err="1"/>
              <a:t>SystemMirror</a:t>
            </a:r>
            <a:r>
              <a:rPr lang="en-US" altLang="en-US" sz="3600" dirty="0"/>
              <a:t> vs PowerHA Tools for IBM </a:t>
            </a:r>
            <a:r>
              <a:rPr lang="en-US" altLang="en-US" sz="3600" dirty="0" err="1"/>
              <a:t>i</a:t>
            </a:r>
            <a:endParaRPr lang="en-US" altLang="en-US" sz="3600" dirty="0"/>
          </a:p>
        </p:txBody>
      </p:sp>
      <p:sp>
        <p:nvSpPr>
          <p:cNvPr id="4" name="Content Placeholder 3">
            <a:extLst>
              <a:ext uri="{FF2B5EF4-FFF2-40B4-BE49-F238E27FC236}">
                <a16:creationId xmlns:a16="http://schemas.microsoft.com/office/drawing/2014/main" id="{2B6D1A5C-39B7-0410-276C-C29C436E16AF}"/>
              </a:ext>
            </a:extLst>
          </p:cNvPr>
          <p:cNvSpPr>
            <a:spLocks noGrp="1"/>
          </p:cNvSpPr>
          <p:nvPr>
            <p:ph idx="1"/>
          </p:nvPr>
        </p:nvSpPr>
        <p:spPr>
          <a:xfrm>
            <a:off x="512065" y="1704793"/>
            <a:ext cx="10769120" cy="5233840"/>
          </a:xfrm>
        </p:spPr>
        <p:txBody>
          <a:bodyPr/>
          <a:lstStyle/>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b="1" dirty="0" err="1">
                <a:solidFill>
                  <a:srgbClr val="000000"/>
                </a:solidFill>
                <a:latin typeface="Arial" panose="020B0604020202020204" pitchFamily="34" charset="0"/>
                <a:cs typeface="Arial" panose="020B0604020202020204" pitchFamily="34" charset="0"/>
              </a:rPr>
              <a:t>SystemMirror</a:t>
            </a:r>
            <a:r>
              <a:rPr lang="en-US" sz="2000" b="1" dirty="0">
                <a:solidFill>
                  <a:srgbClr val="000000"/>
                </a:solidFill>
                <a:latin typeface="Arial" panose="020B0604020202020204" pitchFamily="34" charset="0"/>
                <a:cs typeface="Arial" panose="020B0604020202020204" pitchFamily="34" charset="0"/>
              </a:rPr>
              <a:t> for IBM </a:t>
            </a:r>
            <a:r>
              <a:rPr lang="en-US" sz="2000" b="1" dirty="0" err="1">
                <a:solidFill>
                  <a:srgbClr val="000000"/>
                </a:solidFill>
                <a:latin typeface="Arial" panose="020B0604020202020204" pitchFamily="34" charset="0"/>
                <a:cs typeface="Arial" panose="020B0604020202020204" pitchFamily="34" charset="0"/>
              </a:rPr>
              <a:t>i</a:t>
            </a:r>
            <a:r>
              <a:rPr lang="en-US" sz="2000" b="1" dirty="0">
                <a:solidFill>
                  <a:srgbClr val="000000"/>
                </a:solidFill>
                <a:latin typeface="Arial" panose="020B0604020202020204" pitchFamily="34" charset="0"/>
                <a:cs typeface="Arial" panose="020B0604020202020204" pitchFamily="34" charset="0"/>
              </a:rPr>
              <a:t> = capability / PowerHA Tools for IBM </a:t>
            </a:r>
            <a:r>
              <a:rPr lang="en-US" sz="2000" b="1" dirty="0" err="1">
                <a:solidFill>
                  <a:srgbClr val="000000"/>
                </a:solidFill>
                <a:latin typeface="Arial" panose="020B0604020202020204" pitchFamily="34" charset="0"/>
                <a:cs typeface="Arial" panose="020B0604020202020204" pitchFamily="34" charset="0"/>
              </a:rPr>
              <a:t>i</a:t>
            </a:r>
            <a:r>
              <a:rPr lang="en-US" sz="2000" b="1" dirty="0">
                <a:solidFill>
                  <a:srgbClr val="000000"/>
                </a:solidFill>
                <a:latin typeface="Arial" panose="020B0604020202020204" pitchFamily="34" charset="0"/>
                <a:cs typeface="Arial" panose="020B0604020202020204" pitchFamily="34" charset="0"/>
              </a:rPr>
              <a:t> = operationalization</a:t>
            </a: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238C119-BB29-313C-D434-BF7966E4463D}"/>
              </a:ext>
            </a:extLst>
          </p:cNvPr>
          <p:cNvSpPr txBox="1"/>
          <p:nvPr/>
        </p:nvSpPr>
        <p:spPr>
          <a:xfrm>
            <a:off x="228648" y="1919829"/>
            <a:ext cx="5737253" cy="3108543"/>
          </a:xfrm>
          <a:prstGeom prst="rect">
            <a:avLst/>
          </a:prstGeom>
          <a:solidFill>
            <a:srgbClr val="A7F0BA"/>
          </a:solidFill>
          <a:ln>
            <a:solidFill>
              <a:schemeClr val="tx1"/>
            </a:solidFill>
          </a:ln>
        </p:spPr>
        <p:txBody>
          <a:bodyPr wrap="square">
            <a:spAutoFit/>
          </a:bodyPr>
          <a:lstStyle/>
          <a:p>
            <a:pPr eaLnBrk="1" fontAlgn="t" hangingPunct="1"/>
            <a:r>
              <a:rPr lang="en-FR" sz="3200" b="1" dirty="0"/>
              <a:t>IBM </a:t>
            </a:r>
            <a:r>
              <a:rPr lang="en-GB" sz="3200" b="1" dirty="0" err="1"/>
              <a:t>i</a:t>
            </a:r>
            <a:r>
              <a:rPr lang="en-FR" sz="3200" b="1" dirty="0"/>
              <a:t> SystemMirror</a:t>
            </a:r>
          </a:p>
          <a:p>
            <a:pPr eaLnBrk="1" fontAlgn="t" hangingPunct="1"/>
            <a:endParaRPr lang="en-FR" sz="2400" dirty="0"/>
          </a:p>
          <a:p>
            <a:pPr eaLnBrk="1" fontAlgn="t" hangingPunct="1"/>
            <a:r>
              <a:rPr lang="en-FR" sz="2800" dirty="0"/>
              <a:t>- HA engine</a:t>
            </a:r>
            <a:endParaRPr lang="en-FR" sz="3600" dirty="0"/>
          </a:p>
          <a:p>
            <a:pPr eaLnBrk="1" fontAlgn="t" hangingPunct="1"/>
            <a:r>
              <a:rPr lang="en-FR" sz="2800" dirty="0"/>
              <a:t>- Backup capability</a:t>
            </a:r>
            <a:endParaRPr lang="en-FR" sz="3600" dirty="0"/>
          </a:p>
          <a:p>
            <a:pPr eaLnBrk="1" fontAlgn="t" hangingPunct="1"/>
            <a:r>
              <a:rPr lang="en-FR" sz="2800" dirty="0"/>
              <a:t>- Replication capability</a:t>
            </a:r>
            <a:endParaRPr lang="en-FR" sz="3600" dirty="0"/>
          </a:p>
          <a:p>
            <a:pPr eaLnBrk="1" fontAlgn="t" hangingPunct="1"/>
            <a:r>
              <a:rPr lang="en-FR" sz="2800" dirty="0"/>
              <a:t>- Supports failover with expertise</a:t>
            </a:r>
            <a:endParaRPr lang="en-FR" sz="3600" dirty="0"/>
          </a:p>
          <a:p>
            <a:pPr eaLnBrk="1" fontAlgn="t" hangingPunct="1"/>
            <a:r>
              <a:rPr lang="en-FR" sz="2800" dirty="0"/>
              <a:t>- Manuel Process</a:t>
            </a:r>
            <a:endParaRPr lang="en-FR" sz="3600" dirty="0"/>
          </a:p>
        </p:txBody>
      </p:sp>
      <p:sp>
        <p:nvSpPr>
          <p:cNvPr id="7" name="TextBox 6">
            <a:extLst>
              <a:ext uri="{FF2B5EF4-FFF2-40B4-BE49-F238E27FC236}">
                <a16:creationId xmlns:a16="http://schemas.microsoft.com/office/drawing/2014/main" id="{1CC17E2D-AB37-9857-56B7-1693A664CC68}"/>
              </a:ext>
            </a:extLst>
          </p:cNvPr>
          <p:cNvSpPr txBox="1"/>
          <p:nvPr/>
        </p:nvSpPr>
        <p:spPr>
          <a:xfrm>
            <a:off x="6226098" y="1930980"/>
            <a:ext cx="5737253" cy="3108543"/>
          </a:xfrm>
          <a:prstGeom prst="rect">
            <a:avLst/>
          </a:prstGeom>
          <a:solidFill>
            <a:schemeClr val="accent2">
              <a:lumMod val="40000"/>
              <a:lumOff val="60000"/>
            </a:schemeClr>
          </a:solidFill>
          <a:ln>
            <a:solidFill>
              <a:schemeClr val="tx1"/>
            </a:solidFill>
          </a:ln>
        </p:spPr>
        <p:txBody>
          <a:bodyPr wrap="square">
            <a:spAutoFit/>
          </a:bodyPr>
          <a:lstStyle/>
          <a:p>
            <a:pPr eaLnBrk="1" fontAlgn="auto" hangingPunct="1"/>
            <a:r>
              <a:rPr lang="fr-FR" sz="3200" b="1" dirty="0" err="1"/>
              <a:t>PowerHA</a:t>
            </a:r>
            <a:r>
              <a:rPr lang="fr-FR" sz="3200" b="1" dirty="0"/>
              <a:t> Tools for IBM i</a:t>
            </a:r>
          </a:p>
          <a:p>
            <a:pPr eaLnBrk="1" fontAlgn="auto" hangingPunct="1"/>
            <a:endParaRPr lang="en-FR" sz="2400" dirty="0"/>
          </a:p>
          <a:p>
            <a:pPr eaLnBrk="1" fontAlgn="t" hangingPunct="1"/>
            <a:r>
              <a:rPr lang="en-FR" sz="2800" dirty="0"/>
              <a:t>- Operational layer</a:t>
            </a:r>
            <a:endParaRPr lang="en-FR" sz="3600" dirty="0"/>
          </a:p>
          <a:p>
            <a:pPr eaLnBrk="1" fontAlgn="t" hangingPunct="1"/>
            <a:r>
              <a:rPr lang="en-FR" sz="2800" dirty="0"/>
              <a:t>- Minimal or no backup window</a:t>
            </a:r>
            <a:endParaRPr lang="en-FR" sz="3600" dirty="0"/>
          </a:p>
          <a:p>
            <a:pPr eaLnBrk="1" fontAlgn="t" hangingPunct="1"/>
            <a:r>
              <a:rPr lang="en-FR" sz="2800" dirty="0"/>
              <a:t>- Automation &amp; templates</a:t>
            </a:r>
            <a:endParaRPr lang="en-FR" sz="3600" dirty="0"/>
          </a:p>
          <a:p>
            <a:pPr eaLnBrk="1" fontAlgn="t" hangingPunct="1"/>
            <a:r>
              <a:rPr lang="en-FR" sz="2800" dirty="0"/>
              <a:t>- Simplified HA / DR workflows</a:t>
            </a:r>
            <a:endParaRPr lang="en-FR" sz="3600" dirty="0"/>
          </a:p>
          <a:p>
            <a:pPr eaLnBrk="1" fontAlgn="t" hangingPunct="1"/>
            <a:r>
              <a:rPr lang="en-FR" sz="2800" dirty="0"/>
              <a:t>- Repeatable operations</a:t>
            </a:r>
            <a:endParaRPr lang="en-FR" sz="2400" dirty="0"/>
          </a:p>
        </p:txBody>
      </p:sp>
    </p:spTree>
    <p:extLst>
      <p:ext uri="{BB962C8B-B14F-4D97-AF65-F5344CB8AC3E}">
        <p14:creationId xmlns:p14="http://schemas.microsoft.com/office/powerpoint/2010/main" val="13630506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BA7E6-E202-07BE-5CF1-549752AE114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7337C-C918-FF5D-1738-4B1F537F98E6}"/>
              </a:ext>
            </a:extLst>
          </p:cNvPr>
          <p:cNvSpPr>
            <a:spLocks noGrp="1"/>
          </p:cNvSpPr>
          <p:nvPr>
            <p:ph type="sldNum" sz="quarter" idx="10"/>
          </p:nvPr>
        </p:nvSpPr>
        <p:spPr/>
        <p:txBody>
          <a:bodyPr/>
          <a:lstStyle/>
          <a:p>
            <a:pPr defTabSz="914377" eaLnBrk="0" fontAlgn="base" hangingPunct="0">
              <a:spcBef>
                <a:spcPct val="0"/>
              </a:spcBef>
              <a:spcAft>
                <a:spcPct val="0"/>
              </a:spcAft>
            </a:pPr>
            <a:fld id="{D0BE6F14-FF48-0F4F-A8AA-2E3F25371E4A}" type="slidenum">
              <a:rPr lang="en-US">
                <a:solidFill>
                  <a:srgbClr val="000000"/>
                </a:solidFill>
                <a:latin typeface="IBM Plex Sans"/>
              </a:rPr>
              <a:pPr defTabSz="914377" eaLnBrk="0" fontAlgn="base" hangingPunct="0">
                <a:spcBef>
                  <a:spcPct val="0"/>
                </a:spcBef>
                <a:spcAft>
                  <a:spcPct val="0"/>
                </a:spcAft>
              </a:pPr>
              <a:t>17</a:t>
            </a:fld>
            <a:endParaRPr lang="en-US">
              <a:solidFill>
                <a:srgbClr val="000000"/>
              </a:solidFill>
              <a:latin typeface="IBM Plex Sans"/>
            </a:endParaRPr>
          </a:p>
        </p:txBody>
      </p:sp>
      <p:sp>
        <p:nvSpPr>
          <p:cNvPr id="3" name="Title 2">
            <a:extLst>
              <a:ext uri="{FF2B5EF4-FFF2-40B4-BE49-F238E27FC236}">
                <a16:creationId xmlns:a16="http://schemas.microsoft.com/office/drawing/2014/main" id="{DDE03B2F-4AC2-FD83-AF95-355EB062933B}"/>
              </a:ext>
            </a:extLst>
          </p:cNvPr>
          <p:cNvSpPr>
            <a:spLocks noGrp="1"/>
          </p:cNvSpPr>
          <p:nvPr>
            <p:ph type="title"/>
          </p:nvPr>
        </p:nvSpPr>
        <p:spPr/>
        <p:txBody>
          <a:bodyPr/>
          <a:lstStyle/>
          <a:p>
            <a:r>
              <a:rPr lang="en-FR" sz="3600" dirty="0"/>
              <a:t>CyberVault vs Safeguarded Copy on IBM Power</a:t>
            </a:r>
          </a:p>
        </p:txBody>
      </p:sp>
      <p:sp>
        <p:nvSpPr>
          <p:cNvPr id="4" name="Content Placeholder 3">
            <a:extLst>
              <a:ext uri="{FF2B5EF4-FFF2-40B4-BE49-F238E27FC236}">
                <a16:creationId xmlns:a16="http://schemas.microsoft.com/office/drawing/2014/main" id="{CCDB78C5-AA7E-09A4-0915-E58156CD4E16}"/>
              </a:ext>
            </a:extLst>
          </p:cNvPr>
          <p:cNvSpPr>
            <a:spLocks noGrp="1"/>
          </p:cNvSpPr>
          <p:nvPr>
            <p:ph idx="1"/>
          </p:nvPr>
        </p:nvSpPr>
        <p:spPr>
          <a:xfrm>
            <a:off x="512065" y="1202988"/>
            <a:ext cx="10769120" cy="5233840"/>
          </a:xfrm>
        </p:spPr>
        <p:txBody>
          <a:bodyPr/>
          <a:lstStyle/>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b="1" dirty="0" err="1">
                <a:solidFill>
                  <a:srgbClr val="000000"/>
                </a:solidFill>
                <a:latin typeface="Arial" panose="020B0604020202020204" pitchFamily="34" charset="0"/>
                <a:cs typeface="Arial" panose="020B0604020202020204" pitchFamily="34" charset="0"/>
              </a:rPr>
              <a:t>Cybervault</a:t>
            </a:r>
            <a:r>
              <a:rPr lang="en-US" sz="2000" b="1" dirty="0">
                <a:solidFill>
                  <a:srgbClr val="000000"/>
                </a:solidFill>
                <a:latin typeface="Arial" panose="020B0604020202020204" pitchFamily="34" charset="0"/>
                <a:cs typeface="Arial" panose="020B0604020202020204" pitchFamily="34" charset="0"/>
              </a:rPr>
              <a:t> = recovery capability / Safeguarded Copy = continuous cyber resilience</a:t>
            </a: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6682D4-A9EF-678D-E7ED-47B042E50EA0}"/>
              </a:ext>
            </a:extLst>
          </p:cNvPr>
          <p:cNvSpPr txBox="1"/>
          <p:nvPr/>
        </p:nvSpPr>
        <p:spPr>
          <a:xfrm>
            <a:off x="137532" y="1919829"/>
            <a:ext cx="5850673" cy="2431435"/>
          </a:xfrm>
          <a:prstGeom prst="rect">
            <a:avLst/>
          </a:prstGeom>
          <a:solidFill>
            <a:srgbClr val="A7F0BA"/>
          </a:solidFill>
          <a:ln>
            <a:solidFill>
              <a:schemeClr val="tx1"/>
            </a:solidFill>
          </a:ln>
        </p:spPr>
        <p:txBody>
          <a:bodyPr wrap="square">
            <a:spAutoFit/>
          </a:bodyPr>
          <a:lstStyle/>
          <a:p>
            <a:pPr eaLnBrk="1" fontAlgn="t" hangingPunct="1"/>
            <a:r>
              <a:rPr lang="fr-FR" sz="3200" b="1" dirty="0" err="1"/>
              <a:t>Cybervault</a:t>
            </a:r>
            <a:endParaRPr lang="fr-FR" sz="3200" b="1" dirty="0"/>
          </a:p>
          <a:p>
            <a:pPr eaLnBrk="1" fontAlgn="t" hangingPunct="1"/>
            <a:endParaRPr lang="en-FR" sz="2400" dirty="0"/>
          </a:p>
          <a:p>
            <a:pPr eaLnBrk="1" fontAlgn="t" hangingPunct="1"/>
            <a:r>
              <a:rPr lang="en-FR" sz="2400" dirty="0"/>
              <a:t>- Isolated recovery environment</a:t>
            </a:r>
          </a:p>
          <a:p>
            <a:pPr eaLnBrk="1" fontAlgn="t" hangingPunct="1"/>
            <a:r>
              <a:rPr lang="en-FR" sz="2400" dirty="0"/>
              <a:t>- Secure separation from production systems</a:t>
            </a:r>
          </a:p>
          <a:p>
            <a:pPr eaLnBrk="1" fontAlgn="t" hangingPunct="1"/>
            <a:r>
              <a:rPr lang="en-FR" sz="2400" dirty="0"/>
              <a:t>- Manual orchestration and recovery steps</a:t>
            </a:r>
          </a:p>
          <a:p>
            <a:pPr eaLnBrk="1" fontAlgn="t" hangingPunct="1"/>
            <a:r>
              <a:rPr lang="en-FR" sz="2400" dirty="0"/>
              <a:t>- Primarily used during a cyber incident</a:t>
            </a:r>
          </a:p>
        </p:txBody>
      </p:sp>
      <p:sp>
        <p:nvSpPr>
          <p:cNvPr id="7" name="TextBox 6">
            <a:extLst>
              <a:ext uri="{FF2B5EF4-FFF2-40B4-BE49-F238E27FC236}">
                <a16:creationId xmlns:a16="http://schemas.microsoft.com/office/drawing/2014/main" id="{542AF24F-356E-997D-8D0E-818ADF9A5E9D}"/>
              </a:ext>
            </a:extLst>
          </p:cNvPr>
          <p:cNvSpPr txBox="1"/>
          <p:nvPr/>
        </p:nvSpPr>
        <p:spPr>
          <a:xfrm>
            <a:off x="6203794" y="1930980"/>
            <a:ext cx="5850673" cy="2431435"/>
          </a:xfrm>
          <a:prstGeom prst="rect">
            <a:avLst/>
          </a:prstGeom>
          <a:solidFill>
            <a:schemeClr val="accent2">
              <a:lumMod val="40000"/>
              <a:lumOff val="60000"/>
            </a:schemeClr>
          </a:solidFill>
          <a:ln>
            <a:solidFill>
              <a:schemeClr val="tx1"/>
            </a:solidFill>
          </a:ln>
        </p:spPr>
        <p:txBody>
          <a:bodyPr wrap="square">
            <a:spAutoFit/>
          </a:bodyPr>
          <a:lstStyle/>
          <a:p>
            <a:pPr eaLnBrk="1" fontAlgn="auto" hangingPunct="1"/>
            <a:r>
              <a:rPr lang="fr-FR" sz="3200" b="1" dirty="0" err="1"/>
              <a:t>Safeguarded</a:t>
            </a:r>
            <a:r>
              <a:rPr lang="fr-FR" sz="3200" b="1" dirty="0"/>
              <a:t> Copy</a:t>
            </a:r>
          </a:p>
          <a:p>
            <a:pPr eaLnBrk="1" fontAlgn="auto" hangingPunct="1"/>
            <a:endParaRPr lang="en-FR" sz="2400" dirty="0"/>
          </a:p>
          <a:p>
            <a:pPr eaLnBrk="1" fontAlgn="t" hangingPunct="1"/>
            <a:r>
              <a:rPr lang="en-FR" sz="2400" dirty="0"/>
              <a:t>- Immutable recovery points</a:t>
            </a:r>
          </a:p>
          <a:p>
            <a:pPr eaLnBrk="1" fontAlgn="t" hangingPunct="1"/>
            <a:r>
              <a:rPr lang="en-FR" sz="2400" dirty="0"/>
              <a:t>- Integrated workflows</a:t>
            </a:r>
          </a:p>
          <a:p>
            <a:pPr eaLnBrk="1" fontAlgn="t" hangingPunct="1"/>
            <a:r>
              <a:rPr lang="en-FR" sz="2400" dirty="0"/>
              <a:t>- Automated copy and lifecycle management</a:t>
            </a:r>
          </a:p>
          <a:p>
            <a:pPr eaLnBrk="1" fontAlgn="t" hangingPunct="1"/>
            <a:r>
              <a:rPr lang="en-FR" sz="2400" dirty="0"/>
              <a:t>- Enables continuous validation and readiness</a:t>
            </a:r>
          </a:p>
        </p:txBody>
      </p:sp>
    </p:spTree>
    <p:extLst>
      <p:ext uri="{BB962C8B-B14F-4D97-AF65-F5344CB8AC3E}">
        <p14:creationId xmlns:p14="http://schemas.microsoft.com/office/powerpoint/2010/main" val="310078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25235-52DA-DD9B-3EE7-235EC57B4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0C6E4-5288-D0F6-25E2-99B84DD6F42E}"/>
              </a:ext>
            </a:extLst>
          </p:cNvPr>
          <p:cNvSpPr>
            <a:spLocks noGrp="1"/>
          </p:cNvSpPr>
          <p:nvPr>
            <p:ph type="title"/>
          </p:nvPr>
        </p:nvSpPr>
        <p:spPr>
          <a:xfrm>
            <a:off x="287999" y="288037"/>
            <a:ext cx="11293592" cy="659818"/>
          </a:xfrm>
        </p:spPr>
        <p:txBody>
          <a:bodyPr>
            <a:normAutofit/>
          </a:bodyPr>
          <a:lstStyle/>
          <a:p>
            <a:r>
              <a:rPr lang="fr-FR" sz="4000" dirty="0" err="1">
                <a:latin typeface="Arial" panose="020B0604020202020204" pitchFamily="34" charset="0"/>
                <a:cs typeface="Arial" panose="020B0604020202020204" pitchFamily="34" charset="0"/>
              </a:rPr>
              <a:t>FlashCopy</a:t>
            </a:r>
            <a:r>
              <a:rPr sz="4000" dirty="0">
                <a:latin typeface="Arial" panose="020B0604020202020204" pitchFamily="34" charset="0"/>
                <a:cs typeface="Arial" panose="020B0604020202020204" pitchFamily="34" charset="0"/>
              </a:rPr>
              <a:t> </a:t>
            </a:r>
            <a:r>
              <a:rPr lang="fr-FR" sz="4000" dirty="0">
                <a:latin typeface="Arial" panose="020B0604020202020204" pitchFamily="34" charset="0"/>
                <a:cs typeface="Arial" panose="020B0604020202020204" pitchFamily="34" charset="0"/>
              </a:rPr>
              <a:t>–</a:t>
            </a:r>
            <a:r>
              <a:rPr sz="4000" dirty="0">
                <a:latin typeface="Arial" panose="020B0604020202020204" pitchFamily="34" charset="0"/>
                <a:cs typeface="Arial" panose="020B0604020202020204" pitchFamily="34" charset="0"/>
              </a:rPr>
              <a:t> </a:t>
            </a:r>
            <a:r>
              <a:rPr lang="fr-FR" sz="4000" dirty="0">
                <a:latin typeface="Arial" panose="020B0604020202020204" pitchFamily="34" charset="0"/>
                <a:cs typeface="Arial" panose="020B0604020202020204" pitchFamily="34" charset="0"/>
              </a:rPr>
              <a:t>Best Place to Start </a:t>
            </a:r>
            <a:r>
              <a:rPr lang="fr-FR" sz="4000" dirty="0" err="1">
                <a:latin typeface="Arial" panose="020B0604020202020204" pitchFamily="34" charset="0"/>
                <a:cs typeface="Arial" panose="020B0604020202020204" pitchFamily="34" charset="0"/>
              </a:rPr>
              <a:t>with</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PowerHA</a:t>
            </a:r>
            <a:r>
              <a:rPr lang="fr-FR" sz="4000" dirty="0">
                <a:latin typeface="Arial" panose="020B0604020202020204" pitchFamily="34" charset="0"/>
                <a:cs typeface="Arial" panose="020B0604020202020204" pitchFamily="34" charset="0"/>
              </a:rPr>
              <a:t>?</a:t>
            </a:r>
            <a:endParaRPr sz="4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9B793EC-BB86-24EA-728E-7E11F0E7E05A}"/>
              </a:ext>
            </a:extLst>
          </p:cNvPr>
          <p:cNvSpPr txBox="1"/>
          <p:nvPr/>
        </p:nvSpPr>
        <p:spPr>
          <a:xfrm>
            <a:off x="228649" y="1325179"/>
            <a:ext cx="11772895" cy="461665"/>
          </a:xfrm>
          <a:prstGeom prst="rect">
            <a:avLst/>
          </a:prstGeom>
          <a:solidFill>
            <a:schemeClr val="bg1">
              <a:lumMod val="95000"/>
            </a:schemeClr>
          </a:solidFill>
          <a:ln>
            <a:solidFill>
              <a:schemeClr val="tx1"/>
            </a:solidFill>
          </a:ln>
        </p:spPr>
        <p:txBody>
          <a:bodyPr wrap="square">
            <a:spAutoFit/>
          </a:bodyPr>
          <a:lstStyle/>
          <a:p>
            <a:pPr algn="ctr"/>
            <a:r>
              <a:rPr lang="fr-FR" sz="2400" dirty="0">
                <a:latin typeface="Arial" panose="020B0604020202020204" pitchFamily="34" charset="0"/>
                <a:cs typeface="Arial" panose="020B0604020202020204" pitchFamily="34" charset="0"/>
              </a:rPr>
              <a:t>Limited</a:t>
            </a:r>
            <a:r>
              <a:rPr sz="240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i</a:t>
            </a:r>
            <a:r>
              <a:rPr sz="2400" dirty="0" err="1">
                <a:latin typeface="Arial" panose="020B0604020202020204" pitchFamily="34" charset="0"/>
                <a:cs typeface="Arial" panose="020B0604020202020204" pitchFamily="34" charset="0"/>
              </a:rPr>
              <a:t>mplementation</a:t>
            </a:r>
            <a:r>
              <a:rPr sz="240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r</a:t>
            </a:r>
            <a:r>
              <a:rPr sz="2400" dirty="0" err="1">
                <a:latin typeface="Arial" panose="020B0604020202020204" pitchFamily="34" charset="0"/>
                <a:cs typeface="Arial" panose="020B0604020202020204" pitchFamily="34" charset="0"/>
              </a:rPr>
              <a:t>equired</a:t>
            </a:r>
            <a:r>
              <a:rPr lang="fr-FR" sz="2400" dirty="0">
                <a:latin typeface="Arial" panose="020B0604020202020204" pitchFamily="34" charset="0"/>
                <a:cs typeface="Arial" panose="020B0604020202020204" pitchFamily="34" charset="0"/>
              </a:rPr>
              <a:t> - </a:t>
            </a:r>
            <a:r>
              <a:rPr sz="2400" dirty="0">
                <a:latin typeface="Arial" panose="020B0604020202020204" pitchFamily="34" charset="0"/>
                <a:cs typeface="Arial" panose="020B0604020202020204" pitchFamily="34" charset="0"/>
              </a:rPr>
              <a:t>Included in bundle </a:t>
            </a:r>
            <a:r>
              <a:rPr lang="fr-FR" sz="2400" dirty="0">
                <a:latin typeface="Arial" panose="020B0604020202020204" pitchFamily="34" charset="0"/>
                <a:cs typeface="Arial" panose="020B0604020202020204" pitchFamily="34" charset="0"/>
              </a:rPr>
              <a:t>–</a:t>
            </a:r>
            <a:r>
              <a:rPr sz="2400"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Next </a:t>
            </a:r>
            <a:r>
              <a:rPr lang="fr-FR" sz="2400" dirty="0" err="1">
                <a:latin typeface="Arial" panose="020B0604020202020204" pitchFamily="34" charset="0"/>
                <a:cs typeface="Arial" panose="020B0604020202020204" pitchFamily="34" charset="0"/>
              </a:rPr>
              <a:t>level</a:t>
            </a:r>
            <a:r>
              <a:rPr lang="fr-FR" sz="2400" dirty="0">
                <a:latin typeface="Arial" panose="020B0604020202020204" pitchFamily="34" charset="0"/>
                <a:cs typeface="Arial" panose="020B0604020202020204" pitchFamily="34" charset="0"/>
              </a:rPr>
              <a:t> backup solution</a:t>
            </a:r>
            <a:endParaRP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DCE724B-1F18-69B2-9DBB-9AA9FF64DA2F}"/>
              </a:ext>
            </a:extLst>
          </p:cNvPr>
          <p:cNvSpPr txBox="1"/>
          <p:nvPr/>
        </p:nvSpPr>
        <p:spPr>
          <a:xfrm>
            <a:off x="228649" y="1919829"/>
            <a:ext cx="5406434" cy="2000548"/>
          </a:xfrm>
          <a:prstGeom prst="rect">
            <a:avLst/>
          </a:prstGeom>
          <a:solidFill>
            <a:srgbClr val="A7F0BA"/>
          </a:solidFill>
          <a:ln>
            <a:solidFill>
              <a:schemeClr val="tx1"/>
            </a:solidFill>
          </a:ln>
        </p:spPr>
        <p:txBody>
          <a:bodyPr wrap="square">
            <a:spAutoFit/>
          </a:bodyPr>
          <a:lstStyle/>
          <a:p>
            <a:pPr>
              <a:defRPr sz="2000" b="1"/>
            </a:pPr>
            <a:r>
              <a:rPr lang="en-GB" sz="2400" dirty="0"/>
              <a:t>Traditional Backup</a:t>
            </a:r>
          </a:p>
          <a:p>
            <a:r>
              <a:rPr lang="en-GB" sz="2000" dirty="0"/>
              <a:t>- Scheduled backup window  </a:t>
            </a:r>
          </a:p>
          <a:p>
            <a:r>
              <a:rPr lang="en-GB" sz="2000" dirty="0"/>
              <a:t>- Production impact  </a:t>
            </a:r>
          </a:p>
          <a:p>
            <a:r>
              <a:rPr lang="en-GB" sz="2000" dirty="0"/>
              <a:t>- Long data copy process  </a:t>
            </a:r>
          </a:p>
          <a:p>
            <a:r>
              <a:rPr lang="en-GB" sz="2000" dirty="0"/>
              <a:t>- Manual operations  </a:t>
            </a:r>
          </a:p>
          <a:p>
            <a:r>
              <a:rPr lang="en-GB" sz="2000" dirty="0"/>
              <a:t>- Delayed recovery  </a:t>
            </a:r>
            <a:endParaRPr lang="en-FR" dirty="0"/>
          </a:p>
        </p:txBody>
      </p:sp>
      <p:sp>
        <p:nvSpPr>
          <p:cNvPr id="6" name="TextBox 5">
            <a:extLst>
              <a:ext uri="{FF2B5EF4-FFF2-40B4-BE49-F238E27FC236}">
                <a16:creationId xmlns:a16="http://schemas.microsoft.com/office/drawing/2014/main" id="{485853CB-4E38-8447-6351-7368E6F323F6}"/>
              </a:ext>
            </a:extLst>
          </p:cNvPr>
          <p:cNvSpPr txBox="1"/>
          <p:nvPr/>
        </p:nvSpPr>
        <p:spPr>
          <a:xfrm>
            <a:off x="6556917" y="1930980"/>
            <a:ext cx="5406434" cy="2000548"/>
          </a:xfrm>
          <a:prstGeom prst="rect">
            <a:avLst/>
          </a:prstGeom>
          <a:solidFill>
            <a:schemeClr val="accent2">
              <a:lumMod val="40000"/>
              <a:lumOff val="60000"/>
            </a:schemeClr>
          </a:solidFill>
          <a:ln>
            <a:solidFill>
              <a:schemeClr val="tx1"/>
            </a:solidFill>
          </a:ln>
        </p:spPr>
        <p:txBody>
          <a:bodyPr wrap="square">
            <a:spAutoFit/>
          </a:bodyPr>
          <a:lstStyle/>
          <a:p>
            <a:pPr>
              <a:defRPr sz="2000" b="1"/>
            </a:pPr>
            <a:r>
              <a:rPr lang="en-GB" sz="2400" dirty="0" err="1"/>
              <a:t>FlashCopy</a:t>
            </a:r>
            <a:r>
              <a:rPr lang="en-GB" sz="2400" dirty="0"/>
              <a:t> (PowerHA)</a:t>
            </a:r>
          </a:p>
          <a:p>
            <a:r>
              <a:rPr lang="en-GB" sz="2000" dirty="0"/>
              <a:t>- Snapshot in seconds  </a:t>
            </a:r>
          </a:p>
          <a:p>
            <a:r>
              <a:rPr lang="en-GB" sz="2000" dirty="0"/>
              <a:t>- No production impact  </a:t>
            </a:r>
          </a:p>
          <a:p>
            <a:r>
              <a:rPr lang="en-GB" sz="2000" dirty="0"/>
              <a:t>- Fully automated  </a:t>
            </a:r>
          </a:p>
          <a:p>
            <a:r>
              <a:rPr lang="en-GB" sz="2000" dirty="0"/>
              <a:t>- Continuous protection  </a:t>
            </a:r>
          </a:p>
          <a:p>
            <a:r>
              <a:rPr lang="en-GB" sz="2000" dirty="0"/>
              <a:t>- Instant recovery </a:t>
            </a:r>
            <a:r>
              <a:rPr lang="en-GB" sz="2000" dirty="0" err="1"/>
              <a:t>readines</a:t>
            </a:r>
            <a:endParaRPr lang="en-GB" sz="2000" dirty="0"/>
          </a:p>
        </p:txBody>
      </p:sp>
      <p:sp>
        <p:nvSpPr>
          <p:cNvPr id="7" name="TextBox 6">
            <a:extLst>
              <a:ext uri="{FF2B5EF4-FFF2-40B4-BE49-F238E27FC236}">
                <a16:creationId xmlns:a16="http://schemas.microsoft.com/office/drawing/2014/main" id="{D7A48DC7-79C1-532A-8555-AA18E4C62CDF}"/>
              </a:ext>
            </a:extLst>
          </p:cNvPr>
          <p:cNvSpPr txBox="1"/>
          <p:nvPr/>
        </p:nvSpPr>
        <p:spPr>
          <a:xfrm>
            <a:off x="1973727" y="6395482"/>
            <a:ext cx="8244565" cy="400110"/>
          </a:xfrm>
          <a:prstGeom prst="rect">
            <a:avLst/>
          </a:prstGeom>
          <a:noFill/>
        </p:spPr>
        <p:txBody>
          <a:bodyPr wrap="none">
            <a:spAutoFit/>
          </a:bodyPr>
          <a:lstStyle/>
          <a:p>
            <a:pPr algn="ctr">
              <a:defRPr sz="2400" b="1"/>
            </a:pPr>
            <a:r>
              <a:rPr sz="2000" dirty="0">
                <a:latin typeface="Arial" panose="020B0604020202020204" pitchFamily="34" charset="0"/>
                <a:cs typeface="Arial" panose="020B0604020202020204" pitchFamily="34" charset="0"/>
              </a:rPr>
              <a:t>From </a:t>
            </a:r>
            <a:r>
              <a:rPr lang="fr-FR" sz="2000" dirty="0" err="1">
                <a:latin typeface="Arial" panose="020B0604020202020204" pitchFamily="34" charset="0"/>
                <a:cs typeface="Arial" panose="020B0604020202020204" pitchFamily="34" charset="0"/>
              </a:rPr>
              <a:t>constrained</a:t>
            </a:r>
            <a:r>
              <a:rPr lang="fr-FR" sz="2000" dirty="0">
                <a:latin typeface="Arial" panose="020B0604020202020204" pitchFamily="34" charset="0"/>
                <a:cs typeface="Arial" panose="020B0604020202020204" pitchFamily="34" charset="0"/>
              </a:rPr>
              <a:t> backup </a:t>
            </a:r>
            <a:r>
              <a:rPr lang="fr-FR" sz="2000" dirty="0" err="1">
                <a:latin typeface="Arial" panose="020B0604020202020204" pitchFamily="34" charset="0"/>
                <a:cs typeface="Arial" panose="020B0604020202020204" pitchFamily="34" charset="0"/>
              </a:rPr>
              <a:t>windows</a:t>
            </a:r>
            <a:r>
              <a:rPr lang="fr-FR" sz="20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near-zero</a:t>
            </a:r>
            <a:r>
              <a:rPr lang="fr-FR" sz="2000" dirty="0">
                <a:latin typeface="Arial" panose="020B0604020202020204" pitchFamily="34" charset="0"/>
                <a:cs typeface="Arial" panose="020B0604020202020204" pitchFamily="34" charset="0"/>
              </a:rPr>
              <a:t> impact protection</a:t>
            </a:r>
            <a:endParaRPr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00B4138-21B3-DDD6-B32F-F9A2CB8169EC}"/>
              </a:ext>
            </a:extLst>
          </p:cNvPr>
          <p:cNvSpPr txBox="1"/>
          <p:nvPr/>
        </p:nvSpPr>
        <p:spPr>
          <a:xfrm>
            <a:off x="228649" y="4320468"/>
            <a:ext cx="11772895" cy="461665"/>
          </a:xfrm>
          <a:prstGeom prst="rect">
            <a:avLst/>
          </a:prstGeom>
          <a:solidFill>
            <a:schemeClr val="bg1">
              <a:lumMod val="95000"/>
            </a:schemeClr>
          </a:solidFill>
          <a:ln>
            <a:solidFill>
              <a:schemeClr val="tx1"/>
            </a:solidFill>
          </a:ln>
        </p:spPr>
        <p:txBody>
          <a:bodyPr wrap="square">
            <a:spAutoFit/>
          </a:bodyPr>
          <a:lstStyle/>
          <a:p>
            <a:pPr algn="ctr"/>
            <a:r>
              <a:rPr lang="fr-FR" sz="2400" dirty="0">
                <a:latin typeface="Arial" panose="020B0604020202020204" pitchFamily="34" charset="0"/>
                <a:cs typeface="Arial" panose="020B0604020202020204" pitchFamily="34" charset="0"/>
              </a:rPr>
              <a:t>2 options </a:t>
            </a:r>
            <a:r>
              <a:rPr lang="fr-FR" sz="2400" dirty="0" err="1">
                <a:latin typeface="Arial" panose="020B0604020202020204" pitchFamily="34" charset="0"/>
                <a:cs typeface="Arial" panose="020B0604020202020204" pitchFamily="34" charset="0"/>
              </a:rPr>
              <a:t>available</a:t>
            </a:r>
            <a:r>
              <a:rPr lang="fr-FR" sz="2400" dirty="0">
                <a:latin typeface="Arial" panose="020B0604020202020204" pitchFamily="34" charset="0"/>
                <a:cs typeface="Arial" panose="020B0604020202020204" pitchFamily="34" charset="0"/>
              </a:rPr>
              <a:t> – </a:t>
            </a:r>
            <a:r>
              <a:rPr lang="fr-FR" sz="2400" dirty="0" err="1">
                <a:latin typeface="Arial" panose="020B0604020202020204" pitchFamily="34" charset="0"/>
                <a:cs typeface="Arial" panose="020B0604020202020204" pitchFamily="34" charset="0"/>
              </a:rPr>
              <a:t>Fits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any</a:t>
            </a:r>
            <a:r>
              <a:rPr lang="fr-FR" sz="2400" dirty="0">
                <a:latin typeface="Arial" panose="020B0604020202020204" pitchFamily="34" charset="0"/>
                <a:cs typeface="Arial" panose="020B0604020202020204" pitchFamily="34" charset="0"/>
              </a:rPr>
              <a:t> IBM i </a:t>
            </a:r>
            <a:r>
              <a:rPr lang="fr-FR" sz="2400" dirty="0" err="1">
                <a:latin typeface="Arial" panose="020B0604020202020204" pitchFamily="34" charset="0"/>
                <a:cs typeface="Arial" panose="020B0604020202020204" pitchFamily="34" charset="0"/>
              </a:rPr>
              <a:t>environment</a:t>
            </a:r>
            <a:r>
              <a:rPr lang="fr-FR" sz="2400" dirty="0">
                <a:latin typeface="Arial" panose="020B0604020202020204" pitchFamily="34" charset="0"/>
                <a:cs typeface="Arial" panose="020B0604020202020204" pitchFamily="34" charset="0"/>
              </a:rPr>
              <a:t> </a:t>
            </a:r>
            <a:endParaRPr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5BD153-7A24-88E6-5326-43C4014DE306}"/>
              </a:ext>
            </a:extLst>
          </p:cNvPr>
          <p:cNvSpPr txBox="1"/>
          <p:nvPr/>
        </p:nvSpPr>
        <p:spPr>
          <a:xfrm>
            <a:off x="228649" y="4954069"/>
            <a:ext cx="5406434" cy="1384995"/>
          </a:xfrm>
          <a:prstGeom prst="rect">
            <a:avLst/>
          </a:prstGeom>
          <a:solidFill>
            <a:srgbClr val="BAE6FF"/>
          </a:solidFill>
          <a:ln>
            <a:solidFill>
              <a:schemeClr val="tx1"/>
            </a:solidFill>
          </a:ln>
        </p:spPr>
        <p:txBody>
          <a:bodyPr wrap="square">
            <a:spAutoFit/>
          </a:bodyPr>
          <a:lstStyle/>
          <a:p>
            <a:pPr>
              <a:defRPr sz="2000" b="1"/>
            </a:pPr>
            <a:r>
              <a:rPr lang="fr-FR" sz="2400" dirty="0"/>
              <a:t>Full System</a:t>
            </a:r>
          </a:p>
          <a:p>
            <a:r>
              <a:rPr lang="fr-FR" sz="2000" dirty="0"/>
              <a:t>- </a:t>
            </a:r>
            <a:r>
              <a:rPr lang="fr-FR" sz="2000" dirty="0" err="1"/>
              <a:t>Whole</a:t>
            </a:r>
            <a:r>
              <a:rPr lang="fr-FR" sz="2000" dirty="0"/>
              <a:t> system snapshot  </a:t>
            </a:r>
          </a:p>
          <a:p>
            <a:r>
              <a:rPr lang="fr-FR" sz="2000" dirty="0"/>
              <a:t>- No IASP </a:t>
            </a:r>
            <a:r>
              <a:rPr lang="fr-FR" sz="2000" dirty="0" err="1"/>
              <a:t>required</a:t>
            </a:r>
            <a:r>
              <a:rPr lang="fr-FR" sz="2000" dirty="0"/>
              <a:t>  </a:t>
            </a:r>
          </a:p>
          <a:p>
            <a:r>
              <a:rPr lang="fr-FR" sz="2000" dirty="0"/>
              <a:t>- </a:t>
            </a:r>
            <a:r>
              <a:rPr lang="fr-FR" sz="2000" dirty="0" err="1"/>
              <a:t>Immediate</a:t>
            </a:r>
            <a:r>
              <a:rPr lang="fr-FR" sz="2000" dirty="0"/>
              <a:t> backup simplification </a:t>
            </a:r>
          </a:p>
        </p:txBody>
      </p:sp>
      <p:sp>
        <p:nvSpPr>
          <p:cNvPr id="10" name="TextBox 9">
            <a:extLst>
              <a:ext uri="{FF2B5EF4-FFF2-40B4-BE49-F238E27FC236}">
                <a16:creationId xmlns:a16="http://schemas.microsoft.com/office/drawing/2014/main" id="{C8606C3B-9E4B-A9F5-7DE1-F66982AFC932}"/>
              </a:ext>
            </a:extLst>
          </p:cNvPr>
          <p:cNvSpPr txBox="1"/>
          <p:nvPr/>
        </p:nvSpPr>
        <p:spPr>
          <a:xfrm>
            <a:off x="6556917" y="4954068"/>
            <a:ext cx="5406434" cy="1384995"/>
          </a:xfrm>
          <a:prstGeom prst="rect">
            <a:avLst/>
          </a:prstGeom>
          <a:solidFill>
            <a:schemeClr val="accent6">
              <a:lumMod val="40000"/>
              <a:lumOff val="60000"/>
            </a:schemeClr>
          </a:solidFill>
          <a:ln>
            <a:solidFill>
              <a:schemeClr val="tx1"/>
            </a:solidFill>
          </a:ln>
        </p:spPr>
        <p:txBody>
          <a:bodyPr wrap="square">
            <a:spAutoFit/>
          </a:bodyPr>
          <a:lstStyle/>
          <a:p>
            <a:pPr>
              <a:defRPr sz="2000" b="1"/>
            </a:pPr>
            <a:r>
              <a:rPr lang="fr-FR" sz="2400" dirty="0"/>
              <a:t>IASP</a:t>
            </a:r>
          </a:p>
          <a:p>
            <a:r>
              <a:rPr lang="en-FR" sz="2000" dirty="0"/>
              <a:t>- Application-level snapshot  </a:t>
            </a:r>
          </a:p>
          <a:p>
            <a:r>
              <a:rPr lang="en-FR" sz="2000" dirty="0"/>
              <a:t>- Integrated with HA environments  </a:t>
            </a:r>
          </a:p>
          <a:p>
            <a:r>
              <a:rPr lang="en-FR" sz="2000" dirty="0"/>
              <a:t>- Supports advanced resiliency strategies  </a:t>
            </a:r>
          </a:p>
        </p:txBody>
      </p:sp>
    </p:spTree>
    <p:extLst>
      <p:ext uri="{BB962C8B-B14F-4D97-AF65-F5344CB8AC3E}">
        <p14:creationId xmlns:p14="http://schemas.microsoft.com/office/powerpoint/2010/main" val="208259414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B03864-F590-44CB-127F-5425D3AC1C6B}"/>
              </a:ext>
            </a:extLst>
          </p:cNvPr>
          <p:cNvSpPr>
            <a:spLocks noGrp="1"/>
          </p:cNvSpPr>
          <p:nvPr>
            <p:ph type="title"/>
          </p:nvPr>
        </p:nvSpPr>
        <p:spPr/>
        <p:txBody>
          <a:bodyPr/>
          <a:lstStyle/>
          <a:p>
            <a:r>
              <a:rPr lang="en-US" dirty="0"/>
              <a:t>Product &amp; Asset Licenses Provided – not Services</a:t>
            </a:r>
          </a:p>
        </p:txBody>
      </p:sp>
      <p:sp>
        <p:nvSpPr>
          <p:cNvPr id="9" name="Content Placeholder 3">
            <a:extLst>
              <a:ext uri="{FF2B5EF4-FFF2-40B4-BE49-F238E27FC236}">
                <a16:creationId xmlns:a16="http://schemas.microsoft.com/office/drawing/2014/main" id="{9AFD4B2B-C1FF-2607-B5E4-15FC97940366}"/>
              </a:ext>
            </a:extLst>
          </p:cNvPr>
          <p:cNvSpPr txBox="1">
            <a:spLocks/>
          </p:cNvSpPr>
          <p:nvPr/>
        </p:nvSpPr>
        <p:spPr>
          <a:xfrm>
            <a:off x="308385" y="1222217"/>
            <a:ext cx="10972800" cy="4846621"/>
          </a:xfrm>
          <a:prstGeom prst="rect">
            <a:avLst/>
          </a:prstGeom>
        </p:spPr>
        <p:txBody>
          <a:bodyPr/>
          <a:lstStyle>
            <a:lvl1pPr marL="0" marR="0" indent="0" algn="l" defTabSz="1218956" rtl="0" eaLnBrk="1" latinLnBrk="0" hangingPunct="1">
              <a:lnSpc>
                <a:spcPct val="110000"/>
              </a:lnSpc>
              <a:spcBef>
                <a:spcPts val="0"/>
              </a:spcBef>
              <a:spcAft>
                <a:spcPts val="0"/>
              </a:spcAft>
              <a:buClrTx/>
              <a:buSzTx/>
              <a:buFontTx/>
              <a:buNone/>
              <a:tabLst/>
              <a:defRPr sz="1800" b="0" i="0" u="none" strike="noStrike" cap="none" spc="0" baseline="0">
                <a:solidFill>
                  <a:schemeClr val="tx1"/>
                </a:solidFill>
                <a:uFillTx/>
                <a:latin typeface="+mj-lt"/>
                <a:ea typeface="+mj-ea"/>
                <a:cs typeface="+mj-cs"/>
                <a:sym typeface="Arial"/>
              </a:defRPr>
            </a:lvl1pPr>
            <a:lvl2pPr marL="164559"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Arial"/>
              </a:defRPr>
            </a:lvl2pPr>
            <a:lvl3pPr marL="329118"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Arial"/>
              </a:defRPr>
            </a:lvl3pPr>
            <a:lvl4pPr marL="493677" marR="0" indent="-164559" algn="l" defTabSz="1218956" rtl="0" eaLnBrk="1" latinLnBrk="0" hangingPunct="1">
              <a:lnSpc>
                <a:spcPct val="110000"/>
              </a:lnSpc>
              <a:spcBef>
                <a:spcPts val="0"/>
              </a:spcBef>
              <a:spcAft>
                <a:spcPts val="0"/>
              </a:spcAft>
              <a:buClrTx/>
              <a:buSzPct val="100000"/>
              <a:buFontTx/>
              <a:buChar char="–"/>
              <a:tabLst/>
              <a:defRPr sz="1800" b="0" i="0" u="none" strike="noStrike" cap="none" spc="0" baseline="0">
                <a:solidFill>
                  <a:schemeClr val="tx1"/>
                </a:solidFill>
                <a:uFillTx/>
                <a:latin typeface="+mj-lt"/>
                <a:ea typeface="+mj-ea"/>
                <a:cs typeface="+mj-cs"/>
                <a:sym typeface="Arial"/>
              </a:defRPr>
            </a:lvl4pPr>
            <a:lvl5pPr marL="571386" marR="0" indent="-228554" algn="l" defTabSz="1218956" rtl="0" eaLnBrk="1" latinLnBrk="0" hangingPunct="1">
              <a:lnSpc>
                <a:spcPct val="110000"/>
              </a:lnSpc>
              <a:spcBef>
                <a:spcPts val="1450"/>
              </a:spcBef>
              <a:spcAft>
                <a:spcPts val="0"/>
              </a:spcAft>
              <a:buClrTx/>
              <a:buSzPct val="100000"/>
              <a:buFont typeface="Arial" panose="020B0604020202020204" pitchFamily="34" charset="0"/>
              <a:buChar char="•"/>
              <a:tabLst/>
              <a:defRPr sz="1800" b="0" i="0" u="none" strike="noStrike" cap="none" spc="0" baseline="0">
                <a:solidFill>
                  <a:srgbClr val="000000"/>
                </a:solidFill>
                <a:uFillTx/>
                <a:latin typeface="+mj-lt"/>
                <a:ea typeface="+mj-ea"/>
                <a:cs typeface="+mj-cs"/>
                <a:sym typeface="Arial"/>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Arial"/>
              </a:defRPr>
            </a:lvl9pPr>
          </a:lstStyle>
          <a:p>
            <a:pPr fontAlgn="auto"/>
            <a:r>
              <a:rPr lang="en-US" sz="2000" b="1" dirty="0"/>
              <a:t>Example: Db2 Mirror for IBM i</a:t>
            </a:r>
            <a:endParaRPr lang="en-US" sz="2000" b="1" kern="0" dirty="0"/>
          </a:p>
          <a:p>
            <a:pPr marL="285750" indent="-285750" fontAlgn="auto">
              <a:buFont typeface="Arial" panose="020B0604020202020204" pitchFamily="34" charset="0"/>
              <a:buChar char="•"/>
            </a:pPr>
            <a:endParaRPr lang="en-US" kern="0" dirty="0"/>
          </a:p>
          <a:p>
            <a:pPr marL="285750" indent="-285750" fontAlgn="auto">
              <a:buFont typeface="Arial" panose="020B0604020202020204" pitchFamily="34" charset="0"/>
              <a:buChar char="•"/>
            </a:pPr>
            <a:r>
              <a:rPr lang="en-US" kern="0" dirty="0"/>
              <a:t>License keys for Db2 Mirror for IBM i are included in the P30 IBM i Subscription Bundle</a:t>
            </a:r>
          </a:p>
          <a:p>
            <a:pPr marL="285750" indent="-285750" fontAlgn="auto">
              <a:buFont typeface="Arial" panose="020B0604020202020204" pitchFamily="34" charset="0"/>
              <a:buChar char="•"/>
            </a:pPr>
            <a:endParaRPr lang="en-US" kern="0" dirty="0"/>
          </a:p>
          <a:p>
            <a:pPr marL="285750" indent="-285750" fontAlgn="auto">
              <a:buFont typeface="Arial" panose="020B0604020202020204" pitchFamily="34" charset="0"/>
              <a:buChar char="•"/>
            </a:pPr>
            <a:r>
              <a:rPr lang="en-US" kern="0" dirty="0"/>
              <a:t>Implementation services are not included with the bundle</a:t>
            </a:r>
          </a:p>
          <a:p>
            <a:pPr marL="285750" indent="-285750" fontAlgn="auto">
              <a:buFont typeface="Arial" panose="020B0604020202020204" pitchFamily="34" charset="0"/>
              <a:buChar char="•"/>
            </a:pPr>
            <a:endParaRPr lang="en-US" kern="0" dirty="0"/>
          </a:p>
          <a:p>
            <a:pPr marL="285750" indent="-285750" fontAlgn="auto">
              <a:buFont typeface="Arial" panose="020B0604020202020204" pitchFamily="34" charset="0"/>
              <a:buChar char="•"/>
            </a:pPr>
            <a:r>
              <a:rPr lang="en-US" kern="0" dirty="0"/>
              <a:t>Implementing Db2 Mirror takes months of effort</a:t>
            </a:r>
          </a:p>
          <a:p>
            <a:pPr marL="285750" indent="-285750" fontAlgn="auto">
              <a:buFont typeface="Arial" panose="020B0604020202020204" pitchFamily="34" charset="0"/>
              <a:buChar char="•"/>
            </a:pPr>
            <a:endParaRPr lang="en-US" kern="0" dirty="0"/>
          </a:p>
          <a:p>
            <a:pPr fontAlgn="auto"/>
            <a:endParaRPr lang="en-US" kern="0" dirty="0"/>
          </a:p>
          <a:p>
            <a:pPr fontAlgn="auto"/>
            <a:r>
              <a:rPr lang="en-US" kern="0" dirty="0"/>
              <a:t>Other than iDoctor, don’t expect to immediately leverage the products and assets bundled (if you aren’t already using them).</a:t>
            </a:r>
          </a:p>
          <a:p>
            <a:pPr fontAlgn="auto"/>
            <a:r>
              <a:rPr lang="en-US" kern="0" dirty="0"/>
              <a:t>	…but they are there when you are ready for them</a:t>
            </a:r>
          </a:p>
        </p:txBody>
      </p:sp>
      <p:sp>
        <p:nvSpPr>
          <p:cNvPr id="2" name="Slide Number Placeholder 2">
            <a:extLst>
              <a:ext uri="{FF2B5EF4-FFF2-40B4-BE49-F238E27FC236}">
                <a16:creationId xmlns:a16="http://schemas.microsoft.com/office/drawing/2014/main" id="{172C1A09-3860-1AB6-839A-EDE68F9DF6C3}"/>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19</a:t>
            </a:fld>
            <a:endParaRPr lang="en-US" dirty="0"/>
          </a:p>
        </p:txBody>
      </p:sp>
    </p:spTree>
    <p:extLst>
      <p:ext uri="{BB962C8B-B14F-4D97-AF65-F5344CB8AC3E}">
        <p14:creationId xmlns:p14="http://schemas.microsoft.com/office/powerpoint/2010/main" val="29337889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169C2-1716-B118-D15A-BD466C4B69D1}"/>
              </a:ext>
            </a:extLst>
          </p:cNvPr>
          <p:cNvSpPr>
            <a:spLocks noGrp="1"/>
          </p:cNvSpPr>
          <p:nvPr>
            <p:ph type="sldNum" sz="quarter" idx="10"/>
          </p:nvPr>
        </p:nvSpPr>
        <p:spPr/>
        <p:txBody>
          <a:bodyPr/>
          <a:lstStyle/>
          <a:p>
            <a:fld id="{D0BE6F14-FF48-0F4F-A8AA-2E3F25371E4A}" type="slidenum">
              <a:rPr lang="en-US" smtClean="0"/>
              <a:pPr/>
              <a:t>2</a:t>
            </a:fld>
            <a:endParaRPr lang="en-US" dirty="0"/>
          </a:p>
        </p:txBody>
      </p:sp>
      <p:sp>
        <p:nvSpPr>
          <p:cNvPr id="3" name="Title 2">
            <a:extLst>
              <a:ext uri="{FF2B5EF4-FFF2-40B4-BE49-F238E27FC236}">
                <a16:creationId xmlns:a16="http://schemas.microsoft.com/office/drawing/2014/main" id="{F5331D7C-A757-9DE1-0826-6DDCFE15B304}"/>
              </a:ext>
            </a:extLst>
          </p:cNvPr>
          <p:cNvSpPr>
            <a:spLocks noGrp="1"/>
          </p:cNvSpPr>
          <p:nvPr>
            <p:ph type="title"/>
          </p:nvPr>
        </p:nvSpPr>
        <p:spPr/>
        <p:txBody>
          <a:bodyPr/>
          <a:lstStyle/>
          <a:p>
            <a:r>
              <a:rPr lang="en-US" dirty="0"/>
              <a:t>Topics</a:t>
            </a:r>
          </a:p>
        </p:txBody>
      </p:sp>
      <p:sp>
        <p:nvSpPr>
          <p:cNvPr id="4" name="Content Placeholder 3">
            <a:extLst>
              <a:ext uri="{FF2B5EF4-FFF2-40B4-BE49-F238E27FC236}">
                <a16:creationId xmlns:a16="http://schemas.microsoft.com/office/drawing/2014/main" id="{835A0DC0-63EC-32A8-824E-268BADFB353C}"/>
              </a:ext>
            </a:extLst>
          </p:cNvPr>
          <p:cNvSpPr>
            <a:spLocks noGrp="1"/>
          </p:cNvSpPr>
          <p:nvPr>
            <p:ph idx="1"/>
          </p:nvPr>
        </p:nvSpPr>
        <p:spPr>
          <a:xfrm>
            <a:off x="308385" y="1059255"/>
            <a:ext cx="10972800" cy="5009584"/>
          </a:xfrm>
        </p:spPr>
        <p:txBody>
          <a:bodyPr/>
          <a:lstStyle/>
          <a:p>
            <a:r>
              <a:rPr lang="en-US" sz="2400" dirty="0"/>
              <a:t>IBM i Subscription Bundle Overview</a:t>
            </a:r>
          </a:p>
          <a:p>
            <a:endParaRPr lang="en-US" sz="2400" dirty="0"/>
          </a:p>
          <a:p>
            <a:r>
              <a:rPr lang="en-US" sz="2400" dirty="0"/>
              <a:t>Who is IBM Expert Labs?</a:t>
            </a:r>
          </a:p>
          <a:p>
            <a:endParaRPr lang="en-US" sz="2400" dirty="0"/>
          </a:p>
          <a:p>
            <a:r>
              <a:rPr lang="en-US" sz="2400" dirty="0"/>
              <a:t>Bundled Products and Expert Labs Assets</a:t>
            </a:r>
          </a:p>
          <a:p>
            <a:pPr lvl="1"/>
            <a:r>
              <a:rPr lang="en-US" sz="2400" dirty="0"/>
              <a:t>IBM iDoctor for IBM i</a:t>
            </a:r>
          </a:p>
          <a:p>
            <a:pPr lvl="1"/>
            <a:r>
              <a:rPr lang="en-US" sz="2400" dirty="0"/>
              <a:t>PowerHA Tools for IBM i</a:t>
            </a:r>
          </a:p>
          <a:p>
            <a:endParaRPr lang="en-US" sz="2400" dirty="0"/>
          </a:p>
          <a:p>
            <a:r>
              <a:rPr lang="en-US" sz="2400" dirty="0"/>
              <a:t>IBM i Advisory Connect</a:t>
            </a:r>
          </a:p>
          <a:p>
            <a:endParaRPr lang="en-US" sz="2400" dirty="0"/>
          </a:p>
          <a:p>
            <a:r>
              <a:rPr lang="en-US" sz="2400" dirty="0"/>
              <a:t>Q&amp;A</a:t>
            </a:r>
          </a:p>
          <a:p>
            <a:endParaRPr lang="en-US" sz="2400" dirty="0"/>
          </a:p>
          <a:p>
            <a:endParaRPr lang="en-US" sz="2400" dirty="0"/>
          </a:p>
        </p:txBody>
      </p:sp>
    </p:spTree>
    <p:extLst>
      <p:ext uri="{BB962C8B-B14F-4D97-AF65-F5344CB8AC3E}">
        <p14:creationId xmlns:p14="http://schemas.microsoft.com/office/powerpoint/2010/main" val="8584917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8AFFD-7C40-A9D8-8010-8B884F0336B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45D761-5369-613B-239C-9313365E9219}"/>
              </a:ext>
            </a:extLst>
          </p:cNvPr>
          <p:cNvSpPr>
            <a:spLocks noGrp="1"/>
          </p:cNvSpPr>
          <p:nvPr>
            <p:ph type="sldNum" sz="quarter" idx="10"/>
          </p:nvPr>
        </p:nvSpPr>
        <p:spPr/>
        <p:txBody>
          <a:bodyPr/>
          <a:lstStyle/>
          <a:p>
            <a:pPr defTabSz="914377" eaLnBrk="0" fontAlgn="base" hangingPunct="0">
              <a:spcBef>
                <a:spcPct val="0"/>
              </a:spcBef>
              <a:spcAft>
                <a:spcPct val="0"/>
              </a:spcAft>
            </a:pPr>
            <a:fld id="{D0BE6F14-FF48-0F4F-A8AA-2E3F25371E4A}" type="slidenum">
              <a:rPr lang="en-US">
                <a:solidFill>
                  <a:srgbClr val="000000"/>
                </a:solidFill>
                <a:latin typeface="IBM Plex Sans"/>
              </a:rPr>
              <a:pPr defTabSz="914377" eaLnBrk="0" fontAlgn="base" hangingPunct="0">
                <a:spcBef>
                  <a:spcPct val="0"/>
                </a:spcBef>
                <a:spcAft>
                  <a:spcPct val="0"/>
                </a:spcAft>
              </a:pPr>
              <a:t>20</a:t>
            </a:fld>
            <a:endParaRPr lang="en-US">
              <a:solidFill>
                <a:srgbClr val="000000"/>
              </a:solidFill>
              <a:latin typeface="IBM Plex Sans"/>
            </a:endParaRPr>
          </a:p>
        </p:txBody>
      </p:sp>
      <p:sp>
        <p:nvSpPr>
          <p:cNvPr id="3" name="Title 2">
            <a:extLst>
              <a:ext uri="{FF2B5EF4-FFF2-40B4-BE49-F238E27FC236}">
                <a16:creationId xmlns:a16="http://schemas.microsoft.com/office/drawing/2014/main" id="{238CFD38-4FC6-40A3-EEBC-DC6FE08669AD}"/>
              </a:ext>
            </a:extLst>
          </p:cNvPr>
          <p:cNvSpPr>
            <a:spLocks noGrp="1"/>
          </p:cNvSpPr>
          <p:nvPr>
            <p:ph type="title"/>
          </p:nvPr>
        </p:nvSpPr>
        <p:spPr/>
        <p:txBody>
          <a:bodyPr/>
          <a:lstStyle/>
          <a:p>
            <a:r>
              <a:rPr lang="en-US" altLang="en-US" dirty="0"/>
              <a:t>IBM </a:t>
            </a:r>
            <a:r>
              <a:rPr lang="en-US" altLang="en-US" dirty="0" err="1"/>
              <a:t>i</a:t>
            </a:r>
            <a:r>
              <a:rPr lang="en-US" altLang="en-US" dirty="0"/>
              <a:t> End-to-End Resiliency Architecture</a:t>
            </a:r>
          </a:p>
        </p:txBody>
      </p:sp>
      <p:sp>
        <p:nvSpPr>
          <p:cNvPr id="4" name="Content Placeholder 3">
            <a:extLst>
              <a:ext uri="{FF2B5EF4-FFF2-40B4-BE49-F238E27FC236}">
                <a16:creationId xmlns:a16="http://schemas.microsoft.com/office/drawing/2014/main" id="{18C4913B-8C29-8FA5-2CCF-B4E5678BFA6C}"/>
              </a:ext>
            </a:extLst>
          </p:cNvPr>
          <p:cNvSpPr>
            <a:spLocks noGrp="1"/>
          </p:cNvSpPr>
          <p:nvPr>
            <p:ph idx="1"/>
          </p:nvPr>
        </p:nvSpPr>
        <p:spPr>
          <a:xfrm>
            <a:off x="955948" y="879603"/>
            <a:ext cx="10769120" cy="5233840"/>
          </a:xfrm>
        </p:spPr>
        <p:txBody>
          <a:bodyPr/>
          <a:lstStyle/>
          <a:p>
            <a:pPr marL="0" indent="0" defTabSz="457167">
              <a:lnSpc>
                <a:spcPct val="120000"/>
              </a:lnSpc>
              <a:buNone/>
              <a:defRPr/>
            </a:pPr>
            <a:r>
              <a:rPr lang="en-US" sz="2000" b="1" dirty="0">
                <a:solidFill>
                  <a:srgbClr val="000000"/>
                </a:solidFill>
                <a:latin typeface="Arial" panose="020B0604020202020204" pitchFamily="34" charset="0"/>
                <a:cs typeface="Arial" panose="020B0604020202020204" pitchFamily="34" charset="0"/>
              </a:rPr>
              <a:t>Performance (</a:t>
            </a:r>
            <a:r>
              <a:rPr lang="en-US" sz="2000" b="1" dirty="0" err="1">
                <a:solidFill>
                  <a:srgbClr val="000000"/>
                </a:solidFill>
                <a:latin typeface="Arial" panose="020B0604020202020204" pitchFamily="34" charset="0"/>
                <a:cs typeface="Arial" panose="020B0604020202020204" pitchFamily="34" charset="0"/>
              </a:rPr>
              <a:t>iDoctor</a:t>
            </a:r>
            <a:r>
              <a:rPr lang="en-US" sz="2000" b="1" dirty="0">
                <a:solidFill>
                  <a:srgbClr val="00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Visibility</a:t>
            </a: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Wait analysis</a:t>
            </a: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Root cause diagnostics</a:t>
            </a:r>
          </a:p>
          <a:p>
            <a:pPr marL="0" indent="0" defTabSz="457167">
              <a:lnSpc>
                <a:spcPct val="120000"/>
              </a:lnSpc>
              <a:buNone/>
              <a:defRPr/>
            </a:pPr>
            <a:r>
              <a:rPr lang="en-US" sz="2000" b="1" dirty="0">
                <a:solidFill>
                  <a:srgbClr val="000000"/>
                </a:solidFill>
                <a:latin typeface="Arial" panose="020B0604020202020204" pitchFamily="34" charset="0"/>
                <a:cs typeface="Arial" panose="020B0604020202020204" pitchFamily="34" charset="0"/>
              </a:rPr>
              <a:t>Availability (</a:t>
            </a:r>
            <a:r>
              <a:rPr lang="en-US" sz="2000" b="1" dirty="0" err="1">
                <a:solidFill>
                  <a:srgbClr val="000000"/>
                </a:solidFill>
                <a:latin typeface="Arial" panose="020B0604020202020204" pitchFamily="34" charset="0"/>
                <a:cs typeface="Arial" panose="020B0604020202020204" pitchFamily="34" charset="0"/>
              </a:rPr>
              <a:t>SystemMirror</a:t>
            </a:r>
            <a:r>
              <a:rPr lang="en-US" sz="2000" b="1" dirty="0">
                <a:solidFill>
                  <a:srgbClr val="000000"/>
                </a:solidFill>
                <a:latin typeface="Arial" panose="020B0604020202020204" pitchFamily="34" charset="0"/>
                <a:cs typeface="Arial" panose="020B0604020202020204" pitchFamily="34" charset="0"/>
              </a:rPr>
              <a:t> + PowerHA tools)</a:t>
            </a:r>
            <a:endParaRPr lang="en-US" sz="2000" dirty="0">
              <a:solidFill>
                <a:srgbClr val="000000"/>
              </a:solidFill>
              <a:latin typeface="Arial" panose="020B0604020202020204" pitchFamily="34" charset="0"/>
              <a:cs typeface="Arial" panose="020B0604020202020204" pitchFamily="34" charset="0"/>
            </a:endParaRP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Backup</a:t>
            </a: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Replication</a:t>
            </a: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Automation</a:t>
            </a: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Operational workflows</a:t>
            </a:r>
            <a:endParaRPr lang="en-US" b="1"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b="1" dirty="0">
                <a:solidFill>
                  <a:srgbClr val="000000"/>
                </a:solidFill>
                <a:latin typeface="Arial" panose="020B0604020202020204" pitchFamily="34" charset="0"/>
                <a:cs typeface="Arial" panose="020B0604020202020204" pitchFamily="34" charset="0"/>
              </a:rPr>
              <a:t>Cyber Resilience (Safeguarded Copy)</a:t>
            </a:r>
            <a:endParaRPr lang="en-US" sz="2000" dirty="0">
              <a:solidFill>
                <a:srgbClr val="000000"/>
              </a:solidFill>
              <a:latin typeface="Arial" panose="020B0604020202020204" pitchFamily="34" charset="0"/>
              <a:cs typeface="Arial" panose="020B0604020202020204" pitchFamily="34" charset="0"/>
            </a:endParaRP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Immutable recovery points</a:t>
            </a: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Automated protection</a:t>
            </a:r>
          </a:p>
          <a:p>
            <a:pPr lvl="1" defTabSz="457167">
              <a:lnSpc>
                <a:spcPct val="120000"/>
              </a:lnSpc>
              <a:defRPr/>
            </a:pPr>
            <a:r>
              <a:rPr lang="en-US" dirty="0">
                <a:solidFill>
                  <a:srgbClr val="000000"/>
                </a:solidFill>
                <a:latin typeface="Arial" panose="020B0604020202020204" pitchFamily="34" charset="0"/>
                <a:cs typeface="Arial" panose="020B0604020202020204" pitchFamily="34" charset="0"/>
              </a:rPr>
              <a:t>Continuous cyber readiness</a:t>
            </a:r>
          </a:p>
          <a:p>
            <a:pPr marL="0" indent="0" defTabSz="457167">
              <a:lnSpc>
                <a:spcPct val="120000"/>
              </a:lnSpc>
              <a:buNone/>
              <a:defRPr/>
            </a:pPr>
            <a:endParaRPr lang="en-US" sz="2000" b="1"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b="1" dirty="0">
                <a:solidFill>
                  <a:srgbClr val="000000"/>
                </a:solidFill>
                <a:latin typeface="Arial" panose="020B0604020202020204" pitchFamily="34" charset="0"/>
                <a:cs typeface="Arial" panose="020B0604020202020204" pitchFamily="34" charset="0"/>
              </a:rPr>
              <a:t>Foundation: </a:t>
            </a:r>
            <a:r>
              <a:rPr lang="en-US" sz="2000" dirty="0">
                <a:solidFill>
                  <a:srgbClr val="000000"/>
                </a:solidFill>
                <a:latin typeface="Arial" panose="020B0604020202020204" pitchFamily="34" charset="0"/>
                <a:cs typeface="Arial" panose="020B0604020202020204" pitchFamily="34" charset="0"/>
              </a:rPr>
              <a:t>IBM </a:t>
            </a:r>
            <a:r>
              <a:rPr lang="en-US" sz="2000" dirty="0" err="1">
                <a:solidFill>
                  <a:srgbClr val="000000"/>
                </a:solidFill>
                <a:latin typeface="Arial" panose="020B0604020202020204" pitchFamily="34" charset="0"/>
                <a:cs typeface="Arial" panose="020B0604020202020204" pitchFamily="34" charset="0"/>
              </a:rPr>
              <a:t>i</a:t>
            </a:r>
            <a:r>
              <a:rPr lang="en-US" sz="2000" dirty="0">
                <a:solidFill>
                  <a:srgbClr val="000000"/>
                </a:solidFill>
                <a:latin typeface="Arial" panose="020B0604020202020204" pitchFamily="34" charset="0"/>
                <a:cs typeface="Arial" panose="020B0604020202020204" pitchFamily="34" charset="0"/>
              </a:rPr>
              <a:t> (OS + Database + Security)</a:t>
            </a:r>
          </a:p>
          <a:p>
            <a:pPr marL="0" indent="0" defTabSz="457167">
              <a:lnSpc>
                <a:spcPct val="120000"/>
              </a:lnSpc>
              <a:buNone/>
              <a:defRPr/>
            </a:pPr>
            <a:r>
              <a:rPr lang="en-US" sz="2000" b="1" dirty="0">
                <a:solidFill>
                  <a:srgbClr val="000000"/>
                </a:solidFill>
                <a:latin typeface="Arial" panose="020B0604020202020204" pitchFamily="34" charset="0"/>
                <a:cs typeface="Arial" panose="020B0604020202020204" pitchFamily="34" charset="0"/>
              </a:rPr>
              <a:t>Overlay: </a:t>
            </a:r>
            <a:r>
              <a:rPr lang="en-US" sz="2000" dirty="0">
                <a:solidFill>
                  <a:srgbClr val="000000"/>
                </a:solidFill>
                <a:latin typeface="Arial" panose="020B0604020202020204" pitchFamily="34" charset="0"/>
                <a:cs typeface="Arial" panose="020B0604020202020204" pitchFamily="34" charset="0"/>
              </a:rPr>
              <a:t>Advisory Connect / Expert Labs</a:t>
            </a:r>
          </a:p>
          <a:p>
            <a:pPr marL="0" indent="0" algn="ctr" defTabSz="457167">
              <a:lnSpc>
                <a:spcPct val="120000"/>
              </a:lnSpc>
              <a:buNone/>
              <a:defRPr/>
            </a:pPr>
            <a:r>
              <a:rPr lang="en-US" sz="2000" b="1" i="1" dirty="0">
                <a:solidFill>
                  <a:srgbClr val="000000"/>
                </a:solidFill>
                <a:latin typeface="Arial" panose="020B0604020202020204" pitchFamily="34" charset="0"/>
                <a:cs typeface="Arial" panose="020B0604020202020204" pitchFamily="34" charset="0"/>
              </a:rPr>
              <a:t>From reactive operations to continuous resilience</a:t>
            </a:r>
          </a:p>
        </p:txBody>
      </p:sp>
    </p:spTree>
    <p:extLst>
      <p:ext uri="{BB962C8B-B14F-4D97-AF65-F5344CB8AC3E}">
        <p14:creationId xmlns:p14="http://schemas.microsoft.com/office/powerpoint/2010/main" val="21115370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947625E-BE95-4F91-D766-87B6A8BD597D}"/>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66DEED56-F938-D902-9943-F302964E8078}"/>
              </a:ext>
            </a:extLst>
          </p:cNvPr>
          <p:cNvSpPr txBox="1">
            <a:spLocks/>
          </p:cNvSpPr>
          <p:nvPr/>
        </p:nvSpPr>
        <p:spPr>
          <a:xfrm>
            <a:off x="557051" y="212116"/>
            <a:ext cx="11422914" cy="1151077"/>
          </a:xfrm>
          <a:prstGeom prst="rect">
            <a:avLst/>
          </a:prstGeom>
        </p:spPr>
        <p:txBody>
          <a:bodyPr vert="horz" lIns="31192" tIns="15596" rIns="31192" bIns="15596" rtlCol="0" anchor="ctr">
            <a:noAutofit/>
          </a:bodyPr>
          <a:lstStyle>
            <a:defPPr>
              <a:defRPr lang="en-FR"/>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en-US" sz="4800" b="1" dirty="0">
                <a:solidFill>
                  <a:schemeClr val="accent1">
                    <a:lumMod val="75000"/>
                  </a:schemeClr>
                </a:solidFill>
                <a:latin typeface="IBM Plex Sans"/>
                <a:cs typeface="Arial" panose="020B0604020202020204" pitchFamily="34" charset="0"/>
              </a:rPr>
              <a:t>Expert Labs Toolkits – Use Cases</a:t>
            </a:r>
            <a:endParaRPr lang="en-US" altLang="en-US" sz="3200" b="1" dirty="0">
              <a:solidFill>
                <a:schemeClr val="accent1">
                  <a:lumMod val="75000"/>
                </a:schemeClr>
              </a:solidFill>
              <a:latin typeface="IBM Plex Sans"/>
              <a:cs typeface="Arial" panose="020B0604020202020204" pitchFamily="34" charset="0"/>
            </a:endParaRPr>
          </a:p>
          <a:p>
            <a:endParaRPr lang="en-US" altLang="en-US" b="1" dirty="0">
              <a:solidFill>
                <a:schemeClr val="accent1">
                  <a:lumMod val="75000"/>
                </a:schemeClr>
              </a:solidFill>
              <a:latin typeface="IBM Plex Sans"/>
              <a:cs typeface="Arial" panose="020B0604020202020204" pitchFamily="34" charset="0"/>
            </a:endParaRPr>
          </a:p>
        </p:txBody>
      </p:sp>
      <p:sp>
        <p:nvSpPr>
          <p:cNvPr id="3" name="TextBox 2">
            <a:extLst>
              <a:ext uri="{FF2B5EF4-FFF2-40B4-BE49-F238E27FC236}">
                <a16:creationId xmlns:a16="http://schemas.microsoft.com/office/drawing/2014/main" id="{040A1BC9-35A1-7A09-A694-3BF2B4327F67}"/>
              </a:ext>
            </a:extLst>
          </p:cNvPr>
          <p:cNvSpPr txBox="1"/>
          <p:nvPr/>
        </p:nvSpPr>
        <p:spPr>
          <a:xfrm>
            <a:off x="697231" y="4188377"/>
            <a:ext cx="10869930" cy="2658613"/>
          </a:xfrm>
          <a:prstGeom prst="rect">
            <a:avLst/>
          </a:prstGeom>
          <a:noFill/>
        </p:spPr>
        <p:txBody>
          <a:bodyPr wrap="square">
            <a:spAutoFit/>
          </a:bodyPr>
          <a:lstStyle/>
          <a:p>
            <a:pPr>
              <a:lnSpc>
                <a:spcPct val="120000"/>
              </a:lnSpc>
            </a:pPr>
            <a:r>
              <a:rPr lang="en-US" sz="1400" b="1" dirty="0">
                <a:solidFill>
                  <a:schemeClr val="accent1">
                    <a:lumMod val="75000"/>
                  </a:schemeClr>
                </a:solidFill>
                <a:latin typeface="IBM Plex Sans"/>
                <a:cs typeface="Arial" panose="020B0604020202020204" pitchFamily="34" charset="0"/>
              </a:rPr>
              <a:t>The standalone maintenance renewals must cover any systems that are not part of a subscription bundle</a:t>
            </a:r>
          </a:p>
          <a:p>
            <a:pPr marL="342900" indent="-342900">
              <a:lnSpc>
                <a:spcPct val="120000"/>
              </a:lnSpc>
              <a:buFont typeface="Arial" panose="020B0604020202020204" pitchFamily="34" charset="0"/>
              <a:buChar char="•"/>
            </a:pPr>
            <a:r>
              <a:rPr lang="en-US" sz="1400" b="1" dirty="0">
                <a:solidFill>
                  <a:schemeClr val="accent1">
                    <a:lumMod val="75000"/>
                  </a:schemeClr>
                </a:solidFill>
                <a:latin typeface="IBM Plex Sans"/>
                <a:cs typeface="Arial" panose="020B0604020202020204" pitchFamily="34" charset="0"/>
              </a:rPr>
              <a:t>Use Case 1: you currently have a Per System License for PowerHA toolkit</a:t>
            </a:r>
          </a:p>
          <a:p>
            <a:pPr marL="800100" lvl="1" indent="-342900">
              <a:lnSpc>
                <a:spcPct val="120000"/>
              </a:lnSpc>
              <a:buFont typeface="Wingdings" pitchFamily="2" charset="2"/>
              <a:buChar char="Ø"/>
            </a:pPr>
            <a:r>
              <a:rPr lang="en-US" sz="1400" dirty="0">
                <a:solidFill>
                  <a:schemeClr val="accent1">
                    <a:lumMod val="75000"/>
                  </a:schemeClr>
                </a:solidFill>
                <a:latin typeface="IBM Plex Sans"/>
                <a:cs typeface="Arial" panose="020B0604020202020204" pitchFamily="34" charset="0"/>
              </a:rPr>
              <a:t>Standalone maintenance should not be renewed at expiration if bundle subscription is active for this system</a:t>
            </a:r>
          </a:p>
          <a:p>
            <a:pPr marL="342900" indent="-342900">
              <a:lnSpc>
                <a:spcPct val="120000"/>
              </a:lnSpc>
              <a:buFont typeface="Arial" panose="020B0604020202020204" pitchFamily="34" charset="0"/>
              <a:buChar char="•"/>
            </a:pPr>
            <a:r>
              <a:rPr lang="en-US" sz="1400" b="1" dirty="0">
                <a:solidFill>
                  <a:schemeClr val="accent1">
                    <a:lumMod val="75000"/>
                  </a:schemeClr>
                </a:solidFill>
                <a:latin typeface="IBM Plex Sans"/>
                <a:cs typeface="Arial" panose="020B0604020202020204" pitchFamily="34" charset="0"/>
              </a:rPr>
              <a:t>Use Case 2: you currently have an Enterprise License for PowerHA toolkit</a:t>
            </a:r>
          </a:p>
          <a:p>
            <a:pPr marL="800100" lvl="1" indent="-342900">
              <a:lnSpc>
                <a:spcPct val="120000"/>
              </a:lnSpc>
              <a:buFont typeface="Wingdings" pitchFamily="2" charset="2"/>
              <a:buChar char="Ø"/>
            </a:pPr>
            <a:r>
              <a:rPr lang="en-US" sz="1400" dirty="0">
                <a:solidFill>
                  <a:schemeClr val="accent1">
                    <a:lumMod val="75000"/>
                  </a:schemeClr>
                </a:solidFill>
                <a:latin typeface="IBM Plex Sans"/>
                <a:cs typeface="Arial" panose="020B0604020202020204" pitchFamily="34" charset="0"/>
              </a:rPr>
              <a:t>All systems using the PowerHA toolkit have a subscription bundle: no standalone maintenance renewal required</a:t>
            </a:r>
          </a:p>
          <a:p>
            <a:pPr marL="800100" lvl="1" indent="-342900">
              <a:lnSpc>
                <a:spcPct val="120000"/>
              </a:lnSpc>
              <a:buFont typeface="Wingdings" pitchFamily="2" charset="2"/>
              <a:buChar char="Ø"/>
            </a:pPr>
            <a:r>
              <a:rPr lang="en-US" sz="1400" dirty="0">
                <a:solidFill>
                  <a:schemeClr val="accent1">
                    <a:lumMod val="75000"/>
                  </a:schemeClr>
                </a:solidFill>
                <a:latin typeface="IBM Plex Sans"/>
                <a:cs typeface="Arial" panose="020B0604020202020204" pitchFamily="34" charset="0"/>
              </a:rPr>
              <a:t>Some systems using the PowerHA toolkit don’t have a subscription bundle: standalone maintenance should be renewed</a:t>
            </a:r>
          </a:p>
          <a:p>
            <a:pPr marL="342900" indent="-342900">
              <a:lnSpc>
                <a:spcPct val="120000"/>
              </a:lnSpc>
              <a:buFont typeface="Arial" panose="020B0604020202020204" pitchFamily="34" charset="0"/>
              <a:buChar char="•"/>
            </a:pPr>
            <a:r>
              <a:rPr lang="en-US" sz="1400" b="1" dirty="0">
                <a:solidFill>
                  <a:schemeClr val="accent1">
                    <a:lumMod val="75000"/>
                  </a:schemeClr>
                </a:solidFill>
                <a:latin typeface="IBM Plex Sans"/>
                <a:cs typeface="Arial" panose="020B0604020202020204" pitchFamily="34" charset="0"/>
              </a:rPr>
              <a:t>Use Case 3: you currently have an </a:t>
            </a:r>
            <a:r>
              <a:rPr lang="en-US" sz="1400" b="1" dirty="0" err="1">
                <a:solidFill>
                  <a:schemeClr val="accent1">
                    <a:lumMod val="75000"/>
                  </a:schemeClr>
                </a:solidFill>
                <a:latin typeface="IBM Plex Sans"/>
                <a:cs typeface="Arial" panose="020B0604020202020204" pitchFamily="34" charset="0"/>
              </a:rPr>
              <a:t>iDoctor</a:t>
            </a:r>
            <a:r>
              <a:rPr lang="en-US" sz="1400" b="1" dirty="0">
                <a:solidFill>
                  <a:schemeClr val="accent1">
                    <a:lumMod val="75000"/>
                  </a:schemeClr>
                </a:solidFill>
                <a:latin typeface="IBM Plex Sans"/>
                <a:cs typeface="Arial" panose="020B0604020202020204" pitchFamily="34" charset="0"/>
              </a:rPr>
              <a:t> License active</a:t>
            </a:r>
          </a:p>
          <a:p>
            <a:pPr marL="800100" lvl="1" indent="-342900">
              <a:lnSpc>
                <a:spcPct val="120000"/>
              </a:lnSpc>
              <a:buFont typeface="Wingdings" pitchFamily="2" charset="2"/>
              <a:buChar char="Ø"/>
            </a:pPr>
            <a:r>
              <a:rPr lang="en-US" sz="1400" dirty="0" err="1">
                <a:solidFill>
                  <a:schemeClr val="accent1">
                    <a:lumMod val="75000"/>
                  </a:schemeClr>
                </a:solidFill>
                <a:latin typeface="IBM Plex Sans"/>
                <a:cs typeface="Arial" panose="020B0604020202020204" pitchFamily="34" charset="0"/>
              </a:rPr>
              <a:t>iDoctor</a:t>
            </a:r>
            <a:r>
              <a:rPr lang="en-US" sz="1400" dirty="0">
                <a:solidFill>
                  <a:schemeClr val="accent1">
                    <a:lumMod val="75000"/>
                  </a:schemeClr>
                </a:solidFill>
                <a:latin typeface="IBM Plex Sans"/>
                <a:cs typeface="Arial" panose="020B0604020202020204" pitchFamily="34" charset="0"/>
              </a:rPr>
              <a:t> standalone license should not be renewed at expiration if bundle subscription is active for this system</a:t>
            </a:r>
          </a:p>
          <a:p>
            <a:pPr marL="342900" indent="-342900">
              <a:lnSpc>
                <a:spcPct val="120000"/>
              </a:lnSpc>
              <a:buFont typeface="Arial" panose="020B0604020202020204" pitchFamily="34" charset="0"/>
              <a:buChar char="•"/>
            </a:pPr>
            <a:r>
              <a:rPr lang="en-US" sz="1400" b="1" dirty="0">
                <a:solidFill>
                  <a:schemeClr val="accent1">
                    <a:lumMod val="75000"/>
                  </a:schemeClr>
                </a:solidFill>
                <a:latin typeface="IBM Plex Sans"/>
                <a:cs typeface="Arial" panose="020B0604020202020204" pitchFamily="34" charset="0"/>
              </a:rPr>
              <a:t>There are issues due to toolkit misconfiguration, what support is provided?</a:t>
            </a:r>
          </a:p>
          <a:p>
            <a:pPr marL="800100" lvl="1" indent="-342900">
              <a:lnSpc>
                <a:spcPct val="120000"/>
              </a:lnSpc>
              <a:buFont typeface="Wingdings" pitchFamily="2" charset="2"/>
              <a:buChar char="Ø"/>
            </a:pPr>
            <a:r>
              <a:rPr lang="en-US" sz="1400" dirty="0">
                <a:solidFill>
                  <a:schemeClr val="accent1">
                    <a:lumMod val="75000"/>
                  </a:schemeClr>
                </a:solidFill>
                <a:latin typeface="IBM Plex Sans"/>
                <a:cs typeface="Arial" panose="020B0604020202020204" pitchFamily="34" charset="0"/>
              </a:rPr>
              <a:t>Defect support for the tooling is provided, misconfiguration issues will require an Expert Labs service agreement</a:t>
            </a:r>
          </a:p>
        </p:txBody>
      </p:sp>
      <p:graphicFrame>
        <p:nvGraphicFramePr>
          <p:cNvPr id="6" name="Object 5">
            <a:extLst>
              <a:ext uri="{FF2B5EF4-FFF2-40B4-BE49-F238E27FC236}">
                <a16:creationId xmlns:a16="http://schemas.microsoft.com/office/drawing/2014/main" id="{B95BBFC1-4533-50AC-55B1-B6A5A6D045FA}"/>
              </a:ext>
            </a:extLst>
          </p:cNvPr>
          <p:cNvGraphicFramePr>
            <a:graphicFrameLocks noChangeAspect="1"/>
          </p:cNvGraphicFramePr>
          <p:nvPr/>
        </p:nvGraphicFramePr>
        <p:xfrm>
          <a:off x="793385" y="1156771"/>
          <a:ext cx="8973297" cy="2991099"/>
        </p:xfrm>
        <a:graphic>
          <a:graphicData uri="http://schemas.openxmlformats.org/presentationml/2006/ole">
            <mc:AlternateContent xmlns:mc="http://schemas.openxmlformats.org/markup-compatibility/2006">
              <mc:Choice xmlns:v="urn:schemas-microsoft-com:vml" Requires="v">
                <p:oleObj name="Worksheet" r:id="rId3" imgW="7429500" imgH="2476500" progId="Excel.Sheet.12">
                  <p:embed/>
                </p:oleObj>
              </mc:Choice>
              <mc:Fallback>
                <p:oleObj name="Worksheet" r:id="rId3" imgW="7429500" imgH="2476500" progId="Excel.Sheet.12">
                  <p:embed/>
                  <p:pic>
                    <p:nvPicPr>
                      <p:cNvPr id="6" name="Object 5">
                        <a:extLst>
                          <a:ext uri="{FF2B5EF4-FFF2-40B4-BE49-F238E27FC236}">
                            <a16:creationId xmlns:a16="http://schemas.microsoft.com/office/drawing/2014/main" id="{B95BBFC1-4533-50AC-55B1-B6A5A6D045FA}"/>
                          </a:ext>
                        </a:extLst>
                      </p:cNvPr>
                      <p:cNvPicPr/>
                      <p:nvPr/>
                    </p:nvPicPr>
                    <p:blipFill>
                      <a:blip r:embed="rId4"/>
                      <a:stretch>
                        <a:fillRect/>
                      </a:stretch>
                    </p:blipFill>
                    <p:spPr>
                      <a:xfrm>
                        <a:off x="793385" y="1156771"/>
                        <a:ext cx="8973297" cy="2991099"/>
                      </a:xfrm>
                      <a:prstGeom prst="rect">
                        <a:avLst/>
                      </a:prstGeom>
                    </p:spPr>
                  </p:pic>
                </p:oleObj>
              </mc:Fallback>
            </mc:AlternateContent>
          </a:graphicData>
        </a:graphic>
      </p:graphicFrame>
      <p:sp>
        <p:nvSpPr>
          <p:cNvPr id="4" name="Slide Number Placeholder 2">
            <a:extLst>
              <a:ext uri="{FF2B5EF4-FFF2-40B4-BE49-F238E27FC236}">
                <a16:creationId xmlns:a16="http://schemas.microsoft.com/office/drawing/2014/main" id="{589C2918-CFA4-D171-A756-BE2F4690BA09}"/>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21</a:t>
            </a:fld>
            <a:endParaRPr lang="en-US" dirty="0"/>
          </a:p>
        </p:txBody>
      </p:sp>
    </p:spTree>
    <p:extLst>
      <p:ext uri="{BB962C8B-B14F-4D97-AF65-F5344CB8AC3E}">
        <p14:creationId xmlns:p14="http://schemas.microsoft.com/office/powerpoint/2010/main" val="32092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67918-0705-7DD2-D817-C906388D807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117A67-B020-FA9A-5DFB-C081D98AD8B4}"/>
              </a:ext>
            </a:extLst>
          </p:cNvPr>
          <p:cNvSpPr>
            <a:spLocks noGrp="1"/>
          </p:cNvSpPr>
          <p:nvPr>
            <p:ph type="title"/>
          </p:nvPr>
        </p:nvSpPr>
        <p:spPr/>
        <p:txBody>
          <a:bodyPr/>
          <a:lstStyle/>
          <a:p>
            <a:r>
              <a:rPr lang="en-US" b="0" dirty="0"/>
              <a:t>IBM Advisory Connect for </a:t>
            </a:r>
            <a:br>
              <a:rPr lang="en-US" b="0" dirty="0"/>
            </a:br>
            <a:r>
              <a:rPr lang="en-US" b="0" dirty="0"/>
              <a:t>IBM i on IBM Power</a:t>
            </a:r>
            <a:endParaRPr lang="en-US" dirty="0"/>
          </a:p>
        </p:txBody>
      </p:sp>
      <p:sp>
        <p:nvSpPr>
          <p:cNvPr id="7" name="Text Placeholder 6">
            <a:extLst>
              <a:ext uri="{FF2B5EF4-FFF2-40B4-BE49-F238E27FC236}">
                <a16:creationId xmlns:a16="http://schemas.microsoft.com/office/drawing/2014/main" id="{B213603B-F20F-2AB5-DBBF-7C2149E106B0}"/>
              </a:ext>
            </a:extLst>
          </p:cNvPr>
          <p:cNvSpPr>
            <a:spLocks noGrp="1"/>
          </p:cNvSpPr>
          <p:nvPr>
            <p:ph type="body" sz="quarter" idx="12"/>
          </p:nvPr>
        </p:nvSpPr>
        <p:spPr>
          <a:xfrm>
            <a:off x="305554" y="2055040"/>
            <a:ext cx="2438083" cy="3421060"/>
          </a:xfrm>
        </p:spPr>
        <p:txBody>
          <a:bodyPr/>
          <a:lstStyle/>
          <a:p>
            <a:pPr>
              <a:spcAft>
                <a:spcPts val="354"/>
              </a:spcAft>
              <a:tabLst>
                <a:tab pos="0" algn="l"/>
              </a:tabLst>
            </a:pPr>
            <a:r>
              <a:rPr lang="en-US" b="1" dirty="0"/>
              <a:t>Overview </a:t>
            </a:r>
            <a:br>
              <a:rPr lang="en-US" b="1" dirty="0"/>
            </a:br>
            <a:r>
              <a:rPr lang="en-US" dirty="0"/>
              <a:t>Do you want to get better business outcomes by connecting your team with IBM’s most trusted technical advisors?</a:t>
            </a:r>
          </a:p>
          <a:p>
            <a:pPr>
              <a:spcAft>
                <a:spcPts val="354"/>
              </a:spcAft>
              <a:tabLst>
                <a:tab pos="0" algn="l"/>
              </a:tabLst>
            </a:pPr>
            <a:r>
              <a:rPr lang="en-US" dirty="0"/>
              <a:t>Designed for large enterprises with an </a:t>
            </a:r>
            <a:r>
              <a:rPr lang="en-US" dirty="0">
                <a:latin typeface="+mn-lt"/>
              </a:rPr>
              <a:t>IBM i subscription, </a:t>
            </a:r>
            <a:r>
              <a:rPr lang="en-US" dirty="0"/>
              <a:t>IBM i Advisory Connect service provides simple and rapid access to Expert Labs advice and insights on database, performance, resiliency, security, and automation.</a:t>
            </a:r>
          </a:p>
          <a:p>
            <a:pPr>
              <a:spcAft>
                <a:spcPts val="354"/>
              </a:spcAft>
              <a:tabLst>
                <a:tab pos="0" algn="l"/>
              </a:tabLst>
            </a:pPr>
            <a:r>
              <a:rPr lang="en-US" dirty="0"/>
              <a:t>With expert guidance and advice on adoption of new technologies, the IBM i Advisory Connect ensures that your technology investments drive measurable business outcomes faster.</a:t>
            </a:r>
          </a:p>
        </p:txBody>
      </p:sp>
      <p:sp>
        <p:nvSpPr>
          <p:cNvPr id="9" name="Text Placeholder 8">
            <a:extLst>
              <a:ext uri="{FF2B5EF4-FFF2-40B4-BE49-F238E27FC236}">
                <a16:creationId xmlns:a16="http://schemas.microsoft.com/office/drawing/2014/main" id="{F8A4F750-7288-B0C0-7F4E-B6DB6B897F55}"/>
              </a:ext>
            </a:extLst>
          </p:cNvPr>
          <p:cNvSpPr>
            <a:spLocks noGrp="1"/>
          </p:cNvSpPr>
          <p:nvPr>
            <p:ph type="body" sz="quarter" idx="14"/>
          </p:nvPr>
        </p:nvSpPr>
        <p:spPr>
          <a:xfrm>
            <a:off x="6400760" y="305207"/>
            <a:ext cx="2535724" cy="5790446"/>
          </a:xfrm>
        </p:spPr>
        <p:txBody>
          <a:bodyPr/>
          <a:lstStyle/>
          <a:p>
            <a:r>
              <a:rPr lang="en-US" b="1" dirty="0">
                <a:solidFill>
                  <a:srgbClr val="0530AD"/>
                </a:solidFill>
              </a:rPr>
              <a:t>Activities</a:t>
            </a:r>
          </a:p>
          <a:p>
            <a:pPr lvl="1"/>
            <a:r>
              <a:rPr lang="en-US" dirty="0"/>
              <a:t>After subscribing to the IBM i Advisory Connect service via your IBM i operating system subscription, you will be paired with a named Expert Labs expert as your primary contact.</a:t>
            </a:r>
          </a:p>
          <a:p>
            <a:pPr lvl="1"/>
            <a:r>
              <a:rPr lang="en-US" dirty="0"/>
              <a:t>You will be able to request remote advice on new technology adoption from a variety of specialist Expert Labs consultants across the following domains: </a:t>
            </a:r>
          </a:p>
          <a:p>
            <a:pPr lvl="2">
              <a:spcAft>
                <a:spcPts val="533"/>
              </a:spcAft>
              <a:buFont typeface="System Font Regular"/>
              <a:buChar char="–"/>
            </a:pPr>
            <a:r>
              <a:rPr lang="en-US" dirty="0"/>
              <a:t>Database</a:t>
            </a:r>
          </a:p>
          <a:p>
            <a:pPr lvl="2">
              <a:spcAft>
                <a:spcPts val="533"/>
              </a:spcAft>
              <a:buFont typeface="System Font Regular"/>
              <a:buChar char="–"/>
            </a:pPr>
            <a:r>
              <a:rPr lang="en-US" dirty="0"/>
              <a:t>Resiliency</a:t>
            </a:r>
          </a:p>
          <a:p>
            <a:pPr lvl="2">
              <a:spcAft>
                <a:spcPts val="533"/>
              </a:spcAft>
              <a:buFont typeface="System Font Regular"/>
              <a:buChar char="–"/>
            </a:pPr>
            <a:r>
              <a:rPr lang="en-US" dirty="0"/>
              <a:t>Performance</a:t>
            </a:r>
          </a:p>
          <a:p>
            <a:pPr lvl="2">
              <a:spcAft>
                <a:spcPts val="533"/>
              </a:spcAft>
              <a:buFont typeface="System Font Regular"/>
              <a:buChar char="–"/>
            </a:pPr>
            <a:r>
              <a:rPr lang="en-US" dirty="0"/>
              <a:t>Security</a:t>
            </a:r>
          </a:p>
          <a:p>
            <a:pPr lvl="2">
              <a:spcAft>
                <a:spcPts val="533"/>
              </a:spcAft>
              <a:buFont typeface="System Font Regular"/>
              <a:buChar char="–"/>
            </a:pPr>
            <a:r>
              <a:rPr lang="en-US" dirty="0"/>
              <a:t>Automation</a:t>
            </a:r>
          </a:p>
          <a:p>
            <a:pPr lvl="1"/>
            <a:r>
              <a:rPr lang="en-US" dirty="0"/>
              <a:t>In addition, you can utilize one remote annual technology assessment for:</a:t>
            </a:r>
          </a:p>
          <a:p>
            <a:pPr lvl="2">
              <a:spcAft>
                <a:spcPts val="533"/>
              </a:spcAft>
              <a:buFont typeface="System Font Regular"/>
              <a:buChar char="–"/>
            </a:pPr>
            <a:r>
              <a:rPr lang="en-US" dirty="0"/>
              <a:t>System Health </a:t>
            </a:r>
          </a:p>
          <a:p>
            <a:pPr lvl="2">
              <a:spcAft>
                <a:spcPts val="533"/>
              </a:spcAft>
              <a:buFont typeface="System Font Regular"/>
              <a:buChar char="–"/>
            </a:pPr>
            <a:r>
              <a:rPr lang="en-US" dirty="0"/>
              <a:t>Performance</a:t>
            </a:r>
          </a:p>
          <a:p>
            <a:pPr lvl="2">
              <a:spcAft>
                <a:spcPts val="533"/>
              </a:spcAft>
              <a:buFont typeface="System Font Regular"/>
              <a:buChar char="–"/>
            </a:pPr>
            <a:r>
              <a:rPr lang="en-US" dirty="0"/>
              <a:t>Availability</a:t>
            </a:r>
          </a:p>
          <a:p>
            <a:pPr lvl="2">
              <a:spcAft>
                <a:spcPts val="533"/>
              </a:spcAft>
              <a:buFont typeface="System Font Regular"/>
              <a:buChar char="–"/>
            </a:pPr>
            <a:r>
              <a:rPr lang="en-US" dirty="0"/>
              <a:t>IBM </a:t>
            </a:r>
            <a:r>
              <a:rPr lang="en-US" dirty="0" err="1"/>
              <a:t>i</a:t>
            </a:r>
            <a:r>
              <a:rPr lang="en-US" dirty="0"/>
              <a:t> Security</a:t>
            </a:r>
          </a:p>
          <a:p>
            <a:pPr lvl="2">
              <a:spcAft>
                <a:spcPts val="533"/>
              </a:spcAft>
              <a:buFont typeface="System Font Regular"/>
              <a:buChar char="–"/>
            </a:pPr>
            <a:r>
              <a:rPr lang="en-US" dirty="0"/>
              <a:t>Shared Utility Capacity</a:t>
            </a:r>
          </a:p>
          <a:p>
            <a:pPr lvl="1"/>
            <a:endParaRPr lang="en-US" dirty="0"/>
          </a:p>
        </p:txBody>
      </p:sp>
      <p:sp>
        <p:nvSpPr>
          <p:cNvPr id="10" name="Text Placeholder 9">
            <a:extLst>
              <a:ext uri="{FF2B5EF4-FFF2-40B4-BE49-F238E27FC236}">
                <a16:creationId xmlns:a16="http://schemas.microsoft.com/office/drawing/2014/main" id="{70FA8E45-1EAA-2501-CEA8-59F41DD48522}"/>
              </a:ext>
            </a:extLst>
          </p:cNvPr>
          <p:cNvSpPr>
            <a:spLocks noGrp="1"/>
          </p:cNvSpPr>
          <p:nvPr>
            <p:ph type="body" sz="quarter" idx="15"/>
          </p:nvPr>
        </p:nvSpPr>
        <p:spPr/>
        <p:txBody>
          <a:bodyPr/>
          <a:lstStyle/>
          <a:p>
            <a:r>
              <a:rPr lang="en-US" b="1" dirty="0">
                <a:solidFill>
                  <a:srgbClr val="0530AD"/>
                </a:solidFill>
              </a:rPr>
              <a:t>Scope</a:t>
            </a:r>
            <a:endParaRPr lang="en-US" altLang="en-US" dirty="0">
              <a:solidFill>
                <a:srgbClr val="000000"/>
              </a:solidFill>
              <a:latin typeface="HelvNeue for IBM"/>
              <a:ea typeface="MS PGothic" charset="0"/>
              <a:cs typeface="Arial"/>
            </a:endParaRPr>
          </a:p>
          <a:p>
            <a:pPr lvl="1">
              <a:buClr>
                <a:srgbClr val="000000"/>
              </a:buClr>
            </a:pPr>
            <a:r>
              <a:rPr lang="en-US" altLang="en-US" dirty="0">
                <a:solidFill>
                  <a:srgbClr val="000000"/>
                </a:solidFill>
                <a:ea typeface="MS PGothic" charset="0"/>
                <a:cs typeface="Arial"/>
              </a:rPr>
              <a:t>Provide an IBM i subject matter expect as the primary contact</a:t>
            </a:r>
          </a:p>
          <a:p>
            <a:pPr lvl="1">
              <a:buClr>
                <a:srgbClr val="000000"/>
              </a:buClr>
            </a:pPr>
            <a:r>
              <a:rPr lang="en-US" altLang="en-US" dirty="0">
                <a:solidFill>
                  <a:srgbClr val="000000"/>
                </a:solidFill>
                <a:ea typeface="MS PGothic" charset="0"/>
                <a:cs typeface="Arial"/>
              </a:rPr>
              <a:t>Provide remote advice related to the covered technology domains</a:t>
            </a:r>
          </a:p>
          <a:p>
            <a:pPr lvl="1">
              <a:buClr>
                <a:srgbClr val="000000"/>
              </a:buClr>
            </a:pPr>
            <a:r>
              <a:rPr lang="en-US" altLang="en-US" dirty="0">
                <a:solidFill>
                  <a:srgbClr val="000000"/>
                </a:solidFill>
                <a:ea typeface="MS PGothic" charset="0"/>
                <a:cs typeface="Arial"/>
              </a:rPr>
              <a:t>Provide one remote annual technology domain assessment</a:t>
            </a:r>
          </a:p>
          <a:p>
            <a:pPr lvl="1">
              <a:buClr>
                <a:srgbClr val="000000"/>
              </a:buClr>
            </a:pPr>
            <a:r>
              <a:rPr lang="en-US" altLang="en-US" dirty="0">
                <a:solidFill>
                  <a:srgbClr val="000000"/>
                </a:solidFill>
                <a:ea typeface="MS PGothic" charset="0"/>
                <a:cs typeface="Arial"/>
              </a:rPr>
              <a:t>Make recommendations on best practices.</a:t>
            </a:r>
          </a:p>
          <a:p>
            <a:pPr marL="0" lvl="1" indent="0">
              <a:buClr>
                <a:srgbClr val="000000"/>
              </a:buClr>
              <a:buNone/>
            </a:pPr>
            <a:r>
              <a:rPr lang="en-US" b="1" dirty="0">
                <a:solidFill>
                  <a:srgbClr val="0530AD"/>
                </a:solidFill>
              </a:rPr>
              <a:t> </a:t>
            </a:r>
          </a:p>
          <a:p>
            <a:pPr lvl="1"/>
            <a:r>
              <a:rPr lang="en-US" dirty="0"/>
              <a:t>Included in IBM i L30 per core subscription</a:t>
            </a:r>
            <a:endParaRPr lang="en-US" i="1" dirty="0"/>
          </a:p>
          <a:p>
            <a:pPr lvl="1"/>
            <a:endParaRPr lang="en-US" dirty="0"/>
          </a:p>
          <a:p>
            <a:pPr marL="0" lvl="1" indent="0">
              <a:buNone/>
            </a:pPr>
            <a:r>
              <a:rPr lang="en-US" b="1" dirty="0">
                <a:solidFill>
                  <a:srgbClr val="0530AD"/>
                </a:solidFill>
              </a:rPr>
              <a:t>Contact </a:t>
            </a:r>
          </a:p>
          <a:p>
            <a:pPr lvl="1"/>
            <a:r>
              <a:rPr lang="en-US" dirty="0"/>
              <a:t>Contact us at </a:t>
            </a:r>
            <a:r>
              <a:rPr lang="en-US" dirty="0">
                <a:hlinkClick r:id="rId3"/>
              </a:rPr>
              <a:t>systems-expert-labs@ibm.com</a:t>
            </a:r>
            <a:r>
              <a:rPr lang="en-US" dirty="0"/>
              <a:t> or your local Expert Labs team</a:t>
            </a:r>
          </a:p>
          <a:p>
            <a:pPr marL="0" lvl="1" indent="0">
              <a:buNone/>
            </a:pPr>
            <a:endParaRPr lang="en-US" sz="933" dirty="0"/>
          </a:p>
        </p:txBody>
      </p:sp>
      <p:sp>
        <p:nvSpPr>
          <p:cNvPr id="8" name="Text Placeholder 7">
            <a:extLst>
              <a:ext uri="{FF2B5EF4-FFF2-40B4-BE49-F238E27FC236}">
                <a16:creationId xmlns:a16="http://schemas.microsoft.com/office/drawing/2014/main" id="{999C3BC2-2555-B645-AEF9-E2F9289DC580}"/>
              </a:ext>
            </a:extLst>
          </p:cNvPr>
          <p:cNvSpPr>
            <a:spLocks noGrp="1"/>
          </p:cNvSpPr>
          <p:nvPr>
            <p:ph type="body" sz="quarter" idx="13"/>
          </p:nvPr>
        </p:nvSpPr>
        <p:spPr/>
        <p:txBody>
          <a:bodyPr/>
          <a:lstStyle/>
          <a:p>
            <a:r>
              <a:rPr lang="en-US" sz="1200" dirty="0"/>
              <a:t>Target Audience</a:t>
            </a:r>
          </a:p>
          <a:p>
            <a:pPr marL="228557" indent="-228557">
              <a:buFont typeface="System Font Regular"/>
              <a:buChar char="–"/>
            </a:pPr>
            <a:r>
              <a:rPr lang="en-US" sz="1200" b="0" dirty="0">
                <a:solidFill>
                  <a:schemeClr val="tx1"/>
                </a:solidFill>
                <a:ea typeface="Times New Roman" panose="02020603050405020304" pitchFamily="18" charset="0"/>
                <a:cs typeface="Times New Roman" panose="02020603050405020304" pitchFamily="18" charset="0"/>
              </a:rPr>
              <a:t>Designed for large enterprise executives and managers responsible for IBM i operations and application delivery that need in-depth advice across multiple technical domains</a:t>
            </a:r>
            <a:endParaRPr lang="en-US" sz="1200" b="0" kern="100" dirty="0">
              <a:solidFill>
                <a:schemeClr val="tx1"/>
              </a:solidFill>
              <a:ea typeface="Aptos" panose="020B0004020202020204" pitchFamily="34" charset="0"/>
              <a:cs typeface="Times New Roman" panose="02020603050405020304" pitchFamily="18" charset="0"/>
            </a:endParaRPr>
          </a:p>
          <a:p>
            <a:r>
              <a:rPr lang="en-US" sz="1200" dirty="0"/>
              <a:t>Why Use This Service?</a:t>
            </a:r>
          </a:p>
          <a:p>
            <a:pPr marL="228557" lvl="1" indent="-228557">
              <a:buFont typeface="System Font Regular"/>
              <a:buChar char="–"/>
            </a:pPr>
            <a:r>
              <a:rPr lang="en-US" sz="1200" dirty="0"/>
              <a:t>Do you want to ensure your enterprise subscription for IBM i is driving measurable business outcomes faster?</a:t>
            </a:r>
          </a:p>
          <a:p>
            <a:pPr marL="228557" lvl="1" indent="-228557">
              <a:buFont typeface="System Font Regular"/>
              <a:buChar char="–"/>
            </a:pPr>
            <a:r>
              <a:rPr lang="en-US" sz="1200" dirty="0"/>
              <a:t>Do you want to ensure you are adopting and optimized to exploit the latest IBM i technologies?</a:t>
            </a:r>
            <a:endParaRPr lang="en-US" sz="1200" b="1" dirty="0">
              <a:solidFill>
                <a:srgbClr val="0530AD"/>
              </a:solidFill>
            </a:endParaRPr>
          </a:p>
          <a:p>
            <a:pPr lvl="1"/>
            <a:r>
              <a:rPr lang="en-US" sz="1200" b="1" dirty="0">
                <a:solidFill>
                  <a:srgbClr val="0530AD"/>
                </a:solidFill>
              </a:rPr>
              <a:t>Benefits</a:t>
            </a:r>
          </a:p>
          <a:p>
            <a:pPr marL="228557" lvl="1" indent="-228557">
              <a:buFont typeface="System Font Regular"/>
              <a:buChar char="–"/>
            </a:pPr>
            <a:r>
              <a:rPr lang="en-US" sz="1200" dirty="0"/>
              <a:t>IBM i Advisory Connect is a proactive advisory service with access to the experience and expertise of IBM Expert Labs consultants. </a:t>
            </a:r>
          </a:p>
          <a:p>
            <a:pPr marL="228557" lvl="1" indent="-228557">
              <a:buFont typeface="System Font Regular"/>
              <a:buChar char="–"/>
            </a:pPr>
            <a:r>
              <a:rPr lang="en-US" sz="1200" dirty="0"/>
              <a:t>Advisory Connect for IBM i helps you ensure you are maximizing the adoption of new IBM i technologies such as database mirroring, cyber resiliency, advanced SQL methods, Quantum Safe encryption, Ansible automation.</a:t>
            </a:r>
          </a:p>
          <a:p>
            <a:pPr lvl="1"/>
            <a:endParaRPr lang="en-US" sz="1200" dirty="0"/>
          </a:p>
          <a:p>
            <a:pPr lvl="1"/>
            <a:endParaRPr lang="en-US" sz="1200" b="1" dirty="0"/>
          </a:p>
        </p:txBody>
      </p:sp>
      <p:sp>
        <p:nvSpPr>
          <p:cNvPr id="12" name="Text Placeholder 4">
            <a:extLst>
              <a:ext uri="{FF2B5EF4-FFF2-40B4-BE49-F238E27FC236}">
                <a16:creationId xmlns:a16="http://schemas.microsoft.com/office/drawing/2014/main" id="{830031D6-1219-8D31-A476-56E619466C6B}"/>
              </a:ext>
            </a:extLst>
          </p:cNvPr>
          <p:cNvSpPr txBox="1">
            <a:spLocks/>
          </p:cNvSpPr>
          <p:nvPr/>
        </p:nvSpPr>
        <p:spPr>
          <a:xfrm>
            <a:off x="305554" y="305207"/>
            <a:ext cx="2438083" cy="457140"/>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b="0" i="0">
                <a:solidFill>
                  <a:schemeClr val="tx1"/>
                </a:solidFill>
                <a:latin typeface="+mn-lt"/>
                <a:ea typeface="Arial Regular" charset="0"/>
                <a:cs typeface="Arial Regular" charset="0"/>
              </a:defRPr>
            </a:lvl1pPr>
            <a:lvl2pPr marL="171450" indent="-171450" algn="l" rtl="0" eaLnBrk="1" fontAlgn="base" hangingPunct="1">
              <a:lnSpc>
                <a:spcPct val="100000"/>
              </a:lnSpc>
              <a:spcBef>
                <a:spcPts val="1100"/>
              </a:spcBef>
              <a:spcAft>
                <a:spcPct val="0"/>
              </a:spcAft>
              <a:buClr>
                <a:schemeClr val="tx1"/>
              </a:buClr>
              <a:buSzPct val="100000"/>
              <a:buFont typeface=".AppleSystemUIFont" charset="-120"/>
              <a:buChar char="–"/>
              <a:tabLst/>
              <a:defRPr sz="1400" b="0" i="0">
                <a:solidFill>
                  <a:schemeClr val="tx1"/>
                </a:solidFill>
                <a:latin typeface="+mn-lt"/>
                <a:ea typeface="Arial Regular" charset="0"/>
                <a:cs typeface="Arial Regular" charset="0"/>
              </a:defRPr>
            </a:lvl2pPr>
            <a:lvl3pPr marL="342900" indent="-141288"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Regular" charset="0"/>
                <a:cs typeface="Arial Regular" charset="0"/>
              </a:defRPr>
            </a:lvl3pPr>
            <a:lvl4pPr marL="628650" indent="-193675" algn="l" rtl="0" eaLnBrk="1" fontAlgn="base" hangingPunct="1">
              <a:lnSpc>
                <a:spcPct val="100000"/>
              </a:lnSpc>
              <a:spcBef>
                <a:spcPts val="1100"/>
              </a:spcBef>
              <a:spcAft>
                <a:spcPct val="0"/>
              </a:spcAft>
              <a:buClr>
                <a:schemeClr val="tx1"/>
              </a:buClr>
              <a:buSzPct val="100000"/>
              <a:buFont typeface=".AppleSystemUIFont" charset="-120"/>
              <a:buChar char="–"/>
              <a:tabLst/>
              <a:defRPr sz="1400" b="0" i="0" baseline="0">
                <a:solidFill>
                  <a:schemeClr val="tx1"/>
                </a:solidFill>
                <a:latin typeface="+mn-lt"/>
                <a:ea typeface="Arial Regular" charset="0"/>
                <a:cs typeface="Arial Regular" charset="0"/>
              </a:defRPr>
            </a:lvl4pPr>
            <a:lvl5pPr marL="803275" indent="-171450" algn="l" rtl="0" eaLnBrk="1" fontAlgn="base" hangingPunct="1">
              <a:lnSpc>
                <a:spcPct val="100000"/>
              </a:lnSpc>
              <a:spcBef>
                <a:spcPts val="1100"/>
              </a:spcBef>
              <a:spcAft>
                <a:spcPct val="0"/>
              </a:spcAft>
              <a:buClr>
                <a:schemeClr val="tx1"/>
              </a:buClr>
              <a:buFont typeface=".AppleSystemUIFont" charset="-120"/>
              <a:buChar char="»"/>
              <a:tabLst/>
              <a:defRPr sz="1400" b="0" i="0">
                <a:solidFill>
                  <a:schemeClr val="tx1"/>
                </a:solidFill>
                <a:latin typeface="+mn-lt"/>
                <a:ea typeface="Arial Regular" charset="0"/>
                <a:cs typeface="Arial Regular"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1095169" fontAlgn="auto" hangingPunct="0">
              <a:spcBef>
                <a:spcPts val="0"/>
              </a:spcBef>
              <a:spcAft>
                <a:spcPts val="0"/>
              </a:spcAft>
              <a:buClrTx/>
              <a:buSzTx/>
              <a:defRPr/>
            </a:pPr>
            <a:r>
              <a:rPr lang="en-GB" sz="1200" b="1" dirty="0">
                <a:solidFill>
                  <a:srgbClr val="FFFFFF"/>
                </a:solidFill>
                <a:latin typeface="Arial" panose="020B0604020202020204"/>
                <a:ea typeface="Helvetica Neue"/>
                <a:cs typeface="Helvetica Neue"/>
                <a:sym typeface="Helvetica Neue"/>
              </a:rPr>
              <a:t>Power</a:t>
            </a:r>
            <a:br>
              <a:rPr lang="en-GB" sz="1200" dirty="0">
                <a:solidFill>
                  <a:srgbClr val="FFFFFF"/>
                </a:solidFill>
                <a:latin typeface="Arial" panose="020B0604020202020204"/>
                <a:ea typeface="Helvetica Neue"/>
                <a:cs typeface="Helvetica Neue"/>
                <a:sym typeface="Helvetica Neue"/>
              </a:rPr>
            </a:br>
            <a:r>
              <a:rPr lang="en-GB" sz="1200" dirty="0">
                <a:solidFill>
                  <a:srgbClr val="FFFFFF"/>
                </a:solidFill>
                <a:latin typeface="Arial" panose="020B0604020202020204"/>
                <a:ea typeface="Helvetica Neue"/>
                <a:cs typeface="Helvetica Neue"/>
                <a:sym typeface="Helvetica Neue"/>
              </a:rPr>
              <a:t>Quick Reference Guide</a:t>
            </a:r>
            <a:endParaRPr lang="en-US" sz="1200" dirty="0">
              <a:solidFill>
                <a:srgbClr val="FFFFFF"/>
              </a:solidFill>
              <a:latin typeface="Arial" panose="020B0604020202020204"/>
              <a:ea typeface="Helvetica Neue"/>
              <a:cs typeface="Helvetica Neue"/>
              <a:sym typeface="Helvetica Neue"/>
            </a:endParaRPr>
          </a:p>
        </p:txBody>
      </p:sp>
      <p:cxnSp>
        <p:nvCxnSpPr>
          <p:cNvPr id="2" name="Straight Connector 1">
            <a:extLst>
              <a:ext uri="{FF2B5EF4-FFF2-40B4-BE49-F238E27FC236}">
                <a16:creationId xmlns:a16="http://schemas.microsoft.com/office/drawing/2014/main" id="{E95C44A6-C7FF-161B-3C77-BBF805C0AC6D}"/>
              </a:ext>
            </a:extLst>
          </p:cNvPr>
          <p:cNvCxnSpPr/>
          <p:nvPr/>
        </p:nvCxnSpPr>
        <p:spPr bwMode="auto">
          <a:xfrm>
            <a:off x="3601616" y="4128582"/>
            <a:ext cx="1710088"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 name="Straight Connector 2">
            <a:extLst>
              <a:ext uri="{FF2B5EF4-FFF2-40B4-BE49-F238E27FC236}">
                <a16:creationId xmlns:a16="http://schemas.microsoft.com/office/drawing/2014/main" id="{D945888A-F4B9-4492-17F8-678272BFBEA0}"/>
              </a:ext>
            </a:extLst>
          </p:cNvPr>
          <p:cNvCxnSpPr>
            <a:cxnSpLocks/>
          </p:cNvCxnSpPr>
          <p:nvPr/>
        </p:nvCxnSpPr>
        <p:spPr bwMode="auto">
          <a:xfrm>
            <a:off x="3862873" y="5133235"/>
            <a:ext cx="1835416"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4" name="Straight Connector 3">
            <a:extLst>
              <a:ext uri="{FF2B5EF4-FFF2-40B4-BE49-F238E27FC236}">
                <a16:creationId xmlns:a16="http://schemas.microsoft.com/office/drawing/2014/main" id="{00E1BD3F-77F7-F17E-5948-90CCEFF6C429}"/>
              </a:ext>
            </a:extLst>
          </p:cNvPr>
          <p:cNvCxnSpPr>
            <a:cxnSpLocks/>
          </p:cNvCxnSpPr>
          <p:nvPr/>
        </p:nvCxnSpPr>
        <p:spPr bwMode="auto">
          <a:xfrm>
            <a:off x="3601616" y="5332741"/>
            <a:ext cx="1766596"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7" name="Straight Connector 16">
            <a:extLst>
              <a:ext uri="{FF2B5EF4-FFF2-40B4-BE49-F238E27FC236}">
                <a16:creationId xmlns:a16="http://schemas.microsoft.com/office/drawing/2014/main" id="{829F2280-CB8F-4ACB-1BF5-8B29D0F47708}"/>
              </a:ext>
            </a:extLst>
          </p:cNvPr>
          <p:cNvCxnSpPr>
            <a:cxnSpLocks/>
          </p:cNvCxnSpPr>
          <p:nvPr/>
        </p:nvCxnSpPr>
        <p:spPr bwMode="auto">
          <a:xfrm>
            <a:off x="3545108" y="5534904"/>
            <a:ext cx="902484"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A3A0430-1296-27BB-A549-EBB04B939D4A}"/>
              </a:ext>
            </a:extLst>
          </p:cNvPr>
          <p:cNvCxnSpPr/>
          <p:nvPr/>
        </p:nvCxnSpPr>
        <p:spPr bwMode="auto">
          <a:xfrm>
            <a:off x="7021485" y="1516124"/>
            <a:ext cx="1710088"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AE18D643-2967-34B5-B30C-6D6D641B7F54}"/>
              </a:ext>
            </a:extLst>
          </p:cNvPr>
          <p:cNvCxnSpPr/>
          <p:nvPr/>
        </p:nvCxnSpPr>
        <p:spPr bwMode="auto">
          <a:xfrm>
            <a:off x="6533805" y="1718401"/>
            <a:ext cx="1710088"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68B61387-E460-1A01-58B6-D86905312EB6}"/>
              </a:ext>
            </a:extLst>
          </p:cNvPr>
          <p:cNvCxnSpPr/>
          <p:nvPr/>
        </p:nvCxnSpPr>
        <p:spPr bwMode="auto">
          <a:xfrm>
            <a:off x="6533805" y="4436662"/>
            <a:ext cx="1710088"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A94B5D44-CEC3-06CC-0793-B4C874375D24}"/>
              </a:ext>
            </a:extLst>
          </p:cNvPr>
          <p:cNvCxnSpPr>
            <a:cxnSpLocks/>
          </p:cNvCxnSpPr>
          <p:nvPr/>
        </p:nvCxnSpPr>
        <p:spPr bwMode="auto">
          <a:xfrm>
            <a:off x="6533805" y="4599452"/>
            <a:ext cx="826422"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519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6F964-1C01-52F7-7251-AD41E4AD5AE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F226D-43D9-09B8-ECDA-FD9E9BCDFD6C}"/>
              </a:ext>
            </a:extLst>
          </p:cNvPr>
          <p:cNvSpPr>
            <a:spLocks noGrp="1"/>
          </p:cNvSpPr>
          <p:nvPr>
            <p:ph type="sldNum" sz="quarter" idx="10"/>
          </p:nvPr>
        </p:nvSpPr>
        <p:spPr/>
        <p:txBody>
          <a:bodyPr/>
          <a:lstStyle/>
          <a:p>
            <a:pPr defTabSz="914377" eaLnBrk="0" fontAlgn="base" hangingPunct="0">
              <a:spcBef>
                <a:spcPct val="0"/>
              </a:spcBef>
              <a:spcAft>
                <a:spcPct val="0"/>
              </a:spcAft>
            </a:pPr>
            <a:fld id="{D0BE6F14-FF48-0F4F-A8AA-2E3F25371E4A}" type="slidenum">
              <a:rPr lang="en-US">
                <a:solidFill>
                  <a:srgbClr val="000000"/>
                </a:solidFill>
                <a:latin typeface="IBM Plex Sans"/>
              </a:rPr>
              <a:pPr defTabSz="914377" eaLnBrk="0" fontAlgn="base" hangingPunct="0">
                <a:spcBef>
                  <a:spcPct val="0"/>
                </a:spcBef>
                <a:spcAft>
                  <a:spcPct val="0"/>
                </a:spcAft>
              </a:pPr>
              <a:t>23</a:t>
            </a:fld>
            <a:endParaRPr lang="en-US">
              <a:solidFill>
                <a:srgbClr val="000000"/>
              </a:solidFill>
              <a:latin typeface="IBM Plex Sans"/>
            </a:endParaRPr>
          </a:p>
        </p:txBody>
      </p:sp>
      <p:sp>
        <p:nvSpPr>
          <p:cNvPr id="3" name="Title 2">
            <a:extLst>
              <a:ext uri="{FF2B5EF4-FFF2-40B4-BE49-F238E27FC236}">
                <a16:creationId xmlns:a16="http://schemas.microsoft.com/office/drawing/2014/main" id="{15F2B1D5-2CD6-9991-E2C0-B5653E9D07CC}"/>
              </a:ext>
            </a:extLst>
          </p:cNvPr>
          <p:cNvSpPr>
            <a:spLocks noGrp="1"/>
          </p:cNvSpPr>
          <p:nvPr>
            <p:ph type="title"/>
          </p:nvPr>
        </p:nvSpPr>
        <p:spPr/>
        <p:txBody>
          <a:bodyPr/>
          <a:lstStyle/>
          <a:p>
            <a:r>
              <a:rPr lang="en-US" altLang="en-US" dirty="0"/>
              <a:t>IBM Advisory Connect – What’s Included (per year)</a:t>
            </a:r>
          </a:p>
        </p:txBody>
      </p:sp>
      <p:sp>
        <p:nvSpPr>
          <p:cNvPr id="4" name="Content Placeholder 3">
            <a:extLst>
              <a:ext uri="{FF2B5EF4-FFF2-40B4-BE49-F238E27FC236}">
                <a16:creationId xmlns:a16="http://schemas.microsoft.com/office/drawing/2014/main" id="{49253E8F-74C1-F03E-8EDA-CD97C6EB109F}"/>
              </a:ext>
            </a:extLst>
          </p:cNvPr>
          <p:cNvSpPr>
            <a:spLocks noGrp="1"/>
          </p:cNvSpPr>
          <p:nvPr>
            <p:ph idx="1"/>
          </p:nvPr>
        </p:nvSpPr>
        <p:spPr>
          <a:xfrm>
            <a:off x="512065" y="834999"/>
            <a:ext cx="10769120" cy="5233840"/>
          </a:xfrm>
        </p:spPr>
        <p:txBody>
          <a:bodyPr/>
          <a:lstStyle/>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An initial ‘</a:t>
            </a:r>
            <a:r>
              <a:rPr lang="en-US" sz="2000" b="1" dirty="0">
                <a:solidFill>
                  <a:srgbClr val="000000"/>
                </a:solidFill>
                <a:latin typeface="Arial" panose="020B0604020202020204" pitchFamily="34" charset="0"/>
                <a:cs typeface="Arial" panose="020B0604020202020204" pitchFamily="34" charset="0"/>
              </a:rPr>
              <a:t>IBM i Environment Assessment</a:t>
            </a:r>
            <a:r>
              <a:rPr lang="en-US" sz="2000" dirty="0">
                <a:solidFill>
                  <a:srgbClr val="000000"/>
                </a:solidFill>
                <a:latin typeface="Arial" panose="020B0604020202020204" pitchFamily="34" charset="0"/>
                <a:cs typeface="Arial" panose="020B0604020202020204" pitchFamily="34" charset="0"/>
              </a:rPr>
              <a:t>’ (to be initiated by local market Experts Lab team)</a:t>
            </a: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A ‘</a:t>
            </a:r>
            <a:r>
              <a:rPr lang="en-US" sz="2000" b="1" dirty="0">
                <a:solidFill>
                  <a:srgbClr val="000000"/>
                </a:solidFill>
                <a:latin typeface="Arial" panose="020B0604020202020204" pitchFamily="34" charset="0"/>
                <a:cs typeface="Arial" panose="020B0604020202020204" pitchFamily="34" charset="0"/>
              </a:rPr>
              <a:t>Technology Area Assessment</a:t>
            </a:r>
            <a:r>
              <a:rPr lang="en-US" sz="2000" dirty="0">
                <a:solidFill>
                  <a:srgbClr val="000000"/>
                </a:solidFill>
                <a:latin typeface="Arial" panose="020B0604020202020204" pitchFamily="34" charset="0"/>
                <a:cs typeface="Arial" panose="020B0604020202020204" pitchFamily="34" charset="0"/>
              </a:rPr>
              <a:t>’ for one of the following domains (single partition*):</a:t>
            </a: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System Health</a:t>
            </a: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Performance</a:t>
            </a: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Availability</a:t>
            </a: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Security</a:t>
            </a: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Shared Utility Capacity</a:t>
            </a: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Development of </a:t>
            </a:r>
            <a:r>
              <a:rPr lang="en-US" sz="2000" b="1" dirty="0">
                <a:solidFill>
                  <a:srgbClr val="000000"/>
                </a:solidFill>
                <a:latin typeface="Arial" panose="020B0604020202020204" pitchFamily="34" charset="0"/>
                <a:cs typeface="Arial" panose="020B0604020202020204" pitchFamily="34" charset="0"/>
              </a:rPr>
              <a:t>multi-year, prioritized action plans</a:t>
            </a:r>
            <a:r>
              <a:rPr lang="en-US" sz="2000" dirty="0">
                <a:solidFill>
                  <a:srgbClr val="000000"/>
                </a:solidFill>
                <a:latin typeface="Arial" panose="020B0604020202020204" pitchFamily="34" charset="0"/>
                <a:cs typeface="Arial" panose="020B0604020202020204" pitchFamily="34" charset="0"/>
              </a:rPr>
              <a:t> that are reviewed during </a:t>
            </a:r>
            <a:r>
              <a:rPr lang="en-US" sz="2000" b="1" dirty="0">
                <a:solidFill>
                  <a:srgbClr val="000000"/>
                </a:solidFill>
                <a:latin typeface="Arial" panose="020B0604020202020204" pitchFamily="34" charset="0"/>
                <a:cs typeface="Arial" panose="020B0604020202020204" pitchFamily="34" charset="0"/>
              </a:rPr>
              <a:t>recurring interlocks</a:t>
            </a:r>
            <a:r>
              <a:rPr lang="en-US" sz="2000" dirty="0">
                <a:solidFill>
                  <a:srgbClr val="000000"/>
                </a:solidFill>
                <a:latin typeface="Arial" panose="020B0604020202020204" pitchFamily="34" charset="0"/>
                <a:cs typeface="Arial" panose="020B0604020202020204" pitchFamily="34" charset="0"/>
              </a:rPr>
              <a:t>.</a:t>
            </a: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b="1" dirty="0">
                <a:solidFill>
                  <a:srgbClr val="000000"/>
                </a:solidFill>
                <a:latin typeface="Arial" panose="020B0604020202020204" pitchFamily="34" charset="0"/>
                <a:cs typeface="Arial" panose="020B0604020202020204" pitchFamily="34" charset="0"/>
              </a:rPr>
              <a:t>Advising</a:t>
            </a:r>
            <a:r>
              <a:rPr lang="en-US" sz="2000" dirty="0">
                <a:solidFill>
                  <a:srgbClr val="000000"/>
                </a:solidFill>
                <a:latin typeface="Arial" panose="020B0604020202020204" pitchFamily="34" charset="0"/>
                <a:cs typeface="Arial" panose="020B0604020202020204" pitchFamily="34" charset="0"/>
              </a:rPr>
              <a:t> on IBM i best practices and adoption of new IBM i technologies</a:t>
            </a: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													Note: All services are provided remotely.</a:t>
            </a:r>
            <a:endParaRPr lang="en-US" dirty="0"/>
          </a:p>
        </p:txBody>
      </p:sp>
    </p:spTree>
    <p:extLst>
      <p:ext uri="{BB962C8B-B14F-4D97-AF65-F5344CB8AC3E}">
        <p14:creationId xmlns:p14="http://schemas.microsoft.com/office/powerpoint/2010/main" val="369113913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44B2C-1188-51D2-0469-A96B55AFAE7E}"/>
              </a:ext>
            </a:extLst>
          </p:cNvPr>
          <p:cNvSpPr>
            <a:spLocks noGrp="1"/>
          </p:cNvSpPr>
          <p:nvPr>
            <p:ph type="sldNum" sz="quarter" idx="10"/>
          </p:nvPr>
        </p:nvSpPr>
        <p:spPr/>
        <p:txBody>
          <a:bodyPr/>
          <a:lstStyle/>
          <a:p>
            <a:fld id="{D0BE6F14-FF48-0F4F-A8AA-2E3F25371E4A}" type="slidenum">
              <a:rPr lang="en-US" smtClean="0"/>
              <a:pPr/>
              <a:t>24</a:t>
            </a:fld>
            <a:endParaRPr lang="en-US"/>
          </a:p>
        </p:txBody>
      </p:sp>
      <p:sp>
        <p:nvSpPr>
          <p:cNvPr id="3" name="Title 2">
            <a:extLst>
              <a:ext uri="{FF2B5EF4-FFF2-40B4-BE49-F238E27FC236}">
                <a16:creationId xmlns:a16="http://schemas.microsoft.com/office/drawing/2014/main" id="{5379A0EA-8C91-A489-289A-9B141B13F1F3}"/>
              </a:ext>
            </a:extLst>
          </p:cNvPr>
          <p:cNvSpPr>
            <a:spLocks noGrp="1"/>
          </p:cNvSpPr>
          <p:nvPr>
            <p:ph type="title"/>
          </p:nvPr>
        </p:nvSpPr>
        <p:spPr/>
        <p:txBody>
          <a:bodyPr/>
          <a:lstStyle/>
          <a:p>
            <a:r>
              <a:rPr lang="en-US" dirty="0"/>
              <a:t>Advisory Connect Process Example</a:t>
            </a:r>
          </a:p>
        </p:txBody>
      </p:sp>
      <p:sp>
        <p:nvSpPr>
          <p:cNvPr id="4" name="Content Placeholder 3">
            <a:extLst>
              <a:ext uri="{FF2B5EF4-FFF2-40B4-BE49-F238E27FC236}">
                <a16:creationId xmlns:a16="http://schemas.microsoft.com/office/drawing/2014/main" id="{6DBF9689-7A9C-2D83-7339-C7E986292E09}"/>
              </a:ext>
            </a:extLst>
          </p:cNvPr>
          <p:cNvSpPr>
            <a:spLocks noGrp="1"/>
          </p:cNvSpPr>
          <p:nvPr>
            <p:ph idx="1"/>
          </p:nvPr>
        </p:nvSpPr>
        <p:spPr>
          <a:xfrm>
            <a:off x="308385" y="1086415"/>
            <a:ext cx="11470496" cy="4982423"/>
          </a:xfrm>
        </p:spPr>
        <p:txBody>
          <a:bodyPr/>
          <a:lstStyle/>
          <a:p>
            <a:r>
              <a:rPr lang="en-US" sz="2000" dirty="0"/>
              <a:t>An Expert Labs Consultant will contact someone at the client</a:t>
            </a:r>
          </a:p>
          <a:p>
            <a:pPr lvl="1"/>
            <a:r>
              <a:rPr lang="en-US" sz="2000" dirty="0"/>
              <a:t>Finding the right person can be challenging for us.</a:t>
            </a:r>
          </a:p>
          <a:p>
            <a:pPr lvl="1"/>
            <a:r>
              <a:rPr lang="en-US" sz="2000" dirty="0"/>
              <a:t>Consider contacting us proactively if you are the right person - </a:t>
            </a:r>
            <a:r>
              <a:rPr lang="en-US" sz="2000" u="sng" dirty="0">
                <a:hlinkClick r:id="rId2"/>
              </a:rPr>
              <a:t>systems-expert-labs@ibm.com</a:t>
            </a:r>
            <a:endParaRPr lang="en-US" sz="2000" dirty="0"/>
          </a:p>
          <a:p>
            <a:pPr lvl="1"/>
            <a:endParaRPr lang="en-US" sz="2000" dirty="0"/>
          </a:p>
          <a:p>
            <a:r>
              <a:rPr lang="en-US" sz="2000" dirty="0"/>
              <a:t>Hold an initial call to explain what’s included in the service</a:t>
            </a:r>
          </a:p>
          <a:p>
            <a:endParaRPr lang="en-US" sz="2000" dirty="0"/>
          </a:p>
          <a:p>
            <a:r>
              <a:rPr lang="en-US" sz="2000" dirty="0"/>
              <a:t>Perform the IBM i Discovery/Environment Assessment</a:t>
            </a:r>
          </a:p>
          <a:p>
            <a:endParaRPr lang="en-US" sz="2000" dirty="0"/>
          </a:p>
          <a:p>
            <a:r>
              <a:rPr lang="en-US" sz="2000" dirty="0"/>
              <a:t>Review the assessment findings and select which Technology Area Assessment will be done</a:t>
            </a:r>
          </a:p>
          <a:p>
            <a:endParaRPr lang="en-US" sz="2000" dirty="0"/>
          </a:p>
          <a:p>
            <a:r>
              <a:rPr lang="en-US" sz="2000" dirty="0"/>
              <a:t>Perform the selected Technology Area Assessment and review the findings</a:t>
            </a:r>
          </a:p>
          <a:p>
            <a:endParaRPr lang="en-US" sz="2000" dirty="0"/>
          </a:p>
          <a:p>
            <a:r>
              <a:rPr lang="en-US" sz="2000" dirty="0"/>
              <a:t>Ongoing:</a:t>
            </a:r>
          </a:p>
          <a:p>
            <a:pPr lvl="1"/>
            <a:r>
              <a:rPr lang="en-US" sz="2000" dirty="0"/>
              <a:t>Available to provide ad-hoc advice related to IBM i</a:t>
            </a:r>
          </a:p>
          <a:p>
            <a:pPr lvl="1"/>
            <a:r>
              <a:rPr lang="en-US" sz="2000" dirty="0"/>
              <a:t>Periodic checks of progress on assessment recommendations</a:t>
            </a:r>
          </a:p>
        </p:txBody>
      </p:sp>
    </p:spTree>
    <p:extLst>
      <p:ext uri="{BB962C8B-B14F-4D97-AF65-F5344CB8AC3E}">
        <p14:creationId xmlns:p14="http://schemas.microsoft.com/office/powerpoint/2010/main" val="19372880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B7F01B-9103-8CA1-C0B3-3F8DBE1E313E}"/>
              </a:ext>
            </a:extLst>
          </p:cNvPr>
          <p:cNvSpPr>
            <a:spLocks noGrp="1"/>
          </p:cNvSpPr>
          <p:nvPr>
            <p:ph type="sldNum" sz="quarter" idx="10"/>
          </p:nvPr>
        </p:nvSpPr>
        <p:spPr/>
        <p:txBody>
          <a:bodyPr/>
          <a:lstStyle/>
          <a:p>
            <a:fld id="{D0BE6F14-FF48-0F4F-A8AA-2E3F25371E4A}" type="slidenum">
              <a:rPr lang="en-US" smtClean="0"/>
              <a:pPr/>
              <a:t>25</a:t>
            </a:fld>
            <a:endParaRPr lang="en-US"/>
          </a:p>
        </p:txBody>
      </p:sp>
      <p:sp>
        <p:nvSpPr>
          <p:cNvPr id="3" name="Title 2">
            <a:extLst>
              <a:ext uri="{FF2B5EF4-FFF2-40B4-BE49-F238E27FC236}">
                <a16:creationId xmlns:a16="http://schemas.microsoft.com/office/drawing/2014/main" id="{76857940-43A7-8D6F-DA60-4C4FDC734547}"/>
              </a:ext>
            </a:extLst>
          </p:cNvPr>
          <p:cNvSpPr>
            <a:spLocks noGrp="1"/>
          </p:cNvSpPr>
          <p:nvPr>
            <p:ph type="title"/>
          </p:nvPr>
        </p:nvSpPr>
        <p:spPr/>
        <p:txBody>
          <a:bodyPr/>
          <a:lstStyle/>
          <a:p>
            <a:r>
              <a:rPr lang="en-US" dirty="0"/>
              <a:t>Advisory Connect and Business Partners </a:t>
            </a:r>
          </a:p>
        </p:txBody>
      </p:sp>
      <p:sp>
        <p:nvSpPr>
          <p:cNvPr id="4" name="Content Placeholder 3">
            <a:extLst>
              <a:ext uri="{FF2B5EF4-FFF2-40B4-BE49-F238E27FC236}">
                <a16:creationId xmlns:a16="http://schemas.microsoft.com/office/drawing/2014/main" id="{AEC6D590-2A13-09DA-C313-5CCF32EB394F}"/>
              </a:ext>
            </a:extLst>
          </p:cNvPr>
          <p:cNvSpPr>
            <a:spLocks noGrp="1"/>
          </p:cNvSpPr>
          <p:nvPr>
            <p:ph idx="1"/>
          </p:nvPr>
        </p:nvSpPr>
        <p:spPr>
          <a:xfrm>
            <a:off x="308385" y="1063598"/>
            <a:ext cx="10972800" cy="5233840"/>
          </a:xfrm>
        </p:spPr>
        <p:txBody>
          <a:bodyPr/>
          <a:lstStyle/>
          <a:p>
            <a:r>
              <a:rPr lang="en-US" sz="2000" dirty="0"/>
              <a:t>Advisory Connect is not intended to compete with Partner services. </a:t>
            </a:r>
          </a:p>
          <a:p>
            <a:pPr lvl="1"/>
            <a:r>
              <a:rPr lang="en-US" sz="2000" dirty="0"/>
              <a:t>The Partner remains the primary trusted advisor and delivery partner for the client.</a:t>
            </a:r>
          </a:p>
          <a:p>
            <a:pPr lvl="1"/>
            <a:r>
              <a:rPr lang="en-US" sz="2000" dirty="0"/>
              <a:t>No ownership of the customer relationship is transferred.</a:t>
            </a:r>
          </a:p>
          <a:p>
            <a:pPr lvl="1"/>
            <a:r>
              <a:rPr lang="en-US" sz="2000" dirty="0"/>
              <a:t>Transparency and collaboration are core principles.</a:t>
            </a:r>
          </a:p>
          <a:p>
            <a:endParaRPr lang="en-US" sz="2000" dirty="0"/>
          </a:p>
          <a:p>
            <a:r>
              <a:rPr lang="en-US" sz="2000" dirty="0"/>
              <a:t>Services are advisory only.</a:t>
            </a:r>
          </a:p>
          <a:p>
            <a:pPr lvl="1"/>
            <a:r>
              <a:rPr lang="en-US" sz="2000" dirty="0"/>
              <a:t>Assessments are used to facilitate discussion.</a:t>
            </a:r>
          </a:p>
          <a:p>
            <a:pPr lvl="1"/>
            <a:r>
              <a:rPr lang="en-US" sz="2000" dirty="0"/>
              <a:t>Suggestions from assessments may be implemented by the client, the Partner, or – with a </a:t>
            </a:r>
            <a:r>
              <a:rPr lang="en-US" sz="2000" u="sng" dirty="0"/>
              <a:t>separate </a:t>
            </a:r>
            <a:r>
              <a:rPr lang="en-US" sz="2000" dirty="0"/>
              <a:t>contract – Expert Labs</a:t>
            </a:r>
          </a:p>
          <a:p>
            <a:endParaRPr lang="en-US" sz="2000" dirty="0"/>
          </a:p>
          <a:p>
            <a:r>
              <a:rPr lang="en-US" sz="2000" dirty="0"/>
              <a:t>A key goal of Advisory Connect is to encourage clients to invest in their IBM </a:t>
            </a:r>
            <a:r>
              <a:rPr lang="en-US" sz="2000" dirty="0" err="1"/>
              <a:t>i</a:t>
            </a:r>
            <a:r>
              <a:rPr lang="en-US" sz="2000" dirty="0"/>
              <a:t> environments</a:t>
            </a:r>
          </a:p>
          <a:p>
            <a:pPr lvl="1"/>
            <a:r>
              <a:rPr lang="en-US" sz="2000" dirty="0"/>
              <a:t>This should lead to additional Partner-provided services/engagements</a:t>
            </a:r>
          </a:p>
          <a:p>
            <a:pPr lvl="1"/>
            <a:endParaRPr lang="en-US" sz="2000" dirty="0"/>
          </a:p>
          <a:p>
            <a:r>
              <a:rPr lang="en-US" sz="2000" dirty="0"/>
              <a:t>Business Partners should be involved with Advisory Connect</a:t>
            </a:r>
          </a:p>
          <a:p>
            <a:pPr lvl="1"/>
            <a:r>
              <a:rPr lang="en-US" sz="2000" dirty="0"/>
              <a:t>Encouraging their customers to engage with Advisory Connect services</a:t>
            </a:r>
          </a:p>
          <a:p>
            <a:pPr lvl="1"/>
            <a:r>
              <a:rPr lang="en-US" sz="2000" dirty="0"/>
              <a:t>For BP-led accounts, Business Partners can participate to the Advisory Connect planning sessions</a:t>
            </a:r>
          </a:p>
        </p:txBody>
      </p:sp>
    </p:spTree>
    <p:extLst>
      <p:ext uri="{BB962C8B-B14F-4D97-AF65-F5344CB8AC3E}">
        <p14:creationId xmlns:p14="http://schemas.microsoft.com/office/powerpoint/2010/main" val="6453810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3C48A-B4C5-F93D-B82C-36F8E8112B8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53A298-8D95-7EA3-73FD-58D6A06D3652}"/>
              </a:ext>
            </a:extLst>
          </p:cNvPr>
          <p:cNvSpPr>
            <a:spLocks noGrp="1"/>
          </p:cNvSpPr>
          <p:nvPr>
            <p:ph type="sldNum" sz="quarter" idx="10"/>
          </p:nvPr>
        </p:nvSpPr>
        <p:spPr/>
        <p:txBody>
          <a:bodyPr/>
          <a:lstStyle/>
          <a:p>
            <a:pPr defTabSz="914377" eaLnBrk="0" fontAlgn="base" hangingPunct="0">
              <a:spcBef>
                <a:spcPct val="0"/>
              </a:spcBef>
              <a:spcAft>
                <a:spcPct val="0"/>
              </a:spcAft>
            </a:pPr>
            <a:fld id="{D0BE6F14-FF48-0F4F-A8AA-2E3F25371E4A}" type="slidenum">
              <a:rPr lang="en-US">
                <a:solidFill>
                  <a:srgbClr val="000000"/>
                </a:solidFill>
                <a:latin typeface="IBM Plex Sans"/>
              </a:rPr>
              <a:pPr defTabSz="914377" eaLnBrk="0" fontAlgn="base" hangingPunct="0">
                <a:spcBef>
                  <a:spcPct val="0"/>
                </a:spcBef>
                <a:spcAft>
                  <a:spcPct val="0"/>
                </a:spcAft>
              </a:pPr>
              <a:t>26</a:t>
            </a:fld>
            <a:endParaRPr lang="en-US">
              <a:solidFill>
                <a:srgbClr val="000000"/>
              </a:solidFill>
              <a:latin typeface="IBM Plex Sans"/>
            </a:endParaRPr>
          </a:p>
        </p:txBody>
      </p:sp>
      <p:sp>
        <p:nvSpPr>
          <p:cNvPr id="3" name="Title 2">
            <a:extLst>
              <a:ext uri="{FF2B5EF4-FFF2-40B4-BE49-F238E27FC236}">
                <a16:creationId xmlns:a16="http://schemas.microsoft.com/office/drawing/2014/main" id="{D76D7149-70A0-9D2F-8364-21227B4345D0}"/>
              </a:ext>
            </a:extLst>
          </p:cNvPr>
          <p:cNvSpPr>
            <a:spLocks noGrp="1"/>
          </p:cNvSpPr>
          <p:nvPr>
            <p:ph type="title"/>
          </p:nvPr>
        </p:nvSpPr>
        <p:spPr/>
        <p:txBody>
          <a:bodyPr/>
          <a:lstStyle/>
          <a:p>
            <a:r>
              <a:rPr lang="en-US" altLang="en-US" dirty="0"/>
              <a:t>Understanding IBM Advisory Connect</a:t>
            </a:r>
          </a:p>
        </p:txBody>
      </p:sp>
      <p:sp>
        <p:nvSpPr>
          <p:cNvPr id="4" name="Content Placeholder 3">
            <a:extLst>
              <a:ext uri="{FF2B5EF4-FFF2-40B4-BE49-F238E27FC236}">
                <a16:creationId xmlns:a16="http://schemas.microsoft.com/office/drawing/2014/main" id="{E294306C-BE64-2421-E715-F815BA706976}"/>
              </a:ext>
            </a:extLst>
          </p:cNvPr>
          <p:cNvSpPr>
            <a:spLocks noGrp="1"/>
          </p:cNvSpPr>
          <p:nvPr>
            <p:ph idx="1"/>
          </p:nvPr>
        </p:nvSpPr>
        <p:spPr>
          <a:xfrm>
            <a:off x="308384" y="834999"/>
            <a:ext cx="11303394" cy="5233840"/>
          </a:xfrm>
        </p:spPr>
        <p:txBody>
          <a:bodyPr/>
          <a:lstStyle/>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Advisory Connect is a service to provide remote access to Expert Labs consultants for advice on best practices and adoption of new technologies.  </a:t>
            </a: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It </a:t>
            </a:r>
            <a:r>
              <a:rPr lang="en-US" sz="2000" i="1" dirty="0">
                <a:solidFill>
                  <a:srgbClr val="000000"/>
                </a:solidFill>
                <a:latin typeface="Arial" panose="020B0604020202020204" pitchFamily="34" charset="0"/>
                <a:cs typeface="Arial" panose="020B0604020202020204" pitchFamily="34" charset="0"/>
              </a:rPr>
              <a:t>does not</a:t>
            </a:r>
            <a:r>
              <a:rPr lang="en-US" sz="2000" dirty="0">
                <a:solidFill>
                  <a:srgbClr val="000000"/>
                </a:solidFill>
                <a:latin typeface="Arial" panose="020B0604020202020204" pitchFamily="34" charset="0"/>
                <a:cs typeface="Arial" panose="020B0604020202020204" pitchFamily="34" charset="0"/>
              </a:rPr>
              <a:t> provide the following: </a:t>
            </a: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Opening, monitoring, or troubleshooting a defect case with IBM Support (or Premium/Platinum Support)</a:t>
            </a:r>
          </a:p>
          <a:p>
            <a:pPr lvl="1" defTabSz="457167">
              <a:lnSpc>
                <a:spcPct val="120000"/>
              </a:lnSpc>
              <a:defRPr/>
            </a:pPr>
            <a:endParaRPr lang="en-US" sz="2000" dirty="0">
              <a:solidFill>
                <a:srgbClr val="000000"/>
              </a:solidFill>
              <a:latin typeface="Arial" panose="020B0604020202020204" pitchFamily="34" charset="0"/>
              <a:cs typeface="Arial" panose="020B0604020202020204" pitchFamily="34" charset="0"/>
            </a:endParaRP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Implementation services (even for iDoctor or PowerHA Tools)</a:t>
            </a:r>
          </a:p>
          <a:p>
            <a:pPr lvl="1" defTabSz="457167">
              <a:lnSpc>
                <a:spcPct val="120000"/>
              </a:lnSpc>
              <a:defRPr/>
            </a:pPr>
            <a:endParaRPr lang="en-US" sz="2000" dirty="0">
              <a:solidFill>
                <a:srgbClr val="000000"/>
              </a:solidFill>
              <a:latin typeface="Arial" panose="020B0604020202020204" pitchFamily="34" charset="0"/>
              <a:cs typeface="Arial" panose="020B0604020202020204" pitchFamily="34" charset="0"/>
            </a:endParaRP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Training (even for iDoctor or PowerHA Tools)</a:t>
            </a:r>
          </a:p>
          <a:p>
            <a:pPr lvl="1" defTabSz="457167">
              <a:lnSpc>
                <a:spcPct val="120000"/>
              </a:lnSpc>
              <a:defRPr/>
            </a:pPr>
            <a:endParaRPr lang="en-US" sz="2000" dirty="0">
              <a:solidFill>
                <a:srgbClr val="000000"/>
              </a:solidFill>
              <a:latin typeface="Arial" panose="020B0604020202020204" pitchFamily="34" charset="0"/>
              <a:cs typeface="Arial" panose="020B0604020202020204" pitchFamily="34" charset="0"/>
            </a:endParaRP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Off-shift or on-demand access to consultants</a:t>
            </a:r>
          </a:p>
          <a:p>
            <a:pPr lvl="1" defTabSz="457167">
              <a:lnSpc>
                <a:spcPct val="120000"/>
              </a:lnSpc>
              <a:defRPr/>
            </a:pPr>
            <a:endParaRPr lang="en-US" sz="2000" dirty="0">
              <a:solidFill>
                <a:srgbClr val="000000"/>
              </a:solidFill>
              <a:latin typeface="Arial" panose="020B0604020202020204" pitchFamily="34" charset="0"/>
              <a:cs typeface="Arial" panose="020B0604020202020204" pitchFamily="34" charset="0"/>
            </a:endParaRPr>
          </a:p>
          <a:p>
            <a:pPr lvl="1" defTabSz="457167">
              <a:lnSpc>
                <a:spcPct val="120000"/>
              </a:lnSpc>
              <a:defRPr/>
            </a:pPr>
            <a:r>
              <a:rPr lang="en-US" sz="2000" dirty="0">
                <a:solidFill>
                  <a:srgbClr val="000000"/>
                </a:solidFill>
                <a:latin typeface="Arial" panose="020B0604020202020204" pitchFamily="34" charset="0"/>
                <a:cs typeface="Arial" panose="020B0604020202020204" pitchFamily="34" charset="0"/>
              </a:rPr>
              <a:t>In-person, on-site consultations</a:t>
            </a:r>
          </a:p>
          <a:p>
            <a:pPr defTabSz="457167">
              <a:lnSpc>
                <a:spcPct val="120000"/>
              </a:lnSpc>
              <a:defRPr/>
            </a:pPr>
            <a:endParaRPr lang="en-US" sz="1867"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84711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049B8-2719-9DED-F4B1-9CADDA92B55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8401A-B83C-6127-9C2D-E3FFAF1A4B14}"/>
              </a:ext>
            </a:extLst>
          </p:cNvPr>
          <p:cNvSpPr>
            <a:spLocks noGrp="1"/>
          </p:cNvSpPr>
          <p:nvPr>
            <p:ph type="sldNum" sz="quarter" idx="10"/>
          </p:nvPr>
        </p:nvSpPr>
        <p:spPr/>
        <p:txBody>
          <a:bodyPr/>
          <a:lstStyle/>
          <a:p>
            <a:pPr defTabSz="914377" eaLnBrk="0" fontAlgn="base" hangingPunct="0">
              <a:spcBef>
                <a:spcPct val="0"/>
              </a:spcBef>
              <a:spcAft>
                <a:spcPct val="0"/>
              </a:spcAft>
            </a:pPr>
            <a:fld id="{D0BE6F14-FF48-0F4F-A8AA-2E3F25371E4A}" type="slidenum">
              <a:rPr lang="en-US">
                <a:solidFill>
                  <a:srgbClr val="000000"/>
                </a:solidFill>
                <a:latin typeface="IBM Plex Sans"/>
              </a:rPr>
              <a:pPr defTabSz="914377" eaLnBrk="0" fontAlgn="base" hangingPunct="0">
                <a:spcBef>
                  <a:spcPct val="0"/>
                </a:spcBef>
                <a:spcAft>
                  <a:spcPct val="0"/>
                </a:spcAft>
              </a:pPr>
              <a:t>27</a:t>
            </a:fld>
            <a:endParaRPr lang="en-US">
              <a:solidFill>
                <a:srgbClr val="000000"/>
              </a:solidFill>
              <a:latin typeface="IBM Plex Sans"/>
            </a:endParaRPr>
          </a:p>
        </p:txBody>
      </p:sp>
      <p:sp>
        <p:nvSpPr>
          <p:cNvPr id="3" name="Title 2">
            <a:extLst>
              <a:ext uri="{FF2B5EF4-FFF2-40B4-BE49-F238E27FC236}">
                <a16:creationId xmlns:a16="http://schemas.microsoft.com/office/drawing/2014/main" id="{43120970-9D9C-F4A9-EFCD-7C22A1F890D9}"/>
              </a:ext>
            </a:extLst>
          </p:cNvPr>
          <p:cNvSpPr>
            <a:spLocks noGrp="1"/>
          </p:cNvSpPr>
          <p:nvPr>
            <p:ph type="title"/>
          </p:nvPr>
        </p:nvSpPr>
        <p:spPr>
          <a:xfrm>
            <a:off x="308386" y="229545"/>
            <a:ext cx="11596314" cy="366465"/>
          </a:xfrm>
        </p:spPr>
        <p:txBody>
          <a:bodyPr/>
          <a:lstStyle/>
          <a:p>
            <a:r>
              <a:rPr lang="en-US" altLang="en-US" dirty="0"/>
              <a:t>IBM Advisory Connect – Usage Example for Performance</a:t>
            </a:r>
          </a:p>
        </p:txBody>
      </p:sp>
      <p:sp>
        <p:nvSpPr>
          <p:cNvPr id="4" name="Content Placeholder 3">
            <a:extLst>
              <a:ext uri="{FF2B5EF4-FFF2-40B4-BE49-F238E27FC236}">
                <a16:creationId xmlns:a16="http://schemas.microsoft.com/office/drawing/2014/main" id="{C1B7AA4B-2C4D-59E6-F78E-5C115812CED6}"/>
              </a:ext>
            </a:extLst>
          </p:cNvPr>
          <p:cNvSpPr>
            <a:spLocks noGrp="1"/>
          </p:cNvSpPr>
          <p:nvPr>
            <p:ph idx="1"/>
          </p:nvPr>
        </p:nvSpPr>
        <p:spPr>
          <a:xfrm>
            <a:off x="308385" y="1122629"/>
            <a:ext cx="10972800" cy="4946209"/>
          </a:xfrm>
        </p:spPr>
        <p:txBody>
          <a:bodyPr/>
          <a:lstStyle/>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Why and What? Questions – Covered</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Why should I be using iDoctor for IBM i?</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What are best practices for configuring performance tools?</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What are some monitoring solutions for IBM i?</a:t>
            </a:r>
            <a:endParaRPr lang="en-US" sz="2000" b="1" dirty="0">
              <a:solidFill>
                <a:srgbClr val="000000"/>
              </a:solidFill>
              <a:highlight>
                <a:srgbClr val="00FF00"/>
              </a:highlight>
              <a:latin typeface="Arial" panose="020B0604020202020204" pitchFamily="34" charset="0"/>
              <a:cs typeface="Arial" panose="020B0604020202020204" pitchFamily="34" charset="0"/>
            </a:endParaRPr>
          </a:p>
          <a:p>
            <a:pPr marL="0" indent="0" defTabSz="457167">
              <a:lnSpc>
                <a:spcPct val="120000"/>
              </a:lnSpc>
              <a:buNone/>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How do I? Questions – Not Covered</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How do I install IBM iDoctor for IBM i? -&gt; </a:t>
            </a:r>
            <a:r>
              <a:rPr lang="en-US" sz="2000" b="1" dirty="0">
                <a:solidFill>
                  <a:srgbClr val="000000"/>
                </a:solidFill>
                <a:latin typeface="Arial" panose="020B0604020202020204" pitchFamily="34" charset="0"/>
                <a:cs typeface="Arial" panose="020B0604020202020204" pitchFamily="34" charset="0"/>
              </a:rPr>
              <a:t>Contact iDoctor support </a:t>
            </a:r>
            <a:r>
              <a:rPr lang="en-US" sz="2000" dirty="0">
                <a:solidFill>
                  <a:srgbClr val="000000"/>
                </a:solidFill>
                <a:latin typeface="Arial" panose="020B0604020202020204" pitchFamily="34" charset="0"/>
                <a:cs typeface="Arial" panose="020B0604020202020204" pitchFamily="34" charset="0"/>
              </a:rPr>
              <a:t>(</a:t>
            </a:r>
            <a:r>
              <a:rPr lang="en-US" sz="2000" dirty="0">
                <a:solidFill>
                  <a:srgbClr val="000000"/>
                </a:solidFill>
                <a:latin typeface="Arial" panose="020B0604020202020204" pitchFamily="34" charset="0"/>
                <a:cs typeface="Arial" panose="020B0604020202020204" pitchFamily="34" charset="0"/>
                <a:hlinkClick r:id="rId2"/>
              </a:rPr>
              <a:t>idoctor@us.ibm.com</a:t>
            </a:r>
            <a:r>
              <a:rPr lang="en-US" sz="2000" dirty="0">
                <a:solidFill>
                  <a:srgbClr val="000000"/>
                </a:solidFill>
                <a:latin typeface="Arial" panose="020B0604020202020204" pitchFamily="34" charset="0"/>
                <a:cs typeface="Arial" panose="020B0604020202020204" pitchFamily="34" charset="0"/>
              </a:rPr>
              <a:t>)</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How do I use iDoctor to analyze performance? -&gt; </a:t>
            </a:r>
            <a:r>
              <a:rPr lang="en-US" sz="2000" b="1" dirty="0">
                <a:solidFill>
                  <a:srgbClr val="000000"/>
                </a:solidFill>
                <a:latin typeface="Arial" panose="020B0604020202020204" pitchFamily="34" charset="0"/>
                <a:cs typeface="Arial" panose="020B0604020202020204" pitchFamily="34" charset="0"/>
              </a:rPr>
              <a:t>Expert Labs workshop</a:t>
            </a:r>
            <a:endParaRPr lang="en-US" sz="2000" dirty="0">
              <a:solidFill>
                <a:srgbClr val="000000"/>
              </a:solidFill>
              <a:latin typeface="Arial" panose="020B0604020202020204" pitchFamily="34" charset="0"/>
              <a:cs typeface="Arial" panose="020B0604020202020204" pitchFamily="34" charset="0"/>
            </a:endParaRP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How do I resolve the performance problem I’m experiencing? -&gt; </a:t>
            </a:r>
            <a:r>
              <a:rPr lang="en-US" sz="2000" b="1" dirty="0">
                <a:solidFill>
                  <a:srgbClr val="000000"/>
                </a:solidFill>
                <a:latin typeface="Arial" panose="020B0604020202020204" pitchFamily="34" charset="0"/>
                <a:cs typeface="Arial" panose="020B0604020202020204" pitchFamily="34" charset="0"/>
              </a:rPr>
              <a:t>Open a Case</a:t>
            </a:r>
            <a:r>
              <a:rPr lang="en-US" sz="2000" dirty="0">
                <a:solidFill>
                  <a:srgbClr val="000000"/>
                </a:solidFill>
                <a:latin typeface="Arial" panose="020B0604020202020204" pitchFamily="34" charset="0"/>
                <a:cs typeface="Arial" panose="020B0604020202020204" pitchFamily="34" charset="0"/>
              </a:rPr>
              <a:t> with Support</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How do I optimize my applications? </a:t>
            </a:r>
            <a:r>
              <a:rPr lang="en-US" sz="2000" b="1" dirty="0">
                <a:solidFill>
                  <a:srgbClr val="000000"/>
                </a:solidFill>
                <a:latin typeface="Arial" panose="020B0604020202020204" pitchFamily="34" charset="0"/>
                <a:cs typeface="Arial" panose="020B0604020202020204" pitchFamily="34" charset="0"/>
              </a:rPr>
              <a:t>Expert Labs - custom Statement Of Work</a:t>
            </a:r>
            <a:endParaRPr lang="en-US" sz="2000" dirty="0">
              <a:solidFill>
                <a:srgbClr val="000000"/>
              </a:solidFill>
              <a:latin typeface="Arial" panose="020B0604020202020204" pitchFamily="34" charset="0"/>
              <a:cs typeface="Arial" panose="020B0604020202020204" pitchFamily="34" charset="0"/>
            </a:endParaRP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How do I get ongoing help with performance? -&gt; </a:t>
            </a:r>
            <a:r>
              <a:rPr lang="en-US" sz="2000" b="1" dirty="0">
                <a:solidFill>
                  <a:srgbClr val="000000"/>
                </a:solidFill>
                <a:latin typeface="Arial" panose="020B0604020202020204" pitchFamily="34" charset="0"/>
                <a:cs typeface="Arial" panose="020B0604020202020204" pitchFamily="34" charset="0"/>
              </a:rPr>
              <a:t>Expert Labs - Expertise Connect</a:t>
            </a:r>
            <a:endParaRPr lang="en-US" sz="1867" dirty="0">
              <a:solidFill>
                <a:srgbClr val="000000"/>
              </a:solidFill>
              <a:latin typeface="Arial" panose="020B0604020202020204" pitchFamily="34" charset="0"/>
              <a:cs typeface="Arial" panose="020B0604020202020204" pitchFamily="34" charset="0"/>
            </a:endParaRPr>
          </a:p>
          <a:p>
            <a:pPr defTabSz="457167">
              <a:lnSpc>
                <a:spcPct val="120000"/>
              </a:lnSpc>
              <a:defRPr/>
            </a:pPr>
            <a:endParaRPr lang="en-US" b="1" dirty="0"/>
          </a:p>
        </p:txBody>
      </p:sp>
    </p:spTree>
    <p:extLst>
      <p:ext uri="{BB962C8B-B14F-4D97-AF65-F5344CB8AC3E}">
        <p14:creationId xmlns:p14="http://schemas.microsoft.com/office/powerpoint/2010/main" val="58071236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2793C-5EEE-9019-4BA0-BBA82D82D759}"/>
              </a:ext>
            </a:extLst>
          </p:cNvPr>
          <p:cNvSpPr>
            <a:spLocks noGrp="1"/>
          </p:cNvSpPr>
          <p:nvPr>
            <p:ph type="sldNum" sz="quarter" idx="10"/>
          </p:nvPr>
        </p:nvSpPr>
        <p:spPr/>
        <p:txBody>
          <a:bodyPr/>
          <a:lstStyle/>
          <a:p>
            <a:pPr defTabSz="914621"/>
            <a:fld id="{D0BE6F14-FF48-0F4F-A8AA-2E3F25371E4A}" type="slidenum">
              <a:rPr lang="en-US">
                <a:solidFill>
                  <a:srgbClr val="000000"/>
                </a:solidFill>
                <a:latin typeface="IBM Plex Sans"/>
              </a:rPr>
              <a:pPr defTabSz="914621"/>
              <a:t>28</a:t>
            </a:fld>
            <a:endParaRPr lang="en-US">
              <a:solidFill>
                <a:srgbClr val="000000"/>
              </a:solidFill>
              <a:latin typeface="IBM Plex Sans"/>
            </a:endParaRPr>
          </a:p>
        </p:txBody>
      </p:sp>
      <p:sp>
        <p:nvSpPr>
          <p:cNvPr id="3" name="Title 2">
            <a:extLst>
              <a:ext uri="{FF2B5EF4-FFF2-40B4-BE49-F238E27FC236}">
                <a16:creationId xmlns:a16="http://schemas.microsoft.com/office/drawing/2014/main" id="{6E05E49E-B0D6-D9EF-D8D3-D618F59CEFEC}"/>
              </a:ext>
            </a:extLst>
          </p:cNvPr>
          <p:cNvSpPr>
            <a:spLocks noGrp="1"/>
          </p:cNvSpPr>
          <p:nvPr>
            <p:ph type="title"/>
          </p:nvPr>
        </p:nvSpPr>
        <p:spPr/>
        <p:txBody>
          <a:bodyPr/>
          <a:lstStyle/>
          <a:p>
            <a:r>
              <a:rPr lang="en-US" dirty="0"/>
              <a:t>IBM i Environment Assessment</a:t>
            </a:r>
          </a:p>
        </p:txBody>
      </p:sp>
      <p:pic>
        <p:nvPicPr>
          <p:cNvPr id="6" name="Content Placeholder 5">
            <a:extLst>
              <a:ext uri="{FF2B5EF4-FFF2-40B4-BE49-F238E27FC236}">
                <a16:creationId xmlns:a16="http://schemas.microsoft.com/office/drawing/2014/main" id="{5CEC32C6-2EC1-4D02-1EF9-C488F2A591C8}"/>
              </a:ext>
            </a:extLst>
          </p:cNvPr>
          <p:cNvPicPr>
            <a:picLocks noGrp="1" noChangeAspect="1"/>
          </p:cNvPicPr>
          <p:nvPr>
            <p:ph idx="1"/>
          </p:nvPr>
        </p:nvPicPr>
        <p:blipFill>
          <a:blip r:embed="rId3"/>
          <a:srcRect l="31975" t="16897" r="14221" b="1858"/>
          <a:stretch>
            <a:fillRect/>
          </a:stretch>
        </p:blipFill>
        <p:spPr>
          <a:xfrm>
            <a:off x="468174" y="813765"/>
            <a:ext cx="6892800" cy="5594545"/>
          </a:xfrm>
          <a:prstGeom prst="rect">
            <a:avLst/>
          </a:prstGeom>
          <a:ln>
            <a:solidFill>
              <a:schemeClr val="tx1"/>
            </a:solidFill>
          </a:ln>
        </p:spPr>
      </p:pic>
      <p:pic>
        <p:nvPicPr>
          <p:cNvPr id="5" name="Picture 4">
            <a:extLst>
              <a:ext uri="{FF2B5EF4-FFF2-40B4-BE49-F238E27FC236}">
                <a16:creationId xmlns:a16="http://schemas.microsoft.com/office/drawing/2014/main" id="{0C6D5DF3-0D32-6FF3-E4A8-F275F6429F37}"/>
              </a:ext>
            </a:extLst>
          </p:cNvPr>
          <p:cNvPicPr>
            <a:picLocks noChangeAspect="1"/>
          </p:cNvPicPr>
          <p:nvPr/>
        </p:nvPicPr>
        <p:blipFill>
          <a:blip r:embed="rId4"/>
          <a:srcRect l="31260" t="22702" r="13893" b="25913"/>
          <a:stretch>
            <a:fillRect/>
          </a:stretch>
        </p:blipFill>
        <p:spPr>
          <a:xfrm>
            <a:off x="4112610" y="3364182"/>
            <a:ext cx="6496727" cy="3271483"/>
          </a:xfrm>
          <a:prstGeom prst="rect">
            <a:avLst/>
          </a:prstGeom>
          <a:noFill/>
          <a:ln>
            <a:solidFill>
              <a:schemeClr val="tx1"/>
            </a:solidFill>
          </a:ln>
        </p:spPr>
      </p:pic>
      <p:pic>
        <p:nvPicPr>
          <p:cNvPr id="10" name="Picture 9">
            <a:extLst>
              <a:ext uri="{FF2B5EF4-FFF2-40B4-BE49-F238E27FC236}">
                <a16:creationId xmlns:a16="http://schemas.microsoft.com/office/drawing/2014/main" id="{9B0C3B00-31B9-DE92-A021-C82549DAEA9B}"/>
              </a:ext>
            </a:extLst>
          </p:cNvPr>
          <p:cNvPicPr>
            <a:picLocks noChangeAspect="1"/>
          </p:cNvPicPr>
          <p:nvPr/>
        </p:nvPicPr>
        <p:blipFill>
          <a:blip r:embed="rId5"/>
          <a:srcRect l="49999" t="24776" r="32835" b="28639"/>
          <a:stretch>
            <a:fillRect/>
          </a:stretch>
        </p:blipFill>
        <p:spPr>
          <a:xfrm>
            <a:off x="8430768" y="913694"/>
            <a:ext cx="2440691" cy="3560273"/>
          </a:xfrm>
          <a:prstGeom prst="rect">
            <a:avLst/>
          </a:prstGeom>
          <a:ln>
            <a:solidFill>
              <a:schemeClr val="tx1"/>
            </a:solidFill>
          </a:ln>
        </p:spPr>
      </p:pic>
    </p:spTree>
    <p:extLst>
      <p:ext uri="{BB962C8B-B14F-4D97-AF65-F5344CB8AC3E}">
        <p14:creationId xmlns:p14="http://schemas.microsoft.com/office/powerpoint/2010/main" val="391405454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EADAB-E8B6-98E8-60FB-C37A89DFCA57}"/>
              </a:ext>
            </a:extLst>
          </p:cNvPr>
          <p:cNvSpPr>
            <a:spLocks noGrp="1"/>
          </p:cNvSpPr>
          <p:nvPr>
            <p:ph type="sldNum" sz="quarter" idx="10"/>
          </p:nvPr>
        </p:nvSpPr>
        <p:spPr/>
        <p:txBody>
          <a:bodyPr/>
          <a:lstStyle/>
          <a:p>
            <a:fld id="{D0BE6F14-FF48-0F4F-A8AA-2E3F25371E4A}" type="slidenum">
              <a:rPr lang="en-US" smtClean="0"/>
              <a:pPr/>
              <a:t>29</a:t>
            </a:fld>
            <a:endParaRPr lang="en-US"/>
          </a:p>
        </p:txBody>
      </p:sp>
      <p:sp>
        <p:nvSpPr>
          <p:cNvPr id="3" name="Title 2">
            <a:extLst>
              <a:ext uri="{FF2B5EF4-FFF2-40B4-BE49-F238E27FC236}">
                <a16:creationId xmlns:a16="http://schemas.microsoft.com/office/drawing/2014/main" id="{87127803-B65C-9FB2-9B63-35E707A3673B}"/>
              </a:ext>
            </a:extLst>
          </p:cNvPr>
          <p:cNvSpPr>
            <a:spLocks noGrp="1"/>
          </p:cNvSpPr>
          <p:nvPr>
            <p:ph type="title"/>
          </p:nvPr>
        </p:nvSpPr>
        <p:spPr/>
        <p:txBody>
          <a:bodyPr/>
          <a:lstStyle/>
          <a:p>
            <a:r>
              <a:rPr lang="en-US" dirty="0"/>
              <a:t>IBM i Environment Assessment</a:t>
            </a:r>
          </a:p>
        </p:txBody>
      </p:sp>
      <p:sp>
        <p:nvSpPr>
          <p:cNvPr id="4" name="Content Placeholder 3">
            <a:extLst>
              <a:ext uri="{FF2B5EF4-FFF2-40B4-BE49-F238E27FC236}">
                <a16:creationId xmlns:a16="http://schemas.microsoft.com/office/drawing/2014/main" id="{AFCD5375-ABE0-50AC-5BF9-95ACC0758139}"/>
              </a:ext>
            </a:extLst>
          </p:cNvPr>
          <p:cNvSpPr>
            <a:spLocks noGrp="1"/>
          </p:cNvSpPr>
          <p:nvPr>
            <p:ph idx="1"/>
          </p:nvPr>
        </p:nvSpPr>
        <p:spPr/>
        <p:txBody>
          <a:bodyPr/>
          <a:lstStyle/>
          <a:p>
            <a:r>
              <a:rPr lang="en-US" sz="2000" dirty="0"/>
              <a:t>PC-based tool that connects to an IBM i</a:t>
            </a:r>
          </a:p>
          <a:p>
            <a:pPr lvl="1"/>
            <a:r>
              <a:rPr lang="en-US" sz="2000" dirty="0"/>
              <a:t>uses APIs and SQL Services to collect diagnostic data</a:t>
            </a:r>
          </a:p>
          <a:p>
            <a:endParaRPr lang="en-US" sz="2000" dirty="0"/>
          </a:p>
          <a:p>
            <a:r>
              <a:rPr lang="en-US" sz="2000" dirty="0"/>
              <a:t>Your Expert Labs contact will summarize the assessment findings into a report which will include findings and recommendations.</a:t>
            </a:r>
          </a:p>
          <a:p>
            <a:endParaRPr lang="en-US" sz="2000" dirty="0"/>
          </a:p>
          <a:p>
            <a:r>
              <a:rPr lang="en-US" sz="2000" dirty="0"/>
              <a:t>One or more meetings will be held to review the results, and to develop any remediation plans.</a:t>
            </a:r>
          </a:p>
          <a:p>
            <a:endParaRPr lang="en-US" sz="2000" dirty="0"/>
          </a:p>
          <a:p>
            <a:r>
              <a:rPr lang="en-US" sz="2000" dirty="0"/>
              <a:t>The assessment may help you decide which Technology Area Assessment to perform</a:t>
            </a:r>
          </a:p>
          <a:p>
            <a:endParaRPr lang="en-US" sz="2000" dirty="0"/>
          </a:p>
          <a:p>
            <a:r>
              <a:rPr lang="en-US" sz="2000" dirty="0"/>
              <a:t>Progress on remediation plans will be reviewed from time to time.</a:t>
            </a:r>
          </a:p>
          <a:p>
            <a:endParaRPr lang="en-US" sz="2000" dirty="0"/>
          </a:p>
          <a:p>
            <a:r>
              <a:rPr lang="en-US" sz="2000" dirty="0"/>
              <a:t>The Environment Assessment can be run yearly to validate progress and identify and new concerns or opportunities.</a:t>
            </a:r>
          </a:p>
          <a:p>
            <a:endParaRPr lang="en-US" sz="2000" dirty="0"/>
          </a:p>
        </p:txBody>
      </p:sp>
    </p:spTree>
    <p:extLst>
      <p:ext uri="{BB962C8B-B14F-4D97-AF65-F5344CB8AC3E}">
        <p14:creationId xmlns:p14="http://schemas.microsoft.com/office/powerpoint/2010/main" val="41162361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457934" y="466730"/>
            <a:ext cx="11245656" cy="1234279"/>
          </a:xfrm>
          <a:prstGeom prst="rect">
            <a:avLst/>
          </a:prstGeom>
          <a:noFill/>
          <a:ln/>
        </p:spPr>
        <p:txBody>
          <a:bodyPr wrap="square" rtlCol="0" anchor="ct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20000"/>
              </a:lnSpc>
              <a:spcBef>
                <a:spcPct val="0"/>
              </a:spcBef>
              <a:spcAft>
                <a:spcPct val="0"/>
              </a:spcAft>
              <a:buClrTx/>
              <a:buSzTx/>
              <a:buFontTx/>
              <a:buNone/>
              <a:tabLst/>
              <a:defRPr/>
            </a:pPr>
            <a:r>
              <a:rPr kumimoji="0" lang="en-US" sz="3199" b="0" i="0" u="none" strike="noStrike" kern="1200" cap="none" spc="0" normalizeH="0" baseline="0" noProof="0" dirty="0">
                <a:ln>
                  <a:noFill/>
                </a:ln>
                <a:solidFill>
                  <a:srgbClr val="000000"/>
                </a:solidFill>
                <a:effectLst/>
                <a:uLnTx/>
                <a:uFillTx/>
                <a:latin typeface="IBM Plex Sans" pitchFamily="34" charset="0"/>
                <a:ea typeface="IBM Plex Sans" pitchFamily="34" charset="-122"/>
                <a:cs typeface="IBM Plex Sans" pitchFamily="34" charset="-120"/>
              </a:rPr>
              <a:t>Infrastructure choices are</a:t>
            </a:r>
            <a:endParaRPr kumimoji="0" lang="en-US" sz="3199"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1828891" rtl="0" eaLnBrk="1" fontAlgn="base" latinLnBrk="0" hangingPunct="1">
              <a:lnSpc>
                <a:spcPct val="120000"/>
              </a:lnSpc>
              <a:spcBef>
                <a:spcPct val="0"/>
              </a:spcBef>
              <a:spcAft>
                <a:spcPct val="0"/>
              </a:spcAft>
              <a:buClrTx/>
              <a:buSzTx/>
              <a:buFontTx/>
              <a:buNone/>
              <a:tabLst/>
              <a:defRPr/>
            </a:pPr>
            <a:r>
              <a:rPr kumimoji="0" lang="en-US" sz="3199" b="0" i="0" u="none" strike="noStrike" kern="1200" cap="none" spc="0" normalizeH="0" baseline="0" noProof="0" dirty="0">
                <a:ln>
                  <a:noFill/>
                </a:ln>
                <a:solidFill>
                  <a:srgbClr val="000000"/>
                </a:solidFill>
                <a:effectLst/>
                <a:uLnTx/>
                <a:uFillTx/>
                <a:latin typeface="IBM Plex Sans" pitchFamily="34" charset="0"/>
                <a:ea typeface="IBM Plex Sans" pitchFamily="34" charset="-122"/>
                <a:cs typeface="IBM Plex Sans" pitchFamily="34" charset="-120"/>
              </a:rPr>
              <a:t>business risk decisions.</a:t>
            </a:r>
            <a:endParaRPr kumimoji="0" lang="en-US" sz="319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hape 2"/>
          <p:cNvSpPr/>
          <p:nvPr/>
        </p:nvSpPr>
        <p:spPr>
          <a:xfrm>
            <a:off x="457934" y="1781494"/>
            <a:ext cx="11245656" cy="13714"/>
          </a:xfrm>
          <a:prstGeom prst="rect">
            <a:avLst/>
          </a:prstGeom>
          <a:solidFill>
            <a:srgbClr val="C1C7CD"/>
          </a:solidFill>
          <a:ln w="12700">
            <a:solidFill>
              <a:srgbClr val="C1C7CD"/>
            </a:solidFill>
            <a:prstDash val="solid"/>
          </a:ln>
        </p:spPr>
        <p:txBody>
          <a:bodyP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endParaRPr kumimoji="0" lang="en-US" sz="35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3"/>
          <p:cNvSpPr/>
          <p:nvPr/>
        </p:nvSpPr>
        <p:spPr>
          <a:xfrm>
            <a:off x="457934" y="2240435"/>
            <a:ext cx="3657124" cy="1234279"/>
          </a:xfrm>
          <a:prstGeom prst="rect">
            <a:avLst/>
          </a:prstGeom>
          <a:noFill/>
          <a:ln/>
        </p:spPr>
        <p:txBody>
          <a:bodyPr wrap="square" lIns="0" tIns="0" rIns="0" bIns="0" rtlCol="0" anchor="b"/>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r>
              <a:rPr kumimoji="0" lang="en-US" sz="5599" b="0" i="0" u="none" strike="noStrike" kern="1200" cap="none" spc="0" normalizeH="0" baseline="0" noProof="0" dirty="0">
                <a:ln>
                  <a:noFill/>
                </a:ln>
                <a:solidFill>
                  <a:srgbClr val="1192E8"/>
                </a:solidFill>
                <a:effectLst/>
                <a:uLnTx/>
                <a:uFillTx/>
                <a:latin typeface="IBM Plex Sans" pitchFamily="34" charset="0"/>
                <a:ea typeface="IBM Plex Sans" pitchFamily="34" charset="-122"/>
                <a:cs typeface="IBM Plex Sans" pitchFamily="34" charset="-120"/>
              </a:rPr>
              <a:t>78%</a:t>
            </a:r>
            <a:endParaRPr kumimoji="0" lang="en-US" sz="559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Shape 4"/>
          <p:cNvSpPr/>
          <p:nvPr/>
        </p:nvSpPr>
        <p:spPr>
          <a:xfrm>
            <a:off x="457934" y="3493000"/>
            <a:ext cx="1462850" cy="36571"/>
          </a:xfrm>
          <a:prstGeom prst="rect">
            <a:avLst/>
          </a:prstGeom>
          <a:solidFill>
            <a:srgbClr val="1192E8"/>
          </a:solidFill>
          <a:ln w="12700">
            <a:solidFill>
              <a:srgbClr val="1192E8"/>
            </a:solidFill>
            <a:prstDash val="solid"/>
          </a:ln>
        </p:spPr>
        <p:txBody>
          <a:bodyP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endParaRPr kumimoji="0" lang="en-US" sz="35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 5"/>
          <p:cNvSpPr/>
          <p:nvPr/>
        </p:nvSpPr>
        <p:spPr>
          <a:xfrm>
            <a:off x="457934" y="3611856"/>
            <a:ext cx="3657124" cy="1417135"/>
          </a:xfrm>
          <a:prstGeom prst="rect">
            <a:avLst/>
          </a:prstGeom>
          <a:noFill/>
          <a:ln/>
        </p:spPr>
        <p:txBody>
          <a:bodyPr wrap="square" lIns="0" tIns="0" rIns="0" bIns="0" rtlCol="0" anchor="ct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3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BM Plex Sans" pitchFamily="34" charset="0"/>
                <a:ea typeface="IBM Plex Sans" pitchFamily="34" charset="-122"/>
                <a:cs typeface="IBM Plex Sans" pitchFamily="34" charset="-120"/>
              </a:rPr>
              <a:t>of CDOs say  leveraging proprietary data is their top strategic objective — yet </a:t>
            </a:r>
            <a:r>
              <a:rPr kumimoji="0" lang="en-US" sz="1400" b="1" i="0" u="none" strike="noStrike" kern="1200" cap="none" spc="0" normalizeH="0" baseline="0" noProof="0" dirty="0">
                <a:ln>
                  <a:noFill/>
                </a:ln>
                <a:solidFill>
                  <a:srgbClr val="000000"/>
                </a:solidFill>
                <a:effectLst/>
                <a:uLnTx/>
                <a:uFillTx/>
                <a:latin typeface="IBM Plex Sans" pitchFamily="34" charset="0"/>
                <a:ea typeface="IBM Plex Sans" pitchFamily="34" charset="-122"/>
                <a:cs typeface="IBM Plex Sans" pitchFamily="34" charset="-120"/>
              </a:rPr>
              <a:t>only 26% are confident their data capabilities can support new AI-enabled revenue streams</a:t>
            </a:r>
            <a:endPar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 6"/>
          <p:cNvSpPr/>
          <p:nvPr/>
        </p:nvSpPr>
        <p:spPr>
          <a:xfrm>
            <a:off x="457934" y="5074706"/>
            <a:ext cx="3657124" cy="228570"/>
          </a:xfrm>
          <a:prstGeom prst="rect">
            <a:avLst/>
          </a:prstGeom>
          <a:noFill/>
          <a:ln/>
        </p:spPr>
        <p:txBody>
          <a:bodyPr wrap="square" lIns="0" tIns="0" rIns="0" bIns="0" rtlCol="0" anchor="ct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6F6F6F"/>
                </a:solidFill>
                <a:effectLst/>
                <a:uLnTx/>
                <a:uFillTx/>
                <a:latin typeface="IBM Plex Sans" pitchFamily="34" charset="0"/>
                <a:ea typeface="IBM Plex Sans" pitchFamily="34" charset="-122"/>
                <a:cs typeface="IBM Plex Sans" pitchFamily="34" charset="-120"/>
              </a:rPr>
              <a:t>IBM Institute for Business Value, 2025</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Text 7"/>
          <p:cNvSpPr/>
          <p:nvPr/>
        </p:nvSpPr>
        <p:spPr>
          <a:xfrm>
            <a:off x="4361914" y="2240435"/>
            <a:ext cx="3657124" cy="1234279"/>
          </a:xfrm>
          <a:prstGeom prst="rect">
            <a:avLst/>
          </a:prstGeom>
          <a:noFill/>
          <a:ln/>
        </p:spPr>
        <p:txBody>
          <a:bodyPr wrap="square" lIns="0" tIns="0" rIns="0" bIns="0" rtlCol="0" anchor="b"/>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r>
              <a:rPr kumimoji="0" lang="en-US" sz="5599" b="0" i="0" u="none" strike="noStrike" kern="1200" cap="none" spc="0" normalizeH="0" baseline="0" noProof="0" dirty="0">
                <a:ln>
                  <a:noFill/>
                </a:ln>
                <a:solidFill>
                  <a:srgbClr val="1192E8"/>
                </a:solidFill>
                <a:effectLst/>
                <a:uLnTx/>
                <a:uFillTx/>
                <a:latin typeface="IBM Plex Sans" pitchFamily="34" charset="0"/>
                <a:ea typeface="IBM Plex Sans" pitchFamily="34" charset="-122"/>
                <a:cs typeface="IBM Plex Sans" pitchFamily="34" charset="-120"/>
              </a:rPr>
              <a:t>$300K+</a:t>
            </a:r>
            <a:endParaRPr kumimoji="0" lang="en-US" sz="559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Shape 8"/>
          <p:cNvSpPr/>
          <p:nvPr/>
        </p:nvSpPr>
        <p:spPr>
          <a:xfrm>
            <a:off x="4361914" y="3493000"/>
            <a:ext cx="1462850" cy="36571"/>
          </a:xfrm>
          <a:prstGeom prst="rect">
            <a:avLst/>
          </a:prstGeom>
          <a:solidFill>
            <a:srgbClr val="1192E8"/>
          </a:solidFill>
          <a:ln w="12700">
            <a:solidFill>
              <a:srgbClr val="1192E8"/>
            </a:solidFill>
            <a:prstDash val="solid"/>
          </a:ln>
        </p:spPr>
        <p:txBody>
          <a:bodyP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endParaRPr kumimoji="0" lang="en-US" sz="35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Text 9"/>
          <p:cNvSpPr/>
          <p:nvPr/>
        </p:nvSpPr>
        <p:spPr>
          <a:xfrm>
            <a:off x="4361914" y="3611856"/>
            <a:ext cx="3657124" cy="1417135"/>
          </a:xfrm>
          <a:prstGeom prst="rect">
            <a:avLst/>
          </a:prstGeom>
          <a:noFill/>
          <a:ln/>
        </p:spPr>
        <p:txBody>
          <a:bodyPr wrap="square" lIns="0" tIns="0" rIns="0" bIns="0" rtlCol="0" anchor="ct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3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BM Plex Sans" pitchFamily="34" charset="0"/>
                <a:ea typeface="IBM Plex Sans" pitchFamily="34" charset="-122"/>
                <a:cs typeface="IBM Plex Sans" pitchFamily="34" charset="-120"/>
              </a:rPr>
              <a:t>cost of downtime per hour for 90% of firms — every unplanned outage is a business event, not just an IT event</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Text 10"/>
          <p:cNvSpPr/>
          <p:nvPr/>
        </p:nvSpPr>
        <p:spPr>
          <a:xfrm>
            <a:off x="4361914" y="5074706"/>
            <a:ext cx="3657124" cy="228570"/>
          </a:xfrm>
          <a:prstGeom prst="rect">
            <a:avLst/>
          </a:prstGeom>
          <a:noFill/>
          <a:ln/>
        </p:spPr>
        <p:txBody>
          <a:bodyPr wrap="square" lIns="0" tIns="0" rIns="0" bIns="0" rtlCol="0" anchor="ct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6F6F6F"/>
                </a:solidFill>
                <a:effectLst/>
                <a:uLnTx/>
                <a:uFillTx/>
                <a:latin typeface="IBM Plex Sans" pitchFamily="34" charset="0"/>
                <a:ea typeface="IBM Plex Sans" pitchFamily="34" charset="-122"/>
                <a:cs typeface="IBM Plex Sans" pitchFamily="34" charset="-120"/>
              </a:rPr>
              <a:t>ITIC, 2024</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Text 11"/>
          <p:cNvSpPr/>
          <p:nvPr/>
        </p:nvSpPr>
        <p:spPr>
          <a:xfrm>
            <a:off x="8265893" y="2240435"/>
            <a:ext cx="3657124" cy="1234279"/>
          </a:xfrm>
          <a:prstGeom prst="rect">
            <a:avLst/>
          </a:prstGeom>
          <a:noFill/>
          <a:ln/>
        </p:spPr>
        <p:txBody>
          <a:bodyPr wrap="square" lIns="0" tIns="0" rIns="0" bIns="0" rtlCol="0" anchor="b"/>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r>
              <a:rPr kumimoji="0" lang="en-US" sz="5599" b="0" i="0" u="none" strike="noStrike" kern="1200" cap="none" spc="0" normalizeH="0" baseline="0" noProof="0" dirty="0">
                <a:ln>
                  <a:noFill/>
                </a:ln>
                <a:solidFill>
                  <a:srgbClr val="1192E8"/>
                </a:solidFill>
                <a:effectLst/>
                <a:uLnTx/>
                <a:uFillTx/>
                <a:latin typeface="IBM Plex Sans" pitchFamily="34" charset="0"/>
                <a:ea typeface="IBM Plex Sans" pitchFamily="34" charset="-122"/>
                <a:cs typeface="IBM Plex Sans" pitchFamily="34" charset="-120"/>
              </a:rPr>
              <a:t>90%</a:t>
            </a:r>
            <a:endParaRPr kumimoji="0" lang="en-US" sz="5599"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 name="Shape 12"/>
          <p:cNvSpPr/>
          <p:nvPr/>
        </p:nvSpPr>
        <p:spPr>
          <a:xfrm>
            <a:off x="8265893" y="3493000"/>
            <a:ext cx="1462850" cy="36571"/>
          </a:xfrm>
          <a:prstGeom prst="rect">
            <a:avLst/>
          </a:prstGeom>
          <a:solidFill>
            <a:srgbClr val="1192E8"/>
          </a:solidFill>
          <a:ln w="12700">
            <a:solidFill>
              <a:srgbClr val="1192E8"/>
            </a:solidFill>
            <a:prstDash val="solid"/>
          </a:ln>
        </p:spPr>
        <p:txBody>
          <a:bodyP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endParaRPr kumimoji="0" lang="en-US" sz="35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13"/>
          <p:cNvSpPr/>
          <p:nvPr/>
        </p:nvSpPr>
        <p:spPr>
          <a:xfrm>
            <a:off x="8265893" y="3611856"/>
            <a:ext cx="3657124" cy="1417135"/>
          </a:xfrm>
          <a:prstGeom prst="rect">
            <a:avLst/>
          </a:prstGeom>
          <a:noFill/>
          <a:ln/>
        </p:spPr>
        <p:txBody>
          <a:bodyPr wrap="square" lIns="0" tIns="0" rIns="0" bIns="0" rtlCol="0" anchor="ct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35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IBM Plex Sans" pitchFamily="34" charset="0"/>
                <a:ea typeface="IBM Plex Sans" pitchFamily="34" charset="-122"/>
                <a:cs typeface="IBM Plex Sans" pitchFamily="34" charset="-120"/>
              </a:rPr>
              <a:t>of cyberattacks exploit trusted access — the threat is inside your perimeter, not knocking at the door</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6" name="Text 14"/>
          <p:cNvSpPr/>
          <p:nvPr/>
        </p:nvSpPr>
        <p:spPr>
          <a:xfrm>
            <a:off x="8265893" y="5074706"/>
            <a:ext cx="3657124" cy="228570"/>
          </a:xfrm>
          <a:prstGeom prst="rect">
            <a:avLst/>
          </a:prstGeom>
          <a:noFill/>
          <a:ln/>
        </p:spPr>
        <p:txBody>
          <a:bodyPr wrap="square" lIns="0" tIns="0" rIns="0" bIns="0" rtlCol="0" anchor="ct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6F6F6F"/>
                </a:solidFill>
                <a:effectLst/>
                <a:uLnTx/>
                <a:uFillTx/>
                <a:latin typeface="IBM Plex Sans" pitchFamily="34" charset="0"/>
                <a:ea typeface="IBM Plex Sans" pitchFamily="34" charset="-122"/>
                <a:cs typeface="IBM Plex Sans" pitchFamily="34" charset="-120"/>
              </a:rPr>
              <a:t>Gartner, 2025</a:t>
            </a: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7" name="Shape 15"/>
          <p:cNvSpPr/>
          <p:nvPr/>
        </p:nvSpPr>
        <p:spPr>
          <a:xfrm>
            <a:off x="793" y="6382127"/>
            <a:ext cx="12159937" cy="18286"/>
          </a:xfrm>
          <a:prstGeom prst="rect">
            <a:avLst/>
          </a:prstGeom>
          <a:solidFill>
            <a:srgbClr val="C1C7CD"/>
          </a:solidFill>
          <a:ln w="12700">
            <a:solidFill>
              <a:srgbClr val="C1C7CD"/>
            </a:solidFill>
            <a:prstDash val="solid"/>
          </a:ln>
        </p:spPr>
        <p:txBody>
          <a:bodyP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endParaRPr kumimoji="0" lang="en-US" sz="3599"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 16"/>
          <p:cNvSpPr/>
          <p:nvPr/>
        </p:nvSpPr>
        <p:spPr>
          <a:xfrm>
            <a:off x="457934" y="6418699"/>
            <a:ext cx="8685669" cy="319998"/>
          </a:xfrm>
          <a:prstGeom prst="rect">
            <a:avLst/>
          </a:prstGeom>
          <a:noFill/>
          <a:ln/>
        </p:spPr>
        <p:txBody>
          <a:bodyPr wrap="square" lIns="0" tIns="0" rIns="0" bIns="0" rtlCol="0" anchor="ctr"/>
          <a:lstStyle>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a:lstStyle>
          <a:p>
            <a:pPr marL="0" marR="0" lvl="0" indent="0" algn="l" defTabSz="1828891"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6F6F6F"/>
                </a:solidFill>
                <a:effectLst/>
                <a:uLnTx/>
                <a:uFillTx/>
                <a:latin typeface="Arial" panose="020B0604020202020204"/>
                <a:ea typeface="+mn-ea"/>
                <a:cs typeface="+mn-cs"/>
              </a:rPr>
              <a:t> 2026 IBM Corporation</a:t>
            </a:r>
            <a:endPar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Slide Number Placeholder 2">
            <a:extLst>
              <a:ext uri="{FF2B5EF4-FFF2-40B4-BE49-F238E27FC236}">
                <a16:creationId xmlns:a16="http://schemas.microsoft.com/office/drawing/2014/main" id="{A7080A99-6029-08FC-C00D-D1F3A115E35E}"/>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8ABC5D-54AC-FF99-5A65-548CD9F27FA9}"/>
              </a:ext>
            </a:extLst>
          </p:cNvPr>
          <p:cNvSpPr>
            <a:spLocks noGrp="1"/>
          </p:cNvSpPr>
          <p:nvPr>
            <p:ph type="sldNum" sz="quarter" idx="10"/>
          </p:nvPr>
        </p:nvSpPr>
        <p:spPr/>
        <p:txBody>
          <a:bodyPr/>
          <a:lstStyle/>
          <a:p>
            <a:fld id="{D0BE6F14-FF48-0F4F-A8AA-2E3F25371E4A}" type="slidenum">
              <a:rPr lang="en-US" smtClean="0"/>
              <a:pPr/>
              <a:t>30</a:t>
            </a:fld>
            <a:endParaRPr lang="en-US"/>
          </a:p>
        </p:txBody>
      </p:sp>
      <p:sp>
        <p:nvSpPr>
          <p:cNvPr id="3" name="Title 2">
            <a:extLst>
              <a:ext uri="{FF2B5EF4-FFF2-40B4-BE49-F238E27FC236}">
                <a16:creationId xmlns:a16="http://schemas.microsoft.com/office/drawing/2014/main" id="{64DA7B69-9EB5-CD53-2A2D-ECAE241A5DD9}"/>
              </a:ext>
            </a:extLst>
          </p:cNvPr>
          <p:cNvSpPr>
            <a:spLocks noGrp="1"/>
          </p:cNvSpPr>
          <p:nvPr>
            <p:ph type="title"/>
          </p:nvPr>
        </p:nvSpPr>
        <p:spPr/>
        <p:txBody>
          <a:bodyPr/>
          <a:lstStyle/>
          <a:p>
            <a:r>
              <a:rPr lang="en-US" dirty="0"/>
              <a:t>Offering Differentiation</a:t>
            </a:r>
          </a:p>
        </p:txBody>
      </p:sp>
      <p:sp>
        <p:nvSpPr>
          <p:cNvPr id="4" name="Content Placeholder 3">
            <a:extLst>
              <a:ext uri="{FF2B5EF4-FFF2-40B4-BE49-F238E27FC236}">
                <a16:creationId xmlns:a16="http://schemas.microsoft.com/office/drawing/2014/main" id="{0505D4D2-9A1B-EBA0-F54E-CD52FC2F94A3}"/>
              </a:ext>
            </a:extLst>
          </p:cNvPr>
          <p:cNvSpPr>
            <a:spLocks noGrp="1"/>
          </p:cNvSpPr>
          <p:nvPr>
            <p:ph idx="1"/>
          </p:nvPr>
        </p:nvSpPr>
        <p:spPr>
          <a:xfrm>
            <a:off x="308385" y="1131683"/>
            <a:ext cx="10972800" cy="4937156"/>
          </a:xfrm>
        </p:spPr>
        <p:txBody>
          <a:bodyPr/>
          <a:lstStyle/>
          <a:p>
            <a:r>
              <a:rPr lang="en-US" sz="2000" b="1" dirty="0"/>
              <a:t>Advisory Connect </a:t>
            </a:r>
            <a:r>
              <a:rPr lang="en-US" sz="2000" dirty="0"/>
              <a:t>– Expert Labs</a:t>
            </a:r>
          </a:p>
          <a:p>
            <a:pPr lvl="1"/>
            <a:r>
              <a:rPr lang="en-US" sz="2000" dirty="0"/>
              <a:t>No charge as part of IBM i Subscription Bundle</a:t>
            </a:r>
          </a:p>
          <a:p>
            <a:pPr lvl="1"/>
            <a:r>
              <a:rPr lang="en-US" sz="2000" dirty="0"/>
              <a:t>Advisory in nature</a:t>
            </a:r>
          </a:p>
          <a:p>
            <a:pPr lvl="1"/>
            <a:r>
              <a:rPr lang="en-US" sz="2000" dirty="0"/>
              <a:t>Ongoing, but intermittent interaction</a:t>
            </a:r>
          </a:p>
          <a:p>
            <a:pPr lvl="1"/>
            <a:endParaRPr lang="en-US" sz="2000" dirty="0"/>
          </a:p>
          <a:p>
            <a:r>
              <a:rPr lang="en-US" sz="2000" b="1" dirty="0"/>
              <a:t>Expertise Connect </a:t>
            </a:r>
            <a:r>
              <a:rPr lang="en-US" sz="2000" dirty="0"/>
              <a:t>– Expert Labs</a:t>
            </a:r>
          </a:p>
          <a:p>
            <a:pPr lvl="1"/>
            <a:r>
              <a:rPr lang="en-US" sz="2000" dirty="0"/>
              <a:t>25% or more FTE of an Expert Labs consultant</a:t>
            </a:r>
          </a:p>
          <a:p>
            <a:pPr lvl="1"/>
            <a:r>
              <a:rPr lang="en-US" sz="2000" dirty="0"/>
              <a:t>Advisory in nature</a:t>
            </a:r>
          </a:p>
          <a:p>
            <a:pPr lvl="1"/>
            <a:r>
              <a:rPr lang="en-US" sz="2000" dirty="0"/>
              <a:t>Ongoing, regular interaction</a:t>
            </a:r>
          </a:p>
          <a:p>
            <a:pPr lvl="1"/>
            <a:endParaRPr lang="en-US" sz="2000" dirty="0"/>
          </a:p>
          <a:p>
            <a:r>
              <a:rPr lang="en-US" sz="2000" b="1" dirty="0"/>
              <a:t>Platinum Support </a:t>
            </a:r>
            <a:r>
              <a:rPr lang="en-US" sz="2000" dirty="0"/>
              <a:t>– IBM Support / TLS</a:t>
            </a:r>
          </a:p>
          <a:p>
            <a:pPr lvl="1"/>
            <a:r>
              <a:rPr lang="en-US" sz="2000" dirty="0"/>
              <a:t>‘Concierge Support’</a:t>
            </a:r>
          </a:p>
          <a:p>
            <a:pPr lvl="1"/>
            <a:r>
              <a:rPr lang="en-US" sz="2000" dirty="0"/>
              <a:t>Enterprise clients only</a:t>
            </a:r>
          </a:p>
        </p:txBody>
      </p:sp>
    </p:spTree>
    <p:extLst>
      <p:ext uri="{BB962C8B-B14F-4D97-AF65-F5344CB8AC3E}">
        <p14:creationId xmlns:p14="http://schemas.microsoft.com/office/powerpoint/2010/main" val="123378473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F51D560-4FB9-5DF4-AE20-4C3F63BE9B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B116A5-834F-93F0-C480-2A6CA2318F65}"/>
              </a:ext>
            </a:extLst>
          </p:cNvPr>
          <p:cNvSpPr>
            <a:spLocks noGrp="1"/>
          </p:cNvSpPr>
          <p:nvPr>
            <p:ph type="sldNum" sz="quarter" idx="10"/>
          </p:nvPr>
        </p:nvSpPr>
        <p:spPr/>
        <p:txBody>
          <a:bodyPr/>
          <a:lstStyle/>
          <a:p>
            <a:pPr defTabSz="914377" eaLnBrk="0" fontAlgn="base" hangingPunct="0">
              <a:spcBef>
                <a:spcPct val="0"/>
              </a:spcBef>
              <a:spcAft>
                <a:spcPct val="0"/>
              </a:spcAft>
            </a:pPr>
            <a:fld id="{D0BE6F14-FF48-0F4F-A8AA-2E3F25371E4A}" type="slidenum">
              <a:rPr lang="en-US">
                <a:solidFill>
                  <a:srgbClr val="000000"/>
                </a:solidFill>
                <a:latin typeface="IBM Plex Sans"/>
              </a:rPr>
              <a:pPr defTabSz="914377" eaLnBrk="0" fontAlgn="base" hangingPunct="0">
                <a:spcBef>
                  <a:spcPct val="0"/>
                </a:spcBef>
                <a:spcAft>
                  <a:spcPct val="0"/>
                </a:spcAft>
              </a:pPr>
              <a:t>31</a:t>
            </a:fld>
            <a:endParaRPr lang="en-US">
              <a:solidFill>
                <a:srgbClr val="000000"/>
              </a:solidFill>
              <a:latin typeface="IBM Plex Sans"/>
            </a:endParaRPr>
          </a:p>
        </p:txBody>
      </p:sp>
      <p:sp>
        <p:nvSpPr>
          <p:cNvPr id="3" name="Title 2">
            <a:extLst>
              <a:ext uri="{FF2B5EF4-FFF2-40B4-BE49-F238E27FC236}">
                <a16:creationId xmlns:a16="http://schemas.microsoft.com/office/drawing/2014/main" id="{4159F4E7-6633-0F55-5337-0CF101CD0DA3}"/>
              </a:ext>
            </a:extLst>
          </p:cNvPr>
          <p:cNvSpPr>
            <a:spLocks noGrp="1"/>
          </p:cNvSpPr>
          <p:nvPr>
            <p:ph type="title"/>
          </p:nvPr>
        </p:nvSpPr>
        <p:spPr>
          <a:xfrm>
            <a:off x="308386" y="229545"/>
            <a:ext cx="11470495" cy="366465"/>
          </a:xfrm>
        </p:spPr>
        <p:txBody>
          <a:bodyPr/>
          <a:lstStyle/>
          <a:p>
            <a:r>
              <a:rPr lang="en-US" altLang="en-US" dirty="0"/>
              <a:t>IBM Advisory Connect – Usage Example for a Toolkit/Asset</a:t>
            </a:r>
          </a:p>
        </p:txBody>
      </p:sp>
      <p:sp>
        <p:nvSpPr>
          <p:cNvPr id="4" name="Content Placeholder 3">
            <a:extLst>
              <a:ext uri="{FF2B5EF4-FFF2-40B4-BE49-F238E27FC236}">
                <a16:creationId xmlns:a16="http://schemas.microsoft.com/office/drawing/2014/main" id="{1B259B31-B270-3D2D-5FEF-F190050DADB2}"/>
              </a:ext>
            </a:extLst>
          </p:cNvPr>
          <p:cNvSpPr>
            <a:spLocks noGrp="1"/>
          </p:cNvSpPr>
          <p:nvPr>
            <p:ph idx="1"/>
          </p:nvPr>
        </p:nvSpPr>
        <p:spPr>
          <a:xfrm>
            <a:off x="308385" y="1167897"/>
            <a:ext cx="10972800" cy="4900942"/>
          </a:xfrm>
        </p:spPr>
        <p:txBody>
          <a:bodyPr/>
          <a:lstStyle/>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Covered:</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Why should I use this toolkit/asset? What does it do for me?</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License keys for included partitions – delivered upon request</a:t>
            </a:r>
            <a:endParaRPr lang="en-US" sz="2000" baseline="30000" dirty="0">
              <a:solidFill>
                <a:srgbClr val="000000"/>
              </a:solidFill>
              <a:latin typeface="Arial" panose="020B0604020202020204" pitchFamily="34" charset="0"/>
              <a:cs typeface="Arial" panose="020B0604020202020204" pitchFamily="34" charset="0"/>
            </a:endParaRPr>
          </a:p>
          <a:p>
            <a:pPr defTabSz="457167">
              <a:lnSpc>
                <a:spcPct val="120000"/>
              </a:lnSpc>
              <a:defRPr/>
            </a:pPr>
            <a:endParaRPr lang="en-US" sz="2000" dirty="0">
              <a:solidFill>
                <a:srgbClr val="000000"/>
              </a:solidFill>
              <a:latin typeface="Arial" panose="020B0604020202020204" pitchFamily="34" charset="0"/>
              <a:cs typeface="Arial" panose="020B0604020202020204" pitchFamily="34" charset="0"/>
            </a:endParaRPr>
          </a:p>
          <a:p>
            <a:pPr defTabSz="457167">
              <a:lnSpc>
                <a:spcPct val="120000"/>
              </a:lnSpc>
              <a:defRPr/>
            </a:pPr>
            <a:endParaRPr lang="en-US" sz="2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r>
              <a:rPr lang="en-US" sz="2000" dirty="0">
                <a:solidFill>
                  <a:srgbClr val="000000"/>
                </a:solidFill>
                <a:latin typeface="Arial" panose="020B0604020202020204" pitchFamily="34" charset="0"/>
                <a:cs typeface="Arial" panose="020B0604020202020204" pitchFamily="34" charset="0"/>
              </a:rPr>
              <a:t>Not covered:</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Implementing the toolkit (e.g., PowerHA tools)</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How to use the asset (e.g., iDoctor)</a:t>
            </a:r>
          </a:p>
          <a:p>
            <a:pPr defTabSz="457167">
              <a:lnSpc>
                <a:spcPct val="120000"/>
              </a:lnSpc>
              <a:defRPr/>
            </a:pPr>
            <a:r>
              <a:rPr lang="en-US" sz="2000" dirty="0">
                <a:solidFill>
                  <a:srgbClr val="000000"/>
                </a:solidFill>
                <a:latin typeface="Arial" panose="020B0604020202020204" pitchFamily="34" charset="0"/>
                <a:cs typeface="Arial" panose="020B0604020202020204" pitchFamily="34" charset="0"/>
              </a:rPr>
              <a:t>Support for the toolkit/asset (use existing support methods)</a:t>
            </a:r>
            <a:endParaRPr lang="en-US" sz="2000" baseline="30000" dirty="0">
              <a:solidFill>
                <a:srgbClr val="000000"/>
              </a:solidFill>
              <a:latin typeface="Arial" panose="020B0604020202020204" pitchFamily="34" charset="0"/>
              <a:cs typeface="Arial" panose="020B0604020202020204" pitchFamily="34" charset="0"/>
            </a:endParaRPr>
          </a:p>
          <a:p>
            <a:pPr marL="0" indent="0" defTabSz="457167">
              <a:lnSpc>
                <a:spcPct val="120000"/>
              </a:lnSpc>
              <a:buNone/>
              <a:defRPr/>
            </a:pPr>
            <a:endParaRPr lang="en-US" sz="1867" dirty="0">
              <a:solidFill>
                <a:srgbClr val="000000"/>
              </a:solidFill>
              <a:latin typeface="Arial" panose="020B0604020202020204" pitchFamily="34" charset="0"/>
              <a:cs typeface="Arial" panose="020B0604020202020204" pitchFamily="34" charset="0"/>
            </a:endParaRPr>
          </a:p>
          <a:p>
            <a:pPr defTabSz="457167">
              <a:lnSpc>
                <a:spcPct val="120000"/>
              </a:lnSpc>
              <a:defRPr/>
            </a:pPr>
            <a:endParaRPr lang="en-US" b="1" dirty="0"/>
          </a:p>
        </p:txBody>
      </p:sp>
    </p:spTree>
    <p:extLst>
      <p:ext uri="{BB962C8B-B14F-4D97-AF65-F5344CB8AC3E}">
        <p14:creationId xmlns:p14="http://schemas.microsoft.com/office/powerpoint/2010/main" val="289016033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4A3E3-8E38-CC5F-B526-D44EAB399D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64F74E-433A-F1AB-1F74-5F3D7A979777}"/>
              </a:ext>
            </a:extLst>
          </p:cNvPr>
          <p:cNvSpPr>
            <a:spLocks noGrp="1"/>
          </p:cNvSpPr>
          <p:nvPr>
            <p:ph type="sldNum" sz="quarter" idx="10"/>
          </p:nvPr>
        </p:nvSpPr>
        <p:spPr/>
        <p:txBody>
          <a:bodyPr/>
          <a:lstStyle/>
          <a:p>
            <a:fld id="{D0BE6F14-FF48-0F4F-A8AA-2E3F25371E4A}" type="slidenum">
              <a:rPr lang="en-US" smtClean="0"/>
              <a:pPr/>
              <a:t>32</a:t>
            </a:fld>
            <a:endParaRPr lang="en-US"/>
          </a:p>
        </p:txBody>
      </p:sp>
      <p:sp>
        <p:nvSpPr>
          <p:cNvPr id="3" name="Title 2">
            <a:extLst>
              <a:ext uri="{FF2B5EF4-FFF2-40B4-BE49-F238E27FC236}">
                <a16:creationId xmlns:a16="http://schemas.microsoft.com/office/drawing/2014/main" id="{3864D744-AF85-99CB-789D-FFB68CFC78F6}"/>
              </a:ext>
            </a:extLst>
          </p:cNvPr>
          <p:cNvSpPr>
            <a:spLocks noGrp="1"/>
          </p:cNvSpPr>
          <p:nvPr>
            <p:ph type="title"/>
          </p:nvPr>
        </p:nvSpPr>
        <p:spPr/>
        <p:txBody>
          <a:bodyPr/>
          <a:lstStyle/>
          <a:p>
            <a:r>
              <a:rPr lang="en-US" dirty="0"/>
              <a:t>Potential Advisory Connect Discussions</a:t>
            </a:r>
          </a:p>
        </p:txBody>
      </p:sp>
      <p:sp>
        <p:nvSpPr>
          <p:cNvPr id="4" name="Content Placeholder 3">
            <a:extLst>
              <a:ext uri="{FF2B5EF4-FFF2-40B4-BE49-F238E27FC236}">
                <a16:creationId xmlns:a16="http://schemas.microsoft.com/office/drawing/2014/main" id="{A8F02E56-9D39-CBBA-5B11-0C2531DB5C81}"/>
              </a:ext>
            </a:extLst>
          </p:cNvPr>
          <p:cNvSpPr>
            <a:spLocks noGrp="1"/>
          </p:cNvSpPr>
          <p:nvPr>
            <p:ph idx="1"/>
          </p:nvPr>
        </p:nvSpPr>
        <p:spPr>
          <a:xfrm>
            <a:off x="308385" y="1068309"/>
            <a:ext cx="10972800" cy="5000530"/>
          </a:xfrm>
        </p:spPr>
        <p:txBody>
          <a:bodyPr/>
          <a:lstStyle/>
          <a:p>
            <a:r>
              <a:rPr lang="en-US" sz="2000" dirty="0"/>
              <a:t>Resiliency Strategy</a:t>
            </a:r>
          </a:p>
          <a:p>
            <a:pPr lvl="1"/>
            <a:r>
              <a:rPr lang="en-US" sz="2000" dirty="0"/>
              <a:t>Benefits of Implementing an IASP</a:t>
            </a:r>
          </a:p>
          <a:p>
            <a:pPr lvl="1"/>
            <a:r>
              <a:rPr lang="en-US" sz="2000" dirty="0"/>
              <a:t>High availability and disaster recovery best practices</a:t>
            </a:r>
          </a:p>
          <a:p>
            <a:pPr lvl="1"/>
            <a:r>
              <a:rPr lang="en-US" sz="2000" dirty="0"/>
              <a:t>Benefits of Power Cyber Vault</a:t>
            </a:r>
          </a:p>
          <a:p>
            <a:pPr lvl="1"/>
            <a:r>
              <a:rPr lang="en-US" sz="2000" dirty="0"/>
              <a:t>Roadmap to Db2 Mirror</a:t>
            </a:r>
          </a:p>
          <a:p>
            <a:endParaRPr lang="en-US" sz="2000" dirty="0"/>
          </a:p>
          <a:p>
            <a:r>
              <a:rPr lang="en-US" sz="2000" dirty="0"/>
              <a:t>New(er) technologies</a:t>
            </a:r>
          </a:p>
          <a:p>
            <a:pPr lvl="1"/>
            <a:r>
              <a:rPr lang="en-US" sz="2000" dirty="0"/>
              <a:t>Row and column access controls (RCAC)</a:t>
            </a:r>
          </a:p>
          <a:p>
            <a:pPr lvl="1"/>
            <a:r>
              <a:rPr lang="en-US" sz="2000" dirty="0"/>
              <a:t>Temporal databases</a:t>
            </a:r>
          </a:p>
          <a:p>
            <a:pPr lvl="1"/>
            <a:r>
              <a:rPr lang="en-US" sz="2000" dirty="0"/>
              <a:t>Post-Web Query reporting options/alternatives</a:t>
            </a:r>
          </a:p>
          <a:p>
            <a:pPr lvl="1"/>
            <a:r>
              <a:rPr lang="en-US" sz="2000" dirty="0"/>
              <a:t>Possible uses for Ansible</a:t>
            </a:r>
          </a:p>
          <a:p>
            <a:pPr lvl="1"/>
            <a:r>
              <a:rPr lang="en-US" sz="2000" dirty="0"/>
              <a:t>Benefits of using Instana</a:t>
            </a:r>
          </a:p>
          <a:p>
            <a:pPr lvl="1"/>
            <a:r>
              <a:rPr lang="en-US" sz="2000" dirty="0"/>
              <a:t>AI / Project Bob</a:t>
            </a:r>
          </a:p>
          <a:p>
            <a:endParaRPr lang="en-US" sz="2000" dirty="0"/>
          </a:p>
          <a:p>
            <a:r>
              <a:rPr lang="en-US" sz="2000" dirty="0"/>
              <a:t>Recurring progress checks on assessment recommendations</a:t>
            </a:r>
          </a:p>
          <a:p>
            <a:endParaRPr lang="en-US" sz="2000" dirty="0"/>
          </a:p>
        </p:txBody>
      </p:sp>
    </p:spTree>
    <p:extLst>
      <p:ext uri="{BB962C8B-B14F-4D97-AF65-F5344CB8AC3E}">
        <p14:creationId xmlns:p14="http://schemas.microsoft.com/office/powerpoint/2010/main" val="383284919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3A67B-D51D-4BD1-7E17-EF33F8975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E09C6-CF4E-16D3-07F5-FE4685C81030}"/>
              </a:ext>
            </a:extLst>
          </p:cNvPr>
          <p:cNvSpPr>
            <a:spLocks noGrp="1"/>
          </p:cNvSpPr>
          <p:nvPr>
            <p:ph type="title"/>
          </p:nvPr>
        </p:nvSpPr>
        <p:spPr/>
        <p:txBody>
          <a:bodyPr>
            <a:normAutofit/>
          </a:bodyPr>
          <a:lstStyle/>
          <a:p>
            <a:r>
              <a:rPr lang="fr-FR" sz="3600" dirty="0" err="1">
                <a:latin typeface="Arial" panose="020B0604020202020204" pitchFamily="34" charset="0"/>
                <a:cs typeface="Arial" panose="020B0604020202020204" pitchFamily="34" charset="0"/>
              </a:rPr>
              <a:t>Unleash</a:t>
            </a:r>
            <a:r>
              <a:rPr lang="fr-FR" sz="3600" dirty="0">
                <a:latin typeface="Arial" panose="020B0604020202020204" pitchFamily="34" charset="0"/>
                <a:cs typeface="Arial" panose="020B0604020202020204" pitchFamily="34" charset="0"/>
              </a:rPr>
              <a:t> IBM i </a:t>
            </a:r>
            <a:r>
              <a:rPr lang="fr-FR" sz="3600" dirty="0" err="1">
                <a:latin typeface="Arial" panose="020B0604020202020204" pitchFamily="34" charset="0"/>
                <a:cs typeface="Arial" panose="020B0604020202020204" pitchFamily="34" charset="0"/>
              </a:rPr>
              <a:t>Subscription</a:t>
            </a:r>
            <a:r>
              <a:rPr lang="fr-FR" sz="3600" dirty="0">
                <a:latin typeface="Arial" panose="020B0604020202020204" pitchFamily="34" charset="0"/>
                <a:cs typeface="Arial" panose="020B0604020202020204" pitchFamily="34" charset="0"/>
              </a:rPr>
              <a:t> Bundles </a:t>
            </a:r>
            <a:r>
              <a:rPr lang="fr-FR" sz="3600" dirty="0" err="1">
                <a:latin typeface="Arial" panose="020B0604020202020204" pitchFamily="34" charset="0"/>
                <a:cs typeface="Arial" panose="020B0604020202020204" pitchFamily="34" charset="0"/>
              </a:rPr>
              <a:t>with</a:t>
            </a:r>
            <a:r>
              <a:rPr lang="fr-FR" sz="3600" dirty="0">
                <a:latin typeface="Arial" panose="020B0604020202020204" pitchFamily="34" charset="0"/>
                <a:cs typeface="Arial" panose="020B0604020202020204" pitchFamily="34" charset="0"/>
              </a:rPr>
              <a:t> Expert </a:t>
            </a:r>
            <a:r>
              <a:rPr lang="fr-FR" sz="3600" dirty="0" err="1">
                <a:latin typeface="Arial" panose="020B0604020202020204" pitchFamily="34" charset="0"/>
                <a:cs typeface="Arial" panose="020B0604020202020204" pitchFamily="34" charset="0"/>
              </a:rPr>
              <a:t>Labs</a:t>
            </a:r>
            <a:endParaRPr sz="3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0D436F3-7A5E-DBEC-0EE7-014D09BB52DE}"/>
              </a:ext>
            </a:extLst>
          </p:cNvPr>
          <p:cNvSpPr txBox="1"/>
          <p:nvPr/>
        </p:nvSpPr>
        <p:spPr>
          <a:xfrm>
            <a:off x="228649" y="1556729"/>
            <a:ext cx="11772895" cy="954107"/>
          </a:xfrm>
          <a:prstGeom prst="rect">
            <a:avLst/>
          </a:prstGeom>
          <a:solidFill>
            <a:schemeClr val="bg1">
              <a:lumMod val="95000"/>
            </a:schemeClr>
          </a:solidFill>
          <a:ln>
            <a:solidFill>
              <a:schemeClr val="tx1"/>
            </a:solidFill>
          </a:ln>
        </p:spPr>
        <p:txBody>
          <a:bodyPr wrap="square">
            <a:spAutoFit/>
          </a:bodyPr>
          <a:lstStyle/>
          <a:p>
            <a:pPr algn="ctr"/>
            <a:r>
              <a:rPr lang="fr-FR" sz="2800" b="1" dirty="0">
                <a:latin typeface="Arial" panose="020B0604020202020204" pitchFamily="34" charset="0"/>
                <a:cs typeface="Arial" panose="020B0604020202020204" pitchFamily="34" charset="0"/>
              </a:rPr>
              <a:t>This </a:t>
            </a:r>
            <a:r>
              <a:rPr lang="fr-FR" sz="2800" b="1" dirty="0" err="1">
                <a:latin typeface="Arial" panose="020B0604020202020204" pitchFamily="34" charset="0"/>
                <a:cs typeface="Arial" panose="020B0604020202020204" pitchFamily="34" charset="0"/>
              </a:rPr>
              <a:t>is</a:t>
            </a:r>
            <a:r>
              <a:rPr lang="fr-FR" sz="2800" b="1" dirty="0">
                <a:latin typeface="Arial" panose="020B0604020202020204" pitchFamily="34" charset="0"/>
                <a:cs typeface="Arial" panose="020B0604020202020204" pitchFamily="34" charset="0"/>
              </a:rPr>
              <a:t> not a set of </a:t>
            </a:r>
            <a:r>
              <a:rPr lang="fr-FR" sz="2800" b="1" dirty="0" err="1">
                <a:latin typeface="Arial" panose="020B0604020202020204" pitchFamily="34" charset="0"/>
                <a:cs typeface="Arial" panose="020B0604020202020204" pitchFamily="34" charset="0"/>
              </a:rPr>
              <a:t>tools</a:t>
            </a:r>
            <a:r>
              <a:rPr lang="fr-FR" sz="2800" b="1">
                <a:latin typeface="Arial" panose="020B0604020202020204" pitchFamily="34" charset="0"/>
                <a:cs typeface="Arial" panose="020B0604020202020204" pitchFamily="34" charset="0"/>
              </a:rPr>
              <a:t>, </a:t>
            </a:r>
            <a:r>
              <a:rPr lang="fr-FR" sz="2800" b="1" dirty="0">
                <a:latin typeface="Arial" panose="020B0604020202020204" pitchFamily="34" charset="0"/>
                <a:cs typeface="Arial" panose="020B0604020202020204" pitchFamily="34" charset="0"/>
              </a:rPr>
              <a:t>but</a:t>
            </a:r>
          </a:p>
          <a:p>
            <a:pPr algn="ctr"/>
            <a:r>
              <a:rPr lang="fr-FR" sz="2800" dirty="0" err="1">
                <a:latin typeface="Arial" panose="020B0604020202020204" pitchFamily="34" charset="0"/>
                <a:cs typeface="Arial" panose="020B0604020202020204" pitchFamily="34" charset="0"/>
              </a:rPr>
              <a:t>Built-in</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Resiliency</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consistently</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delivered</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through</a:t>
            </a:r>
            <a:r>
              <a:rPr lang="fr-FR" sz="2800" dirty="0">
                <a:latin typeface="Arial" panose="020B0604020202020204" pitchFamily="34" charset="0"/>
                <a:cs typeface="Arial" panose="020B0604020202020204" pitchFamily="34" charset="0"/>
              </a:rPr>
              <a:t> the </a:t>
            </a:r>
            <a:r>
              <a:rPr lang="fr-FR" sz="2800" dirty="0" err="1">
                <a:latin typeface="Arial" panose="020B0604020202020204" pitchFamily="34" charset="0"/>
                <a:cs typeface="Arial" panose="020B0604020202020204" pitchFamily="34" charset="0"/>
              </a:rPr>
              <a:t>Subscription</a:t>
            </a:r>
            <a:r>
              <a:rPr lang="fr-FR" sz="2800" dirty="0">
                <a:latin typeface="Arial" panose="020B0604020202020204" pitchFamily="34" charset="0"/>
                <a:cs typeface="Arial" panose="020B0604020202020204" pitchFamily="34" charset="0"/>
              </a:rPr>
              <a:t> Bundle</a:t>
            </a:r>
            <a:endParaRPr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2CB9AFC-E4A8-A587-EE51-7A33BC26426B}"/>
              </a:ext>
            </a:extLst>
          </p:cNvPr>
          <p:cNvSpPr txBox="1"/>
          <p:nvPr/>
        </p:nvSpPr>
        <p:spPr>
          <a:xfrm>
            <a:off x="228649" y="2935240"/>
            <a:ext cx="3420045" cy="2646878"/>
          </a:xfrm>
          <a:prstGeom prst="rect">
            <a:avLst/>
          </a:prstGeom>
          <a:solidFill>
            <a:srgbClr val="A7F0BA"/>
          </a:solidFill>
          <a:ln>
            <a:solidFill>
              <a:schemeClr val="tx1"/>
            </a:solidFill>
          </a:ln>
        </p:spPr>
        <p:txBody>
          <a:bodyPr wrap="square">
            <a:spAutoFit/>
          </a:bodyPr>
          <a:lstStyle/>
          <a:p>
            <a:r>
              <a:rPr lang="fr-FR" sz="2800" dirty="0">
                <a:latin typeface="Arial" panose="020B0604020202020204" pitchFamily="34" charset="0"/>
                <a:cs typeface="Arial" panose="020B0604020202020204" pitchFamily="34" charset="0"/>
              </a:rPr>
              <a:t>Solid </a:t>
            </a:r>
            <a:r>
              <a:rPr lang="fr-FR" sz="2800" dirty="0" err="1">
                <a:latin typeface="Arial" panose="020B0604020202020204" pitchFamily="34" charset="0"/>
                <a:cs typeface="Arial" panose="020B0604020202020204" pitchFamily="34" charset="0"/>
              </a:rPr>
              <a:t>Foundation</a:t>
            </a:r>
            <a:endParaRPr lang="fr-FR" sz="2800" dirty="0">
              <a:latin typeface="Arial" panose="020B0604020202020204" pitchFamily="34" charset="0"/>
              <a:cs typeface="Arial" panose="020B0604020202020204" pitchFamily="34" charset="0"/>
            </a:endParaRPr>
          </a:p>
          <a:p>
            <a:br>
              <a:rPr sz="2000" dirty="0">
                <a:latin typeface="Arial" panose="020B0604020202020204" pitchFamily="34" charset="0"/>
                <a:cs typeface="Arial" panose="020B0604020202020204" pitchFamily="34" charset="0"/>
              </a:rPr>
            </a:br>
            <a:r>
              <a:rPr lang="fr-FR" sz="2000" b="1" dirty="0">
                <a:latin typeface="Arial" panose="020B0604020202020204" pitchFamily="34" charset="0"/>
                <a:cs typeface="Arial" panose="020B0604020202020204" pitchFamily="34" charset="0"/>
              </a:rPr>
              <a:t>IBM i Platform</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Integrated OS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Database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Security</a:t>
            </a:r>
          </a:p>
          <a:p>
            <a:endParaRPr lang="en-GB" sz="2000" dirty="0">
              <a:latin typeface="Arial" panose="020B0604020202020204" pitchFamily="34" charset="0"/>
              <a:cs typeface="Arial" panose="020B0604020202020204" pitchFamily="34" charset="0"/>
            </a:endParaRPr>
          </a:p>
          <a:p>
            <a:endParaRPr lang="en-FR" dirty="0"/>
          </a:p>
        </p:txBody>
      </p:sp>
      <p:sp>
        <p:nvSpPr>
          <p:cNvPr id="5" name="TextBox 4">
            <a:extLst>
              <a:ext uri="{FF2B5EF4-FFF2-40B4-BE49-F238E27FC236}">
                <a16:creationId xmlns:a16="http://schemas.microsoft.com/office/drawing/2014/main" id="{9DC7D70A-CD5C-3F66-B163-61E7BA914B9F}"/>
              </a:ext>
            </a:extLst>
          </p:cNvPr>
          <p:cNvSpPr txBox="1"/>
          <p:nvPr/>
        </p:nvSpPr>
        <p:spPr>
          <a:xfrm>
            <a:off x="3959855" y="2946638"/>
            <a:ext cx="3735887" cy="2677656"/>
          </a:xfrm>
          <a:prstGeom prst="rect">
            <a:avLst/>
          </a:prstGeom>
          <a:solidFill>
            <a:schemeClr val="accent3">
              <a:lumMod val="20000"/>
              <a:lumOff val="80000"/>
            </a:schemeClr>
          </a:solidFill>
          <a:ln>
            <a:solidFill>
              <a:schemeClr val="tx1"/>
            </a:solidFill>
          </a:ln>
        </p:spPr>
        <p:txBody>
          <a:bodyPr wrap="square">
            <a:spAutoFit/>
          </a:bodyPr>
          <a:lstStyle/>
          <a:p>
            <a:r>
              <a:rPr lang="en-GB" sz="2800" dirty="0">
                <a:latin typeface="Arial" panose="020B0604020202020204" pitchFamily="34" charset="0"/>
                <a:cs typeface="Arial" panose="020B0604020202020204" pitchFamily="34" charset="0"/>
              </a:rPr>
              <a:t>Enhanced Capabilities</a:t>
            </a:r>
          </a:p>
          <a:p>
            <a:br>
              <a:rPr sz="2000" dirty="0">
                <a:latin typeface="Arial" panose="020B0604020202020204" pitchFamily="34" charset="0"/>
                <a:cs typeface="Arial" panose="020B0604020202020204" pitchFamily="34" charset="0"/>
              </a:rPr>
            </a:br>
            <a:r>
              <a:rPr lang="fr-FR" sz="2000" b="1" dirty="0">
                <a:latin typeface="Arial" panose="020B0604020202020204" pitchFamily="34" charset="0"/>
                <a:cs typeface="Arial" panose="020B0604020202020204" pitchFamily="34" charset="0"/>
              </a:rPr>
              <a:t>Performance</a:t>
            </a:r>
          </a:p>
          <a:p>
            <a:pPr marL="285750" indent="-285750">
              <a:buFont typeface="Arial" panose="020B0604020202020204" pitchFamily="34" charset="0"/>
              <a:buChar char="•"/>
            </a:pPr>
            <a:r>
              <a:rPr lang="fr-FR" sz="2000" dirty="0" err="1">
                <a:latin typeface="Arial" panose="020B0604020202020204" pitchFamily="34" charset="0"/>
                <a:cs typeface="Arial" panose="020B0604020202020204" pitchFamily="34" charset="0"/>
              </a:rPr>
              <a:t>iDoctor</a:t>
            </a:r>
            <a:r>
              <a:rPr lang="fr-FR" sz="2000" dirty="0">
                <a:latin typeface="Arial" panose="020B0604020202020204" pitchFamily="34" charset="0"/>
                <a:cs typeface="Arial" panose="020B0604020202020204" pitchFamily="34" charset="0"/>
              </a:rPr>
              <a:t> toolkit</a:t>
            </a:r>
          </a:p>
          <a:p>
            <a:r>
              <a:rPr lang="fr-FR" sz="2000" b="1" dirty="0" err="1">
                <a:latin typeface="Arial" panose="020B0604020202020204" pitchFamily="34" charset="0"/>
                <a:cs typeface="Arial" panose="020B0604020202020204" pitchFamily="34" charset="0"/>
              </a:rPr>
              <a:t>Availability</a:t>
            </a:r>
            <a:endParaRPr lang="fr-FR"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err="1">
                <a:latin typeface="Arial" panose="020B0604020202020204" pitchFamily="34" charset="0"/>
                <a:cs typeface="Arial" panose="020B0604020202020204" pitchFamily="34" charset="0"/>
              </a:rPr>
              <a:t>PowerHA</a:t>
            </a:r>
            <a:r>
              <a:rPr lang="fr-FR" sz="2000" dirty="0">
                <a:latin typeface="Arial" panose="020B0604020202020204" pitchFamily="34" charset="0"/>
                <a:cs typeface="Arial" panose="020B0604020202020204" pitchFamily="34" charset="0"/>
              </a:rPr>
              <a:t> Tools for IBM i </a:t>
            </a:r>
          </a:p>
          <a:p>
            <a:r>
              <a:rPr lang="fr-FR" sz="2000" b="1" dirty="0">
                <a:latin typeface="Arial" panose="020B0604020202020204" pitchFamily="34" charset="0"/>
                <a:cs typeface="Arial" panose="020B0604020202020204" pitchFamily="34" charset="0"/>
              </a:rPr>
              <a:t>Cyber </a:t>
            </a:r>
            <a:r>
              <a:rPr lang="fr-FR" sz="2000" b="1" dirty="0" err="1">
                <a:latin typeface="Arial" panose="020B0604020202020204" pitchFamily="34" charset="0"/>
                <a:cs typeface="Arial" panose="020B0604020202020204" pitchFamily="34" charset="0"/>
              </a:rPr>
              <a:t>Resilience</a:t>
            </a:r>
            <a:endParaRPr lang="fr-FR"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err="1">
                <a:latin typeface="Arial" panose="020B0604020202020204" pitchFamily="34" charset="0"/>
                <a:cs typeface="Arial" panose="020B0604020202020204" pitchFamily="34" charset="0"/>
              </a:rPr>
              <a:t>Safeguarded</a:t>
            </a:r>
            <a:r>
              <a:rPr lang="fr-FR" sz="2000" dirty="0">
                <a:latin typeface="Arial" panose="020B0604020202020204" pitchFamily="34" charset="0"/>
                <a:cs typeface="Arial" panose="020B0604020202020204" pitchFamily="34" charset="0"/>
              </a:rPr>
              <a:t> Copy</a:t>
            </a:r>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33F2642-F019-318D-E9F1-8DEEDBA53542}"/>
              </a:ext>
            </a:extLst>
          </p:cNvPr>
          <p:cNvSpPr txBox="1"/>
          <p:nvPr/>
        </p:nvSpPr>
        <p:spPr>
          <a:xfrm>
            <a:off x="7986258" y="2947367"/>
            <a:ext cx="4015286" cy="2646878"/>
          </a:xfrm>
          <a:prstGeom prst="rect">
            <a:avLst/>
          </a:prstGeom>
          <a:solidFill>
            <a:schemeClr val="accent2">
              <a:lumMod val="40000"/>
              <a:lumOff val="60000"/>
            </a:schemeClr>
          </a:solidFill>
          <a:ln>
            <a:solidFill>
              <a:schemeClr val="tx1"/>
            </a:solidFill>
          </a:ln>
        </p:spPr>
        <p:txBody>
          <a:bodyPr wrap="square">
            <a:spAutoFit/>
          </a:bodyPr>
          <a:lstStyle/>
          <a:p>
            <a:r>
              <a:rPr lang="fr-FR" sz="2800" dirty="0">
                <a:latin typeface="Arial" panose="020B0604020202020204" pitchFamily="34" charset="0"/>
                <a:cs typeface="Arial" panose="020B0604020202020204" pitchFamily="34" charset="0"/>
              </a:rPr>
              <a:t>Business Accelerator</a:t>
            </a:r>
          </a:p>
          <a:p>
            <a:br>
              <a:rPr sz="2000" dirty="0">
                <a:latin typeface="Arial" panose="020B0604020202020204" pitchFamily="34" charset="0"/>
                <a:cs typeface="Arial" panose="020B0604020202020204" pitchFamily="34" charset="0"/>
              </a:rPr>
            </a:br>
            <a:r>
              <a:rPr lang="fr-FR" sz="2000" b="1" dirty="0">
                <a:latin typeface="Arial" panose="020B0604020202020204" pitchFamily="34" charset="0"/>
                <a:cs typeface="Arial" panose="020B0604020202020204" pitchFamily="34" charset="0"/>
              </a:rPr>
              <a:t>Expert </a:t>
            </a:r>
            <a:r>
              <a:rPr lang="fr-FR" sz="2000" b="1" dirty="0" err="1">
                <a:latin typeface="Arial" panose="020B0604020202020204" pitchFamily="34" charset="0"/>
                <a:cs typeface="Arial" panose="020B0604020202020204" pitchFamily="34" charset="0"/>
              </a:rPr>
              <a:t>Labs</a:t>
            </a:r>
            <a:r>
              <a:rPr lang="fr-FR" sz="2000" b="1" dirty="0">
                <a:latin typeface="Arial" panose="020B0604020202020204" pitchFamily="34" charset="0"/>
                <a:cs typeface="Arial" panose="020B0604020202020204" pitchFamily="34" charset="0"/>
              </a:rPr>
              <a:t> / Advisory </a:t>
            </a:r>
            <a:r>
              <a:rPr lang="fr-FR" sz="2000" b="1" dirty="0" err="1">
                <a:latin typeface="Arial" panose="020B0604020202020204" pitchFamily="34" charset="0"/>
                <a:cs typeface="Arial" panose="020B0604020202020204" pitchFamily="34" charset="0"/>
              </a:rPr>
              <a:t>Connect</a:t>
            </a:r>
            <a:endParaRPr lang="en-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Guidance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Best Practices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Continuous Optimization</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endParaRPr lang="en-FR" dirty="0"/>
          </a:p>
        </p:txBody>
      </p:sp>
      <p:sp>
        <p:nvSpPr>
          <p:cNvPr id="7" name="TextBox 6">
            <a:extLst>
              <a:ext uri="{FF2B5EF4-FFF2-40B4-BE49-F238E27FC236}">
                <a16:creationId xmlns:a16="http://schemas.microsoft.com/office/drawing/2014/main" id="{F18E5768-37C0-6DD5-ADE9-46A9F54CEFA4}"/>
              </a:ext>
            </a:extLst>
          </p:cNvPr>
          <p:cNvSpPr txBox="1"/>
          <p:nvPr/>
        </p:nvSpPr>
        <p:spPr>
          <a:xfrm>
            <a:off x="2359241" y="6306274"/>
            <a:ext cx="6982168" cy="400110"/>
          </a:xfrm>
          <a:prstGeom prst="rect">
            <a:avLst/>
          </a:prstGeom>
          <a:noFill/>
        </p:spPr>
        <p:txBody>
          <a:bodyPr wrap="none">
            <a:spAutoFit/>
          </a:bodyPr>
          <a:lstStyle/>
          <a:p>
            <a:pPr>
              <a:defRPr sz="1600" b="1"/>
            </a:pPr>
            <a:r>
              <a:rPr lang="en-GB" sz="2000" i="1" dirty="0"/>
              <a:t>From fragmented operations to consistent, continuous resilience</a:t>
            </a:r>
          </a:p>
        </p:txBody>
      </p:sp>
      <p:sp>
        <p:nvSpPr>
          <p:cNvPr id="8" name="Slide Number Placeholder 2">
            <a:extLst>
              <a:ext uri="{FF2B5EF4-FFF2-40B4-BE49-F238E27FC236}">
                <a16:creationId xmlns:a16="http://schemas.microsoft.com/office/drawing/2014/main" id="{744C9656-7AE7-53CF-8042-E517E70E2A78}"/>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33</a:t>
            </a:fld>
            <a:endParaRPr lang="en-US" dirty="0"/>
          </a:p>
        </p:txBody>
      </p:sp>
    </p:spTree>
    <p:extLst>
      <p:ext uri="{BB962C8B-B14F-4D97-AF65-F5344CB8AC3E}">
        <p14:creationId xmlns:p14="http://schemas.microsoft.com/office/powerpoint/2010/main" val="244299389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7ADF-E3B3-A2EB-57C4-44F3DE8EF423}"/>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97EC0746-DC02-96BF-8A86-711CB64F3EFB}"/>
              </a:ext>
            </a:extLst>
          </p:cNvPr>
          <p:cNvSpPr>
            <a:spLocks noGrp="1"/>
          </p:cNvSpPr>
          <p:nvPr>
            <p:ph type="body" sz="quarter" idx="14"/>
          </p:nvPr>
        </p:nvSpPr>
        <p:spPr>
          <a:xfrm>
            <a:off x="291174" y="192446"/>
            <a:ext cx="2477765" cy="1429357"/>
          </a:xfrm>
        </p:spPr>
        <p:txBody>
          <a:bodyPr/>
          <a:lstStyle/>
          <a:p>
            <a:pPr>
              <a:lnSpc>
                <a:spcPct val="100000"/>
              </a:lnSpc>
            </a:pPr>
            <a:r>
              <a:rPr lang="en-US" dirty="0"/>
              <a:t>Thank you</a:t>
            </a:r>
          </a:p>
        </p:txBody>
      </p:sp>
      <p:sp>
        <p:nvSpPr>
          <p:cNvPr id="5" name="Footer Placeholder 4">
            <a:extLst>
              <a:ext uri="{FF2B5EF4-FFF2-40B4-BE49-F238E27FC236}">
                <a16:creationId xmlns:a16="http://schemas.microsoft.com/office/drawing/2014/main" id="{4C0A2AB4-3CB8-84BC-8CC4-004D599FE211}"/>
              </a:ext>
            </a:extLst>
          </p:cNvPr>
          <p:cNvSpPr>
            <a:spLocks noGrp="1"/>
          </p:cNvSpPr>
          <p:nvPr>
            <p:ph type="ftr" sz="quarter" idx="18"/>
          </p:nvPr>
        </p:nvSpPr>
        <p:spPr/>
        <p:txBody>
          <a:bodyPr/>
          <a:lstStyle/>
          <a:p>
            <a:endParaRPr lang="en-US" dirty="0"/>
          </a:p>
        </p:txBody>
      </p:sp>
      <p:sp>
        <p:nvSpPr>
          <p:cNvPr id="2" name="Slide Number Placeholder 1">
            <a:extLst>
              <a:ext uri="{FF2B5EF4-FFF2-40B4-BE49-F238E27FC236}">
                <a16:creationId xmlns:a16="http://schemas.microsoft.com/office/drawing/2014/main" id="{A3A063EC-AE42-6CD6-8AEC-CD4251A63B3A}"/>
              </a:ext>
            </a:extLst>
          </p:cNvPr>
          <p:cNvSpPr>
            <a:spLocks noGrp="1"/>
          </p:cNvSpPr>
          <p:nvPr>
            <p:ph type="sldNum" sz="quarter" idx="4"/>
          </p:nvPr>
        </p:nvSpPr>
        <p:spPr>
          <a:xfrm>
            <a:off x="11789284" y="6475365"/>
            <a:ext cx="115416" cy="123111"/>
          </a:xfrm>
        </p:spPr>
        <p:txBody>
          <a:bodyPr/>
          <a:lstStyle/>
          <a:p>
            <a:fld id="{86CB4B4D-7CA3-9044-876B-883B54F8677D}" type="slidenum">
              <a:rPr lang="en-US" smtClean="0"/>
              <a:pPr/>
              <a:t>34</a:t>
            </a:fld>
            <a:endParaRPr lang="en-US" dirty="0"/>
          </a:p>
        </p:txBody>
      </p:sp>
    </p:spTree>
    <p:extLst>
      <p:ext uri="{BB962C8B-B14F-4D97-AF65-F5344CB8AC3E}">
        <p14:creationId xmlns:p14="http://schemas.microsoft.com/office/powerpoint/2010/main" val="211716223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7788D37-D33A-717D-B99B-26AB576A0BE2}"/>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AA857933-9AC7-A945-69E0-6B23708B6DA6}"/>
              </a:ext>
            </a:extLst>
          </p:cNvPr>
          <p:cNvSpPr>
            <a:spLocks noGrp="1"/>
          </p:cNvSpPr>
          <p:nvPr>
            <p:ph type="body" sz="quarter" idx="14"/>
          </p:nvPr>
        </p:nvSpPr>
        <p:spPr>
          <a:xfrm>
            <a:off x="5198024" y="2613674"/>
            <a:ext cx="2761120" cy="1507565"/>
          </a:xfrm>
        </p:spPr>
        <p:txBody>
          <a:bodyPr/>
          <a:lstStyle/>
          <a:p>
            <a:pPr>
              <a:lnSpc>
                <a:spcPct val="100000"/>
              </a:lnSpc>
            </a:pPr>
            <a:r>
              <a:rPr lang="en-US" sz="6000" dirty="0"/>
              <a:t>Backup</a:t>
            </a:r>
          </a:p>
        </p:txBody>
      </p:sp>
      <p:sp>
        <p:nvSpPr>
          <p:cNvPr id="5" name="Footer Placeholder 4">
            <a:extLst>
              <a:ext uri="{FF2B5EF4-FFF2-40B4-BE49-F238E27FC236}">
                <a16:creationId xmlns:a16="http://schemas.microsoft.com/office/drawing/2014/main" id="{A740D70B-D0D5-7129-1AF6-5B7FF662B96D}"/>
              </a:ext>
            </a:extLst>
          </p:cNvPr>
          <p:cNvSpPr>
            <a:spLocks noGrp="1"/>
          </p:cNvSpPr>
          <p:nvPr>
            <p:ph type="ftr" sz="quarter" idx="18"/>
          </p:nvPr>
        </p:nvSpPr>
        <p:spPr/>
        <p:txBody>
          <a:bodyPr/>
          <a:lstStyle/>
          <a:p>
            <a:endParaRPr lang="en-US" dirty="0"/>
          </a:p>
        </p:txBody>
      </p:sp>
      <p:sp>
        <p:nvSpPr>
          <p:cNvPr id="2" name="Slide Number Placeholder 1">
            <a:extLst>
              <a:ext uri="{FF2B5EF4-FFF2-40B4-BE49-F238E27FC236}">
                <a16:creationId xmlns:a16="http://schemas.microsoft.com/office/drawing/2014/main" id="{3205AEDE-56F1-FC02-037F-6D6B4F5C2A50}"/>
              </a:ext>
            </a:extLst>
          </p:cNvPr>
          <p:cNvSpPr>
            <a:spLocks noGrp="1"/>
          </p:cNvSpPr>
          <p:nvPr>
            <p:ph type="sldNum" sz="quarter" idx="4"/>
          </p:nvPr>
        </p:nvSpPr>
        <p:spPr>
          <a:xfrm>
            <a:off x="11789284" y="6475365"/>
            <a:ext cx="115416" cy="123111"/>
          </a:xfrm>
        </p:spPr>
        <p:txBody>
          <a:bodyPr/>
          <a:lstStyle/>
          <a:p>
            <a:fld id="{86CB4B4D-7CA3-9044-876B-883B54F8677D}" type="slidenum">
              <a:rPr lang="en-US" smtClean="0"/>
              <a:pPr/>
              <a:t>35</a:t>
            </a:fld>
            <a:endParaRPr lang="en-US" dirty="0"/>
          </a:p>
        </p:txBody>
      </p:sp>
    </p:spTree>
    <p:extLst>
      <p:ext uri="{BB962C8B-B14F-4D97-AF65-F5344CB8AC3E}">
        <p14:creationId xmlns:p14="http://schemas.microsoft.com/office/powerpoint/2010/main" val="285020433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A4B3B6-2436-A456-6BB6-41512E03B94F}"/>
              </a:ext>
            </a:extLst>
          </p:cNvPr>
          <p:cNvSpPr>
            <a:spLocks noGrp="1"/>
          </p:cNvSpPr>
          <p:nvPr>
            <p:ph type="sldNum" sz="quarter" idx="10"/>
          </p:nvPr>
        </p:nvSpPr>
        <p:spPr/>
        <p:txBody>
          <a:bodyPr/>
          <a:lstStyle/>
          <a:p>
            <a:fld id="{D0BE6F14-FF48-0F4F-A8AA-2E3F25371E4A}" type="slidenum">
              <a:rPr lang="en-US" smtClean="0"/>
              <a:pPr/>
              <a:t>36</a:t>
            </a:fld>
            <a:endParaRPr lang="en-US"/>
          </a:p>
        </p:txBody>
      </p:sp>
      <p:sp>
        <p:nvSpPr>
          <p:cNvPr id="3" name="Title 2">
            <a:extLst>
              <a:ext uri="{FF2B5EF4-FFF2-40B4-BE49-F238E27FC236}">
                <a16:creationId xmlns:a16="http://schemas.microsoft.com/office/drawing/2014/main" id="{2E6D212B-519A-6BDD-DC56-07CBB5E23D6C}"/>
              </a:ext>
            </a:extLst>
          </p:cNvPr>
          <p:cNvSpPr>
            <a:spLocks noGrp="1"/>
          </p:cNvSpPr>
          <p:nvPr>
            <p:ph type="title"/>
          </p:nvPr>
        </p:nvSpPr>
        <p:spPr/>
        <p:txBody>
          <a:bodyPr/>
          <a:lstStyle/>
          <a:p>
            <a:r>
              <a:rPr lang="en-US" dirty="0"/>
              <a:t>IBM i Subscription Bundles and Expert Labs - Recap</a:t>
            </a:r>
          </a:p>
        </p:txBody>
      </p:sp>
      <p:pic>
        <p:nvPicPr>
          <p:cNvPr id="5" name="Content Placeholder 4" descr="A screenshot of a computer&#10;&#10;AI-generated content may be incorrect.">
            <a:extLst>
              <a:ext uri="{FF2B5EF4-FFF2-40B4-BE49-F238E27FC236}">
                <a16:creationId xmlns:a16="http://schemas.microsoft.com/office/drawing/2014/main" id="{C492B808-F8AA-CCE7-1B4D-0DEE9EEC1730}"/>
              </a:ext>
            </a:extLst>
          </p:cNvPr>
          <p:cNvPicPr>
            <a:picLocks noGrp="1" noChangeAspect="1"/>
          </p:cNvPicPr>
          <p:nvPr>
            <p:ph idx="1"/>
          </p:nvPr>
        </p:nvPicPr>
        <p:blipFill>
          <a:blip r:embed="rId2"/>
          <a:stretch>
            <a:fillRect/>
          </a:stretch>
        </p:blipFill>
        <p:spPr>
          <a:xfrm>
            <a:off x="308385" y="1233735"/>
            <a:ext cx="11201248" cy="4941181"/>
          </a:xfrm>
          <a:prstGeom prst="rect">
            <a:avLst/>
          </a:prstGeom>
        </p:spPr>
      </p:pic>
    </p:spTree>
    <p:extLst>
      <p:ext uri="{BB962C8B-B14F-4D97-AF65-F5344CB8AC3E}">
        <p14:creationId xmlns:p14="http://schemas.microsoft.com/office/powerpoint/2010/main" val="27514017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799" y="311339"/>
            <a:ext cx="11582401" cy="639758"/>
          </a:xfrm>
        </p:spPr>
        <p:txBody>
          <a:bodyPr/>
          <a:lstStyle/>
          <a:p>
            <a:r>
              <a:rPr lang="en-US" dirty="0"/>
              <a:t> IBM Graphical Performance Analysis Tools</a:t>
            </a:r>
          </a:p>
        </p:txBody>
      </p:sp>
      <p:sp>
        <p:nvSpPr>
          <p:cNvPr id="29719" name="Text Box 23"/>
          <p:cNvSpPr txBox="1">
            <a:spLocks noChangeArrowheads="1"/>
          </p:cNvSpPr>
          <p:nvPr/>
        </p:nvSpPr>
        <p:spPr bwMode="auto">
          <a:xfrm>
            <a:off x="396229" y="951097"/>
            <a:ext cx="11291795" cy="576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685983" rtl="0" eaLnBrk="1" fontAlgn="auto" latinLnBrk="0" hangingPunct="1">
              <a:lnSpc>
                <a:spcPct val="100000"/>
              </a:lnSpc>
              <a:spcBef>
                <a:spcPct val="50000"/>
              </a:spcBef>
              <a:spcAft>
                <a:spcPts val="0"/>
              </a:spcAft>
              <a:buClr>
                <a:srgbClr val="000000"/>
              </a:buClr>
              <a:buSzTx/>
              <a:buFont typeface="Wingdings" pitchFamily="2" charset="2"/>
              <a:buNone/>
              <a:tabLst/>
              <a:defRPr/>
            </a:pPr>
            <a:r>
              <a:rPr kumimoji="0" lang="en-US" sz="2183" b="0" i="0" u="none" strike="noStrike" kern="1200" cap="none" spc="0" normalizeH="0" baseline="0" noProof="0" dirty="0">
                <a:ln>
                  <a:noFill/>
                </a:ln>
                <a:solidFill>
                  <a:srgbClr val="000000"/>
                </a:solidFill>
                <a:effectLst/>
                <a:uLnTx/>
                <a:uFillTx/>
                <a:latin typeface="Arial"/>
                <a:ea typeface="+mn-ea"/>
                <a:cs typeface="+mn-cs"/>
              </a:rPr>
              <a:t>IBM provides two powerful tools to aid in making your performance analysis </a:t>
            </a:r>
            <a:r>
              <a:rPr kumimoji="0" lang="en-US" sz="2183" b="1" i="0" u="none" strike="noStrike" kern="1200" cap="none" spc="0" normalizeH="0" baseline="0" noProof="0" dirty="0">
                <a:ln>
                  <a:noFill/>
                </a:ln>
                <a:solidFill>
                  <a:srgbClr val="000000"/>
                </a:solidFill>
                <a:effectLst/>
                <a:uLnTx/>
                <a:uFillTx/>
                <a:latin typeface="Arial"/>
                <a:ea typeface="+mn-ea"/>
                <a:cs typeface="+mn-cs"/>
              </a:rPr>
              <a:t>more efficient and productive:</a:t>
            </a:r>
          </a:p>
          <a:p>
            <a:pPr marL="0" marR="0" lvl="0" indent="0" algn="l" defTabSz="685983" rtl="0" eaLnBrk="1" fontAlgn="auto" latinLnBrk="0" hangingPunct="1">
              <a:lnSpc>
                <a:spcPct val="100000"/>
              </a:lnSpc>
              <a:spcBef>
                <a:spcPct val="50000"/>
              </a:spcBef>
              <a:spcAft>
                <a:spcPts val="0"/>
              </a:spcAft>
              <a:buClr>
                <a:srgbClr val="000000"/>
              </a:buClr>
              <a:buSzTx/>
              <a:buFont typeface="Wingdings" pitchFamily="2" charset="2"/>
              <a:buNone/>
              <a:tabLst/>
              <a:defRPr/>
            </a:pPr>
            <a:endParaRPr kumimoji="0" lang="en-US" sz="2183"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983" rtl="0" eaLnBrk="1" fontAlgn="auto" latinLnBrk="0" hangingPunct="1">
              <a:lnSpc>
                <a:spcPct val="100000"/>
              </a:lnSpc>
              <a:spcBef>
                <a:spcPct val="50000"/>
              </a:spcBef>
              <a:spcAft>
                <a:spcPts val="0"/>
              </a:spcAft>
              <a:buClr>
                <a:srgbClr val="000000"/>
              </a:buClr>
              <a:buSzTx/>
              <a:buFont typeface="Wingdings" pitchFamily="2" charset="2"/>
              <a:buNone/>
              <a:tabLst/>
              <a:defRPr/>
            </a:pPr>
            <a:endParaRPr kumimoji="0" lang="en-US" sz="2183"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983" rtl="0" eaLnBrk="1" fontAlgn="auto" latinLnBrk="0" hangingPunct="1">
              <a:lnSpc>
                <a:spcPct val="100000"/>
              </a:lnSpc>
              <a:spcBef>
                <a:spcPct val="50000"/>
              </a:spcBef>
              <a:spcAft>
                <a:spcPts val="0"/>
              </a:spcAft>
              <a:buClr>
                <a:srgbClr val="000000"/>
              </a:buClr>
              <a:buSzTx/>
              <a:buFont typeface="Wingdings" pitchFamily="2" charset="2"/>
              <a:buNone/>
              <a:tabLst/>
              <a:defRPr/>
            </a:pPr>
            <a:endParaRPr kumimoji="0" lang="en-US" sz="2183"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983" rtl="0" eaLnBrk="1" fontAlgn="auto" latinLnBrk="0" hangingPunct="1">
              <a:lnSpc>
                <a:spcPct val="100000"/>
              </a:lnSpc>
              <a:spcBef>
                <a:spcPct val="50000"/>
              </a:spcBef>
              <a:spcAft>
                <a:spcPts val="0"/>
              </a:spcAft>
              <a:buClr>
                <a:srgbClr val="000000"/>
              </a:buClr>
              <a:buSzTx/>
              <a:buFont typeface="Wingdings" pitchFamily="2" charset="2"/>
              <a:buNone/>
              <a:tabLst/>
              <a:defRPr/>
            </a:pPr>
            <a:endParaRPr kumimoji="0" lang="en-US" sz="2183"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983" rtl="0" eaLnBrk="1" fontAlgn="auto" latinLnBrk="0" hangingPunct="1">
              <a:lnSpc>
                <a:spcPct val="100000"/>
              </a:lnSpc>
              <a:spcBef>
                <a:spcPct val="50000"/>
              </a:spcBef>
              <a:spcAft>
                <a:spcPts val="0"/>
              </a:spcAft>
              <a:buClr>
                <a:srgbClr val="000000"/>
              </a:buClr>
              <a:buSzTx/>
              <a:buFont typeface="Wingdings" pitchFamily="2" charset="2"/>
              <a:buNone/>
              <a:tabLst/>
              <a:defRPr/>
            </a:pPr>
            <a:r>
              <a:rPr kumimoji="0" lang="en-US" sz="2183" b="0" i="0" u="none" strike="noStrike" kern="1200" cap="none" spc="0" normalizeH="0" baseline="0" noProof="0" dirty="0">
                <a:ln>
                  <a:noFill/>
                </a:ln>
                <a:solidFill>
                  <a:srgbClr val="000000"/>
                </a:solidFill>
                <a:effectLst/>
                <a:uLnTx/>
                <a:uFillTx/>
                <a:latin typeface="Arial"/>
                <a:ea typeface="+mn-ea"/>
                <a:cs typeface="+mn-cs"/>
              </a:rPr>
              <a:t>Both solutions support data analysis (varying degrees) for the 4 collectors:  </a:t>
            </a:r>
          </a:p>
          <a:p>
            <a:pPr marL="1714524" marR="0" lvl="3" indent="-342905" algn="l" defTabSz="685983" rtl="0" eaLnBrk="1" fontAlgn="auto" latinLnBrk="0" hangingPunct="1">
              <a:lnSpc>
                <a:spcPct val="100000"/>
              </a:lnSpc>
              <a:spcBef>
                <a:spcPct val="50000"/>
              </a:spcBef>
              <a:spcAft>
                <a:spcPts val="0"/>
              </a:spcAft>
              <a:buClr>
                <a:srgbClr val="000000"/>
              </a:buClr>
              <a:buSzTx/>
              <a:buFont typeface="Arial" panose="020B0604020202020204" pitchFamily="34" charset="0"/>
              <a:buChar char="•"/>
              <a:tabLst/>
              <a:defRPr/>
            </a:pPr>
            <a:r>
              <a:rPr kumimoji="0" lang="en-US" sz="2183" b="0" i="0" u="none" strike="noStrike" kern="1200" cap="none" spc="0" normalizeH="0" baseline="0" noProof="0" dirty="0">
                <a:ln>
                  <a:noFill/>
                </a:ln>
                <a:solidFill>
                  <a:srgbClr val="000000"/>
                </a:solidFill>
                <a:effectLst/>
                <a:uLnTx/>
                <a:uFillTx/>
                <a:latin typeface="Arial"/>
                <a:ea typeface="+mn-ea"/>
                <a:cs typeface="+mn-cs"/>
              </a:rPr>
              <a:t>Collection Services</a:t>
            </a:r>
          </a:p>
          <a:p>
            <a:pPr marL="1714524" marR="0" lvl="3" indent="-342905" algn="l" defTabSz="685983" rtl="0" eaLnBrk="1" fontAlgn="auto" latinLnBrk="0" hangingPunct="1">
              <a:lnSpc>
                <a:spcPct val="100000"/>
              </a:lnSpc>
              <a:spcBef>
                <a:spcPct val="50000"/>
              </a:spcBef>
              <a:spcAft>
                <a:spcPts val="0"/>
              </a:spcAft>
              <a:buClr>
                <a:srgbClr val="000000"/>
              </a:buClr>
              <a:buSzTx/>
              <a:buFont typeface="Arial" panose="020B0604020202020204" pitchFamily="34" charset="0"/>
              <a:buChar char="•"/>
              <a:tabLst/>
              <a:defRPr/>
            </a:pPr>
            <a:r>
              <a:rPr kumimoji="0" lang="en-US" sz="2183" b="0" i="0" u="none" strike="noStrike" kern="1200" cap="none" spc="0" normalizeH="0" baseline="0" noProof="0" dirty="0">
                <a:ln>
                  <a:noFill/>
                </a:ln>
                <a:solidFill>
                  <a:srgbClr val="000000"/>
                </a:solidFill>
                <a:effectLst/>
                <a:uLnTx/>
                <a:uFillTx/>
                <a:latin typeface="Arial"/>
                <a:ea typeface="+mn-ea"/>
                <a:cs typeface="+mn-cs"/>
              </a:rPr>
              <a:t>Job Watcher</a:t>
            </a:r>
          </a:p>
          <a:p>
            <a:pPr marL="1714524" marR="0" lvl="3" indent="-342905" algn="l" defTabSz="685983" rtl="0" eaLnBrk="1" fontAlgn="auto" latinLnBrk="0" hangingPunct="1">
              <a:lnSpc>
                <a:spcPct val="100000"/>
              </a:lnSpc>
              <a:spcBef>
                <a:spcPct val="50000"/>
              </a:spcBef>
              <a:spcAft>
                <a:spcPts val="0"/>
              </a:spcAft>
              <a:buClr>
                <a:srgbClr val="000000"/>
              </a:buClr>
              <a:buSzTx/>
              <a:buFont typeface="Arial" panose="020B0604020202020204" pitchFamily="34" charset="0"/>
              <a:buChar char="•"/>
              <a:tabLst/>
              <a:defRPr/>
            </a:pPr>
            <a:r>
              <a:rPr kumimoji="0" lang="en-US" sz="2183" b="0" i="0" u="none" strike="noStrike" kern="1200" cap="none" spc="0" normalizeH="0" baseline="0" noProof="0" dirty="0">
                <a:ln>
                  <a:noFill/>
                </a:ln>
                <a:solidFill>
                  <a:srgbClr val="000000"/>
                </a:solidFill>
                <a:effectLst/>
                <a:uLnTx/>
                <a:uFillTx/>
                <a:latin typeface="Arial"/>
                <a:ea typeface="+mn-ea"/>
                <a:cs typeface="+mn-cs"/>
              </a:rPr>
              <a:t>Disk Watcher</a:t>
            </a:r>
          </a:p>
          <a:p>
            <a:pPr marL="1714524" marR="0" lvl="3" indent="-342905" algn="l" defTabSz="685983" rtl="0" eaLnBrk="1" fontAlgn="auto" latinLnBrk="0" hangingPunct="1">
              <a:lnSpc>
                <a:spcPct val="100000"/>
              </a:lnSpc>
              <a:spcBef>
                <a:spcPct val="50000"/>
              </a:spcBef>
              <a:spcAft>
                <a:spcPts val="0"/>
              </a:spcAft>
              <a:buClr>
                <a:srgbClr val="000000"/>
              </a:buClr>
              <a:buSzTx/>
              <a:buFont typeface="Arial" panose="020B0604020202020204" pitchFamily="34" charset="0"/>
              <a:buChar char="•"/>
              <a:tabLst/>
              <a:defRPr/>
            </a:pPr>
            <a:r>
              <a:rPr kumimoji="0" lang="en-US" sz="2183" b="0" i="0" u="none" strike="noStrike" kern="1200" cap="none" spc="0" normalizeH="0" baseline="0" noProof="0" dirty="0">
                <a:ln>
                  <a:noFill/>
                </a:ln>
                <a:solidFill>
                  <a:srgbClr val="000000"/>
                </a:solidFill>
                <a:effectLst/>
                <a:uLnTx/>
                <a:uFillTx/>
                <a:latin typeface="Arial"/>
                <a:ea typeface="+mn-ea"/>
                <a:cs typeface="+mn-cs"/>
              </a:rPr>
              <a:t>Performance Explorer (PEX) </a:t>
            </a:r>
          </a:p>
          <a:p>
            <a:pPr marL="0" marR="0" lvl="0" indent="0" algn="l" defTabSz="685983" rtl="0" eaLnBrk="1" fontAlgn="auto" latinLnBrk="0" hangingPunct="1">
              <a:lnSpc>
                <a:spcPct val="100000"/>
              </a:lnSpc>
              <a:spcBef>
                <a:spcPct val="5000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9725" name="Rectangle 2"/>
          <p:cNvSpPr>
            <a:spLocks noChangeArrowheads="1"/>
          </p:cNvSpPr>
          <p:nvPr/>
        </p:nvSpPr>
        <p:spPr bwMode="auto">
          <a:xfrm>
            <a:off x="1513942" y="1295419"/>
            <a:ext cx="8430158" cy="213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91379" bIns="45689"/>
          <a:lstStyle/>
          <a:p>
            <a:pPr marL="569921" marR="0" lvl="0" indent="-569921" algn="l" defTabSz="1449409" rtl="0" eaLnBrk="1" fontAlgn="auto" latinLnBrk="0" hangingPunct="1">
              <a:lnSpc>
                <a:spcPct val="100000"/>
              </a:lnSpc>
              <a:spcBef>
                <a:spcPct val="100000"/>
              </a:spcBef>
              <a:spcAft>
                <a:spcPts val="0"/>
              </a:spcAft>
              <a:buClrTx/>
              <a:buSzTx/>
              <a:buFont typeface="Wingdings" panose="05000000000000000000" pitchFamily="2" charset="2"/>
              <a:buChar char="§"/>
              <a:tabLst/>
              <a:defRPr/>
            </a:pPr>
            <a:endParaRPr kumimoji="0" lang="en-US" sz="2400" b="1" i="0" u="none" strike="noStrike" kern="1200" cap="none" spc="0" normalizeH="0" baseline="0" noProof="0" dirty="0">
              <a:ln>
                <a:noFill/>
              </a:ln>
              <a:solidFill>
                <a:srgbClr val="002D9C">
                  <a:lumMod val="50000"/>
                </a:srgbClr>
              </a:solidFill>
              <a:effectLst/>
              <a:uLnTx/>
              <a:uFillTx/>
              <a:latin typeface="Arial"/>
              <a:ea typeface="+mn-ea"/>
              <a:cs typeface="+mn-cs"/>
            </a:endParaRPr>
          </a:p>
          <a:p>
            <a:pPr marL="569921" marR="0" lvl="0" indent="-569921" algn="l" defTabSz="1449409" rtl="0" eaLnBrk="1" fontAlgn="auto" latinLnBrk="0" hangingPunct="1">
              <a:lnSpc>
                <a:spcPct val="100000"/>
              </a:lnSpc>
              <a:spcBef>
                <a:spcPct val="1000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Performance Data Investigator (PDI)</a:t>
            </a:r>
          </a:p>
          <a:p>
            <a:pPr marL="569921" marR="0" lvl="0" indent="-569921" algn="l" defTabSz="1449409" rtl="0" eaLnBrk="1" fontAlgn="auto" latinLnBrk="0" hangingPunct="1">
              <a:lnSpc>
                <a:spcPct val="100000"/>
              </a:lnSpc>
              <a:spcBef>
                <a:spcPct val="1000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IBM iDoctor for IBM i</a:t>
            </a:r>
          </a:p>
        </p:txBody>
      </p:sp>
      <p:sp>
        <p:nvSpPr>
          <p:cNvPr id="2" name="Slide Number Placeholder 1">
            <a:extLst>
              <a:ext uri="{FF2B5EF4-FFF2-40B4-BE49-F238E27FC236}">
                <a16:creationId xmlns:a16="http://schemas.microsoft.com/office/drawing/2014/main" id="{D12DAA1C-82CA-0736-291A-A3977283D152}"/>
              </a:ext>
            </a:extLst>
          </p:cNvPr>
          <p:cNvSpPr txBox="1">
            <a:spLocks/>
          </p:cNvSpPr>
          <p:nvPr/>
        </p:nvSpPr>
        <p:spPr>
          <a:xfrm>
            <a:off x="11458575" y="6400800"/>
            <a:ext cx="342900" cy="209550"/>
          </a:xfrm>
          <a:prstGeom prst="rect">
            <a:avLst/>
          </a:prstGeom>
        </p:spPr>
        <p:txBody>
          <a:bodyPr vert="horz" lIns="0" tIns="0" rIns="0" bIns="0" rtlCol="0" anchor="ctr"/>
          <a:lstStyle>
            <a:defPPr>
              <a:defRPr lang="en-US"/>
            </a:defPPr>
            <a:lvl1pPr marL="0" algn="r" defTabSz="685983" rtl="0" eaLnBrk="1" latinLnBrk="0" hangingPunct="1">
              <a:defRPr sz="800" b="0" i="0" kern="1200">
                <a:solidFill>
                  <a:schemeClr val="tx1"/>
                </a:solidFill>
                <a:latin typeface="IBM Plex Sans Light" panose="020B0403050203000203" pitchFamily="34" charset="0"/>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r" defTabSz="685983"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endParaRPr>
          </a:p>
        </p:txBody>
      </p:sp>
    </p:spTree>
    <p:extLst>
      <p:ext uri="{BB962C8B-B14F-4D97-AF65-F5344CB8AC3E}">
        <p14:creationId xmlns:p14="http://schemas.microsoft.com/office/powerpoint/2010/main" val="429433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1738" name="Rectangle 74"/>
          <p:cNvSpPr>
            <a:spLocks noGrp="1" noChangeArrowheads="1"/>
          </p:cNvSpPr>
          <p:nvPr>
            <p:ph type="title"/>
          </p:nvPr>
        </p:nvSpPr>
        <p:spPr>
          <a:xfrm>
            <a:off x="273875" y="259610"/>
            <a:ext cx="8686724" cy="396871"/>
          </a:xfrm>
        </p:spPr>
        <p:txBody>
          <a:bodyPr/>
          <a:lstStyle/>
          <a:p>
            <a:r>
              <a:rPr lang="en-US" dirty="0"/>
              <a:t>Graphical Analysis Tools</a:t>
            </a:r>
          </a:p>
        </p:txBody>
      </p:sp>
      <p:graphicFrame>
        <p:nvGraphicFramePr>
          <p:cNvPr id="241749" name="Group 85"/>
          <p:cNvGraphicFramePr>
            <a:graphicFrameLocks noGrp="1"/>
          </p:cNvGraphicFramePr>
          <p:nvPr>
            <p:ph type="tbl" idx="1"/>
          </p:nvPr>
        </p:nvGraphicFramePr>
        <p:xfrm>
          <a:off x="838807" y="1118633"/>
          <a:ext cx="11054102" cy="5291961"/>
        </p:xfrm>
        <a:graphic>
          <a:graphicData uri="http://schemas.openxmlformats.org/drawingml/2006/table">
            <a:tbl>
              <a:tblPr/>
              <a:tblGrid>
                <a:gridCol w="2345364">
                  <a:extLst>
                    <a:ext uri="{9D8B030D-6E8A-4147-A177-3AD203B41FA5}">
                      <a16:colId xmlns:a16="http://schemas.microsoft.com/office/drawing/2014/main" val="20000"/>
                    </a:ext>
                  </a:extLst>
                </a:gridCol>
                <a:gridCol w="3906946">
                  <a:extLst>
                    <a:ext uri="{9D8B030D-6E8A-4147-A177-3AD203B41FA5}">
                      <a16:colId xmlns:a16="http://schemas.microsoft.com/office/drawing/2014/main" val="20001"/>
                    </a:ext>
                  </a:extLst>
                </a:gridCol>
                <a:gridCol w="4801792">
                  <a:extLst>
                    <a:ext uri="{9D8B030D-6E8A-4147-A177-3AD203B41FA5}">
                      <a16:colId xmlns:a16="http://schemas.microsoft.com/office/drawing/2014/main" val="20002"/>
                    </a:ext>
                  </a:extLst>
                </a:gridCol>
              </a:tblGrid>
              <a:tr h="319244">
                <a:tc>
                  <a:txBody>
                    <a:bodyPr/>
                    <a:lstStyle/>
                    <a:p>
                      <a:pPr marL="0" marR="0" lvl="0" indent="0" algn="ctr"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400" b="1" i="0" u="none" strike="noStrike" cap="none" normalizeH="0" baseline="0" dirty="0">
                          <a:ln>
                            <a:noFill/>
                          </a:ln>
                          <a:solidFill>
                            <a:schemeClr val="accent1">
                              <a:lumMod val="50000"/>
                            </a:schemeClr>
                          </a:solidFill>
                          <a:effectLst/>
                          <a:latin typeface="Arial" pitchFamily="34" charset="0"/>
                        </a:rPr>
                        <a:t>Feature</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400" b="1" i="0" u="none" strike="noStrike" cap="none" normalizeH="0" baseline="0" dirty="0" err="1">
                          <a:ln>
                            <a:noFill/>
                          </a:ln>
                          <a:solidFill>
                            <a:schemeClr val="accent1">
                              <a:lumMod val="50000"/>
                            </a:schemeClr>
                          </a:solidFill>
                          <a:effectLst/>
                          <a:latin typeface="Arial" pitchFamily="34" charset="0"/>
                        </a:rPr>
                        <a:t>iDoctor</a:t>
                      </a:r>
                      <a:endParaRPr kumimoji="0" lang="en-US" sz="1400" b="1" i="0" u="none" strike="noStrike" cap="none" normalizeH="0" baseline="0" dirty="0">
                        <a:ln>
                          <a:noFill/>
                        </a:ln>
                        <a:solidFill>
                          <a:schemeClr val="accent1">
                            <a:lumMod val="50000"/>
                          </a:schemeClr>
                        </a:solidFill>
                        <a:effectLst/>
                        <a:latin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400" b="1" i="0" u="none" strike="noStrike" cap="none" normalizeH="0" baseline="0" dirty="0">
                          <a:ln>
                            <a:noFill/>
                          </a:ln>
                          <a:solidFill>
                            <a:schemeClr val="accent1">
                              <a:lumMod val="50000"/>
                            </a:schemeClr>
                          </a:solidFill>
                          <a:effectLst/>
                          <a:latin typeface="Arial" pitchFamily="34" charset="0"/>
                        </a:rPr>
                        <a:t>PDI</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9887">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latin typeface="Arial" pitchFamily="34" charset="0"/>
                        </a:rPr>
                        <a:t>Interface</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latin typeface="Arial" pitchFamily="34" charset="0"/>
                        </a:rPr>
                        <a:t>Windows client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latin typeface="Arial" pitchFamily="34" charset="0"/>
                        </a:rPr>
                        <a:t>Browser</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1872">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Wait Analysis</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887">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Collection Services</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9887">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Job Watcher</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1872">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Disk Watcher</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7904">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Performance Explorer</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No</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7904">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latin typeface="Arial" pitchFamily="34" charset="0"/>
                        </a:rPr>
                        <a:t>Level of analysis provided</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latin typeface="Arial" pitchFamily="34" charset="0"/>
                        </a:rPr>
                        <a:t>Deep</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latin typeface="Arial" pitchFamily="34" charset="0"/>
                        </a:rPr>
                        <a:t>Basic to Medium</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7786">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Job Watcher Monitors  (Built –in)</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No</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7786">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User Defined graphs and queries</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On roadmap for New Nav/PDI</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3569">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Update Frequency</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Quarterly</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HTTP Group &amp; individual  PTFs shipped several times a year</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3235">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Support</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lang="en-US" sz="1100" dirty="0"/>
                        <a:t>Email  </a:t>
                      </a:r>
                      <a:r>
                        <a:rPr lang="en-US" sz="1100" dirty="0">
                          <a:hlinkClick r:id="rId3"/>
                        </a:rPr>
                        <a:t>idoctor@us.ibm.com</a:t>
                      </a:r>
                      <a:endParaRPr kumimoji="0" lang="en-US" sz="1100" b="0" i="0" u="none" strike="noStrike" cap="none" normalizeH="0" baseline="0" dirty="0">
                        <a:ln>
                          <a:noFill/>
                        </a:ln>
                        <a:solidFill>
                          <a:schemeClr val="tx1"/>
                        </a:solidFill>
                        <a:effectLst/>
                        <a:latin typeface="Arial" pitchFamily="34"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Standard SWMA</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372748">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latin typeface="Arial" pitchFamily="34" charset="0"/>
                        </a:rPr>
                        <a:t>Chargeable</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latin typeface="Arial" pitchFamily="34" charset="0"/>
                        </a:rPr>
                        <a:t>Yearly license for each component (by serial number)</a:t>
                      </a:r>
                    </a:p>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Char char="§"/>
                        <a:tabLst/>
                      </a:pPr>
                      <a:r>
                        <a:rPr kumimoji="0" lang="en-US" sz="1100" b="1" i="0" u="none" strike="noStrike" cap="none" normalizeH="0" baseline="0" dirty="0">
                          <a:ln>
                            <a:noFill/>
                          </a:ln>
                          <a:solidFill>
                            <a:schemeClr val="tx1"/>
                          </a:solidFill>
                          <a:effectLst/>
                          <a:latin typeface="Arial" pitchFamily="34" charset="0"/>
                        </a:rPr>
                        <a:t>Job Watcher</a:t>
                      </a:r>
                    </a:p>
                    <a:p>
                      <a:pPr marL="258763" marR="0" lvl="1" indent="0" algn="l" defTabSz="1017588" rtl="0" eaLnBrk="1" fontAlgn="base" latinLnBrk="0" hangingPunct="1">
                        <a:lnSpc>
                          <a:spcPct val="100000"/>
                        </a:lnSpc>
                        <a:spcBef>
                          <a:spcPct val="0"/>
                        </a:spcBef>
                        <a:spcAft>
                          <a:spcPct val="0"/>
                        </a:spcAft>
                        <a:buClr>
                          <a:schemeClr val="tx1"/>
                        </a:buClr>
                        <a:buSzTx/>
                        <a:buFont typeface="Arial" pitchFamily="34" charset="0"/>
                        <a:buChar char="–"/>
                        <a:tabLst/>
                      </a:pPr>
                      <a:r>
                        <a:rPr kumimoji="0" lang="en-US" sz="1100" b="1" i="0" u="none" strike="noStrike" cap="none" normalizeH="0" baseline="0" dirty="0">
                          <a:ln>
                            <a:noFill/>
                          </a:ln>
                          <a:solidFill>
                            <a:schemeClr val="tx1"/>
                          </a:solidFill>
                          <a:effectLst/>
                          <a:latin typeface="Arial" pitchFamily="34" charset="0"/>
                        </a:rPr>
                        <a:t>Includes Job Watcher, Collection Services Investigator, and Disk Watcher</a:t>
                      </a:r>
                    </a:p>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Char char="§"/>
                        <a:tabLst/>
                      </a:pPr>
                      <a:r>
                        <a:rPr kumimoji="0" lang="en-US" sz="1100" b="1" i="0" u="none" strike="noStrike" cap="none" normalizeH="0" baseline="0" dirty="0">
                          <a:ln>
                            <a:noFill/>
                          </a:ln>
                          <a:solidFill>
                            <a:schemeClr val="tx1"/>
                          </a:solidFill>
                          <a:effectLst/>
                          <a:latin typeface="Arial" pitchFamily="34" charset="0"/>
                        </a:rPr>
                        <a:t>PEX Analyzer</a:t>
                      </a:r>
                    </a:p>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highlight>
                            <a:srgbClr val="FFFF00"/>
                          </a:highlight>
                          <a:latin typeface="Arial" pitchFamily="34" charset="0"/>
                        </a:rPr>
                        <a:t>Included in IBM i Subscription Bundles</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1" i="0" u="none" strike="noStrike" cap="none" normalizeH="0" baseline="0" dirty="0">
                          <a:ln>
                            <a:noFill/>
                          </a:ln>
                          <a:solidFill>
                            <a:schemeClr val="tx1"/>
                          </a:solidFill>
                          <a:effectLst/>
                          <a:latin typeface="Arial" pitchFamily="34" charset="0"/>
                        </a:rPr>
                        <a:t>No</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7786">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DS8K graphs &amp; VIOS Investigator</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 </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No</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6712">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Multinational language support</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No</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7588" rtl="0" eaLnBrk="1" fontAlgn="base" latinLnBrk="0" hangingPunct="1">
                        <a:lnSpc>
                          <a:spcPct val="100000"/>
                        </a:lnSpc>
                        <a:spcBef>
                          <a:spcPct val="50000"/>
                        </a:spcBef>
                        <a:spcAft>
                          <a:spcPct val="0"/>
                        </a:spcAft>
                        <a:buClr>
                          <a:schemeClr val="tx1"/>
                        </a:buClr>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rPr>
                        <a:t>Yes</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241742" name="Rectangle 78"/>
          <p:cNvSpPr>
            <a:spLocks noChangeArrowheads="1"/>
          </p:cNvSpPr>
          <p:nvPr/>
        </p:nvSpPr>
        <p:spPr bwMode="auto">
          <a:xfrm>
            <a:off x="728956" y="704856"/>
            <a:ext cx="9760296" cy="45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algn="l" defTabSz="685983" rtl="0" eaLnBrk="1" fontAlgn="auto" latinLnBrk="0" hangingPunct="1">
              <a:lnSpc>
                <a:spcPct val="100000"/>
              </a:lnSpc>
              <a:spcBef>
                <a:spcPct val="50000"/>
              </a:spcBef>
              <a:spcAft>
                <a:spcPts val="0"/>
              </a:spcAft>
              <a:buClr>
                <a:srgbClr val="000000"/>
              </a:buClr>
              <a:buSzTx/>
              <a:buFontTx/>
              <a:buNone/>
              <a:tabLst/>
              <a:defRPr/>
            </a:pPr>
            <a:r>
              <a:rPr kumimoji="0" lang="en-US" sz="1940" b="0" i="0" u="none" strike="noStrike" kern="1200" cap="none" spc="0" normalizeH="0" baseline="0" noProof="0" dirty="0">
                <a:ln>
                  <a:noFill/>
                </a:ln>
                <a:solidFill>
                  <a:srgbClr val="000000"/>
                </a:solidFill>
                <a:effectLst/>
                <a:uLnTx/>
                <a:uFillTx/>
                <a:latin typeface="Arial"/>
                <a:ea typeface="+mn-ea"/>
                <a:cs typeface="+mn-cs"/>
              </a:rPr>
              <a:t>You have two graphical interfaces for performance data analysis… Which is right for you?</a:t>
            </a:r>
          </a:p>
          <a:p>
            <a:pPr marL="346080" marR="0" lvl="1" indent="0" algn="l" defTabSz="685983" rtl="0" eaLnBrk="1" fontAlgn="auto" latinLnBrk="0" hangingPunct="1">
              <a:lnSpc>
                <a:spcPct val="100000"/>
              </a:lnSpc>
              <a:spcBef>
                <a:spcPts val="0"/>
              </a:spcBef>
              <a:spcAft>
                <a:spcPts val="0"/>
              </a:spcAft>
              <a:buClr>
                <a:srgbClr val="000000"/>
              </a:buClr>
              <a:buSzTx/>
              <a:buFontTx/>
              <a:buNone/>
              <a:tabLst/>
              <a:defRPr/>
            </a:pPr>
            <a:endParaRPr kumimoji="0" lang="en-US" sz="194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Right Arrow 1"/>
          <p:cNvSpPr/>
          <p:nvPr/>
        </p:nvSpPr>
        <p:spPr bwMode="auto">
          <a:xfrm>
            <a:off x="424158" y="1477761"/>
            <a:ext cx="304797" cy="152399"/>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20" rIns="91439" bIns="45720" numCol="1" rtlCol="0" anchor="ctr" anchorCtr="0" compatLnSpc="1">
            <a:prstTxWarp prst="textNoShape">
              <a:avLst/>
            </a:prstTxWarp>
          </a:bodyPr>
          <a:lstStyle/>
          <a:p>
            <a:pPr marL="0" marR="0" lvl="0" indent="0" algn="ctr" defTabSz="914413" rtl="0" eaLnBrk="1" fontAlgn="auto" latinLnBrk="0" hangingPunct="1">
              <a:lnSpc>
                <a:spcPct val="9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F62FE"/>
              </a:solidFill>
              <a:effectLst/>
              <a:uLnTx/>
              <a:uFillTx/>
              <a:latin typeface="Arial" pitchFamily="34" charset="0"/>
              <a:ea typeface="+mn-ea"/>
              <a:cs typeface="Arial" pitchFamily="34" charset="0"/>
            </a:endParaRPr>
          </a:p>
        </p:txBody>
      </p:sp>
      <p:sp>
        <p:nvSpPr>
          <p:cNvPr id="6" name="Right Arrow 5"/>
          <p:cNvSpPr/>
          <p:nvPr/>
        </p:nvSpPr>
        <p:spPr bwMode="auto">
          <a:xfrm>
            <a:off x="479084" y="4582767"/>
            <a:ext cx="304797" cy="152399"/>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20" rIns="91439" bIns="45720" numCol="1" rtlCol="0" anchor="ctr" anchorCtr="0" compatLnSpc="1">
            <a:prstTxWarp prst="textNoShape">
              <a:avLst/>
            </a:prstTxWarp>
          </a:bodyPr>
          <a:lstStyle/>
          <a:p>
            <a:pPr marL="0" marR="0" lvl="0" indent="0" algn="ctr" defTabSz="914413" rtl="0" eaLnBrk="1" fontAlgn="auto" latinLnBrk="0" hangingPunct="1">
              <a:lnSpc>
                <a:spcPct val="9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F62FE"/>
              </a:solidFill>
              <a:effectLst/>
              <a:uLnTx/>
              <a:uFillTx/>
              <a:latin typeface="Arial" pitchFamily="34" charset="0"/>
              <a:ea typeface="+mn-ea"/>
              <a:cs typeface="Arial" pitchFamily="34" charset="0"/>
            </a:endParaRPr>
          </a:p>
        </p:txBody>
      </p:sp>
      <p:sp>
        <p:nvSpPr>
          <p:cNvPr id="8" name="Right Arrow 7"/>
          <p:cNvSpPr/>
          <p:nvPr/>
        </p:nvSpPr>
        <p:spPr bwMode="auto">
          <a:xfrm>
            <a:off x="479084" y="3109410"/>
            <a:ext cx="304797" cy="152399"/>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20" rIns="91439" bIns="45720" numCol="1" rtlCol="0" anchor="ctr" anchorCtr="0" compatLnSpc="1">
            <a:prstTxWarp prst="textNoShape">
              <a:avLst/>
            </a:prstTxWarp>
          </a:bodyPr>
          <a:lstStyle/>
          <a:p>
            <a:pPr marL="0" marR="0" lvl="0" indent="0" algn="ctr" defTabSz="914413" rtl="0" eaLnBrk="1" fontAlgn="auto" latinLnBrk="0" hangingPunct="1">
              <a:lnSpc>
                <a:spcPct val="9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F62FE"/>
              </a:solidFill>
              <a:effectLst/>
              <a:uLnTx/>
              <a:uFillTx/>
              <a:latin typeface="Arial" pitchFamily="34" charset="0"/>
              <a:ea typeface="+mn-ea"/>
              <a:cs typeface="Arial" pitchFamily="34" charset="0"/>
            </a:endParaRPr>
          </a:p>
        </p:txBody>
      </p:sp>
      <p:sp>
        <p:nvSpPr>
          <p:cNvPr id="3" name="Slide Number Placeholder 1">
            <a:extLst>
              <a:ext uri="{FF2B5EF4-FFF2-40B4-BE49-F238E27FC236}">
                <a16:creationId xmlns:a16="http://schemas.microsoft.com/office/drawing/2014/main" id="{7D97F8C2-E75B-975C-2770-9C55AC8557E0}"/>
              </a:ext>
            </a:extLst>
          </p:cNvPr>
          <p:cNvSpPr txBox="1">
            <a:spLocks/>
          </p:cNvSpPr>
          <p:nvPr/>
        </p:nvSpPr>
        <p:spPr>
          <a:xfrm>
            <a:off x="11458575" y="6400800"/>
            <a:ext cx="342900" cy="209550"/>
          </a:xfrm>
          <a:prstGeom prst="rect">
            <a:avLst/>
          </a:prstGeom>
        </p:spPr>
        <p:txBody>
          <a:bodyPr vert="horz" lIns="0" tIns="0" rIns="0" bIns="0" rtlCol="0" anchor="ctr"/>
          <a:lstStyle>
            <a:defPPr>
              <a:defRPr lang="en-US"/>
            </a:defPPr>
            <a:lvl1pPr marL="0" algn="r" defTabSz="685983" rtl="0" eaLnBrk="1" latinLnBrk="0" hangingPunct="1">
              <a:defRPr sz="800" b="0" i="0" kern="1200">
                <a:solidFill>
                  <a:schemeClr val="tx1"/>
                </a:solidFill>
                <a:latin typeface="IBM Plex Sans Light" panose="020B0403050203000203" pitchFamily="34" charset="0"/>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r" defTabSz="685983"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endParaRPr>
          </a:p>
        </p:txBody>
      </p:sp>
      <p:sp>
        <p:nvSpPr>
          <p:cNvPr id="4" name="Right Arrow 5">
            <a:extLst>
              <a:ext uri="{FF2B5EF4-FFF2-40B4-BE49-F238E27FC236}">
                <a16:creationId xmlns:a16="http://schemas.microsoft.com/office/drawing/2014/main" id="{0ED597B8-B82F-D64F-6517-91CEDA62CDDF}"/>
              </a:ext>
            </a:extLst>
          </p:cNvPr>
          <p:cNvSpPr/>
          <p:nvPr/>
        </p:nvSpPr>
        <p:spPr bwMode="auto">
          <a:xfrm>
            <a:off x="472390" y="4249392"/>
            <a:ext cx="304797" cy="152399"/>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20" rIns="91439" bIns="45720" numCol="1" rtlCol="0" anchor="ctr" anchorCtr="0" compatLnSpc="1">
            <a:prstTxWarp prst="textNoShape">
              <a:avLst/>
            </a:prstTxWarp>
          </a:bodyPr>
          <a:lstStyle/>
          <a:p>
            <a:pPr marL="0" marR="0" lvl="0" indent="0" algn="ctr" defTabSz="914413" rtl="0" eaLnBrk="1" fontAlgn="auto" latinLnBrk="0" hangingPunct="1">
              <a:lnSpc>
                <a:spcPct val="9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F62FE"/>
              </a:solidFill>
              <a:effectLst/>
              <a:uLnTx/>
              <a:uFillTx/>
              <a:latin typeface="Arial" pitchFamily="34" charset="0"/>
              <a:ea typeface="+mn-ea"/>
              <a:cs typeface="Arial" pitchFamily="34" charset="0"/>
            </a:endParaRPr>
          </a:p>
        </p:txBody>
      </p:sp>
      <p:sp>
        <p:nvSpPr>
          <p:cNvPr id="5" name="Right Arrow 5">
            <a:extLst>
              <a:ext uri="{FF2B5EF4-FFF2-40B4-BE49-F238E27FC236}">
                <a16:creationId xmlns:a16="http://schemas.microsoft.com/office/drawing/2014/main" id="{FCE97209-6459-F3EF-D664-FFB7EFBD9E95}"/>
              </a:ext>
            </a:extLst>
          </p:cNvPr>
          <p:cNvSpPr/>
          <p:nvPr/>
        </p:nvSpPr>
        <p:spPr bwMode="auto">
          <a:xfrm>
            <a:off x="424157" y="6173269"/>
            <a:ext cx="304797" cy="152399"/>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20" rIns="91439" bIns="45720" numCol="1" rtlCol="0" anchor="ctr" anchorCtr="0" compatLnSpc="1">
            <a:prstTxWarp prst="textNoShape">
              <a:avLst/>
            </a:prstTxWarp>
          </a:bodyPr>
          <a:lstStyle/>
          <a:p>
            <a:pPr marL="0" marR="0" lvl="0" indent="0" algn="ctr" defTabSz="914413" rtl="0" eaLnBrk="1" fontAlgn="auto" latinLnBrk="0" hangingPunct="1">
              <a:lnSpc>
                <a:spcPct val="9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F62F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66316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B88B9B-8579-4429-8ACB-EF619FFFA9EE}"/>
              </a:ext>
            </a:extLst>
          </p:cNvPr>
          <p:cNvSpPr>
            <a:spLocks noGrp="1"/>
          </p:cNvSpPr>
          <p:nvPr>
            <p:ph type="title"/>
          </p:nvPr>
        </p:nvSpPr>
        <p:spPr/>
        <p:txBody>
          <a:bodyPr/>
          <a:lstStyle/>
          <a:p>
            <a:r>
              <a:rPr lang="en-US" dirty="0"/>
              <a:t>Wait Accounting</a:t>
            </a:r>
          </a:p>
        </p:txBody>
      </p:sp>
      <p:sp>
        <p:nvSpPr>
          <p:cNvPr id="48140" name="Rectangle 11"/>
          <p:cNvSpPr>
            <a:spLocks noChangeArrowheads="1"/>
          </p:cNvSpPr>
          <p:nvPr/>
        </p:nvSpPr>
        <p:spPr bwMode="auto">
          <a:xfrm>
            <a:off x="2112554" y="4658478"/>
            <a:ext cx="8199343"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Arial" pitchFamily="34" charset="0"/>
                <a:ea typeface="MS PGothic" pitchFamily="34" charset="-128"/>
              </a:defRPr>
            </a:lvl1pPr>
            <a:lvl2pPr>
              <a:defRPr sz="1600">
                <a:solidFill>
                  <a:schemeClr val="tx1"/>
                </a:solidFill>
                <a:latin typeface="Arial" pitchFamily="34" charset="0"/>
                <a:ea typeface="MS PGothic" pitchFamily="34" charset="-128"/>
              </a:defRPr>
            </a:lvl2pPr>
            <a:lvl3pPr marL="1143000" indent="-228600">
              <a:defRPr sz="1600">
                <a:solidFill>
                  <a:schemeClr val="tx1"/>
                </a:solidFill>
                <a:latin typeface="Arial" pitchFamily="34" charset="0"/>
                <a:ea typeface="MS PGothic" pitchFamily="34" charset="-128"/>
              </a:defRPr>
            </a:lvl3pPr>
            <a:lvl4pPr marL="1600200" indent="-228600">
              <a:defRPr sz="1600">
                <a:solidFill>
                  <a:schemeClr val="tx1"/>
                </a:solidFill>
                <a:latin typeface="Arial" pitchFamily="34" charset="0"/>
                <a:ea typeface="MS PGothic" pitchFamily="34" charset="-128"/>
              </a:defRPr>
            </a:lvl4pPr>
            <a:lvl5pPr marL="2057400" indent="-228600">
              <a:defRPr sz="16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Clr>
                <a:schemeClr val="tx1"/>
              </a:buClr>
              <a:buFont typeface="Wingdings" pitchFamily="2" charset="2"/>
              <a:defRPr sz="1600">
                <a:solidFill>
                  <a:schemeClr val="tx1"/>
                </a:solidFill>
                <a:latin typeface="Arial" pitchFamily="34" charset="0"/>
                <a:ea typeface="MS PGothic" pitchFamily="34" charset="-128"/>
              </a:defRPr>
            </a:lvl9pPr>
          </a:lstStyle>
          <a:p>
            <a:pPr marL="277246" lvl="1" defTabSz="277246"/>
            <a:r>
              <a:rPr lang="en-US" altLang="en-US" sz="1940" i="1" dirty="0">
                <a:solidFill>
                  <a:prstClr val="black"/>
                </a:solidFill>
              </a:rPr>
              <a:t>Now you can start asking questions such as:</a:t>
            </a:r>
          </a:p>
          <a:p>
            <a:pPr marL="963057" lvl="2" defTabSz="277246">
              <a:buFontTx/>
              <a:buChar char="•"/>
            </a:pPr>
            <a:r>
              <a:rPr lang="en-US" altLang="en-US" sz="1940" dirty="0">
                <a:solidFill>
                  <a:prstClr val="black"/>
                </a:solidFill>
              </a:rPr>
              <a:t> Are my pool sizes appropriate?</a:t>
            </a:r>
          </a:p>
          <a:p>
            <a:pPr marL="963057" lvl="2" defTabSz="277246">
              <a:buFontTx/>
              <a:buChar char="•"/>
            </a:pPr>
            <a:r>
              <a:rPr lang="en-US" altLang="en-US" sz="1940" dirty="0">
                <a:solidFill>
                  <a:prstClr val="black"/>
                </a:solidFill>
              </a:rPr>
              <a:t> Can I/O be done asynchronously?</a:t>
            </a:r>
          </a:p>
          <a:p>
            <a:pPr marL="963057" lvl="2" defTabSz="277246">
              <a:buFontTx/>
              <a:buChar char="•"/>
            </a:pPr>
            <a:r>
              <a:rPr lang="en-US" altLang="en-US" sz="1940" dirty="0">
                <a:solidFill>
                  <a:prstClr val="black"/>
                </a:solidFill>
              </a:rPr>
              <a:t> Are all the journals required and optimally configured?</a:t>
            </a:r>
          </a:p>
          <a:p>
            <a:pPr marL="963057" lvl="2" defTabSz="277246">
              <a:buFontTx/>
              <a:buChar char="•"/>
            </a:pPr>
            <a:r>
              <a:rPr lang="en-US" altLang="en-US" sz="1940" dirty="0">
                <a:solidFill>
                  <a:prstClr val="black"/>
                </a:solidFill>
              </a:rPr>
              <a:t> Am I locking records or objects unnecessarily?</a:t>
            </a:r>
          </a:p>
        </p:txBody>
      </p:sp>
      <p:pic>
        <p:nvPicPr>
          <p:cNvPr id="2" name="Picture 1">
            <a:extLst>
              <a:ext uri="{FF2B5EF4-FFF2-40B4-BE49-F238E27FC236}">
                <a16:creationId xmlns:a16="http://schemas.microsoft.com/office/drawing/2014/main" id="{CA4C87EC-69B3-A439-C952-1DF7CB3E8F30}"/>
              </a:ext>
            </a:extLst>
          </p:cNvPr>
          <p:cNvPicPr>
            <a:picLocks noChangeAspect="1"/>
          </p:cNvPicPr>
          <p:nvPr/>
        </p:nvPicPr>
        <p:blipFill>
          <a:blip r:embed="rId3"/>
          <a:stretch>
            <a:fillRect/>
          </a:stretch>
        </p:blipFill>
        <p:spPr>
          <a:xfrm>
            <a:off x="666295" y="1429774"/>
            <a:ext cx="10859410" cy="2978261"/>
          </a:xfrm>
          <a:prstGeom prst="rect">
            <a:avLst/>
          </a:prstGeom>
          <a:ln>
            <a:solidFill>
              <a:schemeClr val="tx1"/>
            </a:solidFill>
          </a:ln>
        </p:spPr>
      </p:pic>
    </p:spTree>
    <p:extLst>
      <p:ext uri="{BB962C8B-B14F-4D97-AF65-F5344CB8AC3E}">
        <p14:creationId xmlns:p14="http://schemas.microsoft.com/office/powerpoint/2010/main" val="25006374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6C4C-12B1-1103-FE53-49807CEE96D0}"/>
              </a:ext>
            </a:extLst>
          </p:cNvPr>
          <p:cNvSpPr>
            <a:spLocks noGrp="1"/>
          </p:cNvSpPr>
          <p:nvPr>
            <p:ph type="title"/>
          </p:nvPr>
        </p:nvSpPr>
        <p:spPr>
          <a:xfrm>
            <a:off x="4844130" y="2370781"/>
            <a:ext cx="3731338" cy="2597133"/>
          </a:xfrm>
        </p:spPr>
        <p:txBody>
          <a:bodyPr>
            <a:noAutofit/>
          </a:bodyPr>
          <a:lstStyle/>
          <a:p>
            <a:r>
              <a:rPr lang="en-US" sz="2000" dirty="0">
                <a:latin typeface="IBM Plex Sans" panose="020B0503050203000203" pitchFamily="34" charset="0"/>
              </a:rPr>
              <a:t>Business Resilience</a:t>
            </a:r>
            <a:br>
              <a:rPr lang="en-US" sz="2000" dirty="0">
                <a:latin typeface="IBM Plex Sans" panose="020B0503050203000203" pitchFamily="34" charset="0"/>
              </a:rPr>
            </a:br>
            <a:r>
              <a:rPr lang="en-US" sz="2000" dirty="0">
                <a:latin typeface="IBM Plex Sans" panose="020B0503050203000203" pitchFamily="34" charset="0"/>
              </a:rPr>
              <a:t>1. Near zero downtime</a:t>
            </a:r>
            <a:br>
              <a:rPr lang="en-US" sz="2000" dirty="0">
                <a:latin typeface="IBM Plex Sans" panose="020B0503050203000203" pitchFamily="34" charset="0"/>
              </a:rPr>
            </a:br>
            <a:r>
              <a:rPr lang="en-US" sz="2000" dirty="0">
                <a:latin typeface="IBM Plex Sans" panose="020B0503050203000203" pitchFamily="34" charset="0"/>
              </a:rPr>
              <a:t>2. Cyber resilience</a:t>
            </a:r>
            <a:br>
              <a:rPr lang="en-US" sz="2000" dirty="0">
                <a:latin typeface="IBM Plex Sans" panose="020B0503050203000203" pitchFamily="34" charset="0"/>
              </a:rPr>
            </a:br>
            <a:r>
              <a:rPr lang="en-US" sz="2000" dirty="0">
                <a:latin typeface="IBM Plex Sans" panose="020B0503050203000203" pitchFamily="34" charset="0"/>
              </a:rPr>
              <a:t>3. Security and compliance</a:t>
            </a:r>
            <a:br>
              <a:rPr lang="en-US" sz="2000" dirty="0">
                <a:latin typeface="IBM Plex Sans" panose="020B0503050203000203" pitchFamily="34" charset="0"/>
              </a:rPr>
            </a:br>
            <a:br>
              <a:rPr lang="en-US" sz="2000" dirty="0">
                <a:latin typeface="IBM Plex Sans" panose="020B0503050203000203" pitchFamily="34" charset="0"/>
              </a:rPr>
            </a:br>
            <a:br>
              <a:rPr lang="en-US" sz="2000" dirty="0">
                <a:latin typeface="IBM Plex Sans" panose="020B0503050203000203" pitchFamily="34" charset="0"/>
              </a:rPr>
            </a:br>
            <a:r>
              <a:rPr lang="en-US" sz="2000" dirty="0">
                <a:latin typeface="IBM Plex Sans" panose="020B0503050203000203" pitchFamily="34" charset="0"/>
              </a:rPr>
              <a:t>App modernization without disruptions</a:t>
            </a:r>
          </a:p>
        </p:txBody>
      </p:sp>
      <p:cxnSp>
        <p:nvCxnSpPr>
          <p:cNvPr id="18" name="Straight Arrow Connector 17">
            <a:extLst>
              <a:ext uri="{FF2B5EF4-FFF2-40B4-BE49-F238E27FC236}">
                <a16:creationId xmlns:a16="http://schemas.microsoft.com/office/drawing/2014/main" id="{FF201217-F315-77F6-B246-AF7F127CDCF4}"/>
              </a:ext>
            </a:extLst>
          </p:cNvPr>
          <p:cNvCxnSpPr>
            <a:cxnSpLocks/>
          </p:cNvCxnSpPr>
          <p:nvPr/>
        </p:nvCxnSpPr>
        <p:spPr>
          <a:xfrm flipH="1" flipV="1">
            <a:off x="8575468" y="3125725"/>
            <a:ext cx="1106509" cy="5273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C0135E4-E2E6-9B9F-8DB1-2468898C8FE9}"/>
              </a:ext>
            </a:extLst>
          </p:cNvPr>
          <p:cNvCxnSpPr>
            <a:cxnSpLocks/>
            <a:stCxn id="54" idx="1"/>
          </p:cNvCxnSpPr>
          <p:nvPr/>
        </p:nvCxnSpPr>
        <p:spPr>
          <a:xfrm flipH="1">
            <a:off x="8597258" y="3675200"/>
            <a:ext cx="1084719" cy="9274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Title 1">
            <a:extLst>
              <a:ext uri="{FF2B5EF4-FFF2-40B4-BE49-F238E27FC236}">
                <a16:creationId xmlns:a16="http://schemas.microsoft.com/office/drawing/2014/main" id="{E810BE09-A9BA-2F3D-384C-44B6A2B95E1E}"/>
              </a:ext>
            </a:extLst>
          </p:cNvPr>
          <p:cNvSpPr txBox="1">
            <a:spLocks/>
          </p:cNvSpPr>
          <p:nvPr/>
        </p:nvSpPr>
        <p:spPr>
          <a:xfrm>
            <a:off x="9681977" y="3324808"/>
            <a:ext cx="1793919" cy="7007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IBM Plex Sans" panose="020B0503050203000203" pitchFamily="34" charset="0"/>
                <a:ea typeface="+mj-ea"/>
                <a:cs typeface="+mj-cs"/>
              </a:rPr>
              <a:t>Operational Efficiency</a:t>
            </a:r>
          </a:p>
        </p:txBody>
      </p:sp>
      <p:sp>
        <p:nvSpPr>
          <p:cNvPr id="7" name="Rectangle 6">
            <a:extLst>
              <a:ext uri="{FF2B5EF4-FFF2-40B4-BE49-F238E27FC236}">
                <a16:creationId xmlns:a16="http://schemas.microsoft.com/office/drawing/2014/main" id="{1D29F286-FE01-742D-10EE-2098625CE066}"/>
              </a:ext>
            </a:extLst>
          </p:cNvPr>
          <p:cNvSpPr/>
          <p:nvPr/>
        </p:nvSpPr>
        <p:spPr bwMode="auto">
          <a:xfrm>
            <a:off x="-2449921" y="1751675"/>
            <a:ext cx="8710762" cy="259713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lvl="0" indent="0" algn="l" defTabSz="2438400" rtl="0" eaLnBrk="0" fontAlgn="base" latinLnBrk="0" hangingPunct="0">
              <a:lnSpc>
                <a:spcPct val="100000"/>
              </a:lnSpc>
              <a:spcBef>
                <a:spcPct val="0"/>
              </a:spcBef>
              <a:spcAft>
                <a:spcPct val="0"/>
              </a:spcAft>
              <a:buClrTx/>
              <a:buSzPct val="100000"/>
              <a:buFontTx/>
              <a:buNone/>
              <a:tabLst/>
              <a:defRPr/>
            </a:pPr>
            <a:endParaRPr kumimoji="0" lang="en-US" sz="30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2438400" rtl="0" eaLnBrk="0" fontAlgn="base" latinLnBrk="0" hangingPunct="0">
              <a:lnSpc>
                <a:spcPct val="100000"/>
              </a:lnSpc>
              <a:spcBef>
                <a:spcPct val="0"/>
              </a:spcBef>
              <a:spcAft>
                <a:spcPct val="0"/>
              </a:spcAft>
              <a:buClrTx/>
              <a:buSzPct val="100000"/>
              <a:buFontTx/>
              <a:buNone/>
              <a:tabLst/>
              <a:defRPr/>
            </a:pPr>
            <a:endParaRPr kumimoji="0" lang="en-US" sz="30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9" name="Rectangle 8">
            <a:extLst>
              <a:ext uri="{FF2B5EF4-FFF2-40B4-BE49-F238E27FC236}">
                <a16:creationId xmlns:a16="http://schemas.microsoft.com/office/drawing/2014/main" id="{A51ED747-6D1C-7BBE-0F4D-3779B03A09F5}"/>
              </a:ext>
            </a:extLst>
          </p:cNvPr>
          <p:cNvSpPr/>
          <p:nvPr/>
        </p:nvSpPr>
        <p:spPr bwMode="auto">
          <a:xfrm>
            <a:off x="1808816" y="7110787"/>
            <a:ext cx="8710762" cy="2676153"/>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lvl="0" indent="0" algn="l" defTabSz="2438400" rtl="0" eaLnBrk="0" fontAlgn="base" latinLnBrk="0" hangingPunct="0">
              <a:lnSpc>
                <a:spcPct val="100000"/>
              </a:lnSpc>
              <a:spcBef>
                <a:spcPct val="0"/>
              </a:spcBef>
              <a:spcAft>
                <a:spcPct val="0"/>
              </a:spcAft>
              <a:buClrTx/>
              <a:buSzPct val="100000"/>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0" name="Rectangle 9">
            <a:extLst>
              <a:ext uri="{FF2B5EF4-FFF2-40B4-BE49-F238E27FC236}">
                <a16:creationId xmlns:a16="http://schemas.microsoft.com/office/drawing/2014/main" id="{91F0DF96-4238-7A90-62A6-7B97E973F094}"/>
              </a:ext>
            </a:extLst>
          </p:cNvPr>
          <p:cNvSpPr/>
          <p:nvPr/>
        </p:nvSpPr>
        <p:spPr bwMode="auto">
          <a:xfrm>
            <a:off x="1808816" y="9977817"/>
            <a:ext cx="9114793" cy="2642289"/>
          </a:xfrm>
          <a:prstGeom prst="rect">
            <a:avLst/>
          </a:prstGeom>
          <a:no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lvl="0" indent="0" algn="l" defTabSz="2438400" rtl="0" eaLnBrk="0" fontAlgn="base" latinLnBrk="0" hangingPunct="0">
              <a:lnSpc>
                <a:spcPct val="100000"/>
              </a:lnSpc>
              <a:spcBef>
                <a:spcPct val="0"/>
              </a:spcBef>
              <a:spcAft>
                <a:spcPct val="0"/>
              </a:spcAft>
              <a:buClrTx/>
              <a:buSzPct val="100000"/>
              <a:buFontTx/>
              <a:buNone/>
              <a:tabLst/>
              <a:defRPr/>
            </a:pPr>
            <a:endParaRPr kumimoji="0" lang="en-US" sz="30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5" name="Title 1">
            <a:extLst>
              <a:ext uri="{FF2B5EF4-FFF2-40B4-BE49-F238E27FC236}">
                <a16:creationId xmlns:a16="http://schemas.microsoft.com/office/drawing/2014/main" id="{353D0A4B-2057-E336-AE75-FE46753A6F9A}"/>
              </a:ext>
            </a:extLst>
          </p:cNvPr>
          <p:cNvSpPr txBox="1">
            <a:spLocks/>
          </p:cNvSpPr>
          <p:nvPr/>
        </p:nvSpPr>
        <p:spPr>
          <a:xfrm>
            <a:off x="287963" y="259913"/>
            <a:ext cx="10231615" cy="1331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a:lstStyle>
          <a:p>
            <a:pPr marL="0" marR="0" lvl="0" indent="0" algn="l" defTabSz="1218956" rtl="0" eaLnBrk="1" fontAlgn="base" latinLnBrk="0" hangingPunct="1">
              <a:lnSpc>
                <a:spcPct val="110000"/>
              </a:lnSpc>
              <a:spcBef>
                <a:spcPts val="0"/>
              </a:spcBef>
              <a:spcAft>
                <a:spcPts val="0"/>
              </a:spcAft>
              <a:buClrTx/>
              <a:buSzTx/>
              <a:buFontTx/>
              <a:buNone/>
              <a:tabLst/>
              <a:defRPr/>
            </a:pPr>
            <a:r>
              <a:rPr kumimoji="0" lang="en-US" sz="3999" b="0" i="0" u="none" strike="noStrike" kern="0" cap="none" spc="0" normalizeH="0" baseline="0" noProof="0" dirty="0">
                <a:ln>
                  <a:noFill/>
                </a:ln>
                <a:solidFill>
                  <a:srgbClr val="000000"/>
                </a:solidFill>
                <a:effectLst/>
                <a:uLnTx/>
                <a:uFillTx/>
                <a:latin typeface="IBM Plex Sans Light"/>
                <a:ea typeface="+mj-ea"/>
                <a:cs typeface="+mj-cs"/>
                <a:sym typeface="IBM Plex Sans Light"/>
              </a:rPr>
              <a:t>IBM </a:t>
            </a:r>
            <a:r>
              <a:rPr kumimoji="0" lang="en-US" sz="3999" b="0" i="0" u="none" strike="noStrike" kern="0" cap="none" spc="0" normalizeH="0" baseline="0" noProof="0" dirty="0" err="1">
                <a:ln>
                  <a:noFill/>
                </a:ln>
                <a:solidFill>
                  <a:srgbClr val="000000"/>
                </a:solidFill>
                <a:effectLst/>
                <a:uLnTx/>
                <a:uFillTx/>
                <a:latin typeface="IBM Plex Sans Light"/>
                <a:ea typeface="+mj-ea"/>
                <a:cs typeface="+mj-cs"/>
                <a:sym typeface="IBM Plex Sans Light"/>
              </a:rPr>
              <a:t>i</a:t>
            </a:r>
            <a:r>
              <a:rPr kumimoji="0" lang="en-US" sz="3999" b="0" i="0" u="none" strike="noStrike" kern="0" cap="none" spc="0" normalizeH="0" baseline="0" noProof="0" dirty="0">
                <a:ln>
                  <a:noFill/>
                </a:ln>
                <a:solidFill>
                  <a:srgbClr val="000000"/>
                </a:solidFill>
                <a:effectLst/>
                <a:uLnTx/>
                <a:uFillTx/>
                <a:latin typeface="IBM Plex Sans Light"/>
                <a:ea typeface="+mj-ea"/>
                <a:cs typeface="+mj-cs"/>
                <a:sym typeface="IBM Plex Sans Light"/>
              </a:rPr>
              <a:t> is your most strategic AI platform</a:t>
            </a:r>
            <a:endParaRPr kumimoji="0" lang="en-US" sz="3999" b="1" i="0" u="none" strike="noStrike" kern="0" cap="none" spc="0" normalizeH="0" baseline="0" noProof="0" dirty="0">
              <a:ln>
                <a:noFill/>
              </a:ln>
              <a:solidFill>
                <a:srgbClr val="000000"/>
              </a:solidFill>
              <a:effectLst/>
              <a:uLnTx/>
              <a:uFillTx/>
              <a:latin typeface="IBM Plex Sans Light"/>
              <a:ea typeface="+mj-ea"/>
              <a:cs typeface="+mj-cs"/>
              <a:sym typeface="IBM Plex Sans Light"/>
            </a:endParaRPr>
          </a:p>
        </p:txBody>
      </p:sp>
      <p:sp>
        <p:nvSpPr>
          <p:cNvPr id="16" name="TextBox 15">
            <a:extLst>
              <a:ext uri="{FF2B5EF4-FFF2-40B4-BE49-F238E27FC236}">
                <a16:creationId xmlns:a16="http://schemas.microsoft.com/office/drawing/2014/main" id="{EAF43231-B89F-AA59-1093-6A02DC510A04}"/>
              </a:ext>
            </a:extLst>
          </p:cNvPr>
          <p:cNvSpPr txBox="1"/>
          <p:nvPr/>
        </p:nvSpPr>
        <p:spPr>
          <a:xfrm>
            <a:off x="287963" y="2370781"/>
            <a:ext cx="4154927" cy="265245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marL="0" marR="0" lvl="0" indent="0" algn="l" defTabSz="91450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IBM </a:t>
            </a:r>
            <a:r>
              <a:rPr kumimoji="0" lang="en-US" sz="2000" b="0" i="0" u="none" strike="noStrike" kern="1200" cap="none" spc="0" normalizeH="0" baseline="0" noProof="0" dirty="0" err="1">
                <a:ln>
                  <a:noFill/>
                </a:ln>
                <a:solidFill>
                  <a:srgbClr val="000000"/>
                </a:solidFill>
                <a:effectLst/>
                <a:uLnTx/>
                <a:uFillTx/>
                <a:latin typeface="IBM Plex Sans" panose="020B0503050203000203" pitchFamily="34" charset="0"/>
                <a:ea typeface="+mn-ea"/>
                <a:cs typeface="+mn-cs"/>
              </a:rPr>
              <a:t>i</a:t>
            </a:r>
            <a:r>
              <a:rPr kumimoji="0" lang="en-US" sz="20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a fully integrated, open application system for mission-critical applications and innovations.</a:t>
            </a:r>
          </a:p>
          <a:p>
            <a:pPr marL="0" marR="0" lvl="0" indent="0" algn="l" defTabSz="914507"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a:p>
            <a:pPr marL="0" marR="0" lvl="0" indent="0" algn="l" defTabSz="914507"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IBM Plex Sans" pitchFamily="34" charset="0"/>
                <a:ea typeface="IBM Plex Sans" pitchFamily="34" charset="-122"/>
                <a:cs typeface="IBM Plex Sans" pitchFamily="34" charset="-120"/>
              </a:rPr>
              <a:t>Decades of trusted,</a:t>
            </a: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IBM Plex Sans" pitchFamily="34" charset="0"/>
                <a:ea typeface="IBM Plex Sans" pitchFamily="34" charset="-122"/>
                <a:cs typeface="IBM Plex Sans" pitchFamily="34" charset="-120"/>
              </a:rPr>
              <a:t>high-integrity business data.</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FA8BEDCD-C09D-1BDD-581F-E1DE73A0EA28}"/>
              </a:ext>
            </a:extLst>
          </p:cNvPr>
          <p:cNvSpPr txBox="1"/>
          <p:nvPr/>
        </p:nvSpPr>
        <p:spPr>
          <a:xfrm>
            <a:off x="8171727" y="3541853"/>
            <a:ext cx="1481559" cy="914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0" marR="0" lvl="0" indent="0" algn="l" defTabSz="2438400" rtl="0" eaLnBrk="0" fontAlgn="base" latinLnBrk="0" hangingPunct="0">
              <a:lnSpc>
                <a:spcPct val="100000"/>
              </a:lnSpc>
              <a:spcBef>
                <a:spcPts val="2900"/>
              </a:spcBef>
              <a:spcAft>
                <a:spcPct val="0"/>
              </a:spcAft>
              <a:buClrTx/>
              <a:buSzPct val="100000"/>
              <a:buFontTx/>
              <a:buNone/>
              <a:tabLst/>
              <a:defRPr/>
            </a:pP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IBM Plex Sans Light"/>
              </a:rPr>
              <a:t>With built-in</a:t>
            </a:r>
          </a:p>
        </p:txBody>
      </p:sp>
      <p:sp>
        <p:nvSpPr>
          <p:cNvPr id="4" name="Slide Number Placeholder 2">
            <a:extLst>
              <a:ext uri="{FF2B5EF4-FFF2-40B4-BE49-F238E27FC236}">
                <a16:creationId xmlns:a16="http://schemas.microsoft.com/office/drawing/2014/main" id="{55B04C03-D8BF-73DC-CE8B-DBB6C8F08DD7}"/>
              </a:ext>
            </a:extLst>
          </p:cNvPr>
          <p:cNvSpPr>
            <a:spLocks noGrp="1"/>
          </p:cNvSpPr>
          <p:nvPr>
            <p:ph type="sldNum" sz="quarter" idx="10"/>
          </p:nvPr>
        </p:nvSpPr>
        <p:spPr>
          <a:xfrm>
            <a:off x="11778881" y="6475857"/>
            <a:ext cx="125819" cy="123111"/>
          </a:xfrm>
        </p:spPr>
        <p:txBody>
          <a:bodyPr/>
          <a:lstStyle/>
          <a:p>
            <a:fld id="{D0BE6F14-FF48-0F4F-A8AA-2E3F25371E4A}" type="slidenum">
              <a:rPr lang="en-US" smtClean="0"/>
              <a:pPr/>
              <a:t>4</a:t>
            </a:fld>
            <a:endParaRPr lang="en-US" dirty="0"/>
          </a:p>
        </p:txBody>
      </p:sp>
    </p:spTree>
    <p:extLst>
      <p:ext uri="{BB962C8B-B14F-4D97-AF65-F5344CB8AC3E}">
        <p14:creationId xmlns:p14="http://schemas.microsoft.com/office/powerpoint/2010/main" val="2554403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852" name="Rectangle 4"/>
          <p:cNvSpPr>
            <a:spLocks noChangeArrowheads="1"/>
          </p:cNvSpPr>
          <p:nvPr/>
        </p:nvSpPr>
        <p:spPr bwMode="auto">
          <a:xfrm>
            <a:off x="6210299" y="1466063"/>
            <a:ext cx="5591089" cy="510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4320" indent="-304805" defTabSz="277246">
              <a:spcBef>
                <a:spcPts val="0"/>
              </a:spcBef>
              <a:buClr>
                <a:srgbClr val="0033CC"/>
              </a:buClr>
              <a:buFont typeface="Wingdings" pitchFamily="2" charset="2"/>
              <a:buAutoNum type="arabicPeriod" startAt="17"/>
            </a:pPr>
            <a:r>
              <a:rPr lang="en-US" sz="2000" b="1" dirty="0">
                <a:solidFill>
                  <a:srgbClr val="0033CC"/>
                </a:solidFill>
                <a:latin typeface="Calibri" charset="0"/>
                <a:ea typeface="ＭＳ Ｐゴシック" charset="0"/>
              </a:rPr>
              <a:t>Object lock contention</a:t>
            </a:r>
            <a:r>
              <a:rPr lang="en-US" sz="2000" dirty="0">
                <a:solidFill>
                  <a:srgbClr val="0033CC"/>
                </a:solidFill>
                <a:latin typeface="Calibri" charset="0"/>
                <a:ea typeface="ＭＳ Ｐゴシック" charset="0"/>
              </a:rPr>
              <a:t> </a:t>
            </a:r>
          </a:p>
          <a:p>
            <a:pPr marL="274320" indent="-304805" defTabSz="277246">
              <a:spcBef>
                <a:spcPts val="0"/>
              </a:spcBef>
              <a:buClr>
                <a:srgbClr val="0033CC"/>
              </a:buClr>
              <a:buFont typeface="Wingdings" pitchFamily="2" charset="2"/>
              <a:buAutoNum type="arabicPeriod" startAt="17"/>
            </a:pPr>
            <a:r>
              <a:rPr lang="en-US" sz="2000" b="1" dirty="0">
                <a:solidFill>
                  <a:srgbClr val="0033CC"/>
                </a:solidFill>
                <a:latin typeface="Calibri" charset="0"/>
                <a:ea typeface="ＭＳ Ｐゴシック" charset="0"/>
              </a:rPr>
              <a:t>Ineligible waits </a:t>
            </a:r>
          </a:p>
          <a:p>
            <a:pPr marL="274320" indent="-304805" defTabSz="277246">
              <a:spcBef>
                <a:spcPts val="0"/>
              </a:spcBef>
              <a:buClr>
                <a:srgbClr val="0033CC"/>
              </a:buClr>
              <a:buFont typeface="Wingdings" pitchFamily="2" charset="2"/>
              <a:buAutoNum type="arabicPeriod" startAt="17"/>
            </a:pPr>
            <a:r>
              <a:rPr lang="en-US" sz="2000" b="1" dirty="0">
                <a:solidFill>
                  <a:srgbClr val="0033CC"/>
                </a:solidFill>
                <a:latin typeface="Calibri" charset="0"/>
                <a:ea typeface="ＭＳ Ｐゴシック" charset="0"/>
              </a:rPr>
              <a:t>Main storage pool contention</a:t>
            </a:r>
            <a:r>
              <a:rPr lang="en-US" sz="2000" dirty="0">
                <a:solidFill>
                  <a:srgbClr val="0033CC"/>
                </a:solidFill>
                <a:latin typeface="Calibri" charset="0"/>
                <a:ea typeface="ＭＳ Ｐゴシック" charset="0"/>
              </a:rPr>
              <a:t> </a:t>
            </a:r>
            <a:r>
              <a:rPr lang="en-US" sz="2000" dirty="0">
                <a:solidFill>
                  <a:prstClr val="black"/>
                </a:solidFill>
                <a:latin typeface="Calibri" charset="0"/>
                <a:ea typeface="ＭＳ Ｐゴシック" charset="0"/>
              </a:rPr>
              <a:t> </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Journal save while active (7.2+) </a:t>
            </a:r>
          </a:p>
          <a:p>
            <a:pPr marL="274320" indent="-304805" defTabSz="277246">
              <a:spcBef>
                <a:spcPts val="0"/>
              </a:spcBef>
              <a:buClr>
                <a:prstClr val="black"/>
              </a:buClr>
              <a:buFont typeface="Wingdings" pitchFamily="2" charset="2"/>
              <a:buAutoNum type="arabicPeriod" startAt="17"/>
            </a:pPr>
            <a:r>
              <a:rPr lang="en-US" sz="2000" dirty="0">
                <a:solidFill>
                  <a:srgbClr val="666666">
                    <a:lumMod val="60000"/>
                    <a:lumOff val="40000"/>
                  </a:srgbClr>
                </a:solidFill>
                <a:latin typeface="Calibri" charset="0"/>
                <a:ea typeface="ＭＳ Ｐゴシック" charset="0"/>
              </a:rPr>
              <a:t>Classic Java JVM (up to 6.1)</a:t>
            </a:r>
          </a:p>
          <a:p>
            <a:pPr marL="274320" indent="-304805" defTabSz="277246">
              <a:spcBef>
                <a:spcPts val="0"/>
              </a:spcBef>
              <a:buClr>
                <a:prstClr val="black"/>
              </a:buClr>
              <a:buFont typeface="Wingdings" pitchFamily="2" charset="2"/>
              <a:buAutoNum type="arabicPeriod" startAt="17"/>
            </a:pPr>
            <a:r>
              <a:rPr lang="en-US" sz="2000" dirty="0">
                <a:solidFill>
                  <a:srgbClr val="666666">
                    <a:lumMod val="60000"/>
                    <a:lumOff val="40000"/>
                  </a:srgbClr>
                </a:solidFill>
                <a:latin typeface="Calibri" charset="0"/>
                <a:ea typeface="ＭＳ Ｐゴシック" charset="0"/>
              </a:rPr>
              <a:t>Classic Java other  (up to 6.1)</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Reserved </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Socket transmits </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Socket receives </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Socket other </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IFS </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PASE </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Data queue receives </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Idle/waiting for work </a:t>
            </a:r>
          </a:p>
          <a:p>
            <a:pPr marL="274320" indent="-304805" defTabSz="277246">
              <a:spcBef>
                <a:spcPts val="0"/>
              </a:spcBef>
              <a:buClr>
                <a:prstClr val="black"/>
              </a:buClr>
              <a:buFont typeface="Wingdings" pitchFamily="2" charset="2"/>
              <a:buAutoNum type="arabicPeriod" startAt="17"/>
            </a:pPr>
            <a:r>
              <a:rPr lang="en-US" sz="2000" dirty="0">
                <a:solidFill>
                  <a:prstClr val="black"/>
                </a:solidFill>
                <a:latin typeface="Calibri" charset="0"/>
                <a:ea typeface="ＭＳ Ｐゴシック" charset="0"/>
              </a:rPr>
              <a:t>Synchronization Token contention </a:t>
            </a:r>
          </a:p>
          <a:p>
            <a:pPr marL="274320" indent="-304805" defTabSz="277246">
              <a:spcBef>
                <a:spcPts val="0"/>
              </a:spcBef>
              <a:buClr>
                <a:srgbClr val="0033CC"/>
              </a:buClr>
              <a:buFont typeface="Wingdings" pitchFamily="2" charset="2"/>
              <a:buAutoNum type="arabicPeriod" startAt="17"/>
            </a:pPr>
            <a:r>
              <a:rPr lang="en-US" sz="2000" b="1" dirty="0">
                <a:solidFill>
                  <a:srgbClr val="0033CC"/>
                </a:solidFill>
                <a:latin typeface="Calibri" charset="0"/>
                <a:ea typeface="ＭＳ Ｐゴシック" charset="0"/>
              </a:rPr>
              <a:t>Abnormal contention</a:t>
            </a:r>
            <a:endParaRPr lang="en-US" sz="2000" dirty="0">
              <a:solidFill>
                <a:prstClr val="black"/>
              </a:solidFill>
              <a:latin typeface="Calibri" charset="0"/>
              <a:ea typeface="ＭＳ Ｐゴシック" charset="0"/>
            </a:endParaRPr>
          </a:p>
        </p:txBody>
      </p:sp>
      <p:sp>
        <p:nvSpPr>
          <p:cNvPr id="206850" name="Rectangle 2"/>
          <p:cNvSpPr>
            <a:spLocks noGrp="1" noChangeArrowheads="1"/>
          </p:cNvSpPr>
          <p:nvPr>
            <p:ph type="title"/>
          </p:nvPr>
        </p:nvSpPr>
        <p:spPr/>
        <p:txBody>
          <a:bodyPr/>
          <a:lstStyle/>
          <a:p>
            <a:r>
              <a:rPr lang="en-US" dirty="0"/>
              <a:t>Wait Accounting Buckets</a:t>
            </a:r>
          </a:p>
        </p:txBody>
      </p:sp>
      <p:sp>
        <p:nvSpPr>
          <p:cNvPr id="206851" name="Rectangle 3"/>
          <p:cNvSpPr>
            <a:spLocks noGrp="1" noChangeArrowheads="1"/>
          </p:cNvSpPr>
          <p:nvPr>
            <p:ph idx="4294967295"/>
          </p:nvPr>
        </p:nvSpPr>
        <p:spPr>
          <a:xfrm>
            <a:off x="1312752" y="1446213"/>
            <a:ext cx="5018198" cy="5145087"/>
          </a:xfrm>
          <a:noFill/>
        </p:spPr>
        <p:txBody>
          <a:bodyPr/>
          <a:lstStyle/>
          <a:p>
            <a:pPr marL="304805" indent="-304805">
              <a:lnSpc>
                <a:spcPct val="100000"/>
              </a:lnSpc>
              <a:buClr>
                <a:srgbClr val="00B050"/>
              </a:buClr>
              <a:buFont typeface="Wingdings" pitchFamily="2" charset="2"/>
              <a:buAutoNum type="arabicPeriod"/>
            </a:pPr>
            <a:r>
              <a:rPr lang="en-US" sz="2000" b="1" dirty="0">
                <a:solidFill>
                  <a:srgbClr val="00B050"/>
                </a:solidFill>
                <a:latin typeface="+mn-lt"/>
              </a:rPr>
              <a:t>Time dispatched on a CPU</a:t>
            </a:r>
            <a:r>
              <a:rPr lang="en-US" sz="2000" b="1" dirty="0">
                <a:solidFill>
                  <a:srgbClr val="0033CC"/>
                </a:solidFill>
                <a:latin typeface="+mn-lt"/>
              </a:rPr>
              <a:t> </a:t>
            </a:r>
          </a:p>
          <a:p>
            <a:pPr marL="304805" indent="-304805">
              <a:lnSpc>
                <a:spcPct val="100000"/>
              </a:lnSpc>
              <a:buClr>
                <a:schemeClr val="accent3">
                  <a:lumMod val="50000"/>
                </a:schemeClr>
              </a:buClr>
              <a:buFont typeface="Wingdings" pitchFamily="2" charset="2"/>
              <a:buAutoNum type="arabicPeriod"/>
            </a:pPr>
            <a:r>
              <a:rPr lang="en-US" sz="2000" b="1" dirty="0">
                <a:solidFill>
                  <a:srgbClr val="0033CC"/>
                </a:solidFill>
                <a:latin typeface="+mn-lt"/>
              </a:rPr>
              <a:t>CPU queuing </a:t>
            </a:r>
          </a:p>
          <a:p>
            <a:pPr marL="304805" indent="-304805">
              <a:lnSpc>
                <a:spcPct val="100000"/>
              </a:lnSpc>
              <a:buClrTx/>
              <a:buFont typeface="Wingdings" pitchFamily="2" charset="2"/>
              <a:buAutoNum type="arabicPeriod"/>
            </a:pPr>
            <a:r>
              <a:rPr lang="en-US" sz="2000" dirty="0">
                <a:latin typeface="+mn-lt"/>
              </a:rPr>
              <a:t>Reserved </a:t>
            </a:r>
          </a:p>
          <a:p>
            <a:pPr marL="304805" indent="-304805">
              <a:lnSpc>
                <a:spcPct val="100000"/>
              </a:lnSpc>
              <a:buClrTx/>
              <a:buFont typeface="Wingdings" pitchFamily="2" charset="2"/>
              <a:buAutoNum type="arabicPeriod"/>
            </a:pPr>
            <a:r>
              <a:rPr lang="en-US" sz="2000" dirty="0">
                <a:latin typeface="+mn-lt"/>
              </a:rPr>
              <a:t>Other waits </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Disk page faults </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Disk non-fault reads</a:t>
            </a:r>
            <a:r>
              <a:rPr lang="en-US" sz="2000" dirty="0">
                <a:solidFill>
                  <a:srgbClr val="0033CC"/>
                </a:solidFill>
                <a:latin typeface="+mn-lt"/>
              </a:rPr>
              <a:t> </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Disk space usage contention </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Disk operation start contention </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Disk writes </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Disk other </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Journaling </a:t>
            </a:r>
          </a:p>
          <a:p>
            <a:pPr marL="304805" indent="-304805">
              <a:lnSpc>
                <a:spcPct val="100000"/>
              </a:lnSpc>
              <a:buClrTx/>
              <a:buFont typeface="Wingdings" pitchFamily="2" charset="2"/>
              <a:buAutoNum type="arabicPeriod"/>
            </a:pPr>
            <a:r>
              <a:rPr lang="en-US" sz="2000" dirty="0">
                <a:latin typeface="+mn-lt"/>
              </a:rPr>
              <a:t>Semaphore contention </a:t>
            </a:r>
          </a:p>
          <a:p>
            <a:pPr marL="304805" indent="-304805">
              <a:lnSpc>
                <a:spcPct val="100000"/>
              </a:lnSpc>
              <a:buClrTx/>
              <a:buFont typeface="Wingdings" pitchFamily="2" charset="2"/>
              <a:buAutoNum type="arabicPeriod"/>
            </a:pPr>
            <a:r>
              <a:rPr lang="en-US" sz="2000" dirty="0" err="1">
                <a:latin typeface="+mn-lt"/>
              </a:rPr>
              <a:t>Mutex</a:t>
            </a:r>
            <a:r>
              <a:rPr lang="en-US" sz="2000" dirty="0">
                <a:latin typeface="+mn-lt"/>
              </a:rPr>
              <a:t> contention </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Machine level gate serialization</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Seize contention  </a:t>
            </a:r>
          </a:p>
          <a:p>
            <a:pPr marL="304805" indent="-304805">
              <a:lnSpc>
                <a:spcPct val="100000"/>
              </a:lnSpc>
              <a:buClr>
                <a:srgbClr val="0033CC"/>
              </a:buClr>
              <a:buFont typeface="Wingdings" pitchFamily="2" charset="2"/>
              <a:buAutoNum type="arabicPeriod"/>
            </a:pPr>
            <a:r>
              <a:rPr lang="en-US" sz="2000" b="1" dirty="0">
                <a:solidFill>
                  <a:srgbClr val="0033CC"/>
                </a:solidFill>
                <a:latin typeface="+mn-lt"/>
              </a:rPr>
              <a:t>Database record lock contention</a:t>
            </a:r>
            <a:r>
              <a:rPr lang="en-US" sz="2000" dirty="0">
                <a:solidFill>
                  <a:srgbClr val="0033CC"/>
                </a:solidFill>
                <a:latin typeface="+mn-lt"/>
              </a:rPr>
              <a:t> </a:t>
            </a:r>
          </a:p>
          <a:p>
            <a:pPr marL="304805" indent="-304805">
              <a:lnSpc>
                <a:spcPct val="100000"/>
              </a:lnSpc>
              <a:buNone/>
            </a:pPr>
            <a:endParaRPr lang="en-US" sz="1600" dirty="0"/>
          </a:p>
        </p:txBody>
      </p:sp>
      <p:sp>
        <p:nvSpPr>
          <p:cNvPr id="13" name="Rectangle 12"/>
          <p:cNvSpPr>
            <a:spLocks noChangeArrowheads="1"/>
          </p:cNvSpPr>
          <p:nvPr/>
        </p:nvSpPr>
        <p:spPr bwMode="auto">
          <a:xfrm>
            <a:off x="6210299" y="5181585"/>
            <a:ext cx="3238471" cy="548635"/>
          </a:xfrm>
          <a:prstGeom prst="rect">
            <a:avLst/>
          </a:prstGeom>
          <a:noFill/>
          <a:ln>
            <a:noFill/>
          </a:ln>
          <a:effectLst/>
        </p:spPr>
        <p:txBody>
          <a:bodyPr wrap="none" anchor="ctr"/>
          <a:lstStyle/>
          <a:p>
            <a:pPr defTabSz="277246"/>
            <a:endParaRPr lang="en-US" sz="1092" b="1" dirty="0">
              <a:solidFill>
                <a:prstClr val="black"/>
              </a:solidFill>
              <a:latin typeface="Calibri" charset="0"/>
              <a:ea typeface="ＭＳ Ｐゴシック" charset="0"/>
            </a:endParaRPr>
          </a:p>
        </p:txBody>
      </p:sp>
      <p:sp>
        <p:nvSpPr>
          <p:cNvPr id="9" name="Text Box 10"/>
          <p:cNvSpPr txBox="1">
            <a:spLocks noChangeArrowheads="1"/>
          </p:cNvSpPr>
          <p:nvPr/>
        </p:nvSpPr>
        <p:spPr bwMode="auto">
          <a:xfrm>
            <a:off x="2033778" y="1013493"/>
            <a:ext cx="7431954" cy="295181"/>
          </a:xfrm>
          <a:prstGeom prst="rect">
            <a:avLst/>
          </a:prstGeom>
          <a:solidFill>
            <a:srgbClr val="C9D0FD"/>
          </a:solidFill>
          <a:ln w="9525">
            <a:solidFill>
              <a:srgbClr val="0000CC"/>
            </a:solidFill>
            <a:miter lim="800000"/>
            <a:headEnd/>
            <a:tailEnd/>
          </a:ln>
        </p:spPr>
        <p:txBody>
          <a:bodyPr lIns="0" tIns="41334" rIns="0" bIns="41334"/>
          <a:lstStyle/>
          <a:p>
            <a:pPr algn="ctr" defTabSz="277246"/>
            <a:r>
              <a:rPr lang="en-US" sz="2000" b="1" dirty="0">
                <a:solidFill>
                  <a:srgbClr val="000000"/>
                </a:solidFill>
                <a:latin typeface="Calibri" charset="0"/>
                <a:ea typeface="MS PGothic" pitchFamily="34" charset="-128"/>
              </a:rPr>
              <a:t>Collection Services and Job Watcher</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350075" y="334544"/>
            <a:ext cx="10514927" cy="784089"/>
          </a:xfrm>
        </p:spPr>
        <p:txBody>
          <a:bodyPr/>
          <a:lstStyle/>
          <a:p>
            <a:r>
              <a:rPr lang="en-US" dirty="0"/>
              <a:t>IBM iDoctor for IBM i</a:t>
            </a:r>
          </a:p>
        </p:txBody>
      </p:sp>
      <p:sp>
        <p:nvSpPr>
          <p:cNvPr id="240644" name="Rectangle 4"/>
          <p:cNvSpPr>
            <a:spLocks noChangeArrowheads="1"/>
          </p:cNvSpPr>
          <p:nvPr/>
        </p:nvSpPr>
        <p:spPr bwMode="auto">
          <a:xfrm>
            <a:off x="458704" y="1118633"/>
            <a:ext cx="10999871" cy="182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4" marR="0" lvl="0" indent="-285754" algn="l" defTabSz="685983" rtl="0" eaLnBrk="1" fontAlgn="auto" latinLnBrk="0" hangingPunct="1">
              <a:lnSpc>
                <a:spcPct val="100000"/>
              </a:lnSpc>
              <a:spcBef>
                <a:spcPct val="50000"/>
              </a:spcBef>
              <a:spcAft>
                <a:spcPts val="0"/>
              </a:spcAft>
              <a:buClr>
                <a:srgbClr val="00B2B0"/>
              </a:buClr>
              <a:buSzTx/>
              <a:buFont typeface="Wingdings" panose="05000000000000000000" pitchFamily="2" charset="2"/>
              <a:buChar char="§"/>
              <a:tabLst/>
              <a:defRPr/>
            </a:pPr>
            <a:r>
              <a:rPr kumimoji="0" lang="en-US" sz="194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Microsoft Windows based client</a:t>
            </a:r>
          </a:p>
          <a:p>
            <a:pPr marL="285754" marR="0" lvl="0" indent="-285754" algn="l" defTabSz="685983" rtl="0" eaLnBrk="1" fontAlgn="auto" latinLnBrk="0" hangingPunct="1">
              <a:lnSpc>
                <a:spcPct val="100000"/>
              </a:lnSpc>
              <a:spcBef>
                <a:spcPct val="50000"/>
              </a:spcBef>
              <a:spcAft>
                <a:spcPts val="0"/>
              </a:spcAft>
              <a:buClr>
                <a:srgbClr val="00B2B0"/>
              </a:buClr>
              <a:buSzTx/>
              <a:buFont typeface="Wingdings" panose="05000000000000000000" pitchFamily="2" charset="2"/>
              <a:buChar char="§"/>
              <a:tabLst/>
              <a:defRPr/>
            </a:pPr>
            <a:r>
              <a:rPr kumimoji="0" lang="en-US" sz="194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Service/Support offering (chargeable, or included in IBM i Subscription Bundles)</a:t>
            </a:r>
          </a:p>
          <a:p>
            <a:pPr marL="285754" marR="0" lvl="0" indent="-285754" algn="l" defTabSz="685983" rtl="0" eaLnBrk="1" fontAlgn="auto" latinLnBrk="0" hangingPunct="1">
              <a:lnSpc>
                <a:spcPct val="100000"/>
              </a:lnSpc>
              <a:spcBef>
                <a:spcPct val="50000"/>
              </a:spcBef>
              <a:spcAft>
                <a:spcPts val="0"/>
              </a:spcAft>
              <a:buClr>
                <a:srgbClr val="00B2B0"/>
              </a:buClr>
              <a:buSzTx/>
              <a:buFont typeface="Wingdings" panose="05000000000000000000" pitchFamily="2" charset="2"/>
              <a:buChar char="§"/>
              <a:tabLst/>
              <a:defRPr/>
            </a:pPr>
            <a:r>
              <a:rPr kumimoji="0" lang="en-US" sz="194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Deep Job Watcher and PEX analysis capability</a:t>
            </a:r>
          </a:p>
        </p:txBody>
      </p:sp>
      <p:pic>
        <p:nvPicPr>
          <p:cNvPr id="3" name="Picture 2">
            <a:extLst>
              <a:ext uri="{FF2B5EF4-FFF2-40B4-BE49-F238E27FC236}">
                <a16:creationId xmlns:a16="http://schemas.microsoft.com/office/drawing/2014/main" id="{80F1C7A9-75B2-FE22-0A96-853CA7229439}"/>
              </a:ext>
            </a:extLst>
          </p:cNvPr>
          <p:cNvPicPr>
            <a:picLocks noChangeAspect="1"/>
          </p:cNvPicPr>
          <p:nvPr/>
        </p:nvPicPr>
        <p:blipFill>
          <a:blip r:embed="rId3"/>
          <a:stretch>
            <a:fillRect/>
          </a:stretch>
        </p:blipFill>
        <p:spPr>
          <a:xfrm>
            <a:off x="472138" y="2444206"/>
            <a:ext cx="10697000" cy="3748571"/>
          </a:xfrm>
          <a:prstGeom prst="rect">
            <a:avLst/>
          </a:prstGeom>
        </p:spPr>
      </p:pic>
      <p:sp>
        <p:nvSpPr>
          <p:cNvPr id="2" name="Slide Number Placeholder 1">
            <a:extLst>
              <a:ext uri="{FF2B5EF4-FFF2-40B4-BE49-F238E27FC236}">
                <a16:creationId xmlns:a16="http://schemas.microsoft.com/office/drawing/2014/main" id="{CC7F78DA-3ACE-CFD1-4C4D-EAABA0EC3DA3}"/>
              </a:ext>
            </a:extLst>
          </p:cNvPr>
          <p:cNvSpPr txBox="1">
            <a:spLocks/>
          </p:cNvSpPr>
          <p:nvPr/>
        </p:nvSpPr>
        <p:spPr>
          <a:xfrm>
            <a:off x="11458575" y="6400800"/>
            <a:ext cx="342900" cy="209550"/>
          </a:xfrm>
          <a:prstGeom prst="rect">
            <a:avLst/>
          </a:prstGeom>
        </p:spPr>
        <p:txBody>
          <a:bodyPr vert="horz" lIns="0" tIns="0" rIns="0" bIns="0" rtlCol="0" anchor="ctr"/>
          <a:lstStyle>
            <a:defPPr>
              <a:defRPr lang="en-US"/>
            </a:defPPr>
            <a:lvl1pPr marL="0" algn="r" defTabSz="685983" rtl="0" eaLnBrk="1" latinLnBrk="0" hangingPunct="1">
              <a:defRPr sz="800" b="0" i="0" kern="1200">
                <a:solidFill>
                  <a:schemeClr val="tx1"/>
                </a:solidFill>
                <a:latin typeface="IBM Plex Sans Light" panose="020B0403050203000203" pitchFamily="34" charset="0"/>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r" defTabSz="685983"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endParaRPr>
          </a:p>
        </p:txBody>
      </p:sp>
    </p:spTree>
    <p:extLst>
      <p:ext uri="{BB962C8B-B14F-4D97-AF65-F5344CB8AC3E}">
        <p14:creationId xmlns:p14="http://schemas.microsoft.com/office/powerpoint/2010/main" val="3735121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95178" y="236955"/>
            <a:ext cx="10514927" cy="715546"/>
          </a:xfrm>
        </p:spPr>
        <p:txBody>
          <a:bodyPr/>
          <a:lstStyle/>
          <a:p>
            <a:r>
              <a:rPr lang="en-US" dirty="0"/>
              <a:t>iDoctor Job Watcher – Interval Details</a:t>
            </a:r>
          </a:p>
        </p:txBody>
      </p:sp>
      <p:grpSp>
        <p:nvGrpSpPr>
          <p:cNvPr id="4" name="Group 3">
            <a:extLst>
              <a:ext uri="{FF2B5EF4-FFF2-40B4-BE49-F238E27FC236}">
                <a16:creationId xmlns:a16="http://schemas.microsoft.com/office/drawing/2014/main" id="{86CC07F4-5042-E465-D118-FBB61B12D8A4}"/>
              </a:ext>
            </a:extLst>
          </p:cNvPr>
          <p:cNvGrpSpPr/>
          <p:nvPr/>
        </p:nvGrpSpPr>
        <p:grpSpPr>
          <a:xfrm>
            <a:off x="1604984" y="716147"/>
            <a:ext cx="8643916" cy="5818003"/>
            <a:chOff x="2214584" y="887597"/>
            <a:chExt cx="6977309" cy="4846453"/>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862"/>
            <a:stretch/>
          </p:blipFill>
          <p:spPr bwMode="auto">
            <a:xfrm>
              <a:off x="2214584" y="887597"/>
              <a:ext cx="6977309" cy="484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7158909" y="2775356"/>
              <a:ext cx="1249383" cy="410382"/>
            </a:xfrm>
            <a:prstGeom prst="roundRect">
              <a:avLst/>
            </a:prstGeom>
            <a:noFill/>
            <a:ln w="38100" cap="flat" cmpd="sng" algn="ctr">
              <a:solidFill>
                <a:srgbClr val="FF0000"/>
              </a:solidFill>
              <a:prstDash val="dash"/>
              <a:round/>
              <a:headEnd type="none" w="med" len="med"/>
              <a:tailEnd type="none" w="med" len="med"/>
            </a:ln>
            <a:effectLst/>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a:ln>
                  <a:noFill/>
                </a:ln>
                <a:solidFill>
                  <a:srgbClr val="080808"/>
                </a:solidFill>
                <a:effectLst/>
                <a:uLnTx/>
                <a:uFillTx/>
                <a:latin typeface="Arial" charset="0"/>
                <a:ea typeface="MS PGothic" pitchFamily="34" charset="-128"/>
                <a:cs typeface="+mn-cs"/>
              </a:endParaRPr>
            </a:p>
          </p:txBody>
        </p:sp>
        <p:sp>
          <p:nvSpPr>
            <p:cNvPr id="10" name="Rounded Rectangle 9"/>
            <p:cNvSpPr/>
            <p:nvPr/>
          </p:nvSpPr>
          <p:spPr bwMode="auto">
            <a:xfrm>
              <a:off x="2288258" y="2052480"/>
              <a:ext cx="3414979" cy="832003"/>
            </a:xfrm>
            <a:prstGeom prst="roundRect">
              <a:avLst/>
            </a:prstGeom>
            <a:noFill/>
            <a:ln w="38100" cap="flat" cmpd="sng" algn="ctr">
              <a:solidFill>
                <a:srgbClr val="FF0000"/>
              </a:solidFill>
              <a:prstDash val="dash"/>
              <a:round/>
              <a:headEnd type="none" w="med" len="med"/>
              <a:tailEnd type="none" w="med" len="med"/>
            </a:ln>
            <a:effectLst/>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a:ln>
                  <a:noFill/>
                </a:ln>
                <a:solidFill>
                  <a:srgbClr val="080808"/>
                </a:solidFill>
                <a:effectLst/>
                <a:uLnTx/>
                <a:uFillTx/>
                <a:latin typeface="Arial" charset="0"/>
                <a:ea typeface="MS PGothic" pitchFamily="34" charset="-128"/>
                <a:cs typeface="+mn-cs"/>
              </a:endParaRPr>
            </a:p>
          </p:txBody>
        </p:sp>
        <p:sp>
          <p:nvSpPr>
            <p:cNvPr id="11" name="Rounded Rectangle 10"/>
            <p:cNvSpPr/>
            <p:nvPr/>
          </p:nvSpPr>
          <p:spPr bwMode="auto">
            <a:xfrm>
              <a:off x="6929856" y="887597"/>
              <a:ext cx="458107" cy="235590"/>
            </a:xfrm>
            <a:prstGeom prst="roundRect">
              <a:avLst/>
            </a:prstGeom>
            <a:noFill/>
            <a:ln w="88900" cap="flat" cmpd="sng" algn="ctr">
              <a:solidFill>
                <a:srgbClr val="FF0000"/>
              </a:solidFill>
              <a:prstDash val="sysDash"/>
              <a:round/>
              <a:headEnd type="none" w="med" len="med"/>
              <a:tailEnd type="none" w="med" len="med"/>
            </a:ln>
            <a:effectLst/>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a:ln>
                  <a:noFill/>
                </a:ln>
                <a:solidFill>
                  <a:srgbClr val="080808"/>
                </a:solidFill>
                <a:effectLst/>
                <a:uLnTx/>
                <a:uFillTx/>
                <a:latin typeface="Arial" charset="0"/>
                <a:ea typeface="MS PGothic" pitchFamily="34" charset="-128"/>
                <a:cs typeface="+mn-cs"/>
              </a:endParaRPr>
            </a:p>
          </p:txBody>
        </p:sp>
        <p:sp>
          <p:nvSpPr>
            <p:cNvPr id="3" name="Rectangle 2">
              <a:extLst>
                <a:ext uri="{FF2B5EF4-FFF2-40B4-BE49-F238E27FC236}">
                  <a16:creationId xmlns:a16="http://schemas.microsoft.com/office/drawing/2014/main" id="{F4ECD9A3-04D9-6676-1020-860D7D714BFA}"/>
                </a:ext>
              </a:extLst>
            </p:cNvPr>
            <p:cNvSpPr/>
            <p:nvPr/>
          </p:nvSpPr>
          <p:spPr bwMode="auto">
            <a:xfrm>
              <a:off x="2809874" y="887597"/>
              <a:ext cx="533401" cy="255403"/>
            </a:xfrm>
            <a:prstGeom prst="rect">
              <a:avLst/>
            </a:prstGeom>
            <a:noFill/>
            <a:ln w="19050">
              <a:solidFill>
                <a:srgbClr val="FF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System Font Regular"/>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 name="Rounded Rectangle 9">
            <a:extLst>
              <a:ext uri="{FF2B5EF4-FFF2-40B4-BE49-F238E27FC236}">
                <a16:creationId xmlns:a16="http://schemas.microsoft.com/office/drawing/2014/main" id="{33096BAF-F43E-7119-73BA-CBBE0EF712B2}"/>
              </a:ext>
            </a:extLst>
          </p:cNvPr>
          <p:cNvSpPr/>
          <p:nvPr/>
        </p:nvSpPr>
        <p:spPr bwMode="auto">
          <a:xfrm>
            <a:off x="1696255" y="3354959"/>
            <a:ext cx="5847545" cy="3266086"/>
          </a:xfrm>
          <a:prstGeom prst="roundRect">
            <a:avLst/>
          </a:prstGeom>
          <a:noFill/>
          <a:ln w="38100" cap="flat" cmpd="sng" algn="ctr">
            <a:solidFill>
              <a:srgbClr val="FF0000"/>
            </a:solidFill>
            <a:prstDash val="dash"/>
            <a:round/>
            <a:headEnd type="none" w="med" len="med"/>
            <a:tailEnd type="none" w="med" len="med"/>
          </a:ln>
          <a:effectLst/>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819" b="0" i="0" u="none" strike="noStrike" kern="1200" cap="none" spc="0" normalizeH="0" baseline="0" noProof="0">
              <a:ln>
                <a:noFill/>
              </a:ln>
              <a:solidFill>
                <a:srgbClr val="080808"/>
              </a:solidFill>
              <a:effectLst/>
              <a:uLnTx/>
              <a:uFillTx/>
              <a:latin typeface="Arial" charset="0"/>
              <a:ea typeface="MS PGothic" pitchFamily="34" charset="-128"/>
              <a:cs typeface="+mn-cs"/>
            </a:endParaRPr>
          </a:p>
        </p:txBody>
      </p:sp>
      <p:sp>
        <p:nvSpPr>
          <p:cNvPr id="6" name="Slide Number Placeholder 1">
            <a:extLst>
              <a:ext uri="{FF2B5EF4-FFF2-40B4-BE49-F238E27FC236}">
                <a16:creationId xmlns:a16="http://schemas.microsoft.com/office/drawing/2014/main" id="{D23633A0-9177-339D-E6E8-2172F641A8BA}"/>
              </a:ext>
            </a:extLst>
          </p:cNvPr>
          <p:cNvSpPr txBox="1">
            <a:spLocks/>
          </p:cNvSpPr>
          <p:nvPr/>
        </p:nvSpPr>
        <p:spPr>
          <a:xfrm>
            <a:off x="11458575" y="6400800"/>
            <a:ext cx="342900" cy="209550"/>
          </a:xfrm>
          <a:prstGeom prst="rect">
            <a:avLst/>
          </a:prstGeom>
        </p:spPr>
        <p:txBody>
          <a:bodyPr vert="horz" lIns="0" tIns="0" rIns="0" bIns="0" rtlCol="0" anchor="ctr"/>
          <a:lstStyle>
            <a:defPPr>
              <a:defRPr lang="en-US"/>
            </a:defPPr>
            <a:lvl1pPr marL="0" algn="r" defTabSz="685983" rtl="0" eaLnBrk="1" latinLnBrk="0" hangingPunct="1">
              <a:defRPr sz="800" b="0" i="0" kern="1200">
                <a:solidFill>
                  <a:schemeClr val="tx1"/>
                </a:solidFill>
                <a:latin typeface="IBM Plex Sans Light" panose="020B0403050203000203" pitchFamily="34" charset="0"/>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r" defTabSz="685983"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0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endParaRPr>
          </a:p>
        </p:txBody>
      </p:sp>
    </p:spTree>
    <p:extLst>
      <p:ext uri="{BB962C8B-B14F-4D97-AF65-F5344CB8AC3E}">
        <p14:creationId xmlns:p14="http://schemas.microsoft.com/office/powerpoint/2010/main" val="1634042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6">
            <a:extLst>
              <a:ext uri="{FF2B5EF4-FFF2-40B4-BE49-F238E27FC236}">
                <a16:creationId xmlns:a16="http://schemas.microsoft.com/office/drawing/2014/main" id="{BA461F4E-B277-5EA0-829E-6EEA60BE97D6}"/>
              </a:ext>
            </a:extLst>
          </p:cNvPr>
          <p:cNvSpPr>
            <a:spLocks noChangeArrowheads="1"/>
          </p:cNvSpPr>
          <p:nvPr/>
        </p:nvSpPr>
        <p:spPr bwMode="auto">
          <a:xfrm>
            <a:off x="1662114" y="6297614"/>
            <a:ext cx="8872537" cy="523875"/>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50000"/>
              </a:spcBef>
              <a:buClr>
                <a:schemeClr val="tx1"/>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1"/>
              </a:buCl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9pPr>
          </a:lstStyle>
          <a:p>
            <a:pPr eaLnBrk="1" hangingPunct="1">
              <a:spcBef>
                <a:spcPct val="0"/>
              </a:spcBef>
              <a:buClrTx/>
              <a:buNone/>
            </a:pPr>
            <a:endParaRPr lang="en-US" altLang="en-US" sz="900" dirty="0">
              <a:solidFill>
                <a:srgbClr val="000000"/>
              </a:solidFill>
            </a:endParaRPr>
          </a:p>
          <a:p>
            <a:pPr eaLnBrk="1" hangingPunct="1">
              <a:spcBef>
                <a:spcPct val="0"/>
              </a:spcBef>
              <a:buClrTx/>
              <a:buNone/>
            </a:pPr>
            <a:r>
              <a:rPr lang="en-US" altLang="en-US" sz="1000" b="1" dirty="0">
                <a:solidFill>
                  <a:srgbClr val="000000"/>
                </a:solidFill>
              </a:rPr>
              <a:t>IBM Expert Labs </a:t>
            </a:r>
            <a:r>
              <a:rPr lang="en-US" altLang="en-US" sz="1000" dirty="0">
                <a:solidFill>
                  <a:srgbClr val="000000"/>
                </a:solidFill>
              </a:rPr>
              <a:t>-  </a:t>
            </a:r>
            <a:r>
              <a:rPr lang="en-US" altLang="en-US" sz="1000" b="1" dirty="0">
                <a:solidFill>
                  <a:srgbClr val="000000"/>
                </a:solidFill>
              </a:rPr>
              <a:t>ibm.com/products/</a:t>
            </a:r>
            <a:r>
              <a:rPr lang="en-US" altLang="en-US" sz="1000" b="1" dirty="0" err="1">
                <a:solidFill>
                  <a:srgbClr val="000000"/>
                </a:solidFill>
              </a:rPr>
              <a:t>expertlabs</a:t>
            </a:r>
            <a:r>
              <a:rPr lang="en-US" altLang="en-US" sz="1000" b="1" dirty="0">
                <a:solidFill>
                  <a:srgbClr val="000000"/>
                </a:solidFill>
              </a:rPr>
              <a:t>/infrastructure</a:t>
            </a:r>
            <a:r>
              <a:rPr lang="en-US" altLang="en-US" sz="1000" dirty="0">
                <a:solidFill>
                  <a:srgbClr val="000000"/>
                </a:solidFill>
              </a:rPr>
              <a:t>-   </a:t>
            </a:r>
            <a:r>
              <a:rPr lang="en-US" altLang="en-US" sz="1000" dirty="0">
                <a:solidFill>
                  <a:srgbClr val="000000"/>
                </a:solidFill>
                <a:hlinkClick r:id="rId3"/>
              </a:rPr>
              <a:t>ibmsls@us.ibm.com</a:t>
            </a:r>
            <a:endParaRPr lang="en-US" altLang="en-US" sz="1000" dirty="0">
              <a:solidFill>
                <a:srgbClr val="000000"/>
              </a:solidFill>
            </a:endParaRPr>
          </a:p>
          <a:p>
            <a:pPr eaLnBrk="1" hangingPunct="1">
              <a:spcBef>
                <a:spcPct val="0"/>
              </a:spcBef>
              <a:buClrTx/>
              <a:buNone/>
            </a:pPr>
            <a:r>
              <a:rPr lang="en-US" altLang="en-US" sz="900" dirty="0">
                <a:solidFill>
                  <a:srgbClr val="000000"/>
                </a:solidFill>
              </a:rPr>
              <a:t>                                                                                                                                                                                                                                                     </a:t>
            </a:r>
          </a:p>
        </p:txBody>
      </p:sp>
      <p:pic>
        <p:nvPicPr>
          <p:cNvPr id="7171" name="Picture 28" descr="770 780 left angle">
            <a:extLst>
              <a:ext uri="{FF2B5EF4-FFF2-40B4-BE49-F238E27FC236}">
                <a16:creationId xmlns:a16="http://schemas.microsoft.com/office/drawing/2014/main" id="{0B5F650D-BC65-ACEA-9FDB-0AFECDE1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4" y="1511300"/>
            <a:ext cx="2135187"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a:extLst>
              <a:ext uri="{FF2B5EF4-FFF2-40B4-BE49-F238E27FC236}">
                <a16:creationId xmlns:a16="http://schemas.microsoft.com/office/drawing/2014/main" id="{50DDB1E7-70BB-9796-62B9-91511DD6EB77}"/>
              </a:ext>
            </a:extLst>
          </p:cNvPr>
          <p:cNvSpPr>
            <a:spLocks noGrp="1" noChangeArrowheads="1"/>
          </p:cNvSpPr>
          <p:nvPr>
            <p:ph type="title"/>
          </p:nvPr>
        </p:nvSpPr>
        <p:spPr>
          <a:xfrm>
            <a:off x="1747838" y="139701"/>
            <a:ext cx="8920162" cy="612775"/>
          </a:xfrm>
        </p:spPr>
        <p:txBody>
          <a:bodyPr/>
          <a:lstStyle/>
          <a:p>
            <a:pPr eaLnBrk="1" hangingPunct="1"/>
            <a:r>
              <a:rPr lang="en-US" altLang="en-US"/>
              <a:t>IBM i Performance Analysis Workshop</a:t>
            </a:r>
          </a:p>
        </p:txBody>
      </p:sp>
      <p:sp>
        <p:nvSpPr>
          <p:cNvPr id="7173" name="Line 4">
            <a:extLst>
              <a:ext uri="{FF2B5EF4-FFF2-40B4-BE49-F238E27FC236}">
                <a16:creationId xmlns:a16="http://schemas.microsoft.com/office/drawing/2014/main" id="{2F081B4B-499C-8077-8EEF-C0E9814623BB}"/>
              </a:ext>
            </a:extLst>
          </p:cNvPr>
          <p:cNvSpPr>
            <a:spLocks noChangeShapeType="1"/>
          </p:cNvSpPr>
          <p:nvPr/>
        </p:nvSpPr>
        <p:spPr bwMode="auto">
          <a:xfrm>
            <a:off x="1752600" y="6408738"/>
            <a:ext cx="8782050"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solidFill>
                <a:srgbClr val="000000"/>
              </a:solidFill>
              <a:latin typeface="Arial" panose="020B0604020202020204" pitchFamily="34" charset="0"/>
              <a:cs typeface="Arial" panose="020B0604020202020204" pitchFamily="34" charset="0"/>
            </a:endParaRPr>
          </a:p>
        </p:txBody>
      </p:sp>
      <p:sp>
        <p:nvSpPr>
          <p:cNvPr id="7174" name="Text Box 5">
            <a:extLst>
              <a:ext uri="{FF2B5EF4-FFF2-40B4-BE49-F238E27FC236}">
                <a16:creationId xmlns:a16="http://schemas.microsoft.com/office/drawing/2014/main" id="{6B297536-DE3C-74E4-009C-F7F9DEC3ECAA}"/>
              </a:ext>
            </a:extLst>
          </p:cNvPr>
          <p:cNvSpPr txBox="1">
            <a:spLocks noChangeArrowheads="1"/>
          </p:cNvSpPr>
          <p:nvPr/>
        </p:nvSpPr>
        <p:spPr bwMode="auto">
          <a:xfrm>
            <a:off x="1752601" y="6202364"/>
            <a:ext cx="6486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buClr>
                <a:schemeClr val="tx1"/>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1"/>
              </a:buCl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9pPr>
          </a:lstStyle>
          <a:p>
            <a:pPr eaLnBrk="1" hangingPunct="1">
              <a:buClr>
                <a:srgbClr val="009999"/>
              </a:buClr>
              <a:buNone/>
            </a:pPr>
            <a:endParaRPr lang="en-US" altLang="en-US" sz="1200" i="1">
              <a:solidFill>
                <a:srgbClr val="000000"/>
              </a:solidFill>
            </a:endParaRPr>
          </a:p>
        </p:txBody>
      </p:sp>
      <p:sp>
        <p:nvSpPr>
          <p:cNvPr id="7175" name="Text Box 29">
            <a:extLst>
              <a:ext uri="{FF2B5EF4-FFF2-40B4-BE49-F238E27FC236}">
                <a16:creationId xmlns:a16="http://schemas.microsoft.com/office/drawing/2014/main" id="{75FA635A-D405-0F8C-71DF-B73886DA9869}"/>
              </a:ext>
            </a:extLst>
          </p:cNvPr>
          <p:cNvSpPr txBox="1">
            <a:spLocks noChangeArrowheads="1"/>
          </p:cNvSpPr>
          <p:nvPr/>
        </p:nvSpPr>
        <p:spPr bwMode="auto">
          <a:xfrm>
            <a:off x="1639889" y="622301"/>
            <a:ext cx="9005887" cy="358775"/>
          </a:xfrm>
          <a:prstGeom prst="rect">
            <a:avLst/>
          </a:prstGeom>
          <a:solidFill>
            <a:srgbClr val="3366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68275" indent="-168275" defTabSz="449263">
              <a:spcBef>
                <a:spcPct val="50000"/>
              </a:spcBef>
              <a:buClr>
                <a:schemeClr val="tx1"/>
              </a:buClr>
              <a:buFont typeface="Wingdings" panose="05000000000000000000" pitchFamily="2" charset="2"/>
              <a:buChar char="§"/>
              <a:tabLst>
                <a:tab pos="16827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1600">
                <a:solidFill>
                  <a:schemeClr val="tx1"/>
                </a:solidFill>
                <a:latin typeface="Arial" panose="020B0604020202020204" pitchFamily="34" charset="0"/>
                <a:cs typeface="Arial" panose="020B0604020202020204" pitchFamily="34" charset="0"/>
              </a:defRPr>
            </a:lvl1pPr>
            <a:lvl2pPr marL="742950" indent="-285750" defTabSz="449263">
              <a:buClr>
                <a:schemeClr val="tx1"/>
              </a:buClr>
              <a:buFont typeface="Arial" panose="020B0604020202020204" pitchFamily="34" charset="0"/>
              <a:buChar char="–"/>
              <a:tabLst>
                <a:tab pos="16827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1600">
                <a:solidFill>
                  <a:schemeClr val="tx1"/>
                </a:solidFill>
                <a:latin typeface="Arial" panose="020B0604020202020204" pitchFamily="34" charset="0"/>
                <a:cs typeface="Arial" panose="020B0604020202020204" pitchFamily="34" charset="0"/>
              </a:defRPr>
            </a:lvl2pPr>
            <a:lvl3pPr marL="1143000" indent="-228600" defTabSz="449263">
              <a:buClr>
                <a:schemeClr val="tx1"/>
              </a:buClr>
              <a:buChar char="•"/>
              <a:tabLst>
                <a:tab pos="16827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16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lr>
                <a:schemeClr val="bg1"/>
              </a:buClr>
              <a:tabLst>
                <a:tab pos="16827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1600">
                <a:solidFill>
                  <a:schemeClr val="bg1"/>
                </a:solidFill>
                <a:latin typeface="Arial" panose="020B0604020202020204" pitchFamily="34" charset="0"/>
                <a:cs typeface="Arial" panose="020B0604020202020204" pitchFamily="34" charset="0"/>
              </a:defRPr>
            </a:lvl4pPr>
            <a:lvl5pPr marL="2057400" indent="-228600" defTabSz="449263">
              <a:spcBef>
                <a:spcPct val="20000"/>
              </a:spcBef>
              <a:buClr>
                <a:schemeClr val="bg1"/>
              </a:buClr>
              <a:buChar char="»"/>
              <a:tabLst>
                <a:tab pos="16827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1600">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lr>
                <a:schemeClr val="bg1"/>
              </a:buClr>
              <a:buChar char="»"/>
              <a:tabLst>
                <a:tab pos="16827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1600">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lr>
                <a:schemeClr val="bg1"/>
              </a:buClr>
              <a:buChar char="»"/>
              <a:tabLst>
                <a:tab pos="16827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1600">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lr>
                <a:schemeClr val="bg1"/>
              </a:buClr>
              <a:buChar char="»"/>
              <a:tabLst>
                <a:tab pos="16827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1600">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lr>
                <a:schemeClr val="bg1"/>
              </a:buClr>
              <a:buChar char="»"/>
              <a:tabLst>
                <a:tab pos="168275" algn="l"/>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defRPr sz="1600">
                <a:solidFill>
                  <a:schemeClr val="bg1"/>
                </a:solidFill>
                <a:latin typeface="Arial" panose="020B0604020202020204" pitchFamily="34" charset="0"/>
                <a:cs typeface="Arial" panose="020B0604020202020204" pitchFamily="34" charset="0"/>
              </a:defRPr>
            </a:lvl9pPr>
          </a:lstStyle>
          <a:p>
            <a:pPr eaLnBrk="1" hangingPunct="1">
              <a:lnSpc>
                <a:spcPct val="97000"/>
              </a:lnSpc>
              <a:spcBef>
                <a:spcPts val="1125"/>
              </a:spcBef>
              <a:buClr>
                <a:srgbClr val="7889FB"/>
              </a:buClr>
              <a:buNone/>
            </a:pPr>
            <a:r>
              <a:rPr lang="en-US" altLang="en-US" sz="1800" i="1">
                <a:solidFill>
                  <a:srgbClr val="FFFFFF"/>
                </a:solidFill>
                <a:ea typeface="MingLiU" panose="02020509000000000000" pitchFamily="49" charset="-120"/>
              </a:rPr>
              <a:t>Learn the science and art of performance analysis, methodology and problem solving</a:t>
            </a:r>
            <a:endParaRPr lang="en-US" altLang="en-US" sz="1800" b="1" i="1">
              <a:solidFill>
                <a:srgbClr val="FFFFFF"/>
              </a:solidFill>
              <a:ea typeface="MingLiU" panose="02020509000000000000" pitchFamily="49" charset="-120"/>
            </a:endParaRPr>
          </a:p>
        </p:txBody>
      </p:sp>
      <p:sp>
        <p:nvSpPr>
          <p:cNvPr id="5129" name="Rectangle 23">
            <a:extLst>
              <a:ext uri="{FF2B5EF4-FFF2-40B4-BE49-F238E27FC236}">
                <a16:creationId xmlns:a16="http://schemas.microsoft.com/office/drawing/2014/main" id="{2033931A-F1F4-C316-0BF8-8F86C5422A00}"/>
              </a:ext>
            </a:extLst>
          </p:cNvPr>
          <p:cNvSpPr>
            <a:spLocks noGrp="1" noChangeArrowheads="1"/>
          </p:cNvSpPr>
          <p:nvPr>
            <p:ph type="body" sz="half" idx="1"/>
          </p:nvPr>
        </p:nvSpPr>
        <p:spPr>
          <a:xfrm>
            <a:off x="1752600" y="998538"/>
            <a:ext cx="7818438" cy="5410200"/>
          </a:xfrm>
        </p:spPr>
        <p:txBody>
          <a:bodyPr/>
          <a:lstStyle/>
          <a:p>
            <a:pPr marL="0" indent="0" eaLnBrk="1" hangingPunct="1">
              <a:spcAft>
                <a:spcPct val="10000"/>
              </a:spcAft>
              <a:buNone/>
              <a:defRPr/>
            </a:pPr>
            <a:r>
              <a:rPr lang="en-US" altLang="en-US" sz="1200" dirty="0"/>
              <a:t>Managing and analyzing the data can be quite complex.  During this workshop, the IBM Expert Labs IBM i team will share useful techniques for analyzing performance data on key IBM i resources, and will cover strategies for solving performance problems. It will aid in building a future foundation of performance methodology you can apply in your environment. </a:t>
            </a:r>
          </a:p>
          <a:p>
            <a:pPr marL="0" indent="0" eaLnBrk="1" hangingPunct="1">
              <a:spcAft>
                <a:spcPct val="10000"/>
              </a:spcAft>
              <a:buNone/>
              <a:defRPr/>
            </a:pPr>
            <a:r>
              <a:rPr lang="en-US" altLang="en-US" b="1" dirty="0">
                <a:solidFill>
                  <a:srgbClr val="336699"/>
                </a:solidFill>
              </a:rPr>
              <a:t>Overview:</a:t>
            </a:r>
          </a:p>
          <a:p>
            <a:pPr marL="342900" lvl="1" indent="-114300" eaLnBrk="1" hangingPunct="1">
              <a:spcAft>
                <a:spcPct val="10000"/>
              </a:spcAft>
              <a:defRPr/>
            </a:pPr>
            <a:r>
              <a:rPr lang="en-US" altLang="en-US" sz="1200" dirty="0"/>
              <a:t>Topics covered include:</a:t>
            </a:r>
          </a:p>
          <a:p>
            <a:pPr marL="849313" lvl="2" indent="-217488" eaLnBrk="1" hangingPunct="1">
              <a:spcAft>
                <a:spcPct val="10000"/>
              </a:spcAft>
              <a:defRPr/>
            </a:pPr>
            <a:r>
              <a:rPr lang="en-US" altLang="en-US" sz="1200" dirty="0"/>
              <a:t>Key performance analysis concepts</a:t>
            </a:r>
          </a:p>
          <a:p>
            <a:pPr marL="849313" lvl="2" indent="-217488" eaLnBrk="1" hangingPunct="1">
              <a:spcAft>
                <a:spcPct val="10000"/>
              </a:spcAft>
              <a:defRPr/>
            </a:pPr>
            <a:r>
              <a:rPr lang="en-US" altLang="en-US" sz="1200" dirty="0"/>
              <a:t>Performance tools</a:t>
            </a:r>
          </a:p>
          <a:p>
            <a:pPr marL="849313" lvl="2" indent="-217488" eaLnBrk="1" hangingPunct="1">
              <a:spcAft>
                <a:spcPct val="10000"/>
              </a:spcAft>
              <a:defRPr/>
            </a:pPr>
            <a:r>
              <a:rPr lang="en-US" altLang="en-US" sz="1200" dirty="0"/>
              <a:t>Performance data collectors (Collection Services, Job Watcher, </a:t>
            </a:r>
          </a:p>
          <a:p>
            <a:pPr marL="631825" lvl="2" indent="0" eaLnBrk="1" hangingPunct="1">
              <a:spcAft>
                <a:spcPct val="10000"/>
              </a:spcAft>
              <a:buNone/>
              <a:defRPr/>
            </a:pPr>
            <a:r>
              <a:rPr lang="en-US" altLang="en-US" sz="1200" dirty="0"/>
              <a:t>     Disk Watcher, and Performance Explorer)</a:t>
            </a:r>
          </a:p>
          <a:p>
            <a:pPr marL="849313" lvl="2" indent="-217488" eaLnBrk="1" hangingPunct="1">
              <a:spcAft>
                <a:spcPct val="10000"/>
              </a:spcAft>
              <a:defRPr/>
            </a:pPr>
            <a:r>
              <a:rPr lang="en-US" altLang="en-US" sz="1200" dirty="0"/>
              <a:t>Wait accounting</a:t>
            </a:r>
          </a:p>
          <a:p>
            <a:pPr marL="342900" lvl="1" indent="-114300" eaLnBrk="1" hangingPunct="1">
              <a:spcAft>
                <a:spcPct val="10000"/>
              </a:spcAft>
              <a:defRPr/>
            </a:pPr>
            <a:r>
              <a:rPr lang="en-US" altLang="en-US" sz="1200" dirty="0"/>
              <a:t>Core methodology and analysis of:</a:t>
            </a:r>
          </a:p>
          <a:p>
            <a:pPr marL="849313" lvl="2" indent="-217488" eaLnBrk="1" hangingPunct="1">
              <a:spcAft>
                <a:spcPct val="10000"/>
              </a:spcAft>
              <a:defRPr/>
            </a:pPr>
            <a:r>
              <a:rPr lang="en-US" altLang="en-US" sz="1200" dirty="0"/>
              <a:t>Locks</a:t>
            </a:r>
          </a:p>
          <a:p>
            <a:pPr marL="849313" lvl="2" indent="-217488" eaLnBrk="1" hangingPunct="1">
              <a:spcAft>
                <a:spcPct val="10000"/>
              </a:spcAft>
              <a:defRPr/>
            </a:pPr>
            <a:r>
              <a:rPr lang="en-US" altLang="en-US" sz="1200" dirty="0"/>
              <a:t>Memory</a:t>
            </a:r>
          </a:p>
          <a:p>
            <a:pPr marL="849313" lvl="2" indent="-217488" eaLnBrk="1" hangingPunct="1">
              <a:spcAft>
                <a:spcPct val="10000"/>
              </a:spcAft>
              <a:defRPr/>
            </a:pPr>
            <a:r>
              <a:rPr lang="en-US" altLang="en-US" sz="1200" dirty="0"/>
              <a:t>I/O subsystem</a:t>
            </a:r>
          </a:p>
          <a:p>
            <a:pPr marL="849313" lvl="2" indent="-217488" eaLnBrk="1" hangingPunct="1">
              <a:spcAft>
                <a:spcPct val="10000"/>
              </a:spcAft>
              <a:defRPr/>
            </a:pPr>
            <a:r>
              <a:rPr lang="en-US" altLang="en-US" sz="1200" dirty="0"/>
              <a:t>CPU</a:t>
            </a:r>
          </a:p>
          <a:p>
            <a:pPr marL="342900" lvl="1" indent="-114300" eaLnBrk="1" hangingPunct="1">
              <a:spcAft>
                <a:spcPct val="10000"/>
              </a:spcAft>
              <a:defRPr/>
            </a:pPr>
            <a:r>
              <a:rPr lang="en-US" altLang="en-US" sz="1200" dirty="0"/>
              <a:t>Concept reinforcement through case studies and lab exercises</a:t>
            </a:r>
          </a:p>
          <a:p>
            <a:pPr marL="342900" lvl="1" indent="-114300" eaLnBrk="1" hangingPunct="1">
              <a:spcAft>
                <a:spcPct val="10000"/>
              </a:spcAft>
              <a:defRPr/>
            </a:pPr>
            <a:r>
              <a:rPr lang="en-US" altLang="en-US" sz="1200" dirty="0"/>
              <a:t>Discussions on theory, problem solving, prevention and best practices</a:t>
            </a:r>
            <a:endParaRPr lang="en-US" altLang="en-US" b="1" dirty="0">
              <a:solidFill>
                <a:srgbClr val="336699"/>
              </a:solidFill>
            </a:endParaRPr>
          </a:p>
          <a:p>
            <a:pPr marL="0" indent="0" eaLnBrk="1" hangingPunct="1">
              <a:buClr>
                <a:srgbClr val="336699"/>
              </a:buClr>
              <a:buNone/>
              <a:defRPr/>
            </a:pPr>
            <a:r>
              <a:rPr lang="en-US" altLang="en-US" b="1" dirty="0">
                <a:solidFill>
                  <a:srgbClr val="336699"/>
                </a:solidFill>
              </a:rPr>
              <a:t>Workshop details:</a:t>
            </a:r>
          </a:p>
          <a:p>
            <a:pPr marL="342900" lvl="1" indent="-114300" eaLnBrk="1" hangingPunct="1">
              <a:spcAft>
                <a:spcPct val="10000"/>
              </a:spcAft>
              <a:defRPr/>
            </a:pPr>
            <a:r>
              <a:rPr lang="en-US" altLang="en-US" sz="1200" dirty="0"/>
              <a:t> Intermediate IBM </a:t>
            </a:r>
            <a:r>
              <a:rPr lang="en-US" altLang="en-US" sz="1200" dirty="0" err="1"/>
              <a:t>i</a:t>
            </a:r>
            <a:r>
              <a:rPr lang="en-US" altLang="en-US" sz="1200" dirty="0"/>
              <a:t> skill level</a:t>
            </a:r>
          </a:p>
          <a:p>
            <a:pPr marL="342900" lvl="1" indent="-114300" eaLnBrk="1" hangingPunct="1">
              <a:spcAft>
                <a:spcPct val="10000"/>
              </a:spcAft>
              <a:defRPr/>
            </a:pPr>
            <a:r>
              <a:rPr lang="en-US" altLang="en-US" sz="1200" dirty="0"/>
              <a:t> 3-4 day workshop, private (on-site)</a:t>
            </a:r>
          </a:p>
          <a:p>
            <a:pPr marL="746125" lvl="2" indent="-171450" eaLnBrk="1" hangingPunct="1">
              <a:spcAft>
                <a:spcPct val="10000"/>
              </a:spcAft>
              <a:buFont typeface="Arial" panose="020B0604020202020204" pitchFamily="34" charset="0"/>
              <a:buChar char="•"/>
              <a:defRPr/>
            </a:pPr>
            <a:r>
              <a:rPr lang="en-US" altLang="en-US" sz="1200" dirty="0"/>
              <a:t>For additional information please contact Stacy Benfield at </a:t>
            </a:r>
            <a:r>
              <a:rPr lang="en-US" altLang="en-US" sz="1200" dirty="0">
                <a:hlinkClick r:id="rId5"/>
              </a:rPr>
              <a:t>stacylb@us.ibm.com</a:t>
            </a:r>
            <a:endParaRPr lang="en-US" altLang="en-US" sz="1200" dirty="0"/>
          </a:p>
        </p:txBody>
      </p:sp>
      <p:pic>
        <p:nvPicPr>
          <p:cNvPr id="7177" name="Picture 25">
            <a:extLst>
              <a:ext uri="{FF2B5EF4-FFF2-40B4-BE49-F238E27FC236}">
                <a16:creationId xmlns:a16="http://schemas.microsoft.com/office/drawing/2014/main" id="{14CB291D-8647-350B-A642-6D563058E6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464" y="2393950"/>
            <a:ext cx="3405187" cy="19494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8" name="Rectangle 3">
            <a:extLst>
              <a:ext uri="{FF2B5EF4-FFF2-40B4-BE49-F238E27FC236}">
                <a16:creationId xmlns:a16="http://schemas.microsoft.com/office/drawing/2014/main" id="{B333BB0C-BFF1-97F0-1F1F-11E67ACDA24B}"/>
              </a:ext>
            </a:extLst>
          </p:cNvPr>
          <p:cNvSpPr>
            <a:spLocks noChangeArrowheads="1"/>
          </p:cNvSpPr>
          <p:nvPr/>
        </p:nvSpPr>
        <p:spPr bwMode="auto">
          <a:xfrm>
            <a:off x="9161463" y="6642100"/>
            <a:ext cx="1439862" cy="179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030288">
              <a:spcBef>
                <a:spcPct val="50000"/>
              </a:spcBef>
              <a:buClr>
                <a:schemeClr val="tx1"/>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1"/>
              </a:buCl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rgbClr val="000000"/>
              </a:buClr>
              <a:buNone/>
            </a:pPr>
            <a:endParaRPr lang="en-US" altLang="en-US" sz="1400">
              <a:solidFill>
                <a:srgbClr val="000000"/>
              </a:solidFill>
            </a:endParaRPr>
          </a:p>
        </p:txBody>
      </p:sp>
      <p:sp>
        <p:nvSpPr>
          <p:cNvPr id="7179" name="TextBox 1">
            <a:extLst>
              <a:ext uri="{FF2B5EF4-FFF2-40B4-BE49-F238E27FC236}">
                <a16:creationId xmlns:a16="http://schemas.microsoft.com/office/drawing/2014/main" id="{341F2B90-33A6-D907-D18A-7CC39288E5DB}"/>
              </a:ext>
            </a:extLst>
          </p:cNvPr>
          <p:cNvSpPr txBox="1">
            <a:spLocks noChangeArrowheads="1"/>
          </p:cNvSpPr>
          <p:nvPr/>
        </p:nvSpPr>
        <p:spPr bwMode="auto">
          <a:xfrm>
            <a:off x="9313864" y="6594475"/>
            <a:ext cx="13096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chemeClr val="tx1"/>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1"/>
              </a:buCl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rgbClr val="000000"/>
              </a:buClr>
              <a:buNone/>
            </a:pPr>
            <a:r>
              <a:rPr lang="en-US" altLang="en-US" sz="800" dirty="0">
                <a:solidFill>
                  <a:srgbClr val="000000"/>
                </a:solidFill>
              </a:rPr>
              <a:t>© 2026 IBM Corporation</a:t>
            </a:r>
          </a:p>
        </p:txBody>
      </p:sp>
      <p:sp>
        <p:nvSpPr>
          <p:cNvPr id="2" name="Rectangle 1">
            <a:extLst>
              <a:ext uri="{FF2B5EF4-FFF2-40B4-BE49-F238E27FC236}">
                <a16:creationId xmlns:a16="http://schemas.microsoft.com/office/drawing/2014/main" id="{A0A7C9D2-E321-627A-95BE-D438A9D9A299}"/>
              </a:ext>
            </a:extLst>
          </p:cNvPr>
          <p:cNvSpPr/>
          <p:nvPr/>
        </p:nvSpPr>
        <p:spPr bwMode="auto">
          <a:xfrm>
            <a:off x="10668000" y="6477001"/>
            <a:ext cx="1273521" cy="392111"/>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1335088" marR="0" indent="-304800" algn="l" defTabSz="914400" rtl="0" eaLnBrk="1" fontAlgn="base" latinLnBrk="0" hangingPunct="1">
              <a:lnSpc>
                <a:spcPct val="90000"/>
              </a:lnSpc>
              <a:spcBef>
                <a:spcPct val="20000"/>
              </a:spcBef>
              <a:spcAft>
                <a:spcPct val="0"/>
              </a:spcAft>
              <a:buClr>
                <a:schemeClr val="tx1"/>
              </a:buClr>
              <a:buSzTx/>
              <a:buFontTx/>
              <a:buChar char="•"/>
              <a:tabLst/>
            </a:pPr>
            <a:endParaRPr kumimoji="0" lang="en-US" sz="14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0AB780-6356-E604-7DB1-559E6178A654}"/>
              </a:ext>
            </a:extLst>
          </p:cNvPr>
          <p:cNvSpPr>
            <a:spLocks noGrp="1"/>
          </p:cNvSpPr>
          <p:nvPr>
            <p:ph type="body" sz="quarter" idx="10"/>
          </p:nvPr>
        </p:nvSpPr>
        <p:spPr/>
        <p:txBody>
          <a:bodyPr/>
          <a:lstStyle/>
          <a:p>
            <a:endParaRPr lang="en-US"/>
          </a:p>
        </p:txBody>
      </p:sp>
      <p:sp>
        <p:nvSpPr>
          <p:cNvPr id="3" name="Slide Number Placeholder 2">
            <a:extLst>
              <a:ext uri="{FF2B5EF4-FFF2-40B4-BE49-F238E27FC236}">
                <a16:creationId xmlns:a16="http://schemas.microsoft.com/office/drawing/2014/main" id="{7017FE06-4B30-4A49-80A1-6B11EC3AA266}"/>
              </a:ext>
            </a:extLst>
          </p:cNvPr>
          <p:cNvSpPr>
            <a:spLocks noGrp="1"/>
          </p:cNvSpPr>
          <p:nvPr>
            <p:ph type="sldNum" sz="quarter" idx="4294967295"/>
          </p:nvPr>
        </p:nvSpPr>
        <p:spPr>
          <a:xfrm>
            <a:off x="12066588" y="6475413"/>
            <a:ext cx="125412" cy="123825"/>
          </a:xfrm>
        </p:spPr>
        <p:txBody>
          <a:bodyPr/>
          <a:lstStyle/>
          <a:p>
            <a:fld id="{D0BE6F14-FF48-0F4F-A8AA-2E3F25371E4A}" type="slidenum">
              <a:rPr lang="en-US" smtClean="0"/>
              <a:pPr/>
              <a:t>44</a:t>
            </a:fld>
            <a:endParaRPr lang="en-US"/>
          </a:p>
        </p:txBody>
      </p:sp>
      <p:sp>
        <p:nvSpPr>
          <p:cNvPr id="4" name="Title 1">
            <a:extLst>
              <a:ext uri="{FF2B5EF4-FFF2-40B4-BE49-F238E27FC236}">
                <a16:creationId xmlns:a16="http://schemas.microsoft.com/office/drawing/2014/main" id="{1D955AAA-B111-EF14-5F92-167756D7DBA8}"/>
              </a:ext>
            </a:extLst>
          </p:cNvPr>
          <p:cNvSpPr txBox="1">
            <a:spLocks/>
          </p:cNvSpPr>
          <p:nvPr/>
        </p:nvSpPr>
        <p:spPr>
          <a:xfrm>
            <a:off x="0" y="287338"/>
            <a:ext cx="2474913" cy="2287587"/>
          </a:xfrm>
          <a:prstGeom prst="rect">
            <a:avLst/>
          </a:prstGeom>
        </p:spPr>
        <p:txBody>
          <a:bodyPr vert="horz" lIns="91440" tIns="45720" rIns="91440" bIns="45720" rtlCol="0" anchor="ctr">
            <a:normAutofit/>
          </a:bodyPr>
          <a:lstStyle>
            <a:lvl1pPr algn="l" defTabSz="609570" rtl="0" eaLnBrk="1" latinLnBrk="0" hangingPunct="1">
              <a:lnSpc>
                <a:spcPct val="90000"/>
              </a:lnSpc>
              <a:spcBef>
                <a:spcPct val="0"/>
              </a:spcBef>
              <a:buNone/>
              <a:defRPr sz="28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fontAlgn="auto">
              <a:spcAft>
                <a:spcPts val="0"/>
              </a:spcAft>
            </a:pPr>
            <a:r>
              <a:rPr lang="en-US">
                <a:latin typeface="+mj-lt"/>
              </a:rPr>
              <a:t>For more information</a:t>
            </a:r>
            <a:br>
              <a:rPr lang="en-US">
                <a:latin typeface="+mj-lt"/>
              </a:rPr>
            </a:br>
            <a:br>
              <a:rPr lang="en-US">
                <a:latin typeface="+mj-lt"/>
              </a:rPr>
            </a:br>
            <a:r>
              <a:rPr lang="en-US">
                <a:latin typeface="+mj-lt"/>
              </a:rPr>
              <a:t>IBM Sites:</a:t>
            </a:r>
            <a:endParaRPr lang="en-US" dirty="0">
              <a:latin typeface="+mj-lt"/>
            </a:endParaRPr>
          </a:p>
        </p:txBody>
      </p:sp>
      <p:graphicFrame>
        <p:nvGraphicFramePr>
          <p:cNvPr id="5" name="Table 4" descr="Sample table">
            <a:extLst>
              <a:ext uri="{FF2B5EF4-FFF2-40B4-BE49-F238E27FC236}">
                <a16:creationId xmlns:a16="http://schemas.microsoft.com/office/drawing/2014/main" id="{9955E1D9-EDEA-B66E-7379-298972F94C5A}"/>
              </a:ext>
            </a:extLst>
          </p:cNvPr>
          <p:cNvGraphicFramePr>
            <a:graphicFrameLocks/>
          </p:cNvGraphicFramePr>
          <p:nvPr/>
        </p:nvGraphicFramePr>
        <p:xfrm>
          <a:off x="3621088" y="1079382"/>
          <a:ext cx="8570912" cy="2560152"/>
        </p:xfrm>
        <a:graphic>
          <a:graphicData uri="http://schemas.openxmlformats.org/drawingml/2006/table">
            <a:tbl>
              <a:tblPr firstRow="1" bandRow="1">
                <a:tableStyleId>{5C22544A-7EE6-4342-B048-85BDC9FD1C3A}</a:tableStyleId>
              </a:tblPr>
              <a:tblGrid>
                <a:gridCol w="2270754">
                  <a:extLst>
                    <a:ext uri="{9D8B030D-6E8A-4147-A177-3AD203B41FA5}">
                      <a16:colId xmlns:a16="http://schemas.microsoft.com/office/drawing/2014/main" val="2263625543"/>
                    </a:ext>
                  </a:extLst>
                </a:gridCol>
                <a:gridCol w="6300158">
                  <a:extLst>
                    <a:ext uri="{9D8B030D-6E8A-4147-A177-3AD203B41FA5}">
                      <a16:colId xmlns:a16="http://schemas.microsoft.com/office/drawing/2014/main" val="3641785494"/>
                    </a:ext>
                  </a:extLst>
                </a:gridCol>
              </a:tblGrid>
              <a:tr h="365712">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chemeClr val="tx1"/>
                          </a:solidFill>
                          <a:effectLst/>
                          <a:uFillTx/>
                          <a:latin typeface="+mn-lt"/>
                          <a:ea typeface="+mn-ea"/>
                          <a:cs typeface="+mn-cs"/>
                          <a:sym typeface="IBM Plex Sans"/>
                        </a:rPr>
                        <a:t>IBM </a:t>
                      </a:r>
                      <a:r>
                        <a:rPr lang="en-US" sz="1200" b="0" i="0" u="none" strike="noStrike" cap="none" spc="0" baseline="0" dirty="0" err="1">
                          <a:solidFill>
                            <a:schemeClr val="tx1"/>
                          </a:solidFill>
                          <a:effectLst/>
                          <a:uFillTx/>
                          <a:latin typeface="+mn-lt"/>
                          <a:ea typeface="+mn-ea"/>
                          <a:cs typeface="+mn-cs"/>
                          <a:sym typeface="IBM Plex Sans"/>
                        </a:rPr>
                        <a:t>i</a:t>
                      </a:r>
                      <a:r>
                        <a:rPr lang="en-US" sz="1200" b="0" i="0" u="none" strike="noStrike" cap="none" spc="0" baseline="0" dirty="0">
                          <a:solidFill>
                            <a:schemeClr val="tx1"/>
                          </a:solidFill>
                          <a:effectLst/>
                          <a:uFillTx/>
                          <a:latin typeface="+mn-lt"/>
                          <a:ea typeface="+mn-ea"/>
                          <a:cs typeface="+mn-cs"/>
                          <a:sym typeface="IBM Plex Sans"/>
                        </a:rPr>
                        <a:t> Home Page</a:t>
                      </a: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ea typeface="MS PGothic" charset="0"/>
                          <a:cs typeface="Arial" charset="0"/>
                          <a:hlinkClick r:id="rId2"/>
                        </a:rPr>
                        <a:t>https://www.ibm.com/it-infrastructure/power/os/ibm-i</a:t>
                      </a:r>
                      <a:endParaRPr kumimoji="0" lang="en-US" sz="1200" b="0" i="0" u="none" strike="noStrike" cap="none" normalizeH="0" baseline="0" dirty="0">
                        <a:ln>
                          <a:noFill/>
                        </a:ln>
                        <a:solidFill>
                          <a:schemeClr val="tx1"/>
                        </a:solidFill>
                        <a:effectLst/>
                        <a:latin typeface="+mn-lt"/>
                        <a:ea typeface="MS PGothic" charset="0"/>
                        <a:cs typeface="Arial" charset="0"/>
                      </a:endParaRP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264638"/>
                  </a:ext>
                </a:extLst>
              </a:tr>
              <a:tr h="365712">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s-419" sz="1200" b="0" i="0" u="none" strike="noStrike" cap="none" spc="0" baseline="0" dirty="0">
                          <a:solidFill>
                            <a:schemeClr val="tx1"/>
                          </a:solidFill>
                          <a:effectLst/>
                          <a:uFillTx/>
                          <a:latin typeface="+mn-lt"/>
                          <a:ea typeface="+mn-ea"/>
                          <a:cs typeface="+mn-cs"/>
                          <a:sym typeface="IBM Plex Sans"/>
                        </a:rPr>
                        <a:t>I</a:t>
                      </a:r>
                      <a:r>
                        <a:rPr lang="en-US" sz="1200" b="0" i="0" u="none" strike="noStrike" cap="none" spc="0" baseline="0" dirty="0">
                          <a:solidFill>
                            <a:schemeClr val="tx1"/>
                          </a:solidFill>
                          <a:effectLst/>
                          <a:uFillTx/>
                          <a:latin typeface="+mn-lt"/>
                          <a:ea typeface="+mn-ea"/>
                          <a:cs typeface="+mn-cs"/>
                          <a:sym typeface="IBM Plex Sans"/>
                        </a:rPr>
                        <a:t>BM Strategy Whitepaper</a:t>
                      </a: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mn-lt"/>
                          <a:ea typeface="MS PGothic" charset="0"/>
                          <a:cs typeface="Arial" charset="0"/>
                          <a:hlinkClick r:id="rId3"/>
                        </a:rPr>
                        <a:t>https://www.ibm.com/it-infrastructure/us-en/resources/power/i-strategy-roadmap/</a:t>
                      </a:r>
                      <a:endParaRPr kumimoji="0" lang="en-US" sz="1200" b="0" i="0" u="none" strike="noStrike" cap="none" normalizeH="0" baseline="0" dirty="0">
                        <a:ln>
                          <a:noFill/>
                        </a:ln>
                        <a:solidFill>
                          <a:schemeClr val="tx1"/>
                        </a:solidFill>
                        <a:effectLst/>
                        <a:latin typeface="+mn-lt"/>
                        <a:ea typeface="MS PGothic" charset="0"/>
                        <a:cs typeface="Arial" charset="0"/>
                      </a:endParaRP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316699"/>
                  </a:ext>
                </a:extLst>
              </a:tr>
              <a:tr h="365712">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chemeClr val="tx1"/>
                          </a:solidFill>
                          <a:effectLst/>
                          <a:uFillTx/>
                          <a:latin typeface="+mn-lt"/>
                          <a:ea typeface="+mn-ea"/>
                          <a:cs typeface="+mn-cs"/>
                          <a:sym typeface="IBM Plex Sans"/>
                        </a:rPr>
                        <a:t>IBM Client Success</a:t>
                      </a: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lang="en-US" sz="1200" u="sng" dirty="0">
                          <a:latin typeface="+mn-lt"/>
                          <a:hlinkClick r:id="rId4"/>
                        </a:rPr>
                        <a:t>https://www.ibm.com/it-infrastructure/us-en/resources/power/ibm-i-customer-stories/</a:t>
                      </a:r>
                      <a:endParaRPr lang="en-US" sz="1200" u="sng" dirty="0">
                        <a:latin typeface="+mn-lt"/>
                      </a:endParaRP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2499432"/>
                  </a:ext>
                </a:extLst>
              </a:tr>
              <a:tr h="365712">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chemeClr val="tx1"/>
                          </a:solidFill>
                          <a:effectLst/>
                          <a:uFillTx/>
                          <a:latin typeface="+mn-lt"/>
                          <a:ea typeface="+mn-ea"/>
                          <a:cs typeface="+mn-cs"/>
                          <a:sym typeface="IBM Plex Sans"/>
                        </a:rPr>
                        <a:t>Support Life Cycle</a:t>
                      </a: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 latinLnBrk="0" hangingPunct="0">
                        <a:lnSpc>
                          <a:spcPct val="100000"/>
                        </a:lnSpc>
                        <a:spcBef>
                          <a:spcPct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mn-lt"/>
                          <a:ea typeface="MS PGothic" charset="0"/>
                          <a:cs typeface="Arial" charset="0"/>
                          <a:hlinkClick r:id="rId5"/>
                        </a:rPr>
                        <a:t>https://www.ibm.com/support/lifecycle/</a:t>
                      </a:r>
                      <a:endParaRPr kumimoji="0" lang="en-US" sz="1200" b="0" i="0" u="none" strike="noStrike" cap="none" normalizeH="0" baseline="0" dirty="0">
                        <a:ln>
                          <a:noFill/>
                        </a:ln>
                        <a:solidFill>
                          <a:schemeClr val="tx1"/>
                        </a:solidFill>
                        <a:effectLst/>
                        <a:latin typeface="+mn-lt"/>
                        <a:ea typeface="MS PGothic" charset="0"/>
                        <a:cs typeface="Arial" charset="0"/>
                      </a:endParaRP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953278"/>
                  </a:ext>
                </a:extLst>
              </a:tr>
              <a:tr h="365712">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chemeClr val="tx1"/>
                          </a:solidFill>
                          <a:effectLst/>
                          <a:uFillTx/>
                          <a:latin typeface="+mn-lt"/>
                          <a:ea typeface="+mn-ea"/>
                          <a:cs typeface="+mn-cs"/>
                          <a:sym typeface="IBM Plex Sans"/>
                        </a:rPr>
                        <a:t>License Topics</a:t>
                      </a: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ea typeface="MS PGothic" charset="0"/>
                          <a:cs typeface="Arial" charset="0"/>
                          <a:hlinkClick r:id="rId6"/>
                        </a:rPr>
                        <a:t>https://www-01.ibm.com/support/docview.wss?uid=nas8N1022087</a:t>
                      </a:r>
                      <a:endParaRPr lang="en-US" sz="1200" b="0" i="0" u="none" strike="noStrike" cap="none" spc="0" baseline="0" dirty="0">
                        <a:solidFill>
                          <a:schemeClr val="lt1"/>
                        </a:solidFill>
                        <a:effectLst/>
                        <a:uFillTx/>
                        <a:latin typeface="+mn-lt"/>
                        <a:ea typeface="+mn-ea"/>
                        <a:cs typeface="+mn-cs"/>
                        <a:sym typeface="IBM Plex Sans"/>
                      </a:endParaRP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84480"/>
                  </a:ext>
                </a:extLst>
              </a:tr>
              <a:tr h="365712">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chemeClr val="tx1"/>
                          </a:solidFill>
                          <a:effectLst/>
                          <a:uFillTx/>
                          <a:latin typeface="+mn-lt"/>
                          <a:ea typeface="+mn-ea"/>
                          <a:cs typeface="+mn-cs"/>
                          <a:sym typeface="IBM Plex Sans"/>
                        </a:rPr>
                        <a:t>IBM </a:t>
                      </a:r>
                      <a:r>
                        <a:rPr lang="en-US" sz="1200" b="0" i="0" u="none" strike="noStrike" cap="none" spc="0" baseline="0" dirty="0" err="1">
                          <a:solidFill>
                            <a:schemeClr val="tx1"/>
                          </a:solidFill>
                          <a:effectLst/>
                          <a:uFillTx/>
                          <a:latin typeface="+mn-lt"/>
                          <a:ea typeface="+mn-ea"/>
                          <a:cs typeface="+mn-cs"/>
                          <a:sym typeface="IBM Plex Sans"/>
                        </a:rPr>
                        <a:t>i</a:t>
                      </a:r>
                      <a:r>
                        <a:rPr lang="en-US" sz="1200" b="0" i="0" u="none" strike="noStrike" cap="none" spc="0" baseline="0" dirty="0">
                          <a:solidFill>
                            <a:schemeClr val="tx1"/>
                          </a:solidFill>
                          <a:effectLst/>
                          <a:uFillTx/>
                          <a:latin typeface="+mn-lt"/>
                          <a:ea typeface="+mn-ea"/>
                          <a:cs typeface="+mn-cs"/>
                          <a:sym typeface="IBM Plex Sans"/>
                        </a:rPr>
                        <a:t> Release Life Cycle</a:t>
                      </a: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altLang="en-US" sz="1200" u="none" dirty="0">
                          <a:latin typeface="+mn-lt"/>
                          <a:hlinkClick r:id="rId7"/>
                        </a:rPr>
                        <a:t>https://www.ibm.com/support/pages/release-life-cycle</a:t>
                      </a:r>
                      <a:endParaRPr lang="en-US" altLang="en-US" sz="1200" u="none" dirty="0">
                        <a:latin typeface="+mn-lt"/>
                      </a:endParaRP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3761279"/>
                  </a:ext>
                </a:extLst>
              </a:tr>
              <a:tr h="365712">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0" i="0" u="none" strike="noStrike" cap="none" spc="0" baseline="0" dirty="0">
                          <a:solidFill>
                            <a:schemeClr val="tx1"/>
                          </a:solidFill>
                          <a:effectLst/>
                          <a:uFillTx/>
                          <a:latin typeface="+mn-lt"/>
                          <a:ea typeface="+mn-ea"/>
                          <a:cs typeface="+mn-cs"/>
                          <a:sym typeface="IBM Plex Sans"/>
                        </a:rPr>
                        <a:t>IBM </a:t>
                      </a:r>
                      <a:r>
                        <a:rPr lang="en-US" sz="1200" b="0" i="0" u="none" strike="noStrike" cap="none" spc="0" baseline="0" dirty="0" err="1">
                          <a:solidFill>
                            <a:schemeClr val="tx1"/>
                          </a:solidFill>
                          <a:effectLst/>
                          <a:uFillTx/>
                          <a:latin typeface="+mn-lt"/>
                          <a:ea typeface="+mn-ea"/>
                          <a:cs typeface="+mn-cs"/>
                          <a:sym typeface="IBM Plex Sans"/>
                        </a:rPr>
                        <a:t>i</a:t>
                      </a:r>
                      <a:r>
                        <a:rPr lang="en-US" sz="1200" b="0" i="0" u="none" strike="noStrike" cap="none" spc="0" baseline="0" dirty="0">
                          <a:solidFill>
                            <a:schemeClr val="tx1"/>
                          </a:solidFill>
                          <a:effectLst/>
                          <a:uFillTx/>
                          <a:latin typeface="+mn-lt"/>
                          <a:ea typeface="+mn-ea"/>
                          <a:cs typeface="+mn-cs"/>
                          <a:sym typeface="IBM Plex Sans"/>
                        </a:rPr>
                        <a:t> TR Wikis</a:t>
                      </a: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kern="1200" dirty="0">
                          <a:solidFill>
                            <a:srgbClr val="0000FF"/>
                          </a:solidFill>
                          <a:effectLst/>
                          <a:latin typeface="+mn-lt"/>
                          <a:ea typeface="Times New Roman" panose="02020603050405020304" pitchFamily="18" charset="0"/>
                          <a:cs typeface="+mn-cs"/>
                          <a:hlinkClick r:id="rId8"/>
                        </a:rPr>
                        <a:t>IBM </a:t>
                      </a:r>
                      <a:r>
                        <a:rPr lang="en-US" sz="1200" kern="1200" dirty="0" err="1">
                          <a:solidFill>
                            <a:srgbClr val="0000FF"/>
                          </a:solidFill>
                          <a:effectLst/>
                          <a:latin typeface="+mn-lt"/>
                          <a:ea typeface="Times New Roman" panose="02020603050405020304" pitchFamily="18" charset="0"/>
                          <a:cs typeface="+mn-cs"/>
                          <a:hlinkClick r:id="rId8"/>
                        </a:rPr>
                        <a:t>i</a:t>
                      </a:r>
                      <a:r>
                        <a:rPr lang="en-US" sz="1200" kern="1200" dirty="0">
                          <a:solidFill>
                            <a:srgbClr val="0000FF"/>
                          </a:solidFill>
                          <a:effectLst/>
                          <a:latin typeface="+mn-lt"/>
                          <a:ea typeface="Times New Roman" panose="02020603050405020304" pitchFamily="18" charset="0"/>
                          <a:cs typeface="+mn-cs"/>
                          <a:hlinkClick r:id="rId8"/>
                        </a:rPr>
                        <a:t> Technology Updates</a:t>
                      </a:r>
                      <a:r>
                        <a:rPr lang="en-US" sz="1200" kern="1200" dirty="0">
                          <a:solidFill>
                            <a:schemeClr val="tx1"/>
                          </a:solidFill>
                          <a:effectLst/>
                          <a:latin typeface="+mn-lt"/>
                          <a:ea typeface="+mn-ea"/>
                          <a:cs typeface="+mn-cs"/>
                        </a:rPr>
                        <a:t> </a:t>
                      </a:r>
                      <a:endParaRPr lang="en-US" sz="1200" b="0" i="0" u="none" strike="noStrike" cap="none" spc="0" baseline="0" dirty="0">
                        <a:solidFill>
                          <a:schemeClr val="lt1"/>
                        </a:solidFill>
                        <a:effectLst/>
                        <a:uFillTx/>
                        <a:latin typeface="+mn-lt"/>
                        <a:ea typeface="+mn-ea"/>
                        <a:cs typeface="+mn-cs"/>
                        <a:sym typeface="IBM Plex Sans"/>
                      </a:endParaRPr>
                    </a:p>
                  </a:txBody>
                  <a:tcPr marL="45714" marR="45714" marT="91428" marB="914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183684"/>
                  </a:ext>
                </a:extLst>
              </a:tr>
            </a:tbl>
          </a:graphicData>
        </a:graphic>
      </p:graphicFrame>
    </p:spTree>
    <p:extLst>
      <p:ext uri="{BB962C8B-B14F-4D97-AF65-F5344CB8AC3E}">
        <p14:creationId xmlns:p14="http://schemas.microsoft.com/office/powerpoint/2010/main" val="2277501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1D3E9A-F810-7476-512A-15A103539D1E}"/>
              </a:ext>
            </a:extLst>
          </p:cNvPr>
          <p:cNvSpPr>
            <a:spLocks noGrp="1"/>
          </p:cNvSpPr>
          <p:nvPr>
            <p:ph type="sldNum" sz="quarter" idx="4294967295"/>
          </p:nvPr>
        </p:nvSpPr>
        <p:spPr>
          <a:xfrm>
            <a:off x="12066588" y="6475413"/>
            <a:ext cx="125412" cy="123825"/>
          </a:xfrm>
        </p:spPr>
        <p:txBody>
          <a:bodyPr/>
          <a:lstStyle/>
          <a:p>
            <a:fld id="{D0BE6F14-FF48-0F4F-A8AA-2E3F25371E4A}" type="slidenum">
              <a:rPr lang="en-US" smtClean="0"/>
              <a:pPr/>
              <a:t>45</a:t>
            </a:fld>
            <a:endParaRPr lang="en-US"/>
          </a:p>
        </p:txBody>
      </p:sp>
      <p:sp>
        <p:nvSpPr>
          <p:cNvPr id="4" name="Title 1">
            <a:extLst>
              <a:ext uri="{FF2B5EF4-FFF2-40B4-BE49-F238E27FC236}">
                <a16:creationId xmlns:a16="http://schemas.microsoft.com/office/drawing/2014/main" id="{5C97BEC5-F1B5-1925-FE0F-1A87ECCCC3F6}"/>
              </a:ext>
            </a:extLst>
          </p:cNvPr>
          <p:cNvSpPr txBox="1">
            <a:spLocks/>
          </p:cNvSpPr>
          <p:nvPr/>
        </p:nvSpPr>
        <p:spPr>
          <a:xfrm>
            <a:off x="0" y="681323"/>
            <a:ext cx="2474913" cy="2287587"/>
          </a:xfrm>
          <a:prstGeom prst="rect">
            <a:avLst/>
          </a:prstGeom>
        </p:spPr>
        <p:txBody>
          <a:bodyPr vert="horz" lIns="91440" tIns="45720" rIns="91440" bIns="45720" rtlCol="0" anchor="ctr">
            <a:normAutofit/>
          </a:bodyPr>
          <a:lstStyle>
            <a:lvl1pPr algn="l" defTabSz="609570" rtl="0" eaLnBrk="1" latinLnBrk="0" hangingPunct="1">
              <a:lnSpc>
                <a:spcPct val="90000"/>
              </a:lnSpc>
              <a:spcBef>
                <a:spcPct val="0"/>
              </a:spcBef>
              <a:buNone/>
              <a:defRPr sz="28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fontAlgn="auto">
              <a:spcAft>
                <a:spcPts val="0"/>
              </a:spcAft>
            </a:pPr>
            <a:r>
              <a:rPr lang="en-US" dirty="0">
                <a:latin typeface="+mj-lt"/>
              </a:rPr>
              <a:t>For more information:</a:t>
            </a:r>
          </a:p>
        </p:txBody>
      </p:sp>
      <p:cxnSp>
        <p:nvCxnSpPr>
          <p:cNvPr id="5" name="Straight Connector 4" descr="Vertical column divider">
            <a:extLst>
              <a:ext uri="{FF2B5EF4-FFF2-40B4-BE49-F238E27FC236}">
                <a16:creationId xmlns:a16="http://schemas.microsoft.com/office/drawing/2014/main" id="{A2BC54E2-FA3C-4A42-B67D-AFF6B91BB8FA}"/>
              </a:ext>
            </a:extLst>
          </p:cNvPr>
          <p:cNvCxnSpPr/>
          <p:nvPr/>
        </p:nvCxnSpPr>
        <p:spPr bwMode="auto">
          <a:xfrm>
            <a:off x="3047603" y="720258"/>
            <a:ext cx="0" cy="5715049"/>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 name="Text Placeholder 4">
            <a:extLst>
              <a:ext uri="{FF2B5EF4-FFF2-40B4-BE49-F238E27FC236}">
                <a16:creationId xmlns:a16="http://schemas.microsoft.com/office/drawing/2014/main" id="{984A20F8-ACA4-2952-2672-31BC7CCFE63B}"/>
              </a:ext>
            </a:extLst>
          </p:cNvPr>
          <p:cNvSpPr txBox="1">
            <a:spLocks/>
          </p:cNvSpPr>
          <p:nvPr/>
        </p:nvSpPr>
        <p:spPr>
          <a:xfrm>
            <a:off x="3333317" y="1560343"/>
            <a:ext cx="2475384" cy="4680913"/>
          </a:xfrm>
        </p:spPr>
        <p:txBody>
          <a:bodyPr lIns="91440" tIns="45720" rIns="91440" bIns="45720" anchor="t"/>
          <a:lstStyle>
            <a:lvl1pPr marL="0" indent="0" algn="l" defTabSz="609570" rtl="0" eaLnBrk="1" latinLnBrk="0" hangingPunct="1">
              <a:lnSpc>
                <a:spcPct val="120000"/>
              </a:lnSpc>
              <a:spcBef>
                <a:spcPts val="0"/>
              </a:spcBef>
              <a:spcAft>
                <a:spcPts val="0"/>
              </a:spcAft>
              <a:buFont typeface="Arial"/>
              <a:buNone/>
              <a:defRPr sz="18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230706"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2914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833926" indent="-22435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7098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a:lstStyle>
          <a:p>
            <a:pPr marL="342900" indent="-342900" defTabSz="914400" eaLnBrk="0" fontAlgn="b" hangingPunct="0">
              <a:lnSpc>
                <a:spcPct val="100000"/>
              </a:lnSpc>
              <a:spcBef>
                <a:spcPct val="0"/>
              </a:spcBef>
              <a:spcAft>
                <a:spcPct val="0"/>
              </a:spcAft>
              <a:buFont typeface="Arial" panose="020B0604020202020204" pitchFamily="34" charset="0"/>
              <a:buChar char="•"/>
            </a:pPr>
            <a:r>
              <a:rPr lang="en-US" altLang="en-US" sz="1400" dirty="0">
                <a:solidFill>
                  <a:srgbClr val="0815CD"/>
                </a:solidFill>
                <a:latin typeface="+mn-lt"/>
                <a:ea typeface="MS PGothic"/>
                <a:cs typeface="Arial"/>
                <a:hlinkClick r:id="rId2"/>
              </a:rPr>
              <a:t>TechChannel You and i (Steve Will)</a:t>
            </a:r>
          </a:p>
          <a:p>
            <a:pPr marL="342900" indent="-342900" defTabSz="914400" eaLnBrk="0" fontAlgn="b" hangingPunct="0">
              <a:lnSpc>
                <a:spcPct val="100000"/>
              </a:lnSpc>
              <a:spcBef>
                <a:spcPct val="0"/>
              </a:spcBef>
              <a:spcAft>
                <a:spcPct val="0"/>
              </a:spcAft>
              <a:buFont typeface="Arial" panose="020B0604020202020204" pitchFamily="34" charset="0"/>
              <a:buChar char="•"/>
            </a:pPr>
            <a:r>
              <a:rPr lang="en-US" altLang="en-US" sz="1400" dirty="0">
                <a:solidFill>
                  <a:srgbClr val="0815CD"/>
                </a:solidFill>
                <a:latin typeface="+mn-lt"/>
                <a:ea typeface="MS PGothic"/>
                <a:cs typeface="Arial"/>
                <a:hlinkClick r:id="rId3">
                  <a:extLst>
                    <a:ext uri="{A12FA001-AC4F-418D-AE19-62706E023703}">
                      <ahyp:hlinkClr xmlns:ahyp="http://schemas.microsoft.com/office/drawing/2018/hyperlinkcolor" val="tx"/>
                    </a:ext>
                  </a:extLst>
                </a:hlinkClick>
              </a:rPr>
              <a:t>TechChannel: i Can</a:t>
            </a:r>
            <a:r>
              <a:rPr lang="en-US" altLang="en-US" sz="1400" dirty="0">
                <a:solidFill>
                  <a:srgbClr val="0815CD"/>
                </a:solidFill>
                <a:latin typeface="+mn-lt"/>
                <a:ea typeface="MS PGothic"/>
                <a:cs typeface="Arial"/>
              </a:rPr>
              <a:t>   </a:t>
            </a:r>
            <a:r>
              <a:rPr lang="en-US" altLang="en-US" sz="1400" dirty="0">
                <a:solidFill>
                  <a:srgbClr val="0815CD"/>
                </a:solidFill>
                <a:latin typeface="+mn-lt"/>
                <a:ea typeface="MS PGothic"/>
                <a:cs typeface="Arial"/>
                <a:hlinkClick r:id="rId3">
                  <a:extLst>
                    <a:ext uri="{A12FA001-AC4F-418D-AE19-62706E023703}">
                      <ahyp:hlinkClr xmlns:ahyp="http://schemas.microsoft.com/office/drawing/2018/hyperlinkcolor" val="tx"/>
                    </a:ext>
                  </a:extLst>
                </a:hlinkClick>
              </a:rPr>
              <a:t>(Dawn May)</a:t>
            </a:r>
            <a:endParaRPr lang="en-US" altLang="en-US" sz="1400" dirty="0">
              <a:solidFill>
                <a:srgbClr val="0815CD"/>
              </a:solidFill>
              <a:latin typeface="+mn-lt"/>
              <a:ea typeface="MS PGothic"/>
              <a:cs typeface="Arial"/>
              <a:hlinkClick r:id="" action="ppaction://noaction">
                <a:extLst>
                  <a:ext uri="{A12FA001-AC4F-418D-AE19-62706E023703}">
                    <ahyp:hlinkClr xmlns:ahyp="http://schemas.microsoft.com/office/drawing/2018/hyperlinkcolor" val="tx"/>
                  </a:ext>
                </a:extLst>
              </a:hlinkClick>
            </a:endParaRPr>
          </a:p>
          <a:p>
            <a:pPr marL="342900" indent="-342900" defTabSz="914400" eaLnBrk="0" fontAlgn="b" hangingPunct="0">
              <a:lnSpc>
                <a:spcPct val="100000"/>
              </a:lnSpc>
              <a:spcBef>
                <a:spcPct val="0"/>
              </a:spcBef>
              <a:spcAft>
                <a:spcPct val="0"/>
              </a:spcAft>
              <a:buFont typeface="Arial" panose="020B0604020202020204" pitchFamily="34" charset="0"/>
              <a:buChar char="•"/>
            </a:pPr>
            <a:r>
              <a:rPr lang="en-US" altLang="en-US" sz="1400" u="sng" dirty="0">
                <a:solidFill>
                  <a:srgbClr val="0815CD"/>
                </a:solidFill>
                <a:latin typeface="+mn-lt"/>
                <a:ea typeface="MS PGothic"/>
                <a:cs typeface="Arial"/>
                <a:hlinkClick r:id="rId4"/>
              </a:rPr>
              <a:t>TechChannel: OpenYour i with Jesse Gorzinski </a:t>
            </a:r>
            <a:r>
              <a:rPr lang="en-US" altLang="en-US" sz="1400" u="sng" dirty="0">
                <a:solidFill>
                  <a:srgbClr val="0815CD"/>
                </a:solidFill>
                <a:latin typeface="+mn-lt"/>
                <a:ea typeface="MS PGothic"/>
                <a:cs typeface="Arial"/>
              </a:rPr>
              <a:t> </a:t>
            </a:r>
          </a:p>
          <a:p>
            <a:pPr marL="342900" indent="-342900" defTabSz="914400" eaLnBrk="0" fontAlgn="b" hangingPunct="0">
              <a:lnSpc>
                <a:spcPct val="100000"/>
              </a:lnSpc>
              <a:spcBef>
                <a:spcPct val="0"/>
              </a:spcBef>
              <a:spcAft>
                <a:spcPct val="0"/>
              </a:spcAft>
              <a:buFont typeface="Arial" panose="020B0604020202020204" pitchFamily="34" charset="0"/>
              <a:buChar char="•"/>
            </a:pPr>
            <a:r>
              <a:rPr lang="en-US" altLang="en-US" sz="1400" dirty="0">
                <a:solidFill>
                  <a:srgbClr val="0815CD"/>
                </a:solidFill>
                <a:latin typeface="+mn-lt"/>
                <a:ea typeface="MS PGothic"/>
                <a:cs typeface="Arial"/>
                <a:hlinkClick r:id="rId5">
                  <a:extLst>
                    <a:ext uri="{A12FA001-AC4F-418D-AE19-62706E023703}">
                      <ahyp:hlinkClr xmlns:ahyp="http://schemas.microsoft.com/office/drawing/2018/hyperlinkcolor" val="tx"/>
                    </a:ext>
                  </a:extLst>
                </a:hlinkClick>
              </a:rPr>
              <a:t>IBM Db2 for i (Kent Milligan)</a:t>
            </a:r>
            <a:endParaRPr lang="en-US" altLang="en-US" sz="1400" dirty="0">
              <a:solidFill>
                <a:srgbClr val="0815CD"/>
              </a:solidFill>
              <a:latin typeface="+mn-lt"/>
              <a:ea typeface="MS PGothic"/>
              <a:cs typeface="Arial"/>
            </a:endParaRPr>
          </a:p>
          <a:p>
            <a:pPr marL="342900" indent="-342900" defTabSz="914400" eaLnBrk="0" fontAlgn="b" hangingPunct="0">
              <a:lnSpc>
                <a:spcPct val="100000"/>
              </a:lnSpc>
              <a:spcBef>
                <a:spcPct val="0"/>
              </a:spcBef>
              <a:spcAft>
                <a:spcPct val="0"/>
              </a:spcAft>
              <a:buFont typeface="Arial" panose="020B0604020202020204" pitchFamily="34" charset="0"/>
              <a:buChar char="•"/>
            </a:pPr>
            <a:r>
              <a:rPr lang="en-US" altLang="en-US" sz="1400" dirty="0">
                <a:solidFill>
                  <a:srgbClr val="0815CD"/>
                </a:solidFill>
                <a:latin typeface="+mn-lt"/>
                <a:ea typeface="MS PGothic"/>
                <a:cs typeface="Arial"/>
                <a:hlinkClick r:id="rId6">
                  <a:extLst>
                    <a:ext uri="{A12FA001-AC4F-418D-AE19-62706E023703}">
                      <ahyp:hlinkClr xmlns:ahyp="http://schemas.microsoft.com/office/drawing/2018/hyperlinkcolor" val="tx"/>
                    </a:ext>
                  </a:extLst>
                </a:hlinkClick>
              </a:rPr>
              <a:t>IBM i Analytics Blog (Jon Westcott Jr)</a:t>
            </a:r>
            <a:endParaRPr lang="en-US" altLang="en-US" sz="1400" dirty="0">
              <a:solidFill>
                <a:srgbClr val="0815CD"/>
              </a:solidFill>
              <a:latin typeface="+mn-lt"/>
              <a:ea typeface="MS PGothic"/>
              <a:cs typeface="Arial"/>
            </a:endParaRPr>
          </a:p>
          <a:p>
            <a:pPr marL="342900" indent="-342900" defTabSz="914400" eaLnBrk="0" fontAlgn="b" hangingPunct="0">
              <a:lnSpc>
                <a:spcPct val="100000"/>
              </a:lnSpc>
              <a:spcBef>
                <a:spcPct val="0"/>
              </a:spcBef>
              <a:spcAft>
                <a:spcPct val="0"/>
              </a:spcAft>
              <a:buFont typeface="Arial" panose="020B0604020202020204" pitchFamily="34" charset="0"/>
              <a:buChar char="•"/>
              <a:defRPr/>
            </a:pPr>
            <a:r>
              <a:rPr lang="en-US" sz="1400" dirty="0">
                <a:solidFill>
                  <a:srgbClr val="0815CD"/>
                </a:solidFill>
                <a:latin typeface="+mn-lt"/>
                <a:cs typeface="Arial"/>
                <a:hlinkClick r:id="rId7">
                  <a:extLst>
                    <a:ext uri="{A12FA001-AC4F-418D-AE19-62706E023703}">
                      <ahyp:hlinkClr xmlns:ahyp="http://schemas.microsoft.com/office/drawing/2018/hyperlinkcolor" val="tx"/>
                    </a:ext>
                  </a:extLst>
                </a:hlinkClick>
              </a:rPr>
              <a:t>iSee with Scott and Tim</a:t>
            </a:r>
            <a:endParaRPr lang="en-US" sz="1400" dirty="0">
              <a:solidFill>
                <a:srgbClr val="0815CD"/>
              </a:solidFill>
              <a:latin typeface="+mn-lt"/>
              <a:cs typeface="Arial"/>
            </a:endParaRPr>
          </a:p>
        </p:txBody>
      </p:sp>
      <p:sp>
        <p:nvSpPr>
          <p:cNvPr id="7" name="Text Placeholder 1">
            <a:extLst>
              <a:ext uri="{FF2B5EF4-FFF2-40B4-BE49-F238E27FC236}">
                <a16:creationId xmlns:a16="http://schemas.microsoft.com/office/drawing/2014/main" id="{F9AD4DCC-384B-EFF5-71C4-C00F26A46FAC}"/>
              </a:ext>
            </a:extLst>
          </p:cNvPr>
          <p:cNvSpPr txBox="1">
            <a:spLocks/>
          </p:cNvSpPr>
          <p:nvPr/>
        </p:nvSpPr>
        <p:spPr>
          <a:xfrm>
            <a:off x="3047603" y="656003"/>
            <a:ext cx="3038697" cy="953832"/>
          </a:xfrm>
        </p:spPr>
        <p:txBody>
          <a:bodyPr/>
          <a:lstStyle>
            <a:lvl1pPr marL="0" indent="0" algn="l" defTabSz="609570" rtl="0" eaLnBrk="1" latinLnBrk="0" hangingPunct="1">
              <a:lnSpc>
                <a:spcPct val="120000"/>
              </a:lnSpc>
              <a:spcBef>
                <a:spcPts val="0"/>
              </a:spcBef>
              <a:spcAft>
                <a:spcPts val="0"/>
              </a:spcAft>
              <a:buFont typeface="Arial"/>
              <a:buNone/>
              <a:defRPr sz="18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230706"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2914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833926" indent="-22435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7098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a:lstStyle>
          <a:p>
            <a:pPr fontAlgn="auto"/>
            <a:r>
              <a:rPr lang="en-US" sz="2800" dirty="0">
                <a:latin typeface="+mn-lt"/>
              </a:rPr>
              <a:t>Blogs to follow</a:t>
            </a:r>
          </a:p>
        </p:txBody>
      </p:sp>
      <p:cxnSp>
        <p:nvCxnSpPr>
          <p:cNvPr id="8" name="Straight Connector 7" descr="Vertical column divider">
            <a:extLst>
              <a:ext uri="{FF2B5EF4-FFF2-40B4-BE49-F238E27FC236}">
                <a16:creationId xmlns:a16="http://schemas.microsoft.com/office/drawing/2014/main" id="{803EC109-288D-FF2D-BB8D-B3871953A8B7}"/>
              </a:ext>
            </a:extLst>
          </p:cNvPr>
          <p:cNvCxnSpPr/>
          <p:nvPr/>
        </p:nvCxnSpPr>
        <p:spPr bwMode="auto">
          <a:xfrm>
            <a:off x="6096000" y="720258"/>
            <a:ext cx="0" cy="5715049"/>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 name="Text Placeholder 7">
            <a:extLst>
              <a:ext uri="{FF2B5EF4-FFF2-40B4-BE49-F238E27FC236}">
                <a16:creationId xmlns:a16="http://schemas.microsoft.com/office/drawing/2014/main" id="{449791A2-B1DC-8298-7BEE-5C0723A850D9}"/>
              </a:ext>
            </a:extLst>
          </p:cNvPr>
          <p:cNvSpPr txBox="1">
            <a:spLocks/>
          </p:cNvSpPr>
          <p:nvPr/>
        </p:nvSpPr>
        <p:spPr>
          <a:xfrm>
            <a:off x="6101067" y="656003"/>
            <a:ext cx="3038696" cy="953170"/>
          </a:xfrm>
        </p:spPr>
        <p:txBody>
          <a:bodyPr/>
          <a:lstStyle>
            <a:lvl1pPr marL="0" indent="0" algn="l" defTabSz="609570" rtl="0" eaLnBrk="1" latinLnBrk="0" hangingPunct="1">
              <a:lnSpc>
                <a:spcPct val="120000"/>
              </a:lnSpc>
              <a:spcBef>
                <a:spcPts val="0"/>
              </a:spcBef>
              <a:spcAft>
                <a:spcPts val="0"/>
              </a:spcAft>
              <a:buFont typeface="Arial"/>
              <a:buNone/>
              <a:defRPr sz="18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230706"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2914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833926" indent="-22435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7098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a:lstStyle>
          <a:p>
            <a:pPr fontAlgn="auto"/>
            <a:r>
              <a:rPr lang="es-419" sz="2800" dirty="0">
                <a:latin typeface="+mn-lt"/>
              </a:rPr>
              <a:t>M</a:t>
            </a:r>
            <a:r>
              <a:rPr lang="en-US" sz="2800" dirty="0">
                <a:latin typeface="+mn-lt"/>
              </a:rPr>
              <a:t>ore to follow</a:t>
            </a:r>
          </a:p>
        </p:txBody>
      </p:sp>
      <p:sp>
        <p:nvSpPr>
          <p:cNvPr id="10" name="Text Placeholder 5">
            <a:extLst>
              <a:ext uri="{FF2B5EF4-FFF2-40B4-BE49-F238E27FC236}">
                <a16:creationId xmlns:a16="http://schemas.microsoft.com/office/drawing/2014/main" id="{619CAC8A-97C9-C434-5B8A-68CBA7DA67BE}"/>
              </a:ext>
            </a:extLst>
          </p:cNvPr>
          <p:cNvSpPr txBox="1">
            <a:spLocks/>
          </p:cNvSpPr>
          <p:nvPr/>
        </p:nvSpPr>
        <p:spPr>
          <a:xfrm>
            <a:off x="6380919" y="1558039"/>
            <a:ext cx="2476178" cy="4680913"/>
          </a:xfrm>
        </p:spPr>
        <p:txBody>
          <a:bodyPr/>
          <a:lstStyle>
            <a:lvl1pPr marL="0" indent="0" algn="l" defTabSz="609570" rtl="0" eaLnBrk="1" latinLnBrk="0" hangingPunct="1">
              <a:lnSpc>
                <a:spcPct val="120000"/>
              </a:lnSpc>
              <a:spcBef>
                <a:spcPts val="0"/>
              </a:spcBef>
              <a:spcAft>
                <a:spcPts val="0"/>
              </a:spcAft>
              <a:buFont typeface="Arial"/>
              <a:buNone/>
              <a:defRPr sz="18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230706"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2914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833926" indent="-22435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7098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a:lstStyle>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latin typeface="+mn-lt"/>
                <a:ea typeface="MS PGothic" panose="020B0600070205080204" pitchFamily="34" charset="-128"/>
                <a:hlinkClick r:id="rId8"/>
              </a:rPr>
              <a:t>@IBMservers</a:t>
            </a:r>
            <a:endParaRPr lang="en-US" altLang="en-US" sz="1400">
              <a:latin typeface="+mn-lt"/>
              <a:ea typeface="MS PGothic" panose="020B0600070205080204" pitchFamily="34" charset="-128"/>
            </a:endParaRP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latin typeface="+mn-lt"/>
                <a:ea typeface="MS PGothic" panose="020B0600070205080204" pitchFamily="34" charset="-128"/>
                <a:hlinkClick r:id="rId9"/>
              </a:rPr>
              <a:t>@</a:t>
            </a:r>
            <a:r>
              <a:rPr lang="en-US" altLang="en-US" sz="1400" u="sng">
                <a:latin typeface="+mn-lt"/>
                <a:ea typeface="MS PGothic" panose="020B0600070205080204" pitchFamily="34" charset="-128"/>
                <a:hlinkClick r:id="rId9"/>
              </a:rPr>
              <a:t>COMMONug</a:t>
            </a:r>
            <a:endParaRPr lang="en-US" altLang="en-US" sz="1400" u="sng">
              <a:latin typeface="+mn-lt"/>
              <a:ea typeface="MS PGothic" panose="020B0600070205080204" pitchFamily="34" charset="-128"/>
            </a:endParaRP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solidFill>
                  <a:srgbClr val="000000"/>
                </a:solidFill>
                <a:latin typeface="+mn-lt"/>
                <a:ea typeface="MS PGothic" panose="020B0600070205080204" pitchFamily="34" charset="-128"/>
                <a:hlinkClick r:id="rId10"/>
              </a:rPr>
              <a:t>@</a:t>
            </a:r>
            <a:r>
              <a:rPr lang="en-US" altLang="en-US" sz="1400" u="sng">
                <a:solidFill>
                  <a:srgbClr val="000000"/>
                </a:solidFill>
                <a:latin typeface="+mn-lt"/>
                <a:ea typeface="MS PGothic" panose="020B0600070205080204" pitchFamily="34" charset="-128"/>
                <a:hlinkClick r:id="rId10"/>
              </a:rPr>
              <a:t>IBMChampions</a:t>
            </a:r>
            <a:endParaRPr lang="en-US" altLang="en-US" sz="1400" u="sng">
              <a:solidFill>
                <a:srgbClr val="000000"/>
              </a:solidFill>
              <a:latin typeface="+mn-lt"/>
              <a:ea typeface="MS PGothic" panose="020B0600070205080204" pitchFamily="34" charset="-128"/>
            </a:endParaRP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latin typeface="+mn-lt"/>
                <a:ea typeface="MS PGothic" panose="020B0600070205080204" pitchFamily="34" charset="-128"/>
                <a:hlinkClick r:id="rId11"/>
              </a:rPr>
              <a:t>@</a:t>
            </a:r>
            <a:r>
              <a:rPr lang="en-US" altLang="en-US" sz="1400" u="sng">
                <a:latin typeface="+mn-lt"/>
                <a:ea typeface="MS PGothic" panose="020B0600070205080204" pitchFamily="34" charset="-128"/>
                <a:hlinkClick r:id="rId11"/>
              </a:rPr>
              <a:t>IBMSystemsISVs</a:t>
            </a:r>
            <a:endParaRPr lang="en-US" altLang="en-US" sz="1400">
              <a:latin typeface="+mn-lt"/>
              <a:ea typeface="MS PGothic" panose="020B0600070205080204" pitchFamily="34" charset="-128"/>
            </a:endParaRP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latin typeface="+mn-lt"/>
                <a:ea typeface="MS PGothic" panose="020B0600070205080204" pitchFamily="34" charset="-128"/>
                <a:hlinkClick r:id="rId12"/>
              </a:rPr>
              <a:t>@</a:t>
            </a:r>
            <a:r>
              <a:rPr lang="en-US" altLang="en-US" sz="1400" u="sng">
                <a:latin typeface="+mn-lt"/>
                <a:ea typeface="MS PGothic" panose="020B0600070205080204" pitchFamily="34" charset="-128"/>
                <a:hlinkClick r:id="rId12"/>
              </a:rPr>
              <a:t>LinuxIBMMag</a:t>
            </a:r>
            <a:endParaRPr lang="en-US" altLang="en-US" sz="1400" u="sng">
              <a:latin typeface="+mn-lt"/>
              <a:ea typeface="MS PGothic" panose="020B0600070205080204" pitchFamily="34" charset="-128"/>
            </a:endParaRP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latin typeface="+mn-lt"/>
                <a:ea typeface="MS PGothic" panose="020B0600070205080204" pitchFamily="34" charset="-128"/>
                <a:hlinkClick r:id="rId13"/>
              </a:rPr>
              <a:t>@</a:t>
            </a:r>
            <a:r>
              <a:rPr lang="en-US" altLang="en-US" sz="1400" u="sng">
                <a:latin typeface="+mn-lt"/>
                <a:ea typeface="MS PGothic" panose="020B0600070205080204" pitchFamily="34" charset="-128"/>
                <a:hlinkClick r:id="rId13"/>
              </a:rPr>
              <a:t>OpenPOWERorg</a:t>
            </a:r>
            <a:endParaRPr lang="en-US" altLang="en-US" sz="1400" u="sng">
              <a:latin typeface="+mn-lt"/>
              <a:ea typeface="MS PGothic" panose="020B0600070205080204" pitchFamily="34" charset="-128"/>
            </a:endParaRP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u="sng">
                <a:latin typeface="+mn-lt"/>
                <a:ea typeface="MS PGothic" panose="020B0600070205080204" pitchFamily="34" charset="-128"/>
                <a:hlinkClick r:id="rId14"/>
              </a:rPr>
              <a:t>@ITJungleNews</a:t>
            </a:r>
            <a:r>
              <a:rPr lang="en-US" altLang="en-US" sz="1400" u="sng">
                <a:latin typeface="+mn-lt"/>
                <a:ea typeface="MS PGothic" panose="020B0600070205080204" pitchFamily="34" charset="-128"/>
              </a:rPr>
              <a:t> </a:t>
            </a: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solidFill>
                  <a:srgbClr val="606060"/>
                </a:solidFill>
                <a:latin typeface="+mn-lt"/>
                <a:ea typeface="MS PGothic" panose="020B0600070205080204" pitchFamily="34" charset="-128"/>
                <a:hlinkClick r:id="rId15"/>
              </a:rPr>
              <a:t>@SAPonIBMi</a:t>
            </a:r>
            <a:r>
              <a:rPr lang="en-US" altLang="en-US" sz="1400">
                <a:solidFill>
                  <a:srgbClr val="606060"/>
                </a:solidFill>
                <a:latin typeface="+mn-lt"/>
                <a:ea typeface="MS PGothic" panose="020B0600070205080204" pitchFamily="34" charset="-128"/>
              </a:rPr>
              <a:t> </a:t>
            </a: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solidFill>
                  <a:srgbClr val="606060"/>
                </a:solidFill>
                <a:latin typeface="+mn-lt"/>
                <a:ea typeface="MS PGothic" panose="020B0600070205080204" pitchFamily="34" charset="-128"/>
                <a:hlinkClick r:id="rId16"/>
              </a:rPr>
              <a:t>@</a:t>
            </a:r>
            <a:r>
              <a:rPr lang="en-US" altLang="en-US" sz="1400" u="sng">
                <a:solidFill>
                  <a:srgbClr val="606060"/>
                </a:solidFill>
                <a:latin typeface="+mn-lt"/>
                <a:ea typeface="MS PGothic" panose="020B0600070205080204" pitchFamily="34" charset="-128"/>
                <a:hlinkClick r:id="rId16"/>
              </a:rPr>
              <a:t>SiDforIBMi</a:t>
            </a:r>
            <a:endParaRPr lang="en-US" altLang="en-US" sz="1400" u="sng">
              <a:solidFill>
                <a:srgbClr val="606060"/>
              </a:solidFill>
              <a:latin typeface="+mn-lt"/>
              <a:ea typeface="MS PGothic" panose="020B0600070205080204" pitchFamily="34" charset="-128"/>
            </a:endParaRP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solidFill>
                  <a:srgbClr val="606060"/>
                </a:solidFill>
                <a:latin typeface="+mn-lt"/>
                <a:ea typeface="MS PGothic" panose="020B0600070205080204" pitchFamily="34" charset="-128"/>
                <a:hlinkClick r:id="rId17"/>
              </a:rPr>
              <a:t>@</a:t>
            </a:r>
            <a:r>
              <a:rPr lang="en-US" altLang="en-US" sz="1400" u="sng">
                <a:solidFill>
                  <a:srgbClr val="606060"/>
                </a:solidFill>
                <a:latin typeface="+mn-lt"/>
                <a:ea typeface="MS PGothic" panose="020B0600070205080204" pitchFamily="34" charset="-128"/>
                <a:hlinkClick r:id="rId17"/>
              </a:rPr>
              <a:t>IBMAIXeSupp</a:t>
            </a:r>
            <a:endParaRPr lang="en-US" altLang="en-US" sz="1400" u="sng">
              <a:solidFill>
                <a:srgbClr val="606060"/>
              </a:solidFill>
              <a:latin typeface="+mn-lt"/>
              <a:ea typeface="MS PGothic" panose="020B0600070205080204" pitchFamily="34" charset="-128"/>
            </a:endParaRPr>
          </a:p>
          <a:p>
            <a:pPr algn="ctr" defTabSz="914400" fontAlgn="base">
              <a:lnSpc>
                <a:spcPct val="90000"/>
              </a:lnSpc>
              <a:spcBef>
                <a:spcPct val="0"/>
              </a:spcBef>
              <a:spcAft>
                <a:spcPct val="0"/>
              </a:spcAft>
              <a:buClr>
                <a:srgbClr val="000000"/>
              </a:buClr>
              <a:buFont typeface="Arial" panose="020B0604020202020204" pitchFamily="34" charset="0"/>
              <a:buNone/>
            </a:pPr>
            <a:r>
              <a:rPr lang="en-US" altLang="en-US" sz="1400">
                <a:solidFill>
                  <a:srgbClr val="606060"/>
                </a:solidFill>
                <a:latin typeface="+mn-lt"/>
                <a:ea typeface="MS PGothic" panose="020B0600070205080204" pitchFamily="34" charset="-128"/>
                <a:hlinkClick r:id="rId18"/>
              </a:rPr>
              <a:t>@</a:t>
            </a:r>
            <a:r>
              <a:rPr lang="en-US" altLang="en-US" sz="1400" u="sng">
                <a:solidFill>
                  <a:srgbClr val="606060"/>
                </a:solidFill>
                <a:latin typeface="+mn-lt"/>
                <a:ea typeface="MS PGothic" panose="020B0600070205080204" pitchFamily="34" charset="-128"/>
                <a:hlinkClick r:id="rId18"/>
              </a:rPr>
              <a:t>IBMAIXdoc</a:t>
            </a:r>
            <a:endParaRPr lang="en-US" sz="1400" dirty="0">
              <a:latin typeface="+mn-lt"/>
            </a:endParaRPr>
          </a:p>
        </p:txBody>
      </p:sp>
      <p:cxnSp>
        <p:nvCxnSpPr>
          <p:cNvPr id="11" name="Straight Connector 10" descr="Vertical column divider">
            <a:extLst>
              <a:ext uri="{FF2B5EF4-FFF2-40B4-BE49-F238E27FC236}">
                <a16:creationId xmlns:a16="http://schemas.microsoft.com/office/drawing/2014/main" id="{06B7EA78-D460-AAF3-C71D-30B186257C4C}"/>
              </a:ext>
            </a:extLst>
          </p:cNvPr>
          <p:cNvCxnSpPr/>
          <p:nvPr/>
        </p:nvCxnSpPr>
        <p:spPr bwMode="auto">
          <a:xfrm>
            <a:off x="9139763" y="681323"/>
            <a:ext cx="0" cy="5715049"/>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Text Placeholder 8">
            <a:extLst>
              <a:ext uri="{FF2B5EF4-FFF2-40B4-BE49-F238E27FC236}">
                <a16:creationId xmlns:a16="http://schemas.microsoft.com/office/drawing/2014/main" id="{2668775C-38B9-FFC1-3CD7-8C487869DE65}"/>
              </a:ext>
            </a:extLst>
          </p:cNvPr>
          <p:cNvSpPr txBox="1">
            <a:spLocks/>
          </p:cNvSpPr>
          <p:nvPr/>
        </p:nvSpPr>
        <p:spPr>
          <a:xfrm>
            <a:off x="9132378" y="656003"/>
            <a:ext cx="3038693" cy="951583"/>
          </a:xfrm>
        </p:spPr>
        <p:txBody>
          <a:bodyPr/>
          <a:lstStyle>
            <a:lvl1pPr marL="0" indent="0" algn="l" defTabSz="609570" rtl="0" eaLnBrk="1" latinLnBrk="0" hangingPunct="1">
              <a:lnSpc>
                <a:spcPct val="120000"/>
              </a:lnSpc>
              <a:spcBef>
                <a:spcPts val="0"/>
              </a:spcBef>
              <a:spcAft>
                <a:spcPts val="0"/>
              </a:spcAft>
              <a:buFont typeface="Arial"/>
              <a:buNone/>
              <a:defRPr sz="18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230706"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2914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833926" indent="-22435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7098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a:lstStyle>
          <a:p>
            <a:pPr fontAlgn="auto"/>
            <a:r>
              <a:rPr lang="en-US" sz="2800" kern="0" dirty="0">
                <a:latin typeface="+mn-lt"/>
              </a:rPr>
              <a:t>Hashtags to Use</a:t>
            </a:r>
          </a:p>
        </p:txBody>
      </p:sp>
      <p:sp>
        <p:nvSpPr>
          <p:cNvPr id="13" name="Text Placeholder 6">
            <a:extLst>
              <a:ext uri="{FF2B5EF4-FFF2-40B4-BE49-F238E27FC236}">
                <a16:creationId xmlns:a16="http://schemas.microsoft.com/office/drawing/2014/main" id="{69A2BF7C-3709-989F-A8FB-C396B1EBB5EC}"/>
              </a:ext>
            </a:extLst>
          </p:cNvPr>
          <p:cNvSpPr txBox="1">
            <a:spLocks/>
          </p:cNvSpPr>
          <p:nvPr/>
        </p:nvSpPr>
        <p:spPr>
          <a:xfrm>
            <a:off x="9448034" y="1650878"/>
            <a:ext cx="2476178" cy="4587280"/>
          </a:xfrm>
        </p:spPr>
        <p:txBody>
          <a:bodyPr/>
          <a:lstStyle>
            <a:lvl1pPr marL="0" indent="0" algn="l" defTabSz="609570" rtl="0" eaLnBrk="1" latinLnBrk="0" hangingPunct="1">
              <a:lnSpc>
                <a:spcPct val="120000"/>
              </a:lnSpc>
              <a:spcBef>
                <a:spcPts val="0"/>
              </a:spcBef>
              <a:spcAft>
                <a:spcPts val="0"/>
              </a:spcAft>
              <a:buFont typeface="Arial"/>
              <a:buNone/>
              <a:defRPr sz="18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230706"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52914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833926" indent="-22435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70980" indent="-230706" algn="l" defTabSz="609570" rtl="0" eaLnBrk="1" latinLnBrk="0" hangingPunct="1">
              <a:lnSpc>
                <a:spcPct val="120000"/>
              </a:lnSpc>
              <a:spcBef>
                <a:spcPts val="0"/>
              </a:spcBef>
              <a:spcAft>
                <a:spcPts val="0"/>
              </a:spcAft>
              <a:buFont typeface="Arial"/>
              <a:buChar char="»"/>
              <a:defRPr sz="18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a:lstStyle>
          <a:p>
            <a:pPr algn="ctr" defTabSz="914400" fontAlgn="base">
              <a:lnSpc>
                <a:spcPct val="100000"/>
              </a:lnSpc>
              <a:spcBef>
                <a:spcPct val="0"/>
              </a:spcBef>
              <a:spcAft>
                <a:spcPct val="0"/>
              </a:spcAft>
              <a:buFontTx/>
              <a:buNone/>
            </a:pPr>
            <a:r>
              <a:rPr lang="en-US" altLang="en-US" sz="1400">
                <a:solidFill>
                  <a:srgbClr val="000000"/>
                </a:solidFill>
                <a:latin typeface="+mn-lt"/>
                <a:ea typeface="MS PGothic" panose="020B0600070205080204" pitchFamily="34" charset="-128"/>
              </a:rPr>
              <a:t>#IBMPower</a:t>
            </a:r>
          </a:p>
          <a:p>
            <a:pPr algn="ctr" defTabSz="914400" fontAlgn="base">
              <a:lnSpc>
                <a:spcPct val="100000"/>
              </a:lnSpc>
              <a:spcBef>
                <a:spcPct val="0"/>
              </a:spcBef>
              <a:spcAft>
                <a:spcPct val="0"/>
              </a:spcAft>
              <a:buFontTx/>
              <a:buNone/>
            </a:pPr>
            <a:r>
              <a:rPr lang="en-US" altLang="en-US" sz="1400">
                <a:solidFill>
                  <a:srgbClr val="000000"/>
                </a:solidFill>
                <a:latin typeface="+mn-lt"/>
                <a:ea typeface="MS PGothic" panose="020B0600070205080204" pitchFamily="34" charset="-128"/>
              </a:rPr>
              <a:t>#IBMi</a:t>
            </a:r>
            <a:br>
              <a:rPr lang="en-US" altLang="en-US" sz="1400">
                <a:solidFill>
                  <a:srgbClr val="000000"/>
                </a:solidFill>
                <a:latin typeface="+mn-lt"/>
                <a:ea typeface="MS PGothic" panose="020B0600070205080204" pitchFamily="34" charset="-128"/>
              </a:rPr>
            </a:br>
            <a:r>
              <a:rPr lang="en-US" altLang="en-US" sz="1400">
                <a:solidFill>
                  <a:srgbClr val="000000"/>
                </a:solidFill>
                <a:latin typeface="+mn-lt"/>
                <a:ea typeface="MS PGothic" panose="020B0600070205080204" pitchFamily="34" charset="-128"/>
              </a:rPr>
              <a:t>#IBMAIX</a:t>
            </a:r>
          </a:p>
          <a:p>
            <a:pPr algn="ctr" defTabSz="914400" fontAlgn="base">
              <a:lnSpc>
                <a:spcPct val="100000"/>
              </a:lnSpc>
              <a:spcBef>
                <a:spcPct val="0"/>
              </a:spcBef>
              <a:spcAft>
                <a:spcPct val="0"/>
              </a:spcAft>
              <a:buFontTx/>
              <a:buNone/>
            </a:pPr>
            <a:r>
              <a:rPr lang="en-US" altLang="en-US" sz="1400">
                <a:solidFill>
                  <a:srgbClr val="000000"/>
                </a:solidFill>
                <a:latin typeface="+mn-lt"/>
                <a:ea typeface="MS PGothic" panose="020B0600070205080204" pitchFamily="34" charset="-128"/>
              </a:rPr>
              <a:t>#Power10</a:t>
            </a:r>
            <a:br>
              <a:rPr lang="en-US" altLang="en-US" sz="1400">
                <a:solidFill>
                  <a:srgbClr val="000000"/>
                </a:solidFill>
                <a:latin typeface="+mn-lt"/>
                <a:ea typeface="MS PGothic" panose="020B0600070205080204" pitchFamily="34" charset="-128"/>
              </a:rPr>
            </a:br>
            <a:r>
              <a:rPr lang="en-US" altLang="en-US" sz="1400">
                <a:solidFill>
                  <a:srgbClr val="000000"/>
                </a:solidFill>
                <a:latin typeface="+mn-lt"/>
                <a:ea typeface="MS PGothic" panose="020B0600070205080204" pitchFamily="34" charset="-128"/>
              </a:rPr>
              <a:t>#LinuxonPower</a:t>
            </a:r>
            <a:br>
              <a:rPr lang="en-US" altLang="en-US" sz="1400">
                <a:solidFill>
                  <a:srgbClr val="000000"/>
                </a:solidFill>
                <a:latin typeface="+mn-lt"/>
                <a:ea typeface="MS PGothic" panose="020B0600070205080204" pitchFamily="34" charset="-128"/>
              </a:rPr>
            </a:br>
            <a:r>
              <a:rPr lang="en-US" altLang="en-US" sz="1400">
                <a:solidFill>
                  <a:srgbClr val="000000"/>
                </a:solidFill>
                <a:latin typeface="+mn-lt"/>
                <a:ea typeface="MS PGothic" panose="020B0600070205080204" pitchFamily="34" charset="-128"/>
              </a:rPr>
              <a:t>#HANAonPower</a:t>
            </a:r>
          </a:p>
          <a:p>
            <a:pPr algn="ctr" defTabSz="914400" fontAlgn="base">
              <a:lnSpc>
                <a:spcPct val="100000"/>
              </a:lnSpc>
              <a:spcBef>
                <a:spcPct val="0"/>
              </a:spcBef>
              <a:spcAft>
                <a:spcPct val="0"/>
              </a:spcAft>
              <a:buFont typeface="Arial" panose="020B0604020202020204" pitchFamily="34" charset="0"/>
              <a:buNone/>
            </a:pPr>
            <a:r>
              <a:rPr lang="en-US" altLang="en-US" sz="1400">
                <a:solidFill>
                  <a:srgbClr val="000000"/>
                </a:solidFill>
                <a:latin typeface="+mn-lt"/>
                <a:ea typeface="MS PGothic" panose="020B0600070205080204" pitchFamily="34" charset="-128"/>
              </a:rPr>
              <a:t>#ITinfrastructure</a:t>
            </a:r>
            <a:br>
              <a:rPr lang="en-US" altLang="en-US" sz="1400">
                <a:solidFill>
                  <a:srgbClr val="000000"/>
                </a:solidFill>
                <a:latin typeface="+mn-lt"/>
                <a:ea typeface="MS PGothic" panose="020B0600070205080204" pitchFamily="34" charset="-128"/>
              </a:rPr>
            </a:br>
            <a:r>
              <a:rPr lang="en-US" altLang="en-US" sz="1400">
                <a:solidFill>
                  <a:srgbClr val="000000"/>
                </a:solidFill>
                <a:latin typeface="+mn-lt"/>
                <a:ea typeface="MS PGothic" panose="020B0600070205080204" pitchFamily="34" charset="-128"/>
              </a:rPr>
              <a:t>#OpenSource</a:t>
            </a:r>
            <a:br>
              <a:rPr lang="en-US" altLang="en-US" sz="1400">
                <a:solidFill>
                  <a:srgbClr val="000000"/>
                </a:solidFill>
                <a:latin typeface="+mn-lt"/>
                <a:ea typeface="MS PGothic" panose="020B0600070205080204" pitchFamily="34" charset="-128"/>
              </a:rPr>
            </a:br>
            <a:r>
              <a:rPr lang="en-US" altLang="en-US" sz="1400">
                <a:solidFill>
                  <a:srgbClr val="000000"/>
                </a:solidFill>
                <a:latin typeface="+mn-lt"/>
                <a:ea typeface="MS PGothic" panose="020B0600070205080204" pitchFamily="34" charset="-128"/>
              </a:rPr>
              <a:t>#HybridCloud</a:t>
            </a:r>
            <a:endParaRPr lang="en-US" altLang="en-US" sz="1400" dirty="0">
              <a:solidFill>
                <a:srgbClr val="000000"/>
              </a:solidFill>
              <a:latin typeface="+mn-lt"/>
              <a:ea typeface="MS PGothic" panose="020B0600070205080204" pitchFamily="34" charset="-128"/>
            </a:endParaRPr>
          </a:p>
        </p:txBody>
      </p:sp>
    </p:spTree>
    <p:extLst>
      <p:ext uri="{BB962C8B-B14F-4D97-AF65-F5344CB8AC3E}">
        <p14:creationId xmlns:p14="http://schemas.microsoft.com/office/powerpoint/2010/main" val="1700317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38920D2E-717F-9B09-3791-45C5BBDB8F59}"/>
              </a:ext>
            </a:extLst>
          </p:cNvPr>
          <p:cNvSpPr>
            <a:spLocks noGrp="1"/>
          </p:cNvSpPr>
          <p:nvPr>
            <p:ph type="body" sz="quarter" idx="14"/>
          </p:nvPr>
        </p:nvSpPr>
        <p:spPr>
          <a:xfrm>
            <a:off x="291174" y="192446"/>
            <a:ext cx="2477765" cy="1429357"/>
          </a:xfrm>
        </p:spPr>
        <p:txBody>
          <a:bodyPr/>
          <a:lstStyle/>
          <a:p>
            <a:pPr>
              <a:lnSpc>
                <a:spcPct val="100000"/>
              </a:lnSpc>
            </a:pPr>
            <a:r>
              <a:rPr lang="en-US" dirty="0"/>
              <a:t>Special notices</a:t>
            </a:r>
          </a:p>
        </p:txBody>
      </p:sp>
      <p:sp>
        <p:nvSpPr>
          <p:cNvPr id="6" name="Text Placeholder 5">
            <a:extLst>
              <a:ext uri="{FF2B5EF4-FFF2-40B4-BE49-F238E27FC236}">
                <a16:creationId xmlns:a16="http://schemas.microsoft.com/office/drawing/2014/main" id="{154D1747-0F8F-7EFB-F90F-7D37DCDC0F8F}"/>
              </a:ext>
            </a:extLst>
          </p:cNvPr>
          <p:cNvSpPr>
            <a:spLocks noGrp="1"/>
          </p:cNvSpPr>
          <p:nvPr>
            <p:ph type="body" sz="quarter" idx="17"/>
          </p:nvPr>
        </p:nvSpPr>
        <p:spPr/>
        <p:txBody>
          <a:bodyPr/>
          <a:lstStyle/>
          <a:p>
            <a:pPr>
              <a:spcAft>
                <a:spcPct val="25000"/>
              </a:spcAft>
            </a:pPr>
            <a:r>
              <a:rPr lang="en-US" sz="800" dirty="0">
                <a:cs typeface="Arial" charset="0"/>
              </a:rPr>
              <a:t>This document was developed for IBM offerings in the United States as of the date of publication.  IBM may not make these offerings available in other countries, and the information is subject to change without notice. Consult your local IBM business contact for information on the IBM offerings available in your area.</a:t>
            </a:r>
          </a:p>
          <a:p>
            <a:pPr>
              <a:spcAft>
                <a:spcPct val="25000"/>
              </a:spcAft>
            </a:pPr>
            <a:r>
              <a:rPr lang="en-US" sz="800" dirty="0">
                <a:cs typeface="Arial" charset="0"/>
              </a:rPr>
              <a:t>Information in this document concerning non-IBM products was obtained from the suppliers of these products or other public sources.  Questions on the capabilities of non-IBM products should be addressed to the suppliers of those products.</a:t>
            </a:r>
          </a:p>
          <a:p>
            <a:pPr>
              <a:spcAft>
                <a:spcPct val="25000"/>
              </a:spcAft>
            </a:pPr>
            <a:r>
              <a:rPr lang="en-US" sz="800" dirty="0">
                <a:cs typeface="Arial" charset="0"/>
              </a:rPr>
              <a:t>IBM may have patents or pending patent applications covering subject matter in this document.  The furnishing of this document does not give you any license to these patents.  Send license inquires, in writing, to IBM Director of Licensing, IBM Corporation, New Castle Drive, Armonk, NY 10504-1785 USA. </a:t>
            </a:r>
          </a:p>
          <a:p>
            <a:pPr>
              <a:spcAft>
                <a:spcPct val="25000"/>
              </a:spcAft>
            </a:pPr>
            <a:r>
              <a:rPr lang="en-US" sz="800" dirty="0">
                <a:cs typeface="Arial" charset="0"/>
              </a:rPr>
              <a:t>All statements regarding IBM future direction and intent are subject to change or withdrawal without notice, and represent goals and objectives only. </a:t>
            </a:r>
          </a:p>
          <a:p>
            <a:pPr>
              <a:spcAft>
                <a:spcPct val="25000"/>
              </a:spcAft>
            </a:pPr>
            <a:r>
              <a:rPr lang="en-US" sz="800" dirty="0">
                <a:cs typeface="Arial" charset="0"/>
              </a:rPr>
              <a:t>The information contained in this document has not been submitted to any formal IBM test and is provided "AS IS" with no warranties or guarantees either expressed or implied.</a:t>
            </a:r>
          </a:p>
          <a:p>
            <a:pPr>
              <a:spcAft>
                <a:spcPct val="25000"/>
              </a:spcAft>
            </a:pPr>
            <a:r>
              <a:rPr lang="en-US" sz="800" dirty="0">
                <a:cs typeface="Arial" charset="0"/>
              </a:rPr>
              <a:t>All examples cited or described in this document are presented as illustrations of  the manner in which some IBM products can be used and the results that may be achieved.  Actual environmental costs and performance characteristics will vary depending on individual client configurations and conditions.</a:t>
            </a:r>
          </a:p>
          <a:p>
            <a:pPr>
              <a:spcAft>
                <a:spcPct val="25000"/>
              </a:spcAft>
            </a:pPr>
            <a:r>
              <a:rPr lang="en-US" sz="800" dirty="0">
                <a:cs typeface="Arial" charset="0"/>
              </a:rPr>
              <a:t>IBM Global Financing offerings are provided through IBM Credit Corporation in the United States and other IBM subsidiaries and divisions worldwide to qualified commercial and government clients.  Rates are based on a client's credit rating, financing terms, offering type, equipment type and options, and may vary by country.  Other restrictions may apply.  Rates and offerings are subject to change, extension or withdrawal without notice.</a:t>
            </a:r>
          </a:p>
        </p:txBody>
      </p:sp>
      <p:sp>
        <p:nvSpPr>
          <p:cNvPr id="4" name="Text Placeholder 3">
            <a:extLst>
              <a:ext uri="{FF2B5EF4-FFF2-40B4-BE49-F238E27FC236}">
                <a16:creationId xmlns:a16="http://schemas.microsoft.com/office/drawing/2014/main" id="{C8C17D6A-6855-FF12-D463-0A1696E16373}"/>
              </a:ext>
            </a:extLst>
          </p:cNvPr>
          <p:cNvSpPr>
            <a:spLocks noGrp="1"/>
          </p:cNvSpPr>
          <p:nvPr>
            <p:ph type="body" sz="quarter" idx="15"/>
          </p:nvPr>
        </p:nvSpPr>
        <p:spPr/>
        <p:txBody>
          <a:bodyPr/>
          <a:lstStyle/>
          <a:p>
            <a:pPr>
              <a:spcAft>
                <a:spcPct val="25000"/>
              </a:spcAft>
            </a:pPr>
            <a:r>
              <a:rPr lang="en-US" sz="800" dirty="0">
                <a:cs typeface="Arial" charset="0"/>
              </a:rPr>
              <a:t>IBM is not responsible for printing errors in this document that result in pricing or information inaccuracies.</a:t>
            </a:r>
          </a:p>
          <a:p>
            <a:pPr>
              <a:spcAft>
                <a:spcPct val="25000"/>
              </a:spcAft>
            </a:pPr>
            <a:r>
              <a:rPr lang="en-US" sz="800" dirty="0">
                <a:cs typeface="Arial" charset="0"/>
              </a:rPr>
              <a:t>All prices shown are IBM's United States suggested list prices and are subject to change without notice; reseller prices may vary.</a:t>
            </a:r>
          </a:p>
          <a:p>
            <a:pPr>
              <a:spcAft>
                <a:spcPct val="25000"/>
              </a:spcAft>
            </a:pPr>
            <a:r>
              <a:rPr lang="en-US" sz="800" dirty="0">
                <a:cs typeface="Arial" charset="0"/>
              </a:rPr>
              <a:t>IBM hardware products are manufactured from new parts, or new and serviceable used parts. Regardless, our warranty terms apply.</a:t>
            </a:r>
          </a:p>
          <a:p>
            <a:pPr>
              <a:spcAft>
                <a:spcPct val="25000"/>
              </a:spcAft>
            </a:pPr>
            <a:r>
              <a:rPr lang="en-US" sz="800" dirty="0">
                <a:cs typeface="Arial" charset="0"/>
              </a:rPr>
              <a:t>Any performance data contained in this document was determined in a controlled environment.  Actual results may vary significantly and are dependent on many factors including system hardware configuration and software design and configuration.  Some measurements quoted in this document may have been made on development-level systems.  There is no guarantee these measurements will be the same on generally-available systems.  Some measurements quoted in this document may have been estimated through extrapolation.  Users of this document should verify the applicable data for their specific environment.  </a:t>
            </a:r>
          </a:p>
        </p:txBody>
      </p:sp>
      <p:sp>
        <p:nvSpPr>
          <p:cNvPr id="5" name="Footer Placeholder 4">
            <a:extLst>
              <a:ext uri="{FF2B5EF4-FFF2-40B4-BE49-F238E27FC236}">
                <a16:creationId xmlns:a16="http://schemas.microsoft.com/office/drawing/2014/main" id="{1297700A-2684-6D27-1DB8-657413F1DD1D}"/>
              </a:ext>
            </a:extLst>
          </p:cNvPr>
          <p:cNvSpPr>
            <a:spLocks noGrp="1"/>
          </p:cNvSpPr>
          <p:nvPr>
            <p:ph type="ftr" sz="quarter" idx="18"/>
          </p:nvPr>
        </p:nvSpPr>
        <p:spPr/>
        <p:txBody>
          <a:bodyPr/>
          <a:lstStyle/>
          <a:p>
            <a:endParaRPr lang="en-US" dirty="0"/>
          </a:p>
        </p:txBody>
      </p:sp>
      <p:sp>
        <p:nvSpPr>
          <p:cNvPr id="2" name="Slide Number Placeholder 1">
            <a:extLst>
              <a:ext uri="{FF2B5EF4-FFF2-40B4-BE49-F238E27FC236}">
                <a16:creationId xmlns:a16="http://schemas.microsoft.com/office/drawing/2014/main" id="{45EED1D4-E43A-A522-7D27-10ADA8A2D38C}"/>
              </a:ext>
            </a:extLst>
          </p:cNvPr>
          <p:cNvSpPr>
            <a:spLocks noGrp="1"/>
          </p:cNvSpPr>
          <p:nvPr>
            <p:ph type="sldNum" sz="quarter" idx="4"/>
          </p:nvPr>
        </p:nvSpPr>
        <p:spPr>
          <a:xfrm>
            <a:off x="11789284" y="6475365"/>
            <a:ext cx="115416" cy="123111"/>
          </a:xfrm>
        </p:spPr>
        <p:txBody>
          <a:bodyPr/>
          <a:lstStyle/>
          <a:p>
            <a:fld id="{86CB4B4D-7CA3-9044-876B-883B54F8677D}" type="slidenum">
              <a:rPr lang="en-US" smtClean="0"/>
              <a:pPr/>
              <a:t>46</a:t>
            </a:fld>
            <a:endParaRPr lang="en-US" dirty="0"/>
          </a:p>
        </p:txBody>
      </p:sp>
      <p:cxnSp>
        <p:nvCxnSpPr>
          <p:cNvPr id="7" name="Straight Connector 6" descr="Vertical column divider">
            <a:extLst>
              <a:ext uri="{FF2B5EF4-FFF2-40B4-BE49-F238E27FC236}">
                <a16:creationId xmlns:a16="http://schemas.microsoft.com/office/drawing/2014/main" id="{FC738C77-0D5A-483C-32F8-24712417E06E}"/>
              </a:ext>
            </a:extLst>
          </p:cNvPr>
          <p:cNvCxnSpPr>
            <a:cxnSpLocks/>
          </p:cNvCxnSpPr>
          <p:nvPr/>
        </p:nvCxnSpPr>
        <p:spPr bwMode="auto">
          <a:xfrm>
            <a:off x="6095207" y="285366"/>
            <a:ext cx="0" cy="581346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descr="Vertical column divider">
            <a:extLst>
              <a:ext uri="{FF2B5EF4-FFF2-40B4-BE49-F238E27FC236}">
                <a16:creationId xmlns:a16="http://schemas.microsoft.com/office/drawing/2014/main" id="{336A23DC-B495-0DA9-CC38-190CEA0E01E5}"/>
              </a:ext>
            </a:extLst>
          </p:cNvPr>
          <p:cNvCxnSpPr>
            <a:cxnSpLocks/>
          </p:cNvCxnSpPr>
          <p:nvPr/>
        </p:nvCxnSpPr>
        <p:spPr bwMode="auto">
          <a:xfrm>
            <a:off x="9142810" y="285366"/>
            <a:ext cx="0" cy="581346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32458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5DF5-316D-4F7E-8178-D5CED2D6C7E3}"/>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4227F9F2-02C0-E4BB-E2B3-4C868CF97E30}"/>
              </a:ext>
            </a:extLst>
          </p:cNvPr>
          <p:cNvSpPr>
            <a:spLocks noGrp="1"/>
          </p:cNvSpPr>
          <p:nvPr>
            <p:ph type="body" sz="quarter" idx="14"/>
          </p:nvPr>
        </p:nvSpPr>
        <p:spPr>
          <a:xfrm>
            <a:off x="291174" y="192446"/>
            <a:ext cx="2477765" cy="1429357"/>
          </a:xfrm>
        </p:spPr>
        <p:txBody>
          <a:bodyPr/>
          <a:lstStyle/>
          <a:p>
            <a:pPr>
              <a:lnSpc>
                <a:spcPct val="100000"/>
              </a:lnSpc>
            </a:pPr>
            <a:r>
              <a:rPr lang="en-US" dirty="0"/>
              <a:t>Special notices </a:t>
            </a:r>
            <a:r>
              <a:rPr lang="en-US" dirty="0">
                <a:ea typeface="MS PGothic" charset="0"/>
              </a:rPr>
              <a:t>(cont.)</a:t>
            </a:r>
            <a:endParaRPr lang="en-US" dirty="0"/>
          </a:p>
        </p:txBody>
      </p:sp>
      <p:sp>
        <p:nvSpPr>
          <p:cNvPr id="6" name="Text Placeholder 5">
            <a:extLst>
              <a:ext uri="{FF2B5EF4-FFF2-40B4-BE49-F238E27FC236}">
                <a16:creationId xmlns:a16="http://schemas.microsoft.com/office/drawing/2014/main" id="{1D2B584C-99AB-BA06-1EB7-8941F527D50E}"/>
              </a:ext>
            </a:extLst>
          </p:cNvPr>
          <p:cNvSpPr>
            <a:spLocks noGrp="1"/>
          </p:cNvSpPr>
          <p:nvPr>
            <p:ph type="body" sz="quarter" idx="17"/>
          </p:nvPr>
        </p:nvSpPr>
        <p:spPr/>
        <p:txBody>
          <a:bodyPr/>
          <a:lstStyle/>
          <a:p>
            <a:pPr>
              <a:spcAft>
                <a:spcPct val="5000"/>
              </a:spcAft>
            </a:pPr>
            <a:r>
              <a:rPr lang="en-US" sz="800" dirty="0">
                <a:cs typeface="Arial" charset="0"/>
              </a:rPr>
              <a:t>IBM, the IBM logo, ibm.com AIX, AIX (logo), AIX 5L, AIX 6 (logo), AS/400, </a:t>
            </a:r>
            <a:r>
              <a:rPr lang="en-US" sz="800" dirty="0" err="1">
                <a:cs typeface="Arial" charset="0"/>
              </a:rPr>
              <a:t>BladeCenter</a:t>
            </a:r>
            <a:r>
              <a:rPr lang="en-US" sz="800" dirty="0">
                <a:cs typeface="Arial" charset="0"/>
              </a:rPr>
              <a:t>, Blue Gene, </a:t>
            </a:r>
            <a:r>
              <a:rPr lang="en-US" sz="800" dirty="0" err="1">
                <a:cs typeface="Arial" charset="0"/>
              </a:rPr>
              <a:t>ClusterProven</a:t>
            </a:r>
            <a:r>
              <a:rPr lang="en-US" sz="800" dirty="0">
                <a:cs typeface="Arial" charset="0"/>
              </a:rPr>
              <a:t>, Db2, ESCON, i5/OS, i5/OS (logo), IBM Business Partner (logo), </a:t>
            </a:r>
            <a:r>
              <a:rPr lang="en-US" sz="800" dirty="0" err="1">
                <a:cs typeface="Arial" charset="0"/>
              </a:rPr>
              <a:t>IntelliStation</a:t>
            </a:r>
            <a:r>
              <a:rPr lang="en-US" sz="800" dirty="0">
                <a:cs typeface="Arial" charset="0"/>
              </a:rPr>
              <a:t>, </a:t>
            </a:r>
            <a:r>
              <a:rPr lang="en-US" sz="800" dirty="0" err="1">
                <a:cs typeface="Arial" charset="0"/>
              </a:rPr>
              <a:t>LoadLeveler</a:t>
            </a:r>
            <a:r>
              <a:rPr lang="en-US" sz="800" dirty="0">
                <a:cs typeface="Arial" charset="0"/>
              </a:rPr>
              <a:t>, Lotus, Lotus Notes, Notes, Operating System/400, OS/400, </a:t>
            </a:r>
            <a:r>
              <a:rPr lang="en-US" sz="800" dirty="0" err="1">
                <a:cs typeface="Arial" charset="0"/>
              </a:rPr>
              <a:t>PartnerLink</a:t>
            </a:r>
            <a:r>
              <a:rPr lang="en-US" sz="800" dirty="0">
                <a:cs typeface="Arial" charset="0"/>
              </a:rPr>
              <a:t>, </a:t>
            </a:r>
            <a:r>
              <a:rPr lang="en-US" sz="800" dirty="0" err="1">
                <a:cs typeface="Arial" charset="0"/>
              </a:rPr>
              <a:t>PartnerWorld</a:t>
            </a:r>
            <a:r>
              <a:rPr lang="en-US" sz="800" dirty="0">
                <a:cs typeface="Arial" charset="0"/>
              </a:rPr>
              <a:t>, PowerPC, </a:t>
            </a:r>
            <a:r>
              <a:rPr lang="en-US" sz="800" dirty="0" err="1">
                <a:cs typeface="Arial" charset="0"/>
              </a:rPr>
              <a:t>pSeries</a:t>
            </a:r>
            <a:r>
              <a:rPr lang="en-US" sz="800" dirty="0">
                <a:cs typeface="Arial" charset="0"/>
              </a:rPr>
              <a:t>, Rational, RISC System/6000, RS/6000, THINK, Tivoli, Tivoli (logo), Tivoli Management Environment, WebSphere, </a:t>
            </a:r>
            <a:r>
              <a:rPr lang="en-US" sz="800" dirty="0" err="1">
                <a:cs typeface="Arial" charset="0"/>
              </a:rPr>
              <a:t>xSeries</a:t>
            </a:r>
            <a:r>
              <a:rPr lang="en-US" sz="800" dirty="0">
                <a:cs typeface="Arial" charset="0"/>
              </a:rPr>
              <a:t>, z/OS, </a:t>
            </a:r>
            <a:r>
              <a:rPr lang="en-US" sz="800" dirty="0" err="1">
                <a:cs typeface="Arial" charset="0"/>
              </a:rPr>
              <a:t>zSeries</a:t>
            </a:r>
            <a:r>
              <a:rPr lang="en-US" sz="800" dirty="0">
                <a:cs typeface="Arial" charset="0"/>
              </a:rPr>
              <a:t>, Active Memory, Balanced Warehouse, </a:t>
            </a:r>
            <a:r>
              <a:rPr lang="en-US" sz="800" dirty="0" err="1">
                <a:cs typeface="Arial" charset="0"/>
              </a:rPr>
              <a:t>CacheFlow</a:t>
            </a:r>
            <a:r>
              <a:rPr lang="en-US" sz="800" dirty="0">
                <a:cs typeface="Arial" charset="0"/>
              </a:rPr>
              <a:t>, Cool Blue, IBM Systems Director </a:t>
            </a:r>
            <a:r>
              <a:rPr lang="en-US" sz="800" dirty="0" err="1">
                <a:cs typeface="Arial" charset="0"/>
              </a:rPr>
              <a:t>VMControl</a:t>
            </a:r>
            <a:r>
              <a:rPr lang="en-US" sz="800" dirty="0">
                <a:cs typeface="Arial" charset="0"/>
              </a:rPr>
              <a:t>, </a:t>
            </a:r>
            <a:r>
              <a:rPr lang="en-US" sz="800" dirty="0" err="1">
                <a:cs typeface="Arial" charset="0"/>
              </a:rPr>
              <a:t>pureScale</a:t>
            </a:r>
            <a:r>
              <a:rPr lang="en-US" sz="800" dirty="0">
                <a:cs typeface="Arial" charset="0"/>
              </a:rPr>
              <a:t>, </a:t>
            </a:r>
            <a:r>
              <a:rPr lang="en-US" sz="800" dirty="0" err="1">
                <a:cs typeface="Arial" charset="0"/>
              </a:rPr>
              <a:t>TurboCore</a:t>
            </a:r>
            <a:r>
              <a:rPr lang="en-US" sz="800" dirty="0">
                <a:cs typeface="Arial" charset="0"/>
              </a:rPr>
              <a:t>, </a:t>
            </a:r>
            <a:r>
              <a:rPr lang="en-US" sz="800" dirty="0" err="1">
                <a:cs typeface="Arial" charset="0"/>
              </a:rPr>
              <a:t>Chiphopper</a:t>
            </a:r>
            <a:r>
              <a:rPr lang="en-US" sz="800" dirty="0">
                <a:cs typeface="Arial" charset="0"/>
              </a:rPr>
              <a:t>, Cloudscape, Db2 Universal Database, DS4000, DS6000, DS8000, </a:t>
            </a:r>
            <a:r>
              <a:rPr lang="en-US" sz="800" dirty="0" err="1">
                <a:cs typeface="Arial" charset="0"/>
              </a:rPr>
              <a:t>EnergyScale</a:t>
            </a:r>
            <a:r>
              <a:rPr lang="en-US" sz="800" dirty="0">
                <a:cs typeface="Arial" charset="0"/>
              </a:rPr>
              <a:t>, Enterprise Workload Manager, General Parallel File System, , GPFS, HACMP, HACMP/6000, HASM, IBM Systems Director Active Energy Manager, iSeries, Micro-Partitioning, POWER, </a:t>
            </a:r>
            <a:r>
              <a:rPr lang="en-US" sz="800" dirty="0" err="1">
                <a:cs typeface="Arial" charset="0"/>
              </a:rPr>
              <a:t>PowerExecutive</a:t>
            </a:r>
            <a:r>
              <a:rPr lang="en-US" sz="800" dirty="0">
                <a:cs typeface="Arial" charset="0"/>
              </a:rPr>
              <a:t>, </a:t>
            </a:r>
            <a:r>
              <a:rPr lang="en-US" sz="800" dirty="0" err="1">
                <a:cs typeface="Arial" charset="0"/>
              </a:rPr>
              <a:t>PowerVM</a:t>
            </a:r>
            <a:r>
              <a:rPr lang="en-US" sz="800" dirty="0">
                <a:cs typeface="Arial" charset="0"/>
              </a:rPr>
              <a:t>, </a:t>
            </a:r>
            <a:r>
              <a:rPr lang="en-US" sz="800" dirty="0" err="1">
                <a:cs typeface="Arial" charset="0"/>
              </a:rPr>
              <a:t>PowerVM</a:t>
            </a:r>
            <a:r>
              <a:rPr lang="en-US" sz="800" dirty="0">
                <a:cs typeface="Arial" charset="0"/>
              </a:rPr>
              <a:t> (logo), PowerHA, Power Architecture, Power Everywhere, Power Family, POWER Hypervisor,  Power Systems, Power Systems (logo), Power Systems Software, Power Systems Software (logo), POWER2, POWER3, POWER4, POWER4+, POWER5, POWER5+, POWER6, POWER6+, POWER7, System </a:t>
            </a:r>
            <a:r>
              <a:rPr lang="en-US" sz="800" dirty="0" err="1">
                <a:cs typeface="Arial" charset="0"/>
              </a:rPr>
              <a:t>i</a:t>
            </a:r>
            <a:r>
              <a:rPr lang="en-US" sz="800" dirty="0">
                <a:cs typeface="Arial" charset="0"/>
              </a:rPr>
              <a:t>, System p, System p5, System Storage, System z, TME 10, Workload Partitions Manager and X-Architecture are trademarks or registered trademarks of International Business Machines Corporation in the United States, other countries, or both. If these and other IBM trademarked terms are marked on their first occurrence in this information with a trademark symbol (® or ™), these symbols indicate U.S. registered or common law trademarks owned by IBM at the time this information was published. Such trademarks may also be registered or common law trademarks in other countries. </a:t>
            </a:r>
          </a:p>
          <a:p>
            <a:pPr>
              <a:spcAft>
                <a:spcPct val="10000"/>
              </a:spcAft>
            </a:pPr>
            <a:r>
              <a:rPr lang="en-US" sz="800" dirty="0">
                <a:cs typeface="Arial" charset="0"/>
              </a:rPr>
              <a:t>A full list of U.S. trademarks owned by IBM may be found at: http://www.</a:t>
            </a:r>
            <a:r>
              <a:rPr lang="en-US" sz="800" b="1" dirty="0">
                <a:cs typeface="Arial" charset="0"/>
              </a:rPr>
              <a:t>ibm.com</a:t>
            </a:r>
            <a:r>
              <a:rPr lang="en-US" sz="800" dirty="0">
                <a:cs typeface="Arial" charset="0"/>
              </a:rPr>
              <a:t>/legal/copytrade.shtml. </a:t>
            </a:r>
          </a:p>
          <a:p>
            <a:pPr>
              <a:spcAft>
                <a:spcPct val="10000"/>
              </a:spcAft>
            </a:pPr>
            <a:r>
              <a:rPr lang="en-US" sz="800" dirty="0">
                <a:cs typeface="Arial" charset="0"/>
              </a:rPr>
              <a:t>Adobe, the Adobe logo, PostScript, and the PostScript logo are either registered trademarks or trademarks of Adobe Systems Incorporated in the United States, and/or other countries.</a:t>
            </a:r>
          </a:p>
          <a:p>
            <a:pPr>
              <a:spcAft>
                <a:spcPct val="10000"/>
              </a:spcAft>
            </a:pPr>
            <a:r>
              <a:rPr lang="en-US" sz="800" dirty="0" err="1">
                <a:cs typeface="Arial" charset="0"/>
              </a:rPr>
              <a:t>AltiVec</a:t>
            </a:r>
            <a:r>
              <a:rPr lang="en-US" sz="800" dirty="0">
                <a:cs typeface="Arial" charset="0"/>
              </a:rPr>
              <a:t> is a trademark of Freescale Semiconductor, Inc.</a:t>
            </a:r>
          </a:p>
          <a:p>
            <a:pPr>
              <a:spcAft>
                <a:spcPct val="10000"/>
              </a:spcAft>
            </a:pPr>
            <a:endParaRPr lang="en-US" sz="800" dirty="0">
              <a:cs typeface="Arial" charset="0"/>
            </a:endParaRPr>
          </a:p>
          <a:p>
            <a:pPr>
              <a:spcAft>
                <a:spcPct val="10000"/>
              </a:spcAft>
            </a:pPr>
            <a:endParaRPr lang="en-US" sz="800" dirty="0">
              <a:cs typeface="Arial" charset="0"/>
            </a:endParaRPr>
          </a:p>
        </p:txBody>
      </p:sp>
      <p:sp>
        <p:nvSpPr>
          <p:cNvPr id="4" name="Text Placeholder 3">
            <a:extLst>
              <a:ext uri="{FF2B5EF4-FFF2-40B4-BE49-F238E27FC236}">
                <a16:creationId xmlns:a16="http://schemas.microsoft.com/office/drawing/2014/main" id="{6C118C47-4FE6-B6ED-9328-F0ADF2105633}"/>
              </a:ext>
            </a:extLst>
          </p:cNvPr>
          <p:cNvSpPr>
            <a:spLocks noGrp="1"/>
          </p:cNvSpPr>
          <p:nvPr>
            <p:ph type="body" sz="quarter" idx="15"/>
          </p:nvPr>
        </p:nvSpPr>
        <p:spPr/>
        <p:txBody>
          <a:bodyPr/>
          <a:lstStyle/>
          <a:p>
            <a:pPr>
              <a:spcAft>
                <a:spcPct val="10000"/>
              </a:spcAft>
            </a:pPr>
            <a:r>
              <a:rPr lang="en-US" sz="800" dirty="0">
                <a:cs typeface="Arial" charset="0"/>
              </a:rPr>
              <a:t>AMD Opteron is a trademark of Advanced Micro Devices, Inc.</a:t>
            </a:r>
          </a:p>
          <a:p>
            <a:pPr>
              <a:spcAft>
                <a:spcPct val="10000"/>
              </a:spcAft>
            </a:pPr>
            <a:r>
              <a:rPr lang="en-US" sz="800" dirty="0">
                <a:cs typeface="Arial" charset="0"/>
              </a:rPr>
              <a:t>InfiniBand, InfiniBand Trade Association and the InfiniBand design marks are trademarks and/or service marks of the InfiniBand Trade Association. </a:t>
            </a:r>
          </a:p>
          <a:p>
            <a:pPr>
              <a:spcAft>
                <a:spcPct val="10000"/>
              </a:spcAft>
            </a:pPr>
            <a:r>
              <a:rPr lang="en-US" sz="800" dirty="0">
                <a:cs typeface="Arial" charset="0"/>
              </a:rPr>
              <a:t>Intel, Intel logo, Intel Inside, Intel Inside logo, Intel Centrino, Intel Centrino logo, Celeron, Intel Xeon, Intel </a:t>
            </a:r>
            <a:r>
              <a:rPr lang="en-US" sz="800" dirty="0" err="1">
                <a:cs typeface="Arial" charset="0"/>
              </a:rPr>
              <a:t>SpeedStep</a:t>
            </a:r>
            <a:r>
              <a:rPr lang="en-US" sz="800" dirty="0">
                <a:cs typeface="Arial" charset="0"/>
              </a:rPr>
              <a:t>, Itanium, and Pentium are trademarks or registered trademarks of Intel Corporation or its subsidiaries in the United States and other countries.</a:t>
            </a:r>
          </a:p>
          <a:p>
            <a:pPr>
              <a:spcAft>
                <a:spcPct val="10000"/>
              </a:spcAft>
            </a:pPr>
            <a:r>
              <a:rPr lang="en-US" sz="800" dirty="0">
                <a:cs typeface="Arial" charset="0"/>
              </a:rPr>
              <a:t>IT Infrastructure Library is a registered trademark of the Central Computer and Telecommunications Agency which is now part of the Office of Government Commerce.</a:t>
            </a:r>
          </a:p>
          <a:p>
            <a:pPr>
              <a:spcAft>
                <a:spcPct val="10000"/>
              </a:spcAft>
            </a:pPr>
            <a:r>
              <a:rPr lang="en-US" sz="800" dirty="0">
                <a:cs typeface="Arial" charset="0"/>
              </a:rPr>
              <a:t>Java and all Java-based trademarks and logos are trademarks or registered trademarks of Oracle and/or its affiliates.</a:t>
            </a:r>
          </a:p>
          <a:p>
            <a:pPr>
              <a:spcAft>
                <a:spcPct val="10000"/>
              </a:spcAft>
            </a:pPr>
            <a:r>
              <a:rPr lang="en-US" sz="800" dirty="0">
                <a:cs typeface="Arial" charset="0"/>
              </a:rPr>
              <a:t>Linear Tape-Open, LTO, the LTO Logo, Ultrium, and the Ultrium logo are trademarks of HP, IBM Corp. and Quantum in the U.S. and other countries.</a:t>
            </a:r>
          </a:p>
          <a:p>
            <a:pPr>
              <a:spcAft>
                <a:spcPct val="10000"/>
              </a:spcAft>
            </a:pPr>
            <a:r>
              <a:rPr lang="en-US" sz="800" dirty="0">
                <a:cs typeface="Arial" charset="0"/>
              </a:rPr>
              <a:t>Linux is a registered trademark of Linus Torvalds in the United States, other countries or both.</a:t>
            </a:r>
          </a:p>
          <a:p>
            <a:pPr>
              <a:spcAft>
                <a:spcPct val="10000"/>
              </a:spcAft>
            </a:pPr>
            <a:r>
              <a:rPr lang="en-US" sz="800" dirty="0">
                <a:cs typeface="Arial" charset="0"/>
              </a:rPr>
              <a:t>Microsoft, Windows and the Windows logo are registered trademarks of Microsoft Corporation in the United States, other countries or both.</a:t>
            </a:r>
          </a:p>
          <a:p>
            <a:pPr>
              <a:spcAft>
                <a:spcPct val="10000"/>
              </a:spcAft>
            </a:pPr>
            <a:r>
              <a:rPr lang="en-US" sz="800" dirty="0" err="1">
                <a:cs typeface="Arial" charset="0"/>
              </a:rPr>
              <a:t>NetBench</a:t>
            </a:r>
            <a:r>
              <a:rPr lang="en-US" sz="800" dirty="0">
                <a:cs typeface="Arial" charset="0"/>
              </a:rPr>
              <a:t> is a registered trademark of Ziff Davis Media in the United States, other countries or both.</a:t>
            </a:r>
          </a:p>
          <a:p>
            <a:pPr>
              <a:spcAft>
                <a:spcPct val="10000"/>
              </a:spcAft>
            </a:pPr>
            <a:r>
              <a:rPr lang="en-US" sz="800" dirty="0" err="1">
                <a:cs typeface="Arial" charset="0"/>
              </a:rPr>
              <a:t>SPECint</a:t>
            </a:r>
            <a:r>
              <a:rPr lang="en-US" sz="800" dirty="0">
                <a:cs typeface="Arial" charset="0"/>
              </a:rPr>
              <a:t>, </a:t>
            </a:r>
            <a:r>
              <a:rPr lang="en-US" sz="800" dirty="0" err="1">
                <a:cs typeface="Arial" charset="0"/>
              </a:rPr>
              <a:t>SPECfp</a:t>
            </a:r>
            <a:r>
              <a:rPr lang="en-US" sz="800" dirty="0">
                <a:cs typeface="Arial" charset="0"/>
              </a:rPr>
              <a:t>, </a:t>
            </a:r>
            <a:r>
              <a:rPr lang="en-US" sz="800" dirty="0" err="1">
                <a:cs typeface="Arial" charset="0"/>
              </a:rPr>
              <a:t>SPECjbb</a:t>
            </a:r>
            <a:r>
              <a:rPr lang="en-US" sz="800" dirty="0">
                <a:cs typeface="Arial" charset="0"/>
              </a:rPr>
              <a:t>, </a:t>
            </a:r>
            <a:r>
              <a:rPr lang="en-US" sz="800" dirty="0" err="1">
                <a:cs typeface="Arial" charset="0"/>
              </a:rPr>
              <a:t>SPECweb</a:t>
            </a:r>
            <a:r>
              <a:rPr lang="en-US" sz="800" dirty="0">
                <a:cs typeface="Arial" charset="0"/>
              </a:rPr>
              <a:t>, </a:t>
            </a:r>
            <a:r>
              <a:rPr lang="en-US" sz="800" dirty="0" err="1">
                <a:cs typeface="Arial" charset="0"/>
              </a:rPr>
              <a:t>SPECjAppServer</a:t>
            </a:r>
            <a:r>
              <a:rPr lang="en-US" sz="800" dirty="0">
                <a:cs typeface="Arial" charset="0"/>
              </a:rPr>
              <a:t>, SPEC OMP, </a:t>
            </a:r>
            <a:r>
              <a:rPr lang="en-US" sz="800" dirty="0" err="1">
                <a:cs typeface="Arial" charset="0"/>
              </a:rPr>
              <a:t>SPECviewperf</a:t>
            </a:r>
            <a:r>
              <a:rPr lang="en-US" sz="800" dirty="0">
                <a:cs typeface="Arial" charset="0"/>
              </a:rPr>
              <a:t>, </a:t>
            </a:r>
            <a:r>
              <a:rPr lang="en-US" sz="800" dirty="0" err="1">
                <a:cs typeface="Arial" charset="0"/>
              </a:rPr>
              <a:t>SPECapc</a:t>
            </a:r>
            <a:r>
              <a:rPr lang="en-US" sz="800" dirty="0">
                <a:cs typeface="Arial" charset="0"/>
              </a:rPr>
              <a:t>, </a:t>
            </a:r>
            <a:r>
              <a:rPr lang="en-US" sz="800" dirty="0" err="1">
                <a:cs typeface="Arial" charset="0"/>
              </a:rPr>
              <a:t>SPEChpc</a:t>
            </a:r>
            <a:r>
              <a:rPr lang="en-US" sz="800" dirty="0">
                <a:cs typeface="Arial" charset="0"/>
              </a:rPr>
              <a:t>, </a:t>
            </a:r>
            <a:r>
              <a:rPr lang="en-US" sz="800" dirty="0" err="1">
                <a:cs typeface="Arial" charset="0"/>
              </a:rPr>
              <a:t>SPECjvm</a:t>
            </a:r>
            <a:r>
              <a:rPr lang="en-US" sz="800" dirty="0">
                <a:cs typeface="Arial" charset="0"/>
              </a:rPr>
              <a:t>, </a:t>
            </a:r>
            <a:r>
              <a:rPr lang="en-US" sz="800" dirty="0" err="1">
                <a:cs typeface="Arial" charset="0"/>
              </a:rPr>
              <a:t>SPECmail</a:t>
            </a:r>
            <a:r>
              <a:rPr lang="en-US" sz="800" dirty="0">
                <a:cs typeface="Arial" charset="0"/>
              </a:rPr>
              <a:t>, </a:t>
            </a:r>
            <a:r>
              <a:rPr lang="en-US" sz="800" dirty="0" err="1">
                <a:cs typeface="Arial" charset="0"/>
              </a:rPr>
              <a:t>SPECimap</a:t>
            </a:r>
            <a:r>
              <a:rPr lang="en-US" sz="800" dirty="0">
                <a:cs typeface="Arial" charset="0"/>
              </a:rPr>
              <a:t> and </a:t>
            </a:r>
            <a:r>
              <a:rPr lang="en-US" sz="800" dirty="0" err="1">
                <a:cs typeface="Arial" charset="0"/>
              </a:rPr>
              <a:t>SPECsfs</a:t>
            </a:r>
            <a:r>
              <a:rPr lang="en-US" sz="800" dirty="0">
                <a:cs typeface="Arial" charset="0"/>
              </a:rPr>
              <a:t> are trademarks of the Standard Performance Evaluation Corp (SPEC).</a:t>
            </a:r>
          </a:p>
          <a:p>
            <a:pPr>
              <a:spcAft>
                <a:spcPct val="10000"/>
              </a:spcAft>
            </a:pPr>
            <a:r>
              <a:rPr lang="en-US" sz="800" dirty="0">
                <a:cs typeface="Arial" charset="0"/>
              </a:rPr>
              <a:t>The Power Architecture and Power.org wordmarks and the Power and Power.org logos and related marks are trademarks and service marks licensed by Power.org.</a:t>
            </a:r>
          </a:p>
          <a:p>
            <a:pPr>
              <a:spcAft>
                <a:spcPct val="10000"/>
              </a:spcAft>
            </a:pPr>
            <a:r>
              <a:rPr lang="en-US" sz="800" dirty="0">
                <a:cs typeface="Arial" charset="0"/>
              </a:rPr>
              <a:t>TPC-C and TPC-H are trademarks of the Transaction Performance Processing Council (TPPC).</a:t>
            </a:r>
          </a:p>
          <a:p>
            <a:pPr>
              <a:spcAft>
                <a:spcPct val="10000"/>
              </a:spcAft>
            </a:pPr>
            <a:r>
              <a:rPr lang="en-US" sz="800" dirty="0">
                <a:cs typeface="Arial" charset="0"/>
              </a:rPr>
              <a:t>UNIX is a registered trademark of The Open Group in the United States, other countries or both. </a:t>
            </a:r>
          </a:p>
          <a:p>
            <a:pPr>
              <a:spcAft>
                <a:spcPct val="10000"/>
              </a:spcAft>
            </a:pPr>
            <a:endParaRPr lang="en-US" sz="800" dirty="0">
              <a:cs typeface="Arial" charset="0"/>
            </a:endParaRPr>
          </a:p>
          <a:p>
            <a:pPr>
              <a:spcAft>
                <a:spcPct val="10000"/>
              </a:spcAft>
            </a:pPr>
            <a:r>
              <a:rPr lang="en-US" sz="800" dirty="0">
                <a:cs typeface="Arial" charset="0"/>
              </a:rPr>
              <a:t>Other company, product and service names may be trademarks or service marks of others.</a:t>
            </a:r>
          </a:p>
        </p:txBody>
      </p:sp>
      <p:sp>
        <p:nvSpPr>
          <p:cNvPr id="5" name="Footer Placeholder 4">
            <a:extLst>
              <a:ext uri="{FF2B5EF4-FFF2-40B4-BE49-F238E27FC236}">
                <a16:creationId xmlns:a16="http://schemas.microsoft.com/office/drawing/2014/main" id="{00975230-8B0F-B37C-7E2D-D68227DBC49E}"/>
              </a:ext>
            </a:extLst>
          </p:cNvPr>
          <p:cNvSpPr>
            <a:spLocks noGrp="1"/>
          </p:cNvSpPr>
          <p:nvPr>
            <p:ph type="ftr" sz="quarter" idx="18"/>
          </p:nvPr>
        </p:nvSpPr>
        <p:spPr/>
        <p:txBody>
          <a:bodyPr/>
          <a:lstStyle/>
          <a:p>
            <a:endParaRPr lang="en-US" dirty="0"/>
          </a:p>
        </p:txBody>
      </p:sp>
      <p:sp>
        <p:nvSpPr>
          <p:cNvPr id="2" name="Slide Number Placeholder 1">
            <a:extLst>
              <a:ext uri="{FF2B5EF4-FFF2-40B4-BE49-F238E27FC236}">
                <a16:creationId xmlns:a16="http://schemas.microsoft.com/office/drawing/2014/main" id="{F77A0853-A1B9-E173-1428-0FA8DD9F61E5}"/>
              </a:ext>
            </a:extLst>
          </p:cNvPr>
          <p:cNvSpPr>
            <a:spLocks noGrp="1"/>
          </p:cNvSpPr>
          <p:nvPr>
            <p:ph type="sldNum" sz="quarter" idx="4"/>
          </p:nvPr>
        </p:nvSpPr>
        <p:spPr>
          <a:xfrm>
            <a:off x="11789284" y="6475365"/>
            <a:ext cx="115416" cy="123111"/>
          </a:xfrm>
        </p:spPr>
        <p:txBody>
          <a:bodyPr/>
          <a:lstStyle/>
          <a:p>
            <a:fld id="{86CB4B4D-7CA3-9044-876B-883B54F8677D}" type="slidenum">
              <a:rPr lang="en-US" smtClean="0"/>
              <a:pPr/>
              <a:t>47</a:t>
            </a:fld>
            <a:endParaRPr lang="en-US" dirty="0"/>
          </a:p>
        </p:txBody>
      </p:sp>
      <p:cxnSp>
        <p:nvCxnSpPr>
          <p:cNvPr id="7" name="Straight Connector 6" descr="Vertical column divider">
            <a:extLst>
              <a:ext uri="{FF2B5EF4-FFF2-40B4-BE49-F238E27FC236}">
                <a16:creationId xmlns:a16="http://schemas.microsoft.com/office/drawing/2014/main" id="{B4519AA4-C28E-D4E0-5A79-E34B3C46F527}"/>
              </a:ext>
            </a:extLst>
          </p:cNvPr>
          <p:cNvCxnSpPr>
            <a:cxnSpLocks/>
          </p:cNvCxnSpPr>
          <p:nvPr/>
        </p:nvCxnSpPr>
        <p:spPr bwMode="auto">
          <a:xfrm>
            <a:off x="6095207" y="285366"/>
            <a:ext cx="0" cy="581346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descr="Vertical column divider">
            <a:extLst>
              <a:ext uri="{FF2B5EF4-FFF2-40B4-BE49-F238E27FC236}">
                <a16:creationId xmlns:a16="http://schemas.microsoft.com/office/drawing/2014/main" id="{4B66AE58-C087-9382-A567-1392C8880B00}"/>
              </a:ext>
            </a:extLst>
          </p:cNvPr>
          <p:cNvCxnSpPr>
            <a:cxnSpLocks/>
          </p:cNvCxnSpPr>
          <p:nvPr/>
        </p:nvCxnSpPr>
        <p:spPr bwMode="auto">
          <a:xfrm>
            <a:off x="9142810" y="285366"/>
            <a:ext cx="0" cy="581346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01203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0EC58-8083-5CF5-489C-9E1FCF48EA8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6C52B7C-4D83-9695-2B2B-701271D54811}"/>
              </a:ext>
            </a:extLst>
          </p:cNvPr>
          <p:cNvSpPr/>
          <p:nvPr/>
        </p:nvSpPr>
        <p:spPr bwMode="auto">
          <a:xfrm>
            <a:off x="6096000" y="446"/>
            <a:ext cx="6096000" cy="6857107"/>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defTabSz="457109" fontAlgn="base">
              <a:spcBef>
                <a:spcPct val="0"/>
              </a:spcBef>
              <a:spcAft>
                <a:spcPct val="0"/>
              </a:spcAft>
            </a:pPr>
            <a:endParaRPr lang="en-US" sz="700" dirty="0">
              <a:solidFill>
                <a:schemeClr val="bg1"/>
              </a:solidFill>
            </a:endParaRPr>
          </a:p>
        </p:txBody>
      </p:sp>
      <p:sp>
        <p:nvSpPr>
          <p:cNvPr id="2" name="Title 1">
            <a:extLst>
              <a:ext uri="{FF2B5EF4-FFF2-40B4-BE49-F238E27FC236}">
                <a16:creationId xmlns:a16="http://schemas.microsoft.com/office/drawing/2014/main" id="{ED2EBDB2-9447-62D6-A3DD-9BE83A9C958F}"/>
              </a:ext>
            </a:extLst>
          </p:cNvPr>
          <p:cNvSpPr>
            <a:spLocks noGrp="1"/>
          </p:cNvSpPr>
          <p:nvPr>
            <p:ph type="title"/>
          </p:nvPr>
        </p:nvSpPr>
        <p:spPr>
          <a:xfrm>
            <a:off x="6218646" y="350044"/>
            <a:ext cx="2948282" cy="548564"/>
          </a:xfrm>
        </p:spPr>
        <p:txBody>
          <a:bodyPr>
            <a:normAutofit/>
          </a:bodyPr>
          <a:lstStyle/>
          <a:p>
            <a:r>
              <a:rPr lang="en-US" dirty="0">
                <a:solidFill>
                  <a:schemeClr val="accent1">
                    <a:lumMod val="75000"/>
                  </a:schemeClr>
                </a:solidFill>
                <a:latin typeface="IBM Plex Sans" panose="020B0503050203000203" pitchFamily="34" charset="0"/>
              </a:rPr>
              <a:t>Introducing …</a:t>
            </a:r>
          </a:p>
        </p:txBody>
      </p:sp>
      <p:sp>
        <p:nvSpPr>
          <p:cNvPr id="14" name="Text Placeholder 3">
            <a:extLst>
              <a:ext uri="{FF2B5EF4-FFF2-40B4-BE49-F238E27FC236}">
                <a16:creationId xmlns:a16="http://schemas.microsoft.com/office/drawing/2014/main" id="{DFE7A555-8AC9-4317-66FB-BFFF15C33061}"/>
              </a:ext>
            </a:extLst>
          </p:cNvPr>
          <p:cNvSpPr txBox="1">
            <a:spLocks/>
          </p:cNvSpPr>
          <p:nvPr/>
        </p:nvSpPr>
        <p:spPr>
          <a:xfrm>
            <a:off x="6218646" y="1248205"/>
            <a:ext cx="5337839" cy="5441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IBM Plex Sans"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164559" lvl="2" indent="0">
              <a:lnSpc>
                <a:spcPct val="100000"/>
              </a:lnSpc>
              <a:buNone/>
            </a:pPr>
            <a:endParaRPr lang="en-US" sz="2699" b="1" kern="0" dirty="0">
              <a:solidFill>
                <a:schemeClr val="accent1">
                  <a:lumMod val="75000"/>
                </a:schemeClr>
              </a:solidFill>
            </a:endParaRPr>
          </a:p>
          <a:p>
            <a:pPr marL="164559" lvl="2" indent="0">
              <a:lnSpc>
                <a:spcPct val="100000"/>
              </a:lnSpc>
              <a:buNone/>
            </a:pPr>
            <a:r>
              <a:rPr lang="en-US" sz="2699" b="1" kern="0" dirty="0">
                <a:solidFill>
                  <a:schemeClr val="accent1">
                    <a:lumMod val="75000"/>
                  </a:schemeClr>
                </a:solidFill>
              </a:rPr>
              <a:t>IBM </a:t>
            </a:r>
            <a:r>
              <a:rPr lang="en-US" sz="2699" b="1" kern="0" dirty="0" err="1">
                <a:solidFill>
                  <a:schemeClr val="accent1">
                    <a:lumMod val="75000"/>
                  </a:schemeClr>
                </a:solidFill>
              </a:rPr>
              <a:t>i</a:t>
            </a:r>
            <a:r>
              <a:rPr lang="en-US" sz="2699" b="1" kern="0" dirty="0">
                <a:solidFill>
                  <a:schemeClr val="accent1">
                    <a:lumMod val="75000"/>
                  </a:schemeClr>
                </a:solidFill>
              </a:rPr>
              <a:t> P30 Enterprise Edition</a:t>
            </a:r>
            <a:r>
              <a:rPr lang="en-US" sz="2200" b="1" kern="0" dirty="0">
                <a:solidFill>
                  <a:schemeClr val="accent1">
                    <a:lumMod val="75000"/>
                  </a:schemeClr>
                </a:solidFill>
              </a:rPr>
              <a:t> </a:t>
            </a:r>
          </a:p>
          <a:p>
            <a:pPr marL="164559" lvl="2" indent="0">
              <a:lnSpc>
                <a:spcPct val="100000"/>
              </a:lnSpc>
              <a:buNone/>
            </a:pPr>
            <a:r>
              <a:rPr lang="en-US" sz="2200" kern="0" dirty="0">
                <a:solidFill>
                  <a:schemeClr val="accent1">
                    <a:lumMod val="75000"/>
                  </a:schemeClr>
                </a:solidFill>
              </a:rPr>
              <a:t>A strategic bundle that offers comprehensive IBM </a:t>
            </a:r>
            <a:r>
              <a:rPr lang="en-US" sz="2200" kern="0" dirty="0" err="1">
                <a:solidFill>
                  <a:schemeClr val="accent1">
                    <a:lumMod val="75000"/>
                  </a:schemeClr>
                </a:solidFill>
              </a:rPr>
              <a:t>i</a:t>
            </a:r>
            <a:r>
              <a:rPr lang="en-US" sz="2200" kern="0" dirty="0">
                <a:solidFill>
                  <a:schemeClr val="accent1">
                    <a:lumMod val="75000"/>
                  </a:schemeClr>
                </a:solidFill>
              </a:rPr>
              <a:t> enterprise capabilities</a:t>
            </a:r>
          </a:p>
          <a:p>
            <a:pPr marL="0" lvl="1" indent="0">
              <a:lnSpc>
                <a:spcPct val="100000"/>
              </a:lnSpc>
              <a:buNone/>
            </a:pPr>
            <a:endParaRPr lang="en-US" sz="2200" b="1" kern="0" dirty="0">
              <a:solidFill>
                <a:schemeClr val="accent1">
                  <a:lumMod val="75000"/>
                </a:schemeClr>
              </a:solidFill>
            </a:endParaRPr>
          </a:p>
          <a:p>
            <a:pPr marL="164559" lvl="2" indent="0">
              <a:lnSpc>
                <a:spcPct val="100000"/>
              </a:lnSpc>
              <a:buNone/>
            </a:pPr>
            <a:endParaRPr lang="en-US" sz="2699" b="1" kern="0" dirty="0">
              <a:solidFill>
                <a:schemeClr val="accent1">
                  <a:lumMod val="75000"/>
                </a:schemeClr>
              </a:solidFill>
            </a:endParaRPr>
          </a:p>
          <a:p>
            <a:pPr marL="164559" lvl="2" indent="0">
              <a:lnSpc>
                <a:spcPct val="100000"/>
              </a:lnSpc>
              <a:buNone/>
            </a:pPr>
            <a:r>
              <a:rPr lang="en-US" sz="2699" b="1" kern="0" dirty="0">
                <a:solidFill>
                  <a:schemeClr val="accent1">
                    <a:lumMod val="75000"/>
                  </a:schemeClr>
                </a:solidFill>
              </a:rPr>
              <a:t>IBM </a:t>
            </a:r>
            <a:r>
              <a:rPr lang="en-US" sz="2699" b="1" kern="0" dirty="0" err="1">
                <a:solidFill>
                  <a:schemeClr val="accent1">
                    <a:lumMod val="75000"/>
                  </a:schemeClr>
                </a:solidFill>
              </a:rPr>
              <a:t>i</a:t>
            </a:r>
            <a:r>
              <a:rPr lang="en-US" sz="2699" b="1" kern="0" dirty="0">
                <a:solidFill>
                  <a:schemeClr val="accent1">
                    <a:lumMod val="75000"/>
                  </a:schemeClr>
                </a:solidFill>
              </a:rPr>
              <a:t> P20 Standard Edition </a:t>
            </a:r>
          </a:p>
          <a:p>
            <a:pPr marL="164559" lvl="2" indent="0">
              <a:lnSpc>
                <a:spcPct val="100000"/>
              </a:lnSpc>
              <a:buNone/>
            </a:pPr>
            <a:r>
              <a:rPr lang="en-US" sz="2200" dirty="0">
                <a:solidFill>
                  <a:schemeClr val="accent1">
                    <a:lumMod val="75000"/>
                  </a:schemeClr>
                </a:solidFill>
              </a:rPr>
              <a:t>A simplified bundle with essential capabilities</a:t>
            </a:r>
            <a:endParaRPr lang="en-US" sz="2200" b="1" dirty="0">
              <a:solidFill>
                <a:schemeClr val="accent1">
                  <a:lumMod val="75000"/>
                </a:schemeClr>
              </a:solidFill>
              <a:ea typeface="IBM Plex Sans" charset="0"/>
              <a:cs typeface="IBM Plex Sans" charset="0"/>
            </a:endParaRPr>
          </a:p>
          <a:p>
            <a:pPr marL="76182" defTabSz="1214664">
              <a:buClr>
                <a:schemeClr val="tx1"/>
              </a:buClr>
              <a:defRPr/>
            </a:pPr>
            <a:endParaRPr lang="en-US" sz="2200" dirty="0">
              <a:solidFill>
                <a:schemeClr val="accent1">
                  <a:lumMod val="75000"/>
                </a:schemeClr>
              </a:solidFill>
              <a:latin typeface="+mn-lt"/>
              <a:ea typeface="IBM Plex Sans" charset="0"/>
              <a:cs typeface="IBM Plex Sans" charset="0"/>
            </a:endParaRPr>
          </a:p>
          <a:p>
            <a:pPr marL="452854" indent="-376673" defTabSz="1214664">
              <a:buClr>
                <a:srgbClr val="C00000"/>
              </a:buClr>
              <a:defRPr/>
            </a:pPr>
            <a:endParaRPr lang="en-US" sz="2200" b="1" kern="0" dirty="0">
              <a:solidFill>
                <a:schemeClr val="accent1">
                  <a:lumMod val="75000"/>
                </a:schemeClr>
              </a:solidFill>
              <a:latin typeface="+mn-lt"/>
            </a:endParaRPr>
          </a:p>
        </p:txBody>
      </p:sp>
      <p:sp>
        <p:nvSpPr>
          <p:cNvPr id="3" name="TextBox 2">
            <a:extLst>
              <a:ext uri="{FF2B5EF4-FFF2-40B4-BE49-F238E27FC236}">
                <a16:creationId xmlns:a16="http://schemas.microsoft.com/office/drawing/2014/main" id="{F520E78E-AFEB-8F33-0ECD-872BD9ACD9BE}"/>
              </a:ext>
            </a:extLst>
          </p:cNvPr>
          <p:cNvSpPr txBox="1"/>
          <p:nvPr/>
        </p:nvSpPr>
        <p:spPr>
          <a:xfrm>
            <a:off x="-5394258" y="-335236"/>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222188" indent="-223330" defTabSz="1218956">
              <a:spcBef>
                <a:spcPts val="1450"/>
              </a:spcBef>
              <a:buSzPct val="100000"/>
              <a:buFontTx/>
              <a:buChar char="–"/>
            </a:pPr>
            <a:endParaRPr lang="en-US" sz="900" kern="0" dirty="0">
              <a:solidFill>
                <a:srgbClr val="000000"/>
              </a:solidFill>
              <a:ea typeface="+mj-ea"/>
              <a:cs typeface="+mj-cs"/>
              <a:sym typeface="IBM Plex Sans Light"/>
            </a:endParaRPr>
          </a:p>
        </p:txBody>
      </p:sp>
      <p:sp>
        <p:nvSpPr>
          <p:cNvPr id="5" name="TextBox 4">
            <a:extLst>
              <a:ext uri="{FF2B5EF4-FFF2-40B4-BE49-F238E27FC236}">
                <a16:creationId xmlns:a16="http://schemas.microsoft.com/office/drawing/2014/main" id="{EB74ACDF-910F-C579-415E-E544ED87B65C}"/>
              </a:ext>
            </a:extLst>
          </p:cNvPr>
          <p:cNvSpPr txBox="1"/>
          <p:nvPr/>
        </p:nvSpPr>
        <p:spPr>
          <a:xfrm>
            <a:off x="563022" y="689164"/>
            <a:ext cx="4817556" cy="584775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marL="76182" defTabSz="1214664">
              <a:buClr>
                <a:schemeClr val="tx1"/>
              </a:buClr>
              <a:defRPr/>
            </a:pPr>
            <a:endParaRPr lang="en-US" sz="2200" dirty="0">
              <a:ea typeface="IBM Plex Sans" charset="0"/>
              <a:cs typeface="IBM Plex Sans" charset="0"/>
            </a:endParaRPr>
          </a:p>
          <a:p>
            <a:pPr marL="76182" defTabSz="1214664">
              <a:buClr>
                <a:schemeClr val="tx1"/>
              </a:buClr>
              <a:defRPr/>
            </a:pPr>
            <a:r>
              <a:rPr lang="en-US" sz="2200" b="1" dirty="0">
                <a:solidFill>
                  <a:schemeClr val="accent1"/>
                </a:solidFill>
              </a:rPr>
              <a:t>Sim</a:t>
            </a:r>
            <a:r>
              <a:rPr lang="en-US" sz="2200" b="1" dirty="0">
                <a:solidFill>
                  <a:schemeClr val="accent1"/>
                </a:solidFill>
                <a:ea typeface="IBM Plex Sans" charset="0"/>
                <a:cs typeface="IBM Plex Sans" charset="0"/>
              </a:rPr>
              <a:t>plify Licensing: </a:t>
            </a:r>
          </a:p>
          <a:p>
            <a:pPr marL="76182" defTabSz="1214664">
              <a:buClr>
                <a:schemeClr val="tx1"/>
              </a:buClr>
              <a:defRPr/>
            </a:pPr>
            <a:r>
              <a:rPr lang="en-US" sz="2200" b="1" dirty="0">
                <a:ea typeface="IBM Plex Sans" charset="0"/>
                <a:cs typeface="IBM Plex Sans" charset="0"/>
              </a:rPr>
              <a:t>Streamline purchase decision</a:t>
            </a:r>
            <a:r>
              <a:rPr lang="en-US" sz="2200" dirty="0">
                <a:ea typeface="IBM Plex Sans" charset="0"/>
                <a:cs typeface="IBM Plex Sans" charset="0"/>
              </a:rPr>
              <a:t>, simplify license compliance, and </a:t>
            </a:r>
            <a:r>
              <a:rPr lang="en-US" sz="2200" b="1" dirty="0">
                <a:ea typeface="IBM Plex Sans" charset="0"/>
                <a:cs typeface="IBM Plex Sans" charset="0"/>
              </a:rPr>
              <a:t>increase flexibility </a:t>
            </a:r>
            <a:r>
              <a:rPr lang="en-US" sz="2200" dirty="0">
                <a:ea typeface="IBM Plex Sans" charset="0"/>
                <a:cs typeface="IBM Plex Sans" charset="0"/>
              </a:rPr>
              <a:t>to deploy capabilities</a:t>
            </a:r>
          </a:p>
          <a:p>
            <a:pPr marL="76182" defTabSz="1214664">
              <a:buClr>
                <a:schemeClr val="tx1"/>
              </a:buClr>
              <a:defRPr/>
            </a:pPr>
            <a:endParaRPr lang="en-US" sz="2200" dirty="0">
              <a:ea typeface="IBM Plex Sans" charset="0"/>
              <a:cs typeface="IBM Plex Sans" charset="0"/>
            </a:endParaRPr>
          </a:p>
          <a:p>
            <a:pPr marL="76182" defTabSz="1214664">
              <a:buClr>
                <a:schemeClr val="tx1"/>
              </a:buClr>
              <a:defRPr/>
            </a:pPr>
            <a:r>
              <a:rPr lang="en-US" sz="2200" b="1" dirty="0">
                <a:solidFill>
                  <a:schemeClr val="accent1"/>
                </a:solidFill>
              </a:rPr>
              <a:t>Accelerate Innovation:</a:t>
            </a:r>
          </a:p>
          <a:p>
            <a:pPr marL="76182" defTabSz="1214664">
              <a:buClr>
                <a:schemeClr val="tx1"/>
              </a:buClr>
              <a:defRPr/>
            </a:pPr>
            <a:r>
              <a:rPr lang="en-US" sz="2200" b="1" dirty="0">
                <a:ea typeface="IBM Plex Sans" charset="0"/>
                <a:cs typeface="IBM Plex Sans" charset="0"/>
              </a:rPr>
              <a:t>Gain access to more capabilities </a:t>
            </a:r>
            <a:r>
              <a:rPr lang="en-US" sz="2200" dirty="0">
                <a:ea typeface="IBM Plex Sans" charset="0"/>
                <a:cs typeface="IBM Plex Sans" charset="0"/>
              </a:rPr>
              <a:t>right out of the gate to modernize your infrastructure</a:t>
            </a:r>
          </a:p>
          <a:p>
            <a:pPr marL="76182" defTabSz="1214664">
              <a:buClr>
                <a:schemeClr val="tx1"/>
              </a:buClr>
              <a:defRPr/>
            </a:pPr>
            <a:endParaRPr lang="en-US" sz="2200" dirty="0">
              <a:ea typeface="IBM Plex Sans" charset="0"/>
              <a:cs typeface="IBM Plex Sans" charset="0"/>
            </a:endParaRPr>
          </a:p>
          <a:p>
            <a:pPr marL="76182" defTabSz="1214664">
              <a:buClr>
                <a:schemeClr val="tx1"/>
              </a:buClr>
              <a:defRPr/>
            </a:pPr>
            <a:r>
              <a:rPr lang="en-US" sz="2200" b="1" dirty="0">
                <a:solidFill>
                  <a:schemeClr val="accent1"/>
                </a:solidFill>
              </a:rPr>
              <a:t>Reduce Total Investment:</a:t>
            </a:r>
          </a:p>
          <a:p>
            <a:pPr marL="76182" defTabSz="1214664">
              <a:buClr>
                <a:schemeClr val="tx1"/>
              </a:buClr>
              <a:defRPr/>
            </a:pPr>
            <a:r>
              <a:rPr lang="en-US" sz="2200" dirty="0">
                <a:ea typeface="IBM Plex Sans" charset="0"/>
                <a:cs typeface="IBM Plex Sans" charset="0"/>
              </a:rPr>
              <a:t>Bundles provide </a:t>
            </a:r>
            <a:r>
              <a:rPr lang="en-US" sz="2200" b="1" dirty="0">
                <a:ea typeface="IBM Plex Sans" charset="0"/>
                <a:cs typeface="IBM Plex Sans" charset="0"/>
              </a:rPr>
              <a:t>more value at a lower price</a:t>
            </a:r>
            <a:r>
              <a:rPr lang="en-US" sz="2200" dirty="0">
                <a:ea typeface="IBM Plex Sans" charset="0"/>
                <a:cs typeface="IBM Plex Sans" charset="0"/>
              </a:rPr>
              <a:t> than purchasing ala carte.</a:t>
            </a:r>
          </a:p>
          <a:p>
            <a:pPr marL="76182" defTabSz="1214664">
              <a:buClr>
                <a:srgbClr val="C00000"/>
              </a:buClr>
              <a:defRPr/>
            </a:pPr>
            <a:endParaRPr lang="en-US" sz="2200" b="1" dirty="0">
              <a:ea typeface="IBM Plex Sans" charset="0"/>
              <a:cs typeface="IBM Plex Sans" charset="0"/>
            </a:endParaRPr>
          </a:p>
        </p:txBody>
      </p:sp>
      <p:sp>
        <p:nvSpPr>
          <p:cNvPr id="7" name="Slide Number Placeholder 3">
            <a:extLst>
              <a:ext uri="{FF2B5EF4-FFF2-40B4-BE49-F238E27FC236}">
                <a16:creationId xmlns:a16="http://schemas.microsoft.com/office/drawing/2014/main" id="{F88DCCB3-9F1A-8444-9D80-210A714727BB}"/>
              </a:ext>
            </a:extLst>
          </p:cNvPr>
          <p:cNvSpPr txBox="1">
            <a:spLocks/>
          </p:cNvSpPr>
          <p:nvPr/>
        </p:nvSpPr>
        <p:spPr>
          <a:xfrm>
            <a:off x="11843785" y="6475364"/>
            <a:ext cx="60915" cy="123111"/>
          </a:xfrm>
          <a:prstGeom prst="rect">
            <a:avLst/>
          </a:prstGeom>
          <a:ln w="12700">
            <a:miter lim="400000"/>
          </a:ln>
        </p:spPr>
        <p:txBody>
          <a:bodyPr wrap="none" lIns="0" tIns="0" rIns="0" bIns="0" anchor="ctr" anchorCtr="0">
            <a:spAutoFit/>
          </a:bodyPr>
          <a:lstStyle>
            <a:defPPr>
              <a:defRPr lang="en-US"/>
            </a:defPPr>
            <a:lvl1pPr marL="0" algn="r" defTabSz="1829379" rtl="0" eaLnBrk="1" latinLnBrk="0" hangingPunct="1">
              <a:defRPr sz="1600" b="0" i="0" kern="1200">
                <a:solidFill>
                  <a:schemeClr val="tx1"/>
                </a:solidFill>
                <a:latin typeface="IBM Plex Sans" panose="020B0503050203000203" pitchFamily="34" charset="0"/>
                <a:ea typeface="+mn-ea"/>
                <a:cs typeface="+mn-cs"/>
                <a:sym typeface="IBM Plex San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fld id="{86CB4B4D-7CA3-9044-876B-883B54F8677D}" type="slidenum">
              <a:rPr lang="en-US" sz="800"/>
              <a:pPr/>
              <a:t>5</a:t>
            </a:fld>
            <a:endParaRPr lang="en-US" sz="800" dirty="0"/>
          </a:p>
        </p:txBody>
      </p:sp>
      <p:sp>
        <p:nvSpPr>
          <p:cNvPr id="9" name="TextBox 8">
            <a:extLst>
              <a:ext uri="{FF2B5EF4-FFF2-40B4-BE49-F238E27FC236}">
                <a16:creationId xmlns:a16="http://schemas.microsoft.com/office/drawing/2014/main" id="{9305FFA7-3356-1E70-6AD2-C74FA97B5EE2}"/>
              </a:ext>
            </a:extLst>
          </p:cNvPr>
          <p:cNvSpPr txBox="1"/>
          <p:nvPr/>
        </p:nvSpPr>
        <p:spPr>
          <a:xfrm>
            <a:off x="290335" y="350722"/>
            <a:ext cx="5090243" cy="914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algn="l" defTabSz="2438400">
              <a:spcBef>
                <a:spcPts val="2900"/>
              </a:spcBef>
              <a:buSzPct val="100000"/>
            </a:pPr>
            <a:r>
              <a:rPr lang="en-US" sz="3400" kern="0" dirty="0">
                <a:solidFill>
                  <a:srgbClr val="000000"/>
                </a:solidFill>
                <a:ea typeface="+mj-ea"/>
                <a:cs typeface="+mj-cs"/>
                <a:sym typeface="IBM Plex Sans Light"/>
              </a:rPr>
              <a:t>Why Subscription Bundles?</a:t>
            </a:r>
          </a:p>
        </p:txBody>
      </p:sp>
    </p:spTree>
    <p:extLst>
      <p:ext uri="{BB962C8B-B14F-4D97-AF65-F5344CB8AC3E}">
        <p14:creationId xmlns:p14="http://schemas.microsoft.com/office/powerpoint/2010/main" val="39018457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474DC-4286-85C2-B1AC-DFF0074C0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AF09F-EDD8-B15F-226E-1F7BEBCEB6F5}"/>
              </a:ext>
            </a:extLst>
          </p:cNvPr>
          <p:cNvSpPr>
            <a:spLocks noGrp="1"/>
          </p:cNvSpPr>
          <p:nvPr>
            <p:ph type="title"/>
          </p:nvPr>
        </p:nvSpPr>
        <p:spPr>
          <a:xfrm>
            <a:off x="333840" y="215872"/>
            <a:ext cx="5494702" cy="472404"/>
          </a:xfrm>
        </p:spPr>
        <p:txBody>
          <a:bodyPr>
            <a:normAutofit fontScale="90000"/>
          </a:bodyPr>
          <a:lstStyle/>
          <a:p>
            <a:r>
              <a:rPr lang="en-US" sz="2400" dirty="0">
                <a:latin typeface="IBM Plex Sans" panose="020B0503050203000203" pitchFamily="34" charset="0"/>
              </a:rPr>
              <a:t>IBM </a:t>
            </a:r>
            <a:r>
              <a:rPr lang="en-US" sz="2400" dirty="0" err="1">
                <a:latin typeface="IBM Plex Sans" panose="020B0503050203000203" pitchFamily="34" charset="0"/>
              </a:rPr>
              <a:t>i</a:t>
            </a:r>
            <a:r>
              <a:rPr lang="en-US" sz="2400" dirty="0">
                <a:latin typeface="IBM Plex Sans" panose="020B0503050203000203" pitchFamily="34" charset="0"/>
              </a:rPr>
              <a:t> P30 Enterprise Edition (5770-30E) </a:t>
            </a:r>
            <a:br>
              <a:rPr lang="en-US" sz="2400" dirty="0">
                <a:latin typeface="IBM Plex Sans" panose="020B0503050203000203" pitchFamily="34" charset="0"/>
              </a:rPr>
            </a:br>
            <a:endParaRPr lang="en-US" sz="2400" dirty="0">
              <a:latin typeface="IBM Plex Sans" panose="020B0503050203000203" pitchFamily="34" charset="0"/>
            </a:endParaRPr>
          </a:p>
        </p:txBody>
      </p:sp>
      <p:sp>
        <p:nvSpPr>
          <p:cNvPr id="3" name="Slide Number Placeholder 2">
            <a:extLst>
              <a:ext uri="{FF2B5EF4-FFF2-40B4-BE49-F238E27FC236}">
                <a16:creationId xmlns:a16="http://schemas.microsoft.com/office/drawing/2014/main" id="{D95FF332-FC8C-7D60-0B5C-6DC3017AE21B}"/>
              </a:ext>
              <a:ext uri="{C183D7F6-B498-43B3-948B-1728B52AA6E4}">
                <adec:decorative xmlns:adec="http://schemas.microsoft.com/office/drawing/2017/decorative" val="0"/>
              </a:ext>
            </a:extLst>
          </p:cNvPr>
          <p:cNvSpPr>
            <a:spLocks noGrp="1"/>
          </p:cNvSpPr>
          <p:nvPr>
            <p:ph type="sldNum" sz="quarter" idx="4"/>
          </p:nvPr>
        </p:nvSpPr>
        <p:spPr>
          <a:xfrm>
            <a:off x="23687572" y="12950745"/>
            <a:ext cx="123415" cy="246189"/>
          </a:xfrm>
          <a:prstGeom prst="rect">
            <a:avLst/>
          </a:prstGeom>
          <a:ln w="12700">
            <a:miter lim="400000"/>
          </a:ln>
        </p:spPr>
        <p:txBody>
          <a:bodyPr wrap="none" lIns="0" tIns="0" rIns="0" bIns="0" anchor="ctr" anchorCtr="0">
            <a:spAutoFit/>
          </a:bodyPr>
          <a:lstStyle>
            <a:defPPr>
              <a:defRPr lang="en-US"/>
            </a:defPPr>
            <a:lvl1pPr marL="0" algn="r" defTabSz="1829013" rtl="0" eaLnBrk="1" latinLnBrk="0" hangingPunct="1">
              <a:defRPr sz="1600" b="0" i="0" kern="1200">
                <a:solidFill>
                  <a:schemeClr val="tx1"/>
                </a:solidFill>
                <a:latin typeface="IBM Plex Sans" panose="020B0503050203000203" pitchFamily="34" charset="0"/>
                <a:ea typeface="+mn-ea"/>
                <a:cs typeface="+mn-cs"/>
                <a:sym typeface="IBM Plex Sans"/>
              </a:defRPr>
            </a:lvl1pPr>
            <a:lvl2pPr marL="914505" algn="l" defTabSz="1829013" rtl="0" eaLnBrk="1" latinLnBrk="0" hangingPunct="1">
              <a:defRPr sz="3599" kern="1200">
                <a:solidFill>
                  <a:schemeClr val="tx1"/>
                </a:solidFill>
                <a:latin typeface="+mn-lt"/>
                <a:ea typeface="+mn-ea"/>
                <a:cs typeface="+mn-cs"/>
              </a:defRPr>
            </a:lvl2pPr>
            <a:lvl3pPr marL="1829013" algn="l" defTabSz="1829013" rtl="0" eaLnBrk="1" latinLnBrk="0" hangingPunct="1">
              <a:defRPr sz="3599" kern="1200">
                <a:solidFill>
                  <a:schemeClr val="tx1"/>
                </a:solidFill>
                <a:latin typeface="+mn-lt"/>
                <a:ea typeface="+mn-ea"/>
                <a:cs typeface="+mn-cs"/>
              </a:defRPr>
            </a:lvl3pPr>
            <a:lvl4pPr marL="2743519" algn="l" defTabSz="1829013" rtl="0" eaLnBrk="1" latinLnBrk="0" hangingPunct="1">
              <a:defRPr sz="3599" kern="1200">
                <a:solidFill>
                  <a:schemeClr val="tx1"/>
                </a:solidFill>
                <a:latin typeface="+mn-lt"/>
                <a:ea typeface="+mn-ea"/>
                <a:cs typeface="+mn-cs"/>
              </a:defRPr>
            </a:lvl4pPr>
            <a:lvl5pPr marL="3658027" algn="l" defTabSz="1829013" rtl="0" eaLnBrk="1" latinLnBrk="0" hangingPunct="1">
              <a:defRPr sz="3599" kern="1200">
                <a:solidFill>
                  <a:schemeClr val="tx1"/>
                </a:solidFill>
                <a:latin typeface="+mn-lt"/>
                <a:ea typeface="+mn-ea"/>
                <a:cs typeface="+mn-cs"/>
              </a:defRPr>
            </a:lvl5pPr>
            <a:lvl6pPr marL="4572532" algn="l" defTabSz="1829013" rtl="0" eaLnBrk="1" latinLnBrk="0" hangingPunct="1">
              <a:defRPr sz="3599" kern="1200">
                <a:solidFill>
                  <a:schemeClr val="tx1"/>
                </a:solidFill>
                <a:latin typeface="+mn-lt"/>
                <a:ea typeface="+mn-ea"/>
                <a:cs typeface="+mn-cs"/>
              </a:defRPr>
            </a:lvl6pPr>
            <a:lvl7pPr marL="5487040" algn="l" defTabSz="1829013" rtl="0" eaLnBrk="1" latinLnBrk="0" hangingPunct="1">
              <a:defRPr sz="3599" kern="1200">
                <a:solidFill>
                  <a:schemeClr val="tx1"/>
                </a:solidFill>
                <a:latin typeface="+mn-lt"/>
                <a:ea typeface="+mn-ea"/>
                <a:cs typeface="+mn-cs"/>
              </a:defRPr>
            </a:lvl7pPr>
            <a:lvl8pPr marL="6401546" algn="l" defTabSz="1829013" rtl="0" eaLnBrk="1" latinLnBrk="0" hangingPunct="1">
              <a:defRPr sz="3599" kern="1200">
                <a:solidFill>
                  <a:schemeClr val="tx1"/>
                </a:solidFill>
                <a:latin typeface="+mn-lt"/>
                <a:ea typeface="+mn-ea"/>
                <a:cs typeface="+mn-cs"/>
              </a:defRPr>
            </a:lvl8pPr>
            <a:lvl9pPr marL="7316054" algn="l" defTabSz="1829013" rtl="0" eaLnBrk="1" latinLnBrk="0" hangingPunct="1">
              <a:defRPr sz="3599" kern="1200">
                <a:solidFill>
                  <a:schemeClr val="tx1"/>
                </a:solidFill>
                <a:latin typeface="+mn-lt"/>
                <a:ea typeface="+mn-ea"/>
                <a:cs typeface="+mn-cs"/>
              </a:defRPr>
            </a:lvl9pPr>
          </a:lstStyle>
          <a:p>
            <a:fld id="{86CB4B4D-7CA3-9044-876B-883B54F8677D}" type="slidenum">
              <a:rPr lang="en-US" smtClean="0"/>
              <a:pPr/>
              <a:t>6</a:t>
            </a:fld>
            <a:endParaRPr lang="en-US" dirty="0"/>
          </a:p>
        </p:txBody>
      </p:sp>
      <p:sp>
        <p:nvSpPr>
          <p:cNvPr id="16" name="TextBox 15">
            <a:extLst>
              <a:ext uri="{FF2B5EF4-FFF2-40B4-BE49-F238E27FC236}">
                <a16:creationId xmlns:a16="http://schemas.microsoft.com/office/drawing/2014/main" id="{D2F5E6DD-09AC-AA8A-053B-04150574BA9E}"/>
              </a:ext>
            </a:extLst>
          </p:cNvPr>
          <p:cNvSpPr txBox="1"/>
          <p:nvPr/>
        </p:nvSpPr>
        <p:spPr>
          <a:xfrm>
            <a:off x="982512" y="781621"/>
            <a:ext cx="457020" cy="457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defTabSz="1218468">
              <a:spcBef>
                <a:spcPts val="1450"/>
              </a:spcBef>
              <a:buSzPct val="100000"/>
            </a:pPr>
            <a:endParaRPr lang="en-US" sz="900" kern="0" dirty="0">
              <a:solidFill>
                <a:srgbClr val="000000"/>
              </a:solidFill>
              <a:latin typeface="IBM Plex Sans" panose="020B0503050203000203" pitchFamily="34" charset="0"/>
              <a:ea typeface="+mj-ea"/>
              <a:cs typeface="+mj-cs"/>
              <a:sym typeface="IBM Plex Sans Light"/>
            </a:endParaRPr>
          </a:p>
        </p:txBody>
      </p:sp>
      <p:sp>
        <p:nvSpPr>
          <p:cNvPr id="10" name="Footer Placeholder 5">
            <a:extLst>
              <a:ext uri="{FF2B5EF4-FFF2-40B4-BE49-F238E27FC236}">
                <a16:creationId xmlns:a16="http://schemas.microsoft.com/office/drawing/2014/main" id="{3B60F86E-83C7-D1B7-723B-9912B2C12F83}"/>
              </a:ext>
            </a:extLst>
          </p:cNvPr>
          <p:cNvSpPr>
            <a:spLocks noGrp="1"/>
          </p:cNvSpPr>
          <p:nvPr>
            <p:ph type="ftr" sz="quarter" idx="18"/>
          </p:nvPr>
        </p:nvSpPr>
        <p:spPr>
          <a:xfrm>
            <a:off x="576719" y="12815224"/>
            <a:ext cx="4955531" cy="380950"/>
          </a:xfrm>
          <a:prstGeom prst="rect">
            <a:avLst/>
          </a:prstGeom>
        </p:spPr>
        <p:txBody>
          <a:bodyPr vert="horz" lIns="0" tIns="0" rIns="0" bIns="0" rtlCol="0" anchor="b"/>
          <a:lstStyle>
            <a:defPPr>
              <a:defRPr lang="en-US"/>
            </a:defPPr>
            <a:lvl1pPr marL="0" algn="l" defTabSz="1829013" rtl="0" eaLnBrk="1" latinLnBrk="0" hangingPunct="1">
              <a:defRPr sz="1600" b="0" i="0" kern="1200">
                <a:solidFill>
                  <a:schemeClr val="tx1"/>
                </a:solidFill>
                <a:latin typeface="IBM Plex Sans" panose="020B0503050203000203" pitchFamily="34" charset="0"/>
                <a:ea typeface="+mn-ea"/>
                <a:cs typeface="+mn-cs"/>
              </a:defRPr>
            </a:lvl1pPr>
            <a:lvl2pPr marL="914505" algn="l" defTabSz="1829013" rtl="0" eaLnBrk="1" latinLnBrk="0" hangingPunct="1">
              <a:defRPr sz="3599" kern="1200">
                <a:solidFill>
                  <a:schemeClr val="tx1"/>
                </a:solidFill>
                <a:latin typeface="+mn-lt"/>
                <a:ea typeface="+mn-ea"/>
                <a:cs typeface="+mn-cs"/>
              </a:defRPr>
            </a:lvl2pPr>
            <a:lvl3pPr marL="1829013" algn="l" defTabSz="1829013" rtl="0" eaLnBrk="1" latinLnBrk="0" hangingPunct="1">
              <a:defRPr sz="3599" kern="1200">
                <a:solidFill>
                  <a:schemeClr val="tx1"/>
                </a:solidFill>
                <a:latin typeface="+mn-lt"/>
                <a:ea typeface="+mn-ea"/>
                <a:cs typeface="+mn-cs"/>
              </a:defRPr>
            </a:lvl3pPr>
            <a:lvl4pPr marL="2743519" algn="l" defTabSz="1829013" rtl="0" eaLnBrk="1" latinLnBrk="0" hangingPunct="1">
              <a:defRPr sz="3599" kern="1200">
                <a:solidFill>
                  <a:schemeClr val="tx1"/>
                </a:solidFill>
                <a:latin typeface="+mn-lt"/>
                <a:ea typeface="+mn-ea"/>
                <a:cs typeface="+mn-cs"/>
              </a:defRPr>
            </a:lvl4pPr>
            <a:lvl5pPr marL="3658027" algn="l" defTabSz="1829013" rtl="0" eaLnBrk="1" latinLnBrk="0" hangingPunct="1">
              <a:defRPr sz="3599" kern="1200">
                <a:solidFill>
                  <a:schemeClr val="tx1"/>
                </a:solidFill>
                <a:latin typeface="+mn-lt"/>
                <a:ea typeface="+mn-ea"/>
                <a:cs typeface="+mn-cs"/>
              </a:defRPr>
            </a:lvl5pPr>
            <a:lvl6pPr marL="4572532" algn="l" defTabSz="1829013" rtl="0" eaLnBrk="1" latinLnBrk="0" hangingPunct="1">
              <a:defRPr sz="3599" kern="1200">
                <a:solidFill>
                  <a:schemeClr val="tx1"/>
                </a:solidFill>
                <a:latin typeface="+mn-lt"/>
                <a:ea typeface="+mn-ea"/>
                <a:cs typeface="+mn-cs"/>
              </a:defRPr>
            </a:lvl6pPr>
            <a:lvl7pPr marL="5487040" algn="l" defTabSz="1829013" rtl="0" eaLnBrk="1" latinLnBrk="0" hangingPunct="1">
              <a:defRPr sz="3599" kern="1200">
                <a:solidFill>
                  <a:schemeClr val="tx1"/>
                </a:solidFill>
                <a:latin typeface="+mn-lt"/>
                <a:ea typeface="+mn-ea"/>
                <a:cs typeface="+mn-cs"/>
              </a:defRPr>
            </a:lvl7pPr>
            <a:lvl8pPr marL="6401546" algn="l" defTabSz="1829013" rtl="0" eaLnBrk="1" latinLnBrk="0" hangingPunct="1">
              <a:defRPr sz="3599" kern="1200">
                <a:solidFill>
                  <a:schemeClr val="tx1"/>
                </a:solidFill>
                <a:latin typeface="+mn-lt"/>
                <a:ea typeface="+mn-ea"/>
                <a:cs typeface="+mn-cs"/>
              </a:defRPr>
            </a:lvl8pPr>
            <a:lvl9pPr marL="7316054" algn="l" defTabSz="1829013" rtl="0" eaLnBrk="1" latinLnBrk="0" hangingPunct="1">
              <a:defRPr sz="3599" kern="1200">
                <a:solidFill>
                  <a:schemeClr val="tx1"/>
                </a:solidFill>
                <a:latin typeface="+mn-lt"/>
                <a:ea typeface="+mn-ea"/>
                <a:cs typeface="+mn-cs"/>
              </a:defRPr>
            </a:lvl9pPr>
          </a:lstStyle>
          <a:p>
            <a:r>
              <a:rPr lang="en-US"/>
              <a:t>IBM Confidential</a:t>
            </a:r>
            <a:endParaRPr lang="en-US" dirty="0"/>
          </a:p>
        </p:txBody>
      </p:sp>
      <p:sp>
        <p:nvSpPr>
          <p:cNvPr id="13" name="TextBox 12">
            <a:extLst>
              <a:ext uri="{FF2B5EF4-FFF2-40B4-BE49-F238E27FC236}">
                <a16:creationId xmlns:a16="http://schemas.microsoft.com/office/drawing/2014/main" id="{970FBC16-4F18-0710-AA87-C913631D304F}"/>
              </a:ext>
            </a:extLst>
          </p:cNvPr>
          <p:cNvSpPr txBox="1"/>
          <p:nvPr/>
        </p:nvSpPr>
        <p:spPr>
          <a:xfrm>
            <a:off x="6992191" y="931690"/>
            <a:ext cx="2662899" cy="4975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noAutofit/>
          </a:bodyPr>
          <a:lstStyle/>
          <a:p>
            <a:pPr marL="228462" indent="-228462" defTabSz="1218224">
              <a:spcBef>
                <a:spcPts val="1450"/>
              </a:spcBef>
              <a:buSzPct val="100000"/>
              <a:buFont typeface="Arial" panose="020B0604020202020204" pitchFamily="34" charset="0"/>
              <a:buChar char="•"/>
            </a:pPr>
            <a:endParaRPr lang="en-US" sz="1400" kern="0" dirty="0">
              <a:latin typeface="IBM Plex Sans" panose="020B0503050203000203" pitchFamily="34" charset="0"/>
              <a:ea typeface="+mj-ea"/>
              <a:cs typeface="+mj-cs"/>
              <a:sym typeface="IBM Plex Sans Light"/>
            </a:endParaRPr>
          </a:p>
        </p:txBody>
      </p:sp>
      <p:sp>
        <p:nvSpPr>
          <p:cNvPr id="30" name="Text Placeholder 5">
            <a:extLst>
              <a:ext uri="{FF2B5EF4-FFF2-40B4-BE49-F238E27FC236}">
                <a16:creationId xmlns:a16="http://schemas.microsoft.com/office/drawing/2014/main" id="{8795C330-2AD7-7875-ADE9-5CA15A555F84}"/>
              </a:ext>
            </a:extLst>
          </p:cNvPr>
          <p:cNvSpPr>
            <a:spLocks noGrp="1"/>
          </p:cNvSpPr>
          <p:nvPr>
            <p:ph type="body" sz="quarter" idx="13"/>
          </p:nvPr>
        </p:nvSpPr>
        <p:spPr>
          <a:xfrm>
            <a:off x="585691" y="1174534"/>
            <a:ext cx="2905569" cy="4185752"/>
          </a:xfrm>
        </p:spPr>
        <p:txBody>
          <a:bodyPr>
            <a:noAutofit/>
          </a:bodyPr>
          <a:lstStyle/>
          <a:p>
            <a:pPr>
              <a:spcAft>
                <a:spcPts val="600"/>
              </a:spcAft>
            </a:pPr>
            <a:r>
              <a:rPr lang="en-US" dirty="0">
                <a:latin typeface="IBM Plex Sans" panose="020B0503050203000203" pitchFamily="34" charset="0"/>
              </a:rPr>
              <a:t>A </a:t>
            </a:r>
            <a:r>
              <a:rPr lang="en-US" b="1" i="1" dirty="0">
                <a:latin typeface="IBM Plex Sans" panose="020B0503050203000203" pitchFamily="34" charset="0"/>
              </a:rPr>
              <a:t>strategic</a:t>
            </a:r>
            <a:r>
              <a:rPr lang="en-US" dirty="0">
                <a:latin typeface="IBM Plex Sans" panose="020B0503050203000203" pitchFamily="34" charset="0"/>
              </a:rPr>
              <a:t> bundle that helps Enterprise clients unlock more value of IBM </a:t>
            </a:r>
            <a:r>
              <a:rPr lang="en-US" dirty="0" err="1">
                <a:latin typeface="IBM Plex Sans" panose="020B0503050203000203" pitchFamily="34" charset="0"/>
              </a:rPr>
              <a:t>i</a:t>
            </a:r>
            <a:r>
              <a:rPr lang="en-US" dirty="0">
                <a:latin typeface="IBM Plex Sans" panose="020B0503050203000203" pitchFamily="34" charset="0"/>
              </a:rPr>
              <a:t> capabilities: </a:t>
            </a:r>
          </a:p>
          <a:p>
            <a:pPr marL="285693" indent="-285693">
              <a:spcAft>
                <a:spcPts val="300"/>
              </a:spcAft>
              <a:buFont typeface="Arial" panose="020B0604020202020204" pitchFamily="34" charset="0"/>
              <a:buChar char="•"/>
            </a:pPr>
            <a:r>
              <a:rPr lang="en-US" dirty="0">
                <a:latin typeface="IBM Plex Sans" panose="020B0503050203000203" pitchFamily="34" charset="0"/>
              </a:rPr>
              <a:t>Advanced HA/DR and cyber security capabilities to maximize uptime for mission-critical workloads </a:t>
            </a:r>
          </a:p>
          <a:p>
            <a:pPr marL="285693" indent="-285693">
              <a:spcAft>
                <a:spcPts val="300"/>
              </a:spcAft>
              <a:buFont typeface="Arial" panose="020B0604020202020204" pitchFamily="34" charset="0"/>
              <a:buChar char="•"/>
            </a:pPr>
            <a:r>
              <a:rPr lang="en-US" dirty="0">
                <a:latin typeface="IBM Plex Sans" panose="020B0503050203000203" pitchFamily="34" charset="0"/>
              </a:rPr>
              <a:t>Automation-driven operational management to increase IT productivity and minimize disruptions</a:t>
            </a:r>
          </a:p>
          <a:p>
            <a:pPr marL="285693" indent="-285693">
              <a:spcAft>
                <a:spcPts val="300"/>
              </a:spcAft>
              <a:buFont typeface="Arial" panose="020B0604020202020204" pitchFamily="34" charset="0"/>
              <a:buChar char="•"/>
            </a:pPr>
            <a:r>
              <a:rPr lang="en-US" dirty="0">
                <a:latin typeface="IBM Plex Sans" panose="020B0503050203000203" pitchFamily="34" charset="0"/>
              </a:rPr>
              <a:t>Open and modern application development and modernization to accelerate innovation</a:t>
            </a:r>
          </a:p>
          <a:p>
            <a:pPr marL="285693" indent="-285693">
              <a:spcAft>
                <a:spcPts val="300"/>
              </a:spcAft>
              <a:buFont typeface="Arial" panose="020B0604020202020204" pitchFamily="34" charset="0"/>
              <a:buChar char="•"/>
            </a:pPr>
            <a:r>
              <a:rPr lang="en-US" dirty="0">
                <a:latin typeface="IBM Plex Sans" panose="020B0503050203000203" pitchFamily="34" charset="0"/>
              </a:rPr>
              <a:t>Expert guidance to accelerate value adoption</a:t>
            </a:r>
          </a:p>
          <a:p>
            <a:endParaRPr lang="en-US" dirty="0">
              <a:latin typeface="IBM Plex Sans" panose="020B0503050203000203" pitchFamily="34" charset="0"/>
            </a:endParaRPr>
          </a:p>
        </p:txBody>
      </p:sp>
      <p:sp>
        <p:nvSpPr>
          <p:cNvPr id="36" name="TextBox 35">
            <a:extLst>
              <a:ext uri="{FF2B5EF4-FFF2-40B4-BE49-F238E27FC236}">
                <a16:creationId xmlns:a16="http://schemas.microsoft.com/office/drawing/2014/main" id="{445C6D7C-6F4D-C5C2-9F8F-C3314478FFD5}"/>
              </a:ext>
            </a:extLst>
          </p:cNvPr>
          <p:cNvSpPr txBox="1"/>
          <p:nvPr/>
        </p:nvSpPr>
        <p:spPr>
          <a:xfrm>
            <a:off x="4096466" y="6035699"/>
            <a:ext cx="6211258" cy="50782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4" tIns="22857" rIns="45714" bIns="22857" anchor="t">
            <a:spAutoFit/>
          </a:bodyPr>
          <a:lstStyle/>
          <a:p>
            <a:pPr marL="171416" indent="-171416">
              <a:buFont typeface="Arial" panose="020B0604020202020204" pitchFamily="34" charset="0"/>
              <a:buChar char="•"/>
            </a:pPr>
            <a:r>
              <a:rPr lang="en-US" sz="1000" kern="0" dirty="0">
                <a:latin typeface="IBM Plex Sans" panose="020B0503050203000203" pitchFamily="34" charset="0"/>
              </a:rPr>
              <a:t>License and maintenance for Expert Labs assets and tool kits only</a:t>
            </a:r>
          </a:p>
          <a:p>
            <a:r>
              <a:rPr lang="en-US" sz="1000" dirty="0">
                <a:solidFill>
                  <a:srgbClr val="1D1C1D"/>
                </a:solidFill>
                <a:latin typeface="IBM Plex Sans" panose="020B0503050203000203" pitchFamily="34" charset="0"/>
              </a:rPr>
              <a:t>**  RedHat Ansible Automation: 1 year support for 100 managed nodes with a minimum purchase of 10 P30 Enterprise Edition cores</a:t>
            </a:r>
            <a:endParaRPr lang="en-US" sz="1000" dirty="0">
              <a:latin typeface="IBM Plex Sans" panose="020B0503050203000203" pitchFamily="34" charset="0"/>
            </a:endParaRPr>
          </a:p>
        </p:txBody>
      </p:sp>
      <p:sp>
        <p:nvSpPr>
          <p:cNvPr id="11" name="TextBox 10">
            <a:extLst>
              <a:ext uri="{FF2B5EF4-FFF2-40B4-BE49-F238E27FC236}">
                <a16:creationId xmlns:a16="http://schemas.microsoft.com/office/drawing/2014/main" id="{CBEADFBC-93B1-1024-5AAA-1EA2AF8A9143}"/>
              </a:ext>
            </a:extLst>
          </p:cNvPr>
          <p:cNvSpPr txBox="1"/>
          <p:nvPr/>
        </p:nvSpPr>
        <p:spPr>
          <a:xfrm>
            <a:off x="-950135" y="1658701"/>
            <a:ext cx="457140" cy="457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222188" indent="-223330" defTabSz="1218956">
              <a:spcBef>
                <a:spcPts val="1450"/>
              </a:spcBef>
              <a:buSzPct val="100000"/>
              <a:buFontTx/>
              <a:buChar char="–"/>
            </a:pPr>
            <a:endParaRPr lang="en-US" kern="0" dirty="0">
              <a:solidFill>
                <a:srgbClr val="000000"/>
              </a:solidFill>
              <a:latin typeface="IBM Plex Sans" panose="020B0503050203000203" pitchFamily="34" charset="0"/>
              <a:ea typeface="+mj-ea"/>
              <a:cs typeface="+mj-cs"/>
              <a:sym typeface="IBM Plex Sans Light"/>
            </a:endParaRPr>
          </a:p>
        </p:txBody>
      </p:sp>
      <p:grpSp>
        <p:nvGrpSpPr>
          <p:cNvPr id="18" name="Group 17">
            <a:extLst>
              <a:ext uri="{FF2B5EF4-FFF2-40B4-BE49-F238E27FC236}">
                <a16:creationId xmlns:a16="http://schemas.microsoft.com/office/drawing/2014/main" id="{C0AF018E-EC26-BBB4-4162-D94D802F6DE9}"/>
              </a:ext>
            </a:extLst>
          </p:cNvPr>
          <p:cNvGrpSpPr/>
          <p:nvPr/>
        </p:nvGrpSpPr>
        <p:grpSpPr>
          <a:xfrm>
            <a:off x="3997739" y="1086536"/>
            <a:ext cx="6405044" cy="4839774"/>
            <a:chOff x="1153933" y="2767234"/>
            <a:chExt cx="16344359" cy="9575578"/>
          </a:xfrm>
        </p:grpSpPr>
        <p:sp>
          <p:nvSpPr>
            <p:cNvPr id="7" name="Double Bracket 6">
              <a:extLst>
                <a:ext uri="{FF2B5EF4-FFF2-40B4-BE49-F238E27FC236}">
                  <a16:creationId xmlns:a16="http://schemas.microsoft.com/office/drawing/2014/main" id="{FA0327C4-5F3A-962C-ED2E-9F5CB48BF0EF}"/>
                </a:ext>
              </a:extLst>
            </p:cNvPr>
            <p:cNvSpPr/>
            <p:nvPr/>
          </p:nvSpPr>
          <p:spPr bwMode="auto">
            <a:xfrm>
              <a:off x="1153933" y="2827798"/>
              <a:ext cx="16344359" cy="9515014"/>
            </a:xfrm>
            <a:prstGeom prst="bracketPair">
              <a:avLst>
                <a:gd name="adj" fmla="val 4836"/>
              </a:avLst>
            </a:prstGeom>
            <a:solidFill>
              <a:schemeClr val="bg1">
                <a:lumMod val="95000"/>
              </a:schemeClr>
            </a:solidFill>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txBody>
            <a:bodyPr rtlCol="0" anchor="ctr"/>
            <a:lstStyle/>
            <a:p>
              <a:pPr algn="ctr" defTabSz="1217995"/>
              <a:endParaRPr lang="en-US" sz="1150" i="1" u="sng" kern="0" dirty="0">
                <a:latin typeface="IBM Plex Sans" panose="020B0503050203000203" pitchFamily="34" charset="0"/>
              </a:endParaRPr>
            </a:p>
          </p:txBody>
        </p:sp>
        <p:sp>
          <p:nvSpPr>
            <p:cNvPr id="32" name="Rectangle 31">
              <a:extLst>
                <a:ext uri="{FF2B5EF4-FFF2-40B4-BE49-F238E27FC236}">
                  <a16:creationId xmlns:a16="http://schemas.microsoft.com/office/drawing/2014/main" id="{D642F9D2-4D78-182F-2405-1D086391894C}"/>
                </a:ext>
              </a:extLst>
            </p:cNvPr>
            <p:cNvSpPr/>
            <p:nvPr/>
          </p:nvSpPr>
          <p:spPr bwMode="auto">
            <a:xfrm>
              <a:off x="1332237" y="11019581"/>
              <a:ext cx="15960920" cy="1166014"/>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defTabSz="456836"/>
              <a:endParaRPr lang="en-US" sz="1150" dirty="0">
                <a:solidFill>
                  <a:schemeClr val="tx1"/>
                </a:solidFill>
                <a:latin typeface="IBM Plex Sans" panose="020B0503050203000203" pitchFamily="34" charset="0"/>
              </a:endParaRPr>
            </a:p>
          </p:txBody>
        </p:sp>
        <p:sp>
          <p:nvSpPr>
            <p:cNvPr id="31" name="TextBox 30">
              <a:extLst>
                <a:ext uri="{FF2B5EF4-FFF2-40B4-BE49-F238E27FC236}">
                  <a16:creationId xmlns:a16="http://schemas.microsoft.com/office/drawing/2014/main" id="{D39A6599-BF68-FF76-F778-B72D42B119FA}"/>
                </a:ext>
              </a:extLst>
            </p:cNvPr>
            <p:cNvSpPr txBox="1"/>
            <p:nvPr/>
          </p:nvSpPr>
          <p:spPr>
            <a:xfrm>
              <a:off x="4080708" y="11011039"/>
              <a:ext cx="8525372" cy="1183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noAutofit/>
            </a:bodyPr>
            <a:lstStyle/>
            <a:p>
              <a:pPr algn="ctr" defTabSz="1217995">
                <a:buSzPct val="100000"/>
              </a:pPr>
              <a:r>
                <a:rPr lang="en-US" sz="1150" b="1" kern="0" dirty="0">
                  <a:latin typeface="IBM Plex Sans" panose="020B0503050203000203" pitchFamily="34" charset="0"/>
                  <a:sym typeface="IBM Plex Sans Light"/>
                </a:rPr>
                <a:t>P30 Tier IBM </a:t>
              </a:r>
              <a:r>
                <a:rPr lang="en-US" sz="1150" b="1" kern="0" dirty="0" err="1">
                  <a:latin typeface="IBM Plex Sans" panose="020B0503050203000203" pitchFamily="34" charset="0"/>
                  <a:sym typeface="IBM Plex Sans Light"/>
                </a:rPr>
                <a:t>i</a:t>
              </a:r>
              <a:r>
                <a:rPr lang="en-US" sz="1150" b="1" kern="0" dirty="0">
                  <a:latin typeface="IBM Plex Sans" panose="020B0503050203000203" pitchFamily="34" charset="0"/>
                  <a:sym typeface="IBM Plex Sans Light"/>
                </a:rPr>
                <a:t> integrated operating environment </a:t>
              </a:r>
              <a:br>
                <a:rPr lang="en-US" sz="1150" kern="0" dirty="0">
                  <a:latin typeface="IBM Plex Sans" panose="020B0503050203000203" pitchFamily="34" charset="0"/>
                  <a:sym typeface="IBM Plex Sans Light"/>
                </a:rPr>
              </a:br>
              <a:r>
                <a:rPr lang="en-US" sz="1150" kern="0" dirty="0">
                  <a:latin typeface="IBM Plex Sans" panose="020B0503050203000203" pitchFamily="34" charset="0"/>
                  <a:sym typeface="IBM Plex Sans Light"/>
                </a:rPr>
                <a:t>(OS, database, middleware, and built-in security)</a:t>
              </a:r>
            </a:p>
          </p:txBody>
        </p:sp>
        <p:sp>
          <p:nvSpPr>
            <p:cNvPr id="8" name="Rectangle 7">
              <a:extLst>
                <a:ext uri="{FF2B5EF4-FFF2-40B4-BE49-F238E27FC236}">
                  <a16:creationId xmlns:a16="http://schemas.microsoft.com/office/drawing/2014/main" id="{21FABE3D-4B35-2E56-63B0-28CACC620290}"/>
                </a:ext>
              </a:extLst>
            </p:cNvPr>
            <p:cNvSpPr/>
            <p:nvPr/>
          </p:nvSpPr>
          <p:spPr bwMode="auto">
            <a:xfrm>
              <a:off x="1350334" y="3553724"/>
              <a:ext cx="8081945" cy="3880579"/>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defTabSz="456836"/>
              <a:endParaRPr lang="en-US" sz="1150" dirty="0">
                <a:solidFill>
                  <a:schemeClr val="tx1"/>
                </a:solidFill>
                <a:latin typeface="IBM Plex Sans" panose="020B0503050203000203" pitchFamily="34" charset="0"/>
              </a:endParaRPr>
            </a:p>
          </p:txBody>
        </p:sp>
        <p:sp>
          <p:nvSpPr>
            <p:cNvPr id="26" name="TextBox 25">
              <a:extLst>
                <a:ext uri="{FF2B5EF4-FFF2-40B4-BE49-F238E27FC236}">
                  <a16:creationId xmlns:a16="http://schemas.microsoft.com/office/drawing/2014/main" id="{F7F65A67-5682-5521-DFCB-DFCCA34FC326}"/>
                </a:ext>
              </a:extLst>
            </p:cNvPr>
            <p:cNvSpPr txBox="1"/>
            <p:nvPr/>
          </p:nvSpPr>
          <p:spPr>
            <a:xfrm>
              <a:off x="1443296" y="3774141"/>
              <a:ext cx="8066390" cy="3895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rtlCol="0" anchor="t">
              <a:noAutofit/>
            </a:bodyPr>
            <a:lstStyle/>
            <a:p>
              <a:pPr marL="149989" indent="-149989" defTabSz="1217995">
                <a:buFont typeface="Arial" panose="020B0604020202020204" pitchFamily="34" charset="0"/>
                <a:buChar char="•"/>
              </a:pPr>
              <a:r>
                <a:rPr lang="en-US" sz="1150" kern="0" dirty="0">
                  <a:latin typeface="IBM Plex Sans" panose="020B0503050203000203" pitchFamily="34" charset="0"/>
                </a:rPr>
                <a:t>BRMS</a:t>
              </a:r>
            </a:p>
            <a:p>
              <a:pPr marL="149989" indent="-149989" defTabSz="1217995">
                <a:buFont typeface="Arial" panose="020B0604020202020204" pitchFamily="34" charset="0"/>
                <a:buChar char="•"/>
              </a:pPr>
              <a:r>
                <a:rPr lang="en-US" sz="1150" kern="0" dirty="0">
                  <a:solidFill>
                    <a:schemeClr val="accent1"/>
                  </a:solidFill>
                  <a:latin typeface="IBM Plex Sans" panose="020B0503050203000203" pitchFamily="34" charset="0"/>
                </a:rPr>
                <a:t>PowerHA Tools for IBM </a:t>
              </a:r>
              <a:r>
                <a:rPr lang="en-US" sz="1150" kern="0" dirty="0" err="1">
                  <a:solidFill>
                    <a:schemeClr val="accent1"/>
                  </a:solidFill>
                  <a:latin typeface="IBM Plex Sans" panose="020B0503050203000203" pitchFamily="34" charset="0"/>
                </a:rPr>
                <a:t>i</a:t>
              </a:r>
              <a:r>
                <a:rPr lang="en-US" sz="1150" kern="0" dirty="0">
                  <a:solidFill>
                    <a:schemeClr val="accent1"/>
                  </a:solidFill>
                  <a:latin typeface="IBM Plex Sans" panose="020B0503050203000203" pitchFamily="34" charset="0"/>
                </a:rPr>
                <a:t>*  </a:t>
              </a:r>
            </a:p>
            <a:p>
              <a:pPr marL="607242" lvl="1" indent="-149989" defTabSz="1217995">
                <a:buFont typeface="Arial" panose="020B0604020202020204" pitchFamily="34" charset="0"/>
                <a:buChar char="•"/>
              </a:pPr>
              <a:r>
                <a:rPr lang="en-US" sz="1150" kern="0" dirty="0">
                  <a:solidFill>
                    <a:schemeClr val="accent1"/>
                  </a:solidFill>
                  <a:latin typeface="IBM Plex Sans" panose="020B0503050203000203" pitchFamily="34" charset="0"/>
                </a:rPr>
                <a:t>IASP Manager</a:t>
              </a:r>
            </a:p>
            <a:p>
              <a:pPr marL="607242" lvl="1" indent="-149989" defTabSz="1217995">
                <a:buFont typeface="Arial" panose="020B0604020202020204" pitchFamily="34" charset="0"/>
                <a:buChar char="•"/>
              </a:pPr>
              <a:r>
                <a:rPr lang="en-US" sz="1150" kern="0" dirty="0">
                  <a:solidFill>
                    <a:schemeClr val="accent1"/>
                  </a:solidFill>
                  <a:latin typeface="IBM Plex Sans" panose="020B0503050203000203" pitchFamily="34" charset="0"/>
                </a:rPr>
                <a:t>Full System </a:t>
              </a:r>
              <a:r>
                <a:rPr lang="en-US" sz="1150" kern="0" dirty="0" err="1">
                  <a:solidFill>
                    <a:schemeClr val="accent1"/>
                  </a:solidFill>
                  <a:latin typeface="IBM Plex Sans" panose="020B0503050203000203" pitchFamily="34" charset="0"/>
                </a:rPr>
                <a:t>FlashCopy</a:t>
              </a:r>
              <a:r>
                <a:rPr lang="en-US" sz="1150" kern="0" dirty="0">
                  <a:solidFill>
                    <a:schemeClr val="accent1"/>
                  </a:solidFill>
                  <a:latin typeface="IBM Plex Sans" panose="020B0503050203000203" pitchFamily="34" charset="0"/>
                </a:rPr>
                <a:t> (FSFC) Manager</a:t>
              </a:r>
            </a:p>
            <a:p>
              <a:pPr marL="607242" lvl="1" indent="-149989" defTabSz="1217995">
                <a:buFont typeface="Arial" panose="020B0604020202020204" pitchFamily="34" charset="0"/>
                <a:buChar char="•"/>
              </a:pPr>
              <a:r>
                <a:rPr lang="en-US" sz="1150" kern="0" dirty="0">
                  <a:solidFill>
                    <a:schemeClr val="accent1"/>
                  </a:solidFill>
                  <a:latin typeface="IBM Plex Sans" panose="020B0503050203000203" pitchFamily="34" charset="0"/>
                </a:rPr>
                <a:t>Full System Replication (FSR) Manager</a:t>
              </a:r>
            </a:p>
            <a:p>
              <a:pPr marL="607242" lvl="1" indent="-149989" defTabSz="1217995">
                <a:buFont typeface="Arial" panose="020B0604020202020204" pitchFamily="34" charset="0"/>
                <a:buChar char="•"/>
              </a:pPr>
              <a:r>
                <a:rPr lang="en-US" sz="1150" kern="0" dirty="0">
                  <a:solidFill>
                    <a:schemeClr val="accent1"/>
                  </a:solidFill>
                  <a:latin typeface="IBM Plex Sans" panose="020B0503050203000203" pitchFamily="34" charset="0"/>
                </a:rPr>
                <a:t>Smart Assist for PowerHA on IBM </a:t>
              </a:r>
              <a:r>
                <a:rPr lang="en-US" sz="1150" kern="0" dirty="0" err="1">
                  <a:solidFill>
                    <a:schemeClr val="accent1"/>
                  </a:solidFill>
                  <a:latin typeface="IBM Plex Sans" panose="020B0503050203000203" pitchFamily="34" charset="0"/>
                </a:rPr>
                <a:t>i</a:t>
              </a:r>
              <a:endParaRPr lang="en-US" sz="1150" kern="0" dirty="0">
                <a:solidFill>
                  <a:schemeClr val="accent1"/>
                </a:solidFill>
                <a:latin typeface="IBM Plex Sans" panose="020B0503050203000203" pitchFamily="34" charset="0"/>
              </a:endParaRPr>
            </a:p>
            <a:p>
              <a:pPr marL="149989" indent="-149989" defTabSz="1217995">
                <a:buFont typeface="Arial" panose="020B0604020202020204" pitchFamily="34" charset="0"/>
                <a:buChar char="•"/>
              </a:pPr>
              <a:r>
                <a:rPr lang="en-US" sz="1150" kern="0" dirty="0">
                  <a:latin typeface="IBM Plex Sans" panose="020B0503050203000203" pitchFamily="34" charset="0"/>
                </a:rPr>
                <a:t>PowerHA </a:t>
              </a:r>
              <a:r>
                <a:rPr lang="en-US" sz="1150" kern="0" dirty="0" err="1">
                  <a:latin typeface="IBM Plex Sans" panose="020B0503050203000203" pitchFamily="34" charset="0"/>
                </a:rPr>
                <a:t>SystemMirror</a:t>
              </a:r>
              <a:r>
                <a:rPr lang="en-US" sz="1150" kern="0" dirty="0">
                  <a:latin typeface="IBM Plex Sans" panose="020B0503050203000203" pitchFamily="34" charset="0"/>
                </a:rPr>
                <a:t> for </a:t>
              </a:r>
              <a:r>
                <a:rPr lang="en-US" sz="1150" kern="0" dirty="0" err="1">
                  <a:latin typeface="IBM Plex Sans" panose="020B0503050203000203" pitchFamily="34" charset="0"/>
                </a:rPr>
                <a:t>i</a:t>
              </a:r>
              <a:endParaRPr lang="en-US" sz="1150" kern="0" dirty="0">
                <a:latin typeface="IBM Plex Sans" panose="020B0503050203000203" pitchFamily="34" charset="0"/>
              </a:endParaRPr>
            </a:p>
            <a:p>
              <a:pPr marL="149989" indent="-149989" defTabSz="1217995">
                <a:buFont typeface="Arial" panose="020B0604020202020204" pitchFamily="34" charset="0"/>
                <a:buChar char="•"/>
              </a:pPr>
              <a:r>
                <a:rPr lang="en-US" sz="1150" kern="0" dirty="0">
                  <a:latin typeface="IBM Plex Sans" panose="020B0503050203000203" pitchFamily="34" charset="0"/>
                  <a:sym typeface="IBM Plex Sans Light"/>
                </a:rPr>
                <a:t>Migrate While Active</a:t>
              </a:r>
              <a:endParaRPr lang="en-US" sz="1150" kern="0" dirty="0">
                <a:latin typeface="IBM Plex Sans" panose="020B0503050203000203" pitchFamily="34" charset="0"/>
              </a:endParaRPr>
            </a:p>
            <a:p>
              <a:pPr marL="149989" indent="-149989" defTabSz="1217995">
                <a:buFont typeface="Arial" panose="020B0604020202020204" pitchFamily="34" charset="0"/>
                <a:buChar char="•"/>
              </a:pPr>
              <a:r>
                <a:rPr lang="en-US" sz="1150" kern="0" dirty="0">
                  <a:latin typeface="IBM Plex Sans" panose="020B0503050203000203" pitchFamily="34" charset="0"/>
                </a:rPr>
                <a:t>Db2 Mirror for </a:t>
              </a:r>
              <a:r>
                <a:rPr lang="en-US" sz="1150" kern="0" dirty="0" err="1">
                  <a:latin typeface="IBM Plex Sans" panose="020B0503050203000203" pitchFamily="34" charset="0"/>
                </a:rPr>
                <a:t>i</a:t>
              </a:r>
              <a:endParaRPr lang="en-US" sz="1150" kern="0" dirty="0">
                <a:latin typeface="IBM Plex Sans" panose="020B0503050203000203" pitchFamily="34" charset="0"/>
              </a:endParaRPr>
            </a:p>
            <a:p>
              <a:pPr marL="149989" indent="-149989" defTabSz="1217995">
                <a:buFont typeface="Arial" panose="020B0604020202020204" pitchFamily="34" charset="0"/>
                <a:buChar char="•"/>
              </a:pPr>
              <a:endParaRPr lang="en-US" sz="1150" kern="0" dirty="0">
                <a:latin typeface="IBM Plex Sans" panose="020B0503050203000203" pitchFamily="34" charset="0"/>
              </a:endParaRPr>
            </a:p>
          </p:txBody>
        </p:sp>
        <p:sp>
          <p:nvSpPr>
            <p:cNvPr id="4" name="Rectangle 3">
              <a:extLst>
                <a:ext uri="{FF2B5EF4-FFF2-40B4-BE49-F238E27FC236}">
                  <a16:creationId xmlns:a16="http://schemas.microsoft.com/office/drawing/2014/main" id="{73933384-FEF1-ACC4-8130-711EFCE467FC}"/>
                </a:ext>
              </a:extLst>
            </p:cNvPr>
            <p:cNvSpPr/>
            <p:nvPr/>
          </p:nvSpPr>
          <p:spPr bwMode="auto">
            <a:xfrm>
              <a:off x="1350334" y="9855946"/>
              <a:ext cx="15960921" cy="995258"/>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defTabSz="456836"/>
              <a:endParaRPr lang="en-US" sz="1150" dirty="0">
                <a:solidFill>
                  <a:schemeClr val="bg1"/>
                </a:solidFill>
                <a:latin typeface="IBM Plex Sans" panose="020B0503050203000203" pitchFamily="34" charset="0"/>
              </a:endParaRPr>
            </a:p>
          </p:txBody>
        </p:sp>
        <p:sp>
          <p:nvSpPr>
            <p:cNvPr id="14" name="TextBox 13">
              <a:extLst>
                <a:ext uri="{FF2B5EF4-FFF2-40B4-BE49-F238E27FC236}">
                  <a16:creationId xmlns:a16="http://schemas.microsoft.com/office/drawing/2014/main" id="{0D7FA159-D66B-810E-A107-5E68A66B2FBA}"/>
                </a:ext>
              </a:extLst>
            </p:cNvPr>
            <p:cNvSpPr txBox="1"/>
            <p:nvPr/>
          </p:nvSpPr>
          <p:spPr>
            <a:xfrm>
              <a:off x="2545179" y="3020902"/>
              <a:ext cx="4957556" cy="53282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algn="ctr"/>
              <a:r>
                <a:rPr lang="en-US" sz="1150" b="1" dirty="0">
                  <a:latin typeface="IBM Plex Sans" panose="020B0503050203000203" pitchFamily="34" charset="0"/>
                </a:rPr>
                <a:t>Continuous availability</a:t>
              </a:r>
              <a:endParaRPr lang="en-US" sz="1150" b="1" kern="0" dirty="0">
                <a:latin typeface="IBM Plex Sans" panose="020B0503050203000203" pitchFamily="34" charset="0"/>
              </a:endParaRPr>
            </a:p>
          </p:txBody>
        </p:sp>
        <p:sp>
          <p:nvSpPr>
            <p:cNvPr id="29" name="TextBox 28">
              <a:extLst>
                <a:ext uri="{FF2B5EF4-FFF2-40B4-BE49-F238E27FC236}">
                  <a16:creationId xmlns:a16="http://schemas.microsoft.com/office/drawing/2014/main" id="{C229B368-7AC6-DA58-A673-707C0CFEFE10}"/>
                </a:ext>
              </a:extLst>
            </p:cNvPr>
            <p:cNvSpPr txBox="1"/>
            <p:nvPr/>
          </p:nvSpPr>
          <p:spPr>
            <a:xfrm>
              <a:off x="9509686" y="7462347"/>
              <a:ext cx="7569969" cy="88296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algn="ctr"/>
              <a:r>
                <a:rPr lang="en-US" sz="1150" b="1" dirty="0">
                  <a:latin typeface="IBM Plex Sans" panose="020B0503050203000203" pitchFamily="34" charset="0"/>
                </a:rPr>
                <a:t>Improve productivity through automation</a:t>
              </a:r>
              <a:endParaRPr lang="en-US" sz="1150" b="1" kern="0" dirty="0">
                <a:latin typeface="IBM Plex Sans" panose="020B0503050203000203" pitchFamily="34" charset="0"/>
              </a:endParaRPr>
            </a:p>
          </p:txBody>
        </p:sp>
        <p:sp>
          <p:nvSpPr>
            <p:cNvPr id="34" name="TextBox 33">
              <a:extLst>
                <a:ext uri="{FF2B5EF4-FFF2-40B4-BE49-F238E27FC236}">
                  <a16:creationId xmlns:a16="http://schemas.microsoft.com/office/drawing/2014/main" id="{C55E634E-BBA1-B056-E9E1-E403BA566938}"/>
                </a:ext>
              </a:extLst>
            </p:cNvPr>
            <p:cNvSpPr txBox="1"/>
            <p:nvPr/>
          </p:nvSpPr>
          <p:spPr>
            <a:xfrm>
              <a:off x="10021250" y="2767234"/>
              <a:ext cx="6546837" cy="88296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algn="ctr"/>
              <a:r>
                <a:rPr lang="en-US" sz="1150" b="1" kern="0" dirty="0">
                  <a:latin typeface="IBM Plex Sans" panose="020B0503050203000203" pitchFamily="34" charset="0"/>
                </a:rPr>
                <a:t>Modernize application development</a:t>
              </a:r>
            </a:p>
          </p:txBody>
        </p:sp>
        <p:sp>
          <p:nvSpPr>
            <p:cNvPr id="38" name="TextBox 37">
              <a:extLst>
                <a:ext uri="{FF2B5EF4-FFF2-40B4-BE49-F238E27FC236}">
                  <a16:creationId xmlns:a16="http://schemas.microsoft.com/office/drawing/2014/main" id="{9200894E-4C8F-ECE3-7429-0C5217F8B902}"/>
                </a:ext>
              </a:extLst>
            </p:cNvPr>
            <p:cNvSpPr txBox="1"/>
            <p:nvPr/>
          </p:nvSpPr>
          <p:spPr>
            <a:xfrm>
              <a:off x="1443296" y="10047633"/>
              <a:ext cx="15345035" cy="532823"/>
            </a:xfrm>
            <a:prstGeom prst="rect">
              <a:avLst/>
            </a:prstGeom>
            <a:solidFill>
              <a:schemeClr val="accent1">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algn="ctr"/>
              <a:r>
                <a:rPr lang="en-US" sz="1150" kern="0" dirty="0">
                  <a:solidFill>
                    <a:schemeClr val="accent1"/>
                  </a:solidFill>
                  <a:latin typeface="IBM Plex Sans" panose="020B0503050203000203" pitchFamily="34" charset="0"/>
                  <a:sym typeface="IBM Plex Sans Light"/>
                </a:rPr>
                <a:t> [NEW] Advisory Connect: </a:t>
              </a:r>
              <a:r>
                <a:rPr lang="en-US" sz="1150" dirty="0">
                  <a:solidFill>
                    <a:schemeClr val="accent1"/>
                  </a:solidFill>
                  <a:latin typeface="IBM Plex Sans" panose="020B0503050203000203" pitchFamily="34" charset="0"/>
                </a:rPr>
                <a:t>Expert guidance to accelerate value adoption</a:t>
              </a:r>
            </a:p>
          </p:txBody>
        </p:sp>
        <p:sp>
          <p:nvSpPr>
            <p:cNvPr id="5" name="Rectangle 4">
              <a:extLst>
                <a:ext uri="{FF2B5EF4-FFF2-40B4-BE49-F238E27FC236}">
                  <a16:creationId xmlns:a16="http://schemas.microsoft.com/office/drawing/2014/main" id="{C15C5402-C4DE-9575-4E37-F4C6F818CB4D}"/>
                </a:ext>
              </a:extLst>
            </p:cNvPr>
            <p:cNvSpPr/>
            <p:nvPr/>
          </p:nvSpPr>
          <p:spPr bwMode="auto">
            <a:xfrm>
              <a:off x="9763842" y="8450271"/>
              <a:ext cx="7547411" cy="1222572"/>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defTabSz="456836"/>
              <a:endParaRPr lang="en-US" sz="1150" dirty="0">
                <a:solidFill>
                  <a:schemeClr val="tx1"/>
                </a:solidFill>
                <a:latin typeface="IBM Plex Sans" panose="020B0503050203000203" pitchFamily="34" charset="0"/>
              </a:endParaRPr>
            </a:p>
          </p:txBody>
        </p:sp>
        <p:sp>
          <p:nvSpPr>
            <p:cNvPr id="21" name="TextBox 20">
              <a:extLst>
                <a:ext uri="{FF2B5EF4-FFF2-40B4-BE49-F238E27FC236}">
                  <a16:creationId xmlns:a16="http://schemas.microsoft.com/office/drawing/2014/main" id="{AF8C1760-1593-7FCD-8083-37F1CC498395}"/>
                </a:ext>
              </a:extLst>
            </p:cNvPr>
            <p:cNvSpPr txBox="1"/>
            <p:nvPr/>
          </p:nvSpPr>
          <p:spPr>
            <a:xfrm>
              <a:off x="9951608" y="8554170"/>
              <a:ext cx="7128046" cy="1463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noAutofit/>
            </a:bodyPr>
            <a:lstStyle/>
            <a:p>
              <a:pPr marL="149989" indent="-149989" defTabSz="1217995">
                <a:buSzPct val="100000"/>
                <a:buFont typeface="Arial" panose="020B0604020202020204" pitchFamily="34" charset="0"/>
                <a:buChar char="•"/>
              </a:pPr>
              <a:r>
                <a:rPr lang="en-US" sz="1150" kern="0" dirty="0">
                  <a:latin typeface="IBM Plex Sans" panose="020B0503050203000203" pitchFamily="34" charset="0"/>
                  <a:sym typeface="IBM Plex Sans Light"/>
                </a:rPr>
                <a:t>Red Hat Ansible Automation ** </a:t>
              </a:r>
            </a:p>
            <a:p>
              <a:pPr marL="149989" indent="-149989" defTabSz="1217995">
                <a:buSzPct val="100000"/>
                <a:buFont typeface="Arial" panose="020B0604020202020204" pitchFamily="34" charset="0"/>
                <a:buChar char="•"/>
              </a:pPr>
              <a:r>
                <a:rPr lang="en-US" sz="1150" kern="0" dirty="0" err="1">
                  <a:solidFill>
                    <a:schemeClr val="accent1"/>
                  </a:solidFill>
                  <a:latin typeface="IBM Plex Sans" panose="020B0503050203000203" pitchFamily="34" charset="0"/>
                  <a:sym typeface="IBM Plex Sans Light"/>
                </a:rPr>
                <a:t>iDoctor</a:t>
              </a:r>
              <a:r>
                <a:rPr lang="en-US" sz="1150" kern="0" dirty="0">
                  <a:solidFill>
                    <a:schemeClr val="accent1"/>
                  </a:solidFill>
                  <a:latin typeface="IBM Plex Sans" panose="020B0503050203000203" pitchFamily="34" charset="0"/>
                  <a:sym typeface="IBM Plex Sans Light"/>
                </a:rPr>
                <a:t> toolkit* </a:t>
              </a:r>
              <a:endParaRPr lang="en-US" sz="1150" kern="0" dirty="0">
                <a:solidFill>
                  <a:schemeClr val="accent1"/>
                </a:solidFill>
                <a:latin typeface="IBM Plex Sans" panose="020B0503050203000203" pitchFamily="34" charset="0"/>
              </a:endParaRPr>
            </a:p>
          </p:txBody>
        </p:sp>
        <p:sp>
          <p:nvSpPr>
            <p:cNvPr id="9" name="Rectangle 8">
              <a:extLst>
                <a:ext uri="{FF2B5EF4-FFF2-40B4-BE49-F238E27FC236}">
                  <a16:creationId xmlns:a16="http://schemas.microsoft.com/office/drawing/2014/main" id="{A5FE3F6D-941D-312E-7844-D750250F2CB6}"/>
                </a:ext>
              </a:extLst>
            </p:cNvPr>
            <p:cNvSpPr/>
            <p:nvPr/>
          </p:nvSpPr>
          <p:spPr bwMode="auto">
            <a:xfrm>
              <a:off x="9741287" y="3650199"/>
              <a:ext cx="7569969" cy="3751641"/>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defTabSz="456836"/>
              <a:endParaRPr lang="en-US" sz="1150" dirty="0">
                <a:solidFill>
                  <a:schemeClr val="tx1"/>
                </a:solidFill>
                <a:latin typeface="IBM Plex Sans" panose="020B0503050203000203" pitchFamily="34" charset="0"/>
              </a:endParaRPr>
            </a:p>
          </p:txBody>
        </p:sp>
        <p:sp>
          <p:nvSpPr>
            <p:cNvPr id="17" name="TextBox 16">
              <a:extLst>
                <a:ext uri="{FF2B5EF4-FFF2-40B4-BE49-F238E27FC236}">
                  <a16:creationId xmlns:a16="http://schemas.microsoft.com/office/drawing/2014/main" id="{A90501E1-EF55-FB2C-4015-B0FC0501C541}"/>
                </a:ext>
              </a:extLst>
            </p:cNvPr>
            <p:cNvSpPr txBox="1"/>
            <p:nvPr/>
          </p:nvSpPr>
          <p:spPr>
            <a:xfrm>
              <a:off x="9756077" y="3774141"/>
              <a:ext cx="7537079" cy="2180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noAutofit/>
            </a:bodyPr>
            <a:lstStyle/>
            <a:p>
              <a:pPr marL="149989" indent="-149989" defTabSz="1217995">
                <a:buFont typeface="Arial" panose="020B0604020202020204" pitchFamily="34" charset="0"/>
                <a:buChar char="•"/>
              </a:pPr>
              <a:r>
                <a:rPr lang="en-US" sz="1150" kern="0" dirty="0">
                  <a:latin typeface="IBM Plex Sans" panose="020B0503050203000203" pitchFamily="34" charset="0"/>
                </a:rPr>
                <a:t>Rational Development Studio </a:t>
              </a:r>
              <a:br>
                <a:rPr lang="en-US" sz="1150" kern="0" dirty="0">
                  <a:latin typeface="IBM Plex Sans" panose="020B0503050203000203" pitchFamily="34" charset="0"/>
                </a:rPr>
              </a:br>
              <a:r>
                <a:rPr lang="en-US" sz="1150" kern="0" dirty="0">
                  <a:latin typeface="IBM Plex Sans" panose="020B0503050203000203" pitchFamily="34" charset="0"/>
                </a:rPr>
                <a:t>(all compilers)</a:t>
              </a:r>
            </a:p>
            <a:p>
              <a:pPr marL="149989" indent="-149989" defTabSz="1217995">
                <a:buFont typeface="Arial" panose="020B0604020202020204" pitchFamily="34" charset="0"/>
                <a:buChar char="•"/>
              </a:pPr>
              <a:r>
                <a:rPr lang="en-US" sz="1150" kern="0" dirty="0">
                  <a:latin typeface="IBM Plex Sans" panose="020B0503050203000203" pitchFamily="34" charset="0"/>
                </a:rPr>
                <a:t>[NEW] IBM </a:t>
              </a:r>
              <a:r>
                <a:rPr lang="en-US" sz="1150" kern="0" dirty="0" err="1">
                  <a:latin typeface="IBM Plex Sans" panose="020B0503050203000203" pitchFamily="34" charset="0"/>
                </a:rPr>
                <a:t>i</a:t>
              </a:r>
              <a:r>
                <a:rPr lang="en-US" sz="1150" kern="0" dirty="0">
                  <a:latin typeface="IBM Plex Sans" panose="020B0503050203000203" pitchFamily="34" charset="0"/>
                </a:rPr>
                <a:t> Extensions for VS Code Enterprise Support</a:t>
              </a:r>
            </a:p>
            <a:p>
              <a:pPr marL="149989" indent="-149989" defTabSz="1217995">
                <a:buFont typeface="Arial" panose="020B0604020202020204" pitchFamily="34" charset="0"/>
                <a:buChar char="•"/>
              </a:pPr>
              <a:endParaRPr lang="en-US" sz="1150" kern="0" dirty="0">
                <a:latin typeface="IBM Plex Sans" panose="020B0503050203000203" pitchFamily="34" charset="0"/>
              </a:endParaRPr>
            </a:p>
          </p:txBody>
        </p:sp>
        <p:sp>
          <p:nvSpPr>
            <p:cNvPr id="12" name="Rectangle 11">
              <a:extLst>
                <a:ext uri="{FF2B5EF4-FFF2-40B4-BE49-F238E27FC236}">
                  <a16:creationId xmlns:a16="http://schemas.microsoft.com/office/drawing/2014/main" id="{6E737381-1F55-7ABD-7D0C-25369B1FC94A}"/>
                </a:ext>
              </a:extLst>
            </p:cNvPr>
            <p:cNvSpPr/>
            <p:nvPr/>
          </p:nvSpPr>
          <p:spPr bwMode="auto">
            <a:xfrm>
              <a:off x="1389336" y="8450271"/>
              <a:ext cx="8066390" cy="1237298"/>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marL="149989" indent="-149989" defTabSz="1217995">
                <a:buFont typeface="Arial" panose="020B0604020202020204" pitchFamily="34" charset="0"/>
                <a:buChar char="•"/>
              </a:pPr>
              <a:r>
                <a:rPr lang="en-US" sz="1150" kern="0" dirty="0" err="1">
                  <a:solidFill>
                    <a:schemeClr val="tx2"/>
                  </a:solidFill>
                  <a:latin typeface="IBM Plex Sans" panose="020B0503050203000203" pitchFamily="34" charset="0"/>
                </a:rPr>
                <a:t>PowerSC</a:t>
              </a:r>
              <a:endParaRPr lang="en-US" sz="1150" kern="0" dirty="0">
                <a:solidFill>
                  <a:schemeClr val="tx2"/>
                </a:solidFill>
                <a:latin typeface="IBM Plex Sans" panose="020B0503050203000203" pitchFamily="34" charset="0"/>
              </a:endParaRPr>
            </a:p>
            <a:p>
              <a:pPr marL="149989" indent="-149989" defTabSz="1217995">
                <a:buFont typeface="Arial" panose="020B0604020202020204" pitchFamily="34" charset="0"/>
                <a:buChar char="•"/>
              </a:pPr>
              <a:r>
                <a:rPr lang="en-US" sz="1150" kern="0" dirty="0">
                  <a:solidFill>
                    <a:schemeClr val="accent1"/>
                  </a:solidFill>
                  <a:latin typeface="IBM Plex Sans" panose="020B0503050203000203" pitchFamily="34" charset="0"/>
                </a:rPr>
                <a:t>PowerHA Tools for IBM </a:t>
              </a:r>
              <a:r>
                <a:rPr lang="en-US" sz="1150" kern="0" dirty="0" err="1">
                  <a:solidFill>
                    <a:schemeClr val="accent1"/>
                  </a:solidFill>
                  <a:latin typeface="IBM Plex Sans" panose="020B0503050203000203" pitchFamily="34" charset="0"/>
                </a:rPr>
                <a:t>i</a:t>
              </a:r>
              <a:r>
                <a:rPr lang="en-US" sz="1150" kern="0" dirty="0">
                  <a:solidFill>
                    <a:schemeClr val="accent1"/>
                  </a:solidFill>
                  <a:latin typeface="IBM Plex Sans" panose="020B0503050203000203" pitchFamily="34" charset="0"/>
                </a:rPr>
                <a:t>*</a:t>
              </a:r>
            </a:p>
            <a:p>
              <a:pPr marL="607242" lvl="1" indent="-149989" defTabSz="1217995">
                <a:buFont typeface="Arial" panose="020B0604020202020204" pitchFamily="34" charset="0"/>
                <a:buChar char="•"/>
              </a:pPr>
              <a:r>
                <a:rPr lang="en-US" sz="1150" kern="0" dirty="0">
                  <a:solidFill>
                    <a:schemeClr val="accent1"/>
                  </a:solidFill>
                  <a:latin typeface="IBM Plex Sans" panose="020B0503050203000203" pitchFamily="34" charset="0"/>
                </a:rPr>
                <a:t>Safeguarded Copy Toolkit  </a:t>
              </a:r>
            </a:p>
          </p:txBody>
        </p:sp>
        <p:sp>
          <p:nvSpPr>
            <p:cNvPr id="15" name="TextBox 14">
              <a:extLst>
                <a:ext uri="{FF2B5EF4-FFF2-40B4-BE49-F238E27FC236}">
                  <a16:creationId xmlns:a16="http://schemas.microsoft.com/office/drawing/2014/main" id="{ABDB807A-A90A-D1B6-E47A-A413E837E7E0}"/>
                </a:ext>
              </a:extLst>
            </p:cNvPr>
            <p:cNvSpPr txBox="1"/>
            <p:nvPr/>
          </p:nvSpPr>
          <p:spPr>
            <a:xfrm>
              <a:off x="2545179" y="7694600"/>
              <a:ext cx="4957556" cy="532823"/>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algn="ctr"/>
              <a:r>
                <a:rPr lang="en-US" sz="1150" b="1" dirty="0">
                  <a:latin typeface="IBM Plex Sans" panose="020B0503050203000203" pitchFamily="34" charset="0"/>
                </a:rPr>
                <a:t>Cyber resilience </a:t>
              </a:r>
              <a:endParaRPr lang="en-US" sz="1150" b="1" kern="0" dirty="0">
                <a:latin typeface="IBM Plex Sans" panose="020B0503050203000203" pitchFamily="34" charset="0"/>
              </a:endParaRPr>
            </a:p>
          </p:txBody>
        </p:sp>
      </p:grpSp>
      <p:sp>
        <p:nvSpPr>
          <p:cNvPr id="6" name="Slide Number Placeholder 2">
            <a:extLst>
              <a:ext uri="{FF2B5EF4-FFF2-40B4-BE49-F238E27FC236}">
                <a16:creationId xmlns:a16="http://schemas.microsoft.com/office/drawing/2014/main" id="{48CD3C0E-6559-08B7-4EAC-12A8D4F509ED}"/>
              </a:ext>
            </a:extLst>
          </p:cNvPr>
          <p:cNvSpPr txBox="1">
            <a:spLocks/>
          </p:cNvSpPr>
          <p:nvPr/>
        </p:nvSpPr>
        <p:spPr>
          <a:xfrm>
            <a:off x="11778881" y="6475857"/>
            <a:ext cx="125819" cy="123111"/>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189"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7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66"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5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943" algn="l" defTabSz="914377" rtl="0" eaLnBrk="1" latinLnBrk="0" hangingPunct="1">
              <a:defRPr kern="1200">
                <a:solidFill>
                  <a:schemeClr val="tx1"/>
                </a:solidFill>
                <a:latin typeface="Calibri" panose="020F0502020204030204" pitchFamily="34" charset="0"/>
                <a:ea typeface="+mn-ea"/>
                <a:cs typeface="+mn-cs"/>
              </a:defRPr>
            </a:lvl6pPr>
            <a:lvl7pPr marL="2743131" algn="l" defTabSz="914377" rtl="0" eaLnBrk="1" latinLnBrk="0" hangingPunct="1">
              <a:defRPr kern="1200">
                <a:solidFill>
                  <a:schemeClr val="tx1"/>
                </a:solidFill>
                <a:latin typeface="Calibri" panose="020F0502020204030204" pitchFamily="34" charset="0"/>
                <a:ea typeface="+mn-ea"/>
                <a:cs typeface="+mn-cs"/>
              </a:defRPr>
            </a:lvl7pPr>
            <a:lvl8pPr marL="3200320" algn="l" defTabSz="914377" rtl="0" eaLnBrk="1" latinLnBrk="0" hangingPunct="1">
              <a:defRPr kern="1200">
                <a:solidFill>
                  <a:schemeClr val="tx1"/>
                </a:solidFill>
                <a:latin typeface="Calibri" panose="020F0502020204030204" pitchFamily="34" charset="0"/>
                <a:ea typeface="+mn-ea"/>
                <a:cs typeface="+mn-cs"/>
              </a:defRPr>
            </a:lvl8pPr>
            <a:lvl9pPr marL="3657509" algn="l" defTabSz="914377" rtl="0" eaLnBrk="1" latinLnBrk="0" hangingPunct="1">
              <a:defRPr kern="1200">
                <a:solidFill>
                  <a:schemeClr val="tx1"/>
                </a:solidFill>
                <a:latin typeface="Calibri" panose="020F0502020204030204" pitchFamily="34" charset="0"/>
                <a:ea typeface="+mn-ea"/>
                <a:cs typeface="+mn-cs"/>
              </a:defRPr>
            </a:lvl9pPr>
          </a:lstStyle>
          <a:p>
            <a:fld id="{D0BE6F14-FF48-0F4F-A8AA-2E3F25371E4A}" type="slidenum">
              <a:rPr lang="en-US" sz="1100" smtClean="0"/>
              <a:pPr/>
              <a:t>6</a:t>
            </a:fld>
            <a:endParaRPr lang="en-US" sz="1100" dirty="0"/>
          </a:p>
        </p:txBody>
      </p:sp>
    </p:spTree>
    <p:extLst>
      <p:ext uri="{BB962C8B-B14F-4D97-AF65-F5344CB8AC3E}">
        <p14:creationId xmlns:p14="http://schemas.microsoft.com/office/powerpoint/2010/main" val="39233583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95D8A-91CE-B18D-BB85-889E48044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88FB98-FA40-7A8D-4A04-BFD4E72D278D}"/>
              </a:ext>
            </a:extLst>
          </p:cNvPr>
          <p:cNvSpPr>
            <a:spLocks noGrp="1"/>
          </p:cNvSpPr>
          <p:nvPr>
            <p:ph type="title"/>
          </p:nvPr>
        </p:nvSpPr>
        <p:spPr>
          <a:xfrm>
            <a:off x="333840" y="215872"/>
            <a:ext cx="4232508" cy="472404"/>
          </a:xfrm>
        </p:spPr>
        <p:txBody>
          <a:bodyPr>
            <a:normAutofit/>
          </a:bodyPr>
          <a:lstStyle/>
          <a:p>
            <a:r>
              <a:rPr lang="en-US" sz="2400" dirty="0">
                <a:latin typeface="+mn-lt"/>
              </a:rPr>
              <a:t>IBM </a:t>
            </a:r>
            <a:r>
              <a:rPr lang="en-US" sz="2400" dirty="0" err="1">
                <a:latin typeface="+mn-lt"/>
              </a:rPr>
              <a:t>i</a:t>
            </a:r>
            <a:r>
              <a:rPr lang="en-US" sz="2400" dirty="0">
                <a:latin typeface="+mn-lt"/>
              </a:rPr>
              <a:t> P20 Standard Edition</a:t>
            </a:r>
          </a:p>
        </p:txBody>
      </p:sp>
      <p:sp>
        <p:nvSpPr>
          <p:cNvPr id="3" name="Slide Number Placeholder 2">
            <a:extLst>
              <a:ext uri="{FF2B5EF4-FFF2-40B4-BE49-F238E27FC236}">
                <a16:creationId xmlns:a16="http://schemas.microsoft.com/office/drawing/2014/main" id="{F82A3263-8AE5-D491-6079-29AAAFA54350}"/>
              </a:ext>
              <a:ext uri="{C183D7F6-B498-43B3-948B-1728B52AA6E4}">
                <adec:decorative xmlns:adec="http://schemas.microsoft.com/office/drawing/2017/decorative" val="0"/>
              </a:ext>
            </a:extLst>
          </p:cNvPr>
          <p:cNvSpPr>
            <a:spLocks noGrp="1"/>
          </p:cNvSpPr>
          <p:nvPr>
            <p:ph type="sldNum" sz="quarter" idx="4"/>
          </p:nvPr>
        </p:nvSpPr>
        <p:spPr>
          <a:xfrm>
            <a:off x="23687572" y="12950745"/>
            <a:ext cx="123415" cy="246189"/>
          </a:xfrm>
          <a:prstGeom prst="rect">
            <a:avLst/>
          </a:prstGeom>
          <a:ln w="12700">
            <a:miter lim="400000"/>
          </a:ln>
        </p:spPr>
        <p:txBody>
          <a:bodyPr wrap="none" lIns="0" tIns="0" rIns="0" bIns="0" anchor="ctr" anchorCtr="0">
            <a:spAutoFit/>
          </a:bodyPr>
          <a:lstStyle>
            <a:defPPr>
              <a:defRPr lang="en-US"/>
            </a:defPPr>
            <a:lvl1pPr marL="0" algn="r" defTabSz="1829013" rtl="0" eaLnBrk="1" latinLnBrk="0" hangingPunct="1">
              <a:defRPr sz="1600" b="0" i="0" kern="1200">
                <a:solidFill>
                  <a:schemeClr val="tx1"/>
                </a:solidFill>
                <a:latin typeface="IBM Plex Sans" panose="020B0503050203000203" pitchFamily="34" charset="0"/>
                <a:ea typeface="+mn-ea"/>
                <a:cs typeface="+mn-cs"/>
                <a:sym typeface="IBM Plex Sans"/>
              </a:defRPr>
            </a:lvl1pPr>
            <a:lvl2pPr marL="914505" algn="l" defTabSz="1829013" rtl="0" eaLnBrk="1" latinLnBrk="0" hangingPunct="1">
              <a:defRPr sz="3599" kern="1200">
                <a:solidFill>
                  <a:schemeClr val="tx1"/>
                </a:solidFill>
                <a:latin typeface="+mn-lt"/>
                <a:ea typeface="+mn-ea"/>
                <a:cs typeface="+mn-cs"/>
              </a:defRPr>
            </a:lvl2pPr>
            <a:lvl3pPr marL="1829013" algn="l" defTabSz="1829013" rtl="0" eaLnBrk="1" latinLnBrk="0" hangingPunct="1">
              <a:defRPr sz="3599" kern="1200">
                <a:solidFill>
                  <a:schemeClr val="tx1"/>
                </a:solidFill>
                <a:latin typeface="+mn-lt"/>
                <a:ea typeface="+mn-ea"/>
                <a:cs typeface="+mn-cs"/>
              </a:defRPr>
            </a:lvl3pPr>
            <a:lvl4pPr marL="2743519" algn="l" defTabSz="1829013" rtl="0" eaLnBrk="1" latinLnBrk="0" hangingPunct="1">
              <a:defRPr sz="3599" kern="1200">
                <a:solidFill>
                  <a:schemeClr val="tx1"/>
                </a:solidFill>
                <a:latin typeface="+mn-lt"/>
                <a:ea typeface="+mn-ea"/>
                <a:cs typeface="+mn-cs"/>
              </a:defRPr>
            </a:lvl4pPr>
            <a:lvl5pPr marL="3658027" algn="l" defTabSz="1829013" rtl="0" eaLnBrk="1" latinLnBrk="0" hangingPunct="1">
              <a:defRPr sz="3599" kern="1200">
                <a:solidFill>
                  <a:schemeClr val="tx1"/>
                </a:solidFill>
                <a:latin typeface="+mn-lt"/>
                <a:ea typeface="+mn-ea"/>
                <a:cs typeface="+mn-cs"/>
              </a:defRPr>
            </a:lvl5pPr>
            <a:lvl6pPr marL="4572532" algn="l" defTabSz="1829013" rtl="0" eaLnBrk="1" latinLnBrk="0" hangingPunct="1">
              <a:defRPr sz="3599" kern="1200">
                <a:solidFill>
                  <a:schemeClr val="tx1"/>
                </a:solidFill>
                <a:latin typeface="+mn-lt"/>
                <a:ea typeface="+mn-ea"/>
                <a:cs typeface="+mn-cs"/>
              </a:defRPr>
            </a:lvl6pPr>
            <a:lvl7pPr marL="5487040" algn="l" defTabSz="1829013" rtl="0" eaLnBrk="1" latinLnBrk="0" hangingPunct="1">
              <a:defRPr sz="3599" kern="1200">
                <a:solidFill>
                  <a:schemeClr val="tx1"/>
                </a:solidFill>
                <a:latin typeface="+mn-lt"/>
                <a:ea typeface="+mn-ea"/>
                <a:cs typeface="+mn-cs"/>
              </a:defRPr>
            </a:lvl7pPr>
            <a:lvl8pPr marL="6401546" algn="l" defTabSz="1829013" rtl="0" eaLnBrk="1" latinLnBrk="0" hangingPunct="1">
              <a:defRPr sz="3599" kern="1200">
                <a:solidFill>
                  <a:schemeClr val="tx1"/>
                </a:solidFill>
                <a:latin typeface="+mn-lt"/>
                <a:ea typeface="+mn-ea"/>
                <a:cs typeface="+mn-cs"/>
              </a:defRPr>
            </a:lvl8pPr>
            <a:lvl9pPr marL="7316054" algn="l" defTabSz="1829013" rtl="0" eaLnBrk="1" latinLnBrk="0" hangingPunct="1">
              <a:defRPr sz="3599" kern="1200">
                <a:solidFill>
                  <a:schemeClr val="tx1"/>
                </a:solidFill>
                <a:latin typeface="+mn-lt"/>
                <a:ea typeface="+mn-ea"/>
                <a:cs typeface="+mn-cs"/>
              </a:defRPr>
            </a:lvl9pPr>
          </a:lstStyle>
          <a:p>
            <a:fld id="{86CB4B4D-7CA3-9044-876B-883B54F8677D}" type="slidenum">
              <a:rPr lang="en-US" smtClean="0"/>
              <a:pPr/>
              <a:t>7</a:t>
            </a:fld>
            <a:endParaRPr lang="en-US" dirty="0"/>
          </a:p>
        </p:txBody>
      </p:sp>
      <p:sp>
        <p:nvSpPr>
          <p:cNvPr id="16" name="TextBox 15">
            <a:extLst>
              <a:ext uri="{FF2B5EF4-FFF2-40B4-BE49-F238E27FC236}">
                <a16:creationId xmlns:a16="http://schemas.microsoft.com/office/drawing/2014/main" id="{BC15EEC5-2779-2469-4309-18FD54217715}"/>
              </a:ext>
            </a:extLst>
          </p:cNvPr>
          <p:cNvSpPr txBox="1"/>
          <p:nvPr/>
        </p:nvSpPr>
        <p:spPr>
          <a:xfrm>
            <a:off x="982512" y="781621"/>
            <a:ext cx="457020" cy="457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defTabSz="1218468">
              <a:spcBef>
                <a:spcPts val="1450"/>
              </a:spcBef>
              <a:buSzPct val="100000"/>
            </a:pPr>
            <a:endParaRPr lang="en-US" sz="900" kern="0" dirty="0">
              <a:solidFill>
                <a:srgbClr val="000000"/>
              </a:solidFill>
              <a:ea typeface="+mj-ea"/>
              <a:cs typeface="+mj-cs"/>
              <a:sym typeface="IBM Plex Sans Light"/>
            </a:endParaRPr>
          </a:p>
        </p:txBody>
      </p:sp>
      <p:sp>
        <p:nvSpPr>
          <p:cNvPr id="10" name="Footer Placeholder 5">
            <a:extLst>
              <a:ext uri="{FF2B5EF4-FFF2-40B4-BE49-F238E27FC236}">
                <a16:creationId xmlns:a16="http://schemas.microsoft.com/office/drawing/2014/main" id="{96688358-DEC8-8DFF-E1F0-F689228D5BC0}"/>
              </a:ext>
            </a:extLst>
          </p:cNvPr>
          <p:cNvSpPr>
            <a:spLocks noGrp="1"/>
          </p:cNvSpPr>
          <p:nvPr>
            <p:ph type="ftr" sz="quarter" idx="18"/>
          </p:nvPr>
        </p:nvSpPr>
        <p:spPr>
          <a:xfrm>
            <a:off x="576719" y="12815224"/>
            <a:ext cx="4955531" cy="380950"/>
          </a:xfrm>
          <a:prstGeom prst="rect">
            <a:avLst/>
          </a:prstGeom>
        </p:spPr>
        <p:txBody>
          <a:bodyPr vert="horz" lIns="0" tIns="0" rIns="0" bIns="0" rtlCol="0" anchor="b"/>
          <a:lstStyle>
            <a:defPPr>
              <a:defRPr lang="en-US"/>
            </a:defPPr>
            <a:lvl1pPr marL="0" algn="l" defTabSz="1829013" rtl="0" eaLnBrk="1" latinLnBrk="0" hangingPunct="1">
              <a:defRPr sz="1600" b="0" i="0" kern="1200">
                <a:solidFill>
                  <a:schemeClr val="tx1"/>
                </a:solidFill>
                <a:latin typeface="IBM Plex Sans" panose="020B0503050203000203" pitchFamily="34" charset="0"/>
                <a:ea typeface="+mn-ea"/>
                <a:cs typeface="+mn-cs"/>
              </a:defRPr>
            </a:lvl1pPr>
            <a:lvl2pPr marL="914505" algn="l" defTabSz="1829013" rtl="0" eaLnBrk="1" latinLnBrk="0" hangingPunct="1">
              <a:defRPr sz="3599" kern="1200">
                <a:solidFill>
                  <a:schemeClr val="tx1"/>
                </a:solidFill>
                <a:latin typeface="+mn-lt"/>
                <a:ea typeface="+mn-ea"/>
                <a:cs typeface="+mn-cs"/>
              </a:defRPr>
            </a:lvl2pPr>
            <a:lvl3pPr marL="1829013" algn="l" defTabSz="1829013" rtl="0" eaLnBrk="1" latinLnBrk="0" hangingPunct="1">
              <a:defRPr sz="3599" kern="1200">
                <a:solidFill>
                  <a:schemeClr val="tx1"/>
                </a:solidFill>
                <a:latin typeface="+mn-lt"/>
                <a:ea typeface="+mn-ea"/>
                <a:cs typeface="+mn-cs"/>
              </a:defRPr>
            </a:lvl3pPr>
            <a:lvl4pPr marL="2743519" algn="l" defTabSz="1829013" rtl="0" eaLnBrk="1" latinLnBrk="0" hangingPunct="1">
              <a:defRPr sz="3599" kern="1200">
                <a:solidFill>
                  <a:schemeClr val="tx1"/>
                </a:solidFill>
                <a:latin typeface="+mn-lt"/>
                <a:ea typeface="+mn-ea"/>
                <a:cs typeface="+mn-cs"/>
              </a:defRPr>
            </a:lvl4pPr>
            <a:lvl5pPr marL="3658027" algn="l" defTabSz="1829013" rtl="0" eaLnBrk="1" latinLnBrk="0" hangingPunct="1">
              <a:defRPr sz="3599" kern="1200">
                <a:solidFill>
                  <a:schemeClr val="tx1"/>
                </a:solidFill>
                <a:latin typeface="+mn-lt"/>
                <a:ea typeface="+mn-ea"/>
                <a:cs typeface="+mn-cs"/>
              </a:defRPr>
            </a:lvl5pPr>
            <a:lvl6pPr marL="4572532" algn="l" defTabSz="1829013" rtl="0" eaLnBrk="1" latinLnBrk="0" hangingPunct="1">
              <a:defRPr sz="3599" kern="1200">
                <a:solidFill>
                  <a:schemeClr val="tx1"/>
                </a:solidFill>
                <a:latin typeface="+mn-lt"/>
                <a:ea typeface="+mn-ea"/>
                <a:cs typeface="+mn-cs"/>
              </a:defRPr>
            </a:lvl6pPr>
            <a:lvl7pPr marL="5487040" algn="l" defTabSz="1829013" rtl="0" eaLnBrk="1" latinLnBrk="0" hangingPunct="1">
              <a:defRPr sz="3599" kern="1200">
                <a:solidFill>
                  <a:schemeClr val="tx1"/>
                </a:solidFill>
                <a:latin typeface="+mn-lt"/>
                <a:ea typeface="+mn-ea"/>
                <a:cs typeface="+mn-cs"/>
              </a:defRPr>
            </a:lvl7pPr>
            <a:lvl8pPr marL="6401546" algn="l" defTabSz="1829013" rtl="0" eaLnBrk="1" latinLnBrk="0" hangingPunct="1">
              <a:defRPr sz="3599" kern="1200">
                <a:solidFill>
                  <a:schemeClr val="tx1"/>
                </a:solidFill>
                <a:latin typeface="+mn-lt"/>
                <a:ea typeface="+mn-ea"/>
                <a:cs typeface="+mn-cs"/>
              </a:defRPr>
            </a:lvl8pPr>
            <a:lvl9pPr marL="7316054" algn="l" defTabSz="1829013" rtl="0" eaLnBrk="1" latinLnBrk="0" hangingPunct="1">
              <a:defRPr sz="3599" kern="1200">
                <a:solidFill>
                  <a:schemeClr val="tx1"/>
                </a:solidFill>
                <a:latin typeface="+mn-lt"/>
                <a:ea typeface="+mn-ea"/>
                <a:cs typeface="+mn-cs"/>
              </a:defRPr>
            </a:lvl9pPr>
          </a:lstStyle>
          <a:p>
            <a:r>
              <a:rPr lang="en-US"/>
              <a:t>IBM Confidential</a:t>
            </a:r>
            <a:endParaRPr lang="en-US" dirty="0"/>
          </a:p>
        </p:txBody>
      </p:sp>
      <p:sp>
        <p:nvSpPr>
          <p:cNvPr id="30" name="Text Placeholder 5">
            <a:extLst>
              <a:ext uri="{FF2B5EF4-FFF2-40B4-BE49-F238E27FC236}">
                <a16:creationId xmlns:a16="http://schemas.microsoft.com/office/drawing/2014/main" id="{D51AFDB4-417F-162C-02D7-AF72942C09E3}"/>
              </a:ext>
            </a:extLst>
          </p:cNvPr>
          <p:cNvSpPr>
            <a:spLocks noGrp="1"/>
          </p:cNvSpPr>
          <p:nvPr>
            <p:ph type="body" sz="quarter" idx="13"/>
          </p:nvPr>
        </p:nvSpPr>
        <p:spPr>
          <a:xfrm>
            <a:off x="775208" y="1201097"/>
            <a:ext cx="2794436" cy="2996427"/>
          </a:xfrm>
        </p:spPr>
        <p:txBody>
          <a:bodyPr>
            <a:noAutofit/>
          </a:bodyPr>
          <a:lstStyle/>
          <a:p>
            <a:r>
              <a:rPr lang="en-US" dirty="0">
                <a:latin typeface="+mn-lt"/>
              </a:rPr>
              <a:t>A simplified bundle that helps large clients unlock essential IBM </a:t>
            </a:r>
            <a:r>
              <a:rPr lang="en-US" dirty="0" err="1">
                <a:latin typeface="+mn-lt"/>
              </a:rPr>
              <a:t>i</a:t>
            </a:r>
            <a:r>
              <a:rPr lang="en-US" dirty="0">
                <a:latin typeface="+mn-lt"/>
              </a:rPr>
              <a:t> capabilities: </a:t>
            </a:r>
          </a:p>
          <a:p>
            <a:pPr marL="228554" indent="-228554">
              <a:buFont typeface="Arial" panose="020B0604020202020204" pitchFamily="34" charset="0"/>
              <a:buChar char="•"/>
            </a:pPr>
            <a:r>
              <a:rPr lang="en-US" dirty="0">
                <a:latin typeface="+mn-lt"/>
              </a:rPr>
              <a:t>Advanced HA/DR and cyber security capabilities to maximize uptime for mission-critical workloads </a:t>
            </a:r>
          </a:p>
          <a:p>
            <a:pPr marL="228554" indent="-228554">
              <a:buFont typeface="Arial" panose="020B0604020202020204" pitchFamily="34" charset="0"/>
              <a:buChar char="•"/>
            </a:pPr>
            <a:r>
              <a:rPr lang="en-US" dirty="0">
                <a:latin typeface="+mn-lt"/>
              </a:rPr>
              <a:t>Automation-driven operational management to increase IT productivity and minimize disruptions</a:t>
            </a:r>
          </a:p>
          <a:p>
            <a:endParaRPr lang="en-US" dirty="0">
              <a:latin typeface="+mn-lt"/>
            </a:endParaRPr>
          </a:p>
          <a:p>
            <a:pPr marL="228554" indent="-228554">
              <a:buFont typeface="Arial" panose="020B0604020202020204" pitchFamily="34" charset="0"/>
              <a:buChar char="•"/>
            </a:pPr>
            <a:endParaRPr lang="en-US" dirty="0">
              <a:latin typeface="+mn-lt"/>
            </a:endParaRPr>
          </a:p>
          <a:p>
            <a:pPr marL="228554" indent="-228554">
              <a:buFont typeface="Arial" panose="020B0604020202020204" pitchFamily="34" charset="0"/>
              <a:buChar char="•"/>
            </a:pPr>
            <a:endParaRPr lang="en-US" dirty="0">
              <a:latin typeface="+mn-lt"/>
            </a:endParaRPr>
          </a:p>
        </p:txBody>
      </p:sp>
      <p:sp>
        <p:nvSpPr>
          <p:cNvPr id="6" name="Footer Placeholder 4">
            <a:extLst>
              <a:ext uri="{FF2B5EF4-FFF2-40B4-BE49-F238E27FC236}">
                <a16:creationId xmlns:a16="http://schemas.microsoft.com/office/drawing/2014/main" id="{5A144394-2579-A017-81C4-80E89E7311C8}"/>
              </a:ext>
            </a:extLst>
          </p:cNvPr>
          <p:cNvSpPr txBox="1">
            <a:spLocks/>
          </p:cNvSpPr>
          <p:nvPr/>
        </p:nvSpPr>
        <p:spPr>
          <a:xfrm>
            <a:off x="318746" y="6511785"/>
            <a:ext cx="2477765" cy="190475"/>
          </a:xfrm>
          <a:prstGeom prst="rect">
            <a:avLst/>
          </a:prstGeom>
        </p:spPr>
        <p:txBody>
          <a:bodyPr vert="horz" lIns="0" tIns="0" rIns="0" bIns="0" rtlCol="0" anchor="b"/>
          <a:lstStyle>
            <a:defPPr>
              <a:defRPr lang="en-US"/>
            </a:defPPr>
            <a:lvl1pPr marL="0" algn="l" defTabSz="1829379" rtl="0" eaLnBrk="1" latinLnBrk="0" hangingPunct="1">
              <a:defRPr sz="1600" b="0" i="0" kern="1200">
                <a:solidFill>
                  <a:schemeClr val="tx1"/>
                </a:solidFill>
                <a:latin typeface="IBM Plex Sans" panose="020B0503050203000203" pitchFamily="34" charset="0"/>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r>
              <a:rPr lang="en-US" sz="800"/>
              <a:t>IBM Confidential</a:t>
            </a:r>
            <a:endParaRPr lang="en-US" sz="800" dirty="0"/>
          </a:p>
        </p:txBody>
      </p:sp>
      <p:sp>
        <p:nvSpPr>
          <p:cNvPr id="21" name="TextBox 20">
            <a:extLst>
              <a:ext uri="{FF2B5EF4-FFF2-40B4-BE49-F238E27FC236}">
                <a16:creationId xmlns:a16="http://schemas.microsoft.com/office/drawing/2014/main" id="{4B5FECF8-4A11-3EE9-F0F2-CCDDE64CE270}"/>
              </a:ext>
            </a:extLst>
          </p:cNvPr>
          <p:cNvSpPr txBox="1"/>
          <p:nvPr/>
        </p:nvSpPr>
        <p:spPr>
          <a:xfrm>
            <a:off x="8406598" y="1741024"/>
            <a:ext cx="2654126" cy="456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t">
            <a:noAutofit/>
          </a:bodyPr>
          <a:lstStyle/>
          <a:p>
            <a:pPr marL="149989" indent="-149989" defTabSz="1217995">
              <a:buSzPct val="100000"/>
              <a:buFont typeface="Arial" panose="020B0604020202020204" pitchFamily="34" charset="0"/>
              <a:buChar char="•"/>
            </a:pPr>
            <a:r>
              <a:rPr lang="en-US" sz="1150" kern="0" dirty="0">
                <a:sym typeface="IBM Plex Sans Light"/>
              </a:rPr>
              <a:t>Migrate While Active</a:t>
            </a:r>
          </a:p>
          <a:p>
            <a:pPr marL="149989" indent="-149989" defTabSz="1217995">
              <a:buSzPct val="100000"/>
              <a:buFont typeface="Arial" panose="020B0604020202020204" pitchFamily="34" charset="0"/>
              <a:buChar char="•"/>
            </a:pPr>
            <a:r>
              <a:rPr lang="en-US" sz="1150" kern="0" dirty="0" err="1">
                <a:sym typeface="IBM Plex Sans Light"/>
              </a:rPr>
              <a:t>iDoctor</a:t>
            </a:r>
            <a:r>
              <a:rPr lang="en-US" sz="1150" kern="0" dirty="0">
                <a:sym typeface="IBM Plex Sans Light"/>
              </a:rPr>
              <a:t> toolkit* </a:t>
            </a:r>
            <a:endParaRPr lang="en-US" sz="1150" kern="0" dirty="0"/>
          </a:p>
        </p:txBody>
      </p:sp>
      <p:sp>
        <p:nvSpPr>
          <p:cNvPr id="9" name="TextBox 8">
            <a:extLst>
              <a:ext uri="{FF2B5EF4-FFF2-40B4-BE49-F238E27FC236}">
                <a16:creationId xmlns:a16="http://schemas.microsoft.com/office/drawing/2014/main" id="{2BF0D6B5-43D0-5EC2-92C1-36B79033E12B}"/>
              </a:ext>
            </a:extLst>
          </p:cNvPr>
          <p:cNvSpPr txBox="1"/>
          <p:nvPr/>
        </p:nvSpPr>
        <p:spPr>
          <a:xfrm>
            <a:off x="4514626" y="5067056"/>
            <a:ext cx="6251547" cy="569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spAutoFit/>
          </a:bodyPr>
          <a:lstStyle/>
          <a:p>
            <a:pPr marL="228554" indent="-228554" defTabSz="1218956">
              <a:spcBef>
                <a:spcPts val="600"/>
              </a:spcBef>
              <a:buSzPct val="100000"/>
              <a:buFont typeface="Arial" panose="020B0604020202020204" pitchFamily="34" charset="0"/>
              <a:buChar char="•"/>
            </a:pPr>
            <a:r>
              <a:rPr lang="en-US" sz="1600" kern="0" dirty="0">
                <a:ln w="0"/>
                <a:effectLst>
                  <a:outerShdw blurRad="38100" dist="25400" dir="5400000" algn="ctr" rotWithShape="0">
                    <a:srgbClr val="6E747A">
                      <a:alpha val="43000"/>
                    </a:srgbClr>
                  </a:outerShdw>
                </a:effectLst>
                <a:ea typeface="+mj-ea"/>
                <a:cs typeface="+mj-cs"/>
                <a:sym typeface="IBM Plex Sans Light"/>
              </a:rPr>
              <a:t>Additional products may be purchased separately</a:t>
            </a:r>
          </a:p>
          <a:p>
            <a:pPr marL="685807" lvl="1" indent="-228554" defTabSz="1218956">
              <a:spcBef>
                <a:spcPts val="600"/>
              </a:spcBef>
              <a:buSzPct val="100000"/>
              <a:buFont typeface="Arial" panose="020B0604020202020204" pitchFamily="34" charset="0"/>
              <a:buChar char="•"/>
            </a:pPr>
            <a:r>
              <a:rPr lang="en-US" sz="1600" kern="0" dirty="0">
                <a:ln w="0"/>
                <a:effectLst>
                  <a:outerShdw blurRad="38100" dist="25400" dir="5400000" algn="ctr" rotWithShape="0">
                    <a:srgbClr val="6E747A">
                      <a:alpha val="43000"/>
                    </a:srgbClr>
                  </a:outerShdw>
                </a:effectLst>
                <a:ea typeface="+mj-ea"/>
                <a:cs typeface="+mj-cs"/>
                <a:sym typeface="IBM Plex Sans Light"/>
              </a:rPr>
              <a:t>Db2 Mirror, RDS, etc.</a:t>
            </a:r>
          </a:p>
        </p:txBody>
      </p:sp>
      <p:grpSp>
        <p:nvGrpSpPr>
          <p:cNvPr id="13" name="Group 12">
            <a:extLst>
              <a:ext uri="{FF2B5EF4-FFF2-40B4-BE49-F238E27FC236}">
                <a16:creationId xmlns:a16="http://schemas.microsoft.com/office/drawing/2014/main" id="{3DFA7F2C-6D65-BBA1-072B-B8FF07F8EE7D}"/>
              </a:ext>
            </a:extLst>
          </p:cNvPr>
          <p:cNvGrpSpPr/>
          <p:nvPr/>
        </p:nvGrpSpPr>
        <p:grpSpPr>
          <a:xfrm>
            <a:off x="4284573" y="1238642"/>
            <a:ext cx="6558214" cy="3120750"/>
            <a:chOff x="530213" y="2770268"/>
            <a:chExt cx="12752172" cy="6041127"/>
          </a:xfrm>
        </p:grpSpPr>
        <p:sp>
          <p:nvSpPr>
            <p:cNvPr id="7" name="Double Bracket 6">
              <a:extLst>
                <a:ext uri="{FF2B5EF4-FFF2-40B4-BE49-F238E27FC236}">
                  <a16:creationId xmlns:a16="http://schemas.microsoft.com/office/drawing/2014/main" id="{1C13361C-90BD-6308-AE0D-3DB5D7EB65B7}"/>
                </a:ext>
              </a:extLst>
            </p:cNvPr>
            <p:cNvSpPr/>
            <p:nvPr/>
          </p:nvSpPr>
          <p:spPr bwMode="auto">
            <a:xfrm>
              <a:off x="530213" y="2770268"/>
              <a:ext cx="12302971" cy="5272500"/>
            </a:xfrm>
            <a:prstGeom prst="bracketPair">
              <a:avLst>
                <a:gd name="adj" fmla="val 4836"/>
              </a:avLst>
            </a:prstGeom>
            <a:solidFill>
              <a:schemeClr val="bg1">
                <a:lumMod val="95000"/>
              </a:schemeClr>
            </a:solidFill>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900"/>
            </a:p>
          </p:txBody>
        </p:sp>
        <p:sp>
          <p:nvSpPr>
            <p:cNvPr id="32" name="Rectangle 31">
              <a:extLst>
                <a:ext uri="{FF2B5EF4-FFF2-40B4-BE49-F238E27FC236}">
                  <a16:creationId xmlns:a16="http://schemas.microsoft.com/office/drawing/2014/main" id="{BEEB4FEB-4EC0-B903-98C2-598191FA0A90}"/>
                </a:ext>
              </a:extLst>
            </p:cNvPr>
            <p:cNvSpPr/>
            <p:nvPr/>
          </p:nvSpPr>
          <p:spPr bwMode="auto">
            <a:xfrm>
              <a:off x="813864" y="6827330"/>
              <a:ext cx="11804874" cy="1029525"/>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defTabSz="456836"/>
              <a:endParaRPr lang="en-US" sz="700" dirty="0">
                <a:solidFill>
                  <a:schemeClr val="tx1"/>
                </a:solidFill>
              </a:endParaRPr>
            </a:p>
          </p:txBody>
        </p:sp>
        <p:sp>
          <p:nvSpPr>
            <p:cNvPr id="31" name="TextBox 30">
              <a:extLst>
                <a:ext uri="{FF2B5EF4-FFF2-40B4-BE49-F238E27FC236}">
                  <a16:creationId xmlns:a16="http://schemas.microsoft.com/office/drawing/2014/main" id="{25CDFE99-6A6D-100C-B4CD-374A536D8F8B}"/>
                </a:ext>
              </a:extLst>
            </p:cNvPr>
            <p:cNvSpPr txBox="1"/>
            <p:nvPr/>
          </p:nvSpPr>
          <p:spPr>
            <a:xfrm>
              <a:off x="1026280" y="6868956"/>
              <a:ext cx="11535833" cy="951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ctr">
              <a:noAutofit/>
            </a:bodyPr>
            <a:lstStyle/>
            <a:p>
              <a:pPr algn="ctr" defTabSz="1217995">
                <a:buSzPct val="100000"/>
              </a:pPr>
              <a:r>
                <a:rPr lang="en-US" sz="1150" b="1" kern="0" dirty="0">
                  <a:sym typeface="IBM Plex Sans Light"/>
                </a:rPr>
                <a:t>P20 Tier IBM </a:t>
              </a:r>
              <a:r>
                <a:rPr lang="en-US" sz="1150" b="1" kern="0" dirty="0" err="1">
                  <a:sym typeface="IBM Plex Sans Light"/>
                </a:rPr>
                <a:t>i</a:t>
              </a:r>
              <a:r>
                <a:rPr lang="en-US" sz="1150" b="1" kern="0" dirty="0">
                  <a:sym typeface="IBM Plex Sans Light"/>
                </a:rPr>
                <a:t> integrated operating environment </a:t>
              </a:r>
              <a:br>
                <a:rPr lang="en-US" sz="1150" kern="0" dirty="0">
                  <a:sym typeface="IBM Plex Sans Light"/>
                </a:rPr>
              </a:br>
              <a:r>
                <a:rPr lang="en-US" sz="1150" kern="0" dirty="0">
                  <a:sym typeface="IBM Plex Sans Light"/>
                </a:rPr>
                <a:t>(OS, database, middleware, and built-in security)</a:t>
              </a:r>
            </a:p>
          </p:txBody>
        </p:sp>
        <p:sp>
          <p:nvSpPr>
            <p:cNvPr id="8" name="Rectangle 7">
              <a:extLst>
                <a:ext uri="{FF2B5EF4-FFF2-40B4-BE49-F238E27FC236}">
                  <a16:creationId xmlns:a16="http://schemas.microsoft.com/office/drawing/2014/main" id="{1E399A29-CBCE-8BB1-247F-E0C9193A5BF6}"/>
                </a:ext>
              </a:extLst>
            </p:cNvPr>
            <p:cNvSpPr/>
            <p:nvPr/>
          </p:nvSpPr>
          <p:spPr bwMode="auto">
            <a:xfrm>
              <a:off x="846669" y="3626142"/>
              <a:ext cx="6957803" cy="3029897"/>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defTabSz="456836"/>
              <a:endParaRPr lang="en-US" sz="700" dirty="0">
                <a:solidFill>
                  <a:schemeClr val="tx1"/>
                </a:solidFill>
              </a:endParaRPr>
            </a:p>
          </p:txBody>
        </p:sp>
        <p:sp>
          <p:nvSpPr>
            <p:cNvPr id="26" name="TextBox 25">
              <a:extLst>
                <a:ext uri="{FF2B5EF4-FFF2-40B4-BE49-F238E27FC236}">
                  <a16:creationId xmlns:a16="http://schemas.microsoft.com/office/drawing/2014/main" id="{659CE5C9-A4B2-9E67-EBB1-35199F204538}"/>
                </a:ext>
              </a:extLst>
            </p:cNvPr>
            <p:cNvSpPr txBox="1"/>
            <p:nvPr/>
          </p:nvSpPr>
          <p:spPr>
            <a:xfrm>
              <a:off x="1153587" y="3798254"/>
              <a:ext cx="6650886" cy="2857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rtlCol="0" anchor="t">
              <a:noAutofit/>
            </a:bodyPr>
            <a:lstStyle/>
            <a:p>
              <a:pPr marL="149989" indent="-149989" defTabSz="1217995">
                <a:buFont typeface="Arial" panose="020B0604020202020204" pitchFamily="34" charset="0"/>
                <a:buChar char="•"/>
              </a:pPr>
              <a:r>
                <a:rPr lang="en-US" sz="1150" kern="0" dirty="0"/>
                <a:t>BRMS</a:t>
              </a:r>
            </a:p>
            <a:p>
              <a:pPr marL="149989" indent="-149989" defTabSz="1217995">
                <a:buFont typeface="Arial" panose="020B0604020202020204" pitchFamily="34" charset="0"/>
                <a:buChar char="•"/>
              </a:pPr>
              <a:r>
                <a:rPr lang="en-US" sz="1150" kern="0" dirty="0">
                  <a:solidFill>
                    <a:schemeClr val="accent1"/>
                  </a:solidFill>
                </a:rPr>
                <a:t>PowerHA Tools for IBM </a:t>
              </a:r>
              <a:r>
                <a:rPr lang="en-US" sz="1150" kern="0" dirty="0" err="1">
                  <a:solidFill>
                    <a:schemeClr val="accent1"/>
                  </a:solidFill>
                </a:rPr>
                <a:t>i</a:t>
              </a:r>
              <a:r>
                <a:rPr lang="en-US" sz="1150" kern="0" dirty="0">
                  <a:solidFill>
                    <a:schemeClr val="accent1"/>
                  </a:solidFill>
                </a:rPr>
                <a:t>*  </a:t>
              </a:r>
            </a:p>
            <a:p>
              <a:pPr marL="607242" lvl="1" indent="-149989" defTabSz="1217995">
                <a:buFont typeface="Arial" panose="020B0604020202020204" pitchFamily="34" charset="0"/>
                <a:buChar char="•"/>
              </a:pPr>
              <a:r>
                <a:rPr lang="en-US" sz="1150" kern="0" dirty="0">
                  <a:solidFill>
                    <a:schemeClr val="accent1"/>
                  </a:solidFill>
                </a:rPr>
                <a:t>IASP Manager</a:t>
              </a:r>
            </a:p>
            <a:p>
              <a:pPr marL="607242" lvl="1" indent="-149989" defTabSz="1217995">
                <a:buFont typeface="Arial" panose="020B0604020202020204" pitchFamily="34" charset="0"/>
                <a:buChar char="•"/>
              </a:pPr>
              <a:r>
                <a:rPr lang="en-US" sz="1150" kern="0" dirty="0">
                  <a:solidFill>
                    <a:schemeClr val="accent1"/>
                  </a:solidFill>
                </a:rPr>
                <a:t>Full System </a:t>
              </a:r>
              <a:r>
                <a:rPr lang="en-US" sz="1150" kern="0" dirty="0" err="1">
                  <a:solidFill>
                    <a:schemeClr val="accent1"/>
                  </a:solidFill>
                </a:rPr>
                <a:t>FlashCopy</a:t>
              </a:r>
              <a:r>
                <a:rPr lang="en-US" sz="1150" kern="0" dirty="0">
                  <a:solidFill>
                    <a:schemeClr val="accent1"/>
                  </a:solidFill>
                </a:rPr>
                <a:t> (FSFC) Manager</a:t>
              </a:r>
            </a:p>
            <a:p>
              <a:pPr marL="607242" lvl="1" indent="-149989" defTabSz="1217995">
                <a:buFont typeface="Arial" panose="020B0604020202020204" pitchFamily="34" charset="0"/>
                <a:buChar char="•"/>
              </a:pPr>
              <a:r>
                <a:rPr lang="en-US" sz="1150" kern="0" dirty="0">
                  <a:solidFill>
                    <a:schemeClr val="accent1"/>
                  </a:solidFill>
                </a:rPr>
                <a:t>Full System Replication (FSR) Manager</a:t>
              </a:r>
            </a:p>
            <a:p>
              <a:pPr marL="607242" lvl="1" indent="-149989" defTabSz="1217995">
                <a:buFont typeface="Arial" panose="020B0604020202020204" pitchFamily="34" charset="0"/>
                <a:buChar char="•"/>
              </a:pPr>
              <a:r>
                <a:rPr lang="en-US" sz="1150" kern="0" dirty="0">
                  <a:solidFill>
                    <a:schemeClr val="accent1"/>
                  </a:solidFill>
                </a:rPr>
                <a:t>Smart Assist for PowerHA on IBM </a:t>
              </a:r>
              <a:r>
                <a:rPr lang="en-US" sz="1150" kern="0" dirty="0" err="1">
                  <a:solidFill>
                    <a:schemeClr val="accent1"/>
                  </a:solidFill>
                </a:rPr>
                <a:t>i</a:t>
              </a:r>
              <a:endParaRPr lang="en-US" sz="1150" kern="0" dirty="0">
                <a:solidFill>
                  <a:schemeClr val="accent1"/>
                </a:solidFill>
              </a:endParaRPr>
            </a:p>
            <a:p>
              <a:pPr marL="149989" indent="-149989" defTabSz="1217995">
                <a:buFont typeface="Arial" panose="020B0604020202020204" pitchFamily="34" charset="0"/>
                <a:buChar char="•"/>
              </a:pPr>
              <a:r>
                <a:rPr lang="en-US" sz="1150" kern="0" dirty="0"/>
                <a:t>PowerHA </a:t>
              </a:r>
              <a:r>
                <a:rPr lang="en-US" sz="1150" kern="0" dirty="0" err="1"/>
                <a:t>SystemMirror</a:t>
              </a:r>
              <a:r>
                <a:rPr lang="en-US" sz="1150" kern="0" dirty="0"/>
                <a:t> for </a:t>
              </a:r>
              <a:r>
                <a:rPr lang="en-US" sz="1150" kern="0" dirty="0" err="1"/>
                <a:t>i</a:t>
              </a:r>
              <a:endParaRPr lang="en-US" sz="1150" kern="0" dirty="0"/>
            </a:p>
            <a:p>
              <a:pPr marL="149989" indent="-149989" defTabSz="1217995">
                <a:buFont typeface="Arial" panose="020B0604020202020204" pitchFamily="34" charset="0"/>
                <a:buChar char="•"/>
              </a:pPr>
              <a:r>
                <a:rPr lang="en-US" sz="1150" kern="0" dirty="0">
                  <a:sym typeface="IBM Plex Sans Light"/>
                </a:rPr>
                <a:t>Migrate While Active</a:t>
              </a:r>
            </a:p>
          </p:txBody>
        </p:sp>
        <p:sp>
          <p:nvSpPr>
            <p:cNvPr id="14" name="TextBox 13">
              <a:extLst>
                <a:ext uri="{FF2B5EF4-FFF2-40B4-BE49-F238E27FC236}">
                  <a16:creationId xmlns:a16="http://schemas.microsoft.com/office/drawing/2014/main" id="{DA099944-E91C-C3D4-EAD9-4D115AF669D3}"/>
                </a:ext>
              </a:extLst>
            </p:cNvPr>
            <p:cNvSpPr txBox="1"/>
            <p:nvPr/>
          </p:nvSpPr>
          <p:spPr>
            <a:xfrm>
              <a:off x="846670" y="2999027"/>
              <a:ext cx="7250244" cy="52131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algn="ctr"/>
              <a:r>
                <a:rPr lang="en-US" sz="1150" b="1" dirty="0">
                  <a:latin typeface="+mn-lt"/>
                </a:rPr>
                <a:t>Enhance availability</a:t>
              </a:r>
              <a:endParaRPr lang="en-US" sz="1150" b="1" kern="0" dirty="0">
                <a:latin typeface="+mn-lt"/>
              </a:endParaRPr>
            </a:p>
          </p:txBody>
        </p:sp>
        <p:sp>
          <p:nvSpPr>
            <p:cNvPr id="29" name="TextBox 28">
              <a:extLst>
                <a:ext uri="{FF2B5EF4-FFF2-40B4-BE49-F238E27FC236}">
                  <a16:creationId xmlns:a16="http://schemas.microsoft.com/office/drawing/2014/main" id="{CE7B2DC5-B074-02E0-B41F-69AB96A2A69F}"/>
                </a:ext>
              </a:extLst>
            </p:cNvPr>
            <p:cNvSpPr txBox="1"/>
            <p:nvPr/>
          </p:nvSpPr>
          <p:spPr>
            <a:xfrm>
              <a:off x="7897899" y="2858494"/>
              <a:ext cx="4664216" cy="86389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algn="ctr"/>
              <a:r>
                <a:rPr lang="en-US" sz="1150" b="1" dirty="0">
                  <a:latin typeface="+mn-lt"/>
                </a:rPr>
                <a:t>Improve productivity through automation</a:t>
              </a:r>
              <a:endParaRPr lang="en-US" sz="1150" b="1" kern="0" dirty="0">
                <a:latin typeface="+mn-lt"/>
              </a:endParaRPr>
            </a:p>
          </p:txBody>
        </p:sp>
        <p:sp>
          <p:nvSpPr>
            <p:cNvPr id="36" name="TextBox 35">
              <a:extLst>
                <a:ext uri="{FF2B5EF4-FFF2-40B4-BE49-F238E27FC236}">
                  <a16:creationId xmlns:a16="http://schemas.microsoft.com/office/drawing/2014/main" id="{171AE31C-E0DD-6736-C522-CE9A7C362EAB}"/>
                </a:ext>
              </a:extLst>
            </p:cNvPr>
            <p:cNvSpPr txBox="1"/>
            <p:nvPr/>
          </p:nvSpPr>
          <p:spPr>
            <a:xfrm>
              <a:off x="828569" y="8364564"/>
              <a:ext cx="12453816" cy="4468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4" tIns="22857" rIns="45714" bIns="22857" anchor="t">
              <a:spAutoFit/>
            </a:bodyPr>
            <a:lstStyle/>
            <a:p>
              <a:r>
                <a:rPr lang="en-US" sz="1200" kern="0" dirty="0"/>
                <a:t>* License and maintenance for assets only</a:t>
              </a:r>
            </a:p>
          </p:txBody>
        </p:sp>
        <p:sp>
          <p:nvSpPr>
            <p:cNvPr id="5" name="Rectangle 4">
              <a:extLst>
                <a:ext uri="{FF2B5EF4-FFF2-40B4-BE49-F238E27FC236}">
                  <a16:creationId xmlns:a16="http://schemas.microsoft.com/office/drawing/2014/main" id="{6E35A7DE-1D9F-F141-5C8E-3B95A7D71F8B}"/>
                </a:ext>
              </a:extLst>
            </p:cNvPr>
            <p:cNvSpPr/>
            <p:nvPr/>
          </p:nvSpPr>
          <p:spPr bwMode="auto">
            <a:xfrm>
              <a:off x="7991543" y="3652050"/>
              <a:ext cx="4570572" cy="1086939"/>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defTabSz="456836"/>
              <a:endParaRPr lang="en-US" sz="700" dirty="0">
                <a:solidFill>
                  <a:schemeClr val="tx1"/>
                </a:solidFill>
              </a:endParaRPr>
            </a:p>
          </p:txBody>
        </p:sp>
        <p:sp>
          <p:nvSpPr>
            <p:cNvPr id="4" name="Rectangle 3">
              <a:extLst>
                <a:ext uri="{FF2B5EF4-FFF2-40B4-BE49-F238E27FC236}">
                  <a16:creationId xmlns:a16="http://schemas.microsoft.com/office/drawing/2014/main" id="{85FFB62F-A039-BDAE-6374-B0132F372532}"/>
                </a:ext>
              </a:extLst>
            </p:cNvPr>
            <p:cNvSpPr/>
            <p:nvPr/>
          </p:nvSpPr>
          <p:spPr bwMode="auto">
            <a:xfrm>
              <a:off x="7954522" y="5225712"/>
              <a:ext cx="4664217" cy="1449548"/>
            </a:xfrm>
            <a:prstGeom prst="rect">
              <a:avLst/>
            </a:prstGeom>
            <a:solidFill>
              <a:schemeClr val="accent1">
                <a:lumMod val="20000"/>
                <a:lumOff val="80000"/>
              </a:schemeClr>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696" tIns="45696" rIns="45696" bIns="45696" numCol="1" rtlCol="0" anchor="t" anchorCtr="0" compatLnSpc="1">
              <a:prstTxWarp prst="textNoShape">
                <a:avLst/>
              </a:prstTxWarp>
            </a:bodyPr>
            <a:lstStyle/>
            <a:p>
              <a:pPr marL="149989" indent="-149989" defTabSz="1217995">
                <a:buFont typeface="Arial" panose="020B0604020202020204" pitchFamily="34" charset="0"/>
                <a:buChar char="•"/>
              </a:pPr>
              <a:r>
                <a:rPr lang="en-US" sz="1150" kern="0" dirty="0" err="1">
                  <a:solidFill>
                    <a:schemeClr val="tx2"/>
                  </a:solidFill>
                </a:rPr>
                <a:t>PowerSC</a:t>
              </a:r>
              <a:endParaRPr lang="en-US" sz="1150" kern="0" dirty="0">
                <a:solidFill>
                  <a:schemeClr val="tx2"/>
                </a:solidFill>
              </a:endParaRPr>
            </a:p>
            <a:p>
              <a:pPr marL="149989" indent="-149989" defTabSz="1217995">
                <a:buFont typeface="Arial" panose="020B0604020202020204" pitchFamily="34" charset="0"/>
                <a:buChar char="•"/>
              </a:pPr>
              <a:r>
                <a:rPr lang="en-US" sz="1150" kern="0" dirty="0">
                  <a:solidFill>
                    <a:schemeClr val="accent1"/>
                  </a:solidFill>
                </a:rPr>
                <a:t>PowerHA Tools for IBM </a:t>
              </a:r>
              <a:r>
                <a:rPr lang="en-US" sz="1150" kern="0" dirty="0" err="1">
                  <a:solidFill>
                    <a:schemeClr val="accent1"/>
                  </a:solidFill>
                </a:rPr>
                <a:t>i</a:t>
              </a:r>
              <a:r>
                <a:rPr lang="en-US" sz="1150" kern="0" dirty="0">
                  <a:solidFill>
                    <a:schemeClr val="accent1"/>
                  </a:solidFill>
                </a:rPr>
                <a:t>*</a:t>
              </a:r>
            </a:p>
            <a:p>
              <a:pPr marL="607242" lvl="1" indent="-149989" defTabSz="1217995">
                <a:buFont typeface="Arial" panose="020B0604020202020204" pitchFamily="34" charset="0"/>
                <a:buChar char="•"/>
              </a:pPr>
              <a:r>
                <a:rPr lang="en-US" sz="1150" kern="0" dirty="0">
                  <a:solidFill>
                    <a:schemeClr val="accent1"/>
                  </a:solidFill>
                </a:rPr>
                <a:t>Safeguarded Copy Toolkit  </a:t>
              </a:r>
            </a:p>
          </p:txBody>
        </p:sp>
        <p:sp>
          <p:nvSpPr>
            <p:cNvPr id="11" name="TextBox 10">
              <a:extLst>
                <a:ext uri="{FF2B5EF4-FFF2-40B4-BE49-F238E27FC236}">
                  <a16:creationId xmlns:a16="http://schemas.microsoft.com/office/drawing/2014/main" id="{B1A9E79B-D5E6-02B9-A9C4-7E5458AC6D7A}"/>
                </a:ext>
              </a:extLst>
            </p:cNvPr>
            <p:cNvSpPr txBox="1"/>
            <p:nvPr/>
          </p:nvSpPr>
          <p:spPr>
            <a:xfrm>
              <a:off x="7991542" y="4767095"/>
              <a:ext cx="4570573" cy="521317"/>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algn="ctr"/>
              <a:r>
                <a:rPr lang="en-US" sz="1150" b="1" dirty="0"/>
                <a:t>C</a:t>
              </a:r>
              <a:r>
                <a:rPr lang="en-US" sz="1150" b="1" dirty="0">
                  <a:latin typeface="+mn-lt"/>
                </a:rPr>
                <a:t>yber resilience </a:t>
              </a:r>
              <a:endParaRPr lang="en-US" sz="1150" b="1" kern="0" dirty="0">
                <a:latin typeface="+mn-lt"/>
              </a:endParaRPr>
            </a:p>
          </p:txBody>
        </p:sp>
      </p:grpSp>
      <p:sp>
        <p:nvSpPr>
          <p:cNvPr id="18" name="TextBox 17">
            <a:extLst>
              <a:ext uri="{FF2B5EF4-FFF2-40B4-BE49-F238E27FC236}">
                <a16:creationId xmlns:a16="http://schemas.microsoft.com/office/drawing/2014/main" id="{66A0408B-6528-4453-0408-8C24A2606EE2}"/>
              </a:ext>
            </a:extLst>
          </p:cNvPr>
          <p:cNvSpPr txBox="1"/>
          <p:nvPr/>
        </p:nvSpPr>
        <p:spPr>
          <a:xfrm>
            <a:off x="8275240" y="1766127"/>
            <a:ext cx="2232310" cy="269304"/>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spAutoFit/>
          </a:bodyPr>
          <a:lstStyle/>
          <a:p>
            <a:pPr marL="149989" indent="-149989" defTabSz="1217995">
              <a:buSzPct val="100000"/>
              <a:buFont typeface="Arial" panose="020B0604020202020204" pitchFamily="34" charset="0"/>
              <a:buChar char="•"/>
            </a:pPr>
            <a:r>
              <a:rPr lang="en-US" sz="1150" kern="0" dirty="0" err="1">
                <a:solidFill>
                  <a:schemeClr val="accent1"/>
                </a:solidFill>
                <a:sym typeface="IBM Plex Sans Light"/>
              </a:rPr>
              <a:t>iDoctor</a:t>
            </a:r>
            <a:r>
              <a:rPr lang="en-US" sz="1150" kern="0" dirty="0">
                <a:solidFill>
                  <a:schemeClr val="accent1"/>
                </a:solidFill>
                <a:sym typeface="IBM Plex Sans Light"/>
              </a:rPr>
              <a:t> toolkit* </a:t>
            </a:r>
            <a:endParaRPr lang="en-US" sz="1150" kern="0" dirty="0">
              <a:solidFill>
                <a:schemeClr val="accent1"/>
              </a:solidFill>
            </a:endParaRPr>
          </a:p>
        </p:txBody>
      </p:sp>
      <p:sp>
        <p:nvSpPr>
          <p:cNvPr id="12" name="Slide Number Placeholder 2">
            <a:extLst>
              <a:ext uri="{FF2B5EF4-FFF2-40B4-BE49-F238E27FC236}">
                <a16:creationId xmlns:a16="http://schemas.microsoft.com/office/drawing/2014/main" id="{CD1349CB-67F7-AF0F-1804-2ABA9AB546CC}"/>
              </a:ext>
            </a:extLst>
          </p:cNvPr>
          <p:cNvSpPr txBox="1">
            <a:spLocks/>
          </p:cNvSpPr>
          <p:nvPr/>
        </p:nvSpPr>
        <p:spPr>
          <a:xfrm>
            <a:off x="11778881" y="6475857"/>
            <a:ext cx="125819" cy="123111"/>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189"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7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66"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54"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943" algn="l" defTabSz="914377" rtl="0" eaLnBrk="1" latinLnBrk="0" hangingPunct="1">
              <a:defRPr kern="1200">
                <a:solidFill>
                  <a:schemeClr val="tx1"/>
                </a:solidFill>
                <a:latin typeface="Calibri" panose="020F0502020204030204" pitchFamily="34" charset="0"/>
                <a:ea typeface="+mn-ea"/>
                <a:cs typeface="+mn-cs"/>
              </a:defRPr>
            </a:lvl6pPr>
            <a:lvl7pPr marL="2743131" algn="l" defTabSz="914377" rtl="0" eaLnBrk="1" latinLnBrk="0" hangingPunct="1">
              <a:defRPr kern="1200">
                <a:solidFill>
                  <a:schemeClr val="tx1"/>
                </a:solidFill>
                <a:latin typeface="Calibri" panose="020F0502020204030204" pitchFamily="34" charset="0"/>
                <a:ea typeface="+mn-ea"/>
                <a:cs typeface="+mn-cs"/>
              </a:defRPr>
            </a:lvl7pPr>
            <a:lvl8pPr marL="3200320" algn="l" defTabSz="914377" rtl="0" eaLnBrk="1" latinLnBrk="0" hangingPunct="1">
              <a:defRPr kern="1200">
                <a:solidFill>
                  <a:schemeClr val="tx1"/>
                </a:solidFill>
                <a:latin typeface="Calibri" panose="020F0502020204030204" pitchFamily="34" charset="0"/>
                <a:ea typeface="+mn-ea"/>
                <a:cs typeface="+mn-cs"/>
              </a:defRPr>
            </a:lvl8pPr>
            <a:lvl9pPr marL="3657509" algn="l" defTabSz="914377" rtl="0" eaLnBrk="1" latinLnBrk="0" hangingPunct="1">
              <a:defRPr kern="1200">
                <a:solidFill>
                  <a:schemeClr val="tx1"/>
                </a:solidFill>
                <a:latin typeface="Calibri" panose="020F0502020204030204" pitchFamily="34" charset="0"/>
                <a:ea typeface="+mn-ea"/>
                <a:cs typeface="+mn-cs"/>
              </a:defRPr>
            </a:lvl9pPr>
          </a:lstStyle>
          <a:p>
            <a:fld id="{D0BE6F14-FF48-0F4F-A8AA-2E3F25371E4A}" type="slidenum">
              <a:rPr lang="en-US" sz="1000" smtClean="0"/>
              <a:pPr/>
              <a:t>7</a:t>
            </a:fld>
            <a:endParaRPr lang="en-US" sz="1000" dirty="0"/>
          </a:p>
        </p:txBody>
      </p:sp>
    </p:spTree>
    <p:extLst>
      <p:ext uri="{BB962C8B-B14F-4D97-AF65-F5344CB8AC3E}">
        <p14:creationId xmlns:p14="http://schemas.microsoft.com/office/powerpoint/2010/main" val="35515782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Photo showing two people seated discussing content on laptop, taken at a higher angle showing carpeted floor ">
            <a:extLst>
              <a:ext uri="{FF2B5EF4-FFF2-40B4-BE49-F238E27FC236}">
                <a16:creationId xmlns:a16="http://schemas.microsoft.com/office/drawing/2014/main" id="{2E428361-FAD3-94D7-3141-1569C52353BB}"/>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pic>
        <p:nvPicPr>
          <p:cNvPr id="10" name="Picture 9">
            <a:extLst>
              <a:ext uri="{FF2B5EF4-FFF2-40B4-BE49-F238E27FC236}">
                <a16:creationId xmlns:a16="http://schemas.microsoft.com/office/drawing/2014/main" id="{4C53BF79-8372-F69E-ABD0-02D3DCC728F9}"/>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380919" y="285367"/>
            <a:ext cx="5523781" cy="6303443"/>
          </a:xfrm>
          <a:prstGeom prst="rect">
            <a:avLst/>
          </a:prstGeom>
        </p:spPr>
      </p:pic>
      <p:sp>
        <p:nvSpPr>
          <p:cNvPr id="2" name="TextBox 1" descr="IBM 8-bar logo in black">
            <a:extLst>
              <a:ext uri="{FF2B5EF4-FFF2-40B4-BE49-F238E27FC236}">
                <a16:creationId xmlns:a16="http://schemas.microsoft.com/office/drawing/2014/main" id="{4134D3E7-DE58-33AE-0177-9845D67948B1}"/>
              </a:ext>
            </a:extLst>
          </p:cNvPr>
          <p:cNvSpPr txBox="1"/>
          <p:nvPr/>
        </p:nvSpPr>
        <p:spPr>
          <a:xfrm>
            <a:off x="774600" y="6387715"/>
            <a:ext cx="0" cy="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rtlCol="0">
            <a:noAutofit/>
          </a:bodyPr>
          <a:lstStyle/>
          <a:p>
            <a:pPr marL="222226" indent="-223369" defTabSz="1219170" eaLnBrk="1" fontAlgn="auto" hangingPunct="1">
              <a:spcBef>
                <a:spcPts val="1451"/>
              </a:spcBef>
              <a:spcAft>
                <a:spcPts val="0"/>
              </a:spcAft>
              <a:buSzPct val="100000"/>
              <a:buFontTx/>
              <a:buChar char="–"/>
            </a:pPr>
            <a:endParaRPr lang="en-US" kern="0">
              <a:solidFill>
                <a:srgbClr val="000000"/>
              </a:solidFill>
              <a:latin typeface="IBM Plex Sans Light"/>
              <a:sym typeface="IBM Plex Sans Light"/>
            </a:endParaRPr>
          </a:p>
        </p:txBody>
      </p:sp>
      <p:sp>
        <p:nvSpPr>
          <p:cNvPr id="9" name="Title 1">
            <a:extLst>
              <a:ext uri="{FF2B5EF4-FFF2-40B4-BE49-F238E27FC236}">
                <a16:creationId xmlns:a16="http://schemas.microsoft.com/office/drawing/2014/main" id="{69ED5690-0D3D-B618-E233-2954B0C932C1}"/>
              </a:ext>
            </a:extLst>
          </p:cNvPr>
          <p:cNvSpPr>
            <a:spLocks noGrp="1"/>
          </p:cNvSpPr>
          <p:nvPr>
            <p:ph type="title"/>
          </p:nvPr>
        </p:nvSpPr>
        <p:spPr>
          <a:xfrm>
            <a:off x="570454" y="560897"/>
            <a:ext cx="5177893" cy="3768099"/>
          </a:xfrm>
        </p:spPr>
        <p:txBody>
          <a:bodyPr/>
          <a:lstStyle/>
          <a:p>
            <a:r>
              <a:rPr lang="en-US" sz="5751" dirty="0">
                <a:solidFill>
                  <a:srgbClr val="1797EC"/>
                </a:solidFill>
                <a:latin typeface="IBM Plex Sans Medm" panose="020B0503050203000203" pitchFamily="34" charset="0"/>
              </a:rPr>
              <a:t>IBM Experts</a:t>
            </a:r>
            <a:br>
              <a:rPr lang="en-US" sz="5751" b="1" dirty="0">
                <a:solidFill>
                  <a:schemeClr val="tx1">
                    <a:lumMod val="75000"/>
                    <a:lumOff val="25000"/>
                  </a:schemeClr>
                </a:solidFill>
              </a:rPr>
            </a:br>
            <a:r>
              <a:rPr lang="en-US" sz="5251" dirty="0">
                <a:solidFill>
                  <a:schemeClr val="tx1">
                    <a:lumMod val="75000"/>
                    <a:lumOff val="25000"/>
                  </a:schemeClr>
                </a:solidFill>
                <a:latin typeface="IBM Plex Sans ExtLt" panose="020B0303050203000203" pitchFamily="34" charset="0"/>
              </a:rPr>
              <a:t>at your service.</a:t>
            </a:r>
          </a:p>
        </p:txBody>
      </p:sp>
      <p:sp>
        <p:nvSpPr>
          <p:cNvPr id="3" name="Google Shape;1249;p140">
            <a:extLst>
              <a:ext uri="{FF2B5EF4-FFF2-40B4-BE49-F238E27FC236}">
                <a16:creationId xmlns:a16="http://schemas.microsoft.com/office/drawing/2014/main" id="{C6835969-5237-A5F7-2F97-C4F6CA55B437}"/>
              </a:ext>
            </a:extLst>
          </p:cNvPr>
          <p:cNvSpPr txBox="1"/>
          <p:nvPr/>
        </p:nvSpPr>
        <p:spPr>
          <a:xfrm>
            <a:off x="1610688" y="5373647"/>
            <a:ext cx="4182517" cy="1156924"/>
          </a:xfrm>
          <a:prstGeom prst="rect">
            <a:avLst/>
          </a:prstGeom>
          <a:noFill/>
          <a:ln>
            <a:noFill/>
          </a:ln>
        </p:spPr>
        <p:txBody>
          <a:bodyPr spcFirstLastPara="1" wrap="square" lIns="0" tIns="0" rIns="0" bIns="0" anchor="t" anchorCtr="0">
            <a:noAutofit/>
          </a:bodyPr>
          <a:lstStyle/>
          <a:p>
            <a:pPr algn="r" defTabSz="914666" eaLnBrk="1" fontAlgn="auto" hangingPunct="1">
              <a:spcBef>
                <a:spcPts val="0"/>
              </a:spcBef>
              <a:spcAft>
                <a:spcPts val="700"/>
              </a:spcAft>
            </a:pPr>
            <a:r>
              <a:rPr lang="en-US" sz="2400" dirty="0">
                <a:solidFill>
                  <a:srgbClr val="1797EC"/>
                </a:solidFill>
                <a:latin typeface="IBM Plex Sans Light"/>
                <a:ea typeface="IBM Plex Sans Light"/>
                <a:cs typeface="IBM Plex Sans Light"/>
                <a:sym typeface="IBM Plex Sans Light"/>
              </a:rPr>
              <a:t>The right technology.</a:t>
            </a:r>
          </a:p>
          <a:p>
            <a:pPr algn="r" defTabSz="914666" eaLnBrk="1" fontAlgn="auto" hangingPunct="1">
              <a:spcBef>
                <a:spcPts val="0"/>
              </a:spcBef>
              <a:spcAft>
                <a:spcPts val="700"/>
              </a:spcAft>
            </a:pPr>
            <a:r>
              <a:rPr lang="en-US" sz="2400" dirty="0">
                <a:solidFill>
                  <a:srgbClr val="1797EC"/>
                </a:solidFill>
                <a:latin typeface="IBM Plex Sans Light"/>
                <a:ea typeface="IBM Plex Sans Light"/>
                <a:cs typeface="IBM Plex Sans Light"/>
                <a:sym typeface="IBM Plex Sans Light"/>
              </a:rPr>
              <a:t>The full potential.</a:t>
            </a:r>
            <a:endParaRPr sz="2400" dirty="0">
              <a:solidFill>
                <a:srgbClr val="1797EC"/>
              </a:solidFill>
              <a:latin typeface="IBM Plex Sans Light"/>
              <a:ea typeface="IBM Plex Sans Light"/>
              <a:cs typeface="IBM Plex Sans Light"/>
              <a:sym typeface="IBM Plex Sans Light"/>
            </a:endParaRPr>
          </a:p>
        </p:txBody>
      </p:sp>
      <p:sp>
        <p:nvSpPr>
          <p:cNvPr id="11" name="Freeform: Shape 9">
            <a:extLst>
              <a:ext uri="{FF2B5EF4-FFF2-40B4-BE49-F238E27FC236}">
                <a16:creationId xmlns:a16="http://schemas.microsoft.com/office/drawing/2014/main" id="{7D111239-356C-518A-AC71-4DC3D6882139}"/>
              </a:ext>
            </a:extLst>
          </p:cNvPr>
          <p:cNvSpPr/>
          <p:nvPr/>
        </p:nvSpPr>
        <p:spPr>
          <a:xfrm rot="5400000">
            <a:off x="769619" y="2637566"/>
            <a:ext cx="1183743" cy="1582076"/>
          </a:xfrm>
          <a:custGeom>
            <a:avLst/>
            <a:gdLst>
              <a:gd name="connsiteX0" fmla="*/ 864719 w 943330"/>
              <a:gd name="connsiteY0" fmla="*/ 1103542 h 1260764"/>
              <a:gd name="connsiteX1" fmla="*/ 943330 w 943330"/>
              <a:gd name="connsiteY1" fmla="*/ 1182153 h 1260764"/>
              <a:gd name="connsiteX2" fmla="*/ 864719 w 943330"/>
              <a:gd name="connsiteY2" fmla="*/ 1260764 h 1260764"/>
              <a:gd name="connsiteX3" fmla="*/ 786108 w 943330"/>
              <a:gd name="connsiteY3" fmla="*/ 1182153 h 1260764"/>
              <a:gd name="connsiteX4" fmla="*/ 864719 w 943330"/>
              <a:gd name="connsiteY4" fmla="*/ 1103542 h 1260764"/>
              <a:gd name="connsiteX5" fmla="*/ 471665 w 943330"/>
              <a:gd name="connsiteY5" fmla="*/ 1103542 h 1260764"/>
              <a:gd name="connsiteX6" fmla="*/ 550276 w 943330"/>
              <a:gd name="connsiteY6" fmla="*/ 1182153 h 1260764"/>
              <a:gd name="connsiteX7" fmla="*/ 471665 w 943330"/>
              <a:gd name="connsiteY7" fmla="*/ 1260764 h 1260764"/>
              <a:gd name="connsiteX8" fmla="*/ 393054 w 943330"/>
              <a:gd name="connsiteY8" fmla="*/ 1182153 h 1260764"/>
              <a:gd name="connsiteX9" fmla="*/ 471665 w 943330"/>
              <a:gd name="connsiteY9" fmla="*/ 1103542 h 1260764"/>
              <a:gd name="connsiteX10" fmla="*/ 78611 w 943330"/>
              <a:gd name="connsiteY10" fmla="*/ 1103542 h 1260764"/>
              <a:gd name="connsiteX11" fmla="*/ 157222 w 943330"/>
              <a:gd name="connsiteY11" fmla="*/ 1182153 h 1260764"/>
              <a:gd name="connsiteX12" fmla="*/ 78611 w 943330"/>
              <a:gd name="connsiteY12" fmla="*/ 1260764 h 1260764"/>
              <a:gd name="connsiteX13" fmla="*/ 0 w 943330"/>
              <a:gd name="connsiteY13" fmla="*/ 1182153 h 1260764"/>
              <a:gd name="connsiteX14" fmla="*/ 78611 w 943330"/>
              <a:gd name="connsiteY14" fmla="*/ 1103542 h 1260764"/>
              <a:gd name="connsiteX15" fmla="*/ 864719 w 943330"/>
              <a:gd name="connsiteY15" fmla="*/ 735695 h 1260764"/>
              <a:gd name="connsiteX16" fmla="*/ 943330 w 943330"/>
              <a:gd name="connsiteY16" fmla="*/ 814306 h 1260764"/>
              <a:gd name="connsiteX17" fmla="*/ 864719 w 943330"/>
              <a:gd name="connsiteY17" fmla="*/ 892917 h 1260764"/>
              <a:gd name="connsiteX18" fmla="*/ 786108 w 943330"/>
              <a:gd name="connsiteY18" fmla="*/ 814306 h 1260764"/>
              <a:gd name="connsiteX19" fmla="*/ 864719 w 943330"/>
              <a:gd name="connsiteY19" fmla="*/ 735695 h 1260764"/>
              <a:gd name="connsiteX20" fmla="*/ 471665 w 943330"/>
              <a:gd name="connsiteY20" fmla="*/ 735695 h 1260764"/>
              <a:gd name="connsiteX21" fmla="*/ 550276 w 943330"/>
              <a:gd name="connsiteY21" fmla="*/ 814306 h 1260764"/>
              <a:gd name="connsiteX22" fmla="*/ 471665 w 943330"/>
              <a:gd name="connsiteY22" fmla="*/ 892917 h 1260764"/>
              <a:gd name="connsiteX23" fmla="*/ 393054 w 943330"/>
              <a:gd name="connsiteY23" fmla="*/ 814306 h 1260764"/>
              <a:gd name="connsiteX24" fmla="*/ 471665 w 943330"/>
              <a:gd name="connsiteY24" fmla="*/ 735695 h 1260764"/>
              <a:gd name="connsiteX25" fmla="*/ 78611 w 943330"/>
              <a:gd name="connsiteY25" fmla="*/ 735695 h 1260764"/>
              <a:gd name="connsiteX26" fmla="*/ 157222 w 943330"/>
              <a:gd name="connsiteY26" fmla="*/ 814306 h 1260764"/>
              <a:gd name="connsiteX27" fmla="*/ 78611 w 943330"/>
              <a:gd name="connsiteY27" fmla="*/ 892917 h 1260764"/>
              <a:gd name="connsiteX28" fmla="*/ 0 w 943330"/>
              <a:gd name="connsiteY28" fmla="*/ 814306 h 1260764"/>
              <a:gd name="connsiteX29" fmla="*/ 78611 w 943330"/>
              <a:gd name="connsiteY29" fmla="*/ 735695 h 1260764"/>
              <a:gd name="connsiteX30" fmla="*/ 864719 w 943330"/>
              <a:gd name="connsiteY30" fmla="*/ 367847 h 1260764"/>
              <a:gd name="connsiteX31" fmla="*/ 943330 w 943330"/>
              <a:gd name="connsiteY31" fmla="*/ 446458 h 1260764"/>
              <a:gd name="connsiteX32" fmla="*/ 864719 w 943330"/>
              <a:gd name="connsiteY32" fmla="*/ 525069 h 1260764"/>
              <a:gd name="connsiteX33" fmla="*/ 786108 w 943330"/>
              <a:gd name="connsiteY33" fmla="*/ 446458 h 1260764"/>
              <a:gd name="connsiteX34" fmla="*/ 864719 w 943330"/>
              <a:gd name="connsiteY34" fmla="*/ 367847 h 1260764"/>
              <a:gd name="connsiteX35" fmla="*/ 471665 w 943330"/>
              <a:gd name="connsiteY35" fmla="*/ 367847 h 1260764"/>
              <a:gd name="connsiteX36" fmla="*/ 550276 w 943330"/>
              <a:gd name="connsiteY36" fmla="*/ 446458 h 1260764"/>
              <a:gd name="connsiteX37" fmla="*/ 471665 w 943330"/>
              <a:gd name="connsiteY37" fmla="*/ 525069 h 1260764"/>
              <a:gd name="connsiteX38" fmla="*/ 393054 w 943330"/>
              <a:gd name="connsiteY38" fmla="*/ 446458 h 1260764"/>
              <a:gd name="connsiteX39" fmla="*/ 471665 w 943330"/>
              <a:gd name="connsiteY39" fmla="*/ 367847 h 1260764"/>
              <a:gd name="connsiteX40" fmla="*/ 78611 w 943330"/>
              <a:gd name="connsiteY40" fmla="*/ 367847 h 1260764"/>
              <a:gd name="connsiteX41" fmla="*/ 157222 w 943330"/>
              <a:gd name="connsiteY41" fmla="*/ 446458 h 1260764"/>
              <a:gd name="connsiteX42" fmla="*/ 78611 w 943330"/>
              <a:gd name="connsiteY42" fmla="*/ 525069 h 1260764"/>
              <a:gd name="connsiteX43" fmla="*/ 0 w 943330"/>
              <a:gd name="connsiteY43" fmla="*/ 446458 h 1260764"/>
              <a:gd name="connsiteX44" fmla="*/ 78611 w 943330"/>
              <a:gd name="connsiteY44" fmla="*/ 367847 h 1260764"/>
              <a:gd name="connsiteX45" fmla="*/ 864719 w 943330"/>
              <a:gd name="connsiteY45" fmla="*/ 0 h 1260764"/>
              <a:gd name="connsiteX46" fmla="*/ 943330 w 943330"/>
              <a:gd name="connsiteY46" fmla="*/ 78611 h 1260764"/>
              <a:gd name="connsiteX47" fmla="*/ 864719 w 943330"/>
              <a:gd name="connsiteY47" fmla="*/ 157222 h 1260764"/>
              <a:gd name="connsiteX48" fmla="*/ 786108 w 943330"/>
              <a:gd name="connsiteY48" fmla="*/ 78611 h 1260764"/>
              <a:gd name="connsiteX49" fmla="*/ 864719 w 943330"/>
              <a:gd name="connsiteY49" fmla="*/ 0 h 1260764"/>
              <a:gd name="connsiteX50" fmla="*/ 471665 w 943330"/>
              <a:gd name="connsiteY50" fmla="*/ 0 h 1260764"/>
              <a:gd name="connsiteX51" fmla="*/ 550276 w 943330"/>
              <a:gd name="connsiteY51" fmla="*/ 78611 h 1260764"/>
              <a:gd name="connsiteX52" fmla="*/ 471665 w 943330"/>
              <a:gd name="connsiteY52" fmla="*/ 157222 h 1260764"/>
              <a:gd name="connsiteX53" fmla="*/ 393054 w 943330"/>
              <a:gd name="connsiteY53" fmla="*/ 78611 h 1260764"/>
              <a:gd name="connsiteX54" fmla="*/ 471665 w 943330"/>
              <a:gd name="connsiteY54" fmla="*/ 0 h 1260764"/>
              <a:gd name="connsiteX55" fmla="*/ 78611 w 943330"/>
              <a:gd name="connsiteY55" fmla="*/ 0 h 1260764"/>
              <a:gd name="connsiteX56" fmla="*/ 157222 w 943330"/>
              <a:gd name="connsiteY56" fmla="*/ 78611 h 1260764"/>
              <a:gd name="connsiteX57" fmla="*/ 78611 w 943330"/>
              <a:gd name="connsiteY57" fmla="*/ 157222 h 1260764"/>
              <a:gd name="connsiteX58" fmla="*/ 0 w 943330"/>
              <a:gd name="connsiteY58" fmla="*/ 78611 h 1260764"/>
              <a:gd name="connsiteX59" fmla="*/ 78611 w 943330"/>
              <a:gd name="connsiteY59" fmla="*/ 0 h 126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3330" h="1260764">
                <a:moveTo>
                  <a:pt x="864719" y="1103542"/>
                </a:moveTo>
                <a:cubicBezTo>
                  <a:pt x="908135" y="1103542"/>
                  <a:pt x="943330" y="1138737"/>
                  <a:pt x="943330" y="1182153"/>
                </a:cubicBezTo>
                <a:cubicBezTo>
                  <a:pt x="943330" y="1225569"/>
                  <a:pt x="908135" y="1260764"/>
                  <a:pt x="864719" y="1260764"/>
                </a:cubicBezTo>
                <a:cubicBezTo>
                  <a:pt x="821303" y="1260764"/>
                  <a:pt x="786108" y="1225569"/>
                  <a:pt x="786108" y="1182153"/>
                </a:cubicBezTo>
                <a:cubicBezTo>
                  <a:pt x="786108" y="1138737"/>
                  <a:pt x="821303" y="1103542"/>
                  <a:pt x="864719" y="1103542"/>
                </a:cubicBezTo>
                <a:close/>
                <a:moveTo>
                  <a:pt x="471665" y="1103542"/>
                </a:moveTo>
                <a:cubicBezTo>
                  <a:pt x="515081" y="1103542"/>
                  <a:pt x="550276" y="1138737"/>
                  <a:pt x="550276" y="1182153"/>
                </a:cubicBezTo>
                <a:cubicBezTo>
                  <a:pt x="550276" y="1225569"/>
                  <a:pt x="515081" y="1260764"/>
                  <a:pt x="471665" y="1260764"/>
                </a:cubicBezTo>
                <a:cubicBezTo>
                  <a:pt x="428249" y="1260764"/>
                  <a:pt x="393054" y="1225569"/>
                  <a:pt x="393054" y="1182153"/>
                </a:cubicBezTo>
                <a:cubicBezTo>
                  <a:pt x="393054" y="1138737"/>
                  <a:pt x="428249" y="1103542"/>
                  <a:pt x="471665" y="1103542"/>
                </a:cubicBezTo>
                <a:close/>
                <a:moveTo>
                  <a:pt x="78611" y="1103542"/>
                </a:moveTo>
                <a:cubicBezTo>
                  <a:pt x="122027" y="1103542"/>
                  <a:pt x="157222" y="1138737"/>
                  <a:pt x="157222" y="1182153"/>
                </a:cubicBezTo>
                <a:cubicBezTo>
                  <a:pt x="157222" y="1225569"/>
                  <a:pt x="122027" y="1260764"/>
                  <a:pt x="78611" y="1260764"/>
                </a:cubicBezTo>
                <a:cubicBezTo>
                  <a:pt x="35195" y="1260764"/>
                  <a:pt x="0" y="1225569"/>
                  <a:pt x="0" y="1182153"/>
                </a:cubicBezTo>
                <a:cubicBezTo>
                  <a:pt x="0" y="1138737"/>
                  <a:pt x="35195" y="1103542"/>
                  <a:pt x="78611" y="1103542"/>
                </a:cubicBezTo>
                <a:close/>
                <a:moveTo>
                  <a:pt x="864719" y="735695"/>
                </a:moveTo>
                <a:cubicBezTo>
                  <a:pt x="908135" y="735695"/>
                  <a:pt x="943330" y="770890"/>
                  <a:pt x="943330" y="814306"/>
                </a:cubicBezTo>
                <a:cubicBezTo>
                  <a:pt x="943330" y="857722"/>
                  <a:pt x="908135" y="892917"/>
                  <a:pt x="864719" y="892917"/>
                </a:cubicBezTo>
                <a:cubicBezTo>
                  <a:pt x="821303" y="892917"/>
                  <a:pt x="786108" y="857722"/>
                  <a:pt x="786108" y="814306"/>
                </a:cubicBezTo>
                <a:cubicBezTo>
                  <a:pt x="786108" y="770890"/>
                  <a:pt x="821303" y="735695"/>
                  <a:pt x="864719" y="735695"/>
                </a:cubicBezTo>
                <a:close/>
                <a:moveTo>
                  <a:pt x="471665" y="735695"/>
                </a:moveTo>
                <a:cubicBezTo>
                  <a:pt x="515081" y="735695"/>
                  <a:pt x="550276" y="770890"/>
                  <a:pt x="550276" y="814306"/>
                </a:cubicBezTo>
                <a:cubicBezTo>
                  <a:pt x="550276" y="857722"/>
                  <a:pt x="515081" y="892917"/>
                  <a:pt x="471665" y="892917"/>
                </a:cubicBezTo>
                <a:cubicBezTo>
                  <a:pt x="428249" y="892917"/>
                  <a:pt x="393054" y="857722"/>
                  <a:pt x="393054" y="814306"/>
                </a:cubicBezTo>
                <a:cubicBezTo>
                  <a:pt x="393054" y="770890"/>
                  <a:pt x="428249" y="735695"/>
                  <a:pt x="471665" y="735695"/>
                </a:cubicBezTo>
                <a:close/>
                <a:moveTo>
                  <a:pt x="78611" y="735695"/>
                </a:moveTo>
                <a:cubicBezTo>
                  <a:pt x="122027" y="735695"/>
                  <a:pt x="157222" y="770890"/>
                  <a:pt x="157222" y="814306"/>
                </a:cubicBezTo>
                <a:cubicBezTo>
                  <a:pt x="157222" y="857722"/>
                  <a:pt x="122027" y="892917"/>
                  <a:pt x="78611" y="892917"/>
                </a:cubicBezTo>
                <a:cubicBezTo>
                  <a:pt x="35195" y="892917"/>
                  <a:pt x="0" y="857722"/>
                  <a:pt x="0" y="814306"/>
                </a:cubicBezTo>
                <a:cubicBezTo>
                  <a:pt x="0" y="770890"/>
                  <a:pt x="35195" y="735695"/>
                  <a:pt x="78611" y="735695"/>
                </a:cubicBezTo>
                <a:close/>
                <a:moveTo>
                  <a:pt x="864719" y="367847"/>
                </a:moveTo>
                <a:cubicBezTo>
                  <a:pt x="908135" y="367847"/>
                  <a:pt x="943330" y="403042"/>
                  <a:pt x="943330" y="446458"/>
                </a:cubicBezTo>
                <a:cubicBezTo>
                  <a:pt x="943330" y="489874"/>
                  <a:pt x="908135" y="525069"/>
                  <a:pt x="864719" y="525069"/>
                </a:cubicBezTo>
                <a:cubicBezTo>
                  <a:pt x="821303" y="525069"/>
                  <a:pt x="786108" y="489874"/>
                  <a:pt x="786108" y="446458"/>
                </a:cubicBezTo>
                <a:cubicBezTo>
                  <a:pt x="786108" y="403042"/>
                  <a:pt x="821303" y="367847"/>
                  <a:pt x="864719" y="367847"/>
                </a:cubicBezTo>
                <a:close/>
                <a:moveTo>
                  <a:pt x="471665" y="367847"/>
                </a:moveTo>
                <a:cubicBezTo>
                  <a:pt x="515081" y="367847"/>
                  <a:pt x="550276" y="403042"/>
                  <a:pt x="550276" y="446458"/>
                </a:cubicBezTo>
                <a:cubicBezTo>
                  <a:pt x="550276" y="489874"/>
                  <a:pt x="515081" y="525069"/>
                  <a:pt x="471665" y="525069"/>
                </a:cubicBezTo>
                <a:cubicBezTo>
                  <a:pt x="428249" y="525069"/>
                  <a:pt x="393054" y="489874"/>
                  <a:pt x="393054" y="446458"/>
                </a:cubicBezTo>
                <a:cubicBezTo>
                  <a:pt x="393054" y="403042"/>
                  <a:pt x="428249" y="367847"/>
                  <a:pt x="471665" y="367847"/>
                </a:cubicBezTo>
                <a:close/>
                <a:moveTo>
                  <a:pt x="78611" y="367847"/>
                </a:moveTo>
                <a:cubicBezTo>
                  <a:pt x="122027" y="367847"/>
                  <a:pt x="157222" y="403042"/>
                  <a:pt x="157222" y="446458"/>
                </a:cubicBezTo>
                <a:cubicBezTo>
                  <a:pt x="157222" y="489874"/>
                  <a:pt x="122027" y="525069"/>
                  <a:pt x="78611" y="525069"/>
                </a:cubicBezTo>
                <a:cubicBezTo>
                  <a:pt x="35195" y="525069"/>
                  <a:pt x="0" y="489874"/>
                  <a:pt x="0" y="446458"/>
                </a:cubicBezTo>
                <a:cubicBezTo>
                  <a:pt x="0" y="403042"/>
                  <a:pt x="35195" y="367847"/>
                  <a:pt x="78611" y="367847"/>
                </a:cubicBezTo>
                <a:close/>
                <a:moveTo>
                  <a:pt x="864719" y="0"/>
                </a:moveTo>
                <a:cubicBezTo>
                  <a:pt x="908135" y="0"/>
                  <a:pt x="943330" y="35195"/>
                  <a:pt x="943330" y="78611"/>
                </a:cubicBezTo>
                <a:cubicBezTo>
                  <a:pt x="943330" y="122027"/>
                  <a:pt x="908135" y="157222"/>
                  <a:pt x="864719" y="157222"/>
                </a:cubicBezTo>
                <a:cubicBezTo>
                  <a:pt x="821303" y="157222"/>
                  <a:pt x="786108" y="122027"/>
                  <a:pt x="786108" y="78611"/>
                </a:cubicBezTo>
                <a:cubicBezTo>
                  <a:pt x="786108" y="35195"/>
                  <a:pt x="821303" y="0"/>
                  <a:pt x="864719" y="0"/>
                </a:cubicBezTo>
                <a:close/>
                <a:moveTo>
                  <a:pt x="471665" y="0"/>
                </a:moveTo>
                <a:cubicBezTo>
                  <a:pt x="515081" y="0"/>
                  <a:pt x="550276" y="35195"/>
                  <a:pt x="550276" y="78611"/>
                </a:cubicBezTo>
                <a:cubicBezTo>
                  <a:pt x="550276" y="122027"/>
                  <a:pt x="515081" y="157222"/>
                  <a:pt x="471665" y="157222"/>
                </a:cubicBezTo>
                <a:cubicBezTo>
                  <a:pt x="428249" y="157222"/>
                  <a:pt x="393054" y="122027"/>
                  <a:pt x="393054" y="78611"/>
                </a:cubicBezTo>
                <a:cubicBezTo>
                  <a:pt x="393054" y="35195"/>
                  <a:pt x="428249" y="0"/>
                  <a:pt x="471665" y="0"/>
                </a:cubicBezTo>
                <a:close/>
                <a:moveTo>
                  <a:pt x="78611" y="0"/>
                </a:moveTo>
                <a:cubicBezTo>
                  <a:pt x="122027" y="0"/>
                  <a:pt x="157222" y="35195"/>
                  <a:pt x="157222" y="78611"/>
                </a:cubicBezTo>
                <a:cubicBezTo>
                  <a:pt x="157222" y="122027"/>
                  <a:pt x="122027" y="157222"/>
                  <a:pt x="78611" y="157222"/>
                </a:cubicBezTo>
                <a:cubicBezTo>
                  <a:pt x="35195" y="157222"/>
                  <a:pt x="0" y="122027"/>
                  <a:pt x="0" y="78611"/>
                </a:cubicBezTo>
                <a:cubicBezTo>
                  <a:pt x="0" y="35195"/>
                  <a:pt x="35195" y="0"/>
                  <a:pt x="78611"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666" eaLnBrk="1" fontAlgn="auto" hangingPunct="1">
              <a:spcBef>
                <a:spcPts val="0"/>
              </a:spcBef>
              <a:spcAft>
                <a:spcPts val="0"/>
              </a:spcAft>
            </a:pPr>
            <a:endParaRPr lang="en-ID">
              <a:solidFill>
                <a:srgbClr val="000000"/>
              </a:solidFill>
              <a:latin typeface="IBM Plex Sans Light"/>
            </a:endParaRPr>
          </a:p>
        </p:txBody>
      </p:sp>
      <p:sp>
        <p:nvSpPr>
          <p:cNvPr id="15" name="Slide Number Placeholder 4">
            <a:extLst>
              <a:ext uri="{FF2B5EF4-FFF2-40B4-BE49-F238E27FC236}">
                <a16:creationId xmlns:a16="http://schemas.microsoft.com/office/drawing/2014/main" id="{C0118217-3405-BDFF-3BAE-72395F4F2FBE}"/>
              </a:ext>
            </a:extLst>
          </p:cNvPr>
          <p:cNvSpPr txBox="1">
            <a:spLocks/>
          </p:cNvSpPr>
          <p:nvPr/>
        </p:nvSpPr>
        <p:spPr>
          <a:xfrm>
            <a:off x="9448802" y="6400801"/>
            <a:ext cx="2438309" cy="222249"/>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defTabSz="914621" fontAlgn="auto">
              <a:spcBef>
                <a:spcPts val="0"/>
              </a:spcBef>
              <a:spcAft>
                <a:spcPts val="0"/>
              </a:spcAft>
            </a:pPr>
            <a:fld id="{59395FB3-9C97-154F-86B2-7E381B951268}" type="slidenum">
              <a:rPr lang="en-US" sz="800">
                <a:solidFill>
                  <a:srgbClr val="000000"/>
                </a:solidFill>
                <a:latin typeface="IBM Plex Sans Light"/>
              </a:rPr>
              <a:pPr defTabSz="914621" fontAlgn="auto">
                <a:spcBef>
                  <a:spcPts val="0"/>
                </a:spcBef>
                <a:spcAft>
                  <a:spcPts val="0"/>
                </a:spcAft>
              </a:pPr>
              <a:t>8</a:t>
            </a:fld>
            <a:endParaRPr lang="en-US" sz="800" dirty="0">
              <a:solidFill>
                <a:srgbClr val="000000"/>
              </a:solidFill>
              <a:latin typeface="IBM Plex Sans Light"/>
            </a:endParaRPr>
          </a:p>
        </p:txBody>
      </p:sp>
      <p:sp>
        <p:nvSpPr>
          <p:cNvPr id="19" name="Slide Number Placeholder">
            <a:extLst>
              <a:ext uri="{FF2B5EF4-FFF2-40B4-BE49-F238E27FC236}">
                <a16:creationId xmlns:a16="http://schemas.microsoft.com/office/drawing/2014/main" id="{30DC4C6E-5833-E6E7-6964-1805CDD2770E}"/>
              </a:ext>
            </a:extLst>
          </p:cNvPr>
          <p:cNvSpPr txBox="1">
            <a:spLocks/>
          </p:cNvSpPr>
          <p:nvPr/>
        </p:nvSpPr>
        <p:spPr>
          <a:xfrm>
            <a:off x="9448802" y="6400802"/>
            <a:ext cx="2438309" cy="222249"/>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algn="r" defTabSz="914633" fontAlgn="auto">
              <a:spcBef>
                <a:spcPts val="0"/>
              </a:spcBef>
              <a:spcAft>
                <a:spcPts val="0"/>
              </a:spcAft>
              <a:defRPr/>
            </a:pPr>
            <a:fld id="{59395FB3-9C97-154F-86B2-7E381B951268}" type="slidenum">
              <a:rPr lang="en-US" sz="800">
                <a:solidFill>
                  <a:srgbClr val="FFFFFF"/>
                </a:solidFill>
                <a:latin typeface="IBM Plex Sans Light"/>
              </a:rPr>
              <a:pPr algn="r" defTabSz="914633" fontAlgn="auto">
                <a:spcBef>
                  <a:spcPts val="0"/>
                </a:spcBef>
                <a:spcAft>
                  <a:spcPts val="0"/>
                </a:spcAft>
                <a:defRPr/>
              </a:pPr>
              <a:t>8</a:t>
            </a:fld>
            <a:endParaRPr lang="en-US" sz="800" dirty="0">
              <a:solidFill>
                <a:srgbClr val="FFFFFF"/>
              </a:solidFill>
              <a:latin typeface="IBM Plex Sans Light"/>
            </a:endParaRPr>
          </a:p>
        </p:txBody>
      </p:sp>
    </p:spTree>
    <p:extLst>
      <p:ext uri="{BB962C8B-B14F-4D97-AF65-F5344CB8AC3E}">
        <p14:creationId xmlns:p14="http://schemas.microsoft.com/office/powerpoint/2010/main" val="18290749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ctor: Curved 9">
            <a:extLst>
              <a:ext uri="{FF2B5EF4-FFF2-40B4-BE49-F238E27FC236}">
                <a16:creationId xmlns:a16="http://schemas.microsoft.com/office/drawing/2014/main" id="{04C91DD2-DFD8-9ED1-ECDC-1150869E6A36}"/>
              </a:ext>
            </a:extLst>
          </p:cNvPr>
          <p:cNvCxnSpPr>
            <a:cxnSpLocks/>
            <a:endCxn id="8" idx="1"/>
          </p:cNvCxnSpPr>
          <p:nvPr/>
        </p:nvCxnSpPr>
        <p:spPr>
          <a:xfrm>
            <a:off x="2286000" y="990600"/>
            <a:ext cx="5055911" cy="4925573"/>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921DF13-EC93-8A53-3465-275B022348D8}"/>
              </a:ext>
            </a:extLst>
          </p:cNvPr>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6446D48B-4729-436C-B3CE-40A39ED6D520}" type="slidenum">
              <a:rPr kumimoji="0" lang="en-US" sz="1200" b="0" i="0" u="none" strike="noStrike" kern="1200" cap="none" spc="0" normalizeH="0" baseline="0" noProof="0" smtClean="0">
                <a:ln>
                  <a:noFill/>
                </a:ln>
                <a:solidFill>
                  <a:srgbClr val="000000"/>
                </a:solidFill>
                <a:effectLst/>
                <a:uLnTx/>
                <a:uFillTx/>
                <a:latin typeface="HelvNeue Light for IBM" pitchFamily="34" charset="0"/>
                <a:ea typeface="+mn-ea"/>
                <a:cs typeface="+mn-cs"/>
              </a:rPr>
              <a:pPr marL="0" marR="0" lvl="0" indent="0" algn="r" defTabSz="914400" rtl="0" eaLnBrk="1" fontAlgn="base" latinLnBrk="0" hangingPunct="1">
                <a:lnSpc>
                  <a:spcPct val="9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HelvNeue Light for IBM" pitchFamily="34" charset="0"/>
              <a:ea typeface="+mn-ea"/>
              <a:cs typeface="+mn-cs"/>
            </a:endParaRPr>
          </a:p>
        </p:txBody>
      </p:sp>
      <p:sp>
        <p:nvSpPr>
          <p:cNvPr id="5" name="TextBox 4">
            <a:extLst>
              <a:ext uri="{FF2B5EF4-FFF2-40B4-BE49-F238E27FC236}">
                <a16:creationId xmlns:a16="http://schemas.microsoft.com/office/drawing/2014/main" id="{98B9C749-455C-B9D3-E2D1-7741402A69D2}"/>
              </a:ext>
            </a:extLst>
          </p:cNvPr>
          <p:cNvSpPr txBox="1"/>
          <p:nvPr/>
        </p:nvSpPr>
        <p:spPr>
          <a:xfrm>
            <a:off x="266316" y="462371"/>
            <a:ext cx="5596597" cy="480131"/>
          </a:xfrm>
          <a:prstGeom prst="rect">
            <a:avLst/>
          </a:prstGeom>
          <a:solidFill>
            <a:schemeClr val="bg2"/>
          </a:solidFill>
        </p:spPr>
        <p:txBody>
          <a:bodyPr wrap="non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191919"/>
                </a:solidFill>
                <a:effectLst/>
                <a:uLnTx/>
                <a:uFillTx/>
                <a:latin typeface="Arial" panose="020B0604020202020204"/>
                <a:ea typeface="+mn-ea"/>
                <a:cs typeface="+mn-cs"/>
              </a:rPr>
              <a:t>Custom Technology Center (CTC)</a:t>
            </a:r>
          </a:p>
        </p:txBody>
      </p:sp>
      <p:sp>
        <p:nvSpPr>
          <p:cNvPr id="6" name="TextBox 5">
            <a:extLst>
              <a:ext uri="{FF2B5EF4-FFF2-40B4-BE49-F238E27FC236}">
                <a16:creationId xmlns:a16="http://schemas.microsoft.com/office/drawing/2014/main" id="{E2847C3D-5E96-4FC7-436A-F628B04EC3A8}"/>
              </a:ext>
            </a:extLst>
          </p:cNvPr>
          <p:cNvSpPr txBox="1"/>
          <p:nvPr/>
        </p:nvSpPr>
        <p:spPr>
          <a:xfrm>
            <a:off x="4394986" y="1657826"/>
            <a:ext cx="2263761" cy="480131"/>
          </a:xfrm>
          <a:prstGeom prst="rect">
            <a:avLst/>
          </a:prstGeom>
          <a:solidFill>
            <a:schemeClr val="bg2"/>
          </a:solidFill>
        </p:spPr>
        <p:txBody>
          <a:bodyPr wrap="non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191919"/>
                </a:solidFill>
                <a:effectLst/>
                <a:uLnTx/>
                <a:uFillTx/>
                <a:latin typeface="Arial" panose="020B0604020202020204"/>
                <a:ea typeface="+mn-ea"/>
                <a:cs typeface="+mn-cs"/>
              </a:rPr>
              <a:t>Lab Services</a:t>
            </a:r>
          </a:p>
        </p:txBody>
      </p:sp>
      <p:sp>
        <p:nvSpPr>
          <p:cNvPr id="7" name="TextBox 6">
            <a:extLst>
              <a:ext uri="{FF2B5EF4-FFF2-40B4-BE49-F238E27FC236}">
                <a16:creationId xmlns:a16="http://schemas.microsoft.com/office/drawing/2014/main" id="{F8F9A699-21CA-EC67-EEEE-3B9447A22EDF}"/>
              </a:ext>
            </a:extLst>
          </p:cNvPr>
          <p:cNvSpPr txBox="1"/>
          <p:nvPr/>
        </p:nvSpPr>
        <p:spPr>
          <a:xfrm>
            <a:off x="5067213" y="3796382"/>
            <a:ext cx="4982711" cy="480131"/>
          </a:xfrm>
          <a:prstGeom prst="rect">
            <a:avLst/>
          </a:prstGeom>
          <a:solidFill>
            <a:schemeClr val="bg2"/>
          </a:solidFill>
        </p:spPr>
        <p:txBody>
          <a:bodyPr wrap="non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191919"/>
                </a:solidFill>
                <a:effectLst/>
                <a:uLnTx/>
                <a:uFillTx/>
                <a:latin typeface="Arial" panose="020B0604020202020204"/>
                <a:ea typeface="+mn-ea"/>
                <a:cs typeface="+mn-cs"/>
              </a:rPr>
              <a:t>Technology Lifecycle Services</a:t>
            </a:r>
          </a:p>
        </p:txBody>
      </p:sp>
      <p:sp>
        <p:nvSpPr>
          <p:cNvPr id="8" name="TextBox 7">
            <a:extLst>
              <a:ext uri="{FF2B5EF4-FFF2-40B4-BE49-F238E27FC236}">
                <a16:creationId xmlns:a16="http://schemas.microsoft.com/office/drawing/2014/main" id="{B9692B2D-0B4F-22E7-A185-444ED492903D}"/>
              </a:ext>
            </a:extLst>
          </p:cNvPr>
          <p:cNvSpPr txBox="1"/>
          <p:nvPr/>
        </p:nvSpPr>
        <p:spPr>
          <a:xfrm>
            <a:off x="7341911" y="5676107"/>
            <a:ext cx="4024115" cy="480131"/>
          </a:xfrm>
          <a:prstGeom prst="rect">
            <a:avLst/>
          </a:prstGeom>
          <a:solidFill>
            <a:schemeClr val="bg2"/>
          </a:solidFill>
        </p:spPr>
        <p:txBody>
          <a:bodyPr wrap="non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sngStrike" kern="1200" cap="none" spc="0" normalizeH="0" baseline="0" noProof="0" dirty="0">
                <a:ln>
                  <a:noFill/>
                </a:ln>
                <a:solidFill>
                  <a:srgbClr val="191919"/>
                </a:solidFill>
                <a:effectLst/>
                <a:uLnTx/>
                <a:uFillTx/>
                <a:latin typeface="Arial" panose="020B0604020202020204"/>
                <a:ea typeface="+mn-ea"/>
                <a:cs typeface="+mn-cs"/>
              </a:rPr>
              <a:t>Technology</a:t>
            </a:r>
            <a:r>
              <a:rPr kumimoji="0" lang="en-US" sz="2800" b="0" i="0" u="none" strike="noStrike" kern="1200" cap="none" spc="0" normalizeH="0" baseline="0" noProof="0" dirty="0">
                <a:ln>
                  <a:noFill/>
                </a:ln>
                <a:solidFill>
                  <a:srgbClr val="191919"/>
                </a:solidFill>
                <a:effectLst/>
                <a:uLnTx/>
                <a:uFillTx/>
                <a:latin typeface="Arial" panose="020B0604020202020204"/>
                <a:ea typeface="+mn-ea"/>
                <a:cs typeface="+mn-cs"/>
              </a:rPr>
              <a:t> Expert Labs</a:t>
            </a:r>
          </a:p>
        </p:txBody>
      </p:sp>
      <p:sp>
        <p:nvSpPr>
          <p:cNvPr id="14" name="TextBox 13">
            <a:extLst>
              <a:ext uri="{FF2B5EF4-FFF2-40B4-BE49-F238E27FC236}">
                <a16:creationId xmlns:a16="http://schemas.microsoft.com/office/drawing/2014/main" id="{91555926-2114-CEBB-3E8A-6767AE0503E2}"/>
              </a:ext>
            </a:extLst>
          </p:cNvPr>
          <p:cNvSpPr txBox="1"/>
          <p:nvPr/>
        </p:nvSpPr>
        <p:spPr>
          <a:xfrm>
            <a:off x="4898224" y="2137957"/>
            <a:ext cx="6070893" cy="757130"/>
          </a:xfrm>
          <a:prstGeom prst="rect">
            <a:avLst/>
          </a:prstGeom>
          <a:solidFill>
            <a:schemeClr val="bg2"/>
          </a:solidFill>
        </p:spPr>
        <p:txBody>
          <a:bodyPr wrap="non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91919"/>
                </a:solidFill>
                <a:effectLst/>
                <a:uLnTx/>
                <a:uFillTx/>
                <a:latin typeface="Arial" panose="020B0604020202020204"/>
                <a:ea typeface="+mn-ea"/>
                <a:cs typeface="+mn-cs"/>
              </a:rPr>
              <a:t>Power Lab Services / </a:t>
            </a:r>
            <a:r>
              <a:rPr lang="en-US" sz="2400" dirty="0">
                <a:solidFill>
                  <a:srgbClr val="191919"/>
                </a:solidFill>
                <a:latin typeface="Arial" panose="020B0604020202020204"/>
              </a:rPr>
              <a:t>System Lab Services</a:t>
            </a:r>
            <a:endParaRPr kumimoji="0" lang="en-US" sz="2400" b="0" i="0" u="none" strike="noStrike" kern="1200" cap="none" spc="0" normalizeH="0" baseline="0" noProof="0" dirty="0">
              <a:ln>
                <a:noFill/>
              </a:ln>
              <a:solidFill>
                <a:srgbClr val="191919"/>
              </a:solidFill>
              <a:effectLst/>
              <a:uLnTx/>
              <a:uFillTx/>
              <a:latin typeface="Arial" panose="020B0604020202020204"/>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91919"/>
                </a:solidFill>
                <a:effectLst/>
                <a:uLnTx/>
                <a:uFillTx/>
                <a:latin typeface="Arial" panose="020B0604020202020204"/>
                <a:ea typeface="+mn-ea"/>
                <a:cs typeface="+mn-cs"/>
              </a:rPr>
              <a:t>Lab Services Power Delivery Practice</a:t>
            </a:r>
          </a:p>
        </p:txBody>
      </p:sp>
    </p:spTree>
    <p:extLst>
      <p:ext uri="{BB962C8B-B14F-4D97-AF65-F5344CB8AC3E}">
        <p14:creationId xmlns:p14="http://schemas.microsoft.com/office/powerpoint/2010/main" val="3574707370"/>
      </p:ext>
    </p:extLst>
  </p:cSld>
  <p:clrMapOvr>
    <a:masterClrMapping/>
  </p:clrMapOvr>
  <p:transition spd="med"/>
</p:sld>
</file>

<file path=ppt/theme/theme1.xml><?xml version="1.0" encoding="utf-8"?>
<a:theme xmlns:a="http://schemas.openxmlformats.org/drawingml/2006/main" name="1_IBM presentation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Presentation20" id="{24BEB636-018A-4D90-8BDB-753DB52E86E6}" vid="{00DDF34D-5A1C-4A0D-8FC6-CC3360F8328D}"/>
    </a:ext>
  </a:extLst>
</a:theme>
</file>

<file path=ppt/theme/theme2.xml><?xml version="1.0" encoding="utf-8"?>
<a:theme xmlns:a="http://schemas.openxmlformats.org/drawingml/2006/main" name="1_IBM Brand Template 2022">
  <a:themeElements>
    <a:clrScheme name="IBM brand presentation palette 2022">
      <a:dk1>
        <a:srgbClr val="FFFFFF"/>
      </a:dk1>
      <a:lt1>
        <a:srgbClr val="000000"/>
      </a:lt1>
      <a:dk2>
        <a:srgbClr val="E5F6FF"/>
      </a:dk2>
      <a:lt2>
        <a:srgbClr val="F4F4F4"/>
      </a:lt2>
      <a:accent1>
        <a:srgbClr val="002D9C"/>
      </a:accent1>
      <a:accent2>
        <a:srgbClr val="0F62FE"/>
      </a:accent2>
      <a:accent3>
        <a:srgbClr val="82CFFF"/>
      </a:accent3>
      <a:accent4>
        <a:srgbClr val="9EF0F0"/>
      </a:accent4>
      <a:accent5>
        <a:srgbClr val="E0E0E0"/>
      </a:accent5>
      <a:accent6>
        <a:srgbClr val="FCF4D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System Font Regular"/>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91440" tIns="91440" rIns="91440" bIns="91440" rtlCol="0">
        <a:spAutoFit/>
      </a:bodyPr>
      <a:lstStyle>
        <a:defPPr marL="173736" indent="-173736" algn="l">
          <a:spcBef>
            <a:spcPts val="1100"/>
          </a:spcBef>
          <a:buFont typeface="System Font Regular"/>
          <a:buChar char="–"/>
          <a:defRPr sz="1400" dirty="0" smtClean="0">
            <a:solidFill>
              <a:schemeClr val="tx1"/>
            </a:solidFill>
            <a:latin typeface="+mn-lt"/>
            <a:ea typeface="IBM Plex Sans" charset="0"/>
            <a:cs typeface="IBM Plex Sans"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50">
      <a:srgbClr val="FA4D56"/>
    </a:custClr>
    <a:custClr name="Red 40">
      <a:srgbClr val="FF8389"/>
    </a:custClr>
    <a:custClr name="Red 30">
      <a:srgbClr val="FFB3B8"/>
    </a:custClr>
    <a:custClr name="Red 20">
      <a:srgbClr val="FFD7D9"/>
    </a:custClr>
    <a:custClr name="Red 10">
      <a:srgbClr val="FFF1F1"/>
    </a:custClr>
    <a:custClr name="Purple 50">
      <a:srgbClr val="A56EFF"/>
    </a:custClr>
    <a:custClr name="Purple 40">
      <a:srgbClr val="BE95FF"/>
    </a:custClr>
    <a:custClr name="Purple 30">
      <a:srgbClr val="D4BBFF"/>
    </a:custClr>
    <a:custClr name="Purple 20">
      <a:srgbClr val="E8DAFF"/>
    </a:custClr>
    <a:custClr name="Purple 10">
      <a:srgbClr val="F6F2FF"/>
    </a:custClr>
    <a:custClr name="Green 30">
      <a:srgbClr val="6FDC8C"/>
    </a:custClr>
    <a:custClr name="Green 20">
      <a:srgbClr val="A7F0BA"/>
    </a:custClr>
    <a:custClr name="Green 10">
      <a:srgbClr val="DEFBE6"/>
    </a:custClr>
    <a:custClr name="Yellow 20">
      <a:srgbClr val="FDDC69"/>
    </a:custClr>
    <a:custClr name="Yellow 10">
      <a:srgbClr val="FCF4D6"/>
    </a:custClr>
    <a:custClr name="Teal 50">
      <a:srgbClr val="009D9A"/>
    </a:custClr>
    <a:custClr name="Teal 40">
      <a:srgbClr val="08BDBA"/>
    </a:custClr>
    <a:custClr name="Teal 30">
      <a:srgbClr val="3DDBD9"/>
    </a:custClr>
    <a:custClr name="Teal 20">
      <a:srgbClr val="9EF0F0"/>
    </a:custClr>
    <a:custClr name="Teal 10">
      <a:srgbClr val="D9FBFB"/>
    </a:custClr>
  </a:custClrLst>
  <a:extLst>
    <a:ext uri="{05A4C25C-085E-4340-85A3-A5531E510DB2}">
      <thm15:themeFamily xmlns:thm15="http://schemas.microsoft.com/office/thememl/2012/main" name="CS and TEL Presentation Template June 15 2023(1)" id="{631F8B8A-F9AE-1F48-B600-BDF9AB65BF32}" vid="{33CD2C65-FD37-6D41-AB3C-BF3BD7DABB28}"/>
    </a:ext>
  </a:extLst>
</a:theme>
</file>

<file path=ppt/theme/theme3.xml><?xml version="1.0" encoding="utf-8"?>
<a:theme xmlns:a="http://schemas.openxmlformats.org/drawingml/2006/main" name="2_IBM presentation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Presentation20" id="{24BEB636-018A-4D90-8BDB-753DB52E86E6}" vid="{00DDF34D-5A1C-4A0D-8FC6-CC3360F8328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IBM i Template for 2025</Template>
  <TotalTime>10499</TotalTime>
  <Words>7628</Words>
  <Application>Microsoft Macintosh PowerPoint</Application>
  <PresentationFormat>Widescreen</PresentationFormat>
  <Paragraphs>994</Paragraphs>
  <Slides>47</Slides>
  <Notes>31</Notes>
  <HiddenSlides>12</HiddenSlides>
  <MMClips>0</MMClips>
  <ScaleCrop>false</ScaleCrop>
  <HeadingPairs>
    <vt:vector size="8" baseType="variant">
      <vt:variant>
        <vt:lpstr>Fonts Used</vt:lpstr>
      </vt:variant>
      <vt:variant>
        <vt:i4>18</vt:i4>
      </vt:variant>
      <vt:variant>
        <vt:lpstr>Theme</vt:lpstr>
      </vt:variant>
      <vt:variant>
        <vt:i4>3</vt:i4>
      </vt:variant>
      <vt:variant>
        <vt:lpstr>Embedded OLE Servers</vt:lpstr>
      </vt:variant>
      <vt:variant>
        <vt:i4>1</vt:i4>
      </vt:variant>
      <vt:variant>
        <vt:lpstr>Slide Titles</vt:lpstr>
      </vt:variant>
      <vt:variant>
        <vt:i4>47</vt:i4>
      </vt:variant>
    </vt:vector>
  </HeadingPairs>
  <TitlesOfParts>
    <vt:vector size="69" baseType="lpstr">
      <vt:lpstr>MingLiU</vt:lpstr>
      <vt:lpstr>MS PGothic</vt:lpstr>
      <vt:lpstr>Aptos</vt:lpstr>
      <vt:lpstr>Arial</vt:lpstr>
      <vt:lpstr>Arial,Sans-Serif</vt:lpstr>
      <vt:lpstr>Calibri</vt:lpstr>
      <vt:lpstr>Courier New</vt:lpstr>
      <vt:lpstr>HelvNeue for IBM</vt:lpstr>
      <vt:lpstr>HelvNeue Light for IBM</vt:lpstr>
      <vt:lpstr>IBM Plex Sans</vt:lpstr>
      <vt:lpstr>IBM Plex Sans ExtLt</vt:lpstr>
      <vt:lpstr>IBM Plex Sans Light</vt:lpstr>
      <vt:lpstr>IBM Plex Sans Medm</vt:lpstr>
      <vt:lpstr>IBM Plex Sans Thin</vt:lpstr>
      <vt:lpstr>Söhne</vt:lpstr>
      <vt:lpstr>System Font Regular</vt:lpstr>
      <vt:lpstr>Times New Roman</vt:lpstr>
      <vt:lpstr>Wingdings</vt:lpstr>
      <vt:lpstr>1_IBM presentation template</vt:lpstr>
      <vt:lpstr>1_IBM Brand Template 2022</vt:lpstr>
      <vt:lpstr>2_IBM presentation template</vt:lpstr>
      <vt:lpstr>Worksheet</vt:lpstr>
      <vt:lpstr>How to Make the Most Out of Advisory Connect and Expert Labs Assets in IBM i Subscription Bundles </vt:lpstr>
      <vt:lpstr>Topics</vt:lpstr>
      <vt:lpstr>PowerPoint Presentation</vt:lpstr>
      <vt:lpstr>Business Resilience 1. Near zero downtime 2. Cyber resilience 3. Security and compliance   App modernization without disruptions</vt:lpstr>
      <vt:lpstr>Introducing …</vt:lpstr>
      <vt:lpstr>IBM i P30 Enterprise Edition (5770-30E)  </vt:lpstr>
      <vt:lpstr>IBM i P20 Standard Edition</vt:lpstr>
      <vt:lpstr>IBM Experts at your service.</vt:lpstr>
      <vt:lpstr>PowerPoint Presentation</vt:lpstr>
      <vt:lpstr>Why work with us?</vt:lpstr>
      <vt:lpstr>PowerPoint Presentation</vt:lpstr>
      <vt:lpstr>IBM iDoctor  for IBM i</vt:lpstr>
      <vt:lpstr>iDoctor - Immediate Value for Everyone</vt:lpstr>
      <vt:lpstr>IBM PowerHA  Tools for IBM i</vt:lpstr>
      <vt:lpstr>PowerHA Tools for IBM i Summary</vt:lpstr>
      <vt:lpstr>PowerHA SystemMirror vs PowerHA Tools for IBM i</vt:lpstr>
      <vt:lpstr>CyberVault vs Safeguarded Copy on IBM Power</vt:lpstr>
      <vt:lpstr>FlashCopy – Best Place to Start with PowerHA?</vt:lpstr>
      <vt:lpstr>Product &amp; Asset Licenses Provided – not Services</vt:lpstr>
      <vt:lpstr>IBM i End-to-End Resiliency Architecture</vt:lpstr>
      <vt:lpstr>PowerPoint Presentation</vt:lpstr>
      <vt:lpstr>IBM Advisory Connect for  IBM i on IBM Power</vt:lpstr>
      <vt:lpstr>IBM Advisory Connect – What’s Included (per year)</vt:lpstr>
      <vt:lpstr>Advisory Connect Process Example</vt:lpstr>
      <vt:lpstr>Advisory Connect and Business Partners </vt:lpstr>
      <vt:lpstr>Understanding IBM Advisory Connect</vt:lpstr>
      <vt:lpstr>IBM Advisory Connect – Usage Example for Performance</vt:lpstr>
      <vt:lpstr>IBM i Environment Assessment</vt:lpstr>
      <vt:lpstr>IBM i Environment Assessment</vt:lpstr>
      <vt:lpstr>Offering Differentiation</vt:lpstr>
      <vt:lpstr>IBM Advisory Connect – Usage Example for a Toolkit/Asset</vt:lpstr>
      <vt:lpstr>Potential Advisory Connect Discussions</vt:lpstr>
      <vt:lpstr>Unleash IBM i Subscription Bundles with Expert Labs</vt:lpstr>
      <vt:lpstr>PowerPoint Presentation</vt:lpstr>
      <vt:lpstr>PowerPoint Presentation</vt:lpstr>
      <vt:lpstr>IBM i Subscription Bundles and Expert Labs - Recap</vt:lpstr>
      <vt:lpstr> IBM Graphical Performance Analysis Tools</vt:lpstr>
      <vt:lpstr>Graphical Analysis Tools</vt:lpstr>
      <vt:lpstr>Wait Accounting</vt:lpstr>
      <vt:lpstr>Wait Accounting Buckets</vt:lpstr>
      <vt:lpstr>IBM iDoctor for IBM i</vt:lpstr>
      <vt:lpstr>iDoctor Job Watcher – Interval Details</vt:lpstr>
      <vt:lpstr>IBM i Performance Analysis Workshop</vt:lpstr>
      <vt:lpstr>PowerPoint Presentation</vt:lpstr>
      <vt:lpstr>PowerPoint Presentation</vt:lpstr>
      <vt:lpstr>PowerPoint Presentation</vt:lpstr>
      <vt:lpstr>PowerPoint Presentation</vt:lpstr>
    </vt:vector>
  </TitlesOfParts>
  <Company>IBM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Carmelita Ruvalcaba</dc:creator>
  <cp:lastModifiedBy>Claude Roustan</cp:lastModifiedBy>
  <cp:revision>11</cp:revision>
  <dcterms:created xsi:type="dcterms:W3CDTF">2025-05-09T23:32:00Z</dcterms:created>
  <dcterms:modified xsi:type="dcterms:W3CDTF">2026-06-11T10:38:27Z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470bcdf-e424-40e3-9ceb-40cf94994388_Enabled">
    <vt:lpwstr>True</vt:lpwstr>
  </property>
  <property fmtid="{D5CDD505-2E9C-101B-9397-08002B2CF9AE}" pid="3" name="MSIP_Label_4470bcdf-e424-40e3-9ceb-40cf94994388_SiteId">
    <vt:lpwstr>fcf67057-50c9-4ad4-98f3-ffca64add9e9</vt:lpwstr>
  </property>
  <property fmtid="{D5CDD505-2E9C-101B-9397-08002B2CF9AE}" pid="4" name="MSIP_Label_4470bcdf-e424-40e3-9ceb-40cf94994388_SetDate">
    <vt:lpwstr>2026-04-25T13:26:15Z</vt:lpwstr>
  </property>
  <property fmtid="{D5CDD505-2E9C-101B-9397-08002B2CF9AE}" pid="5" name="MSIP_Label_4470bcdf-e424-40e3-9ceb-40cf94994388_Name">
    <vt:lpwstr>IBM Confidential</vt:lpwstr>
  </property>
  <property fmtid="{D5CDD505-2E9C-101B-9397-08002B2CF9AE}" pid="6" name="MSIP_Label_4470bcdf-e424-40e3-9ceb-40cf94994388_ActionId">
    <vt:lpwstr>76fa1796-91f9-4e46-964a-7c8daeb8d365</vt:lpwstr>
  </property>
  <property fmtid="{D5CDD505-2E9C-101B-9397-08002B2CF9AE}" pid="7" name="MSIP_Label_4470bcdf-e424-40e3-9ceb-40cf94994388_Removed">
    <vt:lpwstr>False</vt:lpwstr>
  </property>
  <property fmtid="{D5CDD505-2E9C-101B-9397-08002B2CF9AE}" pid="8" name="MSIP_Label_4470bcdf-e424-40e3-9ceb-40cf94994388_Extended_MSFT_Method">
    <vt:lpwstr>Standard</vt:lpwstr>
  </property>
  <property fmtid="{D5CDD505-2E9C-101B-9397-08002B2CF9AE}" pid="9" name="Sensitivity">
    <vt:lpwstr>IBM Confidential</vt:lpwstr>
  </property>
</Properties>
</file>