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9" r:id="rId2"/>
    <p:sldId id="262" r:id="rId3"/>
    <p:sldId id="263" r:id="rId4"/>
    <p:sldId id="268" r:id="rId5"/>
    <p:sldId id="269" r:id="rId6"/>
    <p:sldId id="270" r:id="rId7"/>
    <p:sldId id="271" r:id="rId8"/>
    <p:sldId id="272" r:id="rId9"/>
    <p:sldId id="266" r:id="rId10"/>
    <p:sldId id="306" r:id="rId11"/>
    <p:sldId id="307" r:id="rId12"/>
    <p:sldId id="310" r:id="rId13"/>
    <p:sldId id="311" r:id="rId14"/>
    <p:sldId id="312" r:id="rId15"/>
    <p:sldId id="313" r:id="rId16"/>
    <p:sldId id="314" r:id="rId17"/>
    <p:sldId id="315" r:id="rId18"/>
    <p:sldId id="316" r:id="rId19"/>
    <p:sldId id="317" r:id="rId20"/>
    <p:sldId id="318" r:id="rId21"/>
    <p:sldId id="319" r:id="rId22"/>
    <p:sldId id="352" r:id="rId23"/>
    <p:sldId id="320" r:id="rId24"/>
    <p:sldId id="327" r:id="rId25"/>
    <p:sldId id="329" r:id="rId26"/>
    <p:sldId id="354" r:id="rId27"/>
    <p:sldId id="545" r:id="rId28"/>
    <p:sldId id="353" r:id="rId29"/>
    <p:sldId id="546" r:id="rId30"/>
    <p:sldId id="333" r:id="rId31"/>
    <p:sldId id="343" r:id="rId32"/>
    <p:sldId id="344" r:id="rId33"/>
    <p:sldId id="345" r:id="rId34"/>
    <p:sldId id="334" r:id="rId35"/>
    <p:sldId id="346" r:id="rId36"/>
    <p:sldId id="347" r:id="rId37"/>
    <p:sldId id="348" r:id="rId38"/>
    <p:sldId id="350" r:id="rId39"/>
    <p:sldId id="349" r:id="rId40"/>
    <p:sldId id="264" r:id="rId41"/>
    <p:sldId id="267" r:id="rId42"/>
    <p:sldId id="336" r:id="rId43"/>
    <p:sldId id="337" r:id="rId44"/>
    <p:sldId id="338" r:id="rId45"/>
    <p:sldId id="339" r:id="rId46"/>
    <p:sldId id="340" r:id="rId47"/>
    <p:sldId id="341" r:id="rId48"/>
    <p:sldId id="322" r:id="rId49"/>
    <p:sldId id="351"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1pPr>
    <a:lvl2pPr marL="0" marR="0" indent="914687"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2pPr>
    <a:lvl3pPr marL="0" marR="0" indent="1829379"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3pPr>
    <a:lvl4pPr marL="0" marR="0" indent="2744067"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4pPr>
    <a:lvl5pPr marL="0" marR="0" indent="3658758"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5pPr>
    <a:lvl6pPr marL="0" marR="0" indent="4573446"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6pPr>
    <a:lvl7pPr marL="0" marR="0" indent="5488137"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7pPr>
    <a:lvl8pPr marL="0" marR="0" indent="6402827"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8pPr>
    <a:lvl9pPr marL="0" marR="0" indent="7317517"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D3E1"/>
    <a:srgbClr val="FFFFFF"/>
    <a:srgbClr val="D2D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B4D25-A728-4BD4-AFD8-638D0711EA26}" v="9" dt="2026-06-12T14:01:22.83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1FF"/>
          </a:solidFill>
        </a:fill>
      </a:tcStyle>
    </a:wholeTbl>
    <a:band2H>
      <a:tcTxStyle/>
      <a:tcStyle>
        <a:tcBdr/>
        <a:fill>
          <a:solidFill>
            <a:srgbClr val="E6EA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DD3"/>
          </a:solidFill>
        </a:fill>
      </a:tcStyle>
    </a:wholeTbl>
    <a:band2H>
      <a:tcTxStyle/>
      <a:tcStyle>
        <a:tcBdr/>
        <a:fill>
          <a:solidFill>
            <a:srgbClr val="E6E7EA"/>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DCFD0"/>
          </a:solidFill>
        </a:fill>
      </a:tcStyle>
    </a:wholeTbl>
    <a:band2H>
      <a:tcTxStyle/>
      <a:tcStyle>
        <a:tcBdr/>
        <a:fill>
          <a:solidFill>
            <a:srgbClr val="FEE8E9"/>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8F44A2F1-9E1F-4B54-A3A2-5F16C0AD49E2}" styleName="">
    <a:tblBg/>
    <a:wholeTbl>
      <a:tcTxStyle b="off" i="off">
        <a:font>
          <a:latin typeface="IBM Plex Sans Light"/>
          <a:ea typeface="IBM Plex Sans Light"/>
          <a:cs typeface="IBM Plex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8EDFE"/>
          </a:solidFill>
        </a:fill>
      </a:tcStyle>
    </a:wholeTbl>
    <a:band2H>
      <a:tcTxStyle/>
      <a:tcStyle>
        <a:tcBdr/>
        <a:fill>
          <a:solidFill>
            <a:srgbClr val="E6EAFF"/>
          </a:solidFill>
        </a:fill>
      </a:tcStyle>
    </a:band2H>
    <a:firstCol>
      <a:tcTxStyle b="on" i="off">
        <a:font>
          <a:latin typeface="IBM Plex Sans Light"/>
          <a:ea typeface="IBM Plex Sans Light"/>
          <a:cs typeface="IBM Plex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
          <a:latin typeface="IBM Plex Sans Light"/>
          <a:ea typeface="IBM Plex Sans Light"/>
          <a:cs typeface="IBM Plex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ff" i="off">
        <a:font>
          <a:latin typeface="IBM Plex Sans Medm"/>
          <a:ea typeface="IBM Plex Sans Medm"/>
          <a:cs typeface="IBM Plex Sans Medm"/>
        </a:font>
        <a:srgbClr val="FFFFFF"/>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atOff val="-10322"/>
              <a:lumOff val="-10549"/>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82" autoAdjust="0"/>
    <p:restoredTop sz="95687"/>
  </p:normalViewPr>
  <p:slideViewPr>
    <p:cSldViewPr snapToGrid="0">
      <p:cViewPr varScale="1">
        <p:scale>
          <a:sx n="10" d="100"/>
          <a:sy n="10" d="100"/>
        </p:scale>
        <p:origin x="-72" y="11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Fuente" userId="f05cf292-78a5-4845-b9dd-c69f5cecd40d" providerId="ADAL" clId="{80B6811A-034B-4E3E-B78F-F38A8AE680AD}"/>
    <pc:docChg chg="undo redo custSel addSld delSld modSld sldOrd delMainMaster">
      <pc:chgData name="Carlos Fuente" userId="f05cf292-78a5-4845-b9dd-c69f5cecd40d" providerId="ADAL" clId="{80B6811A-034B-4E3E-B78F-F38A8AE680AD}" dt="2026-06-12T14:12:34.382" v="164" actId="2696"/>
      <pc:docMkLst>
        <pc:docMk/>
      </pc:docMkLst>
      <pc:sldChg chg="del mod modShow">
        <pc:chgData name="Carlos Fuente" userId="f05cf292-78a5-4845-b9dd-c69f5cecd40d" providerId="ADAL" clId="{80B6811A-034B-4E3E-B78F-F38A8AE680AD}" dt="2026-06-12T14:11:44.069" v="161" actId="2696"/>
        <pc:sldMkLst>
          <pc:docMk/>
          <pc:sldMk cId="0" sldId="260"/>
        </pc:sldMkLst>
      </pc:sldChg>
      <pc:sldChg chg="del mod modShow">
        <pc:chgData name="Carlos Fuente" userId="f05cf292-78a5-4845-b9dd-c69f5cecd40d" providerId="ADAL" clId="{80B6811A-034B-4E3E-B78F-F38A8AE680AD}" dt="2026-06-12T14:11:46.058" v="162" actId="2696"/>
        <pc:sldMkLst>
          <pc:docMk/>
          <pc:sldMk cId="0" sldId="261"/>
        </pc:sldMkLst>
      </pc:sldChg>
      <pc:sldChg chg="mod modShow">
        <pc:chgData name="Carlos Fuente" userId="f05cf292-78a5-4845-b9dd-c69f5cecd40d" providerId="ADAL" clId="{80B6811A-034B-4E3E-B78F-F38A8AE680AD}" dt="2026-06-12T13:36:43.412" v="10" actId="34476"/>
        <pc:sldMkLst>
          <pc:docMk/>
          <pc:sldMk cId="0" sldId="262"/>
        </pc:sldMkLst>
      </pc:sldChg>
      <pc:sldChg chg="mod modShow">
        <pc:chgData name="Carlos Fuente" userId="f05cf292-78a5-4845-b9dd-c69f5cecd40d" providerId="ADAL" clId="{80B6811A-034B-4E3E-B78F-F38A8AE680AD}" dt="2026-06-12T13:36:43.412" v="10" actId="34476"/>
        <pc:sldMkLst>
          <pc:docMk/>
          <pc:sldMk cId="0" sldId="263"/>
        </pc:sldMkLst>
      </pc:sldChg>
      <pc:sldChg chg="del mod modShow">
        <pc:chgData name="Carlos Fuente" userId="f05cf292-78a5-4845-b9dd-c69f5cecd40d" providerId="ADAL" clId="{80B6811A-034B-4E3E-B78F-F38A8AE680AD}" dt="2026-06-12T13:24:04.436" v="4" actId="2696"/>
        <pc:sldMkLst>
          <pc:docMk/>
          <pc:sldMk cId="0" sldId="264"/>
        </pc:sldMkLst>
      </pc:sldChg>
      <pc:sldChg chg="add mod modShow">
        <pc:chgData name="Carlos Fuente" userId="f05cf292-78a5-4845-b9dd-c69f5cecd40d" providerId="ADAL" clId="{80B6811A-034B-4E3E-B78F-F38A8AE680AD}" dt="2026-06-12T13:24:15.244" v="6" actId="34476"/>
        <pc:sldMkLst>
          <pc:docMk/>
          <pc:sldMk cId="3667002588" sldId="264"/>
        </pc:sldMkLst>
      </pc:sldChg>
      <pc:sldChg chg="del mod modShow">
        <pc:chgData name="Carlos Fuente" userId="f05cf292-78a5-4845-b9dd-c69f5cecd40d" providerId="ADAL" clId="{80B6811A-034B-4E3E-B78F-F38A8AE680AD}" dt="2026-06-12T13:24:04.436" v="4" actId="2696"/>
        <pc:sldMkLst>
          <pc:docMk/>
          <pc:sldMk cId="0" sldId="267"/>
        </pc:sldMkLst>
      </pc:sldChg>
      <pc:sldChg chg="add mod modShow">
        <pc:chgData name="Carlos Fuente" userId="f05cf292-78a5-4845-b9dd-c69f5cecd40d" providerId="ADAL" clId="{80B6811A-034B-4E3E-B78F-F38A8AE680AD}" dt="2026-06-12T13:24:16.883" v="7" actId="34476"/>
        <pc:sldMkLst>
          <pc:docMk/>
          <pc:sldMk cId="2898405784" sldId="267"/>
        </pc:sldMkLst>
      </pc:sldChg>
      <pc:sldChg chg="del mod modShow">
        <pc:chgData name="Carlos Fuente" userId="f05cf292-78a5-4845-b9dd-c69f5cecd40d" providerId="ADAL" clId="{80B6811A-034B-4E3E-B78F-F38A8AE680AD}" dt="2026-06-12T14:12:07.052" v="163" actId="47"/>
        <pc:sldMkLst>
          <pc:docMk/>
          <pc:sldMk cId="0" sldId="277"/>
        </pc:sldMkLst>
      </pc:sldChg>
      <pc:sldChg chg="del mod modShow">
        <pc:chgData name="Carlos Fuente" userId="f05cf292-78a5-4845-b9dd-c69f5cecd40d" providerId="ADAL" clId="{80B6811A-034B-4E3E-B78F-F38A8AE680AD}" dt="2026-06-12T14:12:07.052" v="163" actId="47"/>
        <pc:sldMkLst>
          <pc:docMk/>
          <pc:sldMk cId="0" sldId="278"/>
        </pc:sldMkLst>
      </pc:sldChg>
      <pc:sldChg chg="del mod modShow">
        <pc:chgData name="Carlos Fuente" userId="f05cf292-78a5-4845-b9dd-c69f5cecd40d" providerId="ADAL" clId="{80B6811A-034B-4E3E-B78F-F38A8AE680AD}" dt="2026-06-12T14:12:07.052" v="163" actId="47"/>
        <pc:sldMkLst>
          <pc:docMk/>
          <pc:sldMk cId="0" sldId="279"/>
        </pc:sldMkLst>
      </pc:sldChg>
      <pc:sldChg chg="del">
        <pc:chgData name="Carlos Fuente" userId="f05cf292-78a5-4845-b9dd-c69f5cecd40d" providerId="ADAL" clId="{80B6811A-034B-4E3E-B78F-F38A8AE680AD}" dt="2026-06-12T13:24:41.430" v="9" actId="47"/>
        <pc:sldMkLst>
          <pc:docMk/>
          <pc:sldMk cId="1135917570" sldId="305"/>
        </pc:sldMkLst>
      </pc:sldChg>
      <pc:sldChg chg="del mod modShow">
        <pc:chgData name="Carlos Fuente" userId="f05cf292-78a5-4845-b9dd-c69f5cecd40d" providerId="ADAL" clId="{80B6811A-034B-4E3E-B78F-F38A8AE680AD}" dt="2026-06-12T14:12:07.052" v="163" actId="47"/>
        <pc:sldMkLst>
          <pc:docMk/>
          <pc:sldMk cId="4045348978" sldId="309"/>
        </pc:sldMkLst>
      </pc:sldChg>
      <pc:sldChg chg="del mod modShow">
        <pc:chgData name="Carlos Fuente" userId="f05cf292-78a5-4845-b9dd-c69f5cecd40d" providerId="ADAL" clId="{80B6811A-034B-4E3E-B78F-F38A8AE680AD}" dt="2026-06-12T14:12:34.382" v="164" actId="2696"/>
        <pc:sldMkLst>
          <pc:docMk/>
          <pc:sldMk cId="0" sldId="335"/>
        </pc:sldMkLst>
      </pc:sldChg>
      <pc:sldChg chg="del">
        <pc:chgData name="Carlos Fuente" userId="f05cf292-78a5-4845-b9dd-c69f5cecd40d" providerId="ADAL" clId="{80B6811A-034B-4E3E-B78F-F38A8AE680AD}" dt="2026-06-12T14:11:38.604" v="160" actId="2696"/>
        <pc:sldMkLst>
          <pc:docMk/>
          <pc:sldMk cId="684839562" sldId="342"/>
        </pc:sldMkLst>
      </pc:sldChg>
      <pc:sldChg chg="addSp delSp modSp add mod ord">
        <pc:chgData name="Carlos Fuente" userId="f05cf292-78a5-4845-b9dd-c69f5cecd40d" providerId="ADAL" clId="{80B6811A-034B-4E3E-B78F-F38A8AE680AD}" dt="2026-06-12T14:07:26.209" v="156" actId="14100"/>
        <pc:sldMkLst>
          <pc:docMk/>
          <pc:sldMk cId="2086935020" sldId="353"/>
        </pc:sldMkLst>
        <pc:picChg chg="add del mod">
          <ac:chgData name="Carlos Fuente" userId="f05cf292-78a5-4845-b9dd-c69f5cecd40d" providerId="ADAL" clId="{80B6811A-034B-4E3E-B78F-F38A8AE680AD}" dt="2026-06-12T14:04:10.589" v="119" actId="22"/>
          <ac:picMkLst>
            <pc:docMk/>
            <pc:sldMk cId="2086935020" sldId="353"/>
            <ac:picMk id="3" creationId="{27C0F261-EC47-9EBC-43E8-3896E0C7F712}"/>
          </ac:picMkLst>
        </pc:picChg>
        <pc:picChg chg="add mod modCrop">
          <ac:chgData name="Carlos Fuente" userId="f05cf292-78a5-4845-b9dd-c69f5cecd40d" providerId="ADAL" clId="{80B6811A-034B-4E3E-B78F-F38A8AE680AD}" dt="2026-06-12T14:07:26.209" v="156" actId="14100"/>
          <ac:picMkLst>
            <pc:docMk/>
            <pc:sldMk cId="2086935020" sldId="353"/>
            <ac:picMk id="5" creationId="{9E069C9C-2DAB-FA94-387A-2B84E2C7A5CA}"/>
          </ac:picMkLst>
        </pc:picChg>
      </pc:sldChg>
      <pc:sldChg chg="addSp modSp add mod ord">
        <pc:chgData name="Carlos Fuente" userId="f05cf292-78a5-4845-b9dd-c69f5cecd40d" providerId="ADAL" clId="{80B6811A-034B-4E3E-B78F-F38A8AE680AD}" dt="2026-06-12T14:07:41.358" v="158" actId="14100"/>
        <pc:sldMkLst>
          <pc:docMk/>
          <pc:sldMk cId="2140871573" sldId="354"/>
        </pc:sldMkLst>
        <pc:picChg chg="add mod">
          <ac:chgData name="Carlos Fuente" userId="f05cf292-78a5-4845-b9dd-c69f5cecd40d" providerId="ADAL" clId="{80B6811A-034B-4E3E-B78F-F38A8AE680AD}" dt="2026-06-12T14:07:41.358" v="158" actId="14100"/>
          <ac:picMkLst>
            <pc:docMk/>
            <pc:sldMk cId="2140871573" sldId="354"/>
            <ac:picMk id="3" creationId="{CB5BFE57-3FE8-3093-34D7-4CF0B55B866F}"/>
          </ac:picMkLst>
        </pc:picChg>
      </pc:sldChg>
      <pc:sldChg chg="addSp delSp modSp add del mod">
        <pc:chgData name="Carlos Fuente" userId="f05cf292-78a5-4845-b9dd-c69f5cecd40d" providerId="ADAL" clId="{80B6811A-034B-4E3E-B78F-F38A8AE680AD}" dt="2026-06-12T14:05:00.687" v="137" actId="47"/>
        <pc:sldMkLst>
          <pc:docMk/>
          <pc:sldMk cId="0" sldId="514"/>
        </pc:sldMkLst>
        <pc:spChg chg="add del">
          <ac:chgData name="Carlos Fuente" userId="f05cf292-78a5-4845-b9dd-c69f5cecd40d" providerId="ADAL" clId="{80B6811A-034B-4E3E-B78F-F38A8AE680AD}" dt="2026-06-12T14:04:20.548" v="131" actId="478"/>
          <ac:spMkLst>
            <pc:docMk/>
            <pc:sldMk cId="0" sldId="514"/>
            <ac:spMk id="7127" creationId="{00000000-0000-0000-0000-000000000000}"/>
          </ac:spMkLst>
        </pc:spChg>
        <pc:spChg chg="mod">
          <ac:chgData name="Carlos Fuente" userId="f05cf292-78a5-4845-b9dd-c69f5cecd40d" providerId="ADAL" clId="{80B6811A-034B-4E3E-B78F-F38A8AE680AD}" dt="2026-06-12T14:04:16.391" v="130" actId="6549"/>
          <ac:spMkLst>
            <pc:docMk/>
            <pc:sldMk cId="0" sldId="514"/>
            <ac:spMk id="7133" creationId="{00000000-0000-0000-0000-000000000000}"/>
          </ac:spMkLst>
        </pc:spChg>
        <pc:picChg chg="mod">
          <ac:chgData name="Carlos Fuente" userId="f05cf292-78a5-4845-b9dd-c69f5cecd40d" providerId="ADAL" clId="{80B6811A-034B-4E3E-B78F-F38A8AE680AD}" dt="2026-06-12T14:03:18.793" v="98" actId="14100"/>
          <ac:picMkLst>
            <pc:docMk/>
            <pc:sldMk cId="0" sldId="514"/>
            <ac:picMk id="7128" creationId="{00000000-0000-0000-0000-000000000000}"/>
          </ac:picMkLst>
        </pc:picChg>
        <pc:picChg chg="mod">
          <ac:chgData name="Carlos Fuente" userId="f05cf292-78a5-4845-b9dd-c69f5cecd40d" providerId="ADAL" clId="{80B6811A-034B-4E3E-B78F-F38A8AE680AD}" dt="2026-06-12T14:03:20.454" v="99" actId="14100"/>
          <ac:picMkLst>
            <pc:docMk/>
            <pc:sldMk cId="0" sldId="514"/>
            <ac:picMk id="7130" creationId="{00000000-0000-0000-0000-000000000000}"/>
          </ac:picMkLst>
        </pc:picChg>
      </pc:sldChg>
      <pc:sldChg chg="delSp modSp add del mod">
        <pc:chgData name="Carlos Fuente" userId="f05cf292-78a5-4845-b9dd-c69f5cecd40d" providerId="ADAL" clId="{80B6811A-034B-4E3E-B78F-F38A8AE680AD}" dt="2026-06-12T14:02:58.688" v="92" actId="47"/>
        <pc:sldMkLst>
          <pc:docMk/>
          <pc:sldMk cId="0" sldId="544"/>
        </pc:sldMkLst>
        <pc:spChg chg="mod">
          <ac:chgData name="Carlos Fuente" userId="f05cf292-78a5-4845-b9dd-c69f5cecd40d" providerId="ADAL" clId="{80B6811A-034B-4E3E-B78F-F38A8AE680AD}" dt="2026-06-12T14:00:09.229" v="58" actId="20577"/>
          <ac:spMkLst>
            <pc:docMk/>
            <pc:sldMk cId="0" sldId="544"/>
            <ac:spMk id="7739" creationId="{00000000-0000-0000-0000-000000000000}"/>
          </ac:spMkLst>
        </pc:spChg>
        <pc:spChg chg="del">
          <ac:chgData name="Carlos Fuente" userId="f05cf292-78a5-4845-b9dd-c69f5cecd40d" providerId="ADAL" clId="{80B6811A-034B-4E3E-B78F-F38A8AE680AD}" dt="2026-06-12T14:00:12.509" v="59" actId="478"/>
          <ac:spMkLst>
            <pc:docMk/>
            <pc:sldMk cId="0" sldId="544"/>
            <ac:spMk id="7740" creationId="{00000000-0000-0000-0000-000000000000}"/>
          </ac:spMkLst>
        </pc:spChg>
        <pc:picChg chg="mod">
          <ac:chgData name="Carlos Fuente" userId="f05cf292-78a5-4845-b9dd-c69f5cecd40d" providerId="ADAL" clId="{80B6811A-034B-4E3E-B78F-F38A8AE680AD}" dt="2026-06-12T14:00:20.881" v="62" actId="1076"/>
          <ac:picMkLst>
            <pc:docMk/>
            <pc:sldMk cId="0" sldId="544"/>
            <ac:picMk id="7741" creationId="{00000000-0000-0000-0000-000000000000}"/>
          </ac:picMkLst>
        </pc:picChg>
        <pc:picChg chg="del">
          <ac:chgData name="Carlos Fuente" userId="f05cf292-78a5-4845-b9dd-c69f5cecd40d" providerId="ADAL" clId="{80B6811A-034B-4E3E-B78F-F38A8AE680AD}" dt="2026-06-12T13:59:44.813" v="24" actId="478"/>
          <ac:picMkLst>
            <pc:docMk/>
            <pc:sldMk cId="0" sldId="544"/>
            <ac:picMk id="7742" creationId="{00000000-0000-0000-0000-000000000000}"/>
          </ac:picMkLst>
        </pc:picChg>
      </pc:sldChg>
      <pc:sldChg chg="addSp delSp modSp add del mod">
        <pc:chgData name="Carlos Fuente" userId="f05cf292-78a5-4845-b9dd-c69f5cecd40d" providerId="ADAL" clId="{80B6811A-034B-4E3E-B78F-F38A8AE680AD}" dt="2026-06-12T14:07:51.531" v="159" actId="14100"/>
        <pc:sldMkLst>
          <pc:docMk/>
          <pc:sldMk cId="3429837269" sldId="545"/>
        </pc:sldMkLst>
        <pc:picChg chg="add del mod">
          <ac:chgData name="Carlos Fuente" userId="f05cf292-78a5-4845-b9dd-c69f5cecd40d" providerId="ADAL" clId="{80B6811A-034B-4E3E-B78F-F38A8AE680AD}" dt="2026-06-12T14:07:51.531" v="159" actId="14100"/>
          <ac:picMkLst>
            <pc:docMk/>
            <pc:sldMk cId="3429837269" sldId="545"/>
            <ac:picMk id="3" creationId="{F7CED9C5-3AA2-7D53-46B6-3E43C80C2A4B}"/>
          </ac:picMkLst>
        </pc:picChg>
      </pc:sldChg>
      <pc:sldChg chg="add del">
        <pc:chgData name="Carlos Fuente" userId="f05cf292-78a5-4845-b9dd-c69f5cecd40d" providerId="ADAL" clId="{80B6811A-034B-4E3E-B78F-F38A8AE680AD}" dt="2026-06-12T14:01:22.831" v="69"/>
        <pc:sldMkLst>
          <pc:docMk/>
          <pc:sldMk cId="1977030653" sldId="546"/>
        </pc:sldMkLst>
      </pc:sldChg>
      <pc:sldChg chg="add">
        <pc:chgData name="Carlos Fuente" userId="f05cf292-78a5-4845-b9dd-c69f5cecd40d" providerId="ADAL" clId="{80B6811A-034B-4E3E-B78F-F38A8AE680AD}" dt="2026-06-12T14:02:54.857" v="91" actId="2890"/>
        <pc:sldMkLst>
          <pc:docMk/>
          <pc:sldMk cId="3527534615" sldId="546"/>
        </pc:sldMkLst>
      </pc:sldChg>
      <pc:sldMasterChg chg="delSldLayout">
        <pc:chgData name="Carlos Fuente" userId="f05cf292-78a5-4845-b9dd-c69f5cecd40d" providerId="ADAL" clId="{80B6811A-034B-4E3E-B78F-F38A8AE680AD}" dt="2026-06-12T13:24:04.436" v="4" actId="2696"/>
        <pc:sldMasterMkLst>
          <pc:docMk/>
          <pc:sldMasterMk cId="0" sldId="2147483648"/>
        </pc:sldMasterMkLst>
        <pc:sldLayoutChg chg="del">
          <pc:chgData name="Carlos Fuente" userId="f05cf292-78a5-4845-b9dd-c69f5cecd40d" providerId="ADAL" clId="{80B6811A-034B-4E3E-B78F-F38A8AE680AD}" dt="2026-06-12T13:24:04.436" v="4" actId="2696"/>
          <pc:sldLayoutMkLst>
            <pc:docMk/>
            <pc:sldMasterMk cId="0" sldId="2147483648"/>
            <pc:sldLayoutMk cId="0" sldId="2147483660"/>
          </pc:sldLayoutMkLst>
        </pc:sldLayoutChg>
      </pc:sldMasterChg>
      <pc:sldMasterChg chg="del delSldLayout">
        <pc:chgData name="Carlos Fuente" userId="f05cf292-78a5-4845-b9dd-c69f5cecd40d" providerId="ADAL" clId="{80B6811A-034B-4E3E-B78F-F38A8AE680AD}" dt="2026-06-12T14:05:00.687" v="137" actId="47"/>
        <pc:sldMasterMkLst>
          <pc:docMk/>
          <pc:sldMasterMk cId="287064392" sldId="2147483667"/>
        </pc:sldMasterMkLst>
        <pc:sldLayoutChg chg="del">
          <pc:chgData name="Carlos Fuente" userId="f05cf292-78a5-4845-b9dd-c69f5cecd40d" providerId="ADAL" clId="{80B6811A-034B-4E3E-B78F-F38A8AE680AD}" dt="2026-06-12T14:05:00.687" v="137" actId="47"/>
          <pc:sldLayoutMkLst>
            <pc:docMk/>
            <pc:sldMasterMk cId="287064392" sldId="2147483667"/>
            <pc:sldLayoutMk cId="1840745165" sldId="214748366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554863735" sldId="214748366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140996993" sldId="214748367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807790234" sldId="214748367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848057974" sldId="214748367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957838920" sldId="214748367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18791232" sldId="214748367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744114143" sldId="214748367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568965857" sldId="214748367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440869321" sldId="214748367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954313913" sldId="214748367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733102517" sldId="214748367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911324039" sldId="214748368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141304559" sldId="214748368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618948654" sldId="214748368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496165704" sldId="214748368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058443541" sldId="214748368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491725258" sldId="214748368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841865113" sldId="214748368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88775903" sldId="214748368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571338449" sldId="214748368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993117024" sldId="214748368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523933367" sldId="214748369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028956340" sldId="214748369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554933324" sldId="214748369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555989570" sldId="214748369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104742465" sldId="214748369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502382259" sldId="214748369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695884362" sldId="214748369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847527316" sldId="214748369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568741197" sldId="214748369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323389322" sldId="214748369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87356862" sldId="214748370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89148026" sldId="214748370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012968398" sldId="214748370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554431496" sldId="214748370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908813572" sldId="214748370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697529886" sldId="214748370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897554627" sldId="214748370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784841034" sldId="214748370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008109547" sldId="214748370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657567320" sldId="214748370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807760472" sldId="214748371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066577886" sldId="214748371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67393140" sldId="214748371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363984857" sldId="214748371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651823719" sldId="214748371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014725942" sldId="214748371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939656173" sldId="214748371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627609326" sldId="214748371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227183139" sldId="214748371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234686289" sldId="214748371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964778773" sldId="214748372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242453270" sldId="214748372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504549657" sldId="214748372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767397272" sldId="214748372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840524144" sldId="214748372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864726934" sldId="214748372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03136449" sldId="214748372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105382026" sldId="214748372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691880879" sldId="214748372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420126862" sldId="214748372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441294304" sldId="214748373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690204847" sldId="214748373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780105980" sldId="214748373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803822307" sldId="214748373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308836986" sldId="214748373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186367123" sldId="214748373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217146971" sldId="214748373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266162252" sldId="214748373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268134346" sldId="214748373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429562087" sldId="214748373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619732715" sldId="214748374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66342565" sldId="214748374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37629047" sldId="214748374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856919804" sldId="214748374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312586744" sldId="214748374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636683724" sldId="214748374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512093586" sldId="214748374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195593542" sldId="214748374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897586335" sldId="214748374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109718112" sldId="214748374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838305529" sldId="214748375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939032064" sldId="214748375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566604117" sldId="214748375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94518255" sldId="214748375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163216090" sldId="214748375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484865577" sldId="214748375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441198360" sldId="214748375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092232776" sldId="214748375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060284302" sldId="214748375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951183285" sldId="214748375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988788028" sldId="214748376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473863309" sldId="214748376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613038305" sldId="214748376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688617614" sldId="214748376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564201831" sldId="214748376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271278641" sldId="214748376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4036554979" sldId="2147483766"/>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741375563" sldId="2147483767"/>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864425593" sldId="2147483768"/>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2551048554" sldId="2147483769"/>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02381537" sldId="2147483770"/>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851528775" sldId="2147483771"/>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740815929" sldId="2147483772"/>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35179601" sldId="2147483773"/>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512666987" sldId="2147483774"/>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1613934797" sldId="2147483775"/>
          </pc:sldLayoutMkLst>
        </pc:sldLayoutChg>
        <pc:sldLayoutChg chg="del">
          <pc:chgData name="Carlos Fuente" userId="f05cf292-78a5-4845-b9dd-c69f5cecd40d" providerId="ADAL" clId="{80B6811A-034B-4E3E-B78F-F38A8AE680AD}" dt="2026-06-12T14:05:00.687" v="137" actId="47"/>
          <pc:sldLayoutMkLst>
            <pc:docMk/>
            <pc:sldMasterMk cId="287064392" sldId="2147483667"/>
            <pc:sldLayoutMk cId="3913153288" sldId="2147483776"/>
          </pc:sldLayoutMkLst>
        </pc:sldLayoutChg>
      </pc:sldMasterChg>
      <pc:sldMasterChg chg="del delSldLayout">
        <pc:chgData name="Carlos Fuente" userId="f05cf292-78a5-4845-b9dd-c69f5cecd40d" providerId="ADAL" clId="{80B6811A-034B-4E3E-B78F-F38A8AE680AD}" dt="2026-06-12T14:02:58.688" v="92" actId="47"/>
        <pc:sldMasterMkLst>
          <pc:docMk/>
          <pc:sldMasterMk cId="3866282685" sldId="2147483777"/>
        </pc:sldMasterMkLst>
        <pc:sldLayoutChg chg="del">
          <pc:chgData name="Carlos Fuente" userId="f05cf292-78a5-4845-b9dd-c69f5cecd40d" providerId="ADAL" clId="{80B6811A-034B-4E3E-B78F-F38A8AE680AD}" dt="2026-06-12T14:02:58.688" v="92" actId="47"/>
          <pc:sldLayoutMkLst>
            <pc:docMk/>
            <pc:sldMasterMk cId="3866282685" sldId="2147483777"/>
            <pc:sldLayoutMk cId="1197853476" sldId="214748377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05368448" sldId="214748377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049399289" sldId="214748378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530090772" sldId="214748378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34796879" sldId="214748378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934849756" sldId="214748378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186868389" sldId="214748378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676146208" sldId="214748378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55028416" sldId="214748378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450901635" sldId="214748378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87529313" sldId="214748378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35067728" sldId="214748378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809381228" sldId="214748379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154859158" sldId="214748379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18066999" sldId="214748379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920404941" sldId="214748379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664118064" sldId="214748379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003853472" sldId="214748379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611094357" sldId="214748379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42359738" sldId="214748379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264424245" sldId="214748379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84637795" sldId="214748379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948868265" sldId="214748380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722245793" sldId="214748380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505306997" sldId="214748380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119553218" sldId="214748380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60010596" sldId="214748380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550960844" sldId="214748380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997184147" sldId="214748380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476747106" sldId="214748380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16643102" sldId="214748380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650267791" sldId="214748380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48035971" sldId="214748381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67090375" sldId="214748381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557985059" sldId="214748381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578357661" sldId="214748381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939328834" sldId="214748381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899497766" sldId="214748381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697789370" sldId="214748381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511879237" sldId="214748381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400116443" sldId="214748381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010123345" sldId="214748381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802595715" sldId="214748382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05119686" sldId="214748382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16783115" sldId="214748382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665921419" sldId="214748382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83005333" sldId="214748382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317281020" sldId="214748382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644728957" sldId="214748382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005341843" sldId="214748382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640986045" sldId="214748382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547405207" sldId="214748382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81906966" sldId="214748383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59958469" sldId="214748383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564328867" sldId="214748383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774912690" sldId="214748383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256782561" sldId="214748383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209026853" sldId="214748383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961904369" sldId="214748383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77372648" sldId="214748383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989086414" sldId="214748383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429556783" sldId="214748383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84063019" sldId="214748384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645547625" sldId="214748384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653493270" sldId="214748384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059914841" sldId="214748384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246252161" sldId="214748384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558032001" sldId="214748384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335533994" sldId="214748384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28214989" sldId="214748384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207613828" sldId="214748384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976786738" sldId="214748384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777433001" sldId="214748385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275502684" sldId="214748385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730493681" sldId="214748385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774224944" sldId="214748385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53301347" sldId="214748385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26009612" sldId="214748385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168267376" sldId="214748385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657735862" sldId="214748385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161021167" sldId="214748385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376970985" sldId="214748385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56650413" sldId="214748386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431586803" sldId="214748386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626926629" sldId="214748386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270143174" sldId="214748386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129443477" sldId="214748386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96840482" sldId="214748386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808129559" sldId="214748386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437192" sldId="214748386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142618998" sldId="214748386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166972639" sldId="214748386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519316418" sldId="214748387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6884831" sldId="214748387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123222367" sldId="214748387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479529489" sldId="214748387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589944291" sldId="214748387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213427540" sldId="214748387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158277778" sldId="2147483876"/>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965237367" sldId="2147483877"/>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941435418" sldId="2147483878"/>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4005824652" sldId="2147483879"/>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056748782" sldId="2147483880"/>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08871257" sldId="2147483881"/>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2140963780" sldId="2147483882"/>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555304466" sldId="2147483883"/>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377598318" sldId="2147483884"/>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1267315338" sldId="2147483885"/>
          </pc:sldLayoutMkLst>
        </pc:sldLayoutChg>
        <pc:sldLayoutChg chg="del">
          <pc:chgData name="Carlos Fuente" userId="f05cf292-78a5-4845-b9dd-c69f5cecd40d" providerId="ADAL" clId="{80B6811A-034B-4E3E-B78F-F38A8AE680AD}" dt="2026-06-12T14:02:58.688" v="92" actId="47"/>
          <pc:sldLayoutMkLst>
            <pc:docMk/>
            <pc:sldMasterMk cId="3866282685" sldId="2147483777"/>
            <pc:sldLayoutMk cId="3115689710" sldId="21474838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 name="Shape 19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438522" latinLnBrk="0">
      <a:lnSpc>
        <a:spcPct val="110000"/>
      </a:lnSpc>
      <a:defRPr sz="1000">
        <a:latin typeface="+mn-lt"/>
        <a:ea typeface="+mn-ea"/>
        <a:cs typeface="+mn-cs"/>
        <a:sym typeface="IBM Plex Sans"/>
      </a:defRPr>
    </a:lvl1pPr>
    <a:lvl2pPr indent="228600" defTabSz="2438522" latinLnBrk="0">
      <a:lnSpc>
        <a:spcPct val="110000"/>
      </a:lnSpc>
      <a:defRPr sz="1000">
        <a:latin typeface="+mn-lt"/>
        <a:ea typeface="+mn-ea"/>
        <a:cs typeface="+mn-cs"/>
        <a:sym typeface="IBM Plex Sans"/>
      </a:defRPr>
    </a:lvl2pPr>
    <a:lvl3pPr indent="457200" defTabSz="2438522" latinLnBrk="0">
      <a:lnSpc>
        <a:spcPct val="110000"/>
      </a:lnSpc>
      <a:defRPr sz="1000">
        <a:latin typeface="+mn-lt"/>
        <a:ea typeface="+mn-ea"/>
        <a:cs typeface="+mn-cs"/>
        <a:sym typeface="IBM Plex Sans"/>
      </a:defRPr>
    </a:lvl3pPr>
    <a:lvl4pPr indent="685800" defTabSz="2438522" latinLnBrk="0">
      <a:lnSpc>
        <a:spcPct val="110000"/>
      </a:lnSpc>
      <a:defRPr sz="1000">
        <a:latin typeface="+mn-lt"/>
        <a:ea typeface="+mn-ea"/>
        <a:cs typeface="+mn-cs"/>
        <a:sym typeface="IBM Plex Sans"/>
      </a:defRPr>
    </a:lvl4pPr>
    <a:lvl5pPr indent="914400" defTabSz="2438522" latinLnBrk="0">
      <a:lnSpc>
        <a:spcPct val="110000"/>
      </a:lnSpc>
      <a:defRPr sz="1000">
        <a:latin typeface="+mn-lt"/>
        <a:ea typeface="+mn-ea"/>
        <a:cs typeface="+mn-cs"/>
        <a:sym typeface="IBM Plex Sans"/>
      </a:defRPr>
    </a:lvl5pPr>
    <a:lvl6pPr indent="1143000" defTabSz="2438522" latinLnBrk="0">
      <a:lnSpc>
        <a:spcPct val="110000"/>
      </a:lnSpc>
      <a:defRPr sz="1000">
        <a:latin typeface="+mn-lt"/>
        <a:ea typeface="+mn-ea"/>
        <a:cs typeface="+mn-cs"/>
        <a:sym typeface="IBM Plex Sans"/>
      </a:defRPr>
    </a:lvl6pPr>
    <a:lvl7pPr indent="1371600" defTabSz="2438522" latinLnBrk="0">
      <a:lnSpc>
        <a:spcPct val="110000"/>
      </a:lnSpc>
      <a:defRPr sz="1000">
        <a:latin typeface="+mn-lt"/>
        <a:ea typeface="+mn-ea"/>
        <a:cs typeface="+mn-cs"/>
        <a:sym typeface="IBM Plex Sans"/>
      </a:defRPr>
    </a:lvl7pPr>
    <a:lvl8pPr indent="1600200" defTabSz="2438522" latinLnBrk="0">
      <a:lnSpc>
        <a:spcPct val="110000"/>
      </a:lnSpc>
      <a:defRPr sz="1000">
        <a:latin typeface="+mn-lt"/>
        <a:ea typeface="+mn-ea"/>
        <a:cs typeface="+mn-cs"/>
        <a:sym typeface="IBM Plex Sans"/>
      </a:defRPr>
    </a:lvl8pPr>
    <a:lvl9pPr indent="1828800" defTabSz="2438522" latinLnBrk="0">
      <a:lnSpc>
        <a:spcPct val="110000"/>
      </a:lnSpc>
      <a:defRPr sz="1000">
        <a:latin typeface="+mn-lt"/>
        <a:ea typeface="+mn-ea"/>
        <a:cs typeface="+mn-cs"/>
        <a:sym typeface="IBM Plex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a:defRPr sz="2200" b="1">
                <a:latin typeface="Helvetica Neue"/>
                <a:ea typeface="Helvetica Neue"/>
                <a:cs typeface="Helvetica Neue"/>
                <a:sym typeface="Helvetica Neue"/>
              </a:defRPr>
            </a:pPr>
            <a:r>
              <a:t>Key Message: </a:t>
            </a:r>
            <a:r>
              <a:rPr sz="2400" b="0">
                <a:solidFill>
                  <a:srgbClr val="FFFFFF"/>
                </a:solidFill>
                <a:latin typeface="IBM Plex Sans Light"/>
                <a:ea typeface="IBM Plex Sans Light"/>
                <a:cs typeface="IBM Plex Sans Light"/>
                <a:sym typeface="IBM Plex Sans Light"/>
              </a:rPr>
              <a:t>Traditional enterprise storage approaches limit our flexibility, are expensive to scale, and are reactive, not proactive.</a:t>
            </a:r>
          </a:p>
          <a:p>
            <a:pPr>
              <a:defRPr sz="2400">
                <a:solidFill>
                  <a:srgbClr val="FFFFFF"/>
                </a:solidFill>
                <a:latin typeface="IBM Plex Sans Light"/>
                <a:ea typeface="IBM Plex Sans Light"/>
                <a:cs typeface="IBM Plex Sans Light"/>
                <a:sym typeface="IBM Plex Sans Light"/>
              </a:defRPr>
            </a:pPr>
            <a:endParaRPr sz="2400" b="0">
              <a:solidFill>
                <a:srgbClr val="FFFFFF"/>
              </a:solidFill>
              <a:latin typeface="IBM Plex Sans Light"/>
              <a:ea typeface="IBM Plex Sans Light"/>
              <a:cs typeface="IBM Plex Sans Light"/>
              <a:sym typeface="IBM Plex Sans Light"/>
            </a:endParaRPr>
          </a:p>
          <a:p>
            <a:pPr>
              <a:defRPr sz="2400" i="1">
                <a:solidFill>
                  <a:srgbClr val="FFFFFF"/>
                </a:solidFill>
                <a:latin typeface="IBM Plex Sans Light"/>
                <a:ea typeface="IBM Plex Sans Light"/>
                <a:cs typeface="IBM Plex Sans Light"/>
                <a:sym typeface="IBM Plex Sans Light"/>
              </a:defRPr>
            </a:pPr>
            <a:r>
              <a:t>&lt;This slide communicates the complexity of traditional approaches, especially as infrastructure scales to keep up with ever increasing demands, The other point to make, related to the key speaker point, is that it slows us down (i.e., falling behind), leaving businesses exposed to competitive threats and missing business opportunities because the infrastructure is not keeping pace with the velocity of business change. &gt;</a:t>
            </a:r>
          </a:p>
          <a:p>
            <a:pPr>
              <a:defRPr sz="2400">
                <a:solidFill>
                  <a:srgbClr val="FFFFFF"/>
                </a:solidFill>
                <a:latin typeface="IBM Plex Sans Light"/>
                <a:ea typeface="IBM Plex Sans Light"/>
                <a:cs typeface="IBM Plex Sans Light"/>
                <a:sym typeface="IBM Plex Sans Light"/>
              </a:defRPr>
            </a:pPr>
            <a:endParaRPr/>
          </a:p>
          <a:p>
            <a:pPr>
              <a:defRPr sz="2400">
                <a:solidFill>
                  <a:srgbClr val="FFFFFF"/>
                </a:solidFill>
                <a:latin typeface="IBM Plex Sans Light"/>
                <a:ea typeface="IBM Plex Sans Light"/>
                <a:cs typeface="IBM Plex Sans Light"/>
                <a:sym typeface="IBM Plex Sans Light"/>
              </a:defRPr>
            </a:pPr>
            <a:r>
              <a:t>Suggested talking points:</a:t>
            </a:r>
          </a:p>
          <a:p>
            <a:pPr>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Traditional storage was built for highly predictable operations — but today’s environments are anything but predictable. Manual tuning and static configurations simply can’t keep pace with the speed of modern workloads. </a:t>
            </a:r>
          </a:p>
          <a:p>
            <a:pPr defTabSz="457200">
              <a:lnSpc>
                <a:spcPct val="117999"/>
              </a:lnSpc>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As data grows and infrastructure sprawls across on‑prem, cloud, and edge, traditional systems become bottlenecks—slowing response times, increasing operational burden, and amplifying risk.</a:t>
            </a:r>
          </a:p>
          <a:p>
            <a:pPr defTabSz="457200">
              <a:lnSpc>
                <a:spcPct val="117999"/>
              </a:lnSpc>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In a world where threats evolve every hour and business demands change daily, relying on human‑driven processes isn’t just inefficient—it’s unsafe.</a:t>
            </a:r>
          </a:p>
          <a:p>
            <a:pPr defTabSz="457200">
              <a:lnSpc>
                <a:spcPct val="117999"/>
              </a:lnSpc>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The reality is simple: traditional storage reacts to problems after they happen. Modern enterprises need infrastructure that anticipates, adapts, and acts in real time.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381000" y="685800"/>
            <a:ext cx="6096000" cy="3429000"/>
          </a:xfrm>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FlashSystem 5600 is exciting and new yet has a comfortable sense of familiarity about it. The front of the array looks somewhat familiar, yet it is clearly new. It is still one rack unit in height, but it is employing a new industry-standard flash form factor known as E3.L. Where FlashSystem 5300 was 1U with 12 flash media slots, the new 5600 has 15 flash media slots of which the system uses 12 slots to maximize performance. The rear of the 5600 will be very familiar. It looks identical to the backend of the 5300. </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FCM5: FlashCore Module 5</a:t>
            </a:r>
          </a:p>
          <a:p>
            <a:pPr marL="171450" indent="-171450">
              <a:buSzPct val="100000"/>
              <a:buFont typeface="Arial"/>
              <a:buChar char="•"/>
              <a:defRPr sz="1200">
                <a:latin typeface="IBM Plex Sans Light"/>
                <a:ea typeface="IBM Plex Sans Light"/>
                <a:cs typeface="IBM Plex Sans Light"/>
                <a:sym typeface="IBM Plex Sans Light"/>
              </a:defRPr>
            </a:pPr>
            <a:r>
              <a:t>GbE: Gigabit Ethernet</a:t>
            </a:r>
          </a:p>
          <a:p>
            <a:pPr marL="171450" indent="-171450">
              <a:buSzPct val="100000"/>
              <a:buFont typeface="Arial"/>
              <a:buChar char="•"/>
              <a:defRPr sz="1200">
                <a:latin typeface="IBM Plex Sans Light"/>
                <a:ea typeface="IBM Plex Sans Light"/>
                <a:cs typeface="IBM Plex Sans Light"/>
                <a:sym typeface="IBM Plex Sans Light"/>
              </a:defRPr>
            </a:pPr>
            <a:r>
              <a:t>GB/s: Gigabyte per second</a:t>
            </a:r>
          </a:p>
          <a:p>
            <a:pPr marL="171450" indent="-171450">
              <a:buSzPct val="100000"/>
              <a:buFont typeface="Arial"/>
              <a:buChar char="•"/>
              <a:defRPr sz="1200">
                <a:latin typeface="IBM Plex Sans Light"/>
                <a:ea typeface="IBM Plex Sans Light"/>
                <a:cs typeface="IBM Plex Sans Light"/>
                <a:sym typeface="IBM Plex Sans Light"/>
              </a:defRPr>
            </a:pPr>
            <a:r>
              <a:t>I/O: Input / Output</a:t>
            </a:r>
          </a:p>
          <a:p>
            <a:pPr marL="171450" indent="-171450">
              <a:buSzPct val="100000"/>
              <a:buFont typeface="Arial"/>
              <a:buChar char="•"/>
              <a:defRPr sz="1200">
                <a:latin typeface="IBM Plex Sans Light"/>
                <a:ea typeface="IBM Plex Sans Light"/>
                <a:cs typeface="IBM Plex Sans Light"/>
                <a:sym typeface="IBM Plex Sans Light"/>
              </a:defRPr>
            </a:pPr>
            <a:r>
              <a:t>IP: Internet Protocol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Key message: </a:t>
            </a:r>
            <a:r>
              <a:rPr sz="2400" b="0">
                <a:solidFill>
                  <a:srgbClr val="FFFFFF"/>
                </a:solidFill>
                <a:latin typeface="IBM Plex Sans Light"/>
                <a:ea typeface="IBM Plex Sans Light"/>
                <a:cs typeface="IBM Plex Sans Light"/>
                <a:sym typeface="IBM Plex Sans Light"/>
              </a:rPr>
              <a:t>FlashSystem transforms storage into an intelligent, autonomous data layer.</a:t>
            </a:r>
          </a:p>
          <a:p>
            <a:pPr defTabSz="457200">
              <a:lnSpc>
                <a:spcPct val="117999"/>
              </a:lnSpc>
              <a:defRPr sz="2400">
                <a:solidFill>
                  <a:srgbClr val="FFFFFF"/>
                </a:solidFill>
                <a:latin typeface="IBM Plex Sans Light"/>
                <a:ea typeface="IBM Plex Sans Light"/>
                <a:cs typeface="IBM Plex Sans Light"/>
                <a:sym typeface="IBM Plex Sans Light"/>
              </a:defRPr>
            </a:pPr>
            <a:endParaRPr sz="2400" b="0">
              <a:solidFill>
                <a:srgbClr val="FFFFFF"/>
              </a:solidFill>
              <a:latin typeface="IBM Plex Sans Light"/>
              <a:ea typeface="IBM Plex Sans Light"/>
              <a:cs typeface="IBM Plex Sans Light"/>
              <a:sym typeface="IBM Plex Sans Light"/>
            </a:endParaRPr>
          </a:p>
          <a:p>
            <a:pPr>
              <a:defRPr sz="2400">
                <a:solidFill>
                  <a:srgbClr val="FFFFFF"/>
                </a:solidFill>
                <a:latin typeface="IBM Plex Sans Light"/>
                <a:ea typeface="IBM Plex Sans Light"/>
                <a:cs typeface="IBM Plex Sans Light"/>
                <a:sym typeface="IBM Plex Sans Light"/>
              </a:defRPr>
            </a:pPr>
            <a:r>
              <a:t>Suggested talking points:</a:t>
            </a:r>
          </a:p>
          <a:p>
            <a:pPr defTabSz="457200">
              <a:lnSpc>
                <a:spcPct val="117999"/>
              </a:lnSpc>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For the first time, storage isn’t just reacting—it’s understanding. With embedded intelligence, FlashSystem works alongside operators, interpreting intent, learning from expert feedback, and turning human guidance into consistent, automated action.</a:t>
            </a:r>
          </a:p>
          <a:p>
            <a:pPr defTabSz="457200">
              <a:lnSpc>
                <a:spcPct val="117999"/>
              </a:lnSpc>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We are delivering storage built on an AI‑driven architecture that is able to act the moment it’s needed—identifying emerging issues, adjusting performance, or enforcing compliance in real time—long before they become disruptions.</a:t>
            </a:r>
          </a:p>
          <a:p>
            <a:pPr defTabSz="457200">
              <a:lnSpc>
                <a:spcPct val="117999"/>
              </a:lnSpc>
              <a:defRPr sz="2400">
                <a:solidFill>
                  <a:srgbClr val="FFFFFF"/>
                </a:solidFill>
                <a:latin typeface="IBM Plex Sans Light"/>
                <a:ea typeface="IBM Plex Sans Light"/>
                <a:cs typeface="IBM Plex Sans Light"/>
                <a:sym typeface="IBM Plex Sans Light"/>
              </a:defRPr>
            </a:pPr>
            <a:endParaRPr/>
          </a:p>
          <a:p>
            <a:pPr defTabSz="457200">
              <a:lnSpc>
                <a:spcPct val="117999"/>
              </a:lnSpc>
              <a:defRPr sz="2400">
                <a:solidFill>
                  <a:srgbClr val="FFFFFF"/>
                </a:solidFill>
                <a:latin typeface="IBM Plex Sans Light"/>
                <a:ea typeface="IBM Plex Sans Light"/>
                <a:cs typeface="IBM Plex Sans Light"/>
                <a:sym typeface="IBM Plex Sans Light"/>
              </a:defRPr>
            </a:pPr>
            <a:r>
              <a:t>Routine tasks that once consumed hours of valuable Storage Operations time now execute autonomously, while expert‑driven operations happen faster and more reliably because the system understands the outcomes you’re trying to achieve, not just the commands you issue.</a:t>
            </a:r>
          </a:p>
        </p:txBody>
      </p:sp>
    </p:spTree>
    <p:extLst>
      <p:ext uri="{BB962C8B-B14F-4D97-AF65-F5344CB8AC3E}">
        <p14:creationId xmlns:p14="http://schemas.microsoft.com/office/powerpoint/2010/main" val="257102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defTabSz="457200">
              <a:lnSpc>
                <a:spcPct val="117999"/>
              </a:lnSpc>
              <a:defRPr sz="2200" b="1">
                <a:latin typeface="Helvetica Neue"/>
                <a:ea typeface="Helvetica Neue"/>
                <a:cs typeface="Helvetica Neue"/>
                <a:sym typeface="Helvetica Neue"/>
              </a:defRPr>
            </a:pPr>
            <a:r>
              <a:t>Key Message: </a:t>
            </a:r>
            <a:r>
              <a:rPr sz="2400" b="0">
                <a:latin typeface="+mn-lt"/>
                <a:ea typeface="+mn-ea"/>
                <a:cs typeface="+mn-cs"/>
                <a:sym typeface="IBM Plex Sans"/>
              </a:rPr>
              <a:t>Say hello to your Storage Admin colleague that never sleeps. </a:t>
            </a:r>
          </a:p>
          <a:p>
            <a:pPr defTabSz="457200">
              <a:lnSpc>
                <a:spcPct val="117999"/>
              </a:lnSpc>
              <a:defRPr sz="2400"/>
            </a:pPr>
            <a:endParaRPr sz="2400" b="0">
              <a:latin typeface="+mn-lt"/>
              <a:ea typeface="+mn-ea"/>
              <a:cs typeface="+mn-cs"/>
              <a:sym typeface="IBM Plex Sans"/>
            </a:endParaRPr>
          </a:p>
          <a:p>
            <a:pPr>
              <a:defRPr sz="2400">
                <a:solidFill>
                  <a:srgbClr val="FFFFFF"/>
                </a:solidFill>
                <a:latin typeface="IBM Plex Sans Light"/>
                <a:ea typeface="IBM Plex Sans Light"/>
                <a:cs typeface="IBM Plex Sans Light"/>
                <a:sym typeface="IBM Plex Sans Light"/>
              </a:defRPr>
            </a:pPr>
            <a:r>
              <a:t>Suggested talking points:</a:t>
            </a:r>
          </a:p>
          <a:p>
            <a:pPr>
              <a:defRPr sz="2400">
                <a:solidFill>
                  <a:srgbClr val="FFFFFF"/>
                </a:solidFill>
                <a:latin typeface="IBM Plex Sans Light"/>
                <a:ea typeface="IBM Plex Sans Light"/>
                <a:cs typeface="IBM Plex Sans Light"/>
                <a:sym typeface="IBM Plex Sans Light"/>
              </a:defRPr>
            </a:pPr>
            <a:endParaRPr/>
          </a:p>
          <a:p>
            <a:pPr>
              <a:defRPr sz="2400">
                <a:solidFill>
                  <a:srgbClr val="FFFFFF"/>
                </a:solidFill>
                <a:latin typeface="IBM Plex Sans Light"/>
                <a:ea typeface="IBM Plex Sans Light"/>
                <a:cs typeface="IBM Plex Sans Light"/>
                <a:sym typeface="IBM Plex Sans Light"/>
              </a:defRPr>
            </a:pPr>
            <a:r>
              <a:t>We’ve talked about AI‑Driven Dynamic Storage—now let’s make that real. FlashSystem.ai is our new intelligence layer that brings this vision to life. It represents a new class of storage: one that collaborates with your experts, understands your intent, and takes informed action on your behalf.</a:t>
            </a:r>
          </a:p>
          <a:p>
            <a:pPr defTabSz="457200">
              <a:lnSpc>
                <a:spcPct val="117999"/>
              </a:lnSpc>
              <a:defRPr sz="2400"/>
            </a:pPr>
            <a:endParaRPr/>
          </a:p>
          <a:p>
            <a:pPr defTabSz="457200">
              <a:lnSpc>
                <a:spcPct val="117999"/>
              </a:lnSpc>
              <a:defRPr sz="2400"/>
            </a:pPr>
            <a:r>
              <a:t>FlashSystem.ai delivers – </a:t>
            </a:r>
          </a:p>
          <a:p>
            <a:pPr defTabSz="457200">
              <a:lnSpc>
                <a:spcPct val="117999"/>
              </a:lnSpc>
              <a:defRPr sz="2400"/>
            </a:pPr>
            <a:endParaRPr/>
          </a:p>
          <a:p>
            <a:pPr marL="171450" indent="-171450">
              <a:buSzPct val="100000"/>
              <a:buFont typeface="Arial"/>
              <a:buChar char="•"/>
              <a:defRPr sz="2400" b="1"/>
            </a:pPr>
            <a:r>
              <a:t>Context Aware Security:</a:t>
            </a:r>
            <a:r>
              <a:rPr b="0"/>
              <a:t> </a:t>
            </a:r>
            <a:r>
              <a:rPr b="0">
                <a:solidFill>
                  <a:srgbClr val="FFFFFF"/>
                </a:solidFill>
                <a:latin typeface="IBM Plex Sans Light"/>
                <a:ea typeface="IBM Plex Sans Light"/>
                <a:cs typeface="IBM Plex Sans Light"/>
                <a:sym typeface="IBM Plex Sans Light"/>
              </a:rPr>
              <a:t>we use the context of the data interactions (user/host behaviors, changes in the IO patterns, changes in the data itself) to look for anomalies and respond before problems occur to </a:t>
            </a:r>
            <a:r>
              <a:rPr b="0"/>
              <a:t>help protect you against threats like ransomware and other anomalies</a:t>
            </a:r>
          </a:p>
          <a:p>
            <a:pPr marL="171450" indent="-171450">
              <a:buSzPct val="100000"/>
              <a:buFont typeface="Arial"/>
              <a:buChar char="•"/>
              <a:defRPr sz="2400" b="1"/>
            </a:pPr>
            <a:r>
              <a:t>Dynamic Compliance:</a:t>
            </a:r>
            <a:r>
              <a:rPr b="0"/>
              <a:t> enforces real-time SLA and policy adherence, helping you tame complexity and rapidly adapt as your compliance needs change.</a:t>
            </a:r>
          </a:p>
          <a:p>
            <a:pPr marL="171450" indent="-171450">
              <a:buSzPct val="100000"/>
              <a:buFont typeface="Arial"/>
              <a:buChar char="•"/>
              <a:defRPr sz="2400" b="1"/>
            </a:pPr>
            <a:r>
              <a:t>Amplify Human Expertise:</a:t>
            </a:r>
            <a:r>
              <a:rPr b="0"/>
              <a:t> enhances decision-making that amplifies human expertise, learns from administrator feedback, and can accelerate time to response.</a:t>
            </a:r>
          </a:p>
          <a:p>
            <a:pPr marL="171450" indent="-171450">
              <a:buSzPct val="100000"/>
              <a:buFont typeface="Arial"/>
              <a:buChar char="•"/>
              <a:defRPr sz="2400" b="1"/>
            </a:pPr>
            <a:r>
              <a:t>Proactive Optimization:</a:t>
            </a:r>
            <a:r>
              <a:rPr b="0"/>
              <a:t> Dynamically tunes and adjusts workloads to optimize system performance &amp; identify potential failures to minimize downtime.</a:t>
            </a:r>
          </a:p>
          <a:p>
            <a:pPr>
              <a:defRPr sz="2400"/>
            </a:pPr>
            <a:endParaRPr b="0"/>
          </a:p>
          <a:p>
            <a:pPr>
              <a:defRPr sz="2400"/>
            </a:pPr>
            <a:r>
              <a:t>&lt;Intercut the demo script: After making these points, Sam receives a notification (audible to the room), apologizes to the audience for not silencing his phone, and reaches into his pocket….&gt;</a:t>
            </a:r>
          </a:p>
        </p:txBody>
      </p:sp>
    </p:spTree>
    <p:extLst>
      <p:ext uri="{BB962C8B-B14F-4D97-AF65-F5344CB8AC3E}">
        <p14:creationId xmlns:p14="http://schemas.microsoft.com/office/powerpoint/2010/main" val="207898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a:defRPr sz="2200" b="1">
                <a:latin typeface="Helvetica Neue"/>
                <a:ea typeface="Helvetica Neue"/>
                <a:cs typeface="Helvetica Neue"/>
                <a:sym typeface="Helvetica Neue"/>
              </a:defRPr>
            </a:pPr>
            <a:r>
              <a:t>Key Message: </a:t>
            </a:r>
            <a:r>
              <a:rPr sz="2400" b="0">
                <a:solidFill>
                  <a:srgbClr val="FFFFFF"/>
                </a:solidFill>
                <a:latin typeface="IBM Plex Sans Light"/>
                <a:ea typeface="IBM Plex Sans Light"/>
                <a:cs typeface="IBM Plex Sans Light"/>
                <a:sym typeface="IBM Plex Sans Light"/>
              </a:rPr>
              <a:t>A new framework is needed for enterprise storage – one that transforms storage into an intelligent, autonomous data layer.</a:t>
            </a:r>
          </a:p>
          <a:p>
            <a:pPr>
              <a:defRPr sz="2400">
                <a:solidFill>
                  <a:srgbClr val="FFFFFF"/>
                </a:solidFill>
                <a:latin typeface="IBM Plex Sans Light"/>
                <a:ea typeface="IBM Plex Sans Light"/>
                <a:cs typeface="IBM Plex Sans Light"/>
                <a:sym typeface="IBM Plex Sans Light"/>
              </a:defRPr>
            </a:pPr>
            <a:endParaRPr sz="2400" b="0">
              <a:solidFill>
                <a:srgbClr val="FFFFFF"/>
              </a:solidFill>
              <a:latin typeface="IBM Plex Sans Light"/>
              <a:ea typeface="IBM Plex Sans Light"/>
              <a:cs typeface="IBM Plex Sans Light"/>
              <a:sym typeface="IBM Plex Sans Light"/>
            </a:endParaRPr>
          </a:p>
          <a:p>
            <a:pPr>
              <a:defRPr sz="2400" i="1">
                <a:solidFill>
                  <a:srgbClr val="FFFFFF"/>
                </a:solidFill>
                <a:latin typeface="IBM Plex Sans Light"/>
                <a:ea typeface="IBM Plex Sans Light"/>
                <a:cs typeface="IBM Plex Sans Light"/>
                <a:sym typeface="IBM Plex Sans Light"/>
              </a:defRPr>
            </a:pPr>
            <a:r>
              <a:t>&lt;Communicate the journey we’ve been on to embed intelligence and flexibility into FlashSystem, and how the confluence of technologies – the rapidly maturing capabilities of AI, the ability to deliver agentic solutions – has created this moment when we can expect more of out of our infrastructure. Much more. &gt;</a:t>
            </a:r>
            <a:endParaRPr b="1">
              <a:latin typeface="Helvetica Neue"/>
              <a:ea typeface="Helvetica Neue"/>
              <a:cs typeface="Helvetica Neue"/>
              <a:sym typeface="Helvetica Neue"/>
            </a:endParaRPr>
          </a:p>
          <a:p>
            <a:pPr defTabSz="457200">
              <a:lnSpc>
                <a:spcPct val="117999"/>
              </a:lnSpc>
              <a:defRPr sz="2200" b="1">
                <a:latin typeface="Helvetica Neue"/>
                <a:ea typeface="Helvetica Neue"/>
                <a:cs typeface="Helvetica Neue"/>
                <a:sym typeface="Helvetica Neue"/>
              </a:defRPr>
            </a:pPr>
            <a:endParaRPr b="1">
              <a:latin typeface="Helvetica Neue"/>
              <a:ea typeface="Helvetica Neue"/>
              <a:cs typeface="Helvetica Neue"/>
              <a:sym typeface="Helvetica Neue"/>
            </a:endParaRPr>
          </a:p>
          <a:p>
            <a:pPr>
              <a:defRPr sz="2400">
                <a:solidFill>
                  <a:srgbClr val="FFFFFF"/>
                </a:solidFill>
                <a:latin typeface="IBM Plex Sans Light"/>
                <a:ea typeface="IBM Plex Sans Light"/>
                <a:cs typeface="IBM Plex Sans Light"/>
                <a:sym typeface="IBM Plex Sans Light"/>
              </a:defRPr>
            </a:pPr>
            <a:r>
              <a:t>Suggested talking points:</a:t>
            </a:r>
          </a:p>
          <a:p>
            <a:pPr defTabSz="457200">
              <a:lnSpc>
                <a:spcPct val="117999"/>
              </a:lnSpc>
              <a:defRPr sz="2200" b="1">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We need to rethink how storage shows up in the enterprise, by delivering a more flexible and responsive infrastructure. This is a journey we’ve been on for years now, with our delivery of FlashSystem Grid and an SLA-driven approach to storage that we introduced last year.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Today, we’re building on that progress by delivering capabilities that anticipates and delivers on the intent of the business.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The high-capacity magic of the FlashSystem 7600 occurs within the central thirty-two 1T-3E drive slots. It is anticipated that ~95% of organizations will purchase FlashSystem 7600 with IBM FlashCore Module 5s (FCM5s). What really makes the FlashSystem 7600 a superstar is that it easily delivers high-performance storage, while simultaneously delivering unparalleled resilience and protection. All these things genuinely help the 7600 stand out from the competition. Bear in mind all the features that the 7600 delivers on top of the stunning amount of capacity.</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At each end of the FlashSystem 7600 front panel there are two 2T-3E slots for potential future use-cases. They are double wide slots for what will likely be extremely high density modules at some point.</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Since there are currently no 2T-E3 modules there is very little to be gained by spending time discussing the four slots. It is probably best to mention them, point out they are further evidence of future-proofing, and then move on.</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What should be mentioned are the things that deliver real value from day one. FlashSystem 7600 provides immutable Safeguarded Copy snapshots. They cannot be altered or deleted except by the appropriate security administrator. On top of that they are invisibly stored right on the primary storage array where they were taken. This prevents “bad actors” from messing with them. Because they are stored locally, they can deliver very rapid data recovery. In fact, it is so rapid, that IBM has a 60-second data recovery guarantee. Perhaps even more interesting is that IBM provides all FlashSystem models with software-based ransomware threat detection that spots anomalous behavior within a few minutes. Things get even better when organizations use FCM5s which contain ransomware threat detection embedded in hardware. That enables anomalous behavior to be detected in seconds. Things get even better when companies realize they can use IBM FlashSystem grid to non-disruptively migrate data between systems. This is all handled by a sophisticated AI-driven intelligence.. But things get even better, because FlashSystem 7600 is able to virtualize over 500 different storage systems at which point those systems gain IBM’s amazing features and abilities.</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1T-E3: Single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2T-E3: Double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FCM: FlashCore Module</a:t>
            </a:r>
          </a:p>
          <a:p>
            <a:pPr marL="171450" indent="-171450">
              <a:buSzPct val="100000"/>
              <a:buFont typeface="Arial"/>
              <a:buChar char="•"/>
              <a:defRPr sz="1200">
                <a:latin typeface="IBM Plex Sans Light"/>
                <a:ea typeface="IBM Plex Sans Light"/>
                <a:cs typeface="IBM Plex Sans Light"/>
                <a:sym typeface="IBM Plex Sans Light"/>
              </a:defRPr>
            </a:pPr>
            <a:r>
              <a:t>NVMe: Non-Volatile Memory express</a:t>
            </a:r>
          </a:p>
          <a:p>
            <a:pPr marL="171450" indent="-171450">
              <a:buSzPct val="100000"/>
              <a:buFont typeface="Arial"/>
              <a:buChar char="•"/>
              <a:defRPr sz="1200">
                <a:latin typeface="IBM Plex Sans Light"/>
                <a:ea typeface="IBM Plex Sans Light"/>
                <a:cs typeface="IBM Plex Sans Light"/>
                <a:sym typeface="IBM Plex Sans Light"/>
              </a:defRPr>
            </a:pPr>
            <a:r>
              <a:t>SGC: Safeguarded Copy</a:t>
            </a:r>
          </a:p>
          <a:p>
            <a:pPr marL="171450" indent="-171450">
              <a:buSzPct val="100000"/>
              <a:buFont typeface="Arial"/>
              <a:buChar char="•"/>
              <a:defRPr sz="1200">
                <a:latin typeface="IBM Plex Sans Light"/>
                <a:ea typeface="IBM Plex Sans Light"/>
                <a:cs typeface="IBM Plex Sans Light"/>
                <a:sym typeface="IBM Plex Sans Light"/>
              </a:defRPr>
            </a:pPr>
            <a:r>
              <a:t>SSD: Solid State Drive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The high-capacity magic of the FlashSystem 7600 occurs within the central thirty-two 1T-3E drive slots. It is anticipated that ~95% of organizations will purchase FlashSystem 7600 with IBM FlashCore Module 5s (FCM5s). What really makes the FlashSystem 7600 a superstar is that it easily delivers high-performance storage, while simultaneously delivering unparalleled resilience and protection. All these things genuinely help the 7600 stand out from the competition. Bear in mind all the features that the 7600 delivers on top of the stunning amount of capacity.</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At each end of the FlashSystem 7600 front panel there are two 2T-3E slots for potential future use-cases. They are double wide slots for what will likely be extremely high density modules at some point.</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Since there are currently no 2T-E3 modules there is very little to be gained by spending time discussing the four slots. It is probably best to mention them, point out they are further evidence of future-proofing, and then move on.</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What should be mentioned are the things that deliver real value from day one. FlashSystem 7600 provides immutable Safeguarded Copy snapshots. They cannot be altered or deleted except by the appropriate security administrator. On top of that they are invisibly stored right on the primary storage array where they were taken. This prevents “bad actors” from messing with them. Because they are stored locally, they can deliver very rapid data recovery. In fact, it is so rapid, that IBM has a 60-second data recovery guarantee. Perhaps even more interesting is that IBM provides all FlashSystem models with software-based ransomware threat detection that spots anomalous behavior within a few minutes. Things get even better when organizations use FCM5s which contain ransomware threat detection embedded in hardware. That enables anomalous behavior to be detected in seconds. Things get even better when companies realize they can use IBM FlashSystem grid to non-disruptively migrate data between systems. This is all handled by a sophisticated AI-driven intelligence.. But things get even better, because FlashSystem 7600 is able to virtualize over 500 different storage systems at which point those systems gain IBM’s amazing features and abilities.</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1T-E3: Single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2T-E3: Double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FCM: FlashCore Module</a:t>
            </a:r>
          </a:p>
          <a:p>
            <a:pPr marL="171450" indent="-171450">
              <a:buSzPct val="100000"/>
              <a:buFont typeface="Arial"/>
              <a:buChar char="•"/>
              <a:defRPr sz="1200">
                <a:latin typeface="IBM Plex Sans Light"/>
                <a:ea typeface="IBM Plex Sans Light"/>
                <a:cs typeface="IBM Plex Sans Light"/>
                <a:sym typeface="IBM Plex Sans Light"/>
              </a:defRPr>
            </a:pPr>
            <a:r>
              <a:t>NVMe: Non-Volatile Memory express</a:t>
            </a:r>
          </a:p>
          <a:p>
            <a:pPr marL="171450" indent="-171450">
              <a:buSzPct val="100000"/>
              <a:buFont typeface="Arial"/>
              <a:buChar char="•"/>
              <a:defRPr sz="1200">
                <a:latin typeface="IBM Plex Sans Light"/>
                <a:ea typeface="IBM Plex Sans Light"/>
                <a:cs typeface="IBM Plex Sans Light"/>
                <a:sym typeface="IBM Plex Sans Light"/>
              </a:defRPr>
            </a:pPr>
            <a:r>
              <a:t>SGC: Safeguarded Copy</a:t>
            </a:r>
          </a:p>
          <a:p>
            <a:pPr marL="171450" indent="-171450">
              <a:buSzPct val="100000"/>
              <a:buFont typeface="Arial"/>
              <a:buChar char="•"/>
              <a:defRPr sz="1200">
                <a:latin typeface="IBM Plex Sans Light"/>
                <a:ea typeface="IBM Plex Sans Light"/>
                <a:cs typeface="IBM Plex Sans Light"/>
                <a:sym typeface="IBM Plex Sans Light"/>
              </a:defRPr>
            </a:pPr>
            <a:r>
              <a:t>SSD: Solid State Drive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The high-capacity magic of the FlashSystem 7600 occurs within the central thirty-two 1T-3E drive slots. It is anticipated that ~95% of organizations will purchase FlashSystem 7600 with IBM FlashCore Module 5s (FCM5s). What really makes the FlashSystem 7600 a superstar is that it easily delivers high-performance storage, while simultaneously delivering unparalleled resilience and protection. All these things genuinely help the 7600 stand out from the competition. Bear in mind all the features that the 7600 delivers on top of the stunning amount of capacity.</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At each end of the FlashSystem 7600 front panel there are two 2T-3E slots for potential future use-cases. They are double wide slots for what will likely be extremely high density modules at some point.</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Since there are currently no 2T-E3 modules there is very little to be gained by spending time discussing the four slots. It is probably best to mention them, point out they are further evidence of future-proofing, and then move on.</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What should be mentioned are the things that deliver real value from day one. FlashSystem 7600 provides immutable Safeguarded Copy snapshots. They cannot be altered or deleted except by the appropriate security administrator. On top of that they are invisibly stored right on the primary storage array where they were taken. This prevents “bad actors” from messing with them. Because they are stored locally, they can deliver very rapid data recovery. In fact, it is so rapid, that IBM has a 60-second data recovery guarantee. Perhaps even more interesting is that IBM provides all FlashSystem models with software-based ransomware threat detection that spots anomalous behavior within a few minutes. Things get even better when organizations use FCM5s which contain ransomware threat detection embedded in hardware. That enables anomalous behavior to be detected in seconds. Things get even better when companies realize they can use IBM FlashSystem grid to non-disruptively migrate data between systems. This is all handled by a sophisticated AI-driven intelligence.. But things get even better, because FlashSystem 7600 is able to virtualize over 500 different storage systems at which point those systems gain IBM’s amazing features and abilities.</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1T-E3: Single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2T-E3: Double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FCM: FlashCore Module</a:t>
            </a:r>
          </a:p>
          <a:p>
            <a:pPr marL="171450" indent="-171450">
              <a:buSzPct val="100000"/>
              <a:buFont typeface="Arial"/>
              <a:buChar char="•"/>
              <a:defRPr sz="1200">
                <a:latin typeface="IBM Plex Sans Light"/>
                <a:ea typeface="IBM Plex Sans Light"/>
                <a:cs typeface="IBM Plex Sans Light"/>
                <a:sym typeface="IBM Plex Sans Light"/>
              </a:defRPr>
            </a:pPr>
            <a:r>
              <a:t>NVMe: Non-Volatile Memory express</a:t>
            </a:r>
          </a:p>
          <a:p>
            <a:pPr marL="171450" indent="-171450">
              <a:buSzPct val="100000"/>
              <a:buFont typeface="Arial"/>
              <a:buChar char="•"/>
              <a:defRPr sz="1200">
                <a:latin typeface="IBM Plex Sans Light"/>
                <a:ea typeface="IBM Plex Sans Light"/>
                <a:cs typeface="IBM Plex Sans Light"/>
                <a:sym typeface="IBM Plex Sans Light"/>
              </a:defRPr>
            </a:pPr>
            <a:r>
              <a:t>SGC: Safeguarded Copy</a:t>
            </a:r>
          </a:p>
          <a:p>
            <a:pPr marL="171450" indent="-171450">
              <a:buSzPct val="100000"/>
              <a:buFont typeface="Arial"/>
              <a:buChar char="•"/>
              <a:defRPr sz="1200">
                <a:latin typeface="IBM Plex Sans Light"/>
                <a:ea typeface="IBM Plex Sans Light"/>
                <a:cs typeface="IBM Plex Sans Light"/>
                <a:sym typeface="IBM Plex Sans Light"/>
              </a:defRPr>
            </a:pPr>
            <a:r>
              <a:t>SSD: Solid State Drive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The high-capacity magic of the FlashSystem 7600 occurs within the central thirty-two 1T-3E drive slots. It is anticipated that ~95% of organizations will purchase FlashSystem 7600 with IBM FlashCore Module 5s (FCM5s). What really makes the FlashSystem 7600 a superstar is that it easily delivers high-performance storage, while simultaneously delivering unparalleled resilience and protection. All these things genuinely help the 7600 stand out from the competition. Bear in mind all the features that the 7600 delivers on top of the stunning amount of capacity.</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At each end of the FlashSystem 7600 front panel there are two 2T-3E slots for potential future use-cases. They are double wide slots for what will likely be extremely high density modules at some point.</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Since there are currently no 2T-E3 modules there is very little to be gained by spending time discussing the four slots. It is probably best to mention them, point out they are further evidence of future-proofing, and then move on.</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What should be mentioned are the things that deliver real value from day one. FlashSystem 7600 provides immutable Safeguarded Copy snapshots. They cannot be altered or deleted except by the appropriate security administrator. On top of that they are invisibly stored right on the primary storage array where they were taken. This prevents “bad actors” from messing with them. Because they are stored locally, they can deliver very rapid data recovery. In fact, it is so rapid, that IBM has a 60-second data recovery guarantee. Perhaps even more interesting is that IBM provides all FlashSystem models with software-based ransomware threat detection that spots anomalous behavior within a few minutes. Things get even better when organizations use FCM5s which contain ransomware threat detection embedded in hardware. That enables anomalous behavior to be detected in seconds. Things get even better when companies realize they can use IBM FlashSystem grid to non-disruptively migrate data between systems. This is all handled by a sophisticated AI-driven intelligence.. But things get even better, because FlashSystem 7600 is able to virtualize over 500 different storage systems at which point those systems gain IBM’s amazing features and abilities.</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1T-E3: Single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2T-E3: Double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FCM: FlashCore Module</a:t>
            </a:r>
          </a:p>
          <a:p>
            <a:pPr marL="171450" indent="-171450">
              <a:buSzPct val="100000"/>
              <a:buFont typeface="Arial"/>
              <a:buChar char="•"/>
              <a:defRPr sz="1200">
                <a:latin typeface="IBM Plex Sans Light"/>
                <a:ea typeface="IBM Plex Sans Light"/>
                <a:cs typeface="IBM Plex Sans Light"/>
                <a:sym typeface="IBM Plex Sans Light"/>
              </a:defRPr>
            </a:pPr>
            <a:r>
              <a:t>NVMe: Non-Volatile Memory express</a:t>
            </a:r>
          </a:p>
          <a:p>
            <a:pPr marL="171450" indent="-171450">
              <a:buSzPct val="100000"/>
              <a:buFont typeface="Arial"/>
              <a:buChar char="•"/>
              <a:defRPr sz="1200">
                <a:latin typeface="IBM Plex Sans Light"/>
                <a:ea typeface="IBM Plex Sans Light"/>
                <a:cs typeface="IBM Plex Sans Light"/>
                <a:sym typeface="IBM Plex Sans Light"/>
              </a:defRPr>
            </a:pPr>
            <a:r>
              <a:t>SGC: Safeguarded Copy</a:t>
            </a:r>
          </a:p>
          <a:p>
            <a:pPr marL="171450" indent="-171450">
              <a:buSzPct val="100000"/>
              <a:buFont typeface="Arial"/>
              <a:buChar char="•"/>
              <a:defRPr sz="1200">
                <a:latin typeface="IBM Plex Sans Light"/>
                <a:ea typeface="IBM Plex Sans Light"/>
                <a:cs typeface="IBM Plex Sans Light"/>
                <a:sym typeface="IBM Plex Sans Light"/>
              </a:defRPr>
            </a:pPr>
            <a:r>
              <a:t>SSD: Solid State Drive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The high-capacity magic of the FlashSystem 7600 occurs within the central thirty-two 1T-3E drive slots. It is anticipated that ~95% of organizations will purchase FlashSystem 7600 with IBM FlashCore Module 5s (FCM5s). What really makes the FlashSystem 7600 a superstar is that it easily delivers high-performance storage, while simultaneously delivering unparalleled resilience and protection. All these things genuinely help the 7600 stand out from the competition. Bear in mind all the features that the 7600 delivers on top of the stunning amount of capacity.</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At each end of the FlashSystem 7600 front panel there are two 2T-3E slots for potential future use-cases. They are double wide slots for what will likely be extremely high density modules at some point.</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&lt;CLICK&gt;</a:t>
            </a:r>
          </a:p>
          <a:p>
            <a:pPr>
              <a:defRPr sz="1200">
                <a:latin typeface="IBM Plex Sans Light"/>
                <a:ea typeface="IBM Plex Sans Light"/>
                <a:cs typeface="IBM Plex Sans Light"/>
                <a:sym typeface="IBM Plex Sans Light"/>
              </a:defRPr>
            </a:pPr>
            <a:r>
              <a:t>Since there are currently no 2T-E3 modules there is very little to be gained by spending time discussing the four slots. It is probably best to mention them, point out they are further evidence of future-proofing, and then move on.</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What should be mentioned are the things that deliver real value from day one. FlashSystem 7600 provides immutable Safeguarded Copy snapshots. They cannot be altered or deleted except by the appropriate security administrator. On top of that they are invisibly stored right on the primary storage array where they were taken. This prevents “bad actors” from messing with them. Because they are stored locally, they can deliver very rapid data recovery. In fact, it is so rapid, that IBM has a 60-second data recovery guarantee. Perhaps even more interesting is that IBM provides all FlashSystem models with software-based ransomware threat detection that spots anomalous behavior within a few minutes. Things get even better when organizations use FCM5s which contain ransomware threat detection embedded in hardware. That enables anomalous behavior to be detected in seconds. Things get even better when companies realize they can use IBM FlashSystem grid to non-disruptively migrate data between systems. This is all handled by a sophisticated AI-driven intelligence.. But things get even better, because FlashSystem 7600 is able to virtualize over 500 different storage systems at which point those systems gain IBM’s amazing features and abilities.</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1T-E3: Single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2T-E3: Double Thickness E3 Open-Source memory slot</a:t>
            </a:r>
          </a:p>
          <a:p>
            <a:pPr marL="171450" indent="-171450">
              <a:buSzPct val="100000"/>
              <a:buFont typeface="Arial"/>
              <a:buChar char="•"/>
              <a:defRPr sz="1200">
                <a:latin typeface="IBM Plex Sans Light"/>
                <a:ea typeface="IBM Plex Sans Light"/>
                <a:cs typeface="IBM Plex Sans Light"/>
                <a:sym typeface="IBM Plex Sans Light"/>
              </a:defRPr>
            </a:pPr>
            <a:r>
              <a:t>FCM: FlashCore Module</a:t>
            </a:r>
          </a:p>
          <a:p>
            <a:pPr marL="171450" indent="-171450">
              <a:buSzPct val="100000"/>
              <a:buFont typeface="Arial"/>
              <a:buChar char="•"/>
              <a:defRPr sz="1200">
                <a:latin typeface="IBM Plex Sans Light"/>
                <a:ea typeface="IBM Plex Sans Light"/>
                <a:cs typeface="IBM Plex Sans Light"/>
                <a:sym typeface="IBM Plex Sans Light"/>
              </a:defRPr>
            </a:pPr>
            <a:r>
              <a:t>NVMe: Non-Volatile Memory express</a:t>
            </a:r>
          </a:p>
          <a:p>
            <a:pPr marL="171450" indent="-171450">
              <a:buSzPct val="100000"/>
              <a:buFont typeface="Arial"/>
              <a:buChar char="•"/>
              <a:defRPr sz="1200">
                <a:latin typeface="IBM Plex Sans Light"/>
                <a:ea typeface="IBM Plex Sans Light"/>
                <a:cs typeface="IBM Plex Sans Light"/>
                <a:sym typeface="IBM Plex Sans Light"/>
              </a:defRPr>
            </a:pPr>
            <a:r>
              <a:t>SGC: Safeguarded Copy</a:t>
            </a:r>
          </a:p>
          <a:p>
            <a:pPr marL="171450" indent="-171450">
              <a:buSzPct val="100000"/>
              <a:buFont typeface="Arial"/>
              <a:buChar char="•"/>
              <a:defRPr sz="1200">
                <a:latin typeface="IBM Plex Sans Light"/>
                <a:ea typeface="IBM Plex Sans Light"/>
                <a:cs typeface="IBM Plex Sans Light"/>
                <a:sym typeface="IBM Plex Sans Light"/>
              </a:defRPr>
            </a:pPr>
            <a:r>
              <a:t>SSD: Solid State Drive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xfrm>
            <a:off x="381000" y="685800"/>
            <a:ext cx="6096000" cy="3429000"/>
          </a:xfrm>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FlashSystem 5600 is exciting and new yet has a comfortable sense of familiarity about it. The front of the array looks somewhat familiar, yet it is clearly new. It is still one rack unit in height, but it is employing a new industry-standard flash form factor known as E3.L. Where FlashSystem 5300 was 1U with 12 flash media slots, the new 5600 has 15 flash media slots of which the system uses 12 slots to maximize performance. The rear of the 5600 will be very familiar. It looks identical to the backend of the 5300. </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FCM5: FlashCore Module 5</a:t>
            </a:r>
          </a:p>
          <a:p>
            <a:pPr marL="171450" indent="-171450">
              <a:buSzPct val="100000"/>
              <a:buFont typeface="Arial"/>
              <a:buChar char="•"/>
              <a:defRPr sz="1200">
                <a:latin typeface="IBM Plex Sans Light"/>
                <a:ea typeface="IBM Plex Sans Light"/>
                <a:cs typeface="IBM Plex Sans Light"/>
                <a:sym typeface="IBM Plex Sans Light"/>
              </a:defRPr>
            </a:pPr>
            <a:r>
              <a:t>GbE: Gigabit Ethernet</a:t>
            </a:r>
          </a:p>
          <a:p>
            <a:pPr marL="171450" indent="-171450">
              <a:buSzPct val="100000"/>
              <a:buFont typeface="Arial"/>
              <a:buChar char="•"/>
              <a:defRPr sz="1200">
                <a:latin typeface="IBM Plex Sans Light"/>
                <a:ea typeface="IBM Plex Sans Light"/>
                <a:cs typeface="IBM Plex Sans Light"/>
                <a:sym typeface="IBM Plex Sans Light"/>
              </a:defRPr>
            </a:pPr>
            <a:r>
              <a:t>GB/s: Gigabyte per second</a:t>
            </a:r>
          </a:p>
          <a:p>
            <a:pPr marL="171450" indent="-171450">
              <a:buSzPct val="100000"/>
              <a:buFont typeface="Arial"/>
              <a:buChar char="•"/>
              <a:defRPr sz="1200">
                <a:latin typeface="IBM Plex Sans Light"/>
                <a:ea typeface="IBM Plex Sans Light"/>
                <a:cs typeface="IBM Plex Sans Light"/>
                <a:sym typeface="IBM Plex Sans Light"/>
              </a:defRPr>
            </a:pPr>
            <a:r>
              <a:t>I/O: Input / Output</a:t>
            </a:r>
          </a:p>
          <a:p>
            <a:pPr marL="171450" indent="-171450">
              <a:buSzPct val="100000"/>
              <a:buFont typeface="Arial"/>
              <a:buChar char="•"/>
              <a:defRPr sz="1200">
                <a:latin typeface="IBM Plex Sans Light"/>
                <a:ea typeface="IBM Plex Sans Light"/>
                <a:cs typeface="IBM Plex Sans Light"/>
                <a:sym typeface="IBM Plex Sans Light"/>
              </a:defRPr>
            </a:pPr>
            <a:r>
              <a:t>IP: Internet Protocol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381000" y="685800"/>
            <a:ext cx="6096000" cy="3429000"/>
          </a:xfrm>
          <a:prstGeom prst="rect">
            <a:avLst/>
          </a:prstGeom>
        </p:spPr>
        <p:txBody>
          <a:bodyPr/>
          <a:lstStyle/>
          <a:p>
            <a:endParaRPr/>
          </a:p>
        </p:txBody>
      </p:sp>
      <p:sp>
        <p:nvSpPr>
          <p:cNvPr id="481" name="Shape 481"/>
          <p:cNvSpPr>
            <a:spLocks noGrp="1"/>
          </p:cNvSpPr>
          <p:nvPr>
            <p:ph type="body" sz="quarter" idx="1"/>
          </p:nvPr>
        </p:nvSpPr>
        <p:spPr>
          <a:prstGeom prst="rect">
            <a:avLst/>
          </a:prstGeom>
        </p:spPr>
        <p:txBody>
          <a:bodyPr/>
          <a:lstStyle/>
          <a:p>
            <a:pPr>
              <a:defRPr sz="1200">
                <a:latin typeface="IBM Plex Sans Light"/>
                <a:ea typeface="IBM Plex Sans Light"/>
                <a:cs typeface="IBM Plex Sans Light"/>
                <a:sym typeface="IBM Plex Sans Light"/>
              </a:defRPr>
            </a:pPr>
            <a:r>
              <a:t>FlashSystem 5600 is exciting and new yet has a comfortable sense of familiarity about it. The front of the array looks somewhat familiar, yet it is clearly new. It is still one rack unit in height, but it is employing a new industry-standard flash form factor known as E3.L. Where FlashSystem 5300 was 1U with 12 flash media slots, the new 5600 has 15 flash media slots of which the system uses 12 slots to maximize performance. The rear of the 5600 will be very familiar. It looks identical to the backend of the 5300. </a:t>
            </a:r>
          </a:p>
          <a:p>
            <a:pPr>
              <a:defRPr sz="1200">
                <a:latin typeface="IBM Plex Sans Light"/>
                <a:ea typeface="IBM Plex Sans Light"/>
                <a:cs typeface="IBM Plex Sans Light"/>
                <a:sym typeface="IBM Plex Sans Light"/>
              </a:defRPr>
            </a:pPr>
            <a:endParaRPr/>
          </a:p>
          <a:p>
            <a:pPr>
              <a:defRPr sz="1200">
                <a:latin typeface="IBM Plex Sans Light"/>
                <a:ea typeface="IBM Plex Sans Light"/>
                <a:cs typeface="IBM Plex Sans Light"/>
                <a:sym typeface="IBM Plex Sans Light"/>
              </a:defRPr>
            </a:pPr>
            <a:r>
              <a:t>Terminology:</a:t>
            </a:r>
          </a:p>
          <a:p>
            <a:pPr marL="171450" indent="-171450">
              <a:buSzPct val="100000"/>
              <a:buFont typeface="Arial"/>
              <a:buChar char="•"/>
              <a:defRPr sz="1200">
                <a:latin typeface="IBM Plex Sans Light"/>
                <a:ea typeface="IBM Plex Sans Light"/>
                <a:cs typeface="IBM Plex Sans Light"/>
                <a:sym typeface="IBM Plex Sans Light"/>
              </a:defRPr>
            </a:pPr>
            <a:r>
              <a:t>FCM5: FlashCore Module 5</a:t>
            </a:r>
          </a:p>
          <a:p>
            <a:pPr marL="171450" indent="-171450">
              <a:buSzPct val="100000"/>
              <a:buFont typeface="Arial"/>
              <a:buChar char="•"/>
              <a:defRPr sz="1200">
                <a:latin typeface="IBM Plex Sans Light"/>
                <a:ea typeface="IBM Plex Sans Light"/>
                <a:cs typeface="IBM Plex Sans Light"/>
                <a:sym typeface="IBM Plex Sans Light"/>
              </a:defRPr>
            </a:pPr>
            <a:r>
              <a:t>GbE: Gigabit Ethernet</a:t>
            </a:r>
          </a:p>
          <a:p>
            <a:pPr marL="171450" indent="-171450">
              <a:buSzPct val="100000"/>
              <a:buFont typeface="Arial"/>
              <a:buChar char="•"/>
              <a:defRPr sz="1200">
                <a:latin typeface="IBM Plex Sans Light"/>
                <a:ea typeface="IBM Plex Sans Light"/>
                <a:cs typeface="IBM Plex Sans Light"/>
                <a:sym typeface="IBM Plex Sans Light"/>
              </a:defRPr>
            </a:pPr>
            <a:r>
              <a:t>GB/s: Gigabyte per second</a:t>
            </a:r>
          </a:p>
          <a:p>
            <a:pPr marL="171450" indent="-171450">
              <a:buSzPct val="100000"/>
              <a:buFont typeface="Arial"/>
              <a:buChar char="•"/>
              <a:defRPr sz="1200">
                <a:latin typeface="IBM Plex Sans Light"/>
                <a:ea typeface="IBM Plex Sans Light"/>
                <a:cs typeface="IBM Plex Sans Light"/>
                <a:sym typeface="IBM Plex Sans Light"/>
              </a:defRPr>
            </a:pPr>
            <a:r>
              <a:t>I/O: Input / Output</a:t>
            </a:r>
          </a:p>
          <a:p>
            <a:pPr marL="171450" indent="-171450">
              <a:buSzPct val="100000"/>
              <a:buFont typeface="Arial"/>
              <a:buChar char="•"/>
              <a:defRPr sz="1200">
                <a:latin typeface="IBM Plex Sans Light"/>
                <a:ea typeface="IBM Plex Sans Light"/>
                <a:cs typeface="IBM Plex Sans Light"/>
                <a:sym typeface="IBM Plex Sans Light"/>
              </a:defRPr>
            </a:pPr>
            <a:r>
              <a:t>IP: Internet Protocol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ver, plain">
    <p:spTree>
      <p:nvGrpSpPr>
        <p:cNvPr id="1" name=""/>
        <p:cNvGrpSpPr/>
        <p:nvPr/>
      </p:nvGrpSpPr>
      <p:grpSpPr>
        <a:xfrm>
          <a:off x="0" y="0"/>
          <a:ext cx="0" cy="0"/>
          <a:chOff x="0" y="0"/>
          <a:chExt cx="0" cy="0"/>
        </a:xfrm>
      </p:grpSpPr>
      <p:sp>
        <p:nvSpPr>
          <p:cNvPr id="16" name="Title Text"/>
          <p:cNvSpPr txBox="1">
            <a:spLocks noGrp="1"/>
          </p:cNvSpPr>
          <p:nvPr>
            <p:ph type="title"/>
          </p:nvPr>
        </p:nvSpPr>
        <p:spPr>
          <a:xfrm>
            <a:off x="576072" y="384047"/>
            <a:ext cx="11050590" cy="4573589"/>
          </a:xfrm>
          <a:prstGeom prst="rect">
            <a:avLst/>
          </a:prstGeom>
        </p:spPr>
        <p:txBody>
          <a:bodyPr/>
          <a:lstStyle>
            <a:lvl1pPr>
              <a:defRPr sz="6400">
                <a:latin typeface="IBM Plex Sans Light"/>
                <a:ea typeface="IBM Plex Sans Light"/>
                <a:cs typeface="IBM Plex Sans Light"/>
                <a:sym typeface="IBM Plex Sans Light"/>
              </a:defRPr>
            </a:lvl1pPr>
          </a:lstStyle>
          <a:p>
            <a:r>
              <a:t>Title Text</a:t>
            </a:r>
          </a:p>
        </p:txBody>
      </p:sp>
      <p:sp>
        <p:nvSpPr>
          <p:cNvPr id="17" name="Slide Number"/>
          <p:cNvSpPr txBox="1">
            <a:spLocks noGrp="1"/>
          </p:cNvSpPr>
          <p:nvPr>
            <p:ph type="sldNum" sz="quarter" idx="2"/>
          </p:nvPr>
        </p:nvSpPr>
        <p:spPr>
          <a:xfrm>
            <a:off x="11785600" y="11976100"/>
            <a:ext cx="5689600" cy="7366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oxes, 4 horizontal, small title">
    <p:spTree>
      <p:nvGrpSpPr>
        <p:cNvPr id="1" name=""/>
        <p:cNvGrpSpPr/>
        <p:nvPr/>
      </p:nvGrpSpPr>
      <p:grpSpPr>
        <a:xfrm>
          <a:off x="0" y="0"/>
          <a:ext cx="0" cy="0"/>
          <a:chOff x="0" y="0"/>
          <a:chExt cx="0" cy="0"/>
        </a:xfrm>
      </p:grpSpPr>
      <p:sp>
        <p:nvSpPr>
          <p:cNvPr id="113" name="Body Level One…"/>
          <p:cNvSpPr txBox="1">
            <a:spLocks noGrp="1"/>
          </p:cNvSpPr>
          <p:nvPr>
            <p:ph type="body" sz="quarter" idx="1"/>
          </p:nvPr>
        </p:nvSpPr>
        <p:spPr>
          <a:xfrm>
            <a:off x="575997" y="6675883"/>
            <a:ext cx="4949181" cy="5519294"/>
          </a:xfrm>
          <a:prstGeom prst="rect">
            <a:avLst/>
          </a:prstGeom>
        </p:spPr>
        <p:txBody>
          <a:bodyPr>
            <a:normAutofit/>
          </a:bodyPr>
          <a:lstStyle>
            <a:lvl1pPr defTabSz="2438156">
              <a:lnSpc>
                <a:spcPct val="110000"/>
              </a:lnSpc>
              <a:defRPr sz="2800">
                <a:latin typeface="IBM Plex Sans Light"/>
                <a:ea typeface="IBM Plex Sans Light"/>
                <a:cs typeface="IBM Plex Sans Light"/>
                <a:sym typeface="IBM Plex Sans Light"/>
              </a:defRPr>
            </a:lvl1pPr>
            <a:lvl2pPr marL="256006" indent="-256006" defTabSz="2438156">
              <a:lnSpc>
                <a:spcPct val="110000"/>
              </a:lnSpc>
              <a:buChar char="–"/>
              <a:defRPr sz="2800">
                <a:latin typeface="IBM Plex Sans Light"/>
                <a:ea typeface="IBM Plex Sans Light"/>
                <a:cs typeface="IBM Plex Sans Light"/>
                <a:sym typeface="IBM Plex Sans Light"/>
              </a:defRPr>
            </a:lvl2pPr>
            <a:lvl3pPr marL="512012" indent="-256006" defTabSz="2438156">
              <a:lnSpc>
                <a:spcPct val="110000"/>
              </a:lnSpc>
              <a:defRPr sz="2800">
                <a:latin typeface="IBM Plex Sans Light"/>
                <a:ea typeface="IBM Plex Sans Light"/>
                <a:cs typeface="IBM Plex Sans Light"/>
                <a:sym typeface="IBM Plex Sans Light"/>
              </a:defRPr>
            </a:lvl3pPr>
            <a:lvl4pPr marL="768019" indent="-256005" defTabSz="2438156">
              <a:lnSpc>
                <a:spcPct val="110000"/>
              </a:lnSpc>
              <a:buChar char="–"/>
              <a:defRPr sz="2800">
                <a:latin typeface="IBM Plex Sans Light"/>
                <a:ea typeface="IBM Plex Sans Light"/>
                <a:cs typeface="IBM Plex Sans Light"/>
                <a:sym typeface="IBM Plex Sans Light"/>
              </a:defRPr>
            </a:lvl4pPr>
            <a:lvl5pPr marL="1142885" indent="-457154" defTabSz="2438156">
              <a:lnSpc>
                <a:spcPct val="110000"/>
              </a:lnSpc>
              <a:buSzPct val="100000"/>
              <a:buChar char="•"/>
              <a:defRPr sz="2800">
                <a:latin typeface="IBM Plex Sans Light"/>
                <a:ea typeface="IBM Plex Sans Light"/>
                <a:cs typeface="IBM Plex Sans Light"/>
                <a:sym typeface="IBM Plex Sans Light"/>
              </a:defRPr>
            </a:lvl5pPr>
          </a:lstStyle>
          <a:p>
            <a:r>
              <a:t>Body Level One</a:t>
            </a:r>
          </a:p>
          <a:p>
            <a:pPr lvl="1"/>
            <a:r>
              <a:t>Body Level Two</a:t>
            </a:r>
          </a:p>
          <a:p>
            <a:pPr lvl="2"/>
            <a:r>
              <a:t>Body Level Three</a:t>
            </a:r>
          </a:p>
          <a:p>
            <a:pPr lvl="3"/>
            <a:r>
              <a:t>Body Level Four</a:t>
            </a:r>
          </a:p>
          <a:p>
            <a:pPr lvl="4"/>
            <a:r>
              <a:t>Body Level Five</a:t>
            </a:r>
          </a:p>
        </p:txBody>
      </p:sp>
      <p:sp>
        <p:nvSpPr>
          <p:cNvPr id="114" name="Text Placeholder 10"/>
          <p:cNvSpPr>
            <a:spLocks noGrp="1"/>
          </p:cNvSpPr>
          <p:nvPr>
            <p:ph type="body" sz="quarter" idx="21"/>
          </p:nvPr>
        </p:nvSpPr>
        <p:spPr>
          <a:xfrm>
            <a:off x="6662373" y="6673852"/>
            <a:ext cx="4949183" cy="5521324"/>
          </a:xfrm>
          <a:prstGeom prst="rect">
            <a:avLst/>
          </a:prstGeom>
        </p:spPr>
        <p:txBody>
          <a:bodyPr>
            <a:normAutofit/>
          </a:bodyPr>
          <a:lstStyle/>
          <a:p>
            <a:pPr defTabSz="2438156">
              <a:lnSpc>
                <a:spcPct val="110000"/>
              </a:lnSpc>
              <a:defRPr sz="2800">
                <a:latin typeface="IBM Plex Sans Light"/>
                <a:ea typeface="IBM Plex Sans Light"/>
                <a:cs typeface="IBM Plex Sans Light"/>
                <a:sym typeface="IBM Plex Sans Light"/>
              </a:defRPr>
            </a:pPr>
            <a:endParaRPr/>
          </a:p>
        </p:txBody>
      </p:sp>
      <p:sp>
        <p:nvSpPr>
          <p:cNvPr id="115" name="Text Placeholder 10"/>
          <p:cNvSpPr>
            <a:spLocks noGrp="1"/>
          </p:cNvSpPr>
          <p:nvPr>
            <p:ph type="body" sz="quarter" idx="22"/>
          </p:nvPr>
        </p:nvSpPr>
        <p:spPr>
          <a:xfrm>
            <a:off x="12766098" y="6673852"/>
            <a:ext cx="4949182" cy="5521324"/>
          </a:xfrm>
          <a:prstGeom prst="rect">
            <a:avLst/>
          </a:prstGeom>
        </p:spPr>
        <p:txBody>
          <a:bodyPr>
            <a:normAutofit/>
          </a:bodyPr>
          <a:lstStyle/>
          <a:p>
            <a:pPr defTabSz="2438156">
              <a:lnSpc>
                <a:spcPct val="110000"/>
              </a:lnSpc>
              <a:defRPr sz="2800">
                <a:latin typeface="IBM Plex Sans Light"/>
                <a:ea typeface="IBM Plex Sans Light"/>
                <a:cs typeface="IBM Plex Sans Light"/>
                <a:sym typeface="IBM Plex Sans Light"/>
              </a:defRPr>
            </a:pPr>
            <a:endParaRPr/>
          </a:p>
        </p:txBody>
      </p:sp>
      <p:sp>
        <p:nvSpPr>
          <p:cNvPr id="116" name="Text Placeholder 10"/>
          <p:cNvSpPr>
            <a:spLocks noGrp="1"/>
          </p:cNvSpPr>
          <p:nvPr>
            <p:ph type="body" sz="quarter" idx="23"/>
          </p:nvPr>
        </p:nvSpPr>
        <p:spPr>
          <a:xfrm>
            <a:off x="18857044" y="6673850"/>
            <a:ext cx="4949182" cy="5521325"/>
          </a:xfrm>
          <a:prstGeom prst="rect">
            <a:avLst/>
          </a:prstGeom>
        </p:spPr>
        <p:txBody>
          <a:bodyPr>
            <a:normAutofit/>
          </a:bodyPr>
          <a:lstStyle/>
          <a:p>
            <a:pPr defTabSz="2438156">
              <a:lnSpc>
                <a:spcPct val="110000"/>
              </a:lnSpc>
              <a:defRPr sz="2800">
                <a:latin typeface="IBM Plex Sans Light"/>
                <a:ea typeface="IBM Plex Sans Light"/>
                <a:cs typeface="IBM Plex Sans Light"/>
                <a:sym typeface="IBM Plex Sans Light"/>
              </a:defRPr>
            </a:pPr>
            <a:endParaRPr/>
          </a:p>
        </p:txBody>
      </p:sp>
      <p:sp>
        <p:nvSpPr>
          <p:cNvPr id="117" name="Slide Number"/>
          <p:cNvSpPr txBox="1">
            <a:spLocks noGrp="1"/>
          </p:cNvSpPr>
          <p:nvPr>
            <p:ph type="sldNum" sz="quarter" idx="2"/>
          </p:nvPr>
        </p:nvSpPr>
        <p:spPr>
          <a:xfrm>
            <a:off x="23552860" y="12947649"/>
            <a:ext cx="256541" cy="254001"/>
          </a:xfrm>
          <a:prstGeom prst="rect">
            <a:avLst/>
          </a:prstGeom>
        </p:spPr>
        <p:txBody>
          <a:bodyPr/>
          <a:lstStyle>
            <a:lvl1pPr defTabSz="2438337">
              <a:lnSpc>
                <a:spcPct val="90000"/>
              </a:lnSpc>
              <a:spcBef>
                <a:spcPts val="4500"/>
              </a:spcBef>
            </a:lvl1pPr>
          </a:lstStyle>
          <a:p>
            <a:fld id="{86CB4B4D-7CA3-9044-876B-883B54F8677D}" type="slidenum">
              <a:t>‹#›</a:t>
            </a:fld>
            <a:endParaRPr/>
          </a:p>
        </p:txBody>
      </p:sp>
      <p:sp>
        <p:nvSpPr>
          <p:cNvPr id="118" name="Text Placeholder 6"/>
          <p:cNvSpPr>
            <a:spLocks noGrp="1"/>
          </p:cNvSpPr>
          <p:nvPr>
            <p:ph type="body" sz="quarter" idx="24"/>
          </p:nvPr>
        </p:nvSpPr>
        <p:spPr>
          <a:xfrm>
            <a:off x="575925" y="576071"/>
            <a:ext cx="4941435" cy="3995930"/>
          </a:xfrm>
          <a:prstGeom prst="rect">
            <a:avLst/>
          </a:prstGeom>
        </p:spPr>
        <p:txBody>
          <a:bodyPr>
            <a:normAutofit/>
          </a:bodyPr>
          <a:lstStyle/>
          <a:p>
            <a:pPr defTabSz="2438156">
              <a:lnSpc>
                <a:spcPct val="110000"/>
              </a:lnSpc>
              <a:defRPr sz="2800">
                <a:latin typeface="IBM Plex Sans Light"/>
                <a:ea typeface="IBM Plex Sans Light"/>
                <a:cs typeface="IBM Plex Sans Light"/>
                <a:sym typeface="IBM Plex Sans Light"/>
              </a:defRPr>
            </a:pP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Main">
    <p:spTree>
      <p:nvGrpSpPr>
        <p:cNvPr id="1" name=""/>
        <p:cNvGrpSpPr/>
        <p:nvPr/>
      </p:nvGrpSpPr>
      <p:grpSpPr>
        <a:xfrm>
          <a:off x="0" y="0"/>
          <a:ext cx="0" cy="0"/>
          <a:chOff x="0" y="0"/>
          <a:chExt cx="0" cy="0"/>
        </a:xfrm>
      </p:grpSpPr>
      <p:pic>
        <p:nvPicPr>
          <p:cNvPr id="135" name="slajd_2_5.jpg" descr="slajd_2_5.jpg"/>
          <p:cNvPicPr>
            <a:picLocks noChangeAspect="1"/>
          </p:cNvPicPr>
          <p:nvPr/>
        </p:nvPicPr>
        <p:blipFill>
          <a:blip r:embed="rId2"/>
          <a:stretch>
            <a:fillRect/>
          </a:stretch>
        </p:blipFill>
        <p:spPr>
          <a:xfrm>
            <a:off x="0" y="0"/>
            <a:ext cx="24383999" cy="13932750"/>
          </a:xfrm>
          <a:prstGeom prst="rect">
            <a:avLst/>
          </a:prstGeom>
          <a:ln w="12700">
            <a:miter lim="400000"/>
          </a:ln>
        </p:spPr>
      </p:pic>
      <p:sp>
        <p:nvSpPr>
          <p:cNvPr id="136" name="Slide Number"/>
          <p:cNvSpPr txBox="1">
            <a:spLocks noGrp="1"/>
          </p:cNvSpPr>
          <p:nvPr>
            <p:ph type="sldNum" sz="quarter" idx="2"/>
          </p:nvPr>
        </p:nvSpPr>
        <p:spPr>
          <a:xfrm>
            <a:off x="23552860" y="12947649"/>
            <a:ext cx="256541" cy="254001"/>
          </a:xfrm>
          <a:prstGeom prst="rect">
            <a:avLst/>
          </a:prstGeom>
        </p:spPr>
        <p:txBody>
          <a:bodyPr/>
          <a:lstStyle>
            <a:lvl1pPr defTabSz="584200"/>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Black">
    <p:spTree>
      <p:nvGrpSpPr>
        <p:cNvPr id="1" name=""/>
        <p:cNvGrpSpPr/>
        <p:nvPr/>
      </p:nvGrpSpPr>
      <p:grpSpPr>
        <a:xfrm>
          <a:off x="0" y="0"/>
          <a:ext cx="0" cy="0"/>
          <a:chOff x="0" y="0"/>
          <a:chExt cx="0" cy="0"/>
        </a:xfrm>
      </p:grpSpPr>
      <p:pic>
        <p:nvPicPr>
          <p:cNvPr id="143" name="dasdasdasd.jpg" descr="dasdasdasd.jpg"/>
          <p:cNvPicPr>
            <a:picLocks noChangeAspect="1"/>
          </p:cNvPicPr>
          <p:nvPr/>
        </p:nvPicPr>
        <p:blipFill>
          <a:blip r:embed="rId2"/>
          <a:stretch>
            <a:fillRect/>
          </a:stretch>
        </p:blipFill>
        <p:spPr>
          <a:xfrm>
            <a:off x="-2" y="-2"/>
            <a:ext cx="24384003" cy="13716003"/>
          </a:xfrm>
          <a:prstGeom prst="rect">
            <a:avLst/>
          </a:prstGeom>
          <a:ln w="12700">
            <a:miter lim="400000"/>
          </a:ln>
        </p:spPr>
      </p:pic>
      <p:sp>
        <p:nvSpPr>
          <p:cNvPr id="144" name="Rectangle"/>
          <p:cNvSpPr/>
          <p:nvPr/>
        </p:nvSpPr>
        <p:spPr>
          <a:xfrm>
            <a:off x="781538" y="521956"/>
            <a:ext cx="11009968" cy="4834287"/>
          </a:xfrm>
          <a:prstGeom prst="rect">
            <a:avLst/>
          </a:prstGeom>
          <a:solidFill>
            <a:srgbClr val="000000"/>
          </a:solidFill>
          <a:ln w="12700">
            <a:miter lim="400000"/>
          </a:ln>
        </p:spPr>
        <p:txBody>
          <a:bodyPr tIns="91439" bIns="91439"/>
          <a:lstStyle/>
          <a:p>
            <a:pPr>
              <a:defRPr>
                <a:solidFill>
                  <a:srgbClr val="FFFFFF"/>
                </a:solidFill>
                <a:latin typeface="+mn-lt"/>
                <a:ea typeface="+mn-ea"/>
                <a:cs typeface="+mn-cs"/>
                <a:sym typeface="IBM Plex Sans"/>
              </a:defRPr>
            </a:pPr>
            <a:endParaRPr/>
          </a:p>
        </p:txBody>
      </p:sp>
      <p:sp>
        <p:nvSpPr>
          <p:cNvPr id="145" name="Title"/>
          <p:cNvSpPr txBox="1">
            <a:spLocks noGrp="1"/>
          </p:cNvSpPr>
          <p:nvPr>
            <p:ph type="body" sz="quarter" idx="21"/>
          </p:nvPr>
        </p:nvSpPr>
        <p:spPr>
          <a:xfrm>
            <a:off x="800086" y="523560"/>
            <a:ext cx="10838186" cy="6044508"/>
          </a:xfrm>
          <a:prstGeom prst="rect">
            <a:avLst/>
          </a:prstGeom>
        </p:spPr>
        <p:txBody>
          <a:bodyPr/>
          <a:lstStyle>
            <a:lvl1pPr defTabSz="1829379">
              <a:defRPr sz="8000">
                <a:solidFill>
                  <a:srgbClr val="FFFFFF"/>
                </a:solidFill>
              </a:defRPr>
            </a:lvl1pPr>
          </a:lstStyle>
          <a:p>
            <a:r>
              <a:t>Title</a:t>
            </a:r>
          </a:p>
        </p:txBody>
      </p:sp>
      <p:sp>
        <p:nvSpPr>
          <p:cNvPr id="146"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reserve="1">
  <p:cSld name="1_Title Bla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969A93-9B72-6F01-28E3-2E202FA351AF}"/>
              </a:ext>
            </a:extLst>
          </p:cNvPr>
          <p:cNvPicPr>
            <a:picLocks noChangeAspect="1"/>
          </p:cNvPicPr>
          <p:nvPr userDrawn="1"/>
        </p:nvPicPr>
        <p:blipFill>
          <a:blip r:embed="rId2"/>
          <a:stretch>
            <a:fillRect/>
          </a:stretch>
        </p:blipFill>
        <p:spPr>
          <a:xfrm>
            <a:off x="0" y="-1350"/>
            <a:ext cx="24386400" cy="13717350"/>
          </a:xfrm>
          <a:prstGeom prst="rect">
            <a:avLst/>
          </a:prstGeom>
        </p:spPr>
      </p:pic>
      <p:sp>
        <p:nvSpPr>
          <p:cNvPr id="145" name="Title"/>
          <p:cNvSpPr txBox="1">
            <a:spLocks noGrp="1"/>
          </p:cNvSpPr>
          <p:nvPr>
            <p:ph type="body" sz="quarter" idx="21"/>
          </p:nvPr>
        </p:nvSpPr>
        <p:spPr>
          <a:xfrm>
            <a:off x="800086" y="523560"/>
            <a:ext cx="10838186" cy="6044508"/>
          </a:xfrm>
          <a:prstGeom prst="rect">
            <a:avLst/>
          </a:prstGeom>
        </p:spPr>
        <p:txBody>
          <a:bodyPr/>
          <a:lstStyle>
            <a:lvl1pPr defTabSz="1829379">
              <a:defRPr sz="8000">
                <a:solidFill>
                  <a:srgbClr val="FFFFFF"/>
                </a:solidFill>
              </a:defRPr>
            </a:lvl1pPr>
          </a:lstStyle>
          <a:p>
            <a:r>
              <a:t>Title</a:t>
            </a:r>
          </a:p>
        </p:txBody>
      </p:sp>
      <p:sp>
        <p:nvSpPr>
          <p:cNvPr id="146"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13658106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End">
    <p:spTree>
      <p:nvGrpSpPr>
        <p:cNvPr id="1" name=""/>
        <p:cNvGrpSpPr/>
        <p:nvPr/>
      </p:nvGrpSpPr>
      <p:grpSpPr>
        <a:xfrm>
          <a:off x="0" y="0"/>
          <a:ext cx="0" cy="0"/>
          <a:chOff x="0" y="0"/>
          <a:chExt cx="0" cy="0"/>
        </a:xfrm>
      </p:grpSpPr>
      <p:pic>
        <p:nvPicPr>
          <p:cNvPr id="153" name="slajd_2_5.jpg" descr="slajd_2_5.jpg"/>
          <p:cNvPicPr>
            <a:picLocks noChangeAspect="1"/>
          </p:cNvPicPr>
          <p:nvPr/>
        </p:nvPicPr>
        <p:blipFill>
          <a:blip r:embed="rId2"/>
          <a:stretch>
            <a:fillRect/>
          </a:stretch>
        </p:blipFill>
        <p:spPr>
          <a:xfrm>
            <a:off x="0" y="0"/>
            <a:ext cx="24383999" cy="13932750"/>
          </a:xfrm>
          <a:prstGeom prst="rect">
            <a:avLst/>
          </a:prstGeom>
          <a:ln w="12700">
            <a:miter lim="400000"/>
          </a:ln>
        </p:spPr>
      </p:pic>
      <p:sp>
        <p:nvSpPr>
          <p:cNvPr id="154" name="Rectangle"/>
          <p:cNvSpPr/>
          <p:nvPr/>
        </p:nvSpPr>
        <p:spPr>
          <a:xfrm>
            <a:off x="21654672" y="428332"/>
            <a:ext cx="2143611" cy="1270001"/>
          </a:xfrm>
          <a:prstGeom prst="rect">
            <a:avLst/>
          </a:prstGeom>
          <a:solidFill>
            <a:srgbClr val="000000"/>
          </a:solidFill>
          <a:ln w="12700">
            <a:miter lim="400000"/>
          </a:ln>
        </p:spPr>
        <p:txBody>
          <a:bodyPr tIns="91439" bIns="91439"/>
          <a:lstStyle/>
          <a:p>
            <a:pPr>
              <a:defRPr>
                <a:solidFill>
                  <a:srgbClr val="FFFFFF"/>
                </a:solidFill>
                <a:latin typeface="+mn-lt"/>
                <a:ea typeface="+mn-ea"/>
                <a:cs typeface="+mn-cs"/>
                <a:sym typeface="IBM Plex Sans"/>
              </a:defRPr>
            </a:pPr>
            <a:endParaRPr/>
          </a:p>
        </p:txBody>
      </p:sp>
      <p:pic>
        <p:nvPicPr>
          <p:cNvPr id="155" name="Picture 3" descr="Picture 3"/>
          <p:cNvPicPr>
            <a:picLocks noChangeAspect="1"/>
          </p:cNvPicPr>
          <p:nvPr/>
        </p:nvPicPr>
        <p:blipFill>
          <a:blip r:embed="rId3"/>
          <a:stretch>
            <a:fillRect/>
          </a:stretch>
        </p:blipFill>
        <p:spPr>
          <a:xfrm>
            <a:off x="10465371" y="6168459"/>
            <a:ext cx="3456433" cy="1379082"/>
          </a:xfrm>
          <a:prstGeom prst="rect">
            <a:avLst/>
          </a:prstGeom>
          <a:ln w="12700">
            <a:miter lim="400000"/>
          </a:ln>
        </p:spPr>
      </p:pic>
      <p:sp>
        <p:nvSpPr>
          <p:cNvPr id="156" name="Slide Number"/>
          <p:cNvSpPr txBox="1">
            <a:spLocks noGrp="1"/>
          </p:cNvSpPr>
          <p:nvPr>
            <p:ph type="sldNum" sz="quarter" idx="2"/>
          </p:nvPr>
        </p:nvSpPr>
        <p:spPr>
          <a:xfrm>
            <a:off x="23552860" y="12947649"/>
            <a:ext cx="256541" cy="254001"/>
          </a:xfrm>
          <a:prstGeom prst="rect">
            <a:avLst/>
          </a:prstGeom>
        </p:spPr>
        <p:txBody>
          <a:bodyPr/>
          <a:lstStyle>
            <a:lvl1pPr defTabSz="584200"/>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Black">
    <p:spTree>
      <p:nvGrpSpPr>
        <p:cNvPr id="1" name=""/>
        <p:cNvGrpSpPr/>
        <p:nvPr/>
      </p:nvGrpSpPr>
      <p:grpSpPr>
        <a:xfrm>
          <a:off x="0" y="0"/>
          <a:ext cx="0" cy="0"/>
          <a:chOff x="0" y="0"/>
          <a:chExt cx="0" cy="0"/>
        </a:xfrm>
      </p:grpSpPr>
      <p:pic>
        <p:nvPicPr>
          <p:cNvPr id="163" name="dasdasdasd.jpg" descr="dasdasdasd.jpg"/>
          <p:cNvPicPr>
            <a:picLocks noChangeAspect="1"/>
          </p:cNvPicPr>
          <p:nvPr/>
        </p:nvPicPr>
        <p:blipFill>
          <a:blip r:embed="rId2"/>
          <a:stretch>
            <a:fillRect/>
          </a:stretch>
        </p:blipFill>
        <p:spPr>
          <a:xfrm>
            <a:off x="-3" y="-3"/>
            <a:ext cx="24384005" cy="13716005"/>
          </a:xfrm>
          <a:prstGeom prst="rect">
            <a:avLst/>
          </a:prstGeom>
          <a:ln w="12700">
            <a:miter lim="400000"/>
          </a:ln>
        </p:spPr>
      </p:pic>
      <p:sp>
        <p:nvSpPr>
          <p:cNvPr id="164" name="Rectangle"/>
          <p:cNvSpPr/>
          <p:nvPr/>
        </p:nvSpPr>
        <p:spPr>
          <a:xfrm>
            <a:off x="781537" y="521955"/>
            <a:ext cx="11009970" cy="4834289"/>
          </a:xfrm>
          <a:prstGeom prst="rect">
            <a:avLst/>
          </a:prstGeom>
          <a:solidFill>
            <a:srgbClr val="000000"/>
          </a:solidFill>
          <a:ln w="12700">
            <a:miter lim="400000"/>
          </a:ln>
        </p:spPr>
        <p:txBody>
          <a:bodyPr lIns="91438" tIns="91438" rIns="91438" bIns="91438"/>
          <a:lstStyle/>
          <a:p>
            <a:pPr>
              <a:defRPr>
                <a:solidFill>
                  <a:srgbClr val="FFFFFF"/>
                </a:solidFill>
                <a:latin typeface="+mn-lt"/>
                <a:ea typeface="+mn-ea"/>
                <a:cs typeface="+mn-cs"/>
                <a:sym typeface="IBM Plex Sans"/>
              </a:defRPr>
            </a:pPr>
            <a:endParaRPr/>
          </a:p>
        </p:txBody>
      </p:sp>
      <p:sp>
        <p:nvSpPr>
          <p:cNvPr id="165" name="Body Level One…"/>
          <p:cNvSpPr txBox="1">
            <a:spLocks noGrp="1"/>
          </p:cNvSpPr>
          <p:nvPr>
            <p:ph type="body" sz="quarter" idx="1"/>
          </p:nvPr>
        </p:nvSpPr>
        <p:spPr>
          <a:xfrm>
            <a:off x="800085" y="523559"/>
            <a:ext cx="10838187" cy="6044510"/>
          </a:xfrm>
          <a:prstGeom prst="rect">
            <a:avLst/>
          </a:prstGeom>
        </p:spPr>
        <p:txBody>
          <a:bodyPr>
            <a:normAutofit/>
          </a:bodyPr>
          <a:lstStyle>
            <a:lvl1pPr defTabSz="1829379">
              <a:defRPr sz="8000">
                <a:solidFill>
                  <a:srgbClr val="FFFFFF"/>
                </a:solidFill>
              </a:defRPr>
            </a:lvl1pPr>
            <a:lvl2pPr marL="727997" indent="-727997" defTabSz="1829379">
              <a:defRPr sz="8000">
                <a:solidFill>
                  <a:srgbClr val="FFFFFF"/>
                </a:solidFill>
              </a:defRPr>
            </a:lvl2pPr>
            <a:lvl3pPr marL="1059198" indent="-727997" defTabSz="1829379">
              <a:defRPr sz="8000">
                <a:solidFill>
                  <a:srgbClr val="FFFFFF"/>
                </a:solidFill>
              </a:defRPr>
            </a:lvl3pPr>
            <a:lvl4pPr marL="1386797" indent="-727997" defTabSz="1829379">
              <a:defRPr sz="8000">
                <a:solidFill>
                  <a:srgbClr val="FFFFFF"/>
                </a:solidFill>
              </a:defRPr>
            </a:lvl4pPr>
            <a:lvl5pPr indent="0" defTabSz="1829379">
              <a:defRPr sz="8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ext, 4 columns, dividers, pictograms">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576071" y="576071"/>
            <a:ext cx="4949828" cy="2097088"/>
          </a:xfrm>
          <a:prstGeom prst="rect">
            <a:avLst/>
          </a:prstGeom>
        </p:spPr>
        <p:txBody>
          <a:bodyPr/>
          <a:lstStyle>
            <a:lvl1pPr>
              <a:lnSpc>
                <a:spcPct val="110000"/>
              </a:lnSpc>
              <a:defRPr sz="3200"/>
            </a:lvl1pPr>
          </a:lstStyle>
          <a:p>
            <a:r>
              <a:t>Title Text</a:t>
            </a:r>
          </a:p>
        </p:txBody>
      </p:sp>
      <p:sp>
        <p:nvSpPr>
          <p:cNvPr id="174" name="Body Level One…"/>
          <p:cNvSpPr txBox="1">
            <a:spLocks noGrp="1"/>
          </p:cNvSpPr>
          <p:nvPr>
            <p:ph type="body" sz="quarter" idx="1"/>
          </p:nvPr>
        </p:nvSpPr>
        <p:spPr>
          <a:xfrm>
            <a:off x="576071" y="3428999"/>
            <a:ext cx="4956178" cy="4000502"/>
          </a:xfrm>
          <a:prstGeom prst="rect">
            <a:avLst/>
          </a:prstGeom>
        </p:spPr>
        <p:txBody>
          <a:bodyPr>
            <a:normAutofit/>
          </a:bodyPr>
          <a:lstStyle>
            <a:lvl1pPr>
              <a:defRPr sz="3200"/>
            </a:lvl1pPr>
            <a:lvl2pPr marL="0" indent="457200">
              <a:buSzTx/>
              <a:buNone/>
              <a:defRPr sz="3200"/>
            </a:lvl2pPr>
            <a:lvl3pPr marL="0" indent="914400">
              <a:buSzTx/>
              <a:buNone/>
              <a:defRPr sz="3200"/>
            </a:lvl3pPr>
            <a:lvl4pPr marL="0" indent="1371600">
              <a:buSzTx/>
              <a:buNone/>
              <a:defRPr sz="3200"/>
            </a:lvl4pPr>
            <a:lvl5pPr indent="1828800">
              <a:defRPr sz="3200"/>
            </a:lvl5pPr>
          </a:lstStyle>
          <a:p>
            <a:r>
              <a:t>Body Level One</a:t>
            </a:r>
          </a:p>
          <a:p>
            <a:pPr lvl="1"/>
            <a:r>
              <a:t>Body Level Two</a:t>
            </a:r>
          </a:p>
          <a:p>
            <a:pPr lvl="2"/>
            <a:r>
              <a:t>Body Level Three</a:t>
            </a:r>
          </a:p>
          <a:p>
            <a:pPr lvl="3"/>
            <a:r>
              <a:t>Body Level Four</a:t>
            </a:r>
          </a:p>
          <a:p>
            <a:pPr lvl="4"/>
            <a:r>
              <a:t>Body Level Five</a:t>
            </a:r>
          </a:p>
        </p:txBody>
      </p:sp>
      <p:sp>
        <p:nvSpPr>
          <p:cNvPr id="175" name="Text Placeholder 9"/>
          <p:cNvSpPr>
            <a:spLocks noGrp="1"/>
          </p:cNvSpPr>
          <p:nvPr>
            <p:ph type="body" sz="quarter" idx="21"/>
          </p:nvPr>
        </p:nvSpPr>
        <p:spPr>
          <a:xfrm>
            <a:off x="6667499" y="3428999"/>
            <a:ext cx="4951415" cy="8572502"/>
          </a:xfrm>
          <a:prstGeom prst="rect">
            <a:avLst/>
          </a:prstGeom>
          <a:ln w="3175"/>
        </p:spPr>
        <p:txBody>
          <a:bodyPr>
            <a:normAutofit/>
          </a:bodyPr>
          <a:lstStyle/>
          <a:p>
            <a:pPr marL="457187" indent="-457187" defTabSz="914515">
              <a:spcBef>
                <a:spcPts val="1200"/>
              </a:spcBef>
              <a:defRPr sz="4800" spc="-92">
                <a:solidFill>
                  <a:srgbClr val="595959"/>
                </a:solidFill>
              </a:defRPr>
            </a:pPr>
            <a:endParaRPr/>
          </a:p>
        </p:txBody>
      </p:sp>
      <p:sp>
        <p:nvSpPr>
          <p:cNvPr id="176" name="Text Placeholder 9"/>
          <p:cNvSpPr>
            <a:spLocks noGrp="1"/>
          </p:cNvSpPr>
          <p:nvPr>
            <p:ph type="body" sz="quarter" idx="22"/>
          </p:nvPr>
        </p:nvSpPr>
        <p:spPr>
          <a:xfrm>
            <a:off x="12768028" y="3428999"/>
            <a:ext cx="4942125" cy="8572502"/>
          </a:xfrm>
          <a:prstGeom prst="rect">
            <a:avLst/>
          </a:prstGeom>
          <a:ln w="3175"/>
        </p:spPr>
        <p:txBody>
          <a:bodyPr>
            <a:normAutofit/>
          </a:bodyPr>
          <a:lstStyle/>
          <a:p>
            <a:pPr marL="457187" indent="-457187" defTabSz="914515">
              <a:spcBef>
                <a:spcPts val="1200"/>
              </a:spcBef>
              <a:defRPr sz="4800" spc="-92">
                <a:solidFill>
                  <a:srgbClr val="595959"/>
                </a:solidFill>
              </a:defRPr>
            </a:pPr>
            <a:endParaRPr/>
          </a:p>
        </p:txBody>
      </p:sp>
      <p:sp>
        <p:nvSpPr>
          <p:cNvPr id="177" name="Text Placeholder 9"/>
          <p:cNvSpPr>
            <a:spLocks noGrp="1"/>
          </p:cNvSpPr>
          <p:nvPr>
            <p:ph type="body" sz="quarter" idx="23"/>
          </p:nvPr>
        </p:nvSpPr>
        <p:spPr>
          <a:xfrm>
            <a:off x="18859502" y="3428999"/>
            <a:ext cx="4953003" cy="8572502"/>
          </a:xfrm>
          <a:prstGeom prst="rect">
            <a:avLst/>
          </a:prstGeom>
          <a:ln w="3175"/>
        </p:spPr>
        <p:txBody>
          <a:bodyPr>
            <a:normAutofit/>
          </a:bodyPr>
          <a:lstStyle/>
          <a:p>
            <a:pPr marL="457187" indent="-457187" defTabSz="914515">
              <a:spcBef>
                <a:spcPts val="1200"/>
              </a:spcBef>
              <a:defRPr sz="4800" spc="-92">
                <a:solidFill>
                  <a:srgbClr val="595959"/>
                </a:solidFill>
              </a:defRPr>
            </a:pPr>
            <a:endParaRPr/>
          </a:p>
        </p:txBody>
      </p:sp>
      <p:sp>
        <p:nvSpPr>
          <p:cNvPr id="178" name="Picture Placeholder 13"/>
          <p:cNvSpPr>
            <a:spLocks noGrp="1"/>
          </p:cNvSpPr>
          <p:nvPr>
            <p:ph type="pic" sz="quarter" idx="24"/>
          </p:nvPr>
        </p:nvSpPr>
        <p:spPr>
          <a:xfrm>
            <a:off x="6667499" y="576071"/>
            <a:ext cx="1216155" cy="1216155"/>
          </a:xfrm>
          <a:prstGeom prst="rect">
            <a:avLst/>
          </a:prstGeom>
        </p:spPr>
        <p:txBody>
          <a:bodyPr lIns="91439" tIns="45719" rIns="91439" bIns="45719"/>
          <a:lstStyle/>
          <a:p>
            <a:endParaRPr/>
          </a:p>
        </p:txBody>
      </p:sp>
      <p:sp>
        <p:nvSpPr>
          <p:cNvPr id="179" name="Picture Placeholder 13"/>
          <p:cNvSpPr>
            <a:spLocks noGrp="1"/>
          </p:cNvSpPr>
          <p:nvPr>
            <p:ph type="pic" sz="quarter" idx="25"/>
          </p:nvPr>
        </p:nvSpPr>
        <p:spPr>
          <a:xfrm>
            <a:off x="12776350" y="576071"/>
            <a:ext cx="1216156" cy="1216155"/>
          </a:xfrm>
          <a:prstGeom prst="rect">
            <a:avLst/>
          </a:prstGeom>
        </p:spPr>
        <p:txBody>
          <a:bodyPr lIns="91439" tIns="45719" rIns="91439" bIns="45719"/>
          <a:lstStyle/>
          <a:p>
            <a:endParaRPr/>
          </a:p>
        </p:txBody>
      </p:sp>
      <p:sp>
        <p:nvSpPr>
          <p:cNvPr id="180" name="Picture Placeholder 13"/>
          <p:cNvSpPr>
            <a:spLocks noGrp="1"/>
          </p:cNvSpPr>
          <p:nvPr>
            <p:ph type="pic" sz="quarter" idx="26"/>
          </p:nvPr>
        </p:nvSpPr>
        <p:spPr>
          <a:xfrm>
            <a:off x="18859500" y="576071"/>
            <a:ext cx="1216154" cy="1216155"/>
          </a:xfrm>
          <a:prstGeom prst="rect">
            <a:avLst/>
          </a:prstGeom>
        </p:spPr>
        <p:txBody>
          <a:bodyPr lIns="91439" tIns="45719" rIns="91439" bIns="45719"/>
          <a:lstStyle/>
          <a:p>
            <a:endParaRPr/>
          </a:p>
        </p:txBody>
      </p:sp>
      <p:sp>
        <p:nvSpPr>
          <p:cNvPr id="181" name="Straight Connector 16"/>
          <p:cNvSpPr/>
          <p:nvPr/>
        </p:nvSpPr>
        <p:spPr>
          <a:xfrm flipH="1">
            <a:off x="6096698" y="1755243"/>
            <a:ext cx="1" cy="11431591"/>
          </a:xfrm>
          <a:prstGeom prst="line">
            <a:avLst/>
          </a:prstGeom>
          <a:ln w="3175">
            <a:solidFill>
              <a:srgbClr val="000000"/>
            </a:solidFill>
          </a:ln>
        </p:spPr>
        <p:txBody>
          <a:bodyPr lIns="45718" tIns="45718" rIns="45718" bIns="45718"/>
          <a:lstStyle/>
          <a:p>
            <a:pPr marL="457187" indent="-457187">
              <a:spcBef>
                <a:spcPts val="1200"/>
              </a:spcBef>
              <a:defRPr sz="3200" spc="-61">
                <a:solidFill>
                  <a:srgbClr val="595959"/>
                </a:solidFill>
                <a:latin typeface="+mn-lt"/>
                <a:ea typeface="+mn-ea"/>
                <a:cs typeface="+mn-cs"/>
                <a:sym typeface="IBM Plex Sans"/>
              </a:defRPr>
            </a:pPr>
            <a:endParaRPr/>
          </a:p>
        </p:txBody>
      </p:sp>
      <p:sp>
        <p:nvSpPr>
          <p:cNvPr id="182" name="Straight Connector 17"/>
          <p:cNvSpPr/>
          <p:nvPr/>
        </p:nvSpPr>
        <p:spPr>
          <a:xfrm flipH="1">
            <a:off x="12187766" y="1755243"/>
            <a:ext cx="1" cy="11431591"/>
          </a:xfrm>
          <a:prstGeom prst="line">
            <a:avLst/>
          </a:prstGeom>
          <a:ln w="3175">
            <a:solidFill>
              <a:srgbClr val="000000"/>
            </a:solidFill>
          </a:ln>
        </p:spPr>
        <p:txBody>
          <a:bodyPr lIns="45718" tIns="45718" rIns="45718" bIns="45718"/>
          <a:lstStyle/>
          <a:p>
            <a:pPr marL="457187" indent="-457187">
              <a:spcBef>
                <a:spcPts val="1200"/>
              </a:spcBef>
              <a:defRPr sz="3200" spc="-61">
                <a:solidFill>
                  <a:srgbClr val="595959"/>
                </a:solidFill>
                <a:latin typeface="+mn-lt"/>
                <a:ea typeface="+mn-ea"/>
                <a:cs typeface="+mn-cs"/>
                <a:sym typeface="IBM Plex Sans"/>
              </a:defRPr>
            </a:pPr>
            <a:endParaRPr/>
          </a:p>
        </p:txBody>
      </p:sp>
      <p:sp>
        <p:nvSpPr>
          <p:cNvPr id="183" name="Straight Connector 18"/>
          <p:cNvSpPr/>
          <p:nvPr/>
        </p:nvSpPr>
        <p:spPr>
          <a:xfrm flipH="1">
            <a:off x="18289060" y="1755243"/>
            <a:ext cx="1" cy="11431591"/>
          </a:xfrm>
          <a:prstGeom prst="line">
            <a:avLst/>
          </a:prstGeom>
          <a:ln w="3175">
            <a:solidFill>
              <a:srgbClr val="000000"/>
            </a:solidFill>
          </a:ln>
        </p:spPr>
        <p:txBody>
          <a:bodyPr lIns="45718" tIns="45718" rIns="45718" bIns="45718"/>
          <a:lstStyle/>
          <a:p>
            <a:pPr marL="457187" indent="-457187">
              <a:spcBef>
                <a:spcPts val="1200"/>
              </a:spcBef>
              <a:defRPr sz="3200" spc="-61">
                <a:solidFill>
                  <a:srgbClr val="595959"/>
                </a:solidFill>
                <a:latin typeface="+mn-lt"/>
                <a:ea typeface="+mn-ea"/>
                <a:cs typeface="+mn-cs"/>
                <a:sym typeface="IBM Plex Sans"/>
              </a:defRPr>
            </a:pPr>
            <a:endParaRPr/>
          </a:p>
        </p:txBody>
      </p:sp>
      <p:sp>
        <p:nvSpPr>
          <p:cNvPr id="184" name="Slide Number"/>
          <p:cNvSpPr txBox="1">
            <a:spLocks noGrp="1"/>
          </p:cNvSpPr>
          <p:nvPr>
            <p:ph type="sldNum" sz="quarter" idx="2"/>
          </p:nvPr>
        </p:nvSpPr>
        <p:spPr>
          <a:xfrm>
            <a:off x="23555964" y="12934948"/>
            <a:ext cx="256541" cy="254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divider copy 2">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nd slide">
    <p:spTree>
      <p:nvGrpSpPr>
        <p:cNvPr id="1" name=""/>
        <p:cNvGrpSpPr/>
        <p:nvPr/>
      </p:nvGrpSpPr>
      <p:grpSpPr>
        <a:xfrm>
          <a:off x="0" y="0"/>
          <a:ext cx="0" cy="0"/>
          <a:chOff x="0" y="0"/>
          <a:chExt cx="0" cy="0"/>
        </a:xfrm>
      </p:grpSpPr>
      <p:pic>
        <p:nvPicPr>
          <p:cNvPr id="32" name="Picture 3" descr="Picture 3"/>
          <p:cNvPicPr>
            <a:picLocks noChangeAspect="1"/>
          </p:cNvPicPr>
          <p:nvPr/>
        </p:nvPicPr>
        <p:blipFill>
          <a:blip r:embed="rId2"/>
          <a:stretch>
            <a:fillRect/>
          </a:stretch>
        </p:blipFill>
        <p:spPr>
          <a:xfrm>
            <a:off x="10465371" y="6168459"/>
            <a:ext cx="3456433" cy="1379082"/>
          </a:xfrm>
          <a:prstGeom prst="rect">
            <a:avLst/>
          </a:prstGeom>
          <a:ln w="12700">
            <a:miter lim="400000"/>
          </a:ln>
        </p:spPr>
      </p:pic>
      <p:sp>
        <p:nvSpPr>
          <p:cNvPr id="33" name="Slide Number"/>
          <p:cNvSpPr txBox="1">
            <a:spLocks noGrp="1"/>
          </p:cNvSpPr>
          <p:nvPr>
            <p:ph type="sldNum" sz="quarter" idx="2"/>
          </p:nvPr>
        </p:nvSpPr>
        <p:spPr>
          <a:xfrm>
            <a:off x="11785600" y="11976100"/>
            <a:ext cx="5689600" cy="7366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xt, 2 wide columns">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76072" y="576072"/>
            <a:ext cx="7424927" cy="1906589"/>
          </a:xfrm>
          <a:prstGeom prst="rect">
            <a:avLst/>
          </a:prstGeom>
        </p:spPr>
        <p:txBody>
          <a:bodyPr/>
          <a:lstStyle>
            <a:lvl1pPr>
              <a:lnSpc>
                <a:spcPct val="110000"/>
              </a:lnSpc>
              <a:defRPr sz="3600">
                <a:latin typeface="IBM Plex Sans Light"/>
                <a:ea typeface="IBM Plex Sans Light"/>
                <a:cs typeface="IBM Plex Sans Light"/>
                <a:sym typeface="IBM Plex Sans Light"/>
              </a:defRPr>
            </a:lvl1pPr>
          </a:lstStyle>
          <a:p>
            <a:r>
              <a:t>Title Text</a:t>
            </a:r>
          </a:p>
        </p:txBody>
      </p:sp>
      <p:sp>
        <p:nvSpPr>
          <p:cNvPr id="41" name="Body Level One…"/>
          <p:cNvSpPr txBox="1">
            <a:spLocks noGrp="1"/>
          </p:cNvSpPr>
          <p:nvPr>
            <p:ph type="body" sz="half" idx="1"/>
          </p:nvPr>
        </p:nvSpPr>
        <p:spPr>
          <a:xfrm>
            <a:off x="576072" y="3429000"/>
            <a:ext cx="10099676" cy="8572500"/>
          </a:xfrm>
          <a:prstGeom prst="rect">
            <a:avLst/>
          </a:prstGeom>
        </p:spPr>
        <p:txBody>
          <a:bodyPr>
            <a:normAutofit/>
          </a:bodyPr>
          <a:lstStyle>
            <a:lvl1pPr>
              <a:lnSpc>
                <a:spcPct val="110000"/>
              </a:lnSpc>
              <a:defRPr>
                <a:latin typeface="IBM Plex Sans Light"/>
                <a:ea typeface="IBM Plex Sans Light"/>
                <a:cs typeface="IBM Plex Sans Light"/>
                <a:sym typeface="IBM Plex Sans Light"/>
              </a:defRPr>
            </a:lvl1pPr>
            <a:lvl2pPr marL="329184" indent="-329184">
              <a:lnSpc>
                <a:spcPct val="110000"/>
              </a:lnSpc>
              <a:buChar char="–"/>
              <a:defRPr>
                <a:latin typeface="IBM Plex Sans Light"/>
                <a:ea typeface="IBM Plex Sans Light"/>
                <a:cs typeface="IBM Plex Sans Light"/>
                <a:sym typeface="IBM Plex Sans Light"/>
              </a:defRPr>
            </a:lvl2pPr>
            <a:lvl3pPr marL="658368" indent="-329184">
              <a:lnSpc>
                <a:spcPct val="110000"/>
              </a:lnSpc>
              <a:defRPr>
                <a:latin typeface="IBM Plex Sans Light"/>
                <a:ea typeface="IBM Plex Sans Light"/>
                <a:cs typeface="IBM Plex Sans Light"/>
                <a:sym typeface="IBM Plex Sans Light"/>
              </a:defRPr>
            </a:lvl3pPr>
            <a:lvl4pPr marL="987552" indent="-329183">
              <a:lnSpc>
                <a:spcPct val="110000"/>
              </a:lnSpc>
              <a:buChar char="–"/>
              <a:defRPr>
                <a:latin typeface="IBM Plex Sans Light"/>
                <a:ea typeface="IBM Plex Sans Light"/>
                <a:cs typeface="IBM Plex Sans Light"/>
                <a:sym typeface="IBM Plex Sans Light"/>
              </a:defRPr>
            </a:lvl4pPr>
            <a:lvl5pPr marL="1143000" indent="-457200">
              <a:lnSpc>
                <a:spcPct val="110000"/>
              </a:lnSpc>
              <a:buSzPct val="100000"/>
              <a:buChar char="•"/>
              <a:defRPr>
                <a:latin typeface="IBM Plex Sans Light"/>
                <a:ea typeface="IBM Plex Sans Light"/>
                <a:cs typeface="IBM Plex Sans Light"/>
                <a:sym typeface="IBM Plex Sans Light"/>
              </a:defRPr>
            </a:lvl5pPr>
          </a:lstStyle>
          <a:p>
            <a:r>
              <a:t>Body Level One</a:t>
            </a:r>
          </a:p>
          <a:p>
            <a:pPr lvl="1"/>
            <a:r>
              <a:t>Body Level Two</a:t>
            </a:r>
          </a:p>
          <a:p>
            <a:pPr lvl="2"/>
            <a:r>
              <a:t>Body Level Three</a:t>
            </a:r>
          </a:p>
          <a:p>
            <a:pPr lvl="3"/>
            <a:r>
              <a:t>Body Level Four</a:t>
            </a:r>
          </a:p>
          <a:p>
            <a:pPr lvl="4"/>
            <a:r>
              <a:t>Body Level Five</a:t>
            </a:r>
          </a:p>
        </p:txBody>
      </p:sp>
      <p:sp>
        <p:nvSpPr>
          <p:cNvPr id="42" name="Text Placeholder 4"/>
          <p:cNvSpPr>
            <a:spLocks noGrp="1"/>
          </p:cNvSpPr>
          <p:nvPr>
            <p:ph type="body" sz="half" idx="21"/>
          </p:nvPr>
        </p:nvSpPr>
        <p:spPr>
          <a:xfrm>
            <a:off x="12763500" y="3429000"/>
            <a:ext cx="10096500" cy="8572500"/>
          </a:xfrm>
          <a:prstGeom prst="rect">
            <a:avLst/>
          </a:prstGeom>
        </p:spPr>
        <p:txBody>
          <a:bodyPr>
            <a:normAutofit/>
          </a:bodyPr>
          <a:lstStyle/>
          <a:p>
            <a:pPr>
              <a:lnSpc>
                <a:spcPct val="110000"/>
              </a:lnSpc>
              <a:defRPr>
                <a:latin typeface="IBM Plex Sans Light"/>
                <a:ea typeface="IBM Plex Sans Light"/>
                <a:cs typeface="IBM Plex Sans Light"/>
                <a:sym typeface="IBM Plex Sans Light"/>
              </a:defRPr>
            </a:pPr>
            <a:endParaRPr/>
          </a:p>
        </p:txBody>
      </p:sp>
      <p:sp>
        <p:nvSpPr>
          <p:cNvPr id="43" name="Slide Number"/>
          <p:cNvSpPr txBox="1">
            <a:spLocks noGrp="1"/>
          </p:cNvSpPr>
          <p:nvPr>
            <p:ph type="sldNum" sz="quarter" idx="2"/>
          </p:nvPr>
        </p:nvSpPr>
        <p:spPr>
          <a:prstGeom prst="rect">
            <a:avLst/>
          </a:prstGeom>
        </p:spPr>
        <p:txBody>
          <a:bodyPr/>
          <a:lstStyle>
            <a:lvl1pPr>
              <a:defRPr>
                <a:latin typeface="IBM Plex Sans Light"/>
                <a:ea typeface="IBM Plex Sans Light"/>
                <a:cs typeface="IBM Plex Sans Light"/>
                <a:sym typeface="IBM Plex Sans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ext, 4 columns ">
    <p:spTree>
      <p:nvGrpSpPr>
        <p:cNvPr id="1" name=""/>
        <p:cNvGrpSpPr/>
        <p:nvPr/>
      </p:nvGrpSpPr>
      <p:grpSpPr>
        <a:xfrm>
          <a:off x="0" y="0"/>
          <a:ext cx="0" cy="0"/>
          <a:chOff x="0" y="0"/>
          <a:chExt cx="0" cy="0"/>
        </a:xfrm>
      </p:grpSpPr>
      <p:sp>
        <p:nvSpPr>
          <p:cNvPr id="50" name="Title Text"/>
          <p:cNvSpPr txBox="1">
            <a:spLocks noGrp="1"/>
          </p:cNvSpPr>
          <p:nvPr>
            <p:ph type="title"/>
          </p:nvPr>
        </p:nvSpPr>
        <p:spPr>
          <a:xfrm>
            <a:off x="576071" y="576071"/>
            <a:ext cx="4949827" cy="1525589"/>
          </a:xfrm>
          <a:prstGeom prst="rect">
            <a:avLst/>
          </a:prstGeom>
        </p:spPr>
        <p:txBody>
          <a:bodyPr/>
          <a:lstStyle>
            <a:lvl1pPr>
              <a:lnSpc>
                <a:spcPct val="110000"/>
              </a:lnSpc>
              <a:defRPr sz="2400"/>
            </a:lvl1pPr>
          </a:lstStyle>
          <a:p>
            <a:r>
              <a:t>Title Text</a:t>
            </a:r>
          </a:p>
        </p:txBody>
      </p:sp>
      <p:sp>
        <p:nvSpPr>
          <p:cNvPr id="51" name="Body Level One…"/>
          <p:cNvSpPr txBox="1">
            <a:spLocks noGrp="1"/>
          </p:cNvSpPr>
          <p:nvPr>
            <p:ph type="body" sz="quarter" idx="1"/>
          </p:nvPr>
        </p:nvSpPr>
        <p:spPr>
          <a:xfrm>
            <a:off x="576071" y="3429000"/>
            <a:ext cx="4956177" cy="8572500"/>
          </a:xfrm>
          <a:prstGeom prst="rect">
            <a:avLst/>
          </a:prstGeom>
        </p:spPr>
        <p:txBody>
          <a:bodyPr>
            <a:normAutofit/>
          </a:bodyPr>
          <a:lstStyle>
            <a:lvl1pPr>
              <a:lnSpc>
                <a:spcPct val="110000"/>
              </a:lnSpc>
              <a:defRPr sz="1600"/>
            </a:lvl1pPr>
            <a:lvl2pPr marL="146303" indent="-146303">
              <a:lnSpc>
                <a:spcPct val="110000"/>
              </a:lnSpc>
              <a:buChar char="–"/>
              <a:defRPr sz="1600"/>
            </a:lvl2pPr>
            <a:lvl3pPr marL="329183" indent="-146303">
              <a:lnSpc>
                <a:spcPct val="110000"/>
              </a:lnSpc>
              <a:defRPr sz="1600"/>
            </a:lvl3pPr>
            <a:lvl4pPr marL="512064" indent="-146303">
              <a:lnSpc>
                <a:spcPct val="110000"/>
              </a:lnSpc>
              <a:buChar char="–"/>
              <a:defRPr sz="1600"/>
            </a:lvl4pPr>
            <a:lvl5pPr marL="1051560" indent="-365760">
              <a:lnSpc>
                <a:spcPct val="110000"/>
              </a:lnSpc>
              <a:buSzPct val="100000"/>
              <a:buChar char="•"/>
              <a:defRPr sz="1600"/>
            </a:lvl5pPr>
          </a:lstStyle>
          <a:p>
            <a:r>
              <a:t>Body Level One</a:t>
            </a:r>
          </a:p>
          <a:p>
            <a:pPr lvl="1"/>
            <a:r>
              <a:t>Body Level Two</a:t>
            </a:r>
          </a:p>
          <a:p>
            <a:pPr lvl="2"/>
            <a:r>
              <a:t>Body Level Three</a:t>
            </a:r>
          </a:p>
          <a:p>
            <a:pPr lvl="3"/>
            <a:r>
              <a:t>Body Level Four</a:t>
            </a:r>
          </a:p>
          <a:p>
            <a:pPr lvl="4"/>
            <a:r>
              <a:t>Body Level Five</a:t>
            </a:r>
          </a:p>
        </p:txBody>
      </p:sp>
      <p:sp>
        <p:nvSpPr>
          <p:cNvPr id="52" name="Text Placeholder 6"/>
          <p:cNvSpPr>
            <a:spLocks noGrp="1"/>
          </p:cNvSpPr>
          <p:nvPr>
            <p:ph type="body" sz="quarter" idx="21"/>
          </p:nvPr>
        </p:nvSpPr>
        <p:spPr>
          <a:xfrm>
            <a:off x="6667500" y="3429000"/>
            <a:ext cx="4951414" cy="8572500"/>
          </a:xfrm>
          <a:prstGeom prst="rect">
            <a:avLst/>
          </a:prstGeom>
        </p:spPr>
        <p:txBody>
          <a:bodyPr>
            <a:normAutofit/>
          </a:bodyPr>
          <a:lstStyle/>
          <a:p>
            <a:pPr>
              <a:lnSpc>
                <a:spcPct val="110000"/>
              </a:lnSpc>
              <a:defRPr sz="3200"/>
            </a:pPr>
            <a:endParaRPr/>
          </a:p>
        </p:txBody>
      </p:sp>
      <p:sp>
        <p:nvSpPr>
          <p:cNvPr id="53" name="Text Placeholder 8"/>
          <p:cNvSpPr>
            <a:spLocks noGrp="1"/>
          </p:cNvSpPr>
          <p:nvPr>
            <p:ph type="body" sz="quarter" idx="22"/>
          </p:nvPr>
        </p:nvSpPr>
        <p:spPr>
          <a:xfrm>
            <a:off x="12763500" y="3429000"/>
            <a:ext cx="4953000" cy="8572500"/>
          </a:xfrm>
          <a:prstGeom prst="rect">
            <a:avLst/>
          </a:prstGeom>
        </p:spPr>
        <p:txBody>
          <a:bodyPr>
            <a:normAutofit/>
          </a:bodyPr>
          <a:lstStyle/>
          <a:p>
            <a:pPr>
              <a:lnSpc>
                <a:spcPct val="110000"/>
              </a:lnSpc>
              <a:defRPr sz="3200"/>
            </a:pPr>
            <a:endParaRPr/>
          </a:p>
        </p:txBody>
      </p:sp>
      <p:sp>
        <p:nvSpPr>
          <p:cNvPr id="54" name="Text Placeholder 10"/>
          <p:cNvSpPr>
            <a:spLocks noGrp="1"/>
          </p:cNvSpPr>
          <p:nvPr>
            <p:ph type="body" sz="quarter" idx="23"/>
          </p:nvPr>
        </p:nvSpPr>
        <p:spPr>
          <a:xfrm>
            <a:off x="18859500" y="3429000"/>
            <a:ext cx="4959350" cy="8572500"/>
          </a:xfrm>
          <a:prstGeom prst="rect">
            <a:avLst/>
          </a:prstGeom>
        </p:spPr>
        <p:txBody>
          <a:bodyPr>
            <a:normAutofit/>
          </a:bodyPr>
          <a:lstStyle/>
          <a:p>
            <a:pPr>
              <a:lnSpc>
                <a:spcPct val="110000"/>
              </a:lnSpc>
              <a:defRPr sz="3200"/>
            </a:pPr>
            <a:endParaRPr/>
          </a:p>
        </p:txBody>
      </p:sp>
      <p:sp>
        <p:nvSpPr>
          <p:cNvPr id="55" name="Slide Number"/>
          <p:cNvSpPr txBox="1">
            <a:spLocks noGrp="1"/>
          </p:cNvSpPr>
          <p:nvPr>
            <p:ph type="sldNum" sz="quarter" idx="2"/>
          </p:nvPr>
        </p:nvSpPr>
        <p:spPr>
          <a:xfrm>
            <a:off x="23555964" y="12934948"/>
            <a:ext cx="256541" cy="254001"/>
          </a:xfrm>
          <a:prstGeom prst="rect">
            <a:avLst/>
          </a:prstGeom>
        </p:spPr>
        <p:txBody>
          <a:bodyPr/>
          <a:lstStyle>
            <a:lvl1pPr>
              <a:defRPr>
                <a:latin typeface="IBM Plex Sans Light"/>
                <a:ea typeface="IBM Plex Sans Light"/>
                <a:cs typeface="IBM Plex Sans Light"/>
                <a:sym typeface="IBM Plex Sans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Video or imagery, 3/4, bleed">
    <p:spTree>
      <p:nvGrpSpPr>
        <p:cNvPr id="1" name=""/>
        <p:cNvGrpSpPr/>
        <p:nvPr/>
      </p:nvGrpSpPr>
      <p:grpSpPr>
        <a:xfrm>
          <a:off x="0" y="0"/>
          <a:ext cx="0" cy="0"/>
          <a:chOff x="0" y="0"/>
          <a:chExt cx="0" cy="0"/>
        </a:xfrm>
      </p:grpSpPr>
      <p:sp>
        <p:nvSpPr>
          <p:cNvPr id="62" name="Title Text"/>
          <p:cNvSpPr txBox="1">
            <a:spLocks noGrp="1"/>
          </p:cNvSpPr>
          <p:nvPr>
            <p:ph type="title"/>
          </p:nvPr>
        </p:nvSpPr>
        <p:spPr>
          <a:xfrm>
            <a:off x="576072" y="576072"/>
            <a:ext cx="4949826" cy="1525588"/>
          </a:xfrm>
          <a:prstGeom prst="rect">
            <a:avLst/>
          </a:prstGeom>
        </p:spPr>
        <p:txBody>
          <a:bodyPr/>
          <a:lstStyle>
            <a:lvl1pPr>
              <a:lnSpc>
                <a:spcPct val="110000"/>
              </a:lnSpc>
              <a:defRPr sz="2800">
                <a:latin typeface="IBM Plex Sans Light"/>
                <a:ea typeface="IBM Plex Sans Light"/>
                <a:cs typeface="IBM Plex Sans Light"/>
                <a:sym typeface="IBM Plex Sans Light"/>
              </a:defRPr>
            </a:lvl1pPr>
          </a:lstStyle>
          <a:p>
            <a:r>
              <a:t>Title Text</a:t>
            </a:r>
          </a:p>
        </p:txBody>
      </p:sp>
      <p:sp>
        <p:nvSpPr>
          <p:cNvPr id="63" name="Body Level One…"/>
          <p:cNvSpPr txBox="1">
            <a:spLocks noGrp="1"/>
          </p:cNvSpPr>
          <p:nvPr>
            <p:ph type="body" sz="quarter" idx="1"/>
          </p:nvPr>
        </p:nvSpPr>
        <p:spPr>
          <a:xfrm>
            <a:off x="576072" y="3429000"/>
            <a:ext cx="4956176" cy="8572500"/>
          </a:xfrm>
          <a:prstGeom prst="rect">
            <a:avLst/>
          </a:prstGeom>
        </p:spPr>
        <p:txBody>
          <a:bodyPr>
            <a:normAutofit/>
          </a:bodyPr>
          <a:lstStyle>
            <a:lvl1pPr>
              <a:lnSpc>
                <a:spcPct val="110000"/>
              </a:lnSpc>
              <a:defRPr sz="2800">
                <a:latin typeface="IBM Plex Sans Light"/>
                <a:ea typeface="IBM Plex Sans Light"/>
                <a:cs typeface="IBM Plex Sans Light"/>
                <a:sym typeface="IBM Plex Sans Light"/>
              </a:defRPr>
            </a:lvl1pPr>
            <a:lvl2pPr marL="256031" indent="-256031">
              <a:lnSpc>
                <a:spcPct val="110000"/>
              </a:lnSpc>
              <a:buChar char="–"/>
              <a:defRPr sz="2800">
                <a:latin typeface="IBM Plex Sans Light"/>
                <a:ea typeface="IBM Plex Sans Light"/>
                <a:cs typeface="IBM Plex Sans Light"/>
                <a:sym typeface="IBM Plex Sans Light"/>
              </a:defRPr>
            </a:lvl2pPr>
            <a:lvl3pPr marL="512063" indent="-256031">
              <a:lnSpc>
                <a:spcPct val="110000"/>
              </a:lnSpc>
              <a:defRPr sz="2800">
                <a:latin typeface="IBM Plex Sans Light"/>
                <a:ea typeface="IBM Plex Sans Light"/>
                <a:cs typeface="IBM Plex Sans Light"/>
                <a:sym typeface="IBM Plex Sans Light"/>
              </a:defRPr>
            </a:lvl3pPr>
            <a:lvl4pPr marL="768095" indent="-256031">
              <a:lnSpc>
                <a:spcPct val="110000"/>
              </a:lnSpc>
              <a:buChar char="–"/>
              <a:defRPr sz="2800">
                <a:latin typeface="IBM Plex Sans Light"/>
                <a:ea typeface="IBM Plex Sans Light"/>
                <a:cs typeface="IBM Plex Sans Light"/>
                <a:sym typeface="IBM Plex Sans Light"/>
              </a:defRPr>
            </a:lvl4pPr>
            <a:lvl5pPr marL="1143000" indent="-457200">
              <a:lnSpc>
                <a:spcPct val="110000"/>
              </a:lnSpc>
              <a:buSzPct val="100000"/>
              <a:buChar char="•"/>
              <a:defRPr sz="2800">
                <a:latin typeface="IBM Plex Sans Light"/>
                <a:ea typeface="IBM Plex Sans Light"/>
                <a:cs typeface="IBM Plex Sans Light"/>
                <a:sym typeface="IBM Plex Sans Light"/>
              </a:defRPr>
            </a:lvl5pPr>
          </a:lstStyle>
          <a:p>
            <a:r>
              <a:t>Body Level One</a:t>
            </a:r>
          </a:p>
          <a:p>
            <a:pPr lvl="1"/>
            <a:r>
              <a:t>Body Level Two</a:t>
            </a:r>
          </a:p>
          <a:p>
            <a:pPr lvl="2"/>
            <a:r>
              <a:t>Body Level Three</a:t>
            </a:r>
          </a:p>
          <a:p>
            <a:pPr lvl="3"/>
            <a:r>
              <a:t>Body Level Four</a:t>
            </a:r>
          </a:p>
          <a:p>
            <a:pPr lvl="4"/>
            <a:r>
              <a:t>Body Level Five</a:t>
            </a:r>
          </a:p>
        </p:txBody>
      </p:sp>
      <p:sp>
        <p:nvSpPr>
          <p:cNvPr id="64" name="Picture Placeholder 11"/>
          <p:cNvSpPr>
            <a:spLocks noGrp="1"/>
          </p:cNvSpPr>
          <p:nvPr>
            <p:ph type="pic" idx="21"/>
          </p:nvPr>
        </p:nvSpPr>
        <p:spPr>
          <a:xfrm>
            <a:off x="6096000" y="0"/>
            <a:ext cx="18291175" cy="13716000"/>
          </a:xfrm>
          <a:prstGeom prst="rect">
            <a:avLst/>
          </a:prstGeom>
        </p:spPr>
        <p:txBody>
          <a:bodyPr lIns="91439" tIns="45719" rIns="91439" bIns="45719"/>
          <a:lstStyle/>
          <a:p>
            <a:endParaRPr/>
          </a:p>
        </p:txBody>
      </p:sp>
      <p:sp>
        <p:nvSpPr>
          <p:cNvPr id="65" name="Slide Number"/>
          <p:cNvSpPr txBox="1">
            <a:spLocks noGrp="1"/>
          </p:cNvSpPr>
          <p:nvPr>
            <p:ph type="sldNum" sz="quarter" idx="2"/>
          </p:nvPr>
        </p:nvSpPr>
        <p:spPr>
          <a:xfrm>
            <a:off x="23555959" y="12896848"/>
            <a:ext cx="256541" cy="254001"/>
          </a:xfrm>
          <a:prstGeom prst="rect">
            <a:avLst/>
          </a:prstGeom>
        </p:spPr>
        <p:txBody>
          <a:bodyPr anchor="b"/>
          <a:lstStyle>
            <a:lvl1pPr>
              <a:defRPr>
                <a:latin typeface="IBM Plex Sans Light"/>
                <a:ea typeface="IBM Plex Sans Light"/>
                <a:cs typeface="IBM Plex Sans Light"/>
                <a:sym typeface="IBM Plex Sans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xt, 4 columns, dividers, headlines">
    <p:spTree>
      <p:nvGrpSpPr>
        <p:cNvPr id="1" name=""/>
        <p:cNvGrpSpPr/>
        <p:nvPr/>
      </p:nvGrpSpPr>
      <p:grpSpPr>
        <a:xfrm>
          <a:off x="0" y="0"/>
          <a:ext cx="0" cy="0"/>
          <a:chOff x="0" y="0"/>
          <a:chExt cx="0" cy="0"/>
        </a:xfrm>
      </p:grpSpPr>
      <p:sp>
        <p:nvSpPr>
          <p:cNvPr id="72" name="Title Text"/>
          <p:cNvSpPr txBox="1">
            <a:spLocks noGrp="1"/>
          </p:cNvSpPr>
          <p:nvPr>
            <p:ph type="title"/>
          </p:nvPr>
        </p:nvSpPr>
        <p:spPr>
          <a:xfrm>
            <a:off x="576072" y="576072"/>
            <a:ext cx="4949826" cy="1525588"/>
          </a:xfrm>
          <a:prstGeom prst="rect">
            <a:avLst/>
          </a:prstGeom>
        </p:spPr>
        <p:txBody>
          <a:bodyPr/>
          <a:lstStyle>
            <a:lvl1pPr>
              <a:lnSpc>
                <a:spcPct val="110000"/>
              </a:lnSpc>
              <a:defRPr sz="2800">
                <a:latin typeface="IBM Plex Sans Light"/>
                <a:ea typeface="IBM Plex Sans Light"/>
                <a:cs typeface="IBM Plex Sans Light"/>
                <a:sym typeface="IBM Plex Sans Light"/>
              </a:defRPr>
            </a:lvl1pPr>
          </a:lstStyle>
          <a:p>
            <a:r>
              <a:t>Title Text</a:t>
            </a:r>
          </a:p>
        </p:txBody>
      </p:sp>
      <p:sp>
        <p:nvSpPr>
          <p:cNvPr id="73" name="Straight Connector 13"/>
          <p:cNvSpPr/>
          <p:nvPr/>
        </p:nvSpPr>
        <p:spPr>
          <a:xfrm flipH="1">
            <a:off x="6096000" y="569912"/>
            <a:ext cx="1" cy="12857527"/>
          </a:xfrm>
          <a:prstGeom prst="line">
            <a:avLst/>
          </a:prstGeom>
          <a:ln w="12700">
            <a:solidFill>
              <a:srgbClr val="000000"/>
            </a:solidFill>
          </a:ln>
        </p:spPr>
        <p:txBody>
          <a:bodyPr lIns="45719" rIns="45719"/>
          <a:lstStyle/>
          <a:p>
            <a:endParaRPr/>
          </a:p>
        </p:txBody>
      </p:sp>
      <p:sp>
        <p:nvSpPr>
          <p:cNvPr id="74" name="Body Level One…"/>
          <p:cNvSpPr txBox="1">
            <a:spLocks noGrp="1"/>
          </p:cNvSpPr>
          <p:nvPr>
            <p:ph type="body" sz="quarter" idx="1"/>
          </p:nvPr>
        </p:nvSpPr>
        <p:spPr>
          <a:xfrm>
            <a:off x="6667500" y="576072"/>
            <a:ext cx="4956175" cy="1525588"/>
          </a:xfrm>
          <a:prstGeom prst="rect">
            <a:avLst/>
          </a:prstGeom>
        </p:spPr>
        <p:txBody>
          <a:bodyPr>
            <a:normAutofit/>
          </a:bodyPr>
          <a:lstStyle>
            <a:lvl1pPr>
              <a:lnSpc>
                <a:spcPct val="110000"/>
              </a:lnSpc>
              <a:defRPr sz="2800">
                <a:latin typeface="IBM Plex Sans Light"/>
                <a:ea typeface="IBM Plex Sans Light"/>
                <a:cs typeface="IBM Plex Sans Light"/>
                <a:sym typeface="IBM Plex Sans Light"/>
              </a:defRPr>
            </a:lvl1pPr>
            <a:lvl2pPr marL="256031" indent="-256031">
              <a:lnSpc>
                <a:spcPct val="110000"/>
              </a:lnSpc>
              <a:buChar char="–"/>
              <a:defRPr sz="2800">
                <a:latin typeface="IBM Plex Sans Light"/>
                <a:ea typeface="IBM Plex Sans Light"/>
                <a:cs typeface="IBM Plex Sans Light"/>
                <a:sym typeface="IBM Plex Sans Light"/>
              </a:defRPr>
            </a:lvl2pPr>
            <a:lvl3pPr marL="512063" indent="-256031">
              <a:lnSpc>
                <a:spcPct val="110000"/>
              </a:lnSpc>
              <a:defRPr sz="2800">
                <a:latin typeface="IBM Plex Sans Light"/>
                <a:ea typeface="IBM Plex Sans Light"/>
                <a:cs typeface="IBM Plex Sans Light"/>
                <a:sym typeface="IBM Plex Sans Light"/>
              </a:defRPr>
            </a:lvl3pPr>
            <a:lvl4pPr marL="768095" indent="-256031">
              <a:lnSpc>
                <a:spcPct val="110000"/>
              </a:lnSpc>
              <a:buChar char="–"/>
              <a:defRPr sz="2800">
                <a:latin typeface="IBM Plex Sans Light"/>
                <a:ea typeface="IBM Plex Sans Light"/>
                <a:cs typeface="IBM Plex Sans Light"/>
                <a:sym typeface="IBM Plex Sans Light"/>
              </a:defRPr>
            </a:lvl4pPr>
            <a:lvl5pPr marL="1143000" indent="-457200">
              <a:lnSpc>
                <a:spcPct val="110000"/>
              </a:lnSpc>
              <a:buSzPct val="100000"/>
              <a:buChar char="•"/>
              <a:defRPr sz="2800">
                <a:latin typeface="IBM Plex Sans Light"/>
                <a:ea typeface="IBM Plex Sans Light"/>
                <a:cs typeface="IBM Plex Sans Light"/>
                <a:sym typeface="IBM Plex Sans Light"/>
              </a:defRPr>
            </a:lvl5pPr>
          </a:lstStyle>
          <a:p>
            <a:r>
              <a:t>Body Level One</a:t>
            </a:r>
          </a:p>
          <a:p>
            <a:pPr lvl="1"/>
            <a:r>
              <a:t>Body Level Two</a:t>
            </a:r>
          </a:p>
          <a:p>
            <a:pPr lvl="2"/>
            <a:r>
              <a:t>Body Level Three</a:t>
            </a:r>
          </a:p>
          <a:p>
            <a:pPr lvl="3"/>
            <a:r>
              <a:t>Body Level Four</a:t>
            </a:r>
          </a:p>
          <a:p>
            <a:pPr lvl="4"/>
            <a:r>
              <a:t>Body Level Five</a:t>
            </a:r>
          </a:p>
        </p:txBody>
      </p:sp>
      <p:sp>
        <p:nvSpPr>
          <p:cNvPr id="75" name="Text Placeholder 6"/>
          <p:cNvSpPr>
            <a:spLocks noGrp="1"/>
          </p:cNvSpPr>
          <p:nvPr>
            <p:ph type="body" sz="quarter" idx="21"/>
          </p:nvPr>
        </p:nvSpPr>
        <p:spPr>
          <a:xfrm>
            <a:off x="6667500" y="3429000"/>
            <a:ext cx="4951413" cy="8572500"/>
          </a:xfrm>
          <a:prstGeom prst="rect">
            <a:avLst/>
          </a:prstGeom>
        </p:spPr>
        <p:txBody>
          <a:bodyPr>
            <a:normAutofit/>
          </a:bodyPr>
          <a:lstStyle/>
          <a:p>
            <a:pPr>
              <a:lnSpc>
                <a:spcPct val="110000"/>
              </a:lnSpc>
              <a:defRPr sz="2000"/>
            </a:pPr>
            <a:endParaRPr/>
          </a:p>
        </p:txBody>
      </p:sp>
      <p:sp>
        <p:nvSpPr>
          <p:cNvPr id="76" name="Straight Connector 17"/>
          <p:cNvSpPr/>
          <p:nvPr/>
        </p:nvSpPr>
        <p:spPr>
          <a:xfrm flipH="1">
            <a:off x="12188952" y="566927"/>
            <a:ext cx="1" cy="12863497"/>
          </a:xfrm>
          <a:prstGeom prst="line">
            <a:avLst/>
          </a:prstGeom>
          <a:ln w="12700">
            <a:solidFill>
              <a:srgbClr val="000000"/>
            </a:solidFill>
          </a:ln>
        </p:spPr>
        <p:txBody>
          <a:bodyPr lIns="45719" rIns="45719"/>
          <a:lstStyle/>
          <a:p>
            <a:endParaRPr/>
          </a:p>
        </p:txBody>
      </p:sp>
      <p:sp>
        <p:nvSpPr>
          <p:cNvPr id="77" name="Text Placeholder 9"/>
          <p:cNvSpPr>
            <a:spLocks noGrp="1"/>
          </p:cNvSpPr>
          <p:nvPr>
            <p:ph type="body" sz="quarter" idx="22"/>
          </p:nvPr>
        </p:nvSpPr>
        <p:spPr>
          <a:xfrm>
            <a:off x="12763500" y="576072"/>
            <a:ext cx="4953000" cy="1525588"/>
          </a:xfrm>
          <a:prstGeom prst="rect">
            <a:avLst/>
          </a:prstGeom>
        </p:spPr>
        <p:txBody>
          <a:bodyPr>
            <a:normAutofit/>
          </a:bodyPr>
          <a:lstStyle/>
          <a:p>
            <a:pPr>
              <a:lnSpc>
                <a:spcPct val="110000"/>
              </a:lnSpc>
              <a:defRPr sz="2800">
                <a:latin typeface="IBM Plex Sans Light"/>
                <a:ea typeface="IBM Plex Sans Light"/>
                <a:cs typeface="IBM Plex Sans Light"/>
                <a:sym typeface="IBM Plex Sans Light"/>
              </a:defRPr>
            </a:pPr>
            <a:endParaRPr/>
          </a:p>
        </p:txBody>
      </p:sp>
      <p:sp>
        <p:nvSpPr>
          <p:cNvPr id="78" name="Text Placeholder 8"/>
          <p:cNvSpPr>
            <a:spLocks noGrp="1"/>
          </p:cNvSpPr>
          <p:nvPr>
            <p:ph type="body" sz="quarter" idx="23"/>
          </p:nvPr>
        </p:nvSpPr>
        <p:spPr>
          <a:xfrm>
            <a:off x="12763500" y="3429000"/>
            <a:ext cx="4953000" cy="8572500"/>
          </a:xfrm>
          <a:prstGeom prst="rect">
            <a:avLst/>
          </a:prstGeom>
        </p:spPr>
        <p:txBody>
          <a:bodyPr>
            <a:normAutofit/>
          </a:bodyPr>
          <a:lstStyle/>
          <a:p>
            <a:pPr>
              <a:lnSpc>
                <a:spcPct val="110000"/>
              </a:lnSpc>
              <a:defRPr sz="2000"/>
            </a:pPr>
            <a:endParaRPr/>
          </a:p>
        </p:txBody>
      </p:sp>
      <p:sp>
        <p:nvSpPr>
          <p:cNvPr id="79" name="Straight Connector 18"/>
          <p:cNvSpPr/>
          <p:nvPr/>
        </p:nvSpPr>
        <p:spPr>
          <a:xfrm flipH="1">
            <a:off x="18287999" y="569912"/>
            <a:ext cx="1" cy="12857527"/>
          </a:xfrm>
          <a:prstGeom prst="line">
            <a:avLst/>
          </a:prstGeom>
          <a:ln w="12700">
            <a:solidFill>
              <a:srgbClr val="000000"/>
            </a:solidFill>
          </a:ln>
        </p:spPr>
        <p:txBody>
          <a:bodyPr lIns="45719" rIns="45719"/>
          <a:lstStyle/>
          <a:p>
            <a:endParaRPr/>
          </a:p>
        </p:txBody>
      </p:sp>
      <p:sp>
        <p:nvSpPr>
          <p:cNvPr id="80" name="Text Placeholder 12"/>
          <p:cNvSpPr>
            <a:spLocks noGrp="1"/>
          </p:cNvSpPr>
          <p:nvPr>
            <p:ph type="body" sz="quarter" idx="24"/>
          </p:nvPr>
        </p:nvSpPr>
        <p:spPr>
          <a:xfrm>
            <a:off x="18859500" y="576072"/>
            <a:ext cx="4959350" cy="1525588"/>
          </a:xfrm>
          <a:prstGeom prst="rect">
            <a:avLst/>
          </a:prstGeom>
        </p:spPr>
        <p:txBody>
          <a:bodyPr>
            <a:normAutofit/>
          </a:bodyPr>
          <a:lstStyle/>
          <a:p>
            <a:pPr>
              <a:lnSpc>
                <a:spcPct val="110000"/>
              </a:lnSpc>
              <a:defRPr sz="2800">
                <a:latin typeface="IBM Plex Sans Light"/>
                <a:ea typeface="IBM Plex Sans Light"/>
                <a:cs typeface="IBM Plex Sans Light"/>
                <a:sym typeface="IBM Plex Sans Light"/>
              </a:defRPr>
            </a:pPr>
            <a:endParaRPr/>
          </a:p>
        </p:txBody>
      </p:sp>
      <p:sp>
        <p:nvSpPr>
          <p:cNvPr id="81" name="Text Placeholder 10"/>
          <p:cNvSpPr>
            <a:spLocks noGrp="1"/>
          </p:cNvSpPr>
          <p:nvPr>
            <p:ph type="body" sz="quarter" idx="25"/>
          </p:nvPr>
        </p:nvSpPr>
        <p:spPr>
          <a:xfrm>
            <a:off x="18859500" y="3429000"/>
            <a:ext cx="4959350" cy="8572500"/>
          </a:xfrm>
          <a:prstGeom prst="rect">
            <a:avLst/>
          </a:prstGeom>
        </p:spPr>
        <p:txBody>
          <a:bodyPr>
            <a:normAutofit/>
          </a:bodyPr>
          <a:lstStyle/>
          <a:p>
            <a:pPr>
              <a:lnSpc>
                <a:spcPct val="110000"/>
              </a:lnSpc>
              <a:defRPr sz="2000"/>
            </a:pPr>
            <a:endParaRPr/>
          </a:p>
        </p:txBody>
      </p:sp>
      <p:sp>
        <p:nvSpPr>
          <p:cNvPr id="82" name="Slide Number"/>
          <p:cNvSpPr txBox="1">
            <a:spLocks noGrp="1"/>
          </p:cNvSpPr>
          <p:nvPr>
            <p:ph type="sldNum" sz="quarter" idx="2"/>
          </p:nvPr>
        </p:nvSpPr>
        <p:spPr>
          <a:prstGeom prst="rect">
            <a:avLst/>
          </a:prstGeom>
        </p:spPr>
        <p:txBody>
          <a:bodyPr/>
          <a:lstStyle>
            <a:lvl1pPr>
              <a:defRPr>
                <a:latin typeface="IBM Plex Sans Light"/>
                <a:ea typeface="IBM Plex Sans Light"/>
                <a:cs typeface="IBM Plex Sans Light"/>
                <a:sym typeface="IBM Plex Sans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llout, headline">
    <p:spTree>
      <p:nvGrpSpPr>
        <p:cNvPr id="1" name=""/>
        <p:cNvGrpSpPr/>
        <p:nvPr/>
      </p:nvGrpSpPr>
      <p:grpSpPr>
        <a:xfrm>
          <a:off x="0" y="0"/>
          <a:ext cx="0" cy="0"/>
          <a:chOff x="0" y="0"/>
          <a:chExt cx="0" cy="0"/>
        </a:xfrm>
      </p:grpSpPr>
      <p:sp>
        <p:nvSpPr>
          <p:cNvPr id="89" name="Title Text"/>
          <p:cNvSpPr txBox="1">
            <a:spLocks noGrp="1"/>
          </p:cNvSpPr>
          <p:nvPr>
            <p:ph type="title"/>
          </p:nvPr>
        </p:nvSpPr>
        <p:spPr>
          <a:xfrm>
            <a:off x="575925" y="384047"/>
            <a:ext cx="9907886" cy="4209672"/>
          </a:xfrm>
          <a:prstGeom prst="rect">
            <a:avLst/>
          </a:prstGeom>
        </p:spPr>
        <p:txBody>
          <a:bodyPr/>
          <a:lstStyle>
            <a:lvl1pPr defTabSz="2438156">
              <a:defRPr sz="6700">
                <a:latin typeface="IBM Plex Sans Light"/>
                <a:ea typeface="IBM Plex Sans Light"/>
                <a:cs typeface="IBM Plex Sans Light"/>
                <a:sym typeface="IBM Plex Sans Light"/>
              </a:defRPr>
            </a:lvl1pPr>
          </a:lstStyle>
          <a:p>
            <a:r>
              <a:t>Title Text</a:t>
            </a:r>
          </a:p>
        </p:txBody>
      </p:sp>
      <p:sp>
        <p:nvSpPr>
          <p:cNvPr id="90" name="Body Level One…"/>
          <p:cNvSpPr txBox="1">
            <a:spLocks noGrp="1"/>
          </p:cNvSpPr>
          <p:nvPr>
            <p:ph type="body" sz="half" idx="1"/>
          </p:nvPr>
        </p:nvSpPr>
        <p:spPr>
          <a:xfrm>
            <a:off x="12778337" y="384047"/>
            <a:ext cx="11040635" cy="8778495"/>
          </a:xfrm>
          <a:prstGeom prst="rect">
            <a:avLst/>
          </a:prstGeom>
        </p:spPr>
        <p:txBody>
          <a:bodyPr>
            <a:normAutofit/>
          </a:bodyPr>
          <a:lstStyle>
            <a:lvl1pPr defTabSz="2438156">
              <a:defRPr sz="6700">
                <a:latin typeface="IBM Plex Sans Light"/>
                <a:ea typeface="IBM Plex Sans Light"/>
                <a:cs typeface="IBM Plex Sans Light"/>
                <a:sym typeface="IBM Plex Sans Light"/>
              </a:defRPr>
            </a:lvl1pPr>
            <a:lvl2pPr marL="585157" indent="-585157" defTabSz="2438156">
              <a:buChar char="–"/>
              <a:defRPr sz="6700">
                <a:latin typeface="IBM Plex Sans Light"/>
                <a:ea typeface="IBM Plex Sans Light"/>
                <a:cs typeface="IBM Plex Sans Light"/>
                <a:sym typeface="IBM Plex Sans Light"/>
              </a:defRPr>
            </a:lvl2pPr>
            <a:lvl3pPr marL="1097170" indent="-585157" defTabSz="2438156">
              <a:defRPr sz="6700">
                <a:latin typeface="IBM Plex Sans Light"/>
                <a:ea typeface="IBM Plex Sans Light"/>
                <a:cs typeface="IBM Plex Sans Light"/>
                <a:sym typeface="IBM Plex Sans Light"/>
              </a:defRPr>
            </a:lvl3pPr>
            <a:lvl4pPr marL="1755471" indent="-329151" defTabSz="2438156">
              <a:buChar char="–"/>
              <a:defRPr sz="6700">
                <a:latin typeface="IBM Plex Sans Light"/>
                <a:ea typeface="IBM Plex Sans Light"/>
                <a:cs typeface="IBM Plex Sans Light"/>
                <a:sym typeface="IBM Plex Sans Light"/>
              </a:defRPr>
            </a:lvl4pPr>
            <a:lvl5pPr marL="1171911" indent="-486179" defTabSz="2438156">
              <a:buSzPct val="100000"/>
              <a:buChar char="•"/>
              <a:defRPr sz="6700">
                <a:latin typeface="IBM Plex Sans Light"/>
                <a:ea typeface="IBM Plex Sans Light"/>
                <a:cs typeface="IBM Plex Sans Light"/>
                <a:sym typeface="IBM Plex Sans Light"/>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23552860" y="12947649"/>
            <a:ext cx="256541" cy="254001"/>
          </a:xfrm>
          <a:prstGeom prst="rect">
            <a:avLst/>
          </a:prstGeom>
        </p:spPr>
        <p:txBody>
          <a:bodyPr/>
          <a:lstStyle>
            <a:lvl1pPr defTabSz="2438337">
              <a:lnSpc>
                <a:spcPct val="90000"/>
              </a:lnSpc>
              <a:spcBef>
                <a:spcPts val="4500"/>
              </a:spcBef>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3A3A3A"/>
        </a:solidFill>
        <a:effectLst/>
      </p:bgPr>
    </p:bg>
    <p:spTree>
      <p:nvGrpSpPr>
        <p:cNvPr id="1" name=""/>
        <p:cNvGrpSpPr/>
        <p:nvPr/>
      </p:nvGrpSpPr>
      <p:grpSpPr>
        <a:xfrm>
          <a:off x="0" y="0"/>
          <a:ext cx="0" cy="0"/>
          <a:chOff x="0" y="0"/>
          <a:chExt cx="0" cy="0"/>
        </a:xfrm>
      </p:grpSpPr>
      <p:sp>
        <p:nvSpPr>
          <p:cNvPr id="98" name="Slide Number"/>
          <p:cNvSpPr txBox="1">
            <a:spLocks noGrp="1"/>
          </p:cNvSpPr>
          <p:nvPr>
            <p:ph type="sldNum" sz="quarter" idx="2"/>
          </p:nvPr>
        </p:nvSpPr>
        <p:spPr>
          <a:xfrm>
            <a:off x="22264429" y="12847955"/>
            <a:ext cx="443171" cy="459741"/>
          </a:xfrm>
          <a:prstGeom prst="rect">
            <a:avLst/>
          </a:prstGeom>
        </p:spPr>
        <p:txBody>
          <a:bodyPr lIns="45719" tIns="45719" rIns="45719" bIns="45719"/>
          <a:lstStyle>
            <a:lvl1pPr defTabSz="2438337">
              <a:lnSpc>
                <a:spcPct val="90000"/>
              </a:lnSpc>
              <a:spcBef>
                <a:spcPts val="4500"/>
              </a:spcBef>
              <a:defRPr sz="24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11287" y="1716935"/>
            <a:ext cx="19661973" cy="1731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Rectangle"/>
          <p:cNvSpPr/>
          <p:nvPr/>
        </p:nvSpPr>
        <p:spPr>
          <a:xfrm>
            <a:off x="5803789" y="1074229"/>
            <a:ext cx="5475814" cy="12660011"/>
          </a:xfrm>
          <a:prstGeom prst="rect">
            <a:avLst/>
          </a:prstGeom>
          <a:gradFill>
            <a:gsLst>
              <a:gs pos="0">
                <a:srgbClr val="FFFFFF">
                  <a:alpha val="0"/>
                </a:srgbClr>
              </a:gs>
              <a:gs pos="100000">
                <a:srgbClr val="F3F4F8"/>
              </a:gs>
            </a:gsLst>
          </a:gradFill>
          <a:ln w="12700">
            <a:miter lim="400000"/>
          </a:ln>
        </p:spPr>
        <p:txBody>
          <a:bodyPr lIns="96000" tIns="96000" rIns="96000" bIns="96000"/>
          <a:lstStyle/>
          <a:p>
            <a:pPr defTabSz="1828800">
              <a:defRPr sz="3400">
                <a:solidFill>
                  <a:srgbClr val="FFFFFF"/>
                </a:solidFill>
                <a:latin typeface="+mn-lt"/>
                <a:ea typeface="+mn-ea"/>
                <a:cs typeface="+mn-cs"/>
                <a:sym typeface="IBM Plex Sans"/>
              </a:defRPr>
            </a:pPr>
            <a:endParaRPr/>
          </a:p>
        </p:txBody>
      </p:sp>
      <p:pic>
        <p:nvPicPr>
          <p:cNvPr id="5" name="pasted-movie.png" descr="pasted-movie.png"/>
          <p:cNvPicPr>
            <a:picLocks noChangeAspect="1"/>
          </p:cNvPicPr>
          <p:nvPr/>
        </p:nvPicPr>
        <p:blipFill>
          <a:blip r:embed="rId18"/>
          <a:stretch>
            <a:fillRect/>
          </a:stretch>
        </p:blipFill>
        <p:spPr>
          <a:xfrm>
            <a:off x="11247425" y="4960377"/>
            <a:ext cx="13155873" cy="8756274"/>
          </a:xfrm>
          <a:prstGeom prst="rect">
            <a:avLst/>
          </a:prstGeom>
          <a:ln w="12700">
            <a:miter lim="400000"/>
          </a:ln>
        </p:spPr>
      </p:pic>
      <p:sp>
        <p:nvSpPr>
          <p:cNvPr id="6" name="Rectangle"/>
          <p:cNvSpPr/>
          <p:nvPr/>
        </p:nvSpPr>
        <p:spPr>
          <a:xfrm>
            <a:off x="11231707" y="1093937"/>
            <a:ext cx="13187311" cy="3873644"/>
          </a:xfrm>
          <a:prstGeom prst="rect">
            <a:avLst/>
          </a:prstGeom>
          <a:solidFill>
            <a:srgbClr val="F3F4F8"/>
          </a:solidFill>
          <a:ln w="12700">
            <a:miter lim="400000"/>
          </a:ln>
        </p:spPr>
        <p:txBody>
          <a:bodyPr lIns="96000" tIns="96000" rIns="96000" bIns="96000"/>
          <a:lstStyle/>
          <a:p>
            <a:pPr defTabSz="1828800">
              <a:defRPr sz="3400">
                <a:solidFill>
                  <a:srgbClr val="FFFFFF"/>
                </a:solidFill>
                <a:latin typeface="+mn-lt"/>
                <a:ea typeface="+mn-ea"/>
                <a:cs typeface="+mn-cs"/>
                <a:sym typeface="IBM Plex Sans"/>
              </a:defRPr>
            </a:pPr>
            <a:endParaRPr/>
          </a:p>
        </p:txBody>
      </p:sp>
      <p:sp>
        <p:nvSpPr>
          <p:cNvPr id="8"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23555959" y="12934948"/>
            <a:ext cx="256541" cy="254001"/>
          </a:xfrm>
          <a:prstGeom prst="rect">
            <a:avLst/>
          </a:prstGeom>
          <a:ln w="12700">
            <a:miter lim="400000"/>
          </a:ln>
        </p:spPr>
        <p:txBody>
          <a:bodyPr wrap="none" lIns="0" tIns="0" rIns="0" bIns="0" anchor="ctr">
            <a:spAutoFit/>
          </a:bodyPr>
          <a:lstStyle>
            <a:lvl1pPr algn="r">
              <a:defRPr sz="1600">
                <a:latin typeface="+mn-lt"/>
                <a:ea typeface="+mn-ea"/>
                <a:cs typeface="+mn-cs"/>
                <a:sym typeface="IBM Plex Sans"/>
              </a:defRPr>
            </a:lvl1pPr>
          </a:lstStyle>
          <a:p>
            <a:fld id="{86CB4B4D-7CA3-9044-876B-883B54F8677D}" type="slidenum">
              <a:t>‹#›</a:t>
            </a:fld>
            <a:endParaRPr/>
          </a:p>
        </p:txBody>
      </p:sp>
      <p:sp>
        <p:nvSpPr>
          <p:cNvPr id="10" name="IBM Storage Virtualize">
            <a:extLst>
              <a:ext uri="{FF2B5EF4-FFF2-40B4-BE49-F238E27FC236}">
                <a16:creationId xmlns:a16="http://schemas.microsoft.com/office/drawing/2014/main" id="{A11FA44C-5357-67AD-B8E0-E7CE94F8EC3E}"/>
              </a:ext>
            </a:extLst>
          </p:cNvPr>
          <p:cNvSpPr txBox="1"/>
          <p:nvPr userDrawn="1"/>
        </p:nvSpPr>
        <p:spPr>
          <a:xfrm>
            <a:off x="21090570" y="275962"/>
            <a:ext cx="2593659"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r>
              <a:rPr dirty="0"/>
              <a:t>IBM </a:t>
            </a:r>
            <a:r>
              <a:rPr dirty="0">
                <a:latin typeface="IBM Plex Sans Medm"/>
                <a:ea typeface="IBM Plex Sans Medm"/>
                <a:cs typeface="IBM Plex Sans Medm"/>
                <a:sym typeface="IBM Plex Sans Medm"/>
              </a:rPr>
              <a:t>Storage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1" r:id="rId11"/>
    <p:sldLayoutId id="2147483662" r:id="rId12"/>
    <p:sldLayoutId id="2147483666" r:id="rId13"/>
    <p:sldLayoutId id="2147483663" r:id="rId14"/>
    <p:sldLayoutId id="2147483664" r:id="rId15"/>
    <p:sldLayoutId id="2147483665" r:id="rId16"/>
  </p:sldLayoutIdLst>
  <p:transition spd="med"/>
  <p:txStyles>
    <p:titleStyle>
      <a:lvl1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1pPr>
      <a:lvl2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2pPr>
      <a:lvl3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3pPr>
      <a:lvl4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4pPr>
      <a:lvl5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5pPr>
      <a:lvl6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6pPr>
      <a:lvl7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7pPr>
      <a:lvl8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8pPr>
      <a:lvl9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9pPr>
    </p:titleStyle>
    <p:bodyStyle>
      <a:lvl1pPr marL="0" marR="0" indent="0" algn="l" defTabSz="2438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IBM Plex Sans"/>
        </a:defRPr>
      </a:lvl1pPr>
      <a:lvl2pPr marL="327599" marR="0" indent="-32759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2pPr>
      <a:lvl3pPr marL="658800" marR="0" indent="-32759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3pPr>
      <a:lvl4pPr marL="986399" marR="0" indent="-32759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4pPr>
      <a:lvl5pPr marL="0" marR="0" indent="685800" algn="l" defTabSz="24384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IBM Plex Sans"/>
        </a:defRPr>
      </a:lvl5pPr>
      <a:lvl6pPr marL="1843059" marR="0" indent="-38900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6pPr>
      <a:lvl7pPr marL="2205631" marR="0" indent="-38900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7pPr>
      <a:lvl8pPr marL="2568200" marR="0" indent="-38900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8pPr>
      <a:lvl9pPr marL="2930768" marR="0" indent="-389009" algn="l" defTabSz="2438400" rtl="0" latinLnBrk="0">
        <a:lnSpc>
          <a:spcPct val="100000"/>
        </a:lnSpc>
        <a:spcBef>
          <a:spcPts val="0"/>
        </a:spcBef>
        <a:spcAft>
          <a:spcPts val="0"/>
        </a:spcAft>
        <a:buClrTx/>
        <a:buSzPct val="100000"/>
        <a:buFontTx/>
        <a:buChar char="»"/>
        <a:tabLst/>
        <a:defRPr sz="3600" b="0" i="0" u="none" strike="noStrike" cap="none" spc="0" baseline="0">
          <a:solidFill>
            <a:srgbClr val="000000"/>
          </a:solidFill>
          <a:uFillTx/>
          <a:latin typeface="+mn-lt"/>
          <a:ea typeface="+mn-ea"/>
          <a:cs typeface="+mn-cs"/>
          <a:sym typeface="IBM Plex Sans"/>
        </a:defRPr>
      </a:lvl9pPr>
    </p:bodyStyle>
    <p:otherStyle>
      <a:lvl1pPr marL="0" marR="0" indent="0"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91468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1829379"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274406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3658758"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4573446"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548813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640282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7317517" algn="r" defTabSz="1829379"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IBM FlashSystem Designed to Protect Engineered to Adapt           Built to Perform"/>
          <p:cNvSpPr txBox="1">
            <a:spLocks noGrp="1"/>
          </p:cNvSpPr>
          <p:nvPr>
            <p:ph type="body" idx="21"/>
          </p:nvPr>
        </p:nvSpPr>
        <p:spPr>
          <a:xfrm>
            <a:off x="469137" y="682906"/>
            <a:ext cx="10838186" cy="5361926"/>
          </a:xfrm>
          <a:prstGeom prst="rect">
            <a:avLst/>
          </a:prstGeom>
        </p:spPr>
        <p:txBody>
          <a:bodyPr/>
          <a:lstStyle/>
          <a:p>
            <a:r>
              <a:t>IBM </a:t>
            </a:r>
            <a:r>
              <a:rPr>
                <a:latin typeface="IBM Plex Sans Medm"/>
                <a:ea typeface="IBM Plex Sans Medm"/>
                <a:cs typeface="IBM Plex Sans Medm"/>
                <a:sym typeface="IBM Plex Sans Medm"/>
              </a:rPr>
              <a:t>FlashSystem</a:t>
            </a:r>
            <a:br/>
            <a:r>
              <a:rPr>
                <a:latin typeface="IBM Plex Sans Light"/>
                <a:ea typeface="IBM Plex Sans Light"/>
                <a:cs typeface="IBM Plex Sans Light"/>
                <a:sym typeface="IBM Plex Sans Light"/>
              </a:rPr>
              <a:t>Designed to </a:t>
            </a:r>
            <a:r>
              <a:rPr i="1"/>
              <a:t>Protect</a:t>
            </a:r>
            <a:r>
              <a:rPr>
                <a:latin typeface="IBM Plex Sans Light"/>
                <a:ea typeface="IBM Plex Sans Light"/>
                <a:cs typeface="IBM Plex Sans Light"/>
                <a:sym typeface="IBM Plex Sans Light"/>
              </a:rPr>
              <a:t> Engineered to </a:t>
            </a:r>
            <a:r>
              <a:rPr i="1"/>
              <a:t>Adapt</a:t>
            </a:r>
            <a:r>
              <a:rPr>
                <a:latin typeface="IBM Plex Sans Light"/>
                <a:ea typeface="IBM Plex Sans Light"/>
                <a:cs typeface="IBM Plex Sans Light"/>
                <a:sym typeface="IBM Plex Sans Light"/>
              </a:rPr>
              <a:t>           Built to </a:t>
            </a:r>
            <a:r>
              <a:rPr i="1"/>
              <a:t>Perform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4"/>
          <p:cNvSpPr txBox="1">
            <a:spLocks noGrp="1"/>
          </p:cNvSpPr>
          <p:nvPr>
            <p:ph type="title"/>
          </p:nvPr>
        </p:nvSpPr>
        <p:spPr>
          <a:prstGeom prst="rect">
            <a:avLst/>
          </a:prstGeom>
        </p:spPr>
        <p:txBody>
          <a:bodyPr/>
          <a:lstStyle/>
          <a:p>
            <a:pPr>
              <a:defRPr sz="6600">
                <a:latin typeface="+mn-lt"/>
                <a:ea typeface="+mn-ea"/>
                <a:cs typeface="+mn-cs"/>
                <a:sym typeface="IBM Plex Sans"/>
              </a:defRPr>
            </a:pPr>
            <a:r>
              <a:t>FCM5</a:t>
            </a:r>
            <a:br/>
            <a:r>
              <a:rPr sz="3600" i="1">
                <a:solidFill>
                  <a:srgbClr val="0146C9"/>
                </a:solidFill>
                <a:latin typeface="IBM Plex Sans Light"/>
                <a:ea typeface="IBM Plex Sans Light"/>
                <a:cs typeface="IBM Plex Sans Light"/>
                <a:sym typeface="IBM Plex Sans Light"/>
              </a:rPr>
              <a:t>Datacenter Optimized</a:t>
            </a:r>
          </a:p>
        </p:txBody>
      </p:sp>
      <p:pic>
        <p:nvPicPr>
          <p:cNvPr id="167" name="Thomas_Prior_IBM_Mexico_Day_01_0313_r1.jpeg" descr="Thomas_Prior_IBM_Mexico_Day_01_0313_r1.jpeg"/>
          <p:cNvPicPr>
            <a:picLocks noChangeAspect="1"/>
          </p:cNvPicPr>
          <p:nvPr/>
        </p:nvPicPr>
        <p:blipFill>
          <a:blip r:embed="rId2"/>
          <a:stretch>
            <a:fillRect/>
          </a:stretch>
        </p:blipFill>
        <p:spPr>
          <a:xfrm>
            <a:off x="-1943532" y="-3025397"/>
            <a:ext cx="26346262" cy="17564175"/>
          </a:xfrm>
          <a:prstGeom prst="rect">
            <a:avLst/>
          </a:prstGeom>
          <a:ln w="12700">
            <a:miter lim="400000"/>
          </a:ln>
        </p:spPr>
      </p:pic>
      <p:sp>
        <p:nvSpPr>
          <p:cNvPr id="168" name="TextBox 5"/>
          <p:cNvSpPr txBox="1"/>
          <p:nvPr/>
        </p:nvSpPr>
        <p:spPr>
          <a:xfrm>
            <a:off x="589432" y="2410679"/>
            <a:ext cx="5036200" cy="414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2438400">
              <a:spcBef>
                <a:spcPts val="300"/>
              </a:spcBef>
              <a:defRPr sz="3400" i="1">
                <a:solidFill>
                  <a:srgbClr val="FFFFFF"/>
                </a:solidFill>
              </a:defRPr>
            </a:pPr>
            <a:r>
              <a:rPr dirty="0"/>
              <a:t>Increased :</a:t>
            </a:r>
          </a:p>
          <a:p>
            <a:pPr marL="340894" indent="-340894" defTabSz="2438400">
              <a:spcBef>
                <a:spcPts val="300"/>
              </a:spcBef>
              <a:buSzPct val="100000"/>
              <a:buChar char="•"/>
              <a:defRPr sz="3400">
                <a:solidFill>
                  <a:srgbClr val="FFFFFF"/>
                </a:solidFill>
                <a:latin typeface="+mn-lt"/>
                <a:ea typeface="+mn-ea"/>
                <a:cs typeface="+mn-cs"/>
                <a:sym typeface="IBM Plex Sans"/>
              </a:defRPr>
            </a:pPr>
            <a:r>
              <a:rPr dirty="0"/>
              <a:t>Raw Capacity</a:t>
            </a:r>
          </a:p>
          <a:p>
            <a:pPr marL="340894" indent="-340894" defTabSz="2438400">
              <a:spcBef>
                <a:spcPts val="300"/>
              </a:spcBef>
              <a:buSzPct val="100000"/>
              <a:buChar char="•"/>
              <a:defRPr sz="3400">
                <a:solidFill>
                  <a:srgbClr val="FFFFFF"/>
                </a:solidFill>
                <a:latin typeface="+mn-lt"/>
                <a:ea typeface="+mn-ea"/>
                <a:cs typeface="+mn-cs"/>
                <a:sym typeface="IBM Plex Sans"/>
              </a:defRPr>
            </a:pPr>
            <a:r>
              <a:rPr dirty="0"/>
              <a:t>Effective Capacity</a:t>
            </a:r>
          </a:p>
          <a:p>
            <a:pPr marL="340894" indent="-340894" defTabSz="2438400">
              <a:spcBef>
                <a:spcPts val="300"/>
              </a:spcBef>
              <a:buSzPct val="100000"/>
              <a:buChar char="•"/>
              <a:defRPr sz="3400">
                <a:solidFill>
                  <a:srgbClr val="FFFFFF"/>
                </a:solidFill>
                <a:latin typeface="+mn-lt"/>
                <a:ea typeface="+mn-ea"/>
                <a:cs typeface="+mn-cs"/>
                <a:sym typeface="IBM Plex Sans"/>
              </a:defRPr>
            </a:pPr>
            <a:r>
              <a:rPr dirty="0"/>
              <a:t>Performance</a:t>
            </a:r>
          </a:p>
          <a:p>
            <a:pPr marL="340894" indent="-340894" defTabSz="2438400">
              <a:spcBef>
                <a:spcPts val="300"/>
              </a:spcBef>
              <a:buSzPct val="100000"/>
              <a:buChar char="•"/>
              <a:defRPr sz="3400">
                <a:solidFill>
                  <a:srgbClr val="FFFFFF"/>
                </a:solidFill>
                <a:latin typeface="+mn-lt"/>
                <a:ea typeface="+mn-ea"/>
                <a:cs typeface="+mn-cs"/>
                <a:sym typeface="IBM Plex Sans"/>
              </a:defRPr>
            </a:pPr>
            <a:r>
              <a:rPr dirty="0"/>
              <a:t>Computational Offload</a:t>
            </a:r>
          </a:p>
          <a:p>
            <a:pPr marL="340894" indent="-340894" defTabSz="2438400">
              <a:spcBef>
                <a:spcPts val="300"/>
              </a:spcBef>
              <a:buSzPct val="100000"/>
              <a:buChar char="•"/>
              <a:defRPr sz="3400">
                <a:solidFill>
                  <a:srgbClr val="FFFFFF"/>
                </a:solidFill>
                <a:latin typeface="+mn-lt"/>
                <a:ea typeface="+mn-ea"/>
                <a:cs typeface="+mn-cs"/>
                <a:sym typeface="IBM Plex Sans"/>
              </a:defRPr>
            </a:pPr>
            <a:r>
              <a:rPr dirty="0"/>
              <a:t>Security</a:t>
            </a:r>
          </a:p>
          <a:p>
            <a:pPr marL="340894" indent="-340894" defTabSz="2438400">
              <a:spcBef>
                <a:spcPts val="300"/>
              </a:spcBef>
              <a:buSzPct val="100000"/>
              <a:buChar char="•"/>
              <a:defRPr sz="3400">
                <a:solidFill>
                  <a:srgbClr val="FFFFFF"/>
                </a:solidFill>
                <a:latin typeface="+mn-lt"/>
                <a:ea typeface="+mn-ea"/>
                <a:cs typeface="+mn-cs"/>
                <a:sym typeface="IBM Plex Sans"/>
              </a:defRPr>
            </a:pPr>
            <a:r>
              <a:rPr dirty="0"/>
              <a:t>Data Reduction</a:t>
            </a:r>
          </a:p>
        </p:txBody>
      </p:sp>
      <p:sp>
        <p:nvSpPr>
          <p:cNvPr id="169" name="FCM5…"/>
          <p:cNvSpPr txBox="1"/>
          <p:nvPr/>
        </p:nvSpPr>
        <p:spPr>
          <a:xfrm>
            <a:off x="531832" y="262915"/>
            <a:ext cx="16291726" cy="1845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2438400">
              <a:lnSpc>
                <a:spcPct val="90000"/>
              </a:lnSpc>
              <a:defRPr sz="6400">
                <a:solidFill>
                  <a:srgbClr val="FFFFFF"/>
                </a:solidFill>
                <a:latin typeface="+mn-lt"/>
                <a:ea typeface="+mn-ea"/>
                <a:cs typeface="+mn-cs"/>
                <a:sym typeface="IBM Plex Sans"/>
              </a:defRPr>
            </a:pPr>
            <a:r>
              <a:rPr dirty="0"/>
              <a:t>FCM5</a:t>
            </a:r>
          </a:p>
          <a:p>
            <a:pPr defTabSz="2438400">
              <a:spcBef>
                <a:spcPts val="300"/>
              </a:spcBef>
              <a:defRPr sz="3700" i="1">
                <a:solidFill>
                  <a:srgbClr val="E8EDFE"/>
                </a:solidFill>
                <a:latin typeface="+mn-lt"/>
                <a:ea typeface="+mn-ea"/>
                <a:cs typeface="+mn-cs"/>
                <a:sym typeface="IBM Plex Sans"/>
              </a:defRPr>
            </a:pPr>
            <a:r>
              <a:rPr dirty="0"/>
              <a:t>Latest 2Tb QLC NAND, same FlashCore Reliability</a:t>
            </a:r>
          </a:p>
        </p:txBody>
      </p:sp>
      <p:graphicFrame>
        <p:nvGraphicFramePr>
          <p:cNvPr id="171" name="Table 2"/>
          <p:cNvGraphicFramePr/>
          <p:nvPr/>
        </p:nvGraphicFramePr>
        <p:xfrm>
          <a:off x="2342486" y="8172412"/>
          <a:ext cx="19699023" cy="3169920"/>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391752">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509170">
                  <a:extLst>
                    <a:ext uri="{9D8B030D-6E8A-4147-A177-3AD203B41FA5}">
                      <a16:colId xmlns:a16="http://schemas.microsoft.com/office/drawing/2014/main" val="20004"/>
                    </a:ext>
                  </a:extLst>
                </a:gridCol>
                <a:gridCol w="501699">
                  <a:extLst>
                    <a:ext uri="{9D8B030D-6E8A-4147-A177-3AD203B41FA5}">
                      <a16:colId xmlns:a16="http://schemas.microsoft.com/office/drawing/2014/main" val="20005"/>
                    </a:ext>
                  </a:extLst>
                </a:gridCol>
                <a:gridCol w="2483945">
                  <a:extLst>
                    <a:ext uri="{9D8B030D-6E8A-4147-A177-3AD203B41FA5}">
                      <a16:colId xmlns:a16="http://schemas.microsoft.com/office/drawing/2014/main" val="20006"/>
                    </a:ext>
                  </a:extLst>
                </a:gridCol>
                <a:gridCol w="491607">
                  <a:extLst>
                    <a:ext uri="{9D8B030D-6E8A-4147-A177-3AD203B41FA5}">
                      <a16:colId xmlns:a16="http://schemas.microsoft.com/office/drawing/2014/main" val="20007"/>
                    </a:ext>
                  </a:extLst>
                </a:gridCol>
                <a:gridCol w="2409077">
                  <a:extLst>
                    <a:ext uri="{9D8B030D-6E8A-4147-A177-3AD203B41FA5}">
                      <a16:colId xmlns:a16="http://schemas.microsoft.com/office/drawing/2014/main" val="20008"/>
                    </a:ext>
                  </a:extLst>
                </a:gridCol>
                <a:gridCol w="548631">
                  <a:extLst>
                    <a:ext uri="{9D8B030D-6E8A-4147-A177-3AD203B41FA5}">
                      <a16:colId xmlns:a16="http://schemas.microsoft.com/office/drawing/2014/main" val="20009"/>
                    </a:ext>
                  </a:extLst>
                </a:gridCol>
                <a:gridCol w="2515238">
                  <a:extLst>
                    <a:ext uri="{9D8B030D-6E8A-4147-A177-3AD203B41FA5}">
                      <a16:colId xmlns:a16="http://schemas.microsoft.com/office/drawing/2014/main" val="20010"/>
                    </a:ext>
                  </a:extLst>
                </a:gridCol>
              </a:tblGrid>
              <a:tr h="640080">
                <a:tc>
                  <a:txBody>
                    <a:bodyPr/>
                    <a:lstStyle/>
                    <a:p>
                      <a:pPr defTabSz="1829286">
                        <a:defRPr sz="1800" b="0"/>
                      </a:pPr>
                      <a:r>
                        <a:rPr sz="2600" b="1">
                          <a:solidFill>
                            <a:srgbClr val="FFFFFF"/>
                          </a:solidFill>
                          <a:latin typeface="IBM Plex Sans Light"/>
                          <a:ea typeface="IBM Plex Sans Light"/>
                          <a:cs typeface="IBM Plex Sans Light"/>
                          <a:sym typeface="IBM Plex Sans Light"/>
                        </a:rPr>
                        <a:t>Capacity Points in TB</a:t>
                      </a:r>
                    </a:p>
                  </a:txBody>
                  <a:tcPr marT="91440" marB="91440" horzOverflow="overflow">
                    <a:solidFill>
                      <a:schemeClr val="accent1">
                        <a:satOff val="-10322"/>
                        <a:lumOff val="-10549"/>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6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6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600">
                          <a:solidFill>
                            <a:srgbClr val="FFFFFF"/>
                          </a:solidFill>
                          <a:latin typeface="IBM Plex Sans Light"/>
                          <a:ea typeface="IBM Plex Sans Light"/>
                          <a:cs typeface="IBM Plex Sans Light"/>
                          <a:sym typeface="IBM Plex Sans Light"/>
                        </a:rPr>
                        <a:t>Large</a:t>
                      </a:r>
                    </a:p>
                  </a:txBody>
                  <a:tcPr marT="91440" marB="91440" horzOverflow="overflow">
                    <a:solidFill>
                      <a:schemeClr val="accent1">
                        <a:satOff val="-10322"/>
                        <a:lumOff val="-10549"/>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600">
                          <a:solidFill>
                            <a:srgbClr val="FFFFFF"/>
                          </a:solidFill>
                          <a:latin typeface="IBM Plex Sans Light"/>
                          <a:ea typeface="IBM Plex Sans Light"/>
                          <a:cs typeface="IBM Plex Sans Light"/>
                          <a:sym typeface="IBM Plex Sans Light"/>
                        </a:rPr>
                        <a:t>XL</a:t>
                      </a:r>
                    </a:p>
                  </a:txBody>
                  <a:tcPr marT="91440" marB="91440" horzOverflow="overflow">
                    <a:solidFill>
                      <a:schemeClr val="accent1">
                        <a:satOff val="-10322"/>
                        <a:lumOff val="-10549"/>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lang="en-GB" sz="2600" dirty="0">
                          <a:solidFill>
                            <a:srgbClr val="FFFFFF"/>
                          </a:solidFill>
                          <a:latin typeface="IBM Plex Sans Light"/>
                          <a:ea typeface="IBM Plex Sans Light"/>
                          <a:cs typeface="IBM Plex Sans Light"/>
                          <a:sym typeface="IBM Plex Sans Light"/>
                        </a:rPr>
                        <a:t>X</a:t>
                      </a:r>
                      <a:r>
                        <a:rPr sz="2600" dirty="0">
                          <a:solidFill>
                            <a:srgbClr val="FFFFFF"/>
                          </a:solidFill>
                          <a:latin typeface="IBM Plex Sans Light"/>
                          <a:ea typeface="IBM Plex Sans Light"/>
                          <a:cs typeface="IBM Plex Sans Light"/>
                          <a:sym typeface="IBM Plex Sans Light"/>
                        </a:rPr>
                        <a:t>XL</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632460">
                <a:tc>
                  <a:txBody>
                    <a:bodyPr/>
                    <a:lstStyle/>
                    <a:p>
                      <a:pPr defTabSz="1829286">
                        <a:defRPr sz="1800">
                          <a:solidFill>
                            <a:srgbClr val="000000"/>
                          </a:solidFill>
                        </a:defRPr>
                      </a:pPr>
                      <a:r>
                        <a:rPr sz="2600">
                          <a:latin typeface="IBM Plex Sans Light"/>
                          <a:ea typeface="IBM Plex Sans Light"/>
                          <a:cs typeface="IBM Plex Sans Light"/>
                          <a:sym typeface="IBM Plex Sans Light"/>
                        </a:rPr>
                        <a:t>RAW Capacity</a:t>
                      </a:r>
                    </a:p>
                  </a:txBody>
                  <a:tcPr marT="91440" marB="91440" anchor="ctr" horzOverflow="overflow">
                    <a:solidFill>
                      <a:srgbClr val="FFFFFF"/>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609584">
                        <a:defRPr sz="1800">
                          <a:solidFill>
                            <a:srgbClr val="000000"/>
                          </a:solidFill>
                        </a:defRPr>
                      </a:pPr>
                      <a:r>
                        <a:rPr sz="26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a:latin typeface="IBM Plex Sans Light"/>
                          <a:ea typeface="IBM Plex Sans Light"/>
                          <a:cs typeface="IBM Plex Sans Light"/>
                          <a:sym typeface="IBM Plex Sans Light"/>
                        </a:rPr>
                        <a:t>13.2</a:t>
                      </a:r>
                    </a:p>
                  </a:txBody>
                  <a:tcPr marT="91440" marB="91440" anchor="ctr" horzOverflow="overflow">
                    <a:solidFill>
                      <a:srgbClr val="FFFFFF"/>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a:latin typeface="IBM Plex Sans Light"/>
                          <a:ea typeface="IBM Plex Sans Light"/>
                          <a:cs typeface="IBM Plex Sans Light"/>
                          <a:sym typeface="IBM Plex Sans Light"/>
                        </a:rPr>
                        <a:t>26.4</a:t>
                      </a:r>
                    </a:p>
                  </a:txBody>
                  <a:tcPr marT="91440" marB="91440" anchor="ctr" horzOverflow="overflow">
                    <a:solidFill>
                      <a:srgbClr val="FFFFFF"/>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a:latin typeface="IBM Plex Sans Light"/>
                          <a:ea typeface="IBM Plex Sans Light"/>
                          <a:cs typeface="IBM Plex Sans Light"/>
                          <a:sym typeface="IBM Plex Sans Light"/>
                        </a:rPr>
                        <a:t>52.8</a:t>
                      </a:r>
                    </a:p>
                  </a:txBody>
                  <a:tcPr marT="91440" marB="91440" anchor="ctr" horzOverflow="overflow">
                    <a:solidFill>
                      <a:srgbClr val="FFFFFF"/>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dirty="0">
                          <a:latin typeface="IBM Plex Sans Light"/>
                          <a:ea typeface="IBM Plex Sans Light"/>
                          <a:cs typeface="IBM Plex Sans Light"/>
                          <a:sym typeface="IBM Plex Sans Light"/>
                        </a:rPr>
                        <a:t>105.6</a:t>
                      </a:r>
                    </a:p>
                  </a:txBody>
                  <a:tcPr marT="91440" marB="91440" anchor="ctr" horzOverflow="overflow">
                    <a:solidFill>
                      <a:srgbClr val="FFFFFF"/>
                    </a:solidFill>
                  </a:tcPr>
                </a:tc>
                <a:extLst>
                  <a:ext uri="{0D108BD9-81ED-4DB2-BD59-A6C34878D82A}">
                    <a16:rowId xmlns:a16="http://schemas.microsoft.com/office/drawing/2014/main" val="10002"/>
                  </a:ext>
                </a:extLst>
              </a:tr>
              <a:tr h="632460">
                <a:tc>
                  <a:txBody>
                    <a:bodyPr/>
                    <a:lstStyle/>
                    <a:p>
                      <a:pP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Physical Capacity (1:1)</a:t>
                      </a:r>
                    </a:p>
                  </a:txBody>
                  <a:tcPr marT="91440" marB="91440" anchor="ctr" horzOverflow="overflow">
                    <a:solidFill>
                      <a:schemeClr val="accent1">
                        <a:lumOff val="23627"/>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600">
                          <a:solidFill>
                            <a:srgbClr val="FFFFFF"/>
                          </a:solidFill>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22.4</a:t>
                      </a:r>
                    </a:p>
                  </a:txBody>
                  <a:tcPr marT="91440" marB="91440" anchor="ctr" horzOverflow="overflow">
                    <a:solidFill>
                      <a:schemeClr val="accent1">
                        <a:lumOff val="23627"/>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44.8</a:t>
                      </a:r>
                    </a:p>
                  </a:txBody>
                  <a:tcPr marT="91440" marB="91440" anchor="ctr" horzOverflow="overflow">
                    <a:solidFill>
                      <a:schemeClr val="accent1">
                        <a:lumOff val="23627"/>
                      </a:schemeClr>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89.6</a:t>
                      </a:r>
                    </a:p>
                  </a:txBody>
                  <a:tcPr marT="91440" marB="91440" anchor="ctr" horzOverflow="overflow">
                    <a:solidFill>
                      <a:schemeClr val="accent1">
                        <a:lumOff val="23627"/>
                      </a:schemeClr>
                    </a:solidFill>
                  </a:tcPr>
                </a:tc>
                <a:extLst>
                  <a:ext uri="{0D108BD9-81ED-4DB2-BD59-A6C34878D82A}">
                    <a16:rowId xmlns:a16="http://schemas.microsoft.com/office/drawing/2014/main" val="10003"/>
                  </a:ext>
                </a:extLst>
              </a:tr>
              <a:tr h="632460">
                <a:tc>
                  <a:txBody>
                    <a:bodyPr/>
                    <a:lstStyle/>
                    <a:p>
                      <a:pP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Effective Capacity</a:t>
                      </a:r>
                    </a:p>
                  </a:txBody>
                  <a:tcPr marT="91440" marB="91440" anchor="ctr" horzOverflow="overflow">
                    <a:solidFill>
                      <a:schemeClr val="accent1"/>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609584">
                        <a:defRPr sz="1800">
                          <a:solidFill>
                            <a:srgbClr val="000000"/>
                          </a:solidFill>
                        </a:defRPr>
                      </a:pPr>
                      <a:r>
                        <a:rPr sz="26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134.4</a:t>
                      </a:r>
                    </a:p>
                  </a:txBody>
                  <a:tcPr marT="91440" marB="91440" anchor="ctr" horzOverflow="overflow">
                    <a:solidFill>
                      <a:schemeClr val="accent1"/>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a:solidFill>
                            <a:srgbClr val="FFFFFF"/>
                          </a:solidFill>
                          <a:latin typeface="IBM Plex Sans Light"/>
                          <a:ea typeface="IBM Plex Sans Light"/>
                          <a:cs typeface="IBM Plex Sans Light"/>
                          <a:sym typeface="IBM Plex Sans Light"/>
                        </a:rPr>
                        <a:t>268.8</a:t>
                      </a:r>
                    </a:p>
                  </a:txBody>
                  <a:tcPr marT="91440" marB="91440" anchor="ctr" horzOverflow="overflow">
                    <a:solidFill>
                      <a:schemeClr val="accent1"/>
                    </a:solidFill>
                  </a:tcPr>
                </a:tc>
                <a:tc>
                  <a:txBody>
                    <a:bodyPr/>
                    <a:lstStyle/>
                    <a:p>
                      <a:pPr indent="342991" defTabSz="1829286">
                        <a:defRPr sz="2600">
                          <a:latin typeface="IBM Plex Sans Light"/>
                          <a:ea typeface="IBM Plex Sans Light"/>
                          <a:cs typeface="IBM Plex Sans Light"/>
                          <a:sym typeface="IBM Plex Sans Light"/>
                        </a:defRPr>
                      </a:pPr>
                      <a:endParaRPr/>
                    </a:p>
                  </a:txBody>
                  <a:tcPr marT="91440" marB="91440" horzOverflow="overflow">
                    <a:lnT w="0">
                      <a:noFill/>
                      <a:miter lim="400000"/>
                    </a:lnT>
                    <a:lnB w="0">
                      <a:miter lim="400000"/>
                    </a:lnB>
                    <a:noFill/>
                  </a:tcPr>
                </a:tc>
                <a:tc>
                  <a:txBody>
                    <a:bodyPr/>
                    <a:lstStyle/>
                    <a:p>
                      <a:pPr algn="ctr" defTabSz="1829286">
                        <a:defRPr sz="1800">
                          <a:solidFill>
                            <a:srgbClr val="000000"/>
                          </a:solidFill>
                        </a:defRPr>
                      </a:pPr>
                      <a:r>
                        <a:rPr sz="2600" dirty="0">
                          <a:solidFill>
                            <a:srgbClr val="FFFFFF"/>
                          </a:solidFill>
                          <a:latin typeface="IBM Plex Sans Light"/>
                          <a:ea typeface="IBM Plex Sans Light"/>
                          <a:cs typeface="IBM Plex Sans Light"/>
                          <a:sym typeface="IBM Plex Sans Light"/>
                        </a:rPr>
                        <a:t>438.0</a:t>
                      </a:r>
                    </a:p>
                  </a:txBody>
                  <a:tcPr marT="91440" marB="91440" anchor="ctr" horzOverflow="overflow">
                    <a:solidFill>
                      <a:schemeClr val="accent1"/>
                    </a:solidFill>
                  </a:tcPr>
                </a:tc>
                <a:extLst>
                  <a:ext uri="{0D108BD9-81ED-4DB2-BD59-A6C34878D82A}">
                    <a16:rowId xmlns:a16="http://schemas.microsoft.com/office/drawing/2014/main" val="10005"/>
                  </a:ext>
                </a:extLst>
              </a:tr>
              <a:tr h="632460">
                <a:tc>
                  <a:txBody>
                    <a:bodyPr/>
                    <a:lstStyle/>
                    <a:p>
                      <a:pPr defTabSz="1829286">
                        <a:defRPr sz="1800">
                          <a:solidFill>
                            <a:srgbClr val="000000"/>
                          </a:solidFill>
                        </a:defRPr>
                      </a:pPr>
                      <a:r>
                        <a:rPr sz="2600">
                          <a:latin typeface="IBM Plex Sans Light"/>
                          <a:ea typeface="IBM Plex Sans Light"/>
                          <a:cs typeface="IBM Plex Sans Light"/>
                          <a:sym typeface="IBM Plex Sans Light"/>
                        </a:rPr>
                        <a:t>Platform Support</a:t>
                      </a:r>
                    </a:p>
                  </a:txBody>
                  <a:tcPr marT="91440" marB="91440" anchor="ctr" horzOverflow="overflow">
                    <a:solidFill>
                      <a:srgbClr val="DDDDDD"/>
                    </a:solidFill>
                  </a:tcPr>
                </a:tc>
                <a:tc>
                  <a:txBody>
                    <a:bodyPr/>
                    <a:lstStyle/>
                    <a:p>
                      <a:pPr indent="342991" defTabSz="1829286">
                        <a:defRPr sz="2600">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600">
                          <a:latin typeface="IBM Plex Sans Light"/>
                          <a:ea typeface="IBM Plex Sans Light"/>
                          <a:cs typeface="IBM Plex Sans Light"/>
                          <a:sym typeface="IBM Plex Sans Light"/>
                        </a:rPr>
                        <a:t>x600</a:t>
                      </a:r>
                    </a:p>
                  </a:txBody>
                  <a:tcPr marT="91440" marB="91440" anchor="ctr" horzOverflow="overflow">
                    <a:solidFill>
                      <a:srgbClr val="DDDDDD"/>
                    </a:solidFill>
                  </a:tcPr>
                </a:tc>
                <a:tc>
                  <a:txBody>
                    <a:bodyPr/>
                    <a:lstStyle/>
                    <a:p>
                      <a:pPr indent="342991" defTabSz="1829286">
                        <a:defRPr sz="2600">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latin typeface="IBM Plex Sans Light"/>
                          <a:ea typeface="IBM Plex Sans Light"/>
                          <a:cs typeface="IBM Plex Sans Light"/>
                          <a:sym typeface="IBM Plex Sans Light"/>
                        </a:rPr>
                        <a:t>x600</a:t>
                      </a:r>
                    </a:p>
                  </a:txBody>
                  <a:tcPr marT="91440" marB="91440" anchor="ctr" horzOverflow="overflow">
                    <a:solidFill>
                      <a:srgbClr val="DDDDDD"/>
                    </a:solidFill>
                  </a:tcPr>
                </a:tc>
                <a:tc>
                  <a:txBody>
                    <a:bodyPr/>
                    <a:lstStyle/>
                    <a:p>
                      <a:pPr indent="342991" defTabSz="1829286">
                        <a:defRPr sz="2600">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latin typeface="IBM Plex Sans Light"/>
                          <a:ea typeface="IBM Plex Sans Light"/>
                          <a:cs typeface="IBM Plex Sans Light"/>
                          <a:sym typeface="IBM Plex Sans Light"/>
                        </a:rPr>
                        <a:t>x600</a:t>
                      </a:r>
                    </a:p>
                  </a:txBody>
                  <a:tcPr marT="91440" marB="91440" anchor="ctr" horzOverflow="overflow">
                    <a:solidFill>
                      <a:srgbClr val="DDDDDD"/>
                    </a:solidFill>
                  </a:tcPr>
                </a:tc>
                <a:tc>
                  <a:txBody>
                    <a:bodyPr/>
                    <a:lstStyle/>
                    <a:p>
                      <a:pPr indent="342991" defTabSz="1829286">
                        <a:defRPr sz="2600">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a:latin typeface="IBM Plex Sans Light"/>
                          <a:ea typeface="IBM Plex Sans Light"/>
                          <a:cs typeface="IBM Plex Sans Light"/>
                          <a:sym typeface="IBM Plex Sans Light"/>
                        </a:rPr>
                        <a:t>x600</a:t>
                      </a:r>
                    </a:p>
                  </a:txBody>
                  <a:tcPr marT="91440" marB="91440" anchor="ctr" horzOverflow="overflow">
                    <a:solidFill>
                      <a:srgbClr val="DDDDDD"/>
                    </a:solidFill>
                  </a:tcPr>
                </a:tc>
                <a:tc>
                  <a:txBody>
                    <a:bodyPr/>
                    <a:lstStyle/>
                    <a:p>
                      <a:pPr indent="342991" defTabSz="1829286">
                        <a:defRPr sz="2600">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600" dirty="0">
                          <a:latin typeface="IBM Plex Sans Light"/>
                          <a:ea typeface="IBM Plex Sans Light"/>
                          <a:cs typeface="IBM Plex Sans Light"/>
                          <a:sym typeface="IBM Plex Sans Light"/>
                        </a:rPr>
                        <a:t>9600</a:t>
                      </a:r>
                    </a:p>
                  </a:txBody>
                  <a:tcPr marT="91440" marB="91440" anchor="ctr" horzOverflow="overflow">
                    <a:solidFill>
                      <a:srgbClr val="DDDDDD"/>
                    </a:solid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5"/>
          <p:cNvSpPr txBox="1"/>
          <p:nvPr/>
        </p:nvSpPr>
        <p:spPr>
          <a:xfrm>
            <a:off x="763926" y="3438430"/>
            <a:ext cx="15349154" cy="138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l" defTabSz="1829379" rtl="0" eaLnBrk="1" fontAlgn="auto" latinLnBrk="0" hangingPunct="0">
              <a:lnSpc>
                <a:spcPct val="100000"/>
              </a:lnSpc>
              <a:spcBef>
                <a:spcPts val="600"/>
              </a:spcBef>
              <a:spcAft>
                <a:spcPts val="0"/>
              </a:spcAft>
              <a:buClrTx/>
              <a:buSzTx/>
              <a:buFontTx/>
              <a:buNone/>
              <a:tabLst/>
              <a:defRPr sz="5700">
                <a:solidFill>
                  <a:srgbClr val="FFFFFF"/>
                </a:solidFill>
              </a:defRPr>
            </a:pPr>
            <a:r>
              <a:rPr kumimoji="0" sz="5700" b="0" i="0" u="none" strike="noStrike" kern="0" cap="none" spc="0" normalizeH="0" baseline="0" noProof="0">
                <a:ln>
                  <a:noFill/>
                </a:ln>
                <a:solidFill>
                  <a:srgbClr val="FFFFFF"/>
                </a:solidFill>
                <a:effectLst/>
                <a:uLnTx/>
                <a:uFillTx/>
                <a:latin typeface="IBM Plex Sans Light"/>
                <a:sym typeface="IBM Plex Sans Light"/>
              </a:rPr>
              <a:t>High density flash that performs and endures</a:t>
            </a:r>
          </a:p>
          <a:p>
            <a:pPr marL="0" marR="0" lvl="0" indent="0" algn="l" defTabSz="1829379" rtl="0" eaLnBrk="1" fontAlgn="auto" latinLnBrk="0" hangingPunct="0">
              <a:lnSpc>
                <a:spcPct val="100000"/>
              </a:lnSpc>
              <a:spcBef>
                <a:spcPts val="600"/>
              </a:spcBef>
              <a:spcAft>
                <a:spcPts val="0"/>
              </a:spcAft>
              <a:buClrTx/>
              <a:buSzTx/>
              <a:buFontTx/>
              <a:buNone/>
              <a:tabLst/>
              <a:defRPr sz="2200" i="1">
                <a:solidFill>
                  <a:srgbClr val="FFFFFF"/>
                </a:solidFill>
                <a:latin typeface="IBM Plex Sans ExtLt"/>
                <a:ea typeface="IBM Plex Sans ExtLt"/>
                <a:cs typeface="IBM Plex Sans ExtLt"/>
                <a:sym typeface="IBM Plex Sans ExtLt"/>
              </a:defRPr>
            </a:pPr>
            <a:r>
              <a:rPr kumimoji="0" sz="2200" b="0" i="1" u="none" strike="noStrike" kern="0" cap="none" spc="0" normalizeH="0" baseline="0" noProof="0">
                <a:ln>
                  <a:noFill/>
                </a:ln>
                <a:solidFill>
                  <a:srgbClr val="FFFFFF"/>
                </a:solidFill>
                <a:effectLst/>
                <a:uLnTx/>
                <a:uFillTx/>
                <a:latin typeface="IBM Plex Sans ExtLt"/>
                <a:sym typeface="IBM Plex Sans ExtLt"/>
              </a:rPr>
              <a:t>Health Binning - asymmetric wear levelling, Heat Binning - minimise write amplification, Variable Voltage - lifespan</a:t>
            </a:r>
          </a:p>
        </p:txBody>
      </p:sp>
      <p:sp>
        <p:nvSpPr>
          <p:cNvPr id="368" name="Title 4"/>
          <p:cNvSpPr txBox="1">
            <a:spLocks noGrp="1"/>
          </p:cNvSpPr>
          <p:nvPr>
            <p:ph type="title" idx="4294967295"/>
          </p:nvPr>
        </p:nvSpPr>
        <p:spPr>
          <a:xfrm>
            <a:off x="576072" y="384047"/>
            <a:ext cx="11050590" cy="2100041"/>
          </a:xfrm>
          <a:prstGeom prst="rect">
            <a:avLst/>
          </a:prstGeom>
        </p:spPr>
        <p:txBody>
          <a:bodyPr/>
          <a:lstStyle/>
          <a:p>
            <a:pPr>
              <a:defRPr sz="6600">
                <a:solidFill>
                  <a:srgbClr val="FFFFFF"/>
                </a:solidFill>
                <a:latin typeface="IBM Plex Sans Light"/>
                <a:ea typeface="IBM Plex Sans Light"/>
                <a:cs typeface="IBM Plex Sans Light"/>
                <a:sym typeface="IBM Plex Sans Light"/>
              </a:defRPr>
            </a:pPr>
            <a:r>
              <a:rPr sz="6000" dirty="0"/>
              <a:t>FCM Intelligence</a:t>
            </a:r>
            <a:br>
              <a:rPr sz="6000" dirty="0"/>
            </a:br>
            <a:r>
              <a:rPr sz="4000" i="1" dirty="0">
                <a:solidFill>
                  <a:srgbClr val="87B1FE"/>
                </a:solidFill>
              </a:rPr>
              <a:t>Worlds</a:t>
            </a:r>
            <a:r>
              <a:rPr sz="4000" i="1" dirty="0">
                <a:solidFill>
                  <a:schemeClr val="accent1">
                    <a:lumOff val="23627"/>
                  </a:schemeClr>
                </a:solidFill>
              </a:rPr>
              <a:t> smartest Computational Storage Device</a:t>
            </a:r>
          </a:p>
        </p:txBody>
      </p:sp>
      <p:pic>
        <p:nvPicPr>
          <p:cNvPr id="369" name="FCM5_ISO_FRONT.png" descr="FCM5_ISO_FRON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966550" y="2023891"/>
            <a:ext cx="6187820" cy="9884997"/>
          </a:xfrm>
          <a:prstGeom prst="rect">
            <a:avLst/>
          </a:prstGeom>
          <a:ln w="12700">
            <a:miter lim="400000"/>
          </a:ln>
          <a:effectLst>
            <a:outerShdw blurRad="76200" dist="112286" dir="10543341" rotWithShape="0">
              <a:srgbClr val="FFFFFF">
                <a:alpha val="50000"/>
              </a:srgbClr>
            </a:outerShdw>
          </a:effectLst>
        </p:spPr>
      </p:pic>
      <p:sp>
        <p:nvSpPr>
          <p:cNvPr id="370" name="TextBox 5"/>
          <p:cNvSpPr txBox="1"/>
          <p:nvPr/>
        </p:nvSpPr>
        <p:spPr>
          <a:xfrm>
            <a:off x="763926" y="5734985"/>
            <a:ext cx="15349154" cy="138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l" defTabSz="1829379" rtl="0" eaLnBrk="1" fontAlgn="auto" latinLnBrk="0" hangingPunct="0">
              <a:lnSpc>
                <a:spcPct val="100000"/>
              </a:lnSpc>
              <a:spcBef>
                <a:spcPts val="600"/>
              </a:spcBef>
              <a:spcAft>
                <a:spcPts val="0"/>
              </a:spcAft>
              <a:buClrTx/>
              <a:buSzTx/>
              <a:buFontTx/>
              <a:buNone/>
              <a:tabLst/>
              <a:defRPr sz="5700">
                <a:solidFill>
                  <a:srgbClr val="FFFFFF"/>
                </a:solidFill>
              </a:defRPr>
            </a:pPr>
            <a:r>
              <a:rPr kumimoji="0" sz="5700" b="0" i="0" u="none" strike="noStrike" kern="0" cap="none" spc="0" normalizeH="0" baseline="0" noProof="0">
                <a:ln>
                  <a:noFill/>
                </a:ln>
                <a:solidFill>
                  <a:srgbClr val="FFFFFF"/>
                </a:solidFill>
                <a:effectLst/>
                <a:uLnTx/>
                <a:uFillTx/>
                <a:latin typeface="IBM Plex Sans Light"/>
                <a:sym typeface="IBM Plex Sans Light"/>
              </a:rPr>
              <a:t>Dynamic workload reactive performance</a:t>
            </a:r>
          </a:p>
          <a:p>
            <a:pPr marL="0" marR="0" lvl="0" indent="0" algn="l" defTabSz="1829379" rtl="0" eaLnBrk="1" fontAlgn="auto" latinLnBrk="0" hangingPunct="0">
              <a:lnSpc>
                <a:spcPct val="100000"/>
              </a:lnSpc>
              <a:spcBef>
                <a:spcPts val="600"/>
              </a:spcBef>
              <a:spcAft>
                <a:spcPts val="0"/>
              </a:spcAft>
              <a:buClrTx/>
              <a:buSzTx/>
              <a:buFontTx/>
              <a:buNone/>
              <a:tabLst/>
              <a:defRPr sz="2200" i="1">
                <a:solidFill>
                  <a:srgbClr val="FFFFFF"/>
                </a:solidFill>
                <a:latin typeface="IBM Plex Sans ExtLt"/>
                <a:ea typeface="IBM Plex Sans ExtLt"/>
                <a:cs typeface="IBM Plex Sans ExtLt"/>
                <a:sym typeface="IBM Plex Sans ExtLt"/>
              </a:defRPr>
            </a:pPr>
            <a:r>
              <a:rPr kumimoji="0" sz="2200" b="0" i="1" u="none" strike="noStrike" kern="0" cap="none" spc="0" normalizeH="0" baseline="0" noProof="0">
                <a:ln>
                  <a:noFill/>
                </a:ln>
                <a:solidFill>
                  <a:srgbClr val="FFFFFF"/>
                </a:solidFill>
                <a:effectLst/>
                <a:uLnTx/>
                <a:uFillTx/>
                <a:latin typeface="IBM Plex Sans ExtLt"/>
                <a:sym typeface="IBM Plex Sans ExtLt"/>
              </a:rPr>
              <a:t>Pseudo-SLC read caching, Smart data placement - hinting architecture</a:t>
            </a:r>
          </a:p>
        </p:txBody>
      </p:sp>
      <p:sp>
        <p:nvSpPr>
          <p:cNvPr id="371" name="TextBox 5"/>
          <p:cNvSpPr txBox="1"/>
          <p:nvPr/>
        </p:nvSpPr>
        <p:spPr>
          <a:xfrm>
            <a:off x="763926" y="8031539"/>
            <a:ext cx="15719604" cy="1384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l" defTabSz="1829379" rtl="0" eaLnBrk="1" fontAlgn="auto" latinLnBrk="0" hangingPunct="0">
              <a:lnSpc>
                <a:spcPct val="100000"/>
              </a:lnSpc>
              <a:spcBef>
                <a:spcPts val="600"/>
              </a:spcBef>
              <a:spcAft>
                <a:spcPts val="0"/>
              </a:spcAft>
              <a:buClrTx/>
              <a:buSzTx/>
              <a:buFontTx/>
              <a:buNone/>
              <a:tabLst/>
              <a:defRPr sz="5700">
                <a:solidFill>
                  <a:srgbClr val="FFFFFF"/>
                </a:solidFill>
              </a:defRPr>
            </a:pPr>
            <a:r>
              <a:rPr kumimoji="0" sz="5700" b="0" i="0" u="none" strike="noStrike" kern="0" cap="none" spc="0" normalizeH="0" baseline="0" noProof="0">
                <a:ln>
                  <a:noFill/>
                </a:ln>
                <a:solidFill>
                  <a:srgbClr val="FFFFFF"/>
                </a:solidFill>
                <a:effectLst/>
                <a:uLnTx/>
                <a:uFillTx/>
                <a:latin typeface="IBM Plex Sans Light"/>
                <a:sym typeface="IBM Plex Sans Light"/>
              </a:rPr>
              <a:t>Internal anomaly &amp; ransomware threat detection</a:t>
            </a:r>
          </a:p>
          <a:p>
            <a:pPr marL="0" marR="0" lvl="0" indent="0" algn="l" defTabSz="1829379" rtl="0" eaLnBrk="1" fontAlgn="auto" latinLnBrk="0" hangingPunct="0">
              <a:lnSpc>
                <a:spcPct val="100000"/>
              </a:lnSpc>
              <a:spcBef>
                <a:spcPts val="600"/>
              </a:spcBef>
              <a:spcAft>
                <a:spcPts val="0"/>
              </a:spcAft>
              <a:buClrTx/>
              <a:buSzTx/>
              <a:buFontTx/>
              <a:buNone/>
              <a:tabLst/>
              <a:defRPr sz="2200" i="1">
                <a:solidFill>
                  <a:srgbClr val="FFFFFF"/>
                </a:solidFill>
                <a:latin typeface="IBM Plex Sans ExtLt"/>
                <a:ea typeface="IBM Plex Sans ExtLt"/>
                <a:cs typeface="IBM Plex Sans ExtLt"/>
                <a:sym typeface="IBM Plex Sans ExtLt"/>
              </a:defRPr>
            </a:pPr>
            <a:r>
              <a:rPr kumimoji="0" sz="2200" b="0" i="1" u="none" strike="noStrike" kern="0" cap="none" spc="0" normalizeH="0" baseline="0" noProof="0">
                <a:ln>
                  <a:noFill/>
                </a:ln>
                <a:solidFill>
                  <a:srgbClr val="FFFFFF"/>
                </a:solidFill>
                <a:effectLst/>
                <a:uLnTx/>
                <a:uFillTx/>
                <a:latin typeface="IBM Plex Sans ExtLt"/>
                <a:sym typeface="IBM Plex Sans ExtLt"/>
              </a:rPr>
              <a:t>Meta-data collected from every I/O, Summary data every 2s, Statistical analysis -median - mean</a:t>
            </a:r>
          </a:p>
        </p:txBody>
      </p:sp>
      <p:sp>
        <p:nvSpPr>
          <p:cNvPr id="372" name="TextBox 5"/>
          <p:cNvSpPr txBox="1"/>
          <p:nvPr/>
        </p:nvSpPr>
        <p:spPr>
          <a:xfrm>
            <a:off x="763926" y="10328095"/>
            <a:ext cx="15349154" cy="129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0" marR="0" lvl="0" indent="0" algn="l" defTabSz="1829379" rtl="0" eaLnBrk="1" fontAlgn="auto" latinLnBrk="0" hangingPunct="0">
              <a:lnSpc>
                <a:spcPct val="100000"/>
              </a:lnSpc>
              <a:spcBef>
                <a:spcPts val="600"/>
              </a:spcBef>
              <a:spcAft>
                <a:spcPts val="0"/>
              </a:spcAft>
              <a:buClrTx/>
              <a:buSzTx/>
              <a:buFontTx/>
              <a:buNone/>
              <a:tabLst/>
              <a:defRPr sz="5700">
                <a:solidFill>
                  <a:srgbClr val="FFFFFF"/>
                </a:solidFill>
              </a:defRPr>
            </a:pPr>
            <a:r>
              <a:rPr kumimoji="0" sz="5700" b="0" i="0" u="none" strike="noStrike" kern="0" cap="none" spc="0" normalizeH="0" baseline="0" noProof="0" dirty="0">
                <a:ln>
                  <a:noFill/>
                </a:ln>
                <a:solidFill>
                  <a:srgbClr val="FFFFFF"/>
                </a:solidFill>
                <a:effectLst/>
                <a:uLnTx/>
                <a:uFillTx/>
                <a:latin typeface="IBM Plex Sans Light"/>
                <a:sym typeface="IBM Plex Sans Light"/>
              </a:rPr>
              <a:t>Zero impact encryption and compression…</a:t>
            </a:r>
          </a:p>
          <a:p>
            <a:pPr lvl="0">
              <a:spcBef>
                <a:spcPts val="600"/>
              </a:spcBef>
              <a:defRPr sz="2200" i="1">
                <a:solidFill>
                  <a:srgbClr val="FFFFFF"/>
                </a:solidFill>
                <a:latin typeface="IBM Plex Sans ExtLt"/>
                <a:ea typeface="IBM Plex Sans ExtLt"/>
                <a:cs typeface="IBM Plex Sans ExtLt"/>
                <a:sym typeface="IBM Plex Sans ExtLt"/>
              </a:defRPr>
            </a:pPr>
            <a:r>
              <a:rPr kumimoji="0" sz="2200" b="0" i="1" u="none" strike="noStrike" kern="0" cap="none" spc="0" normalizeH="0" baseline="0" noProof="0" dirty="0">
                <a:ln>
                  <a:noFill/>
                </a:ln>
                <a:solidFill>
                  <a:srgbClr val="FFFFFF"/>
                </a:solidFill>
                <a:effectLst/>
                <a:uLnTx/>
                <a:uFillTx/>
                <a:latin typeface="IBM Plex Sans ExtLt"/>
                <a:sym typeface="IBM Plex Sans ExtLt"/>
              </a:rPr>
              <a:t>100% hardware </a:t>
            </a:r>
            <a:r>
              <a:rPr lang="en-GB" sz="2200" i="1" dirty="0">
                <a:solidFill>
                  <a:srgbClr val="FFFFFF"/>
                </a:solidFill>
                <a:latin typeface="IBM Plex Sans ExtLt"/>
                <a:sym typeface="IBM Plex Sans ExtLt"/>
              </a:rPr>
              <a:t>logic, Post-Quantum Cryptography for key transport and authentication, </a:t>
            </a:r>
            <a:r>
              <a:rPr kumimoji="0" sz="2200" b="0" i="1" u="none" strike="noStrike" kern="0" cap="none" spc="0" normalizeH="0" baseline="0" noProof="0" dirty="0">
                <a:ln>
                  <a:noFill/>
                </a:ln>
                <a:solidFill>
                  <a:srgbClr val="FFFFFF"/>
                </a:solidFill>
                <a:effectLst/>
                <a:uLnTx/>
                <a:uFillTx/>
                <a:latin typeface="IBM Plex Sans ExtLt"/>
                <a:sym typeface="IBM Plex Sans ExtLt"/>
              </a:rPr>
              <a:t>always on zero performance impact</a:t>
            </a:r>
          </a:p>
        </p:txBody>
      </p:sp>
      <p:sp>
        <p:nvSpPr>
          <p:cNvPr id="2" name="TextBox 5">
            <a:extLst>
              <a:ext uri="{FF2B5EF4-FFF2-40B4-BE49-F238E27FC236}">
                <a16:creationId xmlns:a16="http://schemas.microsoft.com/office/drawing/2014/main" id="{8500DA0D-DF3E-078C-E1E6-D6B1E702519E}"/>
              </a:ext>
            </a:extLst>
          </p:cNvPr>
          <p:cNvSpPr txBox="1"/>
          <p:nvPr/>
        </p:nvSpPr>
        <p:spPr>
          <a:xfrm>
            <a:off x="14403593" y="12624648"/>
            <a:ext cx="8750777" cy="877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0" marR="0" lvl="0" indent="0" algn="l" defTabSz="1829379" rtl="0" eaLnBrk="1" fontAlgn="auto" latinLnBrk="0" hangingPunct="0">
              <a:lnSpc>
                <a:spcPct val="100000"/>
              </a:lnSpc>
              <a:spcBef>
                <a:spcPts val="600"/>
              </a:spcBef>
              <a:spcAft>
                <a:spcPts val="0"/>
              </a:spcAft>
              <a:buClrTx/>
              <a:buSzTx/>
              <a:buFontTx/>
              <a:buNone/>
              <a:tabLst/>
              <a:defRPr sz="5700">
                <a:solidFill>
                  <a:srgbClr val="FFFFFF"/>
                </a:solidFill>
              </a:defRPr>
            </a:pPr>
            <a:r>
              <a:rPr lang="en-GB" sz="5700" dirty="0">
                <a:solidFill>
                  <a:srgbClr val="87B1FE"/>
                </a:solidFill>
              </a:rPr>
              <a:t>…and</a:t>
            </a:r>
            <a:r>
              <a:rPr kumimoji="0" lang="en-GB" sz="5700" b="0" i="0" u="none" strike="noStrike" kern="0" cap="none" spc="0" normalizeH="0" baseline="0" noProof="0" dirty="0">
                <a:ln>
                  <a:noFill/>
                </a:ln>
                <a:solidFill>
                  <a:srgbClr val="87B1FE"/>
                </a:solidFill>
                <a:effectLst/>
                <a:uLnTx/>
                <a:uFillTx/>
                <a:latin typeface="IBM Plex Sans Light"/>
                <a:sym typeface="IBM Plex Sans Light"/>
              </a:rPr>
              <a:t> NEW</a:t>
            </a:r>
            <a:r>
              <a:rPr kumimoji="0" lang="en-GB" sz="5700" b="0" i="0" u="none" strike="noStrike" kern="0" cap="none" spc="0" normalizeH="0" noProof="0" dirty="0">
                <a:ln>
                  <a:noFill/>
                </a:ln>
                <a:solidFill>
                  <a:srgbClr val="87B1FE"/>
                </a:solidFill>
                <a:effectLst/>
                <a:uLnTx/>
                <a:uFillTx/>
                <a:latin typeface="IBM Plex Sans Light"/>
                <a:sym typeface="IBM Plex Sans Light"/>
              </a:rPr>
              <a:t> deduplication</a:t>
            </a:r>
            <a:endParaRPr kumimoji="0" sz="5700" b="0" i="0" u="none" strike="noStrike" kern="0" cap="none" spc="0" normalizeH="0" baseline="0" noProof="0" dirty="0">
              <a:ln>
                <a:noFill/>
              </a:ln>
              <a:solidFill>
                <a:srgbClr val="87B1FE"/>
              </a:solidFill>
              <a:effectLst/>
              <a:uLnTx/>
              <a:uFillTx/>
              <a:latin typeface="IBM Plex Sans Light"/>
              <a:sym typeface="IBM Plex Sans Ligh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iterate>
                                    <p:tmAbs val="0"/>
                                  </p:iterate>
                                  <p:childTnLst>
                                    <p:set>
                                      <p:cBhvr>
                                        <p:cTn id="6" fill="hold"/>
                                        <p:tgtEl>
                                          <p:spTgt spid="369"/>
                                        </p:tgtEl>
                                        <p:attrNameLst>
                                          <p:attrName>style.visibility</p:attrName>
                                        </p:attrNameLst>
                                      </p:cBhvr>
                                      <p:to>
                                        <p:strVal val="visible"/>
                                      </p:to>
                                    </p:set>
                                    <p:anim calcmode="lin" valueType="num">
                                      <p:cBhvr>
                                        <p:cTn id="7" dur="1500" fill="hold"/>
                                        <p:tgtEl>
                                          <p:spTgt spid="369"/>
                                        </p:tgtEl>
                                        <p:attrNameLst>
                                          <p:attrName>ppt_x</p:attrName>
                                        </p:attrNameLst>
                                      </p:cBhvr>
                                      <p:tavLst>
                                        <p:tav tm="0">
                                          <p:val>
                                            <p:strVal val="#ppt_x"/>
                                          </p:val>
                                        </p:tav>
                                        <p:tav tm="100000">
                                          <p:val>
                                            <p:strVal val="#ppt_x"/>
                                          </p:val>
                                        </p:tav>
                                      </p:tavLst>
                                    </p:anim>
                                    <p:anim calcmode="lin" valueType="num">
                                      <p:cBhvr>
                                        <p:cTn id="8" dur="1500" fill="hold"/>
                                        <p:tgtEl>
                                          <p:spTgt spid="36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2" presetClass="entr" presetSubtype="8" fill="hold" grpId="0" nodeType="afterEffect">
                                  <p:stCondLst>
                                    <p:cond delay="0"/>
                                  </p:stCondLst>
                                  <p:iterate>
                                    <p:tmAbs val="0"/>
                                  </p:iterate>
                                  <p:childTnLst>
                                    <p:set>
                                      <p:cBhvr>
                                        <p:cTn id="11" fill="hold"/>
                                        <p:tgtEl>
                                          <p:spTgt spid="367"/>
                                        </p:tgtEl>
                                        <p:attrNameLst>
                                          <p:attrName>style.visibility</p:attrName>
                                        </p:attrNameLst>
                                      </p:cBhvr>
                                      <p:to>
                                        <p:strVal val="visible"/>
                                      </p:to>
                                    </p:set>
                                    <p:animEffect transition="in" filter="wipe(left)">
                                      <p:cBhvr>
                                        <p:cTn id="12" dur="1000"/>
                                        <p:tgtEl>
                                          <p:spTgt spid="3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70"/>
                                        </p:tgtEl>
                                        <p:attrNameLst>
                                          <p:attrName>style.visibility</p:attrName>
                                        </p:attrNameLst>
                                      </p:cBhvr>
                                      <p:to>
                                        <p:strVal val="visible"/>
                                      </p:to>
                                    </p:set>
                                    <p:animEffect transition="in" filter="wipe(left)">
                                      <p:cBhvr>
                                        <p:cTn id="17" dur="1000"/>
                                        <p:tgtEl>
                                          <p:spTgt spid="3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371"/>
                                        </p:tgtEl>
                                        <p:attrNameLst>
                                          <p:attrName>style.visibility</p:attrName>
                                        </p:attrNameLst>
                                      </p:cBhvr>
                                      <p:to>
                                        <p:strVal val="visible"/>
                                      </p:to>
                                    </p:set>
                                    <p:animEffect transition="in" filter="wipe(left)">
                                      <p:cBhvr>
                                        <p:cTn id="22" dur="1000"/>
                                        <p:tgtEl>
                                          <p:spTgt spid="3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372"/>
                                        </p:tgtEl>
                                        <p:attrNameLst>
                                          <p:attrName>style.visibility</p:attrName>
                                        </p:attrNameLst>
                                      </p:cBhvr>
                                      <p:to>
                                        <p:strVal val="visible"/>
                                      </p:to>
                                    </p:set>
                                    <p:animEffect transition="in" filter="wipe(left)">
                                      <p:cBhvr>
                                        <p:cTn id="27" dur="1000"/>
                                        <p:tgtEl>
                                          <p:spTgt spid="37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2"/>
                                        </p:tgtEl>
                                        <p:attrNameLst>
                                          <p:attrName>style.visibility</p:attrName>
                                        </p:attrNameLst>
                                      </p:cBhvr>
                                      <p:to>
                                        <p:strVal val="visible"/>
                                      </p:to>
                                    </p:set>
                                    <p:animEffect transition="in" filter="wipe(left)">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animBg="1" advAuto="0"/>
      <p:bldP spid="369" grpId="0" animBg="1" advAuto="0"/>
      <p:bldP spid="370" grpId="0" animBg="1" advAuto="0"/>
      <p:bldP spid="371" grpId="0" animBg="1" advAuto="0"/>
      <p:bldP spid="372" grpId="0" animBg="1" advAuto="0"/>
      <p:bldP spid="2"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Don’t we need some new enclosures?"/>
          <p:cNvSpPr txBox="1"/>
          <p:nvPr/>
        </p:nvSpPr>
        <p:spPr>
          <a:xfrm>
            <a:off x="6528981" y="5551330"/>
            <a:ext cx="10295319" cy="4100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defTabSz="2438400">
              <a:defRPr sz="8600" i="1">
                <a:solidFill>
                  <a:srgbClr val="FFFFFF"/>
                </a:solidFill>
                <a:latin typeface="+mn-lt"/>
                <a:ea typeface="+mn-ea"/>
                <a:cs typeface="+mn-cs"/>
                <a:sym typeface="IBM Plex Sans"/>
              </a:defRPr>
            </a:lvl1pPr>
          </a:lstStyle>
          <a:p>
            <a:r>
              <a:t>Don’t we need some new enclosures?</a:t>
            </a:r>
          </a:p>
        </p:txBody>
      </p:sp>
      <p:sp>
        <p:nvSpPr>
          <p:cNvPr id="420" name="With the new FCM5 E3 form factor…"/>
          <p:cNvSpPr txBox="1">
            <a:spLocks noGrp="1"/>
          </p:cNvSpPr>
          <p:nvPr>
            <p:ph type="title" idx="4294967295"/>
          </p:nvPr>
        </p:nvSpPr>
        <p:spPr>
          <a:xfrm>
            <a:off x="576072" y="384047"/>
            <a:ext cx="9180017" cy="4573589"/>
          </a:xfrm>
          <a:prstGeom prst="rect">
            <a:avLst/>
          </a:prstGeom>
        </p:spPr>
        <p:txBody>
          <a:bodyPr/>
          <a:lstStyle>
            <a:lvl1pPr defTabSz="2438337">
              <a:lnSpc>
                <a:spcPct val="80000"/>
              </a:lnSpc>
              <a:defRPr sz="7900" spc="-158">
                <a:solidFill>
                  <a:srgbClr val="FFFFFF"/>
                </a:solidFill>
                <a:latin typeface="IBM Plex Sans Light"/>
                <a:ea typeface="IBM Plex Sans Light"/>
                <a:cs typeface="IBM Plex Sans Light"/>
                <a:sym typeface="IBM Plex Sans Light"/>
              </a:defRPr>
            </a:lvl1pPr>
          </a:lstStyle>
          <a:p>
            <a:r>
              <a:t>With the new FCM5 E3 form factor…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type="lt">
                                    <p:tmAbs val="100"/>
                                  </p:iterate>
                                  <p:childTnLst>
                                    <p:set>
                                      <p:cBhvr>
                                        <p:cTn id="6" fill="hold"/>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Double-click to edit"/>
          <p:cNvSpPr txBox="1">
            <a:spLocks noGrp="1"/>
          </p:cNvSpPr>
          <p:nvPr>
            <p:ph type="title"/>
          </p:nvPr>
        </p:nvSpPr>
        <p:spPr>
          <a:prstGeom prst="rect">
            <a:avLst/>
          </a:prstGeom>
        </p:spPr>
        <p:txBody>
          <a:bodyPr/>
          <a:lstStyle/>
          <a:p>
            <a:endParaRPr/>
          </a:p>
        </p:txBody>
      </p:sp>
      <p:pic>
        <p:nvPicPr>
          <p:cNvPr id="423" name="Thomas_Prior_IBM_Mexico_Day_02_0365_r1.jpeg" descr="Thomas_Prior_IBM_Mexico_Day_02_0365_r1.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751" y="-41671"/>
            <a:ext cx="24431501" cy="137993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Atollon_9600_TILT_noBezel.png" descr="Atollon_9600_TILT_noBezel.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05013" y="3477618"/>
            <a:ext cx="20146083" cy="2844806"/>
          </a:xfrm>
          <a:prstGeom prst="rect">
            <a:avLst/>
          </a:prstGeom>
          <a:ln w="12700">
            <a:miter lim="400000"/>
          </a:ln>
        </p:spPr>
      </p:pic>
      <p:sp>
        <p:nvSpPr>
          <p:cNvPr id="427"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9600</a:t>
            </a:r>
          </a:p>
        </p:txBody>
      </p:sp>
      <p:sp>
        <p:nvSpPr>
          <p:cNvPr id="428" name="Almost 12PBe, 1.75M real world OLTP IOPs and 86GB/s in 2U"/>
          <p:cNvSpPr txBox="1"/>
          <p:nvPr/>
        </p:nvSpPr>
        <p:spPr>
          <a:xfrm>
            <a:off x="2054822" y="10800601"/>
            <a:ext cx="20274357" cy="9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5800">
                <a:solidFill>
                  <a:srgbClr val="FFFFFF"/>
                </a:solidFill>
              </a:defRPr>
            </a:lvl1pPr>
          </a:lstStyle>
          <a:p>
            <a:r>
              <a:t>Almost 12PBe, 1.75M real world OLTP IOPs and 86GB/s in 2U </a:t>
            </a:r>
          </a:p>
        </p:txBody>
      </p:sp>
      <p:pic>
        <p:nvPicPr>
          <p:cNvPr id="3" name="Picture 2" descr="A black rectangular object with blue lines&#10;&#10;AI-generated content may be incorrect.">
            <a:extLst>
              <a:ext uri="{FF2B5EF4-FFF2-40B4-BE49-F238E27FC236}">
                <a16:creationId xmlns:a16="http://schemas.microsoft.com/office/drawing/2014/main" id="{9658AED6-FCA9-A53F-C728-78D632395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454" y="5973064"/>
            <a:ext cx="19807200" cy="3999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iterate>
                                    <p:tmAbs val="0"/>
                                  </p:iterate>
                                  <p:childTnLst>
                                    <p:set>
                                      <p:cBhvr>
                                        <p:cTn id="6" fill="hold"/>
                                        <p:tgtEl>
                                          <p:spTgt spid="428"/>
                                        </p:tgtEl>
                                        <p:attrNameLst>
                                          <p:attrName>style.visibility</p:attrName>
                                        </p:attrNameLst>
                                      </p:cBhvr>
                                      <p:to>
                                        <p:strVal val="visible"/>
                                      </p:to>
                                    </p:set>
                                    <p:animEffect transition="in" filter="wipe(left)">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Atollon_9600_TILT_noBezel.png" descr="Atollon_9600_TILT_noBezel.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518892" y="2382539"/>
            <a:ext cx="17346027" cy="5821007"/>
          </a:xfrm>
          <a:prstGeom prst="rect">
            <a:avLst/>
          </a:prstGeom>
          <a:ln w="12700">
            <a:miter lim="400000"/>
          </a:ln>
        </p:spPr>
      </p:pic>
      <p:sp>
        <p:nvSpPr>
          <p:cNvPr id="433"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9600</a:t>
            </a:r>
          </a:p>
        </p:txBody>
      </p:sp>
      <p:graphicFrame>
        <p:nvGraphicFramePr>
          <p:cNvPr id="434" name="Table 2"/>
          <p:cNvGraphicFramePr/>
          <p:nvPr/>
        </p:nvGraphicFramePr>
        <p:xfrm>
          <a:off x="1828374" y="8315994"/>
          <a:ext cx="8020013"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tblGrid>
              <a:tr h="641844">
                <a:tc>
                  <a:txBody>
                    <a:bodyPr/>
                    <a:lstStyle/>
                    <a:p>
                      <a:pPr defTabSz="1829286">
                        <a:defRPr sz="2800" b="0">
                          <a:solidFill>
                            <a:srgbClr val="FFFFFF"/>
                          </a:solidFill>
                          <a:latin typeface="IBM Plex Sans Light"/>
                          <a:ea typeface="IBM Plex Sans Light"/>
                          <a:cs typeface="IBM Plex Sans Light"/>
                          <a:sym typeface="IBM Plex Sans Light"/>
                        </a:defRPr>
                      </a:pPr>
                      <a:r>
                        <a:t>Capacity Points in </a:t>
                      </a:r>
                      <a:r>
                        <a:rPr>
                          <a:latin typeface="IBM Plex Sans Medm"/>
                          <a:ea typeface="IBM Plex Sans Medm"/>
                          <a:cs typeface="IBM Plex Sans Medm"/>
                          <a:sym typeface="IBM Plex Sans Medm"/>
                        </a:rPr>
                        <a:t>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x32 FCM5 physical w/RAID</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151.9</a:t>
                      </a:r>
                    </a:p>
                  </a:txBody>
                  <a:tcPr marT="91440" marB="91440" anchor="ctr" horzOverflow="overflow">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911.4</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graphicFrame>
        <p:nvGraphicFramePr>
          <p:cNvPr id="435" name="Table 2"/>
          <p:cNvGraphicFramePr/>
          <p:nvPr/>
        </p:nvGraphicFramePr>
        <p:xfrm>
          <a:off x="1828374" y="8315994"/>
          <a:ext cx="11207010"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710495">
                  <a:extLst>
                    <a:ext uri="{9D8B030D-6E8A-4147-A177-3AD203B41FA5}">
                      <a16:colId xmlns:a16="http://schemas.microsoft.com/office/drawing/2014/main" val="20004"/>
                    </a:ext>
                  </a:extLst>
                </a:gridCol>
              </a:tblGrid>
              <a:tr h="641844">
                <a:tc>
                  <a:txBody>
                    <a:bodyPr/>
                    <a:lstStyle/>
                    <a:p>
                      <a:pPr defTabSz="1829286">
                        <a:defRPr sz="2800" b="0">
                          <a:solidFill>
                            <a:srgbClr val="FFFFFF"/>
                          </a:solidFill>
                          <a:latin typeface="IBM Plex Sans Light"/>
                          <a:ea typeface="IBM Plex Sans Light"/>
                          <a:cs typeface="IBM Plex Sans Light"/>
                          <a:sym typeface="IBM Plex Sans Light"/>
                        </a:defRPr>
                      </a:pPr>
                      <a:r>
                        <a:t>Capacity Points in </a:t>
                      </a:r>
                      <a:r>
                        <a:rPr>
                          <a:latin typeface="IBM Plex Sans Medm"/>
                          <a:ea typeface="IBM Plex Sans Medm"/>
                          <a:cs typeface="IBM Plex Sans Medm"/>
                          <a:sym typeface="IBM Plex Sans Medm"/>
                        </a:rPr>
                        <a:t>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13.2</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x32 FCM5 physical w/RAID</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151.9</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303.8</a:t>
                      </a:r>
                    </a:p>
                  </a:txBody>
                  <a:tcPr marT="91440" marB="91440" anchor="ctr" horzOverflow="overflow">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911.4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1822.8</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graphicFrame>
        <p:nvGraphicFramePr>
          <p:cNvPr id="436" name="Table 2"/>
          <p:cNvGraphicFramePr/>
          <p:nvPr/>
        </p:nvGraphicFramePr>
        <p:xfrm>
          <a:off x="1828374" y="8315994"/>
          <a:ext cx="14363065"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710495">
                  <a:extLst>
                    <a:ext uri="{9D8B030D-6E8A-4147-A177-3AD203B41FA5}">
                      <a16:colId xmlns:a16="http://schemas.microsoft.com/office/drawing/2014/main" val="20004"/>
                    </a:ext>
                  </a:extLst>
                </a:gridCol>
                <a:gridCol w="476502">
                  <a:extLst>
                    <a:ext uri="{9D8B030D-6E8A-4147-A177-3AD203B41FA5}">
                      <a16:colId xmlns:a16="http://schemas.microsoft.com/office/drawing/2014/main" val="20005"/>
                    </a:ext>
                  </a:extLst>
                </a:gridCol>
                <a:gridCol w="2679553">
                  <a:extLst>
                    <a:ext uri="{9D8B030D-6E8A-4147-A177-3AD203B41FA5}">
                      <a16:colId xmlns:a16="http://schemas.microsoft.com/office/drawing/2014/main" val="20006"/>
                    </a:ext>
                  </a:extLst>
                </a:gridCol>
              </a:tblGrid>
              <a:tr h="641844">
                <a:tc>
                  <a:txBody>
                    <a:bodyPr/>
                    <a:lstStyle/>
                    <a:p>
                      <a:pPr defTabSz="1829286">
                        <a:defRPr sz="2800" b="0">
                          <a:solidFill>
                            <a:srgbClr val="FFFFFF"/>
                          </a:solidFill>
                          <a:latin typeface="IBM Plex Sans Light"/>
                          <a:ea typeface="IBM Plex Sans Light"/>
                          <a:cs typeface="IBM Plex Sans Light"/>
                          <a:sym typeface="IBM Plex Sans Light"/>
                        </a:defRPr>
                      </a:pPr>
                      <a:r>
                        <a:t>Capacity Points in </a:t>
                      </a:r>
                      <a:r>
                        <a:rPr>
                          <a:latin typeface="IBM Plex Sans Medm"/>
                          <a:ea typeface="IBM Plex Sans Medm"/>
                          <a:cs typeface="IBM Plex Sans Medm"/>
                          <a:sym typeface="IBM Plex Sans Medm"/>
                        </a:rPr>
                        <a:t>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Large</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13.2</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26.4</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22.4</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134.4</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x32 FCM5 physical w/RAID</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151.9</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303.8</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607.6</a:t>
                      </a:r>
                    </a:p>
                  </a:txBody>
                  <a:tcPr marT="91440" marB="91440" anchor="ctr" horzOverflow="overflow">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911.4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1822.8</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3645.6</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graphicFrame>
        <p:nvGraphicFramePr>
          <p:cNvPr id="437" name="Table 2"/>
          <p:cNvGraphicFramePr/>
          <p:nvPr/>
        </p:nvGraphicFramePr>
        <p:xfrm>
          <a:off x="1828374" y="8315994"/>
          <a:ext cx="17519120"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710495">
                  <a:extLst>
                    <a:ext uri="{9D8B030D-6E8A-4147-A177-3AD203B41FA5}">
                      <a16:colId xmlns:a16="http://schemas.microsoft.com/office/drawing/2014/main" val="20004"/>
                    </a:ext>
                  </a:extLst>
                </a:gridCol>
                <a:gridCol w="476502">
                  <a:extLst>
                    <a:ext uri="{9D8B030D-6E8A-4147-A177-3AD203B41FA5}">
                      <a16:colId xmlns:a16="http://schemas.microsoft.com/office/drawing/2014/main" val="20005"/>
                    </a:ext>
                  </a:extLst>
                </a:gridCol>
                <a:gridCol w="2679553">
                  <a:extLst>
                    <a:ext uri="{9D8B030D-6E8A-4147-A177-3AD203B41FA5}">
                      <a16:colId xmlns:a16="http://schemas.microsoft.com/office/drawing/2014/main" val="20006"/>
                    </a:ext>
                  </a:extLst>
                </a:gridCol>
                <a:gridCol w="476502">
                  <a:extLst>
                    <a:ext uri="{9D8B030D-6E8A-4147-A177-3AD203B41FA5}">
                      <a16:colId xmlns:a16="http://schemas.microsoft.com/office/drawing/2014/main" val="20007"/>
                    </a:ext>
                  </a:extLst>
                </a:gridCol>
                <a:gridCol w="2679553">
                  <a:extLst>
                    <a:ext uri="{9D8B030D-6E8A-4147-A177-3AD203B41FA5}">
                      <a16:colId xmlns:a16="http://schemas.microsoft.com/office/drawing/2014/main" val="20008"/>
                    </a:ext>
                  </a:extLst>
                </a:gridCol>
              </a:tblGrid>
              <a:tr h="641844">
                <a:tc>
                  <a:txBody>
                    <a:bodyPr/>
                    <a:lstStyle/>
                    <a:p>
                      <a:pPr defTabSz="1829286">
                        <a:defRPr sz="2800" b="0">
                          <a:solidFill>
                            <a:srgbClr val="FFFFFF"/>
                          </a:solidFill>
                          <a:latin typeface="IBM Plex Sans Light"/>
                          <a:ea typeface="IBM Plex Sans Light"/>
                          <a:cs typeface="IBM Plex Sans Light"/>
                          <a:sym typeface="IBM Plex Sans Light"/>
                        </a:defRPr>
                      </a:pPr>
                      <a:r>
                        <a:t>Capacity Points in </a:t>
                      </a:r>
                      <a:r>
                        <a:rPr>
                          <a:latin typeface="IBM Plex Sans Medm"/>
                          <a:ea typeface="IBM Plex Sans Medm"/>
                          <a:cs typeface="IBM Plex Sans Medm"/>
                          <a:sym typeface="IBM Plex Sans Medm"/>
                        </a:rPr>
                        <a:t>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Large</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XL</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13.2</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26.4</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52.8</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22.4</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44.8</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134.4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268.8</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x32 FCM5 physical w/RAID</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151.9</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303.8</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607.6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1215.2</a:t>
                      </a:r>
                    </a:p>
                  </a:txBody>
                  <a:tcPr marT="91440" marB="91440" anchor="ctr" horzOverflow="overflow">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911.4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1822.8</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3645.6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7291.2</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graphicFrame>
        <p:nvGraphicFramePr>
          <p:cNvPr id="438" name="Table 2"/>
          <p:cNvGraphicFramePr/>
          <p:nvPr/>
        </p:nvGraphicFramePr>
        <p:xfrm>
          <a:off x="1828374" y="8315994"/>
          <a:ext cx="20727250"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710495">
                  <a:extLst>
                    <a:ext uri="{9D8B030D-6E8A-4147-A177-3AD203B41FA5}">
                      <a16:colId xmlns:a16="http://schemas.microsoft.com/office/drawing/2014/main" val="20004"/>
                    </a:ext>
                  </a:extLst>
                </a:gridCol>
                <a:gridCol w="476502">
                  <a:extLst>
                    <a:ext uri="{9D8B030D-6E8A-4147-A177-3AD203B41FA5}">
                      <a16:colId xmlns:a16="http://schemas.microsoft.com/office/drawing/2014/main" val="20005"/>
                    </a:ext>
                  </a:extLst>
                </a:gridCol>
                <a:gridCol w="2679553">
                  <a:extLst>
                    <a:ext uri="{9D8B030D-6E8A-4147-A177-3AD203B41FA5}">
                      <a16:colId xmlns:a16="http://schemas.microsoft.com/office/drawing/2014/main" val="20006"/>
                    </a:ext>
                  </a:extLst>
                </a:gridCol>
                <a:gridCol w="476502">
                  <a:extLst>
                    <a:ext uri="{9D8B030D-6E8A-4147-A177-3AD203B41FA5}">
                      <a16:colId xmlns:a16="http://schemas.microsoft.com/office/drawing/2014/main" val="20007"/>
                    </a:ext>
                  </a:extLst>
                </a:gridCol>
                <a:gridCol w="2679553">
                  <a:extLst>
                    <a:ext uri="{9D8B030D-6E8A-4147-A177-3AD203B41FA5}">
                      <a16:colId xmlns:a16="http://schemas.microsoft.com/office/drawing/2014/main" val="20008"/>
                    </a:ext>
                  </a:extLst>
                </a:gridCol>
                <a:gridCol w="561823">
                  <a:extLst>
                    <a:ext uri="{9D8B030D-6E8A-4147-A177-3AD203B41FA5}">
                      <a16:colId xmlns:a16="http://schemas.microsoft.com/office/drawing/2014/main" val="20009"/>
                    </a:ext>
                  </a:extLst>
                </a:gridCol>
                <a:gridCol w="2646307">
                  <a:extLst>
                    <a:ext uri="{9D8B030D-6E8A-4147-A177-3AD203B41FA5}">
                      <a16:colId xmlns:a16="http://schemas.microsoft.com/office/drawing/2014/main" val="20010"/>
                    </a:ext>
                  </a:extLst>
                </a:gridCol>
              </a:tblGrid>
              <a:tr h="641844">
                <a:tc>
                  <a:txBody>
                    <a:bodyPr/>
                    <a:lstStyle/>
                    <a:p>
                      <a:pPr defTabSz="1829286">
                        <a:defRPr sz="2800" b="0">
                          <a:solidFill>
                            <a:srgbClr val="FFFFFF"/>
                          </a:solidFill>
                          <a:latin typeface="IBM Plex Sans Light"/>
                          <a:ea typeface="IBM Plex Sans Light"/>
                          <a:cs typeface="IBM Plex Sans Light"/>
                          <a:sym typeface="IBM Plex Sans Light"/>
                        </a:defRPr>
                      </a:pPr>
                      <a:r>
                        <a:t>Capacity Points in </a:t>
                      </a:r>
                      <a:r>
                        <a:rPr>
                          <a:latin typeface="IBM Plex Sans Medm"/>
                          <a:ea typeface="IBM Plex Sans Medm"/>
                          <a:cs typeface="IBM Plex Sans Medm"/>
                          <a:sym typeface="IBM Plex Sans Medm"/>
                        </a:rPr>
                        <a:t>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Large</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XL</a:t>
                      </a:r>
                    </a:p>
                  </a:txBody>
                  <a:tcPr marT="91440" marB="91440" horzOverflow="overflow">
                    <a:solidFill>
                      <a:schemeClr val="accent1">
                        <a:satOff val="-10322"/>
                        <a:lumOff val="-10549"/>
                      </a:schemeClr>
                    </a:solidFill>
                  </a:tcPr>
                </a:tc>
                <a:tc>
                  <a:txBody>
                    <a:bodyPr/>
                    <a:lstStyle/>
                    <a:p>
                      <a:pPr algn="ctr" defTabSz="1829286">
                        <a:defRPr sz="2800" b="0">
                          <a:solidFill>
                            <a:srgbClr val="FFFFFF"/>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2XL</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13.2</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26.4</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52.8</a:t>
                      </a:r>
                    </a:p>
                  </a:txBody>
                  <a:tcPr marT="91440" marB="91440" anchor="ctr" horzOverflow="overflow">
                    <a:solidFill>
                      <a:srgbClr val="FFFFFF"/>
                    </a:solidFill>
                  </a:tcPr>
                </a:tc>
                <a:tc>
                  <a:txBody>
                    <a:bodyPr/>
                    <a:lstStyle/>
                    <a:p>
                      <a:pPr algn="ctr" defTabSz="1829286">
                        <a:defRPr sz="2800">
                          <a:solidFill>
                            <a:srgbClr val="000000"/>
                          </a:solidFill>
                          <a:latin typeface="IBM Plex Sans Light"/>
                          <a:ea typeface="IBM Plex Sans Light"/>
                          <a:cs typeface="IBM Plex Sans Light"/>
                          <a:sym typeface="IBM Plex Sans Light"/>
                        </a:defRPr>
                      </a:pPr>
                      <a:endParaRPr/>
                    </a:p>
                  </a:txBody>
                  <a:tcPr marT="91440" marB="91440" anchor="ctr"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105.6</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22.4</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44.8</a:t>
                      </a:r>
                    </a:p>
                  </a:txBody>
                  <a:tcPr marT="91440" marB="91440" anchor="ctr" horzOverflow="overflow">
                    <a:solidFill>
                      <a:schemeClr val="accent1">
                        <a:lumOff val="23627"/>
                      </a:schemeClr>
                    </a:solidFill>
                  </a:tcPr>
                </a:tc>
                <a:tc>
                  <a:txBody>
                    <a:bodyPr/>
                    <a:lstStyle/>
                    <a:p>
                      <a:pPr algn="ctr" defTabSz="1829286">
                        <a:defRPr sz="2800">
                          <a:solidFill>
                            <a:srgbClr val="000000"/>
                          </a:solidFill>
                          <a:latin typeface="IBM Plex Sans Light"/>
                          <a:ea typeface="IBM Plex Sans Light"/>
                          <a:cs typeface="IBM Plex Sans Light"/>
                          <a:sym typeface="IBM Plex Sans Light"/>
                        </a:defRPr>
                      </a:pPr>
                      <a:endParaRPr/>
                    </a:p>
                  </a:txBody>
                  <a:tcPr marT="91440" marB="91440" anchor="ctr"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89.6</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134.4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268.8</a:t>
                      </a:r>
                    </a:p>
                  </a:txBody>
                  <a:tcPr marT="91440" marB="91440" anchor="ctr" horzOverflow="overflow">
                    <a:solidFill>
                      <a:schemeClr val="accent1"/>
                    </a:solidFill>
                  </a:tcPr>
                </a:tc>
                <a:tc>
                  <a:txBody>
                    <a:bodyPr/>
                    <a:lstStyle/>
                    <a:p>
                      <a:pPr algn="ctr" defTabSz="1829286">
                        <a:defRPr sz="2800">
                          <a:solidFill>
                            <a:srgbClr val="000000"/>
                          </a:solidFill>
                          <a:latin typeface="IBM Plex Sans Light"/>
                          <a:ea typeface="IBM Plex Sans Light"/>
                          <a:cs typeface="IBM Plex Sans Light"/>
                          <a:sym typeface="IBM Plex Sans Light"/>
                        </a:defRPr>
                      </a:pPr>
                      <a:endParaRPr/>
                    </a:p>
                  </a:txBody>
                  <a:tcPr marT="91440" marB="91440" anchor="ctr" horzOverflow="overflow">
                    <a:lnT w="0">
                      <a:miter lim="400000"/>
                    </a:lnT>
                    <a:lnB w="0">
                      <a:miter lim="400000"/>
                    </a:lnB>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438.0</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x32 FCM5 physical w/RAID</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151.9</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303.8</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607.6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1215.2</a:t>
                      </a:r>
                    </a:p>
                  </a:txBody>
                  <a:tcPr marT="91440" marB="91440" anchor="ctr" horzOverflow="overflow">
                    <a:lnR w="0">
                      <a:miter lim="400000"/>
                    </a:lnR>
                    <a:solidFill>
                      <a:schemeClr val="accent1">
                        <a:lumOff val="23627"/>
                      </a:schemeClr>
                    </a:solidFill>
                  </a:tcPr>
                </a:tc>
                <a:tc>
                  <a:txBody>
                    <a:bodyPr/>
                    <a:lstStyle/>
                    <a:p>
                      <a:pPr algn="ctr" defTabSz="1829286">
                        <a:defRPr sz="2800">
                          <a:solidFill>
                            <a:srgbClr val="000000"/>
                          </a:solidFill>
                          <a:latin typeface="IBM Plex Sans Light"/>
                          <a:ea typeface="IBM Plex Sans Light"/>
                          <a:cs typeface="IBM Plex Sans Light"/>
                          <a:sym typeface="IBM Plex Sans Light"/>
                        </a:defRPr>
                      </a:pPr>
                      <a:endParaRPr/>
                    </a:p>
                  </a:txBody>
                  <a:tcPr marT="91440" marB="91440" anchor="ctr" horzOverflow="overflow">
                    <a:lnL w="0">
                      <a:miter lim="400000"/>
                    </a:lnL>
                    <a:lnR w="0">
                      <a:miter lim="400000"/>
                    </a:lnR>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2430.4</a:t>
                      </a:r>
                    </a:p>
                  </a:txBody>
                  <a:tcPr marT="91440" marB="91440" anchor="ctr" horzOverflow="overflow">
                    <a:lnL w="0">
                      <a:miter lim="400000"/>
                    </a:lnL>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911.4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1822.8</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3645.6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7291.2</a:t>
                      </a:r>
                    </a:p>
                  </a:txBody>
                  <a:tcPr marT="91440" marB="91440" anchor="ctr" horzOverflow="overflow">
                    <a:lnR w="0">
                      <a:miter lim="400000"/>
                    </a:lnR>
                    <a:solidFill>
                      <a:schemeClr val="accent1"/>
                    </a:solidFill>
                  </a:tcPr>
                </a:tc>
                <a:tc>
                  <a:txBody>
                    <a:bodyPr/>
                    <a:lstStyle/>
                    <a:p>
                      <a:pPr algn="ctr" defTabSz="1829286">
                        <a:defRPr sz="2800">
                          <a:latin typeface="IBM Plex Sans Light"/>
                          <a:ea typeface="IBM Plex Sans Light"/>
                          <a:cs typeface="IBM Plex Sans Light"/>
                          <a:sym typeface="IBM Plex Sans Light"/>
                        </a:defRPr>
                      </a:pPr>
                      <a:endParaRPr/>
                    </a:p>
                  </a:txBody>
                  <a:tcPr marT="91440" marB="91440" anchor="ctr" horzOverflow="overflow">
                    <a:lnL w="0">
                      <a:miter lim="400000"/>
                    </a:lnL>
                    <a:lnT w="0">
                      <a:miter lim="400000"/>
                    </a:lnT>
                    <a:lnB w="0">
                      <a:miter lim="400000"/>
                    </a:lnB>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11880.8</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grpSp>
        <p:nvGrpSpPr>
          <p:cNvPr id="442" name="Group"/>
          <p:cNvGrpSpPr/>
          <p:nvPr/>
        </p:nvGrpSpPr>
        <p:grpSpPr>
          <a:xfrm>
            <a:off x="19647044" y="2006420"/>
            <a:ext cx="4199690" cy="10825533"/>
            <a:chOff x="0" y="0"/>
            <a:chExt cx="4199689" cy="10825531"/>
          </a:xfrm>
        </p:grpSpPr>
        <p:sp>
          <p:nvSpPr>
            <p:cNvPr id="439" name="Rectangle"/>
            <p:cNvSpPr/>
            <p:nvPr/>
          </p:nvSpPr>
          <p:spPr>
            <a:xfrm>
              <a:off x="0" y="6102441"/>
              <a:ext cx="3145997" cy="4723091"/>
            </a:xfrm>
            <a:prstGeom prst="rect">
              <a:avLst/>
            </a:prstGeom>
            <a:noFill/>
            <a:ln w="114300" cap="flat">
              <a:solidFill>
                <a:schemeClr val="accent2">
                  <a:lumOff val="14215"/>
                </a:schemeClr>
              </a:solidFill>
              <a:prstDash val="solid"/>
              <a:round/>
            </a:ln>
            <a:effectLst/>
          </p:spPr>
          <p:txBody>
            <a:bodyPr wrap="square" lIns="91439" tIns="91439" rIns="91439" bIns="91439" numCol="1" anchor="t">
              <a:noAutofit/>
            </a:bodyPr>
            <a:lstStyle/>
            <a:p>
              <a:pPr>
                <a:defRPr>
                  <a:solidFill>
                    <a:srgbClr val="FFFFFF"/>
                  </a:solidFill>
                  <a:latin typeface="+mn-lt"/>
                  <a:ea typeface="+mn-ea"/>
                  <a:cs typeface="+mn-cs"/>
                  <a:sym typeface="IBM Plex Sans"/>
                </a:defRPr>
              </a:pPr>
              <a:endParaRPr/>
            </a:p>
          </p:txBody>
        </p:sp>
        <p:sp>
          <p:nvSpPr>
            <p:cNvPr id="440" name="Line"/>
            <p:cNvSpPr/>
            <p:nvPr/>
          </p:nvSpPr>
          <p:spPr>
            <a:xfrm flipH="1">
              <a:off x="2549015" y="2643111"/>
              <a:ext cx="1" cy="3245256"/>
            </a:xfrm>
            <a:prstGeom prst="line">
              <a:avLst/>
            </a:prstGeom>
            <a:noFill/>
            <a:ln w="88900" cap="flat">
              <a:solidFill>
                <a:schemeClr val="accent2">
                  <a:lumOff val="14215"/>
                </a:schemeClr>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latin typeface="+mn-lt"/>
                  <a:ea typeface="+mn-ea"/>
                  <a:cs typeface="+mn-cs"/>
                  <a:sym typeface="IBM Plex Sans"/>
                </a:defRPr>
              </a:pPr>
              <a:endParaRPr/>
            </a:p>
          </p:txBody>
        </p:sp>
        <p:sp>
          <p:nvSpPr>
            <p:cNvPr id="441" name="The new 2XL…"/>
            <p:cNvSpPr/>
            <p:nvPr/>
          </p:nvSpPr>
          <p:spPr>
            <a:xfrm>
              <a:off x="898342" y="0"/>
              <a:ext cx="330134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a:solidFill>
                    <a:schemeClr val="accent2">
                      <a:lumOff val="14215"/>
                    </a:schemeClr>
                  </a:solidFill>
                  <a:latin typeface="IBM Plex Sans Medm"/>
                  <a:ea typeface="IBM Plex Sans Medm"/>
                  <a:cs typeface="IBM Plex Sans Medm"/>
                  <a:sym typeface="IBM Plex Sans Medm"/>
                </a:defRPr>
              </a:pPr>
              <a:r>
                <a:t>The new 2XL</a:t>
              </a:r>
            </a:p>
            <a:p>
              <a:pPr algn="ctr">
                <a:defRPr>
                  <a:solidFill>
                    <a:schemeClr val="accent2">
                      <a:lumOff val="14215"/>
                    </a:schemeClr>
                  </a:solidFill>
                  <a:latin typeface="IBM Plex Sans Medm"/>
                  <a:ea typeface="IBM Plex Sans Medm"/>
                  <a:cs typeface="IBM Plex Sans Medm"/>
                  <a:sym typeface="IBM Plex Sans Medm"/>
                </a:defRPr>
              </a:pPr>
              <a:r>
                <a:t>105.6TB FCM5</a:t>
              </a:r>
            </a:p>
            <a:p>
              <a:pPr algn="ctr">
                <a:defRPr>
                  <a:solidFill>
                    <a:schemeClr val="accent2">
                      <a:lumOff val="14215"/>
                    </a:schemeClr>
                  </a:solidFill>
                  <a:latin typeface="IBM Plex Sans Medm"/>
                  <a:ea typeface="IBM Plex Sans Medm"/>
                  <a:cs typeface="IBM Plex Sans Medm"/>
                  <a:sym typeface="IBM Plex Sans Medm"/>
                </a:defRPr>
              </a:pPr>
              <a:r>
                <a:t>is exclusive to</a:t>
              </a:r>
            </a:p>
            <a:p>
              <a:pPr algn="ctr">
                <a:defRPr>
                  <a:solidFill>
                    <a:schemeClr val="accent2">
                      <a:lumOff val="14215"/>
                    </a:schemeClr>
                  </a:solidFill>
                  <a:latin typeface="IBM Plex Sans Medm"/>
                  <a:ea typeface="IBM Plex Sans Medm"/>
                  <a:cs typeface="IBM Plex Sans Medm"/>
                  <a:sym typeface="IBM Plex Sans Medm"/>
                </a:defRPr>
              </a:pPr>
              <a:r>
                <a:t>to the 9600</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Atollon_9600_TILT_noBezel.png" descr="Atollon_9600_TILT_noBezel.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79810" y="3753884"/>
            <a:ext cx="20424417" cy="2882048"/>
          </a:xfrm>
          <a:prstGeom prst="rect">
            <a:avLst/>
          </a:prstGeom>
          <a:ln w="12700">
            <a:miter lim="400000"/>
          </a:ln>
        </p:spPr>
      </p:pic>
      <p:sp>
        <p:nvSpPr>
          <p:cNvPr id="448"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9600</a:t>
            </a:r>
          </a:p>
        </p:txBody>
      </p:sp>
      <p:pic>
        <p:nvPicPr>
          <p:cNvPr id="3" name="Picture 2" descr="A close-up of a computer&#10;&#10;AI-generated content may be incorrect.">
            <a:extLst>
              <a:ext uri="{FF2B5EF4-FFF2-40B4-BE49-F238E27FC236}">
                <a16:creationId xmlns:a16="http://schemas.microsoft.com/office/drawing/2014/main" id="{B6DA98C2-F62F-1336-BD7D-A74EC3A3EE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7074" y="3337125"/>
            <a:ext cx="20757600" cy="7198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7600</a:t>
            </a:r>
          </a:p>
        </p:txBody>
      </p:sp>
      <p:sp>
        <p:nvSpPr>
          <p:cNvPr id="456" name="Over 7PBe, 700K real world OLTP IOPs and 60GB/s in 2U"/>
          <p:cNvSpPr txBox="1"/>
          <p:nvPr/>
        </p:nvSpPr>
        <p:spPr>
          <a:xfrm>
            <a:off x="2618400" y="10800601"/>
            <a:ext cx="18719395" cy="9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5800">
                <a:solidFill>
                  <a:srgbClr val="FFFFFF"/>
                </a:solidFill>
              </a:defRPr>
            </a:lvl1pPr>
          </a:lstStyle>
          <a:p>
            <a:r>
              <a:t>Over 7PBe, 700K real world OLTP IOPs and 60GB/s in 2U </a:t>
            </a:r>
          </a:p>
        </p:txBody>
      </p:sp>
      <p:pic>
        <p:nvPicPr>
          <p:cNvPr id="2" name="Atollon_9600_TILT_noBezel.png" descr="Atollon_9600_TILT_noBezel.png">
            <a:extLst>
              <a:ext uri="{FF2B5EF4-FFF2-40B4-BE49-F238E27FC236}">
                <a16:creationId xmlns:a16="http://schemas.microsoft.com/office/drawing/2014/main" id="{E7914FA5-0C30-987F-9F3B-B12E96D6920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05013" y="3477618"/>
            <a:ext cx="20146083" cy="2844806"/>
          </a:xfrm>
          <a:prstGeom prst="rect">
            <a:avLst/>
          </a:prstGeom>
          <a:ln w="12700">
            <a:miter lim="400000"/>
          </a:ln>
        </p:spPr>
      </p:pic>
      <p:pic>
        <p:nvPicPr>
          <p:cNvPr id="3" name="Picture 2" descr="A black rectangular object with blue lines&#10;&#10;AI-generated content may be incorrect.">
            <a:extLst>
              <a:ext uri="{FF2B5EF4-FFF2-40B4-BE49-F238E27FC236}">
                <a16:creationId xmlns:a16="http://schemas.microsoft.com/office/drawing/2014/main" id="{AE3223C7-0145-3C5F-7D16-BE396968D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454" y="5973064"/>
            <a:ext cx="19807200" cy="3999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iterate>
                                    <p:tmAbs val="0"/>
                                  </p:iterate>
                                  <p:childTnLst>
                                    <p:set>
                                      <p:cBhvr>
                                        <p:cTn id="6" fill="hold"/>
                                        <p:tgtEl>
                                          <p:spTgt spid="456"/>
                                        </p:tgtEl>
                                        <p:attrNameLst>
                                          <p:attrName>style.visibility</p:attrName>
                                        </p:attrNameLst>
                                      </p:cBhvr>
                                      <p:to>
                                        <p:strVal val="visible"/>
                                      </p:to>
                                    </p:set>
                                    <p:animEffect transition="in" filter="wipe(left)">
                                      <p:cBhvr>
                                        <p:cTn id="7" dur="10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Atollon_9600_TILT_noBezel.png" descr="Atollon_9600_TILT_noBezel.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242395" y="2656373"/>
            <a:ext cx="15899382" cy="5335539"/>
          </a:xfrm>
          <a:prstGeom prst="rect">
            <a:avLst/>
          </a:prstGeom>
          <a:ln w="12700">
            <a:miter lim="400000"/>
          </a:ln>
        </p:spPr>
      </p:pic>
      <p:sp>
        <p:nvSpPr>
          <p:cNvPr id="461"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7600</a:t>
            </a:r>
          </a:p>
        </p:txBody>
      </p:sp>
      <p:graphicFrame>
        <p:nvGraphicFramePr>
          <p:cNvPr id="462" name="Table 2"/>
          <p:cNvGraphicFramePr/>
          <p:nvPr/>
        </p:nvGraphicFramePr>
        <p:xfrm>
          <a:off x="3218537" y="8242450"/>
          <a:ext cx="17519120"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710495">
                  <a:extLst>
                    <a:ext uri="{9D8B030D-6E8A-4147-A177-3AD203B41FA5}">
                      <a16:colId xmlns:a16="http://schemas.microsoft.com/office/drawing/2014/main" val="20004"/>
                    </a:ext>
                  </a:extLst>
                </a:gridCol>
                <a:gridCol w="476502">
                  <a:extLst>
                    <a:ext uri="{9D8B030D-6E8A-4147-A177-3AD203B41FA5}">
                      <a16:colId xmlns:a16="http://schemas.microsoft.com/office/drawing/2014/main" val="20005"/>
                    </a:ext>
                  </a:extLst>
                </a:gridCol>
                <a:gridCol w="2679553">
                  <a:extLst>
                    <a:ext uri="{9D8B030D-6E8A-4147-A177-3AD203B41FA5}">
                      <a16:colId xmlns:a16="http://schemas.microsoft.com/office/drawing/2014/main" val="20006"/>
                    </a:ext>
                  </a:extLst>
                </a:gridCol>
                <a:gridCol w="476502">
                  <a:extLst>
                    <a:ext uri="{9D8B030D-6E8A-4147-A177-3AD203B41FA5}">
                      <a16:colId xmlns:a16="http://schemas.microsoft.com/office/drawing/2014/main" val="20007"/>
                    </a:ext>
                  </a:extLst>
                </a:gridCol>
                <a:gridCol w="2679553">
                  <a:extLst>
                    <a:ext uri="{9D8B030D-6E8A-4147-A177-3AD203B41FA5}">
                      <a16:colId xmlns:a16="http://schemas.microsoft.com/office/drawing/2014/main" val="20008"/>
                    </a:ext>
                  </a:extLst>
                </a:gridCol>
              </a:tblGrid>
              <a:tr h="641844">
                <a:tc>
                  <a:txBody>
                    <a:bodyPr/>
                    <a:lstStyle/>
                    <a:p>
                      <a:pPr defTabSz="1829286">
                        <a:defRPr sz="2800" b="0">
                          <a:solidFill>
                            <a:srgbClr val="FFFFFF"/>
                          </a:solidFill>
                          <a:latin typeface="IBM Plex Sans Light"/>
                          <a:ea typeface="IBM Plex Sans Light"/>
                          <a:cs typeface="IBM Plex Sans Light"/>
                          <a:sym typeface="IBM Plex Sans Light"/>
                        </a:defRPr>
                      </a:pPr>
                      <a:r>
                        <a:t>Capacity Points in </a:t>
                      </a:r>
                      <a:r>
                        <a:rPr>
                          <a:latin typeface="IBM Plex Sans Medm"/>
                          <a:ea typeface="IBM Plex Sans Medm"/>
                          <a:cs typeface="IBM Plex Sans Medm"/>
                          <a:sym typeface="IBM Plex Sans Medm"/>
                        </a:rPr>
                        <a:t>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Large</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B w="12700">
                      <a:solidFill>
                        <a:srgbClr val="000000"/>
                      </a:solidFill>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XL</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13.2</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26.4</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12700">
                      <a:solidFill>
                        <a:srgbClr val="000000"/>
                      </a:solidFill>
                    </a:lnT>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52.8</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22.4</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44.8</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134.4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268.8</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physical w/RAID</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151.9</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303.8</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607.6</a:t>
                      </a:r>
                    </a:p>
                  </a:txBody>
                  <a:tcPr marT="91440" marB="91440" anchor="ctr" horzOverflow="overflow">
                    <a:solidFill>
                      <a:schemeClr val="accent1">
                        <a:lumOff val="23627"/>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1215.2</a:t>
                      </a:r>
                    </a:p>
                  </a:txBody>
                  <a:tcPr marT="91440" marB="91440" anchor="ctr" horzOverflow="overflow">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x32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911.4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1822.8</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3645.6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7291.2</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10" descr="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79524" y="5312418"/>
            <a:ext cx="18424953" cy="3100062"/>
          </a:xfrm>
          <a:prstGeom prst="rect">
            <a:avLst/>
          </a:prstGeom>
          <a:ln w="12700" cap="flat">
            <a:noFill/>
            <a:miter lim="400000"/>
          </a:ln>
          <a:effectLst/>
        </p:spPr>
      </p:pic>
      <p:sp>
        <p:nvSpPr>
          <p:cNvPr id="470"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5600</a:t>
            </a:r>
          </a:p>
        </p:txBody>
      </p:sp>
      <p:sp>
        <p:nvSpPr>
          <p:cNvPr id="471" name="Almost 2.5PBe, 400K real world OLTP IOPs and 30GB/s in 1U"/>
          <p:cNvSpPr txBox="1"/>
          <p:nvPr/>
        </p:nvSpPr>
        <p:spPr>
          <a:xfrm>
            <a:off x="2054822" y="10800601"/>
            <a:ext cx="20131456" cy="95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5800">
                <a:solidFill>
                  <a:srgbClr val="FFFFFF"/>
                </a:solidFill>
              </a:defRPr>
            </a:lvl1pPr>
          </a:lstStyle>
          <a:p>
            <a:r>
              <a:t>Almost 2.5PBe, 400K real world OLTP IOPs and 30GB/s in 1U </a:t>
            </a:r>
          </a:p>
        </p:txBody>
      </p:sp>
      <p:pic>
        <p:nvPicPr>
          <p:cNvPr id="3" name="Picture 2">
            <a:extLst>
              <a:ext uri="{FF2B5EF4-FFF2-40B4-BE49-F238E27FC236}">
                <a16:creationId xmlns:a16="http://schemas.microsoft.com/office/drawing/2014/main" id="{C21F8505-FF22-2F9B-2B37-F82F6451F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53" y="8360228"/>
            <a:ext cx="17874000" cy="1561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iterate>
                                    <p:tmAbs val="0"/>
                                  </p:iterate>
                                  <p:childTnLst>
                                    <p:set>
                                      <p:cBhvr>
                                        <p:cTn id="6" fill="hold"/>
                                        <p:tgtEl>
                                          <p:spTgt spid="471"/>
                                        </p:tgtEl>
                                        <p:attrNameLst>
                                          <p:attrName>style.visibility</p:attrName>
                                        </p:attrNameLst>
                                      </p:cBhvr>
                                      <p:to>
                                        <p:strVal val="visible"/>
                                      </p:to>
                                    </p:set>
                                    <p:animEffect transition="in" filter="wipe(left)">
                                      <p:cBhvr>
                                        <p:cTn id="7" dur="10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p:cNvSpPr txBox="1">
            <a:spLocks noGrp="1"/>
          </p:cNvSpPr>
          <p:nvPr>
            <p:ph type="body" idx="21"/>
          </p:nvPr>
        </p:nvSpPr>
        <p:spPr>
          <a:prstGeom prst="rect">
            <a:avLst/>
          </a:prstGeom>
        </p:spPr>
        <p:txBody>
          <a:bodyPr/>
          <a:lstStyle/>
          <a:p>
            <a:r>
              <a:t>Title</a:t>
            </a:r>
          </a:p>
        </p:txBody>
      </p:sp>
      <p:pic>
        <p:nvPicPr>
          <p:cNvPr id="232" name="slajd_2_5.jpg" descr="slajd_2_5.jpg"/>
          <p:cNvPicPr>
            <a:picLocks noChangeAspect="1"/>
          </p:cNvPicPr>
          <p:nvPr/>
        </p:nvPicPr>
        <p:blipFill>
          <a:blip r:embed="rId3"/>
          <a:stretch>
            <a:fillRect/>
          </a:stretch>
        </p:blipFill>
        <p:spPr>
          <a:xfrm>
            <a:off x="-1" y="0"/>
            <a:ext cx="24384001" cy="13716001"/>
          </a:xfrm>
          <a:prstGeom prst="rect">
            <a:avLst/>
          </a:prstGeom>
          <a:ln w="12700">
            <a:miter lim="400000"/>
          </a:ln>
        </p:spPr>
      </p:pic>
      <p:sp>
        <p:nvSpPr>
          <p:cNvPr id="233" name="Rounded Rectangle 13"/>
          <p:cNvSpPr/>
          <p:nvPr/>
        </p:nvSpPr>
        <p:spPr>
          <a:xfrm>
            <a:off x="2264904" y="5272106"/>
            <a:ext cx="8400168" cy="7487138"/>
          </a:xfrm>
          <a:prstGeom prst="roundRect">
            <a:avLst>
              <a:gd name="adj" fmla="val 7071"/>
            </a:avLst>
          </a:prstGeom>
          <a:solidFill>
            <a:srgbClr val="FFFFFF"/>
          </a:solidFill>
          <a:ln w="25400">
            <a:solidFill>
              <a:srgbClr val="000000"/>
            </a:solidFill>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234" name="Title 8"/>
          <p:cNvSpPr txBox="1"/>
          <p:nvPr/>
        </p:nvSpPr>
        <p:spPr>
          <a:xfrm>
            <a:off x="575926" y="576889"/>
            <a:ext cx="16874209" cy="3280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156">
              <a:lnSpc>
                <a:spcPct val="110000"/>
              </a:lnSpc>
              <a:defRPr sz="9500">
                <a:solidFill>
                  <a:srgbClr val="FFFFFF"/>
                </a:solidFill>
              </a:defRPr>
            </a:lvl1pPr>
          </a:lstStyle>
          <a:p>
            <a:r>
              <a:t>Traditional storage approaches aren’t keeping pace</a:t>
            </a:r>
          </a:p>
        </p:txBody>
      </p:sp>
      <p:sp>
        <p:nvSpPr>
          <p:cNvPr id="235" name="Text Placeholder 4"/>
          <p:cNvSpPr txBox="1"/>
          <p:nvPr/>
        </p:nvSpPr>
        <p:spPr>
          <a:xfrm>
            <a:off x="2932696" y="8034297"/>
            <a:ext cx="3318374"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156">
              <a:lnSpc>
                <a:spcPct val="110000"/>
              </a:lnSpc>
            </a:lvl1pPr>
          </a:lstStyle>
          <a:p>
            <a:r>
              <a:t>Monolithic</a:t>
            </a:r>
          </a:p>
        </p:txBody>
      </p:sp>
      <p:sp>
        <p:nvSpPr>
          <p:cNvPr id="236" name="Text Placeholder 5"/>
          <p:cNvSpPr txBox="1"/>
          <p:nvPr/>
        </p:nvSpPr>
        <p:spPr>
          <a:xfrm>
            <a:off x="6464987" y="8048094"/>
            <a:ext cx="3318374"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156">
              <a:lnSpc>
                <a:spcPct val="110000"/>
              </a:lnSpc>
            </a:lvl1pPr>
          </a:lstStyle>
          <a:p>
            <a:r>
              <a:t>System-Centric</a:t>
            </a:r>
          </a:p>
        </p:txBody>
      </p:sp>
      <p:sp>
        <p:nvSpPr>
          <p:cNvPr id="237" name="Text Placeholder 6"/>
          <p:cNvSpPr txBox="1"/>
          <p:nvPr/>
        </p:nvSpPr>
        <p:spPr>
          <a:xfrm>
            <a:off x="2932696" y="11061399"/>
            <a:ext cx="3318374" cy="125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156">
              <a:lnSpc>
                <a:spcPct val="110000"/>
              </a:lnSpc>
            </a:lvl1pPr>
          </a:lstStyle>
          <a:p>
            <a:r>
              <a:t>Leaf-Spine Connectivity</a:t>
            </a:r>
          </a:p>
        </p:txBody>
      </p:sp>
      <p:sp>
        <p:nvSpPr>
          <p:cNvPr id="238" name="Text Placeholder 7"/>
          <p:cNvSpPr txBox="1"/>
          <p:nvPr/>
        </p:nvSpPr>
        <p:spPr>
          <a:xfrm>
            <a:off x="6464987" y="11061397"/>
            <a:ext cx="3318374" cy="125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2438156">
              <a:lnSpc>
                <a:spcPct val="110000"/>
              </a:lnSpc>
            </a:pPr>
            <a:r>
              <a:t>Manual</a:t>
            </a:r>
            <a:endParaRPr sz="2800"/>
          </a:p>
          <a:p>
            <a:pPr algn="ctr" defTabSz="2438156">
              <a:lnSpc>
                <a:spcPct val="110000"/>
              </a:lnSpc>
            </a:pPr>
            <a:r>
              <a:t>Processes</a:t>
            </a:r>
          </a:p>
        </p:txBody>
      </p:sp>
      <p:sp>
        <p:nvSpPr>
          <p:cNvPr id="239" name="Freeform 27"/>
          <p:cNvSpPr/>
          <p:nvPr/>
        </p:nvSpPr>
        <p:spPr>
          <a:xfrm>
            <a:off x="3725422" y="9297868"/>
            <a:ext cx="1732927" cy="1528672"/>
          </a:xfrm>
          <a:custGeom>
            <a:avLst/>
            <a:gdLst/>
            <a:ahLst/>
            <a:cxnLst>
              <a:cxn ang="0">
                <a:pos x="wd2" y="hd2"/>
              </a:cxn>
              <a:cxn ang="5400000">
                <a:pos x="wd2" y="hd2"/>
              </a:cxn>
              <a:cxn ang="10800000">
                <a:pos x="wd2" y="hd2"/>
              </a:cxn>
              <a:cxn ang="16200000">
                <a:pos x="wd2" y="hd2"/>
              </a:cxn>
            </a:cxnLst>
            <a:rect l="0" t="0" r="r" b="b"/>
            <a:pathLst>
              <a:path w="21600" h="21600" extrusionOk="0">
                <a:moveTo>
                  <a:pt x="20888" y="19722"/>
                </a:moveTo>
                <a:cubicBezTo>
                  <a:pt x="20786" y="16263"/>
                  <a:pt x="18327" y="15271"/>
                  <a:pt x="15941" y="14316"/>
                </a:cubicBezTo>
                <a:cubicBezTo>
                  <a:pt x="13450" y="13320"/>
                  <a:pt x="11100" y="12375"/>
                  <a:pt x="11057" y="8785"/>
                </a:cubicBezTo>
                <a:cubicBezTo>
                  <a:pt x="11057" y="8719"/>
                  <a:pt x="11053" y="8659"/>
                  <a:pt x="11053" y="8592"/>
                </a:cubicBezTo>
                <a:lnTo>
                  <a:pt x="11053" y="7537"/>
                </a:lnTo>
                <a:lnTo>
                  <a:pt x="12909" y="7537"/>
                </a:lnTo>
                <a:cubicBezTo>
                  <a:pt x="15811" y="7537"/>
                  <a:pt x="18084" y="5264"/>
                  <a:pt x="18084" y="2362"/>
                </a:cubicBezTo>
                <a:lnTo>
                  <a:pt x="18084" y="253"/>
                </a:lnTo>
                <a:cubicBezTo>
                  <a:pt x="18084" y="113"/>
                  <a:pt x="17971" y="0"/>
                  <a:pt x="17831" y="0"/>
                </a:cubicBezTo>
                <a:lnTo>
                  <a:pt x="15722" y="0"/>
                </a:lnTo>
                <a:cubicBezTo>
                  <a:pt x="13390" y="0"/>
                  <a:pt x="11467" y="1469"/>
                  <a:pt x="10800" y="3553"/>
                </a:cubicBezTo>
                <a:cubicBezTo>
                  <a:pt x="10133" y="1469"/>
                  <a:pt x="8210" y="0"/>
                  <a:pt x="5878" y="0"/>
                </a:cubicBezTo>
                <a:lnTo>
                  <a:pt x="3769" y="0"/>
                </a:lnTo>
                <a:cubicBezTo>
                  <a:pt x="3629" y="0"/>
                  <a:pt x="3516" y="113"/>
                  <a:pt x="3516" y="253"/>
                </a:cubicBezTo>
                <a:lnTo>
                  <a:pt x="3516" y="2362"/>
                </a:lnTo>
                <a:cubicBezTo>
                  <a:pt x="3516" y="5264"/>
                  <a:pt x="5789" y="7537"/>
                  <a:pt x="8691" y="7537"/>
                </a:cubicBezTo>
                <a:lnTo>
                  <a:pt x="10547" y="7537"/>
                </a:lnTo>
                <a:lnTo>
                  <a:pt x="10547" y="8592"/>
                </a:lnTo>
                <a:cubicBezTo>
                  <a:pt x="10547" y="12264"/>
                  <a:pt x="8172" y="13239"/>
                  <a:pt x="5657" y="14269"/>
                </a:cubicBezTo>
                <a:cubicBezTo>
                  <a:pt x="3272" y="15247"/>
                  <a:pt x="815" y="16263"/>
                  <a:pt x="713" y="19722"/>
                </a:cubicBezTo>
                <a:cubicBezTo>
                  <a:pt x="304" y="19830"/>
                  <a:pt x="0" y="20200"/>
                  <a:pt x="0" y="20643"/>
                </a:cubicBezTo>
                <a:cubicBezTo>
                  <a:pt x="0" y="21170"/>
                  <a:pt x="429" y="21599"/>
                  <a:pt x="956" y="21599"/>
                </a:cubicBezTo>
                <a:cubicBezTo>
                  <a:pt x="1484" y="21599"/>
                  <a:pt x="1912" y="21170"/>
                  <a:pt x="1912" y="20643"/>
                </a:cubicBezTo>
                <a:cubicBezTo>
                  <a:pt x="1912" y="20207"/>
                  <a:pt x="1618" y="19843"/>
                  <a:pt x="1219" y="19728"/>
                </a:cubicBezTo>
                <a:cubicBezTo>
                  <a:pt x="1316" y="16604"/>
                  <a:pt x="3516" y="15694"/>
                  <a:pt x="5849" y="14737"/>
                </a:cubicBezTo>
                <a:cubicBezTo>
                  <a:pt x="7525" y="14050"/>
                  <a:pt x="9234" y="13341"/>
                  <a:pt x="10216" y="11810"/>
                </a:cubicBezTo>
                <a:cubicBezTo>
                  <a:pt x="9710" y="13901"/>
                  <a:pt x="8701" y="14762"/>
                  <a:pt x="7777" y="15542"/>
                </a:cubicBezTo>
                <a:cubicBezTo>
                  <a:pt x="6704" y="16448"/>
                  <a:pt x="5697" y="17319"/>
                  <a:pt x="5636" y="19721"/>
                </a:cubicBezTo>
                <a:cubicBezTo>
                  <a:pt x="5226" y="19829"/>
                  <a:pt x="4922" y="20199"/>
                  <a:pt x="4922" y="20643"/>
                </a:cubicBezTo>
                <a:cubicBezTo>
                  <a:pt x="4922" y="21170"/>
                  <a:pt x="5351" y="21599"/>
                  <a:pt x="5878" y="21599"/>
                </a:cubicBezTo>
                <a:cubicBezTo>
                  <a:pt x="6405" y="21599"/>
                  <a:pt x="6834" y="21170"/>
                  <a:pt x="6834" y="20643"/>
                </a:cubicBezTo>
                <a:cubicBezTo>
                  <a:pt x="6834" y="20208"/>
                  <a:pt x="6540" y="19844"/>
                  <a:pt x="6142" y="19728"/>
                </a:cubicBezTo>
                <a:cubicBezTo>
                  <a:pt x="6199" y="17557"/>
                  <a:pt x="7080" y="16794"/>
                  <a:pt x="8104" y="15929"/>
                </a:cubicBezTo>
                <a:cubicBezTo>
                  <a:pt x="9001" y="15172"/>
                  <a:pt x="9973" y="14343"/>
                  <a:pt x="10547" y="12534"/>
                </a:cubicBezTo>
                <a:lnTo>
                  <a:pt x="10547" y="19726"/>
                </a:lnTo>
                <a:cubicBezTo>
                  <a:pt x="10143" y="19837"/>
                  <a:pt x="9844" y="20204"/>
                  <a:pt x="9844" y="20644"/>
                </a:cubicBezTo>
                <a:cubicBezTo>
                  <a:pt x="9844" y="21171"/>
                  <a:pt x="10273" y="21600"/>
                  <a:pt x="10800" y="21600"/>
                </a:cubicBezTo>
                <a:cubicBezTo>
                  <a:pt x="11327" y="21600"/>
                  <a:pt x="11756" y="21171"/>
                  <a:pt x="11756" y="20644"/>
                </a:cubicBezTo>
                <a:cubicBezTo>
                  <a:pt x="11756" y="20204"/>
                  <a:pt x="11457" y="19837"/>
                  <a:pt x="11053" y="19726"/>
                </a:cubicBezTo>
                <a:lnTo>
                  <a:pt x="11053" y="12533"/>
                </a:lnTo>
                <a:cubicBezTo>
                  <a:pt x="11627" y="14342"/>
                  <a:pt x="12599" y="15172"/>
                  <a:pt x="13496" y="15928"/>
                </a:cubicBezTo>
                <a:cubicBezTo>
                  <a:pt x="14520" y="16793"/>
                  <a:pt x="15401" y="17556"/>
                  <a:pt x="15458" y="19728"/>
                </a:cubicBezTo>
                <a:cubicBezTo>
                  <a:pt x="15060" y="19844"/>
                  <a:pt x="14766" y="20208"/>
                  <a:pt x="14766" y="20643"/>
                </a:cubicBezTo>
                <a:cubicBezTo>
                  <a:pt x="14766" y="21170"/>
                  <a:pt x="15195" y="21599"/>
                  <a:pt x="15722" y="21599"/>
                </a:cubicBezTo>
                <a:cubicBezTo>
                  <a:pt x="16249" y="21599"/>
                  <a:pt x="16678" y="21170"/>
                  <a:pt x="16678" y="20643"/>
                </a:cubicBezTo>
                <a:cubicBezTo>
                  <a:pt x="16678" y="20200"/>
                  <a:pt x="16374" y="19830"/>
                  <a:pt x="15964" y="19721"/>
                </a:cubicBezTo>
                <a:cubicBezTo>
                  <a:pt x="15903" y="17319"/>
                  <a:pt x="14896" y="16448"/>
                  <a:pt x="13823" y="15542"/>
                </a:cubicBezTo>
                <a:cubicBezTo>
                  <a:pt x="12919" y="14779"/>
                  <a:pt x="11933" y="13943"/>
                  <a:pt x="11417" y="11953"/>
                </a:cubicBezTo>
                <a:cubicBezTo>
                  <a:pt x="12405" y="13440"/>
                  <a:pt x="14095" y="14123"/>
                  <a:pt x="15753" y="14786"/>
                </a:cubicBezTo>
                <a:cubicBezTo>
                  <a:pt x="18085" y="15719"/>
                  <a:pt x="20284" y="16607"/>
                  <a:pt x="20381" y="19728"/>
                </a:cubicBezTo>
                <a:cubicBezTo>
                  <a:pt x="19982" y="19843"/>
                  <a:pt x="19688" y="20207"/>
                  <a:pt x="19688" y="20643"/>
                </a:cubicBezTo>
                <a:cubicBezTo>
                  <a:pt x="19688" y="21170"/>
                  <a:pt x="20116" y="21599"/>
                  <a:pt x="20644" y="21599"/>
                </a:cubicBezTo>
                <a:cubicBezTo>
                  <a:pt x="21171" y="21599"/>
                  <a:pt x="21600" y="21170"/>
                  <a:pt x="21600" y="20643"/>
                </a:cubicBezTo>
                <a:cubicBezTo>
                  <a:pt x="21600" y="20200"/>
                  <a:pt x="21296" y="19830"/>
                  <a:pt x="20888" y="19722"/>
                </a:cubicBezTo>
                <a:close/>
                <a:moveTo>
                  <a:pt x="15722" y="506"/>
                </a:moveTo>
                <a:lnTo>
                  <a:pt x="17578" y="506"/>
                </a:lnTo>
                <a:lnTo>
                  <a:pt x="17578" y="2362"/>
                </a:lnTo>
                <a:cubicBezTo>
                  <a:pt x="17578" y="4980"/>
                  <a:pt x="15528" y="7031"/>
                  <a:pt x="12909" y="7031"/>
                </a:cubicBezTo>
                <a:lnTo>
                  <a:pt x="11411" y="7031"/>
                </a:lnTo>
                <a:lnTo>
                  <a:pt x="15198" y="3244"/>
                </a:lnTo>
                <a:lnTo>
                  <a:pt x="14839" y="2886"/>
                </a:lnTo>
                <a:lnTo>
                  <a:pt x="11053" y="6673"/>
                </a:lnTo>
                <a:lnTo>
                  <a:pt x="11053" y="5175"/>
                </a:lnTo>
                <a:cubicBezTo>
                  <a:pt x="11053" y="2557"/>
                  <a:pt x="13103" y="506"/>
                  <a:pt x="15722" y="506"/>
                </a:cubicBezTo>
                <a:close/>
                <a:moveTo>
                  <a:pt x="4022" y="2362"/>
                </a:moveTo>
                <a:lnTo>
                  <a:pt x="4022" y="506"/>
                </a:lnTo>
                <a:lnTo>
                  <a:pt x="5878" y="506"/>
                </a:lnTo>
                <a:cubicBezTo>
                  <a:pt x="8496" y="506"/>
                  <a:pt x="10547" y="2557"/>
                  <a:pt x="10547" y="5175"/>
                </a:cubicBezTo>
                <a:lnTo>
                  <a:pt x="10547" y="6673"/>
                </a:lnTo>
                <a:lnTo>
                  <a:pt x="6760" y="2886"/>
                </a:lnTo>
                <a:lnTo>
                  <a:pt x="6403" y="3244"/>
                </a:lnTo>
                <a:lnTo>
                  <a:pt x="10190" y="7031"/>
                </a:lnTo>
                <a:lnTo>
                  <a:pt x="8691" y="7031"/>
                </a:lnTo>
                <a:cubicBezTo>
                  <a:pt x="6073" y="7031"/>
                  <a:pt x="4022" y="4980"/>
                  <a:pt x="4022" y="2362"/>
                </a:cubicBezTo>
                <a:close/>
                <a:moveTo>
                  <a:pt x="1406" y="20643"/>
                </a:moveTo>
                <a:cubicBezTo>
                  <a:pt x="1406" y="20891"/>
                  <a:pt x="1204" y="21093"/>
                  <a:pt x="956" y="21093"/>
                </a:cubicBezTo>
                <a:cubicBezTo>
                  <a:pt x="708" y="21093"/>
                  <a:pt x="506" y="20891"/>
                  <a:pt x="506" y="20643"/>
                </a:cubicBezTo>
                <a:cubicBezTo>
                  <a:pt x="506" y="20395"/>
                  <a:pt x="708" y="20193"/>
                  <a:pt x="956" y="20193"/>
                </a:cubicBezTo>
                <a:cubicBezTo>
                  <a:pt x="1204" y="20193"/>
                  <a:pt x="1406" y="20395"/>
                  <a:pt x="1406" y="20643"/>
                </a:cubicBezTo>
                <a:close/>
                <a:moveTo>
                  <a:pt x="6328" y="20643"/>
                </a:moveTo>
                <a:cubicBezTo>
                  <a:pt x="6328" y="20891"/>
                  <a:pt x="6126" y="21093"/>
                  <a:pt x="5878" y="21093"/>
                </a:cubicBezTo>
                <a:cubicBezTo>
                  <a:pt x="5630" y="21093"/>
                  <a:pt x="5428" y="20891"/>
                  <a:pt x="5428" y="20643"/>
                </a:cubicBezTo>
                <a:cubicBezTo>
                  <a:pt x="5428" y="20395"/>
                  <a:pt x="5630" y="20193"/>
                  <a:pt x="5878" y="20193"/>
                </a:cubicBezTo>
                <a:cubicBezTo>
                  <a:pt x="6126" y="20193"/>
                  <a:pt x="6328" y="20395"/>
                  <a:pt x="6328" y="20643"/>
                </a:cubicBezTo>
                <a:close/>
                <a:moveTo>
                  <a:pt x="16172" y="20643"/>
                </a:moveTo>
                <a:cubicBezTo>
                  <a:pt x="16172" y="20891"/>
                  <a:pt x="15970" y="21093"/>
                  <a:pt x="15722" y="21093"/>
                </a:cubicBezTo>
                <a:cubicBezTo>
                  <a:pt x="15474" y="21093"/>
                  <a:pt x="15272" y="20891"/>
                  <a:pt x="15272" y="20643"/>
                </a:cubicBezTo>
                <a:cubicBezTo>
                  <a:pt x="15272" y="20395"/>
                  <a:pt x="15474" y="20193"/>
                  <a:pt x="15722" y="20193"/>
                </a:cubicBezTo>
                <a:cubicBezTo>
                  <a:pt x="15970" y="20193"/>
                  <a:pt x="16172" y="20395"/>
                  <a:pt x="16172" y="20643"/>
                </a:cubicBezTo>
                <a:close/>
                <a:moveTo>
                  <a:pt x="11250" y="20643"/>
                </a:moveTo>
                <a:cubicBezTo>
                  <a:pt x="11250" y="20891"/>
                  <a:pt x="11048" y="21093"/>
                  <a:pt x="10800" y="21093"/>
                </a:cubicBezTo>
                <a:cubicBezTo>
                  <a:pt x="10552" y="21093"/>
                  <a:pt x="10350" y="20891"/>
                  <a:pt x="10350" y="20643"/>
                </a:cubicBezTo>
                <a:cubicBezTo>
                  <a:pt x="10350" y="20395"/>
                  <a:pt x="10552" y="20193"/>
                  <a:pt x="10800" y="20193"/>
                </a:cubicBezTo>
                <a:cubicBezTo>
                  <a:pt x="11048" y="20193"/>
                  <a:pt x="11250" y="20395"/>
                  <a:pt x="11250" y="20643"/>
                </a:cubicBezTo>
                <a:close/>
                <a:moveTo>
                  <a:pt x="20644" y="21093"/>
                </a:moveTo>
                <a:cubicBezTo>
                  <a:pt x="20396" y="21093"/>
                  <a:pt x="20194" y="20891"/>
                  <a:pt x="20194" y="20643"/>
                </a:cubicBezTo>
                <a:cubicBezTo>
                  <a:pt x="20194" y="20395"/>
                  <a:pt x="20396" y="20193"/>
                  <a:pt x="20644" y="20193"/>
                </a:cubicBezTo>
                <a:cubicBezTo>
                  <a:pt x="20892" y="20193"/>
                  <a:pt x="21094" y="20395"/>
                  <a:pt x="21094" y="20643"/>
                </a:cubicBezTo>
                <a:cubicBezTo>
                  <a:pt x="21094" y="20891"/>
                  <a:pt x="20892" y="21093"/>
                  <a:pt x="20644" y="21093"/>
                </a:cubicBezTo>
                <a:close/>
              </a:path>
            </a:pathLst>
          </a:custGeom>
          <a:solidFill>
            <a:srgbClr val="000000"/>
          </a:solidFill>
          <a:ln w="12700">
            <a:miter lim="400000"/>
          </a:ln>
        </p:spPr>
        <p:txBody>
          <a:bodyPr lIns="50800" tIns="50800" rIns="50800" bIns="50800"/>
          <a:lstStyle/>
          <a:p>
            <a:endParaRPr/>
          </a:p>
        </p:txBody>
      </p:sp>
      <p:sp>
        <p:nvSpPr>
          <p:cNvPr id="240" name="Text Placeholder 4"/>
          <p:cNvSpPr txBox="1"/>
          <p:nvPr/>
        </p:nvSpPr>
        <p:spPr>
          <a:xfrm>
            <a:off x="14669397" y="8034295"/>
            <a:ext cx="3316593"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Disaggregated</a:t>
            </a:r>
          </a:p>
        </p:txBody>
      </p:sp>
      <p:sp>
        <p:nvSpPr>
          <p:cNvPr id="241" name="Text Placeholder 5"/>
          <p:cNvSpPr txBox="1"/>
          <p:nvPr/>
        </p:nvSpPr>
        <p:spPr>
          <a:xfrm>
            <a:off x="18065210" y="8034295"/>
            <a:ext cx="3060357"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SLA-Centric</a:t>
            </a:r>
          </a:p>
        </p:txBody>
      </p:sp>
      <p:sp>
        <p:nvSpPr>
          <p:cNvPr id="242" name="Text Placeholder 6"/>
          <p:cNvSpPr txBox="1"/>
          <p:nvPr/>
        </p:nvSpPr>
        <p:spPr>
          <a:xfrm>
            <a:off x="14797515" y="11291331"/>
            <a:ext cx="3060357"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Fabric-Based</a:t>
            </a:r>
          </a:p>
        </p:txBody>
      </p:sp>
      <p:sp>
        <p:nvSpPr>
          <p:cNvPr id="243" name="Text Placeholder 7"/>
          <p:cNvSpPr txBox="1"/>
          <p:nvPr/>
        </p:nvSpPr>
        <p:spPr>
          <a:xfrm>
            <a:off x="18627224" y="11291331"/>
            <a:ext cx="2192076"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Agentic</a:t>
            </a:r>
          </a:p>
        </p:txBody>
      </p:sp>
      <p:pic>
        <p:nvPicPr>
          <p:cNvPr id="244" name="Graphic 9" descr="Graphic 9"/>
          <p:cNvPicPr>
            <a:picLocks noChangeAspect="1"/>
          </p:cNvPicPr>
          <p:nvPr/>
        </p:nvPicPr>
        <p:blipFill>
          <a:blip r:embed="rId4"/>
          <a:stretch>
            <a:fillRect/>
          </a:stretch>
        </p:blipFill>
        <p:spPr>
          <a:xfrm>
            <a:off x="15442226" y="6097137"/>
            <a:ext cx="1770935" cy="1719719"/>
          </a:xfrm>
          <a:prstGeom prst="rect">
            <a:avLst/>
          </a:prstGeom>
          <a:ln w="12700">
            <a:miter lim="400000"/>
          </a:ln>
        </p:spPr>
      </p:pic>
      <p:pic>
        <p:nvPicPr>
          <p:cNvPr id="245" name="Picture 10" descr="Picture 10"/>
          <p:cNvPicPr>
            <a:picLocks noChangeAspect="1"/>
          </p:cNvPicPr>
          <p:nvPr/>
        </p:nvPicPr>
        <p:blipFill>
          <a:blip r:embed="rId5"/>
          <a:stretch>
            <a:fillRect/>
          </a:stretch>
        </p:blipFill>
        <p:spPr>
          <a:xfrm>
            <a:off x="18871655" y="6097137"/>
            <a:ext cx="1703215" cy="1719719"/>
          </a:xfrm>
          <a:prstGeom prst="rect">
            <a:avLst/>
          </a:prstGeom>
          <a:ln w="12700">
            <a:miter lim="400000"/>
          </a:ln>
        </p:spPr>
      </p:pic>
      <p:pic>
        <p:nvPicPr>
          <p:cNvPr id="246" name="Picture 11" descr="Picture 11"/>
          <p:cNvPicPr>
            <a:picLocks noChangeAspect="1"/>
          </p:cNvPicPr>
          <p:nvPr/>
        </p:nvPicPr>
        <p:blipFill>
          <a:blip r:embed="rId6"/>
          <a:stretch>
            <a:fillRect/>
          </a:stretch>
        </p:blipFill>
        <p:spPr>
          <a:xfrm>
            <a:off x="15507986" y="9305019"/>
            <a:ext cx="1703215" cy="1620664"/>
          </a:xfrm>
          <a:prstGeom prst="rect">
            <a:avLst/>
          </a:prstGeom>
          <a:ln w="12700">
            <a:miter lim="400000"/>
          </a:ln>
        </p:spPr>
      </p:pic>
      <p:pic>
        <p:nvPicPr>
          <p:cNvPr id="247" name="Graphic 12" descr="Graphic 12"/>
          <p:cNvPicPr>
            <a:picLocks noChangeAspect="1"/>
          </p:cNvPicPr>
          <p:nvPr/>
        </p:nvPicPr>
        <p:blipFill>
          <a:blip r:embed="rId7"/>
          <a:stretch>
            <a:fillRect/>
          </a:stretch>
        </p:blipFill>
        <p:spPr>
          <a:xfrm>
            <a:off x="18870441" y="9229483"/>
            <a:ext cx="1703216" cy="1771741"/>
          </a:xfrm>
          <a:prstGeom prst="rect">
            <a:avLst/>
          </a:prstGeom>
          <a:ln w="12700">
            <a:miter lim="400000"/>
          </a:ln>
        </p:spPr>
      </p:pic>
      <p:pic>
        <p:nvPicPr>
          <p:cNvPr id="248" name="Graphic 18" descr="Graphic 18"/>
          <p:cNvPicPr>
            <a:picLocks noChangeAspect="1"/>
          </p:cNvPicPr>
          <p:nvPr/>
        </p:nvPicPr>
        <p:blipFill>
          <a:blip r:embed="rId8"/>
          <a:stretch>
            <a:fillRect/>
          </a:stretch>
        </p:blipFill>
        <p:spPr>
          <a:xfrm>
            <a:off x="7424222" y="6051920"/>
            <a:ext cx="1772979" cy="1772979"/>
          </a:xfrm>
          <a:prstGeom prst="rect">
            <a:avLst/>
          </a:prstGeom>
          <a:ln w="12700">
            <a:miter lim="400000"/>
          </a:ln>
        </p:spPr>
      </p:pic>
      <p:pic>
        <p:nvPicPr>
          <p:cNvPr id="249" name="Graphic 29" descr="Graphic 29"/>
          <p:cNvPicPr>
            <a:picLocks noChangeAspect="1"/>
          </p:cNvPicPr>
          <p:nvPr/>
        </p:nvPicPr>
        <p:blipFill>
          <a:blip r:embed="rId9"/>
          <a:stretch>
            <a:fillRect/>
          </a:stretch>
        </p:blipFill>
        <p:spPr>
          <a:xfrm>
            <a:off x="7538015" y="9015676"/>
            <a:ext cx="1732925" cy="1732925"/>
          </a:xfrm>
          <a:prstGeom prst="rect">
            <a:avLst/>
          </a:prstGeom>
          <a:ln w="12700">
            <a:miter lim="400000"/>
          </a:ln>
        </p:spPr>
      </p:pic>
      <p:pic>
        <p:nvPicPr>
          <p:cNvPr id="250" name="Graphic 2" descr="Graphic 2"/>
          <p:cNvPicPr>
            <a:picLocks noChangeAspect="1"/>
          </p:cNvPicPr>
          <p:nvPr/>
        </p:nvPicPr>
        <p:blipFill>
          <a:blip r:embed="rId10"/>
          <a:stretch>
            <a:fillRect/>
          </a:stretch>
        </p:blipFill>
        <p:spPr>
          <a:xfrm>
            <a:off x="3705395" y="5971511"/>
            <a:ext cx="1772979" cy="1772979"/>
          </a:xfrm>
          <a:prstGeom prst="rect">
            <a:avLst/>
          </a:prstGeom>
          <a:ln w="12700">
            <a:miter lim="400000"/>
          </a:ln>
        </p:spPr>
      </p:pic>
      <p:sp>
        <p:nvSpPr>
          <p:cNvPr id="251" name="Rounded Rectangle 1"/>
          <p:cNvSpPr/>
          <p:nvPr/>
        </p:nvSpPr>
        <p:spPr>
          <a:xfrm>
            <a:off x="13683343" y="5971511"/>
            <a:ext cx="2971801" cy="4532849"/>
          </a:xfrm>
          <a:prstGeom prst="roundRect">
            <a:avLst>
              <a:gd name="adj" fmla="val 16667"/>
            </a:avLst>
          </a:prstGeom>
          <a:solidFill>
            <a:srgbClr val="000000"/>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7" name="Group"/>
          <p:cNvGrpSpPr/>
          <p:nvPr/>
        </p:nvGrpSpPr>
        <p:grpSpPr>
          <a:xfrm>
            <a:off x="3921483" y="3473812"/>
            <a:ext cx="16113231" cy="4493615"/>
            <a:chOff x="0" y="0"/>
            <a:chExt cx="16113229" cy="4493614"/>
          </a:xfrm>
        </p:grpSpPr>
        <p:pic>
          <p:nvPicPr>
            <p:cNvPr id="475" name="Picture 10" descr="Picture 10"/>
            <p:cNvPicPr>
              <a:picLocks noChangeAspect="1"/>
            </p:cNvPicPr>
            <p:nvPr/>
          </p:nvPicPr>
          <p:blipFill>
            <a:blip r:embed="rId3"/>
            <a:srcRect/>
            <a:stretch>
              <a:fillRect/>
            </a:stretch>
          </p:blipFill>
          <p:spPr>
            <a:xfrm>
              <a:off x="0" y="0"/>
              <a:ext cx="16113229" cy="4493614"/>
            </a:xfrm>
            <a:prstGeom prst="rect">
              <a:avLst/>
            </a:prstGeom>
            <a:ln w="12700" cap="flat">
              <a:noFill/>
              <a:miter lim="400000"/>
            </a:ln>
            <a:effectLst/>
          </p:spPr>
        </p:pic>
        <p:pic>
          <p:nvPicPr>
            <p:cNvPr id="476" name="pasted-movie.png" descr="pasted-movi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92229" y="2674586"/>
              <a:ext cx="14528801" cy="1367629"/>
            </a:xfrm>
            <a:custGeom>
              <a:avLst/>
              <a:gdLst/>
              <a:ahLst/>
              <a:cxnLst>
                <a:cxn ang="0">
                  <a:pos x="wd2" y="hd2"/>
                </a:cxn>
                <a:cxn ang="5400000">
                  <a:pos x="wd2" y="hd2"/>
                </a:cxn>
                <a:cxn ang="10800000">
                  <a:pos x="wd2" y="hd2"/>
                </a:cxn>
                <a:cxn ang="16200000">
                  <a:pos x="wd2" y="hd2"/>
                </a:cxn>
              </a:cxnLst>
              <a:rect l="0" t="0" r="r" b="b"/>
              <a:pathLst>
                <a:path w="21600" h="21475" extrusionOk="0">
                  <a:moveTo>
                    <a:pt x="0" y="0"/>
                  </a:moveTo>
                  <a:lnTo>
                    <a:pt x="0" y="20241"/>
                  </a:lnTo>
                  <a:cubicBezTo>
                    <a:pt x="114" y="20333"/>
                    <a:pt x="185" y="20457"/>
                    <a:pt x="210" y="20696"/>
                  </a:cubicBezTo>
                  <a:cubicBezTo>
                    <a:pt x="255" y="21123"/>
                    <a:pt x="859" y="21152"/>
                    <a:pt x="9228" y="21145"/>
                  </a:cubicBezTo>
                  <a:cubicBezTo>
                    <a:pt x="14161" y="21140"/>
                    <a:pt x="18204" y="21211"/>
                    <a:pt x="18213" y="21300"/>
                  </a:cubicBezTo>
                  <a:cubicBezTo>
                    <a:pt x="18241" y="21600"/>
                    <a:pt x="21387" y="21483"/>
                    <a:pt x="21387" y="21182"/>
                  </a:cubicBezTo>
                  <a:cubicBezTo>
                    <a:pt x="21387" y="20794"/>
                    <a:pt x="21460" y="20567"/>
                    <a:pt x="21600" y="20453"/>
                  </a:cubicBezTo>
                  <a:lnTo>
                    <a:pt x="21600" y="0"/>
                  </a:lnTo>
                  <a:lnTo>
                    <a:pt x="0" y="0"/>
                  </a:lnTo>
                  <a:close/>
                </a:path>
              </a:pathLst>
            </a:custGeom>
            <a:ln w="12700" cap="flat">
              <a:noFill/>
              <a:miter lim="400000"/>
            </a:ln>
            <a:effectLst/>
          </p:spPr>
        </p:pic>
      </p:grpSp>
      <p:sp>
        <p:nvSpPr>
          <p:cNvPr id="478"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5600</a:t>
            </a:r>
          </a:p>
        </p:txBody>
      </p:sp>
      <p:graphicFrame>
        <p:nvGraphicFramePr>
          <p:cNvPr id="479" name="Table 2"/>
          <p:cNvGraphicFramePr/>
          <p:nvPr/>
        </p:nvGraphicFramePr>
        <p:xfrm>
          <a:off x="3432440" y="8377450"/>
          <a:ext cx="17519120" cy="4297004"/>
        </p:xfrm>
        <a:graphic>
          <a:graphicData uri="http://schemas.openxmlformats.org/drawingml/2006/table">
            <a:tbl>
              <a:tblPr firstRow="1" bandRow="1">
                <a:tableStyleId>{4C3C2611-4C71-4FC5-86AE-919BDF0F9419}</a:tableStyleId>
              </a:tblPr>
              <a:tblGrid>
                <a:gridCol w="4894900">
                  <a:extLst>
                    <a:ext uri="{9D8B030D-6E8A-4147-A177-3AD203B41FA5}">
                      <a16:colId xmlns:a16="http://schemas.microsoft.com/office/drawing/2014/main" val="20000"/>
                    </a:ext>
                  </a:extLst>
                </a:gridCol>
                <a:gridCol w="476502">
                  <a:extLst>
                    <a:ext uri="{9D8B030D-6E8A-4147-A177-3AD203B41FA5}">
                      <a16:colId xmlns:a16="http://schemas.microsoft.com/office/drawing/2014/main" val="20001"/>
                    </a:ext>
                  </a:extLst>
                </a:gridCol>
                <a:gridCol w="2648611">
                  <a:extLst>
                    <a:ext uri="{9D8B030D-6E8A-4147-A177-3AD203B41FA5}">
                      <a16:colId xmlns:a16="http://schemas.microsoft.com/office/drawing/2014/main" val="20002"/>
                    </a:ext>
                  </a:extLst>
                </a:gridCol>
                <a:gridCol w="476502">
                  <a:extLst>
                    <a:ext uri="{9D8B030D-6E8A-4147-A177-3AD203B41FA5}">
                      <a16:colId xmlns:a16="http://schemas.microsoft.com/office/drawing/2014/main" val="20003"/>
                    </a:ext>
                  </a:extLst>
                </a:gridCol>
                <a:gridCol w="2710495">
                  <a:extLst>
                    <a:ext uri="{9D8B030D-6E8A-4147-A177-3AD203B41FA5}">
                      <a16:colId xmlns:a16="http://schemas.microsoft.com/office/drawing/2014/main" val="20004"/>
                    </a:ext>
                  </a:extLst>
                </a:gridCol>
                <a:gridCol w="476502">
                  <a:extLst>
                    <a:ext uri="{9D8B030D-6E8A-4147-A177-3AD203B41FA5}">
                      <a16:colId xmlns:a16="http://schemas.microsoft.com/office/drawing/2014/main" val="20005"/>
                    </a:ext>
                  </a:extLst>
                </a:gridCol>
                <a:gridCol w="2679553">
                  <a:extLst>
                    <a:ext uri="{9D8B030D-6E8A-4147-A177-3AD203B41FA5}">
                      <a16:colId xmlns:a16="http://schemas.microsoft.com/office/drawing/2014/main" val="20006"/>
                    </a:ext>
                  </a:extLst>
                </a:gridCol>
                <a:gridCol w="476502">
                  <a:extLst>
                    <a:ext uri="{9D8B030D-6E8A-4147-A177-3AD203B41FA5}">
                      <a16:colId xmlns:a16="http://schemas.microsoft.com/office/drawing/2014/main" val="20007"/>
                    </a:ext>
                  </a:extLst>
                </a:gridCol>
                <a:gridCol w="2679553">
                  <a:extLst>
                    <a:ext uri="{9D8B030D-6E8A-4147-A177-3AD203B41FA5}">
                      <a16:colId xmlns:a16="http://schemas.microsoft.com/office/drawing/2014/main" val="20008"/>
                    </a:ext>
                  </a:extLst>
                </a:gridCol>
              </a:tblGrid>
              <a:tr h="641844">
                <a:tc>
                  <a:txBody>
                    <a:bodyPr/>
                    <a:lstStyle/>
                    <a:p>
                      <a:pPr defTabSz="1829286">
                        <a:defRPr sz="1800" b="0"/>
                      </a:pPr>
                      <a:r>
                        <a:rPr sz="2800">
                          <a:solidFill>
                            <a:srgbClr val="FFFFFF"/>
                          </a:solidFill>
                          <a:latin typeface="IBM Plex Sans Light"/>
                          <a:ea typeface="IBM Plex Sans Light"/>
                          <a:cs typeface="IBM Plex Sans Light"/>
                          <a:sym typeface="IBM Plex Sans Light"/>
                        </a:rPr>
                        <a:t>Capacity Points in TB</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Small</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Medium</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Large</a:t>
                      </a:r>
                    </a:p>
                  </a:txBody>
                  <a:tcPr marT="91440" marB="91440" horzOverflow="overflow">
                    <a:solidFill>
                      <a:schemeClr val="accent1">
                        <a:satOff val="-10322"/>
                        <a:lumOff val="-10549"/>
                      </a:schemeClr>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b="0"/>
                      </a:pPr>
                      <a:r>
                        <a:rPr sz="2800">
                          <a:solidFill>
                            <a:srgbClr val="FFFFFF"/>
                          </a:solidFill>
                          <a:latin typeface="IBM Plex Sans Light"/>
                          <a:ea typeface="IBM Plex Sans Light"/>
                          <a:cs typeface="IBM Plex Sans Light"/>
                          <a:sym typeface="IBM Plex Sans Light"/>
                        </a:rPr>
                        <a:t>XL</a:t>
                      </a:r>
                    </a:p>
                  </a:txBody>
                  <a:tcPr marT="91440" marB="91440" horzOverflow="overflow">
                    <a:solidFill>
                      <a:schemeClr val="accent1">
                        <a:satOff val="-10322"/>
                        <a:lumOff val="-10549"/>
                      </a:schemeClr>
                    </a:solidFill>
                  </a:tcPr>
                </a:tc>
                <a:extLst>
                  <a:ext uri="{0D108BD9-81ED-4DB2-BD59-A6C34878D82A}">
                    <a16:rowId xmlns:a16="http://schemas.microsoft.com/office/drawing/2014/main" val="10000"/>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RAW</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6.6</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13.2</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26.4</a:t>
                      </a:r>
                    </a:p>
                  </a:txBody>
                  <a:tcPr marT="91440" marB="91440" anchor="ctr" horzOverflow="overflow">
                    <a:solidFill>
                      <a:srgbClr val="FFFFFF"/>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52.8</a:t>
                      </a:r>
                    </a:p>
                  </a:txBody>
                  <a:tcPr marT="91440" marB="91440" anchor="ctr" horzOverflow="overflow">
                    <a:solidFill>
                      <a:srgbClr val="FFFFFF"/>
                    </a:solidFill>
                  </a:tcPr>
                </a:tc>
                <a:extLst>
                  <a:ext uri="{0D108BD9-81ED-4DB2-BD59-A6C34878D82A}">
                    <a16:rowId xmlns:a16="http://schemas.microsoft.com/office/drawing/2014/main" val="10001"/>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 FCM5 physical</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11.2</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22.4</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latin typeface="IBM Plex Sans Light"/>
                          <a:ea typeface="IBM Plex Sans Light"/>
                          <a:cs typeface="IBM Plex Sans Light"/>
                          <a:sym typeface="IBM Plex Sans Light"/>
                        </a:rPr>
                        <a:t>44.8</a:t>
                      </a:r>
                    </a:p>
                  </a:txBody>
                  <a:tcPr marT="91440" marB="91440" anchor="ctr" horzOverflow="overflow">
                    <a:solidFill>
                      <a:schemeClr val="accent1">
                        <a:lumOff val="23627"/>
                      </a:schemeClr>
                    </a:solidFill>
                  </a:tcPr>
                </a:tc>
                <a:extLst>
                  <a:ext uri="{0D108BD9-81ED-4DB2-BD59-A6C34878D82A}">
                    <a16:rowId xmlns:a16="http://schemas.microsoft.com/office/drawing/2014/main" val="10002"/>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 FCM5 effective</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33.6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67.2</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134.4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268.8</a:t>
                      </a:r>
                    </a:p>
                  </a:txBody>
                  <a:tcPr marT="91440" marB="91440" anchor="ctr" horzOverflow="overflow">
                    <a:solidFill>
                      <a:schemeClr val="accent1"/>
                    </a:solidFill>
                  </a:tcPr>
                </a:tc>
                <a:extLst>
                  <a:ext uri="{0D108BD9-81ED-4DB2-BD59-A6C34878D82A}">
                    <a16:rowId xmlns:a16="http://schemas.microsoft.com/office/drawing/2014/main" val="10003"/>
                  </a:ext>
                </a:extLst>
              </a:tr>
              <a:tr h="731032">
                <a:tc>
                  <a:txBody>
                    <a:bodyPr/>
                    <a:lstStyle/>
                    <a:p>
                      <a:pPr defTabSz="1829286">
                        <a:defRPr sz="1800">
                          <a:solidFill>
                            <a:srgbClr val="000000"/>
                          </a:solidFill>
                        </a:defRPr>
                      </a:pPr>
                      <a:r>
                        <a:rPr sz="2800">
                          <a:latin typeface="IBM Plex Sans Light"/>
                          <a:ea typeface="IBM Plex Sans Light"/>
                          <a:cs typeface="IBM Plex Sans Light"/>
                          <a:sym typeface="IBM Plex Sans Light"/>
                        </a:rPr>
                        <a:t>x12 FCM5 physical w/RAID</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50.4</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100.8</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201.6</a:t>
                      </a:r>
                    </a:p>
                  </a:txBody>
                  <a:tcPr marT="91440" marB="91440" anchor="ctr" horzOverflow="overflow">
                    <a:solidFill>
                      <a:schemeClr val="accent1">
                        <a:lumOff val="23627"/>
                      </a:schemeClr>
                    </a:solidFill>
                  </a:tcPr>
                </a:tc>
                <a:tc>
                  <a:txBody>
                    <a:bodyPr/>
                    <a:lstStyle/>
                    <a:p>
                      <a:pPr indent="342991" defTabSz="1829286">
                        <a:defRPr>
                          <a:solidFill>
                            <a:srgbClr val="000000"/>
                          </a:solidFill>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latin typeface="IBM Plex Sans Light"/>
                          <a:ea typeface="IBM Plex Sans Light"/>
                          <a:cs typeface="IBM Plex Sans Light"/>
                          <a:sym typeface="IBM Plex Sans Light"/>
                        </a:rPr>
                        <a:t>403.2</a:t>
                      </a:r>
                    </a:p>
                  </a:txBody>
                  <a:tcPr marT="91440" marB="91440" anchor="ctr" horzOverflow="overflow">
                    <a:solidFill>
                      <a:schemeClr val="accent1">
                        <a:lumOff val="23627"/>
                      </a:schemeClr>
                    </a:solidFill>
                  </a:tcPr>
                </a:tc>
                <a:extLst>
                  <a:ext uri="{0D108BD9-81ED-4DB2-BD59-A6C34878D82A}">
                    <a16:rowId xmlns:a16="http://schemas.microsoft.com/office/drawing/2014/main" val="10004"/>
                  </a:ext>
                </a:extLst>
              </a:tr>
              <a:tr h="731032">
                <a:tc>
                  <a:txBody>
                    <a:bodyPr/>
                    <a:lstStyle/>
                    <a:p>
                      <a:pPr defTabSz="1829286">
                        <a:defRPr sz="1800">
                          <a:solidFill>
                            <a:srgbClr val="000000"/>
                          </a:solidFill>
                        </a:defRPr>
                      </a:pPr>
                      <a:r>
                        <a:rPr sz="2800">
                          <a:solidFill>
                            <a:srgbClr val="FFFFFF"/>
                          </a:solidFill>
                          <a:latin typeface="IBM Plex Sans Light"/>
                          <a:ea typeface="IBM Plex Sans Light"/>
                          <a:cs typeface="IBM Plex Sans Light"/>
                          <a:sym typeface="IBM Plex Sans Light"/>
                        </a:rPr>
                        <a:t>x12 FCM5 effective w/ RAID</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302.4</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604.8</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1209.6</a:t>
                      </a:r>
                    </a:p>
                  </a:txBody>
                  <a:tcPr marT="91440" marB="91440" anchor="ctr" horzOverflow="overflow">
                    <a:solidFill>
                      <a:schemeClr val="accent1"/>
                    </a:solidFill>
                  </a:tcPr>
                </a:tc>
                <a:tc>
                  <a:txBody>
                    <a:bodyPr/>
                    <a:lstStyle/>
                    <a:p>
                      <a:pPr indent="342991" defTabSz="1829286">
                        <a:defRPr>
                          <a:latin typeface="IBM Plex Sans Light"/>
                          <a:ea typeface="IBM Plex Sans Light"/>
                          <a:cs typeface="IBM Plex Sans Light"/>
                          <a:sym typeface="IBM Plex Sans Light"/>
                        </a:defRPr>
                      </a:pPr>
                      <a:endParaRPr/>
                    </a:p>
                  </a:txBody>
                  <a:tcPr marT="91440" marB="91440" horzOverflow="overflow">
                    <a:lnT w="0">
                      <a:miter lim="400000"/>
                    </a:lnT>
                    <a:lnB w="0">
                      <a:miter lim="400000"/>
                    </a:lnB>
                    <a:noFill/>
                  </a:tcPr>
                </a:tc>
                <a:tc>
                  <a:txBody>
                    <a:bodyPr/>
                    <a:lstStyle/>
                    <a:p>
                      <a:pPr algn="ctr" defTabSz="609584">
                        <a:defRPr sz="1800">
                          <a:solidFill>
                            <a:srgbClr val="000000"/>
                          </a:solidFill>
                        </a:defRPr>
                      </a:pPr>
                      <a:r>
                        <a:rPr sz="2800">
                          <a:solidFill>
                            <a:srgbClr val="FFFFFF"/>
                          </a:solidFill>
                          <a:latin typeface="IBM Plex Sans Light"/>
                          <a:ea typeface="IBM Plex Sans Light"/>
                          <a:cs typeface="IBM Plex Sans Light"/>
                          <a:sym typeface="IBM Plex Sans Light"/>
                        </a:rPr>
                        <a:t>2419.2</a:t>
                      </a:r>
                    </a:p>
                  </a:txBody>
                  <a:tcPr marT="91440" marB="91440" anchor="ctr" horzOverflow="overflow">
                    <a:solidFill>
                      <a:schemeClr val="accent1"/>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9" name="Group"/>
          <p:cNvGrpSpPr/>
          <p:nvPr/>
        </p:nvGrpSpPr>
        <p:grpSpPr>
          <a:xfrm>
            <a:off x="3136055" y="5055013"/>
            <a:ext cx="18111890" cy="5050995"/>
            <a:chOff x="0" y="0"/>
            <a:chExt cx="18111888" cy="5050994"/>
          </a:xfrm>
        </p:grpSpPr>
        <p:grpSp>
          <p:nvGrpSpPr>
            <p:cNvPr id="485" name="Group"/>
            <p:cNvGrpSpPr/>
            <p:nvPr/>
          </p:nvGrpSpPr>
          <p:grpSpPr>
            <a:xfrm>
              <a:off x="0" y="0"/>
              <a:ext cx="18111889" cy="5050995"/>
              <a:chOff x="0" y="0"/>
              <a:chExt cx="18111888" cy="5050994"/>
            </a:xfrm>
          </p:grpSpPr>
          <p:pic>
            <p:nvPicPr>
              <p:cNvPr id="483" name="Picture 10" descr="Picture 10"/>
              <p:cNvPicPr>
                <a:picLocks noChangeAspect="1"/>
              </p:cNvPicPr>
              <p:nvPr/>
            </p:nvPicPr>
            <p:blipFill>
              <a:blip r:embed="rId3"/>
              <a:srcRect/>
              <a:stretch>
                <a:fillRect/>
              </a:stretch>
            </p:blipFill>
            <p:spPr>
              <a:xfrm>
                <a:off x="0" y="0"/>
                <a:ext cx="18111889" cy="5050995"/>
              </a:xfrm>
              <a:prstGeom prst="rect">
                <a:avLst/>
              </a:prstGeom>
              <a:ln w="12700" cap="flat">
                <a:noFill/>
                <a:miter lim="400000"/>
              </a:ln>
              <a:effectLst/>
            </p:spPr>
          </p:pic>
          <p:pic>
            <p:nvPicPr>
              <p:cNvPr id="484" name="pasted-movie.png" descr="pasted-movi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90496" y="3006338"/>
                <a:ext cx="16331011" cy="1537332"/>
              </a:xfrm>
              <a:custGeom>
                <a:avLst/>
                <a:gdLst/>
                <a:ahLst/>
                <a:cxnLst>
                  <a:cxn ang="0">
                    <a:pos x="wd2" y="hd2"/>
                  </a:cxn>
                  <a:cxn ang="5400000">
                    <a:pos x="wd2" y="hd2"/>
                  </a:cxn>
                  <a:cxn ang="10800000">
                    <a:pos x="wd2" y="hd2"/>
                  </a:cxn>
                  <a:cxn ang="16200000">
                    <a:pos x="wd2" y="hd2"/>
                  </a:cxn>
                </a:cxnLst>
                <a:rect l="0" t="0" r="r" b="b"/>
                <a:pathLst>
                  <a:path w="21600" h="21475" extrusionOk="0">
                    <a:moveTo>
                      <a:pt x="0" y="0"/>
                    </a:moveTo>
                    <a:lnTo>
                      <a:pt x="0" y="20247"/>
                    </a:lnTo>
                    <a:cubicBezTo>
                      <a:pt x="114" y="20339"/>
                      <a:pt x="186" y="20457"/>
                      <a:pt x="210" y="20696"/>
                    </a:cubicBezTo>
                    <a:cubicBezTo>
                      <a:pt x="255" y="21123"/>
                      <a:pt x="859" y="21153"/>
                      <a:pt x="9228" y="21145"/>
                    </a:cubicBezTo>
                    <a:cubicBezTo>
                      <a:pt x="14161" y="21141"/>
                      <a:pt x="18204" y="21211"/>
                      <a:pt x="18213" y="21300"/>
                    </a:cubicBezTo>
                    <a:cubicBezTo>
                      <a:pt x="18241" y="21600"/>
                      <a:pt x="21387" y="21485"/>
                      <a:pt x="21387" y="21184"/>
                    </a:cubicBezTo>
                    <a:cubicBezTo>
                      <a:pt x="21387" y="20795"/>
                      <a:pt x="21460" y="20566"/>
                      <a:pt x="21600" y="20452"/>
                    </a:cubicBezTo>
                    <a:lnTo>
                      <a:pt x="21600" y="0"/>
                    </a:lnTo>
                    <a:lnTo>
                      <a:pt x="0" y="0"/>
                    </a:lnTo>
                    <a:close/>
                  </a:path>
                </a:pathLst>
              </a:custGeom>
              <a:ln w="12700" cap="flat">
                <a:noFill/>
                <a:miter lim="400000"/>
              </a:ln>
              <a:effectLst/>
            </p:spPr>
          </p:pic>
        </p:grpSp>
        <p:sp>
          <p:nvSpPr>
            <p:cNvPr id="486" name="Rectangle"/>
            <p:cNvSpPr/>
            <p:nvPr/>
          </p:nvSpPr>
          <p:spPr>
            <a:xfrm>
              <a:off x="2248210" y="3970799"/>
              <a:ext cx="2841731" cy="337277"/>
            </a:xfrm>
            <a:prstGeom prst="rect">
              <a:avLst/>
            </a:prstGeom>
            <a:solidFill>
              <a:srgbClr val="A7A7A7">
                <a:alpha val="87230"/>
              </a:srgbClr>
            </a:solidFill>
            <a:ln w="12700" cap="flat">
              <a:noFill/>
              <a:miter lim="400000"/>
            </a:ln>
            <a:effectLst/>
          </p:spPr>
          <p:txBody>
            <a:bodyPr wrap="square" lIns="91439" tIns="91439" rIns="91439" bIns="91439" numCol="1" anchor="t">
              <a:noAutofit/>
            </a:bodyPr>
            <a:lstStyle/>
            <a:p>
              <a:pPr>
                <a:defRPr>
                  <a:solidFill>
                    <a:srgbClr val="FFFFFF"/>
                  </a:solidFill>
                  <a:latin typeface="+mn-lt"/>
                  <a:ea typeface="+mn-ea"/>
                  <a:cs typeface="+mn-cs"/>
                  <a:sym typeface="IBM Plex Sans"/>
                </a:defRPr>
              </a:pPr>
              <a:endParaRPr/>
            </a:p>
          </p:txBody>
        </p:sp>
        <p:sp>
          <p:nvSpPr>
            <p:cNvPr id="487" name="Rectangle"/>
            <p:cNvSpPr/>
            <p:nvPr/>
          </p:nvSpPr>
          <p:spPr>
            <a:xfrm>
              <a:off x="8187132" y="3970799"/>
              <a:ext cx="2887427" cy="337277"/>
            </a:xfrm>
            <a:prstGeom prst="rect">
              <a:avLst/>
            </a:prstGeom>
            <a:solidFill>
              <a:srgbClr val="A7A7A7">
                <a:alpha val="87230"/>
              </a:srgbClr>
            </a:solidFill>
            <a:ln w="12700" cap="flat">
              <a:noFill/>
              <a:miter lim="400000"/>
            </a:ln>
            <a:effectLst/>
          </p:spPr>
          <p:txBody>
            <a:bodyPr wrap="square" lIns="91439" tIns="91439" rIns="91439" bIns="91439" numCol="1" anchor="t">
              <a:noAutofit/>
            </a:bodyPr>
            <a:lstStyle/>
            <a:p>
              <a:pPr>
                <a:defRPr>
                  <a:solidFill>
                    <a:srgbClr val="FFFFFF"/>
                  </a:solidFill>
                  <a:latin typeface="+mn-lt"/>
                  <a:ea typeface="+mn-ea"/>
                  <a:cs typeface="+mn-cs"/>
                  <a:sym typeface="IBM Plex Sans"/>
                </a:defRPr>
              </a:pPr>
              <a:endParaRPr/>
            </a:p>
          </p:txBody>
        </p:sp>
        <p:sp>
          <p:nvSpPr>
            <p:cNvPr id="488" name="Rectangle"/>
            <p:cNvSpPr/>
            <p:nvPr/>
          </p:nvSpPr>
          <p:spPr>
            <a:xfrm>
              <a:off x="14195871" y="3972094"/>
              <a:ext cx="2887427" cy="337277"/>
            </a:xfrm>
            <a:prstGeom prst="rect">
              <a:avLst/>
            </a:prstGeom>
            <a:solidFill>
              <a:srgbClr val="A7A7A7">
                <a:alpha val="87230"/>
              </a:srgbClr>
            </a:solidFill>
            <a:ln w="12700" cap="flat">
              <a:noFill/>
              <a:miter lim="400000"/>
            </a:ln>
            <a:effectLst/>
          </p:spPr>
          <p:txBody>
            <a:bodyPr wrap="square" lIns="91439" tIns="91439" rIns="91439" bIns="91439" numCol="1" anchor="t">
              <a:noAutofit/>
            </a:bodyPr>
            <a:lstStyle/>
            <a:p>
              <a:pPr>
                <a:defRPr>
                  <a:solidFill>
                    <a:srgbClr val="FFFFFF"/>
                  </a:solidFill>
                  <a:latin typeface="+mn-lt"/>
                  <a:ea typeface="+mn-ea"/>
                  <a:cs typeface="+mn-cs"/>
                  <a:sym typeface="IBM Plex Sans"/>
                </a:defRPr>
              </a:pPr>
              <a:endParaRPr/>
            </a:p>
          </p:txBody>
        </p:sp>
      </p:grpSp>
      <p:pic>
        <p:nvPicPr>
          <p:cNvPr id="490" name="Picture 10" descr="Picture 10"/>
          <p:cNvPicPr>
            <a:picLocks noChangeAspect="1"/>
          </p:cNvPicPr>
          <p:nvPr/>
        </p:nvPicPr>
        <p:blipFill>
          <a:blip r:embed="rId3"/>
          <a:srcRect/>
          <a:stretch>
            <a:fillRect/>
          </a:stretch>
        </p:blipFill>
        <p:spPr>
          <a:xfrm>
            <a:off x="3136055" y="5055013"/>
            <a:ext cx="18111891" cy="5050996"/>
          </a:xfrm>
          <a:prstGeom prst="rect">
            <a:avLst/>
          </a:prstGeom>
          <a:ln w="12700" cap="flat">
            <a:noFill/>
            <a:miter lim="400000"/>
          </a:ln>
          <a:effectLst/>
        </p:spPr>
      </p:pic>
      <p:sp>
        <p:nvSpPr>
          <p:cNvPr id="493" name="Title 1"/>
          <p:cNvSpPr txBox="1">
            <a:spLocks noGrp="1"/>
          </p:cNvSpPr>
          <p:nvPr>
            <p:ph type="title" idx="4294967295"/>
          </p:nvPr>
        </p:nvSpPr>
        <p:spPr>
          <a:xfrm>
            <a:off x="576072" y="384047"/>
            <a:ext cx="9180017" cy="4573589"/>
          </a:xfrm>
          <a:prstGeom prst="rect">
            <a:avLst/>
          </a:prstGeom>
        </p:spPr>
        <p:txBody>
          <a:bodyPr/>
          <a:lstStyle/>
          <a:p>
            <a:pPr>
              <a:defRPr sz="6800">
                <a:solidFill>
                  <a:srgbClr val="FFFFFF"/>
                </a:solidFill>
                <a:latin typeface="IBM Plex Sans Light"/>
                <a:ea typeface="IBM Plex Sans Light"/>
                <a:cs typeface="IBM Plex Sans Light"/>
                <a:sym typeface="IBM Plex Sans Light"/>
              </a:defRPr>
            </a:pPr>
            <a:r>
              <a:rPr>
                <a:latin typeface="IBM Plex Sans ExtLt"/>
                <a:ea typeface="IBM Plex Sans ExtLt"/>
                <a:cs typeface="IBM Plex Sans ExtLt"/>
                <a:sym typeface="IBM Plex Sans ExtLt"/>
              </a:rPr>
              <a:t>Introducing the new </a:t>
            </a:r>
            <a:r>
              <a:rPr>
                <a:latin typeface="+mn-lt"/>
                <a:ea typeface="+mn-ea"/>
                <a:cs typeface="+mn-cs"/>
                <a:sym typeface="IBM Plex Sans"/>
              </a:rPr>
              <a:t>IBM FlashSystem 5600</a:t>
            </a:r>
          </a:p>
        </p:txBody>
      </p:sp>
      <p:pic>
        <p:nvPicPr>
          <p:cNvPr id="2" name="Venator_5600_REAR.png" descr="Venator_5600_REAR.png">
            <a:extLst>
              <a:ext uri="{FF2B5EF4-FFF2-40B4-BE49-F238E27FC236}">
                <a16:creationId xmlns:a16="http://schemas.microsoft.com/office/drawing/2014/main" id="{2A31531B-F2E7-50FA-1D30-84536AB5B27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767210" y="7835700"/>
            <a:ext cx="18849443" cy="20715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E6DC-4CE1-3233-BB70-993C179E2331}"/>
            </a:ext>
          </a:extLst>
        </p:cNvPr>
        <p:cNvGrpSpPr/>
        <p:nvPr/>
      </p:nvGrpSpPr>
      <p:grpSpPr>
        <a:xfrm>
          <a:off x="0" y="0"/>
          <a:ext cx="0" cy="0"/>
          <a:chOff x="0" y="0"/>
          <a:chExt cx="0" cy="0"/>
        </a:xfrm>
      </p:grpSpPr>
      <p:sp>
        <p:nvSpPr>
          <p:cNvPr id="204" name="IBM FlashSystem Designed to Protect Engineered to Adapt           Built to Perform">
            <a:extLst>
              <a:ext uri="{FF2B5EF4-FFF2-40B4-BE49-F238E27FC236}">
                <a16:creationId xmlns:a16="http://schemas.microsoft.com/office/drawing/2014/main" id="{7AEDF99E-9F61-6CA4-F16E-17B401C1815A}"/>
              </a:ext>
            </a:extLst>
          </p:cNvPr>
          <p:cNvSpPr txBox="1">
            <a:spLocks noGrp="1"/>
          </p:cNvSpPr>
          <p:nvPr>
            <p:ph type="body" idx="21"/>
          </p:nvPr>
        </p:nvSpPr>
        <p:spPr>
          <a:xfrm>
            <a:off x="469137" y="682906"/>
            <a:ext cx="10838186" cy="5361926"/>
          </a:xfrm>
          <a:prstGeom prst="rect">
            <a:avLst/>
          </a:prstGeom>
        </p:spPr>
        <p:txBody>
          <a:bodyPr/>
          <a:lstStyle/>
          <a:p>
            <a:r>
              <a:t>IBM </a:t>
            </a:r>
            <a:r>
              <a:rPr>
                <a:latin typeface="IBM Plex Sans Medm"/>
                <a:ea typeface="IBM Plex Sans Medm"/>
                <a:cs typeface="IBM Plex Sans Medm"/>
                <a:sym typeface="IBM Plex Sans Medm"/>
              </a:rPr>
              <a:t>FlashSystem</a:t>
            </a:r>
            <a:br/>
            <a:r>
              <a:rPr>
                <a:latin typeface="IBM Plex Sans Light"/>
                <a:ea typeface="IBM Plex Sans Light"/>
                <a:cs typeface="IBM Plex Sans Light"/>
                <a:sym typeface="IBM Plex Sans Light"/>
              </a:rPr>
              <a:t>Designed to </a:t>
            </a:r>
            <a:r>
              <a:rPr i="1"/>
              <a:t>Protect</a:t>
            </a:r>
            <a:r>
              <a:rPr>
                <a:latin typeface="IBM Plex Sans Light"/>
                <a:ea typeface="IBM Plex Sans Light"/>
                <a:cs typeface="IBM Plex Sans Light"/>
                <a:sym typeface="IBM Plex Sans Light"/>
              </a:rPr>
              <a:t> Engineered to </a:t>
            </a:r>
            <a:r>
              <a:rPr i="1"/>
              <a:t>Adapt</a:t>
            </a:r>
            <a:r>
              <a:rPr>
                <a:latin typeface="IBM Plex Sans Light"/>
                <a:ea typeface="IBM Plex Sans Light"/>
                <a:cs typeface="IBM Plex Sans Light"/>
                <a:sym typeface="IBM Plex Sans Light"/>
              </a:rPr>
              <a:t>           Built to </a:t>
            </a:r>
            <a:r>
              <a:rPr i="1"/>
              <a:t>Perform</a:t>
            </a:r>
          </a:p>
        </p:txBody>
      </p:sp>
    </p:spTree>
    <p:extLst>
      <p:ext uri="{BB962C8B-B14F-4D97-AF65-F5344CB8AC3E}">
        <p14:creationId xmlns:p14="http://schemas.microsoft.com/office/powerpoint/2010/main" val="11049699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6319-3147-4F85-1E7D-CF024674BA2D}"/>
              </a:ext>
            </a:extLst>
          </p:cNvPr>
          <p:cNvSpPr>
            <a:spLocks noGrp="1"/>
          </p:cNvSpPr>
          <p:nvPr>
            <p:ph type="title"/>
          </p:nvPr>
        </p:nvSpPr>
        <p:spPr>
          <a:xfrm>
            <a:off x="811287" y="1716934"/>
            <a:ext cx="19661973" cy="4201265"/>
          </a:xfrm>
        </p:spPr>
        <p:txBody>
          <a:bodyPr>
            <a:normAutofit/>
          </a:bodyPr>
          <a:lstStyle/>
          <a:p>
            <a:r>
              <a:rPr lang="en-US" sz="9800" dirty="0"/>
              <a:t>What’s new in Virtualize Software</a:t>
            </a:r>
            <a:br>
              <a:rPr lang="en-US" sz="9800" dirty="0"/>
            </a:br>
            <a:r>
              <a:rPr lang="en-US" sz="7000" dirty="0">
                <a:latin typeface="IBM Plex Sans Light" panose="020B0403050203000203" pitchFamily="34" charset="0"/>
              </a:rPr>
              <a:t>8.7.x, 9.1.0, 9.1.1, 9.1.2</a:t>
            </a:r>
          </a:p>
        </p:txBody>
      </p:sp>
      <p:sp>
        <p:nvSpPr>
          <p:cNvPr id="3" name="Title 1">
            <a:extLst>
              <a:ext uri="{FF2B5EF4-FFF2-40B4-BE49-F238E27FC236}">
                <a16:creationId xmlns:a16="http://schemas.microsoft.com/office/drawing/2014/main" id="{D97A3FF9-1F1D-F6C2-CD44-CD5717649277}"/>
              </a:ext>
            </a:extLst>
          </p:cNvPr>
          <p:cNvSpPr txBox="1">
            <a:spLocks/>
          </p:cNvSpPr>
          <p:nvPr/>
        </p:nvSpPr>
        <p:spPr>
          <a:xfrm>
            <a:off x="811287" y="10863633"/>
            <a:ext cx="19661973" cy="2270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1pPr>
            <a:lvl2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2pPr>
            <a:lvl3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3pPr>
            <a:lvl4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4pPr>
            <a:lvl5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5pPr>
            <a:lvl6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6pPr>
            <a:lvl7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7pPr>
            <a:lvl8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8pPr>
            <a:lvl9pPr marL="0" marR="0" indent="0" algn="l" defTabSz="2438400" latinLnBrk="0">
              <a:lnSpc>
                <a:spcPct val="100000"/>
              </a:lnSpc>
              <a:spcBef>
                <a:spcPts val="0"/>
              </a:spcBef>
              <a:spcAft>
                <a:spcPts val="0"/>
              </a:spcAft>
              <a:buClrTx/>
              <a:buSzTx/>
              <a:buFontTx/>
              <a:buNone/>
              <a:tabLst/>
              <a:defRPr sz="10000" b="0" i="0" u="none" strike="noStrike" cap="none" spc="0" baseline="0">
                <a:solidFill>
                  <a:srgbClr val="000000"/>
                </a:solidFill>
                <a:uFillTx/>
                <a:latin typeface="+mn-lt"/>
                <a:ea typeface="+mn-ea"/>
                <a:cs typeface="+mn-cs"/>
                <a:sym typeface="IBM Plex Sans"/>
              </a:defRPr>
            </a:lvl9pPr>
          </a:lstStyle>
          <a:p>
            <a:pPr defTabSz="2389632" hangingPunct="1">
              <a:defRPr sz="7056">
                <a:latin typeface="IBM Plex Sans Light"/>
                <a:ea typeface="IBM Plex Sans Light"/>
                <a:cs typeface="IBM Plex Sans Light"/>
                <a:sym typeface="IBM Plex Sans Light"/>
              </a:defRPr>
            </a:pPr>
            <a:endParaRPr lang="en-GB" sz="7056" dirty="0">
              <a:latin typeface="IBM Plex Sans Light"/>
              <a:ea typeface="IBM Plex Sans Light"/>
              <a:cs typeface="IBM Plex Sans Light"/>
              <a:sym typeface="IBM Plex Sans Light"/>
            </a:endParaRPr>
          </a:p>
          <a:p>
            <a:pPr defTabSz="2389632" hangingPunct="1">
              <a:defRPr sz="4802" i="1">
                <a:latin typeface="IBM Plex Sans ExtLt"/>
                <a:ea typeface="IBM Plex Sans ExtLt"/>
                <a:cs typeface="IBM Plex Sans ExtLt"/>
                <a:sym typeface="IBM Plex Sans ExtLt"/>
              </a:defRPr>
            </a:pPr>
            <a:r>
              <a:rPr lang="en-GB" sz="4802" i="1" dirty="0">
                <a:latin typeface="IBM Plex Sans ExtLt"/>
                <a:ea typeface="IBM Plex Sans ExtLt"/>
                <a:cs typeface="IBM Plex Sans ExtLt"/>
                <a:sym typeface="IBM Plex Sans ExtLt"/>
              </a:rPr>
              <a:t>FlashSystem x600 models are running 9.1.2+</a:t>
            </a:r>
          </a:p>
          <a:p>
            <a:pPr defTabSz="2389632" hangingPunct="1">
              <a:defRPr sz="4802" i="1">
                <a:latin typeface="IBM Plex Sans ExtLt"/>
                <a:ea typeface="IBM Plex Sans ExtLt"/>
                <a:cs typeface="IBM Plex Sans ExtLt"/>
                <a:sym typeface="IBM Plex Sans ExtLt"/>
              </a:defRPr>
            </a:pPr>
            <a:endParaRPr lang="en-GB" sz="4802" i="1" dirty="0">
              <a:latin typeface="IBM Plex Sans ExtLt"/>
              <a:ea typeface="IBM Plex Sans ExtLt"/>
              <a:cs typeface="IBM Plex Sans ExtLt"/>
              <a:sym typeface="IBM Plex Sans ExtLt"/>
            </a:endParaRPr>
          </a:p>
          <a:p>
            <a:pPr defTabSz="2389632" hangingPunct="1">
              <a:defRPr sz="4802" i="1">
                <a:latin typeface="IBM Plex Sans ExtLt"/>
                <a:ea typeface="IBM Plex Sans ExtLt"/>
                <a:cs typeface="IBM Plex Sans ExtLt"/>
                <a:sym typeface="IBM Plex Sans ExtLt"/>
              </a:defRPr>
            </a:pPr>
            <a:endParaRPr lang="en-GB" sz="4802" i="1" dirty="0">
              <a:latin typeface="IBM Plex Sans ExtLt"/>
              <a:ea typeface="IBM Plex Sans ExtLt"/>
              <a:cs typeface="IBM Plex Sans ExtLt"/>
              <a:sym typeface="IBM Plex Sans ExtLt"/>
            </a:endParaRPr>
          </a:p>
        </p:txBody>
      </p:sp>
    </p:spTree>
    <p:extLst>
      <p:ext uri="{BB962C8B-B14F-4D97-AF65-F5344CB8AC3E}">
        <p14:creationId xmlns:p14="http://schemas.microsoft.com/office/powerpoint/2010/main" val="149454802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090A6-ACBE-1F96-11ED-A919F8DBEA50}"/>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4C7999F5-291B-8750-3B08-A010FF61EE5A}"/>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8.7.x highlights </a:t>
            </a:r>
          </a:p>
        </p:txBody>
      </p:sp>
      <p:sp>
        <p:nvSpPr>
          <p:cNvPr id="1845" name="More systems per grid (8 -&gt; 32)…">
            <a:extLst>
              <a:ext uri="{FF2B5EF4-FFF2-40B4-BE49-F238E27FC236}">
                <a16:creationId xmlns:a16="http://schemas.microsoft.com/office/drawing/2014/main" id="{212C0514-22F1-CD5F-8E9F-CF2E9A01F842}"/>
              </a:ext>
            </a:extLst>
          </p:cNvPr>
          <p:cNvSpPr txBox="1">
            <a:spLocks noGrp="1"/>
          </p:cNvSpPr>
          <p:nvPr>
            <p:ph type="body" sz="half" idx="4294967295"/>
          </p:nvPr>
        </p:nvSpPr>
        <p:spPr>
          <a:xfrm>
            <a:off x="576071" y="3429000"/>
            <a:ext cx="10681738"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Policy-based 3-site HA and DR</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FlashSystem grid</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Partition migration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snapshots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Restore &amp; Refresh PBR &amp; PBHA volumes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iSCSI support for PBHA hosts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PBHA support SCSI persistent reservations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01260621-BF92-9EF0-951A-9F6737A4D0CC}"/>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14905218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1EA1-5042-71D5-303D-D438B6B2EE66}"/>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00DFAAE3-17E6-5E67-0F41-8EB09E0EC9A6}"/>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9.1.0 highlights </a:t>
            </a:r>
          </a:p>
        </p:txBody>
      </p:sp>
      <p:sp>
        <p:nvSpPr>
          <p:cNvPr id="1845" name="More systems per grid (8 -&gt; 32)…">
            <a:extLst>
              <a:ext uri="{FF2B5EF4-FFF2-40B4-BE49-F238E27FC236}">
                <a16:creationId xmlns:a16="http://schemas.microsoft.com/office/drawing/2014/main" id="{EDE5E0E3-A6B4-95D4-E61E-95C5182EEAFE}"/>
              </a:ext>
            </a:extLst>
          </p:cNvPr>
          <p:cNvSpPr txBox="1">
            <a:spLocks noGrp="1"/>
          </p:cNvSpPr>
          <p:nvPr>
            <p:ph type="body" sz="half" idx="4294967295"/>
          </p:nvPr>
        </p:nvSpPr>
        <p:spPr>
          <a:xfrm>
            <a:off x="576071" y="2721707"/>
            <a:ext cx="11615929" cy="9987085"/>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Rename PBR, PBHA, Partition objects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Expand PBR, PBHA volumes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Partition support hostcluster object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Grid scaling to 32 systems, 32 partitions per system</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Use case specific certificates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Auto update FCM firmware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based partition placement recommendations </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Restore back to production from thin-clone snapshot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1C440B34-BD5E-87AB-A473-67C3AEB69B83}"/>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3597413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B58AC-A8D9-B725-F62D-34FE6839525C}"/>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049263BE-D11A-4C92-F191-5034A57F9197}"/>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9.1.0 highlights </a:t>
            </a:r>
          </a:p>
        </p:txBody>
      </p:sp>
      <p:sp>
        <p:nvSpPr>
          <p:cNvPr id="1845" name="More systems per grid (8 -&gt; 32)…">
            <a:extLst>
              <a:ext uri="{FF2B5EF4-FFF2-40B4-BE49-F238E27FC236}">
                <a16:creationId xmlns:a16="http://schemas.microsoft.com/office/drawing/2014/main" id="{9C2C9FF4-EB00-C1E5-6352-A50046C73C37}"/>
              </a:ext>
            </a:extLst>
          </p:cNvPr>
          <p:cNvSpPr txBox="1">
            <a:spLocks noGrp="1"/>
          </p:cNvSpPr>
          <p:nvPr>
            <p:ph type="body" sz="half" idx="4294967295"/>
          </p:nvPr>
        </p:nvSpPr>
        <p:spPr>
          <a:xfrm>
            <a:off x="576071" y="2721707"/>
            <a:ext cx="11615929" cy="9987085"/>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Rename PBR, PBHA, Partition objects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Expand PBR, PBHA volumes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Partition support hostcluster object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Grid scaling to 32 systems, 32 partitions per system</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Use case specific certificates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Auto update FCM firmware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based partition placement recommendations </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Restore back to production from thin-clone snapshot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ADF1BE33-836F-4F5A-A9F3-418164DD495A}"/>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3" name="Picture 2">
            <a:extLst>
              <a:ext uri="{FF2B5EF4-FFF2-40B4-BE49-F238E27FC236}">
                <a16:creationId xmlns:a16="http://schemas.microsoft.com/office/drawing/2014/main" id="{CB5BFE57-3FE8-3093-34D7-4CF0B55B866F}"/>
              </a:ext>
            </a:extLst>
          </p:cNvPr>
          <p:cNvPicPr>
            <a:picLocks noChangeAspect="1"/>
          </p:cNvPicPr>
          <p:nvPr/>
        </p:nvPicPr>
        <p:blipFill>
          <a:blip r:embed="rId2"/>
          <a:stretch>
            <a:fillRect/>
          </a:stretch>
        </p:blipFill>
        <p:spPr>
          <a:xfrm>
            <a:off x="4257307" y="1714501"/>
            <a:ext cx="19255252" cy="11501168"/>
          </a:xfrm>
          <a:prstGeom prst="rect">
            <a:avLst/>
          </a:prstGeom>
          <a:ln>
            <a:solidFill>
              <a:srgbClr val="000000"/>
            </a:solidFill>
          </a:ln>
        </p:spPr>
      </p:pic>
    </p:spTree>
    <p:extLst>
      <p:ext uri="{BB962C8B-B14F-4D97-AF65-F5344CB8AC3E}">
        <p14:creationId xmlns:p14="http://schemas.microsoft.com/office/powerpoint/2010/main" val="21408715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DBDA-7D85-77DE-618E-A69C01E51064}"/>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F4B9AF73-CD88-1924-B2D0-B8FD8A81A5C3}"/>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9.1.0 highlights </a:t>
            </a:r>
          </a:p>
        </p:txBody>
      </p:sp>
      <p:sp>
        <p:nvSpPr>
          <p:cNvPr id="1845" name="More systems per grid (8 -&gt; 32)…">
            <a:extLst>
              <a:ext uri="{FF2B5EF4-FFF2-40B4-BE49-F238E27FC236}">
                <a16:creationId xmlns:a16="http://schemas.microsoft.com/office/drawing/2014/main" id="{AA9B85E5-E883-FB98-3D54-7C6129C8FBD5}"/>
              </a:ext>
            </a:extLst>
          </p:cNvPr>
          <p:cNvSpPr txBox="1">
            <a:spLocks noGrp="1"/>
          </p:cNvSpPr>
          <p:nvPr>
            <p:ph type="body" sz="half" idx="4294967295"/>
          </p:nvPr>
        </p:nvSpPr>
        <p:spPr>
          <a:xfrm>
            <a:off x="576071" y="2721707"/>
            <a:ext cx="11615929" cy="9987085"/>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Rename PBR, PBHA, Partition objects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Expand PBR, PBHA volumes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Partition support hostcluster object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Grid scaling to 32 systems, 32 partitions per system</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Use case specific certificates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Auto update FCM firmware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based partition placement recommendations </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Restore back to production from thin-clone snapshot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D52B9CA3-BD31-C9CD-A2C4-35E03398D5F2}"/>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3" name="Picture 2">
            <a:extLst>
              <a:ext uri="{FF2B5EF4-FFF2-40B4-BE49-F238E27FC236}">
                <a16:creationId xmlns:a16="http://schemas.microsoft.com/office/drawing/2014/main" id="{F7CED9C5-3AA2-7D53-46B6-3E43C80C2A4B}"/>
              </a:ext>
            </a:extLst>
          </p:cNvPr>
          <p:cNvPicPr>
            <a:picLocks noChangeAspect="1"/>
          </p:cNvPicPr>
          <p:nvPr/>
        </p:nvPicPr>
        <p:blipFill>
          <a:blip r:embed="rId2"/>
          <a:stretch>
            <a:fillRect/>
          </a:stretch>
        </p:blipFill>
        <p:spPr>
          <a:xfrm>
            <a:off x="4278702" y="1714500"/>
            <a:ext cx="19529227" cy="11494624"/>
          </a:xfrm>
          <a:prstGeom prst="rect">
            <a:avLst/>
          </a:prstGeom>
          <a:ln>
            <a:solidFill>
              <a:srgbClr val="000000"/>
            </a:solidFill>
          </a:ln>
        </p:spPr>
      </p:pic>
    </p:spTree>
    <p:extLst>
      <p:ext uri="{BB962C8B-B14F-4D97-AF65-F5344CB8AC3E}">
        <p14:creationId xmlns:p14="http://schemas.microsoft.com/office/powerpoint/2010/main" val="342983726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49452-71C2-5631-FED3-DD670B14D5EB}"/>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6A71975D-9498-B265-239F-FF7CC5785FF2}"/>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9.1.0 highlights </a:t>
            </a:r>
          </a:p>
        </p:txBody>
      </p:sp>
      <p:sp>
        <p:nvSpPr>
          <p:cNvPr id="1845" name="More systems per grid (8 -&gt; 32)…">
            <a:extLst>
              <a:ext uri="{FF2B5EF4-FFF2-40B4-BE49-F238E27FC236}">
                <a16:creationId xmlns:a16="http://schemas.microsoft.com/office/drawing/2014/main" id="{EDCA7AA2-16B8-EE0F-54C4-19DE8698AE5B}"/>
              </a:ext>
            </a:extLst>
          </p:cNvPr>
          <p:cNvSpPr txBox="1">
            <a:spLocks noGrp="1"/>
          </p:cNvSpPr>
          <p:nvPr>
            <p:ph type="body" sz="half" idx="4294967295"/>
          </p:nvPr>
        </p:nvSpPr>
        <p:spPr>
          <a:xfrm>
            <a:off x="576071" y="2721707"/>
            <a:ext cx="11615929" cy="9987085"/>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Rename PBR, PBHA, Partition objects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Expand PBR, PBHA volumes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Partition support hostcluster object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Grid scaling to 32 systems, 32 partitions per system</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Use case specific certificates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Auto update FCM firmware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based partition placement recommendations </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Restore back to production from thin-clone snapshot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2C759C85-9FFD-921E-6B54-A3B05C54D572}"/>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5" name="Picture 4">
            <a:extLst>
              <a:ext uri="{FF2B5EF4-FFF2-40B4-BE49-F238E27FC236}">
                <a16:creationId xmlns:a16="http://schemas.microsoft.com/office/drawing/2014/main" id="{9E069C9C-2DAB-FA94-387A-2B84E2C7A5CA}"/>
              </a:ext>
            </a:extLst>
          </p:cNvPr>
          <p:cNvPicPr>
            <a:picLocks noChangeAspect="1"/>
          </p:cNvPicPr>
          <p:nvPr/>
        </p:nvPicPr>
        <p:blipFill>
          <a:blip r:embed="rId2"/>
          <a:srcRect r="27976"/>
          <a:stretch>
            <a:fillRect/>
          </a:stretch>
        </p:blipFill>
        <p:spPr>
          <a:xfrm>
            <a:off x="4209691" y="1714499"/>
            <a:ext cx="19598238" cy="11432157"/>
          </a:xfrm>
          <a:prstGeom prst="rect">
            <a:avLst/>
          </a:prstGeom>
          <a:ln>
            <a:solidFill>
              <a:schemeClr val="tx1"/>
            </a:solidFill>
          </a:ln>
        </p:spPr>
      </p:pic>
    </p:spTree>
    <p:extLst>
      <p:ext uri="{BB962C8B-B14F-4D97-AF65-F5344CB8AC3E}">
        <p14:creationId xmlns:p14="http://schemas.microsoft.com/office/powerpoint/2010/main" val="208693502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BF3C9-500E-205C-6309-8D9975E34381}"/>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E22F4EAE-4C46-8B7A-4050-12578BF43B7B}"/>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9.1.0 highlights </a:t>
            </a:r>
          </a:p>
        </p:txBody>
      </p:sp>
      <p:sp>
        <p:nvSpPr>
          <p:cNvPr id="1845" name="More systems per grid (8 -&gt; 32)…">
            <a:extLst>
              <a:ext uri="{FF2B5EF4-FFF2-40B4-BE49-F238E27FC236}">
                <a16:creationId xmlns:a16="http://schemas.microsoft.com/office/drawing/2014/main" id="{15923A75-1C81-9C41-A321-75144BECEE58}"/>
              </a:ext>
            </a:extLst>
          </p:cNvPr>
          <p:cNvSpPr txBox="1">
            <a:spLocks noGrp="1"/>
          </p:cNvSpPr>
          <p:nvPr>
            <p:ph type="body" sz="half" idx="4294967295"/>
          </p:nvPr>
        </p:nvSpPr>
        <p:spPr>
          <a:xfrm>
            <a:off x="576071" y="2721707"/>
            <a:ext cx="11615929" cy="9987085"/>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Rename PBR, PBHA, Partition objects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Expand PBR, PBHA volumes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Partition support hostcluster object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Grid scaling to 32 systems, 32 partitions per system</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Use case specific certificates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Auto update FCM firmware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based partition placement recommendations </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Restore back to production from thin-clone snapshot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04B32B8D-AF7E-481D-B30B-396E1F56F037}"/>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35275346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itle"/>
          <p:cNvSpPr txBox="1">
            <a:spLocks noGrp="1"/>
          </p:cNvSpPr>
          <p:nvPr>
            <p:ph type="body" idx="21"/>
          </p:nvPr>
        </p:nvSpPr>
        <p:spPr>
          <a:prstGeom prst="rect">
            <a:avLst/>
          </a:prstGeom>
        </p:spPr>
        <p:txBody>
          <a:bodyPr/>
          <a:lstStyle/>
          <a:p>
            <a:r>
              <a:t>Title</a:t>
            </a:r>
          </a:p>
        </p:txBody>
      </p:sp>
      <p:pic>
        <p:nvPicPr>
          <p:cNvPr id="256" name="slajd_2_5.jpg" descr="slajd_2_5.jpg"/>
          <p:cNvPicPr>
            <a:picLocks noChangeAspect="1"/>
          </p:cNvPicPr>
          <p:nvPr/>
        </p:nvPicPr>
        <p:blipFill>
          <a:blip r:embed="rId3"/>
          <a:stretch>
            <a:fillRect/>
          </a:stretch>
        </p:blipFill>
        <p:spPr>
          <a:xfrm>
            <a:off x="0" y="0"/>
            <a:ext cx="24769334" cy="13932750"/>
          </a:xfrm>
          <a:prstGeom prst="rect">
            <a:avLst/>
          </a:prstGeom>
          <a:ln w="12700">
            <a:miter lim="400000"/>
          </a:ln>
        </p:spPr>
      </p:pic>
      <p:sp>
        <p:nvSpPr>
          <p:cNvPr id="257" name="Rounded Rectangle 13"/>
          <p:cNvSpPr/>
          <p:nvPr/>
        </p:nvSpPr>
        <p:spPr>
          <a:xfrm>
            <a:off x="2264904" y="5272106"/>
            <a:ext cx="8400168" cy="7487138"/>
          </a:xfrm>
          <a:prstGeom prst="roundRect">
            <a:avLst>
              <a:gd name="adj" fmla="val 7071"/>
            </a:avLst>
          </a:prstGeom>
          <a:solidFill>
            <a:srgbClr val="FFFFFF"/>
          </a:solidFill>
          <a:ln w="25400">
            <a:solidFill>
              <a:srgbClr val="000000"/>
            </a:solidFill>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Title 8"/>
          <p:cNvSpPr txBox="1"/>
          <p:nvPr/>
        </p:nvSpPr>
        <p:spPr>
          <a:xfrm>
            <a:off x="575926" y="576889"/>
            <a:ext cx="20380846"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156">
              <a:lnSpc>
                <a:spcPct val="110000"/>
              </a:lnSpc>
              <a:defRPr sz="9500">
                <a:solidFill>
                  <a:srgbClr val="FFFFFF"/>
                </a:solidFill>
              </a:defRPr>
            </a:lvl1pPr>
          </a:lstStyle>
          <a:p>
            <a:r>
              <a:t>We need a new approach</a:t>
            </a:r>
          </a:p>
        </p:txBody>
      </p:sp>
      <p:sp>
        <p:nvSpPr>
          <p:cNvPr id="259" name="Text Placeholder 4"/>
          <p:cNvSpPr txBox="1"/>
          <p:nvPr/>
        </p:nvSpPr>
        <p:spPr>
          <a:xfrm>
            <a:off x="2932696" y="8034297"/>
            <a:ext cx="3318374"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156">
              <a:lnSpc>
                <a:spcPct val="110000"/>
              </a:lnSpc>
            </a:lvl1pPr>
          </a:lstStyle>
          <a:p>
            <a:r>
              <a:t>Monolithic</a:t>
            </a:r>
          </a:p>
        </p:txBody>
      </p:sp>
      <p:sp>
        <p:nvSpPr>
          <p:cNvPr id="260" name="Text Placeholder 5"/>
          <p:cNvSpPr txBox="1"/>
          <p:nvPr/>
        </p:nvSpPr>
        <p:spPr>
          <a:xfrm>
            <a:off x="6464987" y="8048094"/>
            <a:ext cx="3318374"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156">
              <a:lnSpc>
                <a:spcPct val="110000"/>
              </a:lnSpc>
            </a:lvl1pPr>
          </a:lstStyle>
          <a:p>
            <a:r>
              <a:t>System-Centric</a:t>
            </a:r>
          </a:p>
        </p:txBody>
      </p:sp>
      <p:sp>
        <p:nvSpPr>
          <p:cNvPr id="261" name="Text Placeholder 6"/>
          <p:cNvSpPr txBox="1"/>
          <p:nvPr/>
        </p:nvSpPr>
        <p:spPr>
          <a:xfrm>
            <a:off x="2932696" y="11061399"/>
            <a:ext cx="3318374" cy="125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156">
              <a:lnSpc>
                <a:spcPct val="110000"/>
              </a:lnSpc>
            </a:lvl1pPr>
          </a:lstStyle>
          <a:p>
            <a:r>
              <a:t>Leaf-Spine Connectivity</a:t>
            </a:r>
          </a:p>
        </p:txBody>
      </p:sp>
      <p:sp>
        <p:nvSpPr>
          <p:cNvPr id="262" name="Text Placeholder 7"/>
          <p:cNvSpPr txBox="1"/>
          <p:nvPr/>
        </p:nvSpPr>
        <p:spPr>
          <a:xfrm>
            <a:off x="6464987" y="11061397"/>
            <a:ext cx="3318374" cy="125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2438156">
              <a:lnSpc>
                <a:spcPct val="110000"/>
              </a:lnSpc>
            </a:pPr>
            <a:r>
              <a:t>Manual</a:t>
            </a:r>
            <a:endParaRPr sz="2800"/>
          </a:p>
          <a:p>
            <a:pPr algn="ctr" defTabSz="2438156">
              <a:lnSpc>
                <a:spcPct val="110000"/>
              </a:lnSpc>
            </a:pPr>
            <a:r>
              <a:t>Processes</a:t>
            </a:r>
          </a:p>
        </p:txBody>
      </p:sp>
      <p:sp>
        <p:nvSpPr>
          <p:cNvPr id="263" name="Freeform 27"/>
          <p:cNvSpPr/>
          <p:nvPr/>
        </p:nvSpPr>
        <p:spPr>
          <a:xfrm>
            <a:off x="3725422" y="9297868"/>
            <a:ext cx="1732927" cy="1528672"/>
          </a:xfrm>
          <a:custGeom>
            <a:avLst/>
            <a:gdLst/>
            <a:ahLst/>
            <a:cxnLst>
              <a:cxn ang="0">
                <a:pos x="wd2" y="hd2"/>
              </a:cxn>
              <a:cxn ang="5400000">
                <a:pos x="wd2" y="hd2"/>
              </a:cxn>
              <a:cxn ang="10800000">
                <a:pos x="wd2" y="hd2"/>
              </a:cxn>
              <a:cxn ang="16200000">
                <a:pos x="wd2" y="hd2"/>
              </a:cxn>
            </a:cxnLst>
            <a:rect l="0" t="0" r="r" b="b"/>
            <a:pathLst>
              <a:path w="21600" h="21600" extrusionOk="0">
                <a:moveTo>
                  <a:pt x="20888" y="19722"/>
                </a:moveTo>
                <a:cubicBezTo>
                  <a:pt x="20786" y="16263"/>
                  <a:pt x="18327" y="15271"/>
                  <a:pt x="15941" y="14316"/>
                </a:cubicBezTo>
                <a:cubicBezTo>
                  <a:pt x="13450" y="13320"/>
                  <a:pt x="11100" y="12375"/>
                  <a:pt x="11057" y="8785"/>
                </a:cubicBezTo>
                <a:cubicBezTo>
                  <a:pt x="11057" y="8719"/>
                  <a:pt x="11053" y="8659"/>
                  <a:pt x="11053" y="8592"/>
                </a:cubicBezTo>
                <a:lnTo>
                  <a:pt x="11053" y="7537"/>
                </a:lnTo>
                <a:lnTo>
                  <a:pt x="12909" y="7537"/>
                </a:lnTo>
                <a:cubicBezTo>
                  <a:pt x="15811" y="7537"/>
                  <a:pt x="18084" y="5264"/>
                  <a:pt x="18084" y="2362"/>
                </a:cubicBezTo>
                <a:lnTo>
                  <a:pt x="18084" y="253"/>
                </a:lnTo>
                <a:cubicBezTo>
                  <a:pt x="18084" y="113"/>
                  <a:pt x="17971" y="0"/>
                  <a:pt x="17831" y="0"/>
                </a:cubicBezTo>
                <a:lnTo>
                  <a:pt x="15722" y="0"/>
                </a:lnTo>
                <a:cubicBezTo>
                  <a:pt x="13390" y="0"/>
                  <a:pt x="11467" y="1469"/>
                  <a:pt x="10800" y="3553"/>
                </a:cubicBezTo>
                <a:cubicBezTo>
                  <a:pt x="10133" y="1469"/>
                  <a:pt x="8210" y="0"/>
                  <a:pt x="5878" y="0"/>
                </a:cubicBezTo>
                <a:lnTo>
                  <a:pt x="3769" y="0"/>
                </a:lnTo>
                <a:cubicBezTo>
                  <a:pt x="3629" y="0"/>
                  <a:pt x="3516" y="113"/>
                  <a:pt x="3516" y="253"/>
                </a:cubicBezTo>
                <a:lnTo>
                  <a:pt x="3516" y="2362"/>
                </a:lnTo>
                <a:cubicBezTo>
                  <a:pt x="3516" y="5264"/>
                  <a:pt x="5789" y="7537"/>
                  <a:pt x="8691" y="7537"/>
                </a:cubicBezTo>
                <a:lnTo>
                  <a:pt x="10547" y="7537"/>
                </a:lnTo>
                <a:lnTo>
                  <a:pt x="10547" y="8592"/>
                </a:lnTo>
                <a:cubicBezTo>
                  <a:pt x="10547" y="12264"/>
                  <a:pt x="8172" y="13239"/>
                  <a:pt x="5657" y="14269"/>
                </a:cubicBezTo>
                <a:cubicBezTo>
                  <a:pt x="3272" y="15247"/>
                  <a:pt x="815" y="16263"/>
                  <a:pt x="713" y="19722"/>
                </a:cubicBezTo>
                <a:cubicBezTo>
                  <a:pt x="304" y="19830"/>
                  <a:pt x="0" y="20200"/>
                  <a:pt x="0" y="20643"/>
                </a:cubicBezTo>
                <a:cubicBezTo>
                  <a:pt x="0" y="21170"/>
                  <a:pt x="429" y="21599"/>
                  <a:pt x="956" y="21599"/>
                </a:cubicBezTo>
                <a:cubicBezTo>
                  <a:pt x="1484" y="21599"/>
                  <a:pt x="1912" y="21170"/>
                  <a:pt x="1912" y="20643"/>
                </a:cubicBezTo>
                <a:cubicBezTo>
                  <a:pt x="1912" y="20207"/>
                  <a:pt x="1618" y="19843"/>
                  <a:pt x="1219" y="19728"/>
                </a:cubicBezTo>
                <a:cubicBezTo>
                  <a:pt x="1316" y="16604"/>
                  <a:pt x="3516" y="15694"/>
                  <a:pt x="5849" y="14737"/>
                </a:cubicBezTo>
                <a:cubicBezTo>
                  <a:pt x="7525" y="14050"/>
                  <a:pt x="9234" y="13341"/>
                  <a:pt x="10216" y="11810"/>
                </a:cubicBezTo>
                <a:cubicBezTo>
                  <a:pt x="9710" y="13901"/>
                  <a:pt x="8701" y="14762"/>
                  <a:pt x="7777" y="15542"/>
                </a:cubicBezTo>
                <a:cubicBezTo>
                  <a:pt x="6704" y="16448"/>
                  <a:pt x="5697" y="17319"/>
                  <a:pt x="5636" y="19721"/>
                </a:cubicBezTo>
                <a:cubicBezTo>
                  <a:pt x="5226" y="19829"/>
                  <a:pt x="4922" y="20199"/>
                  <a:pt x="4922" y="20643"/>
                </a:cubicBezTo>
                <a:cubicBezTo>
                  <a:pt x="4922" y="21170"/>
                  <a:pt x="5351" y="21599"/>
                  <a:pt x="5878" y="21599"/>
                </a:cubicBezTo>
                <a:cubicBezTo>
                  <a:pt x="6405" y="21599"/>
                  <a:pt x="6834" y="21170"/>
                  <a:pt x="6834" y="20643"/>
                </a:cubicBezTo>
                <a:cubicBezTo>
                  <a:pt x="6834" y="20208"/>
                  <a:pt x="6540" y="19844"/>
                  <a:pt x="6142" y="19728"/>
                </a:cubicBezTo>
                <a:cubicBezTo>
                  <a:pt x="6199" y="17557"/>
                  <a:pt x="7080" y="16794"/>
                  <a:pt x="8104" y="15929"/>
                </a:cubicBezTo>
                <a:cubicBezTo>
                  <a:pt x="9001" y="15172"/>
                  <a:pt x="9973" y="14343"/>
                  <a:pt x="10547" y="12534"/>
                </a:cubicBezTo>
                <a:lnTo>
                  <a:pt x="10547" y="19726"/>
                </a:lnTo>
                <a:cubicBezTo>
                  <a:pt x="10143" y="19837"/>
                  <a:pt x="9844" y="20204"/>
                  <a:pt x="9844" y="20644"/>
                </a:cubicBezTo>
                <a:cubicBezTo>
                  <a:pt x="9844" y="21171"/>
                  <a:pt x="10273" y="21600"/>
                  <a:pt x="10800" y="21600"/>
                </a:cubicBezTo>
                <a:cubicBezTo>
                  <a:pt x="11327" y="21600"/>
                  <a:pt x="11756" y="21171"/>
                  <a:pt x="11756" y="20644"/>
                </a:cubicBezTo>
                <a:cubicBezTo>
                  <a:pt x="11756" y="20204"/>
                  <a:pt x="11457" y="19837"/>
                  <a:pt x="11053" y="19726"/>
                </a:cubicBezTo>
                <a:lnTo>
                  <a:pt x="11053" y="12533"/>
                </a:lnTo>
                <a:cubicBezTo>
                  <a:pt x="11627" y="14342"/>
                  <a:pt x="12599" y="15172"/>
                  <a:pt x="13496" y="15928"/>
                </a:cubicBezTo>
                <a:cubicBezTo>
                  <a:pt x="14520" y="16793"/>
                  <a:pt x="15401" y="17556"/>
                  <a:pt x="15458" y="19728"/>
                </a:cubicBezTo>
                <a:cubicBezTo>
                  <a:pt x="15060" y="19844"/>
                  <a:pt x="14766" y="20208"/>
                  <a:pt x="14766" y="20643"/>
                </a:cubicBezTo>
                <a:cubicBezTo>
                  <a:pt x="14766" y="21170"/>
                  <a:pt x="15195" y="21599"/>
                  <a:pt x="15722" y="21599"/>
                </a:cubicBezTo>
                <a:cubicBezTo>
                  <a:pt x="16249" y="21599"/>
                  <a:pt x="16678" y="21170"/>
                  <a:pt x="16678" y="20643"/>
                </a:cubicBezTo>
                <a:cubicBezTo>
                  <a:pt x="16678" y="20200"/>
                  <a:pt x="16374" y="19830"/>
                  <a:pt x="15964" y="19721"/>
                </a:cubicBezTo>
                <a:cubicBezTo>
                  <a:pt x="15903" y="17319"/>
                  <a:pt x="14896" y="16448"/>
                  <a:pt x="13823" y="15542"/>
                </a:cubicBezTo>
                <a:cubicBezTo>
                  <a:pt x="12919" y="14779"/>
                  <a:pt x="11933" y="13943"/>
                  <a:pt x="11417" y="11953"/>
                </a:cubicBezTo>
                <a:cubicBezTo>
                  <a:pt x="12405" y="13440"/>
                  <a:pt x="14095" y="14123"/>
                  <a:pt x="15753" y="14786"/>
                </a:cubicBezTo>
                <a:cubicBezTo>
                  <a:pt x="18085" y="15719"/>
                  <a:pt x="20284" y="16607"/>
                  <a:pt x="20381" y="19728"/>
                </a:cubicBezTo>
                <a:cubicBezTo>
                  <a:pt x="19982" y="19843"/>
                  <a:pt x="19688" y="20207"/>
                  <a:pt x="19688" y="20643"/>
                </a:cubicBezTo>
                <a:cubicBezTo>
                  <a:pt x="19688" y="21170"/>
                  <a:pt x="20116" y="21599"/>
                  <a:pt x="20644" y="21599"/>
                </a:cubicBezTo>
                <a:cubicBezTo>
                  <a:pt x="21171" y="21599"/>
                  <a:pt x="21600" y="21170"/>
                  <a:pt x="21600" y="20643"/>
                </a:cubicBezTo>
                <a:cubicBezTo>
                  <a:pt x="21600" y="20200"/>
                  <a:pt x="21296" y="19830"/>
                  <a:pt x="20888" y="19722"/>
                </a:cubicBezTo>
                <a:close/>
                <a:moveTo>
                  <a:pt x="15722" y="506"/>
                </a:moveTo>
                <a:lnTo>
                  <a:pt x="17578" y="506"/>
                </a:lnTo>
                <a:lnTo>
                  <a:pt x="17578" y="2362"/>
                </a:lnTo>
                <a:cubicBezTo>
                  <a:pt x="17578" y="4980"/>
                  <a:pt x="15528" y="7031"/>
                  <a:pt x="12909" y="7031"/>
                </a:cubicBezTo>
                <a:lnTo>
                  <a:pt x="11411" y="7031"/>
                </a:lnTo>
                <a:lnTo>
                  <a:pt x="15198" y="3244"/>
                </a:lnTo>
                <a:lnTo>
                  <a:pt x="14839" y="2886"/>
                </a:lnTo>
                <a:lnTo>
                  <a:pt x="11053" y="6673"/>
                </a:lnTo>
                <a:lnTo>
                  <a:pt x="11053" y="5175"/>
                </a:lnTo>
                <a:cubicBezTo>
                  <a:pt x="11053" y="2557"/>
                  <a:pt x="13103" y="506"/>
                  <a:pt x="15722" y="506"/>
                </a:cubicBezTo>
                <a:close/>
                <a:moveTo>
                  <a:pt x="4022" y="2362"/>
                </a:moveTo>
                <a:lnTo>
                  <a:pt x="4022" y="506"/>
                </a:lnTo>
                <a:lnTo>
                  <a:pt x="5878" y="506"/>
                </a:lnTo>
                <a:cubicBezTo>
                  <a:pt x="8496" y="506"/>
                  <a:pt x="10547" y="2557"/>
                  <a:pt x="10547" y="5175"/>
                </a:cubicBezTo>
                <a:lnTo>
                  <a:pt x="10547" y="6673"/>
                </a:lnTo>
                <a:lnTo>
                  <a:pt x="6760" y="2886"/>
                </a:lnTo>
                <a:lnTo>
                  <a:pt x="6403" y="3244"/>
                </a:lnTo>
                <a:lnTo>
                  <a:pt x="10190" y="7031"/>
                </a:lnTo>
                <a:lnTo>
                  <a:pt x="8691" y="7031"/>
                </a:lnTo>
                <a:cubicBezTo>
                  <a:pt x="6073" y="7031"/>
                  <a:pt x="4022" y="4980"/>
                  <a:pt x="4022" y="2362"/>
                </a:cubicBezTo>
                <a:close/>
                <a:moveTo>
                  <a:pt x="1406" y="20643"/>
                </a:moveTo>
                <a:cubicBezTo>
                  <a:pt x="1406" y="20891"/>
                  <a:pt x="1204" y="21093"/>
                  <a:pt x="956" y="21093"/>
                </a:cubicBezTo>
                <a:cubicBezTo>
                  <a:pt x="708" y="21093"/>
                  <a:pt x="506" y="20891"/>
                  <a:pt x="506" y="20643"/>
                </a:cubicBezTo>
                <a:cubicBezTo>
                  <a:pt x="506" y="20395"/>
                  <a:pt x="708" y="20193"/>
                  <a:pt x="956" y="20193"/>
                </a:cubicBezTo>
                <a:cubicBezTo>
                  <a:pt x="1204" y="20193"/>
                  <a:pt x="1406" y="20395"/>
                  <a:pt x="1406" y="20643"/>
                </a:cubicBezTo>
                <a:close/>
                <a:moveTo>
                  <a:pt x="6328" y="20643"/>
                </a:moveTo>
                <a:cubicBezTo>
                  <a:pt x="6328" y="20891"/>
                  <a:pt x="6126" y="21093"/>
                  <a:pt x="5878" y="21093"/>
                </a:cubicBezTo>
                <a:cubicBezTo>
                  <a:pt x="5630" y="21093"/>
                  <a:pt x="5428" y="20891"/>
                  <a:pt x="5428" y="20643"/>
                </a:cubicBezTo>
                <a:cubicBezTo>
                  <a:pt x="5428" y="20395"/>
                  <a:pt x="5630" y="20193"/>
                  <a:pt x="5878" y="20193"/>
                </a:cubicBezTo>
                <a:cubicBezTo>
                  <a:pt x="6126" y="20193"/>
                  <a:pt x="6328" y="20395"/>
                  <a:pt x="6328" y="20643"/>
                </a:cubicBezTo>
                <a:close/>
                <a:moveTo>
                  <a:pt x="16172" y="20643"/>
                </a:moveTo>
                <a:cubicBezTo>
                  <a:pt x="16172" y="20891"/>
                  <a:pt x="15970" y="21093"/>
                  <a:pt x="15722" y="21093"/>
                </a:cubicBezTo>
                <a:cubicBezTo>
                  <a:pt x="15474" y="21093"/>
                  <a:pt x="15272" y="20891"/>
                  <a:pt x="15272" y="20643"/>
                </a:cubicBezTo>
                <a:cubicBezTo>
                  <a:pt x="15272" y="20395"/>
                  <a:pt x="15474" y="20193"/>
                  <a:pt x="15722" y="20193"/>
                </a:cubicBezTo>
                <a:cubicBezTo>
                  <a:pt x="15970" y="20193"/>
                  <a:pt x="16172" y="20395"/>
                  <a:pt x="16172" y="20643"/>
                </a:cubicBezTo>
                <a:close/>
                <a:moveTo>
                  <a:pt x="11250" y="20643"/>
                </a:moveTo>
                <a:cubicBezTo>
                  <a:pt x="11250" y="20891"/>
                  <a:pt x="11048" y="21093"/>
                  <a:pt x="10800" y="21093"/>
                </a:cubicBezTo>
                <a:cubicBezTo>
                  <a:pt x="10552" y="21093"/>
                  <a:pt x="10350" y="20891"/>
                  <a:pt x="10350" y="20643"/>
                </a:cubicBezTo>
                <a:cubicBezTo>
                  <a:pt x="10350" y="20395"/>
                  <a:pt x="10552" y="20193"/>
                  <a:pt x="10800" y="20193"/>
                </a:cubicBezTo>
                <a:cubicBezTo>
                  <a:pt x="11048" y="20193"/>
                  <a:pt x="11250" y="20395"/>
                  <a:pt x="11250" y="20643"/>
                </a:cubicBezTo>
                <a:close/>
                <a:moveTo>
                  <a:pt x="20644" y="21093"/>
                </a:moveTo>
                <a:cubicBezTo>
                  <a:pt x="20396" y="21093"/>
                  <a:pt x="20194" y="20891"/>
                  <a:pt x="20194" y="20643"/>
                </a:cubicBezTo>
                <a:cubicBezTo>
                  <a:pt x="20194" y="20395"/>
                  <a:pt x="20396" y="20193"/>
                  <a:pt x="20644" y="20193"/>
                </a:cubicBezTo>
                <a:cubicBezTo>
                  <a:pt x="20892" y="20193"/>
                  <a:pt x="21094" y="20395"/>
                  <a:pt x="21094" y="20643"/>
                </a:cubicBezTo>
                <a:cubicBezTo>
                  <a:pt x="21094" y="20891"/>
                  <a:pt x="20892" y="21093"/>
                  <a:pt x="20644" y="21093"/>
                </a:cubicBezTo>
                <a:close/>
              </a:path>
            </a:pathLst>
          </a:custGeom>
          <a:solidFill>
            <a:srgbClr val="000000"/>
          </a:solidFill>
          <a:ln w="12700">
            <a:miter lim="400000"/>
          </a:ln>
        </p:spPr>
        <p:txBody>
          <a:bodyPr lIns="50800" tIns="50800" rIns="50800" bIns="50800"/>
          <a:lstStyle/>
          <a:p>
            <a:endParaRPr/>
          </a:p>
        </p:txBody>
      </p:sp>
      <p:sp>
        <p:nvSpPr>
          <p:cNvPr id="264" name="Rectángulo 11"/>
          <p:cNvSpPr/>
          <p:nvPr/>
        </p:nvSpPr>
        <p:spPr>
          <a:xfrm>
            <a:off x="14191862" y="5304301"/>
            <a:ext cx="7669802" cy="7232393"/>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1520" y="0"/>
                  <a:pt x="3395" y="0"/>
                </a:cubicBezTo>
                <a:lnTo>
                  <a:pt x="18205" y="0"/>
                </a:lnTo>
                <a:cubicBezTo>
                  <a:pt x="20080" y="0"/>
                  <a:pt x="21600" y="1612"/>
                  <a:pt x="21600" y="3600"/>
                </a:cubicBezTo>
                <a:lnTo>
                  <a:pt x="21600" y="18000"/>
                </a:lnTo>
                <a:cubicBezTo>
                  <a:pt x="21600" y="19988"/>
                  <a:pt x="20080" y="21600"/>
                  <a:pt x="18205" y="21600"/>
                </a:cubicBezTo>
                <a:lnTo>
                  <a:pt x="3395" y="21600"/>
                </a:lnTo>
                <a:cubicBezTo>
                  <a:pt x="1520" y="21600"/>
                  <a:pt x="0" y="19988"/>
                  <a:pt x="0" y="18000"/>
                </a:cubicBezTo>
                <a:close/>
              </a:path>
            </a:pathLst>
          </a:custGeom>
          <a:gradFill>
            <a:gsLst>
              <a:gs pos="0">
                <a:schemeClr val="accent1">
                  <a:hueOff val="731776"/>
                  <a:lumOff val="33676"/>
                </a:schemeClr>
              </a:gs>
              <a:gs pos="35000">
                <a:srgbClr val="CED5FF"/>
              </a:gs>
              <a:gs pos="100000">
                <a:schemeClr val="accent1">
                  <a:hueOff val="796142"/>
                  <a:lumOff val="43672"/>
                </a:schemeClr>
              </a:gs>
            </a:gsLst>
            <a:lin ang="16200000"/>
          </a:gradFill>
          <a:ln>
            <a:solidFill>
              <a:srgbClr val="095EFE"/>
            </a:solidFill>
          </a:ln>
          <a:effectLst>
            <a:outerShdw blurRad="38100" dist="20000" dir="5400000" rotWithShape="0">
              <a:srgbClr val="000000">
                <a:alpha val="38000"/>
              </a:srgbClr>
            </a:outerShdw>
          </a:effectLst>
        </p:spPr>
        <p:txBody>
          <a:bodyPr lIns="50800" tIns="50800" rIns="50800" bIns="50800"/>
          <a:lstStyle/>
          <a:p>
            <a:pPr defTabSz="914309">
              <a:defRPr sz="1400">
                <a:solidFill>
                  <a:srgbClr val="FFFFFF"/>
                </a:solidFill>
              </a:defRPr>
            </a:pPr>
            <a:endParaRPr/>
          </a:p>
        </p:txBody>
      </p:sp>
      <p:sp>
        <p:nvSpPr>
          <p:cNvPr id="265" name="Right Arrow 4"/>
          <p:cNvSpPr/>
          <p:nvPr/>
        </p:nvSpPr>
        <p:spPr>
          <a:xfrm>
            <a:off x="11184707" y="8052445"/>
            <a:ext cx="2271060" cy="1358559"/>
          </a:xfrm>
          <a:prstGeom prst="rightArrow">
            <a:avLst>
              <a:gd name="adj1" fmla="val 50000"/>
              <a:gd name="adj2" fmla="val 50000"/>
            </a:avLst>
          </a:prstGeom>
          <a:solidFill>
            <a:srgbClr val="29399F"/>
          </a:solidFill>
          <a:ln w="38100">
            <a:solidFill>
              <a:schemeClr val="accent1"/>
            </a:solidFill>
          </a:ln>
        </p:spPr>
        <p:txBody>
          <a:bodyPr lIns="50800" tIns="50800" rIns="50800" bIns="50800"/>
          <a:lstStyle/>
          <a:p>
            <a:pPr defTabSz="914309">
              <a:defRPr sz="1400">
                <a:solidFill>
                  <a:srgbClr val="FFFFFF"/>
                </a:solidFill>
              </a:defRPr>
            </a:pPr>
            <a:endParaRPr/>
          </a:p>
        </p:txBody>
      </p:sp>
      <p:sp>
        <p:nvSpPr>
          <p:cNvPr id="266" name="Text Placeholder 4"/>
          <p:cNvSpPr txBox="1"/>
          <p:nvPr/>
        </p:nvSpPr>
        <p:spPr>
          <a:xfrm>
            <a:off x="14669397" y="8034295"/>
            <a:ext cx="3316593"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Disaggregated</a:t>
            </a:r>
          </a:p>
        </p:txBody>
      </p:sp>
      <p:sp>
        <p:nvSpPr>
          <p:cNvPr id="267" name="Text Placeholder 5"/>
          <p:cNvSpPr txBox="1"/>
          <p:nvPr/>
        </p:nvSpPr>
        <p:spPr>
          <a:xfrm>
            <a:off x="18065210" y="8034295"/>
            <a:ext cx="3060357"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SLA-Centric</a:t>
            </a:r>
          </a:p>
        </p:txBody>
      </p:sp>
      <p:sp>
        <p:nvSpPr>
          <p:cNvPr id="268" name="Text Placeholder 6"/>
          <p:cNvSpPr txBox="1"/>
          <p:nvPr/>
        </p:nvSpPr>
        <p:spPr>
          <a:xfrm>
            <a:off x="14797515" y="11291331"/>
            <a:ext cx="3060357"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Fabric-Based</a:t>
            </a:r>
          </a:p>
        </p:txBody>
      </p:sp>
      <p:sp>
        <p:nvSpPr>
          <p:cNvPr id="269" name="Text Placeholder 7"/>
          <p:cNvSpPr txBox="1"/>
          <p:nvPr/>
        </p:nvSpPr>
        <p:spPr>
          <a:xfrm>
            <a:off x="18627224" y="11291331"/>
            <a:ext cx="2192076"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defTabSz="2438400">
              <a:lnSpc>
                <a:spcPct val="110000"/>
              </a:lnSpc>
            </a:lvl1pPr>
          </a:lstStyle>
          <a:p>
            <a:r>
              <a:t>Agentic</a:t>
            </a:r>
          </a:p>
        </p:txBody>
      </p:sp>
      <p:pic>
        <p:nvPicPr>
          <p:cNvPr id="270" name="Graphic 9" descr="Graphic 9"/>
          <p:cNvPicPr>
            <a:picLocks noChangeAspect="1"/>
          </p:cNvPicPr>
          <p:nvPr/>
        </p:nvPicPr>
        <p:blipFill>
          <a:blip r:embed="rId4"/>
          <a:stretch>
            <a:fillRect/>
          </a:stretch>
        </p:blipFill>
        <p:spPr>
          <a:xfrm>
            <a:off x="15442226" y="6097137"/>
            <a:ext cx="1770935" cy="1719719"/>
          </a:xfrm>
          <a:prstGeom prst="rect">
            <a:avLst/>
          </a:prstGeom>
          <a:ln w="12700">
            <a:miter lim="400000"/>
          </a:ln>
        </p:spPr>
      </p:pic>
      <p:pic>
        <p:nvPicPr>
          <p:cNvPr id="271" name="Picture 10" descr="Picture 10"/>
          <p:cNvPicPr>
            <a:picLocks noChangeAspect="1"/>
          </p:cNvPicPr>
          <p:nvPr/>
        </p:nvPicPr>
        <p:blipFill>
          <a:blip r:embed="rId5"/>
          <a:stretch>
            <a:fillRect/>
          </a:stretch>
        </p:blipFill>
        <p:spPr>
          <a:xfrm>
            <a:off x="18871655" y="6097137"/>
            <a:ext cx="1703215" cy="1719719"/>
          </a:xfrm>
          <a:prstGeom prst="rect">
            <a:avLst/>
          </a:prstGeom>
          <a:ln w="12700">
            <a:miter lim="400000"/>
          </a:ln>
        </p:spPr>
      </p:pic>
      <p:pic>
        <p:nvPicPr>
          <p:cNvPr id="272" name="Picture 11" descr="Picture 11"/>
          <p:cNvPicPr>
            <a:picLocks noChangeAspect="1"/>
          </p:cNvPicPr>
          <p:nvPr/>
        </p:nvPicPr>
        <p:blipFill>
          <a:blip r:embed="rId6"/>
          <a:stretch>
            <a:fillRect/>
          </a:stretch>
        </p:blipFill>
        <p:spPr>
          <a:xfrm>
            <a:off x="15507986" y="9305019"/>
            <a:ext cx="1703215" cy="1620664"/>
          </a:xfrm>
          <a:prstGeom prst="rect">
            <a:avLst/>
          </a:prstGeom>
          <a:ln w="12700">
            <a:miter lim="400000"/>
          </a:ln>
        </p:spPr>
      </p:pic>
      <p:pic>
        <p:nvPicPr>
          <p:cNvPr id="273" name="Graphic 12" descr="Graphic 12"/>
          <p:cNvPicPr>
            <a:picLocks noChangeAspect="1"/>
          </p:cNvPicPr>
          <p:nvPr/>
        </p:nvPicPr>
        <p:blipFill>
          <a:blip r:embed="rId7"/>
          <a:stretch>
            <a:fillRect/>
          </a:stretch>
        </p:blipFill>
        <p:spPr>
          <a:xfrm>
            <a:off x="18870441" y="9229483"/>
            <a:ext cx="1703216" cy="1771741"/>
          </a:xfrm>
          <a:prstGeom prst="rect">
            <a:avLst/>
          </a:prstGeom>
          <a:ln w="12700">
            <a:miter lim="400000"/>
          </a:ln>
        </p:spPr>
      </p:pic>
      <p:pic>
        <p:nvPicPr>
          <p:cNvPr id="274" name="Graphic 18" descr="Graphic 18"/>
          <p:cNvPicPr>
            <a:picLocks noChangeAspect="1"/>
          </p:cNvPicPr>
          <p:nvPr/>
        </p:nvPicPr>
        <p:blipFill>
          <a:blip r:embed="rId8"/>
          <a:stretch>
            <a:fillRect/>
          </a:stretch>
        </p:blipFill>
        <p:spPr>
          <a:xfrm>
            <a:off x="7424222" y="6051920"/>
            <a:ext cx="1772979" cy="1772979"/>
          </a:xfrm>
          <a:prstGeom prst="rect">
            <a:avLst/>
          </a:prstGeom>
          <a:ln w="12700">
            <a:miter lim="400000"/>
          </a:ln>
        </p:spPr>
      </p:pic>
      <p:pic>
        <p:nvPicPr>
          <p:cNvPr id="275" name="Graphic 29" descr="Graphic 29"/>
          <p:cNvPicPr>
            <a:picLocks noChangeAspect="1"/>
          </p:cNvPicPr>
          <p:nvPr/>
        </p:nvPicPr>
        <p:blipFill>
          <a:blip r:embed="rId9"/>
          <a:stretch>
            <a:fillRect/>
          </a:stretch>
        </p:blipFill>
        <p:spPr>
          <a:xfrm>
            <a:off x="7538015" y="9015676"/>
            <a:ext cx="1732925" cy="1732925"/>
          </a:xfrm>
          <a:prstGeom prst="rect">
            <a:avLst/>
          </a:prstGeom>
          <a:ln w="12700">
            <a:miter lim="400000"/>
          </a:ln>
        </p:spPr>
      </p:pic>
      <p:sp>
        <p:nvSpPr>
          <p:cNvPr id="276" name="Rectangle 1"/>
          <p:cNvSpPr/>
          <p:nvPr/>
        </p:nvSpPr>
        <p:spPr>
          <a:xfrm>
            <a:off x="2034008" y="4810207"/>
            <a:ext cx="8645237" cy="7949036"/>
          </a:xfrm>
          <a:prstGeom prst="rect">
            <a:avLst/>
          </a:prstGeom>
          <a:solidFill>
            <a:srgbClr val="000000">
              <a:alpha val="40000"/>
            </a:srgbClr>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pic>
        <p:nvPicPr>
          <p:cNvPr id="277" name="Graphic 14" descr="Graphic 14"/>
          <p:cNvPicPr>
            <a:picLocks noChangeAspect="1"/>
          </p:cNvPicPr>
          <p:nvPr/>
        </p:nvPicPr>
        <p:blipFill>
          <a:blip r:embed="rId10"/>
          <a:stretch>
            <a:fillRect/>
          </a:stretch>
        </p:blipFill>
        <p:spPr>
          <a:xfrm>
            <a:off x="3725422" y="5971511"/>
            <a:ext cx="1772980" cy="177297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DD37-BF48-C666-D33D-12EF72ACD726}"/>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F811B9B3-1833-3F5E-4A9A-876210036145}"/>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9.1.1 highlights </a:t>
            </a:r>
          </a:p>
        </p:txBody>
      </p:sp>
      <p:sp>
        <p:nvSpPr>
          <p:cNvPr id="1845" name="More systems per grid (8 -&gt; 32)…">
            <a:extLst>
              <a:ext uri="{FF2B5EF4-FFF2-40B4-BE49-F238E27FC236}">
                <a16:creationId xmlns:a16="http://schemas.microsoft.com/office/drawing/2014/main" id="{23B90759-1CEE-1CB8-121D-9BA065618334}"/>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Increase snapshot capacity (paged bitmaps)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RTD enhancements / automated actions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thin-clone</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support NVMe-FC/TCP (VMware)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advisories in Grid dashboard</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Disable vVol support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4D1F5497-5369-4AF4-0309-5BBB14143611}"/>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35120338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9A30A-536C-0378-5CA1-C62B9B81DC1D}"/>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40199E8A-9700-BDB2-FBAA-63FD21BB19A6}"/>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9.1.1 highlights </a:t>
            </a:r>
          </a:p>
        </p:txBody>
      </p:sp>
      <p:sp>
        <p:nvSpPr>
          <p:cNvPr id="1845" name="More systems per grid (8 -&gt; 32)…">
            <a:extLst>
              <a:ext uri="{FF2B5EF4-FFF2-40B4-BE49-F238E27FC236}">
                <a16:creationId xmlns:a16="http://schemas.microsoft.com/office/drawing/2014/main" id="{782EBA1B-9C66-189D-EF0F-3A7A85F5180C}"/>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Increase snapshot capacity (paged bitmaps)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RTD enhancements / automated actions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thin-clone</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support NVMe-FC/TCP (VMware)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advisories in Grid dashboard</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Disable vVol support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E4E6F602-FE6F-3980-CE26-F636A392DC69}"/>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2" name="Picture 1">
            <a:extLst>
              <a:ext uri="{FF2B5EF4-FFF2-40B4-BE49-F238E27FC236}">
                <a16:creationId xmlns:a16="http://schemas.microsoft.com/office/drawing/2014/main" id="{A1A9F1D3-CCEA-526F-D0DA-11E0631E6F16}"/>
              </a:ext>
            </a:extLst>
          </p:cNvPr>
          <p:cNvPicPr>
            <a:picLocks noChangeAspect="1"/>
          </p:cNvPicPr>
          <p:nvPr/>
        </p:nvPicPr>
        <p:blipFill>
          <a:blip r:embed="rId2"/>
          <a:srcRect t="327" b="2049"/>
          <a:stretch>
            <a:fillRect/>
          </a:stretch>
        </p:blipFill>
        <p:spPr>
          <a:xfrm>
            <a:off x="4571999" y="1714500"/>
            <a:ext cx="18673200" cy="10289169"/>
          </a:xfrm>
          <a:prstGeom prst="rect">
            <a:avLst/>
          </a:prstGeom>
          <a:ln w="28575">
            <a:solidFill>
              <a:schemeClr val="tx1"/>
            </a:solidFill>
          </a:ln>
        </p:spPr>
      </p:pic>
    </p:spTree>
    <p:extLst>
      <p:ext uri="{BB962C8B-B14F-4D97-AF65-F5344CB8AC3E}">
        <p14:creationId xmlns:p14="http://schemas.microsoft.com/office/powerpoint/2010/main" val="375038310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5362A-51FB-DF04-B74F-296B5EFF98C6}"/>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33D3B713-41E9-DB09-0BF7-9CCAB80D6C3F}"/>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9.1.1 highlights </a:t>
            </a:r>
          </a:p>
        </p:txBody>
      </p:sp>
      <p:sp>
        <p:nvSpPr>
          <p:cNvPr id="1845" name="More systems per grid (8 -&gt; 32)…">
            <a:extLst>
              <a:ext uri="{FF2B5EF4-FFF2-40B4-BE49-F238E27FC236}">
                <a16:creationId xmlns:a16="http://schemas.microsoft.com/office/drawing/2014/main" id="{B3E4DBEC-E8DD-4FD8-E2EC-4A8FCD8EE8DE}"/>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Increase snapshot capacity (paged bitmaps)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RTD enhancements / automated actions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thin-clone</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support NVMe-FC/TCP (VMware)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advisories in Grid dashboard</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Disable vVol support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DC94B8DE-A025-B69A-ECDA-B6EA86C8F40F}"/>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3" name="Picture 2">
            <a:extLst>
              <a:ext uri="{FF2B5EF4-FFF2-40B4-BE49-F238E27FC236}">
                <a16:creationId xmlns:a16="http://schemas.microsoft.com/office/drawing/2014/main" id="{31BC065D-1F8A-2C25-0D49-8DF1A061181B}"/>
              </a:ext>
            </a:extLst>
          </p:cNvPr>
          <p:cNvPicPr>
            <a:picLocks noChangeAspect="1"/>
          </p:cNvPicPr>
          <p:nvPr/>
        </p:nvPicPr>
        <p:blipFill>
          <a:blip r:embed="rId2"/>
          <a:stretch>
            <a:fillRect/>
          </a:stretch>
        </p:blipFill>
        <p:spPr>
          <a:xfrm>
            <a:off x="4571999" y="1712331"/>
            <a:ext cx="18673200" cy="10485719"/>
          </a:xfrm>
          <a:prstGeom prst="rect">
            <a:avLst/>
          </a:prstGeom>
          <a:ln w="28575">
            <a:solidFill>
              <a:schemeClr val="tx1"/>
            </a:solidFill>
          </a:ln>
        </p:spPr>
      </p:pic>
    </p:spTree>
    <p:extLst>
      <p:ext uri="{BB962C8B-B14F-4D97-AF65-F5344CB8AC3E}">
        <p14:creationId xmlns:p14="http://schemas.microsoft.com/office/powerpoint/2010/main" val="21158053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65F7D-3C0F-FAC7-F809-E86A47B151D4}"/>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913B9CC8-24AB-A617-1CB3-4861AF45FCDC}"/>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9.1.1 highlights </a:t>
            </a:r>
          </a:p>
        </p:txBody>
      </p:sp>
      <p:sp>
        <p:nvSpPr>
          <p:cNvPr id="1845" name="More systems per grid (8 -&gt; 32)…">
            <a:extLst>
              <a:ext uri="{FF2B5EF4-FFF2-40B4-BE49-F238E27FC236}">
                <a16:creationId xmlns:a16="http://schemas.microsoft.com/office/drawing/2014/main" id="{8C16CD19-D9B3-557F-9261-AE0A600B5876}"/>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Increase snapshot capacity (paged bitmaps)</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RTD enhancements / automated actions</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thin-clone</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HA support NVMe-FC/TCP (VMware)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 advisories in Grid dashboard</a:t>
            </a:r>
          </a:p>
          <a:p>
            <a:pPr>
              <a:lnSpc>
                <a:spcPct val="110000"/>
              </a:lnSpc>
              <a:buSzPct val="100000"/>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Disable vVol support</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a:lnSpc>
                <a:spcPct val="110000"/>
              </a:lnSpc>
              <a:buSzPct val="100000"/>
              <a:defRPr>
                <a:latin typeface="IBM Plex Sans Medm"/>
                <a:ea typeface="IBM Plex Sans Medm"/>
                <a:cs typeface="IBM Plex Sans Medm"/>
                <a:sym typeface="IBM Plex Sans Medm"/>
              </a:defRPr>
            </a:pPr>
            <a:endParaRPr lang="en-GB" dirty="0"/>
          </a:p>
        </p:txBody>
      </p:sp>
      <p:sp>
        <p:nvSpPr>
          <p:cNvPr id="1846" name="Text Placeholder 3">
            <a:extLst>
              <a:ext uri="{FF2B5EF4-FFF2-40B4-BE49-F238E27FC236}">
                <a16:creationId xmlns:a16="http://schemas.microsoft.com/office/drawing/2014/main" id="{F78B3B77-52E4-4463-F61C-7001182DFE5B}"/>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110379079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A95D-7639-745D-9894-02F7C5EDEA54}"/>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6EA91934-210F-7C66-C932-E52F3D8EB2A5}"/>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9.1.2 highlights </a:t>
            </a:r>
          </a:p>
        </p:txBody>
      </p:sp>
      <p:sp>
        <p:nvSpPr>
          <p:cNvPr id="1845" name="More systems per grid (8 -&gt; 32)…">
            <a:extLst>
              <a:ext uri="{FF2B5EF4-FFF2-40B4-BE49-F238E27FC236}">
                <a16:creationId xmlns:a16="http://schemas.microsoft.com/office/drawing/2014/main" id="{54EBC3E6-1DAF-6641-5EA1-049B25B9B819}"/>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Split partition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FCM5 thin provisioning (single volume/pool type)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Simplified system setup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Fibre Channel Auto Zoning</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Independent quorum IP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Extent awareness for faster DRAID rebuild</a:t>
            </a:r>
          </a:p>
        </p:txBody>
      </p:sp>
      <p:sp>
        <p:nvSpPr>
          <p:cNvPr id="1846" name="Text Placeholder 3">
            <a:extLst>
              <a:ext uri="{FF2B5EF4-FFF2-40B4-BE49-F238E27FC236}">
                <a16:creationId xmlns:a16="http://schemas.microsoft.com/office/drawing/2014/main" id="{2D2E6DFA-7935-CB3B-1A17-C3A46531EA07}"/>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211464857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1866-F37F-3A6F-E852-727A0B31EF30}"/>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547C6BEC-F477-BDF8-8AE9-DFF8EFF723B5}"/>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9.1.2 highlights </a:t>
            </a:r>
          </a:p>
        </p:txBody>
      </p:sp>
      <p:sp>
        <p:nvSpPr>
          <p:cNvPr id="1845" name="More systems per grid (8 -&gt; 32)…">
            <a:extLst>
              <a:ext uri="{FF2B5EF4-FFF2-40B4-BE49-F238E27FC236}">
                <a16:creationId xmlns:a16="http://schemas.microsoft.com/office/drawing/2014/main" id="{591E6B24-23B6-836D-461E-54F4C6E4F324}"/>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Split partition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FCM5 thin provisioning (single volume/pool type)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Simplified system setup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Fibre Channel Auto Zoning</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Independent quorum IP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Extent awareness for faster DRAID rebuild</a:t>
            </a:r>
          </a:p>
        </p:txBody>
      </p:sp>
      <p:sp>
        <p:nvSpPr>
          <p:cNvPr id="1846" name="Text Placeholder 3">
            <a:extLst>
              <a:ext uri="{FF2B5EF4-FFF2-40B4-BE49-F238E27FC236}">
                <a16:creationId xmlns:a16="http://schemas.microsoft.com/office/drawing/2014/main" id="{3F87A03F-F85F-AA13-74DA-FA4EB003CBA5}"/>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4" name="Picture 3">
            <a:extLst>
              <a:ext uri="{FF2B5EF4-FFF2-40B4-BE49-F238E27FC236}">
                <a16:creationId xmlns:a16="http://schemas.microsoft.com/office/drawing/2014/main" id="{4A77F09D-85CE-E927-C825-F07EC797D940}"/>
              </a:ext>
            </a:extLst>
          </p:cNvPr>
          <p:cNvPicPr>
            <a:picLocks noChangeAspect="1"/>
          </p:cNvPicPr>
          <p:nvPr/>
        </p:nvPicPr>
        <p:blipFill>
          <a:blip r:embed="rId2"/>
          <a:stretch>
            <a:fillRect/>
          </a:stretch>
        </p:blipFill>
        <p:spPr>
          <a:xfrm>
            <a:off x="4571998" y="1712331"/>
            <a:ext cx="18673201" cy="10485719"/>
          </a:xfrm>
          <a:prstGeom prst="rect">
            <a:avLst/>
          </a:prstGeom>
          <a:ln w="28575">
            <a:solidFill>
              <a:schemeClr val="tx1"/>
            </a:solidFill>
          </a:ln>
        </p:spPr>
      </p:pic>
    </p:spTree>
    <p:extLst>
      <p:ext uri="{BB962C8B-B14F-4D97-AF65-F5344CB8AC3E}">
        <p14:creationId xmlns:p14="http://schemas.microsoft.com/office/powerpoint/2010/main" val="236581391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CC79-4941-A81E-0471-785B5D119182}"/>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7B56855D-AD2B-C45A-278C-E9C4DAC48A87}"/>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9.1.2 highlights </a:t>
            </a:r>
          </a:p>
        </p:txBody>
      </p:sp>
      <p:sp>
        <p:nvSpPr>
          <p:cNvPr id="1845" name="More systems per grid (8 -&gt; 32)…">
            <a:extLst>
              <a:ext uri="{FF2B5EF4-FFF2-40B4-BE49-F238E27FC236}">
                <a16:creationId xmlns:a16="http://schemas.microsoft.com/office/drawing/2014/main" id="{D9A829A4-2B75-6BC7-954B-31514C16F2ED}"/>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Split partition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FCM5 thin provisioning (single volume/pool type)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Simplified system setup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Fibre Channel Auto Zoning</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Independent quorum IP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Extent awareness for faster DRAID rebuild</a:t>
            </a:r>
          </a:p>
        </p:txBody>
      </p:sp>
      <p:sp>
        <p:nvSpPr>
          <p:cNvPr id="1846" name="Text Placeholder 3">
            <a:extLst>
              <a:ext uri="{FF2B5EF4-FFF2-40B4-BE49-F238E27FC236}">
                <a16:creationId xmlns:a16="http://schemas.microsoft.com/office/drawing/2014/main" id="{A0E40F3E-1118-959F-BFE7-8F9D940012B7}"/>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5" name="Picture 4">
            <a:extLst>
              <a:ext uri="{FF2B5EF4-FFF2-40B4-BE49-F238E27FC236}">
                <a16:creationId xmlns:a16="http://schemas.microsoft.com/office/drawing/2014/main" id="{50FA2E62-904B-F952-D806-07E1AF106419}"/>
              </a:ext>
            </a:extLst>
          </p:cNvPr>
          <p:cNvPicPr>
            <a:picLocks noChangeAspect="1"/>
          </p:cNvPicPr>
          <p:nvPr/>
        </p:nvPicPr>
        <p:blipFill>
          <a:blip r:embed="rId2"/>
          <a:stretch>
            <a:fillRect/>
          </a:stretch>
        </p:blipFill>
        <p:spPr>
          <a:xfrm>
            <a:off x="4571997" y="1712331"/>
            <a:ext cx="18673201" cy="10485719"/>
          </a:xfrm>
          <a:prstGeom prst="rect">
            <a:avLst/>
          </a:prstGeom>
          <a:ln w="28575">
            <a:solidFill>
              <a:schemeClr val="tx1"/>
            </a:solidFill>
          </a:ln>
        </p:spPr>
      </p:pic>
    </p:spTree>
    <p:extLst>
      <p:ext uri="{BB962C8B-B14F-4D97-AF65-F5344CB8AC3E}">
        <p14:creationId xmlns:p14="http://schemas.microsoft.com/office/powerpoint/2010/main" val="246130751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B200-5EAA-5B35-C565-37063419390C}"/>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03043EE1-8AB0-05F1-CEAE-8B9FCEB2B2C9}"/>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9.1.2 highlights </a:t>
            </a:r>
          </a:p>
        </p:txBody>
      </p:sp>
      <p:sp>
        <p:nvSpPr>
          <p:cNvPr id="1845" name="More systems per grid (8 -&gt; 32)…">
            <a:extLst>
              <a:ext uri="{FF2B5EF4-FFF2-40B4-BE49-F238E27FC236}">
                <a16:creationId xmlns:a16="http://schemas.microsoft.com/office/drawing/2014/main" id="{324301D8-BED8-8ED1-426C-F6446B17643F}"/>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Split partition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FCM5 thin provisioning (single volume/pool type)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Simplified system setup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Fibre Channel Auto Zoning</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Independent quorum IP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Extent awareness for faster DRAID rebuild</a:t>
            </a:r>
          </a:p>
        </p:txBody>
      </p:sp>
      <p:sp>
        <p:nvSpPr>
          <p:cNvPr id="1846" name="Text Placeholder 3">
            <a:extLst>
              <a:ext uri="{FF2B5EF4-FFF2-40B4-BE49-F238E27FC236}">
                <a16:creationId xmlns:a16="http://schemas.microsoft.com/office/drawing/2014/main" id="{33EE4792-0760-FB25-37E7-E6F0A2FA47EC}"/>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3" name="Picture 2">
            <a:extLst>
              <a:ext uri="{FF2B5EF4-FFF2-40B4-BE49-F238E27FC236}">
                <a16:creationId xmlns:a16="http://schemas.microsoft.com/office/drawing/2014/main" id="{99CF71F8-198F-7C8F-8635-5165FE01D1CF}"/>
              </a:ext>
            </a:extLst>
          </p:cNvPr>
          <p:cNvPicPr>
            <a:picLocks noChangeAspect="1"/>
          </p:cNvPicPr>
          <p:nvPr/>
        </p:nvPicPr>
        <p:blipFill>
          <a:blip r:embed="rId2"/>
          <a:stretch>
            <a:fillRect/>
          </a:stretch>
        </p:blipFill>
        <p:spPr>
          <a:xfrm>
            <a:off x="7061200" y="1946623"/>
            <a:ext cx="13106400" cy="9822753"/>
          </a:xfrm>
          <a:prstGeom prst="rect">
            <a:avLst/>
          </a:prstGeom>
          <a:ln w="28575">
            <a:solidFill>
              <a:schemeClr val="tx1"/>
            </a:solidFill>
          </a:ln>
        </p:spPr>
      </p:pic>
    </p:spTree>
    <p:extLst>
      <p:ext uri="{BB962C8B-B14F-4D97-AF65-F5344CB8AC3E}">
        <p14:creationId xmlns:p14="http://schemas.microsoft.com/office/powerpoint/2010/main" val="152431758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E264-70EF-E083-108B-61204CBC644A}"/>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55B11267-AE97-7968-AD00-102DE56A4F4A}"/>
              </a:ext>
            </a:extLst>
          </p:cNvPr>
          <p:cNvSpPr txBox="1"/>
          <p:nvPr/>
        </p:nvSpPr>
        <p:spPr>
          <a:xfrm>
            <a:off x="242845" y="299915"/>
            <a:ext cx="15047184" cy="1944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2292095">
              <a:lnSpc>
                <a:spcPct val="90000"/>
              </a:lnSpc>
              <a:defRPr sz="6016">
                <a:solidFill>
                  <a:srgbClr val="000000"/>
                </a:solidFill>
              </a:defRPr>
            </a:lvl1pPr>
          </a:lstStyle>
          <a:p>
            <a:r>
              <a:rPr lang="en-GB" dirty="0"/>
              <a:t>9.1.2 highlights </a:t>
            </a:r>
          </a:p>
        </p:txBody>
      </p:sp>
      <p:sp>
        <p:nvSpPr>
          <p:cNvPr id="1845" name="More systems per grid (8 -&gt; 32)…">
            <a:extLst>
              <a:ext uri="{FF2B5EF4-FFF2-40B4-BE49-F238E27FC236}">
                <a16:creationId xmlns:a16="http://schemas.microsoft.com/office/drawing/2014/main" id="{3E360544-2B26-5CF4-EA5B-6385AAB647AD}"/>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Split partition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FCM5 thin provisioning (single volume/pool type)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Simplified system setup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Fibre Channel Auto Zoning</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Independent quorum IP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Extent awareness for faster DRAID rebuild</a:t>
            </a:r>
          </a:p>
        </p:txBody>
      </p:sp>
      <p:sp>
        <p:nvSpPr>
          <p:cNvPr id="1846" name="Text Placeholder 3">
            <a:extLst>
              <a:ext uri="{FF2B5EF4-FFF2-40B4-BE49-F238E27FC236}">
                <a16:creationId xmlns:a16="http://schemas.microsoft.com/office/drawing/2014/main" id="{1C85808C-2BD2-67EE-D99C-956CCB6B8B98}"/>
              </a:ext>
            </a:extLst>
          </p:cNvPr>
          <p:cNvSpPr/>
          <p:nvPr/>
        </p:nvSpPr>
        <p:spPr>
          <a:xfrm>
            <a:off x="12763500" y="3429000"/>
            <a:ext cx="10096500" cy="857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pic>
        <p:nvPicPr>
          <p:cNvPr id="3" name="Picture 2">
            <a:extLst>
              <a:ext uri="{FF2B5EF4-FFF2-40B4-BE49-F238E27FC236}">
                <a16:creationId xmlns:a16="http://schemas.microsoft.com/office/drawing/2014/main" id="{00E978CF-7F23-EF75-F815-0BEE0A1A8EA6}"/>
              </a:ext>
            </a:extLst>
          </p:cNvPr>
          <p:cNvPicPr>
            <a:picLocks noChangeAspect="1"/>
          </p:cNvPicPr>
          <p:nvPr/>
        </p:nvPicPr>
        <p:blipFill>
          <a:blip r:embed="rId2"/>
          <a:stretch>
            <a:fillRect/>
          </a:stretch>
        </p:blipFill>
        <p:spPr>
          <a:xfrm>
            <a:off x="4571997" y="1712332"/>
            <a:ext cx="18623160" cy="10485718"/>
          </a:xfrm>
          <a:prstGeom prst="rect">
            <a:avLst/>
          </a:prstGeom>
          <a:ln w="28575">
            <a:solidFill>
              <a:schemeClr val="tx1"/>
            </a:solidFill>
          </a:ln>
        </p:spPr>
      </p:pic>
    </p:spTree>
    <p:extLst>
      <p:ext uri="{BB962C8B-B14F-4D97-AF65-F5344CB8AC3E}">
        <p14:creationId xmlns:p14="http://schemas.microsoft.com/office/powerpoint/2010/main" val="163817378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7DB4F-0853-17E6-A75B-71924A0D365C}"/>
            </a:ext>
          </a:extLst>
        </p:cNvPr>
        <p:cNvGrpSpPr/>
        <p:nvPr/>
      </p:nvGrpSpPr>
      <p:grpSpPr>
        <a:xfrm>
          <a:off x="0" y="0"/>
          <a:ext cx="0" cy="0"/>
          <a:chOff x="0" y="0"/>
          <a:chExt cx="0" cy="0"/>
        </a:xfrm>
      </p:grpSpPr>
      <p:sp>
        <p:nvSpPr>
          <p:cNvPr id="1844" name="9.1.0 Replication,  grid &amp; HA Enhancements">
            <a:extLst>
              <a:ext uri="{FF2B5EF4-FFF2-40B4-BE49-F238E27FC236}">
                <a16:creationId xmlns:a16="http://schemas.microsoft.com/office/drawing/2014/main" id="{8C79D4F6-5EBB-BEE5-F171-829FDAA1D4FA}"/>
              </a:ext>
            </a:extLst>
          </p:cNvPr>
          <p:cNvSpPr txBox="1"/>
          <p:nvPr/>
        </p:nvSpPr>
        <p:spPr>
          <a:xfrm>
            <a:off x="242845" y="299915"/>
            <a:ext cx="15047184" cy="194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2292095">
              <a:lnSpc>
                <a:spcPct val="90000"/>
              </a:lnSpc>
              <a:defRPr sz="6016">
                <a:solidFill>
                  <a:srgbClr val="000000"/>
                </a:solidFill>
              </a:defRPr>
            </a:lvl1pPr>
          </a:lstStyle>
          <a:p>
            <a:r>
              <a:rPr lang="en-GB" dirty="0"/>
              <a:t>9.1.2 highlights </a:t>
            </a:r>
          </a:p>
        </p:txBody>
      </p:sp>
      <p:sp>
        <p:nvSpPr>
          <p:cNvPr id="1845" name="More systems per grid (8 -&gt; 32)…">
            <a:extLst>
              <a:ext uri="{FF2B5EF4-FFF2-40B4-BE49-F238E27FC236}">
                <a16:creationId xmlns:a16="http://schemas.microsoft.com/office/drawing/2014/main" id="{C0532029-D5C2-8DB6-D838-1A2C91EDA494}"/>
              </a:ext>
            </a:extLst>
          </p:cNvPr>
          <p:cNvSpPr txBox="1">
            <a:spLocks noGrp="1"/>
          </p:cNvSpPr>
          <p:nvPr>
            <p:ph type="body" sz="half" idx="4294967295"/>
          </p:nvPr>
        </p:nvSpPr>
        <p:spPr>
          <a:xfrm>
            <a:off x="576070" y="3429000"/>
            <a:ext cx="11615929" cy="8572500"/>
          </a:xfrm>
          <a:prstGeom prst="rect">
            <a:avLst/>
          </a:prstGeom>
        </p:spPr>
        <p:txBody>
          <a:bodyPr>
            <a:normAutofit/>
          </a:bodyPr>
          <a:lstStyle/>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Split partition</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FCM5 thin provisioning (single volume/pool type)</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Simplified system setup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Fibre Channel Auto Zoning</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Independent quorum IP</a:t>
            </a:r>
          </a:p>
          <a:p>
            <a:pPr marL="571500" indent="-571500">
              <a:lnSpc>
                <a:spcPct val="110000"/>
              </a:lnSpc>
              <a:buSzPct val="100000"/>
              <a:buFont typeface="Arial"/>
              <a:buChar char="•"/>
              <a:defRPr>
                <a:latin typeface="IBM Plex Sans Medm"/>
                <a:ea typeface="IBM Plex Sans Medm"/>
                <a:cs typeface="IBM Plex Sans Medm"/>
                <a:sym typeface="IBM Plex Sans Medm"/>
              </a:defRPr>
            </a:pPr>
            <a:endParaRPr lang="en-GB" dirty="0"/>
          </a:p>
          <a:p>
            <a:pPr marL="571500" indent="-571500">
              <a:lnSpc>
                <a:spcPct val="110000"/>
              </a:lnSpc>
              <a:buSzPct val="100000"/>
              <a:buFont typeface="Arial"/>
              <a:buChar char="•"/>
              <a:defRPr>
                <a:latin typeface="IBM Plex Sans Medm"/>
                <a:ea typeface="IBM Plex Sans Medm"/>
                <a:cs typeface="IBM Plex Sans Medm"/>
                <a:sym typeface="IBM Plex Sans Medm"/>
              </a:defRPr>
            </a:pPr>
            <a:r>
              <a:rPr lang="en-GB" dirty="0"/>
              <a:t>Extent awareness for faster DRAID rebuild</a:t>
            </a:r>
          </a:p>
        </p:txBody>
      </p:sp>
      <p:sp>
        <p:nvSpPr>
          <p:cNvPr id="1846" name="Text Placeholder 3">
            <a:extLst>
              <a:ext uri="{FF2B5EF4-FFF2-40B4-BE49-F238E27FC236}">
                <a16:creationId xmlns:a16="http://schemas.microsoft.com/office/drawing/2014/main" id="{0DEC446A-7312-0DD9-59E8-DFEE457A6FD1}"/>
              </a:ext>
            </a:extLst>
          </p:cNvPr>
          <p:cNvSpPr/>
          <p:nvPr/>
        </p:nvSpPr>
        <p:spPr>
          <a:xfrm>
            <a:off x="12763500" y="3429000"/>
            <a:ext cx="10096500" cy="857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565784" indent="-565784" defTabSz="2414016">
              <a:lnSpc>
                <a:spcPct val="110000"/>
              </a:lnSpc>
              <a:buSzPct val="100000"/>
              <a:buFont typeface="Arial"/>
              <a:buChar char="•"/>
              <a:defRPr sz="3564">
                <a:solidFill>
                  <a:srgbClr val="000000"/>
                </a:solidFill>
                <a:latin typeface="IBM Plex Sans Light"/>
                <a:ea typeface="IBM Plex Sans Light"/>
                <a:cs typeface="IBM Plex Sans Light"/>
                <a:sym typeface="IBM Plex Sans Light"/>
              </a:defRPr>
            </a:pPr>
            <a:endParaRPr dirty="0"/>
          </a:p>
        </p:txBody>
      </p:sp>
    </p:spTree>
    <p:extLst>
      <p:ext uri="{BB962C8B-B14F-4D97-AF65-F5344CB8AC3E}">
        <p14:creationId xmlns:p14="http://schemas.microsoft.com/office/powerpoint/2010/main" val="25839773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 name="Title 1"/>
          <p:cNvSpPr txBox="1"/>
          <p:nvPr/>
        </p:nvSpPr>
        <p:spPr>
          <a:xfrm>
            <a:off x="175947" y="31207"/>
            <a:ext cx="24229286" cy="1711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2438156">
              <a:lnSpc>
                <a:spcPct val="90000"/>
              </a:lnSpc>
              <a:defRPr sz="5700">
                <a:solidFill>
                  <a:srgbClr val="FFFFFF"/>
                </a:solidFill>
              </a:defRPr>
            </a:pPr>
            <a:r>
              <a:rPr dirty="0"/>
              <a:t>IBM FlashSystem key features</a:t>
            </a:r>
          </a:p>
          <a:p>
            <a:pPr defTabSz="2438156">
              <a:lnSpc>
                <a:spcPct val="90000"/>
              </a:lnSpc>
              <a:defRPr sz="5700">
                <a:solidFill>
                  <a:srgbClr val="FFFFFF"/>
                </a:solidFill>
              </a:defRPr>
            </a:pPr>
            <a:r>
              <a:rPr sz="4700" i="1" dirty="0">
                <a:solidFill>
                  <a:schemeClr val="accent1">
                    <a:lumOff val="23627"/>
                  </a:schemeClr>
                </a:solidFill>
                <a:latin typeface="IBM Plex Sans ExtLt"/>
                <a:ea typeface="IBM Plex Sans ExtLt"/>
                <a:cs typeface="IBM Plex Sans ExtLt"/>
                <a:sym typeface="IBM Plex Sans ExtLt"/>
              </a:rPr>
              <a:t>Built with the solid foundation of IBM Storage Virtualize</a:t>
            </a:r>
          </a:p>
        </p:txBody>
      </p:sp>
      <p:sp>
        <p:nvSpPr>
          <p:cNvPr id="318" name="Storage Object Management and Capabilities"/>
          <p:cNvSpPr/>
          <p:nvPr/>
        </p:nvSpPr>
        <p:spPr>
          <a:xfrm>
            <a:off x="1672833" y="2701090"/>
            <a:ext cx="21038334" cy="1994321"/>
          </a:xfrm>
          <a:prstGeom prst="rect">
            <a:avLst/>
          </a:prstGeom>
          <a:solidFill>
            <a:srgbClr val="000000"/>
          </a:solidFill>
          <a:ln w="8890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7200" i="1">
                <a:solidFill>
                  <a:srgbClr val="FFFFFF"/>
                </a:solidFill>
              </a:defRPr>
            </a:lvl1pPr>
          </a:lstStyle>
          <a:p>
            <a:r>
              <a:t>Storage Object Management and Capabilities</a:t>
            </a:r>
          </a:p>
        </p:txBody>
      </p:sp>
      <p:sp>
        <p:nvSpPr>
          <p:cNvPr id="319" name="System &amp; Security Management and Capabilities"/>
          <p:cNvSpPr/>
          <p:nvPr/>
        </p:nvSpPr>
        <p:spPr>
          <a:xfrm>
            <a:off x="1672833" y="5406401"/>
            <a:ext cx="21038334" cy="1994321"/>
          </a:xfrm>
          <a:prstGeom prst="rect">
            <a:avLst/>
          </a:prstGeom>
          <a:solidFill>
            <a:srgbClr val="000000"/>
          </a:solidFill>
          <a:ln w="88900">
            <a:solidFill>
              <a:schemeClr val="accent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7200" i="1">
                <a:solidFill>
                  <a:srgbClr val="FFFFFF"/>
                </a:solidFill>
              </a:defRPr>
            </a:lvl1pPr>
          </a:lstStyle>
          <a:p>
            <a:r>
              <a:t>System &amp; Security Management and Capabilities</a:t>
            </a:r>
          </a:p>
        </p:txBody>
      </p:sp>
      <p:sp>
        <p:nvSpPr>
          <p:cNvPr id="320" name="Snapshot &amp; Clone Capabilities"/>
          <p:cNvSpPr/>
          <p:nvPr/>
        </p:nvSpPr>
        <p:spPr>
          <a:xfrm>
            <a:off x="1672833" y="8111712"/>
            <a:ext cx="21038334" cy="1994321"/>
          </a:xfrm>
          <a:prstGeom prst="rect">
            <a:avLst/>
          </a:prstGeom>
          <a:solidFill>
            <a:srgbClr val="000000"/>
          </a:solidFill>
          <a:ln w="88900">
            <a:solidFill>
              <a:schemeClr val="accent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7200" i="1">
                <a:solidFill>
                  <a:srgbClr val="FFFFFF"/>
                </a:solidFill>
              </a:defRPr>
            </a:lvl1pPr>
          </a:lstStyle>
          <a:p>
            <a:r>
              <a:t>Snapshot &amp; Clone Capabilities</a:t>
            </a:r>
          </a:p>
        </p:txBody>
      </p:sp>
      <p:sp>
        <p:nvSpPr>
          <p:cNvPr id="321" name="Replication &amp; HA Capabilities"/>
          <p:cNvSpPr/>
          <p:nvPr/>
        </p:nvSpPr>
        <p:spPr>
          <a:xfrm>
            <a:off x="1672833" y="10817023"/>
            <a:ext cx="21038334" cy="1994321"/>
          </a:xfrm>
          <a:prstGeom prst="rect">
            <a:avLst/>
          </a:prstGeom>
          <a:solidFill>
            <a:srgbClr val="000000"/>
          </a:solidFill>
          <a:ln w="88900">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7200" i="1">
                <a:solidFill>
                  <a:srgbClr val="FFFFFF"/>
                </a:solidFill>
              </a:defRPr>
            </a:lvl1pPr>
          </a:lstStyle>
          <a:p>
            <a:r>
              <a:t>Replication &amp; HA Capabilities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18"/>
                                        </p:tgtEl>
                                        <p:attrNameLst>
                                          <p:attrName>style.visibility</p:attrName>
                                        </p:attrNameLst>
                                      </p:cBhvr>
                                      <p:to>
                                        <p:strVal val="visible"/>
                                      </p:to>
                                    </p:set>
                                    <p:animEffect transition="in" filter="wipe(left)">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19"/>
                                        </p:tgtEl>
                                        <p:attrNameLst>
                                          <p:attrName>style.visibility</p:attrName>
                                        </p:attrNameLst>
                                      </p:cBhvr>
                                      <p:to>
                                        <p:strVal val="visible"/>
                                      </p:to>
                                    </p:set>
                                    <p:animEffect transition="in" filter="wipe(left)">
                                      <p:cBhvr>
                                        <p:cTn id="12" dur="1000"/>
                                        <p:tgtEl>
                                          <p:spTgt spid="3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20"/>
                                        </p:tgtEl>
                                        <p:attrNameLst>
                                          <p:attrName>style.visibility</p:attrName>
                                        </p:attrNameLst>
                                      </p:cBhvr>
                                      <p:to>
                                        <p:strVal val="visible"/>
                                      </p:to>
                                    </p:set>
                                    <p:animEffect transition="in" filter="wipe(left)">
                                      <p:cBhvr>
                                        <p:cTn id="17" dur="1000"/>
                                        <p:tgtEl>
                                          <p:spTgt spid="3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321"/>
                                        </p:tgtEl>
                                        <p:attrNameLst>
                                          <p:attrName>style.visibility</p:attrName>
                                        </p:attrNameLst>
                                      </p:cBhvr>
                                      <p:to>
                                        <p:strVal val="visible"/>
                                      </p:to>
                                    </p:set>
                                    <p:animEffect transition="in" filter="wipe(left)">
                                      <p:cBhvr>
                                        <p:cTn id="22"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animBg="1" advAuto="0"/>
      <p:bldP spid="319" grpId="0" animBg="1" advAuto="0"/>
      <p:bldP spid="320" grpId="0" animBg="1" advAuto="0"/>
      <p:bldP spid="321"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Footer Placeholder 4"/>
          <p:cNvSpPr txBox="1"/>
          <p:nvPr/>
        </p:nvSpPr>
        <p:spPr>
          <a:xfrm>
            <a:off x="575924" y="12942999"/>
            <a:ext cx="4955533"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sz="1600">
                <a:solidFill>
                  <a:srgbClr val="FFFFFF"/>
                </a:solidFill>
                <a:latin typeface="+mn-lt"/>
                <a:ea typeface="+mn-ea"/>
                <a:cs typeface="+mn-cs"/>
                <a:sym typeface="IBM Plex Sans"/>
              </a:defRPr>
            </a:lvl1pPr>
          </a:lstStyle>
          <a:p>
            <a:r>
              <a:t>IBM STORAGE</a:t>
            </a:r>
          </a:p>
        </p:txBody>
      </p:sp>
      <p:pic>
        <p:nvPicPr>
          <p:cNvPr id="282" name="slajd_2_5.jpg" descr="slajd_2_5.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83" name="Title 1"/>
          <p:cNvSpPr txBox="1">
            <a:spLocks noGrp="1"/>
          </p:cNvSpPr>
          <p:nvPr>
            <p:ph type="title"/>
          </p:nvPr>
        </p:nvSpPr>
        <p:spPr>
          <a:xfrm>
            <a:off x="575926" y="576889"/>
            <a:ext cx="22297596" cy="1906342"/>
          </a:xfrm>
          <a:prstGeom prst="rect">
            <a:avLst/>
          </a:prstGeom>
        </p:spPr>
        <p:txBody>
          <a:bodyPr/>
          <a:lstStyle>
            <a:lvl1pPr>
              <a:defRPr sz="9500">
                <a:solidFill>
                  <a:srgbClr val="FFFFFF"/>
                </a:solidFill>
              </a:defRPr>
            </a:lvl1pPr>
          </a:lstStyle>
          <a:p>
            <a:r>
              <a:t>The future of storage starts here</a:t>
            </a:r>
          </a:p>
        </p:txBody>
      </p:sp>
      <p:sp>
        <p:nvSpPr>
          <p:cNvPr id="284" name="Text Placeholder 2"/>
          <p:cNvSpPr txBox="1">
            <a:spLocks noGrp="1"/>
          </p:cNvSpPr>
          <p:nvPr>
            <p:ph type="body" sz="quarter" idx="1"/>
          </p:nvPr>
        </p:nvSpPr>
        <p:spPr>
          <a:xfrm>
            <a:off x="1971761" y="4918242"/>
            <a:ext cx="8756930" cy="5238440"/>
          </a:xfrm>
          <a:prstGeom prst="rect">
            <a:avLst/>
          </a:prstGeom>
        </p:spPr>
        <p:txBody>
          <a:bodyPr/>
          <a:lstStyle/>
          <a:p>
            <a:pPr>
              <a:defRPr sz="5900">
                <a:solidFill>
                  <a:srgbClr val="FFFFFF"/>
                </a:solidFill>
              </a:defRPr>
            </a:pPr>
            <a:r>
              <a:t>Intelligent</a:t>
            </a:r>
          </a:p>
          <a:p>
            <a:pPr>
              <a:defRPr sz="5900">
                <a:solidFill>
                  <a:srgbClr val="FFFFFF"/>
                </a:solidFill>
              </a:defRPr>
            </a:pPr>
            <a:endParaRPr/>
          </a:p>
          <a:p>
            <a:pPr>
              <a:defRPr sz="5900">
                <a:solidFill>
                  <a:srgbClr val="FFFFFF"/>
                </a:solidFill>
              </a:defRPr>
            </a:pPr>
            <a:r>
              <a:t>Autonomous</a:t>
            </a:r>
          </a:p>
          <a:p>
            <a:pPr>
              <a:defRPr sz="5900">
                <a:solidFill>
                  <a:srgbClr val="FFFFFF"/>
                </a:solidFill>
              </a:defRPr>
            </a:pPr>
            <a:endParaRPr/>
          </a:p>
          <a:p>
            <a:pPr>
              <a:defRPr sz="5900">
                <a:solidFill>
                  <a:srgbClr val="FFFFFF"/>
                </a:solidFill>
              </a:defRPr>
            </a:pPr>
            <a:r>
              <a:t>Agent-Driven</a:t>
            </a:r>
          </a:p>
        </p:txBody>
      </p:sp>
      <p:sp>
        <p:nvSpPr>
          <p:cNvPr id="285" name="Slide Number Placeholder 5"/>
          <p:cNvSpPr txBox="1">
            <a:spLocks noGrp="1"/>
          </p:cNvSpPr>
          <p:nvPr>
            <p:ph type="sldNum" sz="quarter" idx="2"/>
          </p:nvPr>
        </p:nvSpPr>
        <p:spPr>
          <a:xfrm>
            <a:off x="23674779" y="12947650"/>
            <a:ext cx="134621" cy="254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1829379">
              <a:lnSpc>
                <a:spcPct val="100000"/>
              </a:lnSpc>
              <a:spcBef>
                <a:spcPts val="0"/>
              </a:spcBef>
              <a:defRPr>
                <a:solidFill>
                  <a:srgbClr val="FFFFFF"/>
                </a:solidFill>
              </a:defRPr>
            </a:lvl1pPr>
          </a:lstStyle>
          <a:p>
            <a:fld id="{86CB4B4D-7CA3-9044-876B-883B54F8677D}" type="slidenum">
              <a:rPr/>
              <a:t>40</a:t>
            </a:fld>
            <a:endParaRPr/>
          </a:p>
        </p:txBody>
      </p:sp>
      <p:pic>
        <p:nvPicPr>
          <p:cNvPr id="286" name="Picture 8" descr="Picture 8"/>
          <p:cNvPicPr>
            <a:picLocks noChangeAspect="1"/>
          </p:cNvPicPr>
          <p:nvPr/>
        </p:nvPicPr>
        <p:blipFill>
          <a:blip r:embed="rId4"/>
          <a:stretch>
            <a:fillRect/>
          </a:stretch>
        </p:blipFill>
        <p:spPr>
          <a:xfrm>
            <a:off x="11000505" y="2869994"/>
            <a:ext cx="9558465" cy="9558465"/>
          </a:xfrm>
          <a:prstGeom prst="rect">
            <a:avLst/>
          </a:prstGeom>
          <a:ln w="12700">
            <a:miter lim="400000"/>
          </a:ln>
        </p:spPr>
      </p:pic>
    </p:spTree>
    <p:extLst>
      <p:ext uri="{BB962C8B-B14F-4D97-AF65-F5344CB8AC3E}">
        <p14:creationId xmlns:p14="http://schemas.microsoft.com/office/powerpoint/2010/main" val="36670025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Footer Placeholder 5"/>
          <p:cNvSpPr txBox="1"/>
          <p:nvPr/>
        </p:nvSpPr>
        <p:spPr>
          <a:xfrm>
            <a:off x="575924" y="12942999"/>
            <a:ext cx="4955533"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sz="1600">
                <a:solidFill>
                  <a:srgbClr val="FFFFFF"/>
                </a:solidFill>
                <a:latin typeface="+mn-lt"/>
                <a:ea typeface="+mn-ea"/>
                <a:cs typeface="+mn-cs"/>
                <a:sym typeface="IBM Plex Sans"/>
              </a:defRPr>
            </a:lvl1pPr>
          </a:lstStyle>
          <a:p>
            <a:r>
              <a:t>IBM STORAGE</a:t>
            </a:r>
          </a:p>
        </p:txBody>
      </p:sp>
      <p:pic>
        <p:nvPicPr>
          <p:cNvPr id="301" name="slajd_2_5.jpg" descr="slajd_2_5.jpg"/>
          <p:cNvPicPr>
            <a:picLocks noChangeAspect="1"/>
          </p:cNvPicPr>
          <p:nvPr/>
        </p:nvPicPr>
        <p:blipFill>
          <a:blip r:embed="rId3"/>
          <a:stretch>
            <a:fillRect/>
          </a:stretch>
        </p:blipFill>
        <p:spPr>
          <a:xfrm>
            <a:off x="1" y="0"/>
            <a:ext cx="24383999" cy="13716000"/>
          </a:xfrm>
          <a:prstGeom prst="rect">
            <a:avLst/>
          </a:prstGeom>
          <a:ln w="12700">
            <a:miter lim="400000"/>
          </a:ln>
        </p:spPr>
      </p:pic>
      <p:sp>
        <p:nvSpPr>
          <p:cNvPr id="302" name="Text Placeholder 1"/>
          <p:cNvSpPr txBox="1">
            <a:spLocks noGrp="1"/>
          </p:cNvSpPr>
          <p:nvPr>
            <p:ph type="body" sz="quarter" idx="1"/>
          </p:nvPr>
        </p:nvSpPr>
        <p:spPr>
          <a:xfrm>
            <a:off x="1679221" y="6877135"/>
            <a:ext cx="4949182" cy="2987645"/>
          </a:xfrm>
          <a:prstGeom prst="rect">
            <a:avLst/>
          </a:prstGeom>
        </p:spPr>
        <p:txBody>
          <a:bodyPr/>
          <a:lstStyle>
            <a:lvl1pPr algn="ctr">
              <a:defRPr sz="4400">
                <a:solidFill>
                  <a:schemeClr val="accent1">
                    <a:lumOff val="23627"/>
                  </a:schemeClr>
                </a:solidFill>
                <a:latin typeface="+mn-lt"/>
                <a:ea typeface="+mn-ea"/>
                <a:cs typeface="+mn-cs"/>
                <a:sym typeface="IBM Plex Sans"/>
              </a:defRPr>
            </a:lvl1pPr>
          </a:lstStyle>
          <a:p>
            <a:r>
              <a:t>Context Aware Security</a:t>
            </a:r>
          </a:p>
        </p:txBody>
      </p:sp>
      <p:sp>
        <p:nvSpPr>
          <p:cNvPr id="303" name="Text Placeholder 2"/>
          <p:cNvSpPr>
            <a:spLocks noGrp="1"/>
          </p:cNvSpPr>
          <p:nvPr>
            <p:ph type="body" idx="21"/>
          </p:nvPr>
        </p:nvSpPr>
        <p:spPr>
          <a:xfrm>
            <a:off x="7199244" y="6875105"/>
            <a:ext cx="4949182" cy="29887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defTabSz="2438156">
              <a:lnSpc>
                <a:spcPct val="110000"/>
              </a:lnSpc>
              <a:defRPr sz="4400">
                <a:solidFill>
                  <a:schemeClr val="accent1">
                    <a:lumOff val="23627"/>
                  </a:schemeClr>
                </a:solidFill>
              </a:defRPr>
            </a:lvl1pPr>
          </a:lstStyle>
          <a:p>
            <a:r>
              <a:t>Dynamic Compliance</a:t>
            </a:r>
          </a:p>
        </p:txBody>
      </p:sp>
      <p:sp>
        <p:nvSpPr>
          <p:cNvPr id="304" name="Text Placeholder 3"/>
          <p:cNvSpPr>
            <a:spLocks noGrp="1"/>
          </p:cNvSpPr>
          <p:nvPr>
            <p:ph type="body" idx="22"/>
          </p:nvPr>
        </p:nvSpPr>
        <p:spPr>
          <a:xfrm>
            <a:off x="12719267" y="6875105"/>
            <a:ext cx="4949182" cy="29887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defTabSz="2438156">
              <a:lnSpc>
                <a:spcPct val="110000"/>
              </a:lnSpc>
              <a:defRPr sz="4400">
                <a:solidFill>
                  <a:schemeClr val="accent1">
                    <a:lumOff val="23627"/>
                  </a:schemeClr>
                </a:solidFill>
              </a:defRPr>
            </a:lvl1pPr>
          </a:lstStyle>
          <a:p>
            <a:r>
              <a:t>Amplify Human Expertise</a:t>
            </a:r>
          </a:p>
        </p:txBody>
      </p:sp>
      <p:sp>
        <p:nvSpPr>
          <p:cNvPr id="305" name="Text Placeholder 4"/>
          <p:cNvSpPr>
            <a:spLocks noGrp="1"/>
          </p:cNvSpPr>
          <p:nvPr>
            <p:ph type="body" idx="23"/>
          </p:nvPr>
        </p:nvSpPr>
        <p:spPr>
          <a:xfrm>
            <a:off x="18239288" y="6875105"/>
            <a:ext cx="4949182" cy="29887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defTabSz="2438156">
              <a:lnSpc>
                <a:spcPct val="110000"/>
              </a:lnSpc>
              <a:defRPr sz="4400">
                <a:solidFill>
                  <a:schemeClr val="accent1">
                    <a:lumOff val="23627"/>
                  </a:schemeClr>
                </a:solidFill>
              </a:defRPr>
            </a:lvl1pPr>
          </a:lstStyle>
          <a:p>
            <a:r>
              <a:t>Proactive Optimization</a:t>
            </a:r>
          </a:p>
        </p:txBody>
      </p:sp>
      <p:sp>
        <p:nvSpPr>
          <p:cNvPr id="306" name="Text Placeholder 7"/>
          <p:cNvSpPr>
            <a:spLocks noGrp="1"/>
          </p:cNvSpPr>
          <p:nvPr>
            <p:ph type="body" idx="24"/>
          </p:nvPr>
        </p:nvSpPr>
        <p:spPr>
          <a:xfrm>
            <a:off x="575925" y="576889"/>
            <a:ext cx="18281122" cy="39954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2438156">
              <a:lnSpc>
                <a:spcPct val="110000"/>
              </a:lnSpc>
              <a:defRPr sz="9500">
                <a:solidFill>
                  <a:srgbClr val="FFFFFF"/>
                </a:solidFill>
                <a:latin typeface="IBM Plex Sans Light"/>
                <a:ea typeface="IBM Plex Sans Light"/>
                <a:cs typeface="IBM Plex Sans Light"/>
                <a:sym typeface="IBM Plex Sans Light"/>
              </a:defRPr>
            </a:pPr>
            <a:r>
              <a:rPr dirty="0">
                <a:latin typeface="IBM Plex Sans ExtLt"/>
                <a:ea typeface="IBM Plex Sans ExtLt"/>
                <a:cs typeface="IBM Plex Sans ExtLt"/>
                <a:sym typeface="IBM Plex Sans ExtLt"/>
              </a:rPr>
              <a:t>IBM</a:t>
            </a:r>
            <a:r>
              <a:rPr dirty="0"/>
              <a:t> FlashSystem.ai</a:t>
            </a:r>
          </a:p>
        </p:txBody>
      </p:sp>
      <p:pic>
        <p:nvPicPr>
          <p:cNvPr id="307" name="Picture 8" descr="Picture 8"/>
          <p:cNvPicPr>
            <a:picLocks noChangeAspect="1"/>
          </p:cNvPicPr>
          <p:nvPr/>
        </p:nvPicPr>
        <p:blipFill>
          <a:blip r:embed="rId4"/>
          <a:stretch>
            <a:fillRect/>
          </a:stretch>
        </p:blipFill>
        <p:spPr>
          <a:xfrm>
            <a:off x="14342603" y="4574108"/>
            <a:ext cx="1702506" cy="1636677"/>
          </a:xfrm>
          <a:prstGeom prst="rect">
            <a:avLst/>
          </a:prstGeom>
          <a:ln w="12700">
            <a:miter lim="400000"/>
          </a:ln>
        </p:spPr>
      </p:pic>
      <p:pic>
        <p:nvPicPr>
          <p:cNvPr id="308" name="Picture 9" descr="Picture 9"/>
          <p:cNvPicPr>
            <a:picLocks noChangeAspect="1"/>
          </p:cNvPicPr>
          <p:nvPr/>
        </p:nvPicPr>
        <p:blipFill>
          <a:blip r:embed="rId5"/>
          <a:stretch>
            <a:fillRect/>
          </a:stretch>
        </p:blipFill>
        <p:spPr>
          <a:xfrm>
            <a:off x="19864951" y="4572298"/>
            <a:ext cx="1697851" cy="1636564"/>
          </a:xfrm>
          <a:prstGeom prst="rect">
            <a:avLst/>
          </a:prstGeom>
          <a:ln w="12700">
            <a:miter lim="400000"/>
          </a:ln>
        </p:spPr>
      </p:pic>
      <p:pic>
        <p:nvPicPr>
          <p:cNvPr id="309" name="Picture 11" descr="Picture 11"/>
          <p:cNvPicPr>
            <a:picLocks noChangeAspect="1"/>
          </p:cNvPicPr>
          <p:nvPr/>
        </p:nvPicPr>
        <p:blipFill>
          <a:blip r:embed="rId6"/>
          <a:stretch>
            <a:fillRect/>
          </a:stretch>
        </p:blipFill>
        <p:spPr>
          <a:xfrm>
            <a:off x="8785469" y="4574108"/>
            <a:ext cx="1776729" cy="1776728"/>
          </a:xfrm>
          <a:prstGeom prst="rect">
            <a:avLst/>
          </a:prstGeom>
          <a:ln w="12700">
            <a:miter lim="400000"/>
          </a:ln>
        </p:spPr>
      </p:pic>
      <p:pic>
        <p:nvPicPr>
          <p:cNvPr id="310" name="Graphic 10" descr="Graphic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381854" y="4602708"/>
            <a:ext cx="1543916" cy="1583129"/>
          </a:xfrm>
          <a:prstGeom prst="rect">
            <a:avLst/>
          </a:prstGeom>
          <a:ln w="12700">
            <a:miter lim="400000"/>
          </a:ln>
        </p:spPr>
      </p:pic>
      <p:sp>
        <p:nvSpPr>
          <p:cNvPr id="311" name="Text Placeholder 2"/>
          <p:cNvSpPr txBox="1"/>
          <p:nvPr/>
        </p:nvSpPr>
        <p:spPr>
          <a:xfrm>
            <a:off x="5829139" y="9687044"/>
            <a:ext cx="12725723"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2438156">
              <a:lnSpc>
                <a:spcPct val="110000"/>
              </a:lnSpc>
              <a:defRPr sz="5900" i="1">
                <a:solidFill>
                  <a:srgbClr val="FFFFFF"/>
                </a:solidFill>
                <a:latin typeface="IBM Plex Sans ExtLt"/>
                <a:ea typeface="IBM Plex Sans ExtLt"/>
                <a:cs typeface="IBM Plex Sans ExtLt"/>
                <a:sym typeface="IBM Plex Sans ExtLt"/>
              </a:defRPr>
            </a:lvl1pPr>
          </a:lstStyle>
          <a:p>
            <a:r>
              <a:t>Clickless provisioning</a:t>
            </a:r>
          </a:p>
        </p:txBody>
      </p:sp>
      <p:sp>
        <p:nvSpPr>
          <p:cNvPr id="312" name="Text Placeholder 2"/>
          <p:cNvSpPr txBox="1"/>
          <p:nvPr/>
        </p:nvSpPr>
        <p:spPr>
          <a:xfrm>
            <a:off x="5829139" y="9666955"/>
            <a:ext cx="12725723" cy="2118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2438156">
              <a:lnSpc>
                <a:spcPct val="110000"/>
              </a:lnSpc>
              <a:defRPr sz="5900" i="1">
                <a:solidFill>
                  <a:srgbClr val="FFFFFF"/>
                </a:solidFill>
                <a:latin typeface="IBM Plex Sans ExtLt"/>
                <a:ea typeface="IBM Plex Sans ExtLt"/>
                <a:cs typeface="IBM Plex Sans ExtLt"/>
                <a:sym typeface="IBM Plex Sans ExtLt"/>
              </a:defRPr>
            </a:pPr>
            <a:endParaRPr/>
          </a:p>
          <a:p>
            <a:pPr algn="ctr" defTabSz="2438156">
              <a:lnSpc>
                <a:spcPct val="110000"/>
              </a:lnSpc>
              <a:defRPr sz="5900" i="1">
                <a:solidFill>
                  <a:srgbClr val="FFFFFF"/>
                </a:solidFill>
                <a:latin typeface="IBM Plex Sans ExtLt"/>
                <a:ea typeface="IBM Plex Sans ExtLt"/>
                <a:cs typeface="IBM Plex Sans ExtLt"/>
                <a:sym typeface="IBM Plex Sans ExtLt"/>
              </a:defRPr>
            </a:pPr>
            <a:r>
              <a:t>Intelligent performance management</a:t>
            </a:r>
          </a:p>
        </p:txBody>
      </p:sp>
      <p:sp>
        <p:nvSpPr>
          <p:cNvPr id="313" name="Text Placeholder 2"/>
          <p:cNvSpPr txBox="1"/>
          <p:nvPr/>
        </p:nvSpPr>
        <p:spPr>
          <a:xfrm>
            <a:off x="5829139" y="9703728"/>
            <a:ext cx="12725723" cy="3180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2438156">
              <a:lnSpc>
                <a:spcPct val="110000"/>
              </a:lnSpc>
              <a:defRPr sz="5900" i="1">
                <a:solidFill>
                  <a:srgbClr val="FFFFFF"/>
                </a:solidFill>
                <a:latin typeface="IBM Plex Sans ExtLt"/>
                <a:ea typeface="IBM Plex Sans ExtLt"/>
                <a:cs typeface="IBM Plex Sans ExtLt"/>
                <a:sym typeface="IBM Plex Sans ExtLt"/>
              </a:defRPr>
            </a:pPr>
            <a:endParaRPr/>
          </a:p>
          <a:p>
            <a:pPr algn="ctr" defTabSz="2438156">
              <a:lnSpc>
                <a:spcPct val="110000"/>
              </a:lnSpc>
              <a:defRPr sz="5900" i="1">
                <a:solidFill>
                  <a:srgbClr val="FFFFFF"/>
                </a:solidFill>
                <a:latin typeface="IBM Plex Sans ExtLt"/>
                <a:ea typeface="IBM Plex Sans ExtLt"/>
                <a:cs typeface="IBM Plex Sans ExtLt"/>
                <a:sym typeface="IBM Plex Sans ExtLt"/>
              </a:defRPr>
            </a:pPr>
            <a:endParaRPr/>
          </a:p>
          <a:p>
            <a:pPr algn="ctr" defTabSz="2438156">
              <a:lnSpc>
                <a:spcPct val="110000"/>
              </a:lnSpc>
              <a:defRPr sz="5900" i="1">
                <a:solidFill>
                  <a:srgbClr val="FFFFFF"/>
                </a:solidFill>
                <a:latin typeface="IBM Plex Sans ExtLt"/>
                <a:ea typeface="IBM Plex Sans ExtLt"/>
                <a:cs typeface="IBM Plex Sans ExtLt"/>
                <a:sym typeface="IBM Plex Sans ExtLt"/>
              </a:defRPr>
            </a:pPr>
            <a:r>
              <a:t>Proactive operational resilience</a:t>
            </a:r>
          </a:p>
        </p:txBody>
      </p:sp>
    </p:spTree>
    <p:extLst>
      <p:ext uri="{BB962C8B-B14F-4D97-AF65-F5344CB8AC3E}">
        <p14:creationId xmlns:p14="http://schemas.microsoft.com/office/powerpoint/2010/main" val="289840578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3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iterate type="lt">
                                    <p:tmAbs val="100"/>
                                  </p:iterate>
                                  <p:childTnLst>
                                    <p:set>
                                      <p:cBhvr>
                                        <p:cTn id="9" fill="hold"/>
                                        <p:tgtEl>
                                          <p:spTgt spid="3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iterate type="lt">
                                    <p:tmAbs val="100"/>
                                  </p:iterate>
                                  <p:childTnLst>
                                    <p:set>
                                      <p:cBhvr>
                                        <p:cTn id="12"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animBg="1" advAuto="0"/>
      <p:bldP spid="312" grpId="0" animBg="1" advAuto="0"/>
      <p:bldP spid="313"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 name="Title 1"/>
          <p:cNvSpPr txBox="1">
            <a:spLocks noGrp="1"/>
          </p:cNvSpPr>
          <p:nvPr>
            <p:ph type="title"/>
          </p:nvPr>
        </p:nvSpPr>
        <p:spPr>
          <a:prstGeom prst="rect">
            <a:avLst/>
          </a:prstGeom>
        </p:spPr>
        <p:txBody>
          <a:bodyPr/>
          <a:lstStyle>
            <a:lvl1pPr defTabSz="1633727">
              <a:defRPr sz="9179"/>
            </a:lvl1pPr>
          </a:lstStyle>
          <a:p>
            <a:r>
              <a:t>What if you could have a conversation with your Storage?</a:t>
            </a:r>
          </a:p>
        </p:txBody>
      </p:sp>
      <p:sp>
        <p:nvSpPr>
          <p:cNvPr id="1441" name="Title 1"/>
          <p:cNvSpPr txBox="1"/>
          <p:nvPr/>
        </p:nvSpPr>
        <p:spPr>
          <a:xfrm>
            <a:off x="8404708" y="7114407"/>
            <a:ext cx="14104998"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2438156">
              <a:defRPr sz="9500" i="1"/>
            </a:lvl1pPr>
          </a:lstStyle>
          <a:p>
            <a:r>
              <a:t>…and your Storage could take action for you?</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Title"/>
          <p:cNvSpPr txBox="1">
            <a:spLocks noGrp="1"/>
          </p:cNvSpPr>
          <p:nvPr>
            <p:ph type="title"/>
          </p:nvPr>
        </p:nvSpPr>
        <p:spPr>
          <a:xfrm>
            <a:off x="576072" y="384047"/>
            <a:ext cx="12730875" cy="4573589"/>
          </a:xfrm>
          <a:prstGeom prst="rect">
            <a:avLst/>
          </a:prstGeom>
        </p:spPr>
        <p:txBody>
          <a:bodyPr/>
          <a:lstStyle>
            <a:lvl1pPr>
              <a:defRPr spc="-21"/>
            </a:lvl1pPr>
          </a:lstStyle>
          <a:p>
            <a:r>
              <a:t>Natural Language Administration</a:t>
            </a:r>
          </a:p>
        </p:txBody>
      </p:sp>
      <p:sp>
        <p:nvSpPr>
          <p:cNvPr id="1513" name="Prostokąt"/>
          <p:cNvSpPr/>
          <p:nvPr/>
        </p:nvSpPr>
        <p:spPr>
          <a:xfrm>
            <a:off x="0" y="1657905"/>
            <a:ext cx="24384000" cy="12058095"/>
          </a:xfrm>
          <a:prstGeom prst="rect">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514" name="Text Placeholder 3"/>
          <p:cNvSpPr txBox="1"/>
          <p:nvPr/>
        </p:nvSpPr>
        <p:spPr>
          <a:xfrm>
            <a:off x="12280806" y="1872943"/>
            <a:ext cx="10641807" cy="10576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lvl="1" indent="219456" defTabSz="2438400">
              <a:lnSpc>
                <a:spcPct val="110000"/>
              </a:lnSpc>
              <a:defRPr sz="4000"/>
            </a:pPr>
            <a:r>
              <a:t>AI agents assist users in day-to-day administration tasks, including:</a:t>
            </a:r>
            <a:br/>
            <a:endParaRPr/>
          </a:p>
          <a:p>
            <a:pPr marL="676655" lvl="1" indent="-457200" defTabSz="2438400">
              <a:lnSpc>
                <a:spcPct val="110000"/>
              </a:lnSpc>
              <a:buSzPct val="100000"/>
              <a:buFont typeface="Arial"/>
              <a:buChar char="•"/>
              <a:defRPr sz="4000"/>
            </a:pPr>
            <a:r>
              <a:t>Provisioning workloads by creating volumes, volume groups, hosts and snapshots.</a:t>
            </a:r>
            <a:br/>
            <a:endParaRPr/>
          </a:p>
          <a:p>
            <a:pPr marL="676655" lvl="1" indent="-457200" defTabSz="2438400">
              <a:lnSpc>
                <a:spcPct val="110000"/>
              </a:lnSpc>
              <a:buSzPct val="100000"/>
              <a:buFont typeface="Arial"/>
              <a:buChar char="•"/>
              <a:defRPr sz="4000"/>
            </a:pPr>
            <a:r>
              <a:t>Enabling disaster recovery solutions by configuring replication and immutable snapshots.</a:t>
            </a:r>
            <a:endParaRPr sz="2400"/>
          </a:p>
          <a:p>
            <a:pPr marL="676655" lvl="1" indent="-457200" defTabSz="2438400">
              <a:lnSpc>
                <a:spcPct val="110000"/>
              </a:lnSpc>
              <a:buSzPct val="100000"/>
              <a:buFont typeface="Arial"/>
              <a:buChar char="•"/>
              <a:defRPr sz="4000"/>
            </a:pPr>
            <a:endParaRPr sz="2400"/>
          </a:p>
          <a:p>
            <a:pPr marL="676655" lvl="1" indent="-457200" defTabSz="2438400">
              <a:lnSpc>
                <a:spcPct val="110000"/>
              </a:lnSpc>
              <a:buSzPct val="100000"/>
              <a:buFont typeface="Arial"/>
              <a:buChar char="•"/>
              <a:defRPr sz="4000"/>
            </a:pPr>
            <a:r>
              <a:t>Conversational interactions to query and update the system configuration, such as expanding volumes, renaming objects and more.</a:t>
            </a:r>
            <a:endParaRPr sz="2400"/>
          </a:p>
        </p:txBody>
      </p:sp>
      <p:pic>
        <p:nvPicPr>
          <p:cNvPr id="1515" name="Picture 5" descr="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644" y="4458387"/>
            <a:ext cx="9910403" cy="5405673"/>
          </a:xfrm>
          <a:prstGeom prst="rect">
            <a:avLst/>
          </a:prstGeom>
          <a:ln w="25400">
            <a:solidFill>
              <a:srgbClr val="00A2FF"/>
            </a:solidFill>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Title"/>
          <p:cNvSpPr txBox="1">
            <a:spLocks noGrp="1"/>
          </p:cNvSpPr>
          <p:nvPr>
            <p:ph type="title"/>
          </p:nvPr>
        </p:nvSpPr>
        <p:spPr>
          <a:prstGeom prst="rect">
            <a:avLst/>
          </a:prstGeom>
        </p:spPr>
        <p:txBody>
          <a:bodyPr/>
          <a:lstStyle>
            <a:lvl1pPr>
              <a:defRPr spc="-21"/>
            </a:lvl1pPr>
          </a:lstStyle>
          <a:p>
            <a:r>
              <a:t>Agentic AI</a:t>
            </a:r>
          </a:p>
        </p:txBody>
      </p:sp>
      <p:sp>
        <p:nvSpPr>
          <p:cNvPr id="1457" name="Prostokąt"/>
          <p:cNvSpPr/>
          <p:nvPr/>
        </p:nvSpPr>
        <p:spPr>
          <a:xfrm>
            <a:off x="-11255" y="1681244"/>
            <a:ext cx="24717948" cy="12058096"/>
          </a:xfrm>
          <a:prstGeom prst="rect">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58" name="Rectangle: Rounded Corners 19"/>
          <p:cNvSpPr/>
          <p:nvPr/>
        </p:nvSpPr>
        <p:spPr>
          <a:xfrm>
            <a:off x="11625160" y="3355704"/>
            <a:ext cx="9941511" cy="4568598"/>
          </a:xfrm>
          <a:prstGeom prst="roundRect">
            <a:avLst>
              <a:gd name="adj" fmla="val 16667"/>
            </a:avLst>
          </a:prstGeom>
          <a:solidFill>
            <a:srgbClr val="E5F6FF"/>
          </a:solidFill>
          <a:ln w="19050">
            <a:solidFill>
              <a:srgbClr val="000000"/>
            </a:solidFill>
          </a:ln>
        </p:spPr>
        <p:txBody>
          <a:bodyPr lIns="50800" tIns="50800" rIns="50800" bIns="50800"/>
          <a:lstStyle/>
          <a:p>
            <a:pPr defTabSz="914309">
              <a:defRPr sz="1400">
                <a:solidFill>
                  <a:srgbClr val="FFFFFF"/>
                </a:solidFill>
              </a:defRPr>
            </a:pPr>
            <a:endParaRPr/>
          </a:p>
        </p:txBody>
      </p:sp>
      <p:sp>
        <p:nvSpPr>
          <p:cNvPr id="1459" name="Rectangle: Rounded Corners 17"/>
          <p:cNvSpPr/>
          <p:nvPr/>
        </p:nvSpPr>
        <p:spPr>
          <a:xfrm>
            <a:off x="11945921" y="6141291"/>
            <a:ext cx="9392179" cy="1502563"/>
          </a:xfrm>
          <a:prstGeom prst="roundRect">
            <a:avLst>
              <a:gd name="adj" fmla="val 16667"/>
            </a:avLst>
          </a:prstGeom>
          <a:solidFill>
            <a:srgbClr val="BAE6FF"/>
          </a:solidFill>
          <a:ln w="19050">
            <a:solidFill>
              <a:srgbClr val="000000"/>
            </a:solidFill>
            <a:prstDash val="lgDash"/>
          </a:ln>
        </p:spPr>
        <p:txBody>
          <a:bodyPr lIns="50800" tIns="50800" rIns="50800" bIns="50800"/>
          <a:lstStyle/>
          <a:p>
            <a:pPr defTabSz="914309">
              <a:defRPr sz="1400">
                <a:solidFill>
                  <a:srgbClr val="FFFFFF"/>
                </a:solidFill>
              </a:defRPr>
            </a:pPr>
            <a:endParaRPr/>
          </a:p>
        </p:txBody>
      </p:sp>
      <p:sp>
        <p:nvSpPr>
          <p:cNvPr id="1460" name="Rectangle: Rounded Corners 16"/>
          <p:cNvSpPr/>
          <p:nvPr/>
        </p:nvSpPr>
        <p:spPr>
          <a:xfrm>
            <a:off x="12361205" y="4011746"/>
            <a:ext cx="1288701" cy="1727401"/>
          </a:xfrm>
          <a:prstGeom prst="roundRect">
            <a:avLst>
              <a:gd name="adj" fmla="val 16667"/>
            </a:avLst>
          </a:prstGeom>
          <a:solidFill>
            <a:srgbClr val="E5F6FF"/>
          </a:solidFill>
          <a:ln w="19050">
            <a:solidFill>
              <a:srgbClr val="000000"/>
            </a:solidFill>
          </a:ln>
        </p:spPr>
        <p:txBody>
          <a:bodyPr lIns="50800" tIns="50800" rIns="50800" bIns="50800"/>
          <a:lstStyle/>
          <a:p>
            <a:pPr defTabSz="914309">
              <a:defRPr sz="1400">
                <a:solidFill>
                  <a:srgbClr val="FFFFFF"/>
                </a:solidFill>
              </a:defRPr>
            </a:pPr>
            <a:endParaRPr/>
          </a:p>
        </p:txBody>
      </p:sp>
      <p:sp>
        <p:nvSpPr>
          <p:cNvPr id="1461" name="Text Placeholder 2"/>
          <p:cNvSpPr txBox="1"/>
          <p:nvPr/>
        </p:nvSpPr>
        <p:spPr>
          <a:xfrm>
            <a:off x="13245957" y="2752274"/>
            <a:ext cx="6913983"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2437912">
              <a:lnSpc>
                <a:spcPct val="110000"/>
              </a:lnSpc>
              <a:defRPr sz="2800">
                <a:latin typeface="IBM Plex Mono Text"/>
                <a:ea typeface="IBM Plex Mono Text"/>
                <a:cs typeface="IBM Plex Mono Text"/>
                <a:sym typeface="IBM Plex Mono Text"/>
              </a:defRPr>
            </a:lvl1pPr>
          </a:lstStyle>
          <a:p>
            <a:r>
              <a:t>Large Language Model (LLM) agent</a:t>
            </a:r>
          </a:p>
        </p:txBody>
      </p:sp>
      <p:sp>
        <p:nvSpPr>
          <p:cNvPr id="1462" name="Text Placeholder 2"/>
          <p:cNvSpPr txBox="1"/>
          <p:nvPr/>
        </p:nvSpPr>
        <p:spPr>
          <a:xfrm>
            <a:off x="8066736" y="4253962"/>
            <a:ext cx="3278467" cy="98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7912">
              <a:lnSpc>
                <a:spcPct val="110000"/>
              </a:lnSpc>
              <a:defRPr sz="2800">
                <a:latin typeface="IBM Plex Mono Text"/>
                <a:ea typeface="IBM Plex Mono Text"/>
                <a:cs typeface="IBM Plex Mono Text"/>
                <a:sym typeface="IBM Plex Mono Text"/>
              </a:defRPr>
            </a:pPr>
            <a:r>
              <a:t>Incoming</a:t>
            </a:r>
            <a:endParaRPr sz="2000">
              <a:latin typeface="+mn-lt"/>
              <a:ea typeface="+mn-ea"/>
              <a:cs typeface="+mn-cs"/>
              <a:sym typeface="IBM Plex Sans"/>
            </a:endParaRPr>
          </a:p>
          <a:p>
            <a:pPr algn="ctr" defTabSz="2437912">
              <a:lnSpc>
                <a:spcPct val="110000"/>
              </a:lnSpc>
              <a:defRPr sz="2800">
                <a:latin typeface="IBM Plex Mono Text"/>
                <a:ea typeface="IBM Plex Mono Text"/>
                <a:cs typeface="IBM Plex Mono Text"/>
                <a:sym typeface="IBM Plex Mono Text"/>
              </a:defRPr>
            </a:pPr>
            <a:r>
              <a:t>User Query</a:t>
            </a:r>
          </a:p>
        </p:txBody>
      </p:sp>
      <p:sp>
        <p:nvSpPr>
          <p:cNvPr id="1463" name="Text Placeholder 2"/>
          <p:cNvSpPr txBox="1"/>
          <p:nvPr/>
        </p:nvSpPr>
        <p:spPr>
          <a:xfrm>
            <a:off x="16721926" y="3405902"/>
            <a:ext cx="3065366"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2437912">
              <a:lnSpc>
                <a:spcPct val="110000"/>
              </a:lnSpc>
              <a:defRPr sz="2800">
                <a:latin typeface="IBM Plex Mono Text"/>
                <a:ea typeface="IBM Plex Mono Text"/>
                <a:cs typeface="IBM Plex Mono Text"/>
                <a:sym typeface="IBM Plex Mono Text"/>
              </a:defRPr>
            </a:lvl1pPr>
          </a:lstStyle>
          <a:p>
            <a:r>
              <a:t>Update steps</a:t>
            </a:r>
          </a:p>
        </p:txBody>
      </p:sp>
      <p:sp>
        <p:nvSpPr>
          <p:cNvPr id="1464" name="Text Placeholder 2"/>
          <p:cNvSpPr txBox="1"/>
          <p:nvPr/>
        </p:nvSpPr>
        <p:spPr>
          <a:xfrm>
            <a:off x="14300268" y="4208278"/>
            <a:ext cx="4347708" cy="1503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7912">
              <a:lnSpc>
                <a:spcPct val="110000"/>
              </a:lnSpc>
              <a:defRPr sz="2800">
                <a:latin typeface="IBM Plex Mono Text"/>
                <a:ea typeface="IBM Plex Mono Text"/>
                <a:cs typeface="IBM Plex Mono Text"/>
                <a:sym typeface="IBM Plex Mono Text"/>
              </a:defRPr>
            </a:pPr>
            <a:r>
              <a:t>LLM creates steps to answer query using available tools</a:t>
            </a:r>
          </a:p>
        </p:txBody>
      </p:sp>
      <p:sp>
        <p:nvSpPr>
          <p:cNvPr id="1465" name="Text Placeholder 2"/>
          <p:cNvSpPr txBox="1"/>
          <p:nvPr/>
        </p:nvSpPr>
        <p:spPr>
          <a:xfrm>
            <a:off x="12643849" y="4136409"/>
            <a:ext cx="723132"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2437912">
              <a:lnSpc>
                <a:spcPct val="110000"/>
              </a:lnSpc>
              <a:defRPr sz="2800">
                <a:latin typeface="IBM Plex Mono Text"/>
                <a:ea typeface="IBM Plex Mono Text"/>
                <a:cs typeface="IBM Plex Mono Text"/>
                <a:sym typeface="IBM Plex Mono Text"/>
              </a:defRPr>
            </a:lvl1pPr>
          </a:lstStyle>
          <a:p>
            <a:r>
              <a:t>LLM</a:t>
            </a:r>
          </a:p>
        </p:txBody>
      </p:sp>
      <p:pic>
        <p:nvPicPr>
          <p:cNvPr id="1466" name="Graphic 10" descr="Graphic 10"/>
          <p:cNvPicPr>
            <a:picLocks noChangeAspect="1"/>
          </p:cNvPicPr>
          <p:nvPr/>
        </p:nvPicPr>
        <p:blipFill>
          <a:blip r:embed="rId2"/>
          <a:stretch>
            <a:fillRect/>
          </a:stretch>
        </p:blipFill>
        <p:spPr>
          <a:xfrm>
            <a:off x="12626433" y="4702964"/>
            <a:ext cx="740548" cy="740548"/>
          </a:xfrm>
          <a:prstGeom prst="rect">
            <a:avLst/>
          </a:prstGeom>
          <a:ln w="12700">
            <a:miter lim="400000"/>
          </a:ln>
        </p:spPr>
      </p:pic>
      <p:sp>
        <p:nvSpPr>
          <p:cNvPr id="1467" name="Text Placeholder 2"/>
          <p:cNvSpPr txBox="1"/>
          <p:nvPr/>
        </p:nvSpPr>
        <p:spPr>
          <a:xfrm>
            <a:off x="12361205" y="6310357"/>
            <a:ext cx="2828787"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2437912">
              <a:lnSpc>
                <a:spcPct val="110000"/>
              </a:lnSpc>
              <a:defRPr sz="2800">
                <a:latin typeface="IBM Plex Mono Text"/>
                <a:ea typeface="IBM Plex Mono Text"/>
                <a:cs typeface="IBM Plex Mono Text"/>
                <a:sym typeface="IBM Plex Mono Text"/>
              </a:defRPr>
            </a:lvl1pPr>
          </a:lstStyle>
          <a:p>
            <a:r>
              <a:t>Tools Library</a:t>
            </a:r>
          </a:p>
        </p:txBody>
      </p:sp>
      <p:sp>
        <p:nvSpPr>
          <p:cNvPr id="1468" name="Text Placeholder 2"/>
          <p:cNvSpPr txBox="1"/>
          <p:nvPr/>
        </p:nvSpPr>
        <p:spPr>
          <a:xfrm>
            <a:off x="19386512" y="4456188"/>
            <a:ext cx="2176982" cy="98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7912">
              <a:lnSpc>
                <a:spcPct val="110000"/>
              </a:lnSpc>
              <a:defRPr sz="2800">
                <a:latin typeface="IBM Plex Mono Text"/>
                <a:ea typeface="IBM Plex Mono Text"/>
                <a:cs typeface="IBM Plex Mono Text"/>
                <a:sym typeface="IBM Plex Mono Text"/>
              </a:defRPr>
            </a:pPr>
            <a:r>
              <a:t>Execute</a:t>
            </a:r>
            <a:endParaRPr sz="2000">
              <a:latin typeface="+mn-lt"/>
              <a:ea typeface="+mn-ea"/>
              <a:cs typeface="+mn-cs"/>
              <a:sym typeface="IBM Plex Sans"/>
            </a:endParaRPr>
          </a:p>
          <a:p>
            <a:pPr algn="ctr" defTabSz="2437912">
              <a:lnSpc>
                <a:spcPct val="110000"/>
              </a:lnSpc>
              <a:defRPr sz="2800">
                <a:latin typeface="IBM Plex Mono Text"/>
                <a:ea typeface="IBM Plex Mono Text"/>
                <a:cs typeface="IBM Plex Mono Text"/>
                <a:sym typeface="IBM Plex Mono Text"/>
              </a:defRPr>
            </a:pPr>
            <a:r>
              <a:t> steps</a:t>
            </a:r>
          </a:p>
        </p:txBody>
      </p:sp>
      <p:sp>
        <p:nvSpPr>
          <p:cNvPr id="1469" name="Text Placeholder 2"/>
          <p:cNvSpPr txBox="1"/>
          <p:nvPr/>
        </p:nvSpPr>
        <p:spPr>
          <a:xfrm>
            <a:off x="22181664" y="4407715"/>
            <a:ext cx="1796930" cy="986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7912">
              <a:lnSpc>
                <a:spcPct val="110000"/>
              </a:lnSpc>
              <a:defRPr sz="2800">
                <a:latin typeface="IBM Plex Mono Text"/>
                <a:ea typeface="IBM Plex Mono Text"/>
                <a:cs typeface="IBM Plex Mono Text"/>
                <a:sym typeface="IBM Plex Mono Text"/>
              </a:defRPr>
            </a:pPr>
            <a:r>
              <a:t>Return </a:t>
            </a:r>
            <a:endParaRPr sz="2000">
              <a:latin typeface="+mn-lt"/>
              <a:ea typeface="+mn-ea"/>
              <a:cs typeface="+mn-cs"/>
              <a:sym typeface="IBM Plex Sans"/>
            </a:endParaRPr>
          </a:p>
          <a:p>
            <a:pPr algn="ctr" defTabSz="2437912">
              <a:lnSpc>
                <a:spcPct val="110000"/>
              </a:lnSpc>
              <a:defRPr sz="2800">
                <a:latin typeface="IBM Plex Mono Text"/>
                <a:ea typeface="IBM Plex Mono Text"/>
                <a:cs typeface="IBM Plex Mono Text"/>
                <a:sym typeface="IBM Plex Mono Text"/>
              </a:defRPr>
            </a:pPr>
            <a:r>
              <a:t>result</a:t>
            </a:r>
          </a:p>
        </p:txBody>
      </p:sp>
      <p:sp>
        <p:nvSpPr>
          <p:cNvPr id="1497" name="Straight Arrow Connector 14"/>
          <p:cNvSpPr/>
          <p:nvPr/>
        </p:nvSpPr>
        <p:spPr>
          <a:xfrm>
            <a:off x="16474120" y="5711958"/>
            <a:ext cx="1" cy="6505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38100">
            <a:solidFill>
              <a:srgbClr val="000000"/>
            </a:solidFill>
            <a:headEnd type="triangle"/>
            <a:tailEnd type="triangle"/>
          </a:ln>
        </p:spPr>
        <p:txBody>
          <a:bodyPr/>
          <a:lstStyle/>
          <a:p>
            <a:endParaRPr/>
          </a:p>
        </p:txBody>
      </p:sp>
      <p:sp>
        <p:nvSpPr>
          <p:cNvPr id="1471" name="Straight Arrow Connector 15"/>
          <p:cNvSpPr/>
          <p:nvPr/>
        </p:nvSpPr>
        <p:spPr>
          <a:xfrm flipV="1">
            <a:off x="10925761" y="4824608"/>
            <a:ext cx="1421958" cy="2297"/>
          </a:xfrm>
          <a:prstGeom prst="line">
            <a:avLst/>
          </a:prstGeom>
          <a:ln w="38100">
            <a:solidFill>
              <a:srgbClr val="000000"/>
            </a:solidFill>
            <a:tailEnd type="triangle"/>
          </a:ln>
        </p:spPr>
        <p:txBody>
          <a:bodyPr lIns="45718" tIns="45718" rIns="45718" bIns="45718"/>
          <a:lstStyle/>
          <a:p>
            <a:pPr defTabSz="2438337">
              <a:lnSpc>
                <a:spcPct val="90000"/>
              </a:lnSpc>
              <a:spcBef>
                <a:spcPts val="4500"/>
              </a:spcBef>
              <a:defRPr sz="4800">
                <a:latin typeface="Helvetica Neue"/>
                <a:ea typeface="Helvetica Neue"/>
                <a:cs typeface="Helvetica Neue"/>
                <a:sym typeface="Helvetica Neue"/>
              </a:defRPr>
            </a:pPr>
            <a:endParaRPr/>
          </a:p>
        </p:txBody>
      </p:sp>
      <p:sp>
        <p:nvSpPr>
          <p:cNvPr id="1472" name="Straight Arrow Connector 16"/>
          <p:cNvSpPr/>
          <p:nvPr/>
        </p:nvSpPr>
        <p:spPr>
          <a:xfrm>
            <a:off x="13649905" y="4875448"/>
            <a:ext cx="650363" cy="30048"/>
          </a:xfrm>
          <a:prstGeom prst="line">
            <a:avLst/>
          </a:prstGeom>
          <a:ln w="38100">
            <a:solidFill>
              <a:srgbClr val="000000"/>
            </a:solidFill>
            <a:tailEnd type="triangle"/>
          </a:ln>
        </p:spPr>
        <p:txBody>
          <a:bodyPr lIns="45718" tIns="45718" rIns="45718" bIns="45718"/>
          <a:lstStyle/>
          <a:p>
            <a:pPr defTabSz="2438337">
              <a:lnSpc>
                <a:spcPct val="90000"/>
              </a:lnSpc>
              <a:spcBef>
                <a:spcPts val="4500"/>
              </a:spcBef>
              <a:defRPr sz="4800">
                <a:latin typeface="Helvetica Neue"/>
                <a:ea typeface="Helvetica Neue"/>
                <a:cs typeface="Helvetica Neue"/>
                <a:sym typeface="Helvetica Neue"/>
              </a:defRPr>
            </a:pPr>
            <a:endParaRPr/>
          </a:p>
        </p:txBody>
      </p:sp>
      <p:sp>
        <p:nvSpPr>
          <p:cNvPr id="1473" name="Straight Arrow Connector 17"/>
          <p:cNvSpPr/>
          <p:nvPr/>
        </p:nvSpPr>
        <p:spPr>
          <a:xfrm>
            <a:off x="18647974" y="4905495"/>
            <a:ext cx="907195" cy="1624"/>
          </a:xfrm>
          <a:prstGeom prst="line">
            <a:avLst/>
          </a:prstGeom>
          <a:ln w="38100">
            <a:solidFill>
              <a:srgbClr val="000000"/>
            </a:solidFill>
            <a:tailEnd type="triangle"/>
          </a:ln>
        </p:spPr>
        <p:txBody>
          <a:bodyPr lIns="45718" tIns="45718" rIns="45718" bIns="45718"/>
          <a:lstStyle/>
          <a:p>
            <a:pPr defTabSz="2438337">
              <a:lnSpc>
                <a:spcPct val="90000"/>
              </a:lnSpc>
              <a:spcBef>
                <a:spcPts val="4500"/>
              </a:spcBef>
              <a:defRPr sz="4800">
                <a:latin typeface="Helvetica Neue"/>
                <a:ea typeface="Helvetica Neue"/>
                <a:cs typeface="Helvetica Neue"/>
                <a:sym typeface="Helvetica Neue"/>
              </a:defRPr>
            </a:pPr>
            <a:endParaRPr/>
          </a:p>
        </p:txBody>
      </p:sp>
      <p:sp>
        <p:nvSpPr>
          <p:cNvPr id="1474" name="Connector: Elbow 47"/>
          <p:cNvSpPr/>
          <p:nvPr/>
        </p:nvSpPr>
        <p:spPr>
          <a:xfrm rot="16200000" flipV="1">
            <a:off x="19801983" y="3614511"/>
            <a:ext cx="826985" cy="8563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38100">
            <a:solidFill>
              <a:srgbClr val="000000"/>
            </a:solidFill>
            <a:tailEnd type="triangle"/>
          </a:ln>
        </p:spPr>
        <p:txBody>
          <a:bodyPr lIns="50800" tIns="50800" rIns="50800" bIns="50800" anchor="ctr"/>
          <a:lstStyle/>
          <a:p>
            <a:pPr defTabSz="2438337">
              <a:lnSpc>
                <a:spcPct val="90000"/>
              </a:lnSpc>
              <a:spcBef>
                <a:spcPts val="4500"/>
              </a:spcBef>
              <a:defRPr sz="4800">
                <a:latin typeface="Helvetica Neue"/>
                <a:ea typeface="Helvetica Neue"/>
                <a:cs typeface="Helvetica Neue"/>
                <a:sym typeface="Helvetica Neue"/>
              </a:defRPr>
            </a:pPr>
            <a:endParaRPr/>
          </a:p>
        </p:txBody>
      </p:sp>
      <p:sp>
        <p:nvSpPr>
          <p:cNvPr id="1475" name="Straight Arrow Connector 19"/>
          <p:cNvSpPr/>
          <p:nvPr/>
        </p:nvSpPr>
        <p:spPr>
          <a:xfrm flipV="1">
            <a:off x="21480949" y="4867974"/>
            <a:ext cx="700716" cy="36966"/>
          </a:xfrm>
          <a:prstGeom prst="line">
            <a:avLst/>
          </a:prstGeom>
          <a:ln w="38100">
            <a:solidFill>
              <a:srgbClr val="000000"/>
            </a:solidFill>
            <a:tailEnd type="triangle"/>
          </a:ln>
        </p:spPr>
        <p:txBody>
          <a:bodyPr lIns="45718" tIns="45718" rIns="45718" bIns="45718"/>
          <a:lstStyle/>
          <a:p>
            <a:pPr defTabSz="2438337">
              <a:lnSpc>
                <a:spcPct val="90000"/>
              </a:lnSpc>
              <a:spcBef>
                <a:spcPts val="4500"/>
              </a:spcBef>
              <a:defRPr sz="4800">
                <a:latin typeface="Helvetica Neue"/>
                <a:ea typeface="Helvetica Neue"/>
                <a:cs typeface="Helvetica Neue"/>
                <a:sym typeface="Helvetica Neue"/>
              </a:defRPr>
            </a:pPr>
            <a:endParaRPr/>
          </a:p>
        </p:txBody>
      </p:sp>
      <p:sp>
        <p:nvSpPr>
          <p:cNvPr id="1476" name="Connector: Elbow 57"/>
          <p:cNvSpPr/>
          <p:nvPr/>
        </p:nvSpPr>
        <p:spPr>
          <a:xfrm rot="10800000" flipV="1">
            <a:off x="16251725" y="3646918"/>
            <a:ext cx="602488" cy="561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493" y="21600"/>
                </a:lnTo>
              </a:path>
            </a:pathLst>
          </a:custGeom>
          <a:ln w="38100">
            <a:solidFill>
              <a:srgbClr val="000000"/>
            </a:solidFill>
            <a:tailEnd type="triangle"/>
          </a:ln>
        </p:spPr>
        <p:txBody>
          <a:bodyPr lIns="50800" tIns="50800" rIns="50800" bIns="50800" anchor="ctr"/>
          <a:lstStyle/>
          <a:p>
            <a:pPr defTabSz="2438337">
              <a:lnSpc>
                <a:spcPct val="90000"/>
              </a:lnSpc>
              <a:spcBef>
                <a:spcPts val="4500"/>
              </a:spcBef>
              <a:defRPr sz="4800">
                <a:latin typeface="Helvetica Neue"/>
                <a:ea typeface="Helvetica Neue"/>
                <a:cs typeface="Helvetica Neue"/>
                <a:sym typeface="Helvetica Neue"/>
              </a:defRPr>
            </a:pPr>
            <a:endParaRPr/>
          </a:p>
        </p:txBody>
      </p:sp>
      <p:grpSp>
        <p:nvGrpSpPr>
          <p:cNvPr id="1479" name="Rectangle: Rounded Corners 72"/>
          <p:cNvGrpSpPr/>
          <p:nvPr/>
        </p:nvGrpSpPr>
        <p:grpSpPr>
          <a:xfrm>
            <a:off x="15655636" y="6372030"/>
            <a:ext cx="1636967" cy="1185398"/>
            <a:chOff x="0" y="0"/>
            <a:chExt cx="1636965" cy="1185396"/>
          </a:xfrm>
        </p:grpSpPr>
        <p:sp>
          <p:nvSpPr>
            <p:cNvPr id="1477" name="Rounded Rectangle"/>
            <p:cNvSpPr/>
            <p:nvPr/>
          </p:nvSpPr>
          <p:spPr>
            <a:xfrm>
              <a:off x="0" y="0"/>
              <a:ext cx="1636966" cy="1090133"/>
            </a:xfrm>
            <a:prstGeom prst="roundRect">
              <a:avLst>
                <a:gd name="adj" fmla="val 16667"/>
              </a:avLst>
            </a:prstGeom>
            <a:solidFill>
              <a:srgbClr val="E5F6FF"/>
            </a:solidFill>
            <a:ln w="19050" cap="flat">
              <a:solidFill>
                <a:srgbClr val="000000"/>
              </a:solidFill>
              <a:prstDash val="solid"/>
              <a:round/>
            </a:ln>
            <a:effectLst/>
          </p:spPr>
          <p:txBody>
            <a:bodyPr wrap="square" lIns="50800" tIns="50800" rIns="50800" bIns="50800" numCol="1" anchor="t">
              <a:noAutofit/>
            </a:bodyPr>
            <a:lstStyle/>
            <a:p>
              <a:pPr algn="ctr" defTabSz="914309">
                <a:defRPr sz="4800">
                  <a:latin typeface="Helvetica Neue"/>
                  <a:ea typeface="Helvetica Neue"/>
                  <a:cs typeface="Helvetica Neue"/>
                  <a:sym typeface="Helvetica Neue"/>
                </a:defRPr>
              </a:pPr>
              <a:endParaRPr/>
            </a:p>
          </p:txBody>
        </p:sp>
        <p:sp>
          <p:nvSpPr>
            <p:cNvPr id="1478" name="Flash…"/>
            <p:cNvSpPr txBox="1"/>
            <p:nvPr/>
          </p:nvSpPr>
          <p:spPr>
            <a:xfrm>
              <a:off x="62740" y="62740"/>
              <a:ext cx="1511485" cy="112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8" tIns="91428" rIns="91428" bIns="91428" numCol="1" anchor="t">
              <a:spAutoFit/>
            </a:bodyPr>
            <a:lstStyle/>
            <a:p>
              <a:pPr algn="ctr" defTabSz="914309">
                <a:defRPr sz="2800"/>
              </a:pPr>
              <a:r>
                <a:t>Flash </a:t>
              </a:r>
            </a:p>
            <a:p>
              <a:pPr algn="ctr" defTabSz="914309">
                <a:defRPr sz="2800"/>
              </a:pPr>
              <a:r>
                <a:t>API</a:t>
              </a:r>
            </a:p>
          </p:txBody>
        </p:sp>
      </p:grpSp>
      <p:sp>
        <p:nvSpPr>
          <p:cNvPr id="1480" name="Straight Arrow Connector 22"/>
          <p:cNvSpPr/>
          <p:nvPr/>
        </p:nvSpPr>
        <p:spPr>
          <a:xfrm flipV="1">
            <a:off x="20643659" y="5376705"/>
            <a:ext cx="1" cy="743345"/>
          </a:xfrm>
          <a:prstGeom prst="line">
            <a:avLst/>
          </a:prstGeom>
          <a:ln w="38100">
            <a:solidFill>
              <a:srgbClr val="000000"/>
            </a:solidFill>
            <a:headEnd type="triangle"/>
            <a:tailEnd type="triangle"/>
          </a:ln>
        </p:spPr>
        <p:txBody>
          <a:bodyPr lIns="45718" tIns="45718" rIns="45718" bIns="45718"/>
          <a:lstStyle/>
          <a:p>
            <a:pPr defTabSz="2438337">
              <a:lnSpc>
                <a:spcPct val="90000"/>
              </a:lnSpc>
              <a:spcBef>
                <a:spcPts val="4500"/>
              </a:spcBef>
              <a:defRPr sz="4800">
                <a:latin typeface="Helvetica Neue"/>
                <a:ea typeface="Helvetica Neue"/>
                <a:cs typeface="Helvetica Neue"/>
                <a:sym typeface="Helvetica Neue"/>
              </a:defRPr>
            </a:pPr>
            <a:endParaRPr/>
          </a:p>
        </p:txBody>
      </p:sp>
      <p:sp>
        <p:nvSpPr>
          <p:cNvPr id="1498" name="Straight Arrow Connector 23"/>
          <p:cNvSpPr/>
          <p:nvPr/>
        </p:nvSpPr>
        <p:spPr>
          <a:xfrm>
            <a:off x="16474119" y="7557495"/>
            <a:ext cx="1" cy="8834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38100">
            <a:solidFill>
              <a:srgbClr val="000000"/>
            </a:solidFill>
            <a:tailEnd type="triangle"/>
          </a:ln>
        </p:spPr>
        <p:txBody>
          <a:bodyPr/>
          <a:lstStyle/>
          <a:p>
            <a:endParaRPr/>
          </a:p>
        </p:txBody>
      </p:sp>
      <p:grpSp>
        <p:nvGrpSpPr>
          <p:cNvPr id="1487" name="Cylinder 48"/>
          <p:cNvGrpSpPr/>
          <p:nvPr/>
        </p:nvGrpSpPr>
        <p:grpSpPr>
          <a:xfrm>
            <a:off x="15401913" y="8450436"/>
            <a:ext cx="2144414" cy="1404127"/>
            <a:chOff x="-1" y="0"/>
            <a:chExt cx="2144413" cy="1404126"/>
          </a:xfrm>
        </p:grpSpPr>
        <p:grpSp>
          <p:nvGrpSpPr>
            <p:cNvPr id="1485" name="Group"/>
            <p:cNvGrpSpPr/>
            <p:nvPr/>
          </p:nvGrpSpPr>
          <p:grpSpPr>
            <a:xfrm>
              <a:off x="-2" y="-1"/>
              <a:ext cx="2144415" cy="1404128"/>
              <a:chOff x="-1" y="0"/>
              <a:chExt cx="2144413" cy="1404126"/>
            </a:xfrm>
          </p:grpSpPr>
          <p:sp>
            <p:nvSpPr>
              <p:cNvPr id="1482" name="Shape"/>
              <p:cNvSpPr/>
              <p:nvPr/>
            </p:nvSpPr>
            <p:spPr>
              <a:xfrm>
                <a:off x="-2" y="-1"/>
                <a:ext cx="2144415" cy="1404128"/>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E5F6FF"/>
              </a:solidFill>
              <a:ln w="12700" cap="flat">
                <a:noFill/>
                <a:miter lim="400000"/>
              </a:ln>
              <a:effectLst/>
            </p:spPr>
            <p:txBody>
              <a:bodyPr wrap="square" lIns="50800" tIns="50800" rIns="50800" bIns="50800" numCol="1" anchor="t">
                <a:noAutofit/>
              </a:bodyPr>
              <a:lstStyle/>
              <a:p>
                <a:pPr algn="ctr" defTabSz="914309">
                  <a:defRPr sz="4800">
                    <a:latin typeface="Helvetica Neue"/>
                    <a:ea typeface="Helvetica Neue"/>
                    <a:cs typeface="Helvetica Neue"/>
                    <a:sym typeface="Helvetica Neue"/>
                  </a:defRPr>
                </a:pPr>
                <a:endParaRPr/>
              </a:p>
            </p:txBody>
          </p:sp>
          <p:sp>
            <p:nvSpPr>
              <p:cNvPr id="1483" name="Oval"/>
              <p:cNvSpPr/>
              <p:nvPr/>
            </p:nvSpPr>
            <p:spPr>
              <a:xfrm>
                <a:off x="0" y="-1"/>
                <a:ext cx="2144412" cy="351033"/>
              </a:xfrm>
              <a:prstGeom prst="ellipse">
                <a:avLst/>
              </a:prstGeom>
              <a:solidFill>
                <a:srgbClr val="FFFFFF">
                  <a:alpha val="40000"/>
                </a:srgbClr>
              </a:solidFill>
              <a:ln w="12700" cap="flat">
                <a:noFill/>
                <a:miter lim="400000"/>
              </a:ln>
              <a:effectLst/>
            </p:spPr>
            <p:txBody>
              <a:bodyPr wrap="square" lIns="50800" tIns="50800" rIns="50800" bIns="50800" numCol="1" anchor="t">
                <a:noAutofit/>
              </a:bodyPr>
              <a:lstStyle/>
              <a:p>
                <a:pPr algn="ctr" defTabSz="914309">
                  <a:defRPr sz="4800">
                    <a:latin typeface="Helvetica Neue"/>
                    <a:ea typeface="Helvetica Neue"/>
                    <a:cs typeface="Helvetica Neue"/>
                    <a:sym typeface="Helvetica Neue"/>
                  </a:defRPr>
                </a:pPr>
                <a:endParaRPr/>
              </a:p>
            </p:txBody>
          </p:sp>
          <p:sp>
            <p:nvSpPr>
              <p:cNvPr id="1484" name="Line"/>
              <p:cNvSpPr/>
              <p:nvPr/>
            </p:nvSpPr>
            <p:spPr>
              <a:xfrm>
                <a:off x="-1" y="-1"/>
                <a:ext cx="2144412" cy="1404128"/>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9050" cap="flat">
                <a:solidFill>
                  <a:srgbClr val="002060"/>
                </a:solidFill>
                <a:prstDash val="solid"/>
                <a:round/>
              </a:ln>
              <a:effectLst/>
            </p:spPr>
            <p:txBody>
              <a:bodyPr wrap="square" lIns="50800" tIns="50800" rIns="50800" bIns="50800" numCol="1" anchor="t">
                <a:noAutofit/>
              </a:bodyPr>
              <a:lstStyle/>
              <a:p>
                <a:pPr algn="ctr" defTabSz="914309">
                  <a:defRPr sz="4800">
                    <a:latin typeface="Helvetica Neue"/>
                    <a:ea typeface="Helvetica Neue"/>
                    <a:cs typeface="Helvetica Neue"/>
                    <a:sym typeface="Helvetica Neue"/>
                  </a:defRPr>
                </a:pPr>
                <a:endParaRPr/>
              </a:p>
            </p:txBody>
          </p:sp>
        </p:grpSp>
        <p:sp>
          <p:nvSpPr>
            <p:cNvPr id="1486" name="IBM FlashSystem"/>
            <p:cNvSpPr txBox="1"/>
            <p:nvPr/>
          </p:nvSpPr>
          <p:spPr>
            <a:xfrm>
              <a:off x="9525" y="360556"/>
              <a:ext cx="2125361" cy="9956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8" tIns="91428" rIns="91428" bIns="91428" numCol="1" anchor="t">
              <a:spAutoFit/>
            </a:bodyPr>
            <a:lstStyle>
              <a:lvl1pPr algn="ctr" defTabSz="914309">
                <a:defRPr sz="2400"/>
              </a:lvl1pPr>
            </a:lstStyle>
            <a:p>
              <a:r>
                <a:t>IBM FlashSystem</a:t>
              </a:r>
            </a:p>
          </p:txBody>
        </p:sp>
      </p:grpSp>
      <p:sp>
        <p:nvSpPr>
          <p:cNvPr id="1488" name="Text Placeholder 2"/>
          <p:cNvSpPr txBox="1"/>
          <p:nvPr/>
        </p:nvSpPr>
        <p:spPr>
          <a:xfrm>
            <a:off x="663362" y="3935631"/>
            <a:ext cx="7213652" cy="5262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2437912">
              <a:lnSpc>
                <a:spcPct val="110000"/>
              </a:lnSpc>
              <a:defRPr sz="4000">
                <a:latin typeface="IBM Plex Sans Medm"/>
                <a:ea typeface="IBM Plex Sans Medm"/>
                <a:cs typeface="IBM Plex Sans Medm"/>
                <a:sym typeface="IBM Plex Sans Medm"/>
              </a:defRPr>
            </a:pPr>
            <a:r>
              <a:t>Key Features of an AI agent</a:t>
            </a:r>
            <a:endParaRPr sz="2000"/>
          </a:p>
          <a:p>
            <a:pPr marL="457154" indent="-457154" defTabSz="2437912">
              <a:lnSpc>
                <a:spcPct val="110000"/>
              </a:lnSpc>
              <a:buSzPct val="100000"/>
              <a:buFont typeface="Arial"/>
              <a:buChar char="•"/>
            </a:pPr>
            <a:endParaRPr sz="2000"/>
          </a:p>
          <a:p>
            <a:pPr marL="457154" indent="-457154" defTabSz="2437912">
              <a:lnSpc>
                <a:spcPct val="110000"/>
              </a:lnSpc>
              <a:buSzPct val="100000"/>
              <a:buFont typeface="Arial"/>
              <a:buChar char="•"/>
            </a:pPr>
            <a:r>
              <a:t>Performs tasks (goal oriented) defined by incoming user query, using “skills” -  tools you give your model access to, such as:</a:t>
            </a:r>
            <a:endParaRPr sz="2000">
              <a:latin typeface="+mn-lt"/>
              <a:ea typeface="+mn-ea"/>
              <a:cs typeface="+mn-cs"/>
              <a:sym typeface="IBM Plex Sans"/>
            </a:endParaRPr>
          </a:p>
          <a:p>
            <a:pPr marL="457154" indent="-457154" defTabSz="2437912">
              <a:lnSpc>
                <a:spcPct val="110000"/>
              </a:lnSpc>
              <a:buSzPct val="100000"/>
              <a:buFont typeface="Arial"/>
              <a:buChar char="•"/>
            </a:pPr>
            <a:endParaRPr sz="2000">
              <a:latin typeface="+mn-lt"/>
              <a:ea typeface="+mn-ea"/>
              <a:cs typeface="+mn-cs"/>
              <a:sym typeface="IBM Plex Sans"/>
            </a:endParaRPr>
          </a:p>
          <a:p>
            <a:pPr marL="457154" indent="-457154" defTabSz="2437912">
              <a:lnSpc>
                <a:spcPct val="110000"/>
              </a:lnSpc>
              <a:buSzPct val="100000"/>
              <a:buFont typeface="Arial"/>
              <a:buChar char="•"/>
            </a:pPr>
            <a:r>
              <a:t>Feedback loop to refine results</a:t>
            </a:r>
          </a:p>
        </p:txBody>
      </p:sp>
      <p:pic>
        <p:nvPicPr>
          <p:cNvPr id="1489" name="Graphic 26" descr="Graphic 26"/>
          <p:cNvPicPr>
            <a:picLocks noChangeAspect="1"/>
          </p:cNvPicPr>
          <p:nvPr/>
        </p:nvPicPr>
        <p:blipFill>
          <a:blip r:embed="rId3"/>
          <a:stretch>
            <a:fillRect/>
          </a:stretch>
        </p:blipFill>
        <p:spPr>
          <a:xfrm>
            <a:off x="8942712" y="2703060"/>
            <a:ext cx="1441290" cy="1441289"/>
          </a:xfrm>
          <a:prstGeom prst="rect">
            <a:avLst/>
          </a:prstGeom>
          <a:ln w="12700">
            <a:miter lim="400000"/>
          </a:ln>
        </p:spPr>
      </p:pic>
      <p:grpSp>
        <p:nvGrpSpPr>
          <p:cNvPr id="1492" name="Rectangle: Rounded Corners 35"/>
          <p:cNvGrpSpPr/>
          <p:nvPr/>
        </p:nvGrpSpPr>
        <p:grpSpPr>
          <a:xfrm>
            <a:off x="17524004" y="6389509"/>
            <a:ext cx="1636967" cy="1185399"/>
            <a:chOff x="0" y="0"/>
            <a:chExt cx="1636965" cy="1185396"/>
          </a:xfrm>
        </p:grpSpPr>
        <p:sp>
          <p:nvSpPr>
            <p:cNvPr id="1490" name="Rounded Rectangle"/>
            <p:cNvSpPr/>
            <p:nvPr/>
          </p:nvSpPr>
          <p:spPr>
            <a:xfrm>
              <a:off x="0" y="0"/>
              <a:ext cx="1636966" cy="1090133"/>
            </a:xfrm>
            <a:prstGeom prst="roundRect">
              <a:avLst>
                <a:gd name="adj" fmla="val 16667"/>
              </a:avLst>
            </a:prstGeom>
            <a:solidFill>
              <a:srgbClr val="E5F6FF"/>
            </a:solidFill>
            <a:ln w="19050" cap="flat">
              <a:solidFill>
                <a:srgbClr val="000000"/>
              </a:solidFill>
              <a:prstDash val="solid"/>
              <a:round/>
            </a:ln>
            <a:effectLst/>
          </p:spPr>
          <p:txBody>
            <a:bodyPr wrap="square" lIns="50800" tIns="50800" rIns="50800" bIns="50800" numCol="1" anchor="t">
              <a:noAutofit/>
            </a:bodyPr>
            <a:lstStyle/>
            <a:p>
              <a:pPr algn="ctr" defTabSz="914309">
                <a:defRPr sz="4800">
                  <a:latin typeface="Helvetica Neue"/>
                  <a:ea typeface="Helvetica Neue"/>
                  <a:cs typeface="Helvetica Neue"/>
                  <a:sym typeface="Helvetica Neue"/>
                </a:defRPr>
              </a:pPr>
              <a:endParaRPr/>
            </a:p>
          </p:txBody>
        </p:sp>
        <p:sp>
          <p:nvSpPr>
            <p:cNvPr id="1491" name="Flash…"/>
            <p:cNvSpPr txBox="1"/>
            <p:nvPr/>
          </p:nvSpPr>
          <p:spPr>
            <a:xfrm>
              <a:off x="62740" y="62740"/>
              <a:ext cx="1511485" cy="112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8" tIns="91428" rIns="91428" bIns="91428" numCol="1" anchor="t">
              <a:spAutoFit/>
            </a:bodyPr>
            <a:lstStyle/>
            <a:p>
              <a:pPr algn="ctr" defTabSz="914309">
                <a:defRPr sz="2800"/>
              </a:pPr>
              <a:r>
                <a:t>Flash </a:t>
              </a:r>
            </a:p>
            <a:p>
              <a:pPr algn="ctr" defTabSz="914309">
                <a:defRPr sz="2800"/>
              </a:pPr>
              <a:r>
                <a:t>CLI</a:t>
              </a:r>
            </a:p>
          </p:txBody>
        </p:sp>
      </p:grpSp>
      <p:grpSp>
        <p:nvGrpSpPr>
          <p:cNvPr id="1495" name="Rectangle: Rounded Corners 36"/>
          <p:cNvGrpSpPr/>
          <p:nvPr/>
        </p:nvGrpSpPr>
        <p:grpSpPr>
          <a:xfrm>
            <a:off x="19499972" y="6389508"/>
            <a:ext cx="1636967" cy="1185398"/>
            <a:chOff x="0" y="0"/>
            <a:chExt cx="1636965" cy="1185396"/>
          </a:xfrm>
        </p:grpSpPr>
        <p:sp>
          <p:nvSpPr>
            <p:cNvPr id="1493" name="Rounded Rectangle"/>
            <p:cNvSpPr/>
            <p:nvPr/>
          </p:nvSpPr>
          <p:spPr>
            <a:xfrm>
              <a:off x="0" y="0"/>
              <a:ext cx="1636966" cy="1090133"/>
            </a:xfrm>
            <a:prstGeom prst="roundRect">
              <a:avLst>
                <a:gd name="adj" fmla="val 16667"/>
              </a:avLst>
            </a:prstGeom>
            <a:solidFill>
              <a:srgbClr val="E5F6FF"/>
            </a:solidFill>
            <a:ln w="19050" cap="flat">
              <a:solidFill>
                <a:srgbClr val="000000"/>
              </a:solidFill>
              <a:prstDash val="solid"/>
              <a:round/>
            </a:ln>
            <a:effectLst/>
          </p:spPr>
          <p:txBody>
            <a:bodyPr wrap="square" lIns="50800" tIns="50800" rIns="50800" bIns="50800" numCol="1" anchor="t">
              <a:noAutofit/>
            </a:bodyPr>
            <a:lstStyle/>
            <a:p>
              <a:pPr algn="ctr" defTabSz="914309">
                <a:defRPr sz="4800">
                  <a:latin typeface="Helvetica Neue"/>
                  <a:ea typeface="Helvetica Neue"/>
                  <a:cs typeface="Helvetica Neue"/>
                  <a:sym typeface="Helvetica Neue"/>
                </a:defRPr>
              </a:pPr>
              <a:endParaRPr/>
            </a:p>
          </p:txBody>
        </p:sp>
        <p:sp>
          <p:nvSpPr>
            <p:cNvPr id="1494" name="Other API"/>
            <p:cNvSpPr txBox="1"/>
            <p:nvPr/>
          </p:nvSpPr>
          <p:spPr>
            <a:xfrm>
              <a:off x="62740" y="62740"/>
              <a:ext cx="1511485" cy="1122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8" tIns="91428" rIns="91428" bIns="91428" numCol="1" anchor="t">
              <a:spAutoFit/>
            </a:bodyPr>
            <a:lstStyle>
              <a:lvl1pPr algn="ctr" defTabSz="914309">
                <a:defRPr sz="2800"/>
              </a:lvl1pPr>
            </a:lstStyle>
            <a:p>
              <a:r>
                <a:t>Other API</a:t>
              </a:r>
            </a:p>
          </p:txBody>
        </p:sp>
      </p:grpSp>
      <p:sp>
        <p:nvSpPr>
          <p:cNvPr id="1496" name="TextBox 29"/>
          <p:cNvSpPr txBox="1"/>
          <p:nvPr/>
        </p:nvSpPr>
        <p:spPr>
          <a:xfrm>
            <a:off x="1645379" y="10709888"/>
            <a:ext cx="20485532" cy="1844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1829195">
              <a:defRPr sz="5300">
                <a:solidFill>
                  <a:srgbClr val="0F0F0F"/>
                </a:solidFill>
                <a:latin typeface="+mn-lt"/>
                <a:ea typeface="+mn-ea"/>
                <a:cs typeface="+mn-cs"/>
                <a:sym typeface="IBM Plex Sans"/>
              </a:defRPr>
            </a:pPr>
            <a:r>
              <a:t>An AI Agent connects an LLM to your real-time operations data</a:t>
            </a:r>
          </a:p>
          <a:p>
            <a:pPr algn="ctr" defTabSz="1829195">
              <a:defRPr sz="5300">
                <a:solidFill>
                  <a:srgbClr val="0F0F0F"/>
                </a:solidFill>
                <a:latin typeface="+mn-lt"/>
                <a:ea typeface="+mn-ea"/>
                <a:cs typeface="+mn-cs"/>
                <a:sym typeface="IBM Plex Sans"/>
              </a:defRPr>
            </a:pPr>
            <a:r>
              <a:t>to not just to answer questions, but to perform actions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 name="Title"/>
          <p:cNvSpPr txBox="1">
            <a:spLocks noGrp="1"/>
          </p:cNvSpPr>
          <p:nvPr>
            <p:ph type="title"/>
          </p:nvPr>
        </p:nvSpPr>
        <p:spPr>
          <a:prstGeom prst="rect">
            <a:avLst/>
          </a:prstGeom>
        </p:spPr>
        <p:txBody>
          <a:bodyPr/>
          <a:lstStyle>
            <a:lvl1pPr>
              <a:defRPr spc="-21"/>
            </a:lvl1pPr>
          </a:lstStyle>
          <a:p>
            <a:r>
              <a:t>Enterprise Level AI Safeguards</a:t>
            </a:r>
          </a:p>
        </p:txBody>
      </p:sp>
      <p:sp>
        <p:nvSpPr>
          <p:cNvPr id="1518" name="Prostokąt"/>
          <p:cNvSpPr/>
          <p:nvPr/>
        </p:nvSpPr>
        <p:spPr>
          <a:xfrm>
            <a:off x="0" y="1657905"/>
            <a:ext cx="24384000" cy="12058095"/>
          </a:xfrm>
          <a:prstGeom prst="rect">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519" name="Text Placeholder 3"/>
          <p:cNvSpPr txBox="1"/>
          <p:nvPr/>
        </p:nvSpPr>
        <p:spPr>
          <a:xfrm>
            <a:off x="12214926" y="1577406"/>
            <a:ext cx="11436860" cy="9305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457200" indent="-457200" defTabSz="2438400">
              <a:lnSpc>
                <a:spcPct val="110000"/>
              </a:lnSpc>
              <a:buSzPct val="100000"/>
              <a:buFont typeface="Arial"/>
              <a:buChar char="•"/>
              <a:defRPr sz="4000"/>
            </a:pPr>
            <a:r>
              <a:rPr dirty="0"/>
              <a:t>Actions </a:t>
            </a:r>
            <a:r>
              <a:rPr dirty="0">
                <a:latin typeface="IBM Plex Sans Medm" panose="020B0503050203000203" pitchFamily="34" charset="0"/>
              </a:rPr>
              <a:t>executed</a:t>
            </a:r>
            <a:r>
              <a:rPr dirty="0"/>
              <a:t> on FlashSystem devices are done with agents that are </a:t>
            </a:r>
            <a:r>
              <a:rPr dirty="0">
                <a:latin typeface="IBM Plex Sans Medm" panose="020B0503050203000203" pitchFamily="34" charset="0"/>
              </a:rPr>
              <a:t>on-premise </a:t>
            </a:r>
            <a:r>
              <a:rPr dirty="0"/>
              <a:t>and not in the Cloud</a:t>
            </a:r>
            <a:endParaRPr sz="2400" dirty="0"/>
          </a:p>
          <a:p>
            <a:pPr marL="457200" indent="-457200" defTabSz="2438400">
              <a:lnSpc>
                <a:spcPct val="110000"/>
              </a:lnSpc>
              <a:buSzPct val="100000"/>
              <a:buFont typeface="Arial"/>
              <a:buChar char="•"/>
              <a:defRPr sz="4000"/>
            </a:pPr>
            <a:endParaRPr sz="2400" dirty="0"/>
          </a:p>
          <a:p>
            <a:pPr marL="457200" indent="-457200" defTabSz="2438400">
              <a:lnSpc>
                <a:spcPct val="110000"/>
              </a:lnSpc>
              <a:buSzPct val="100000"/>
              <a:buFont typeface="Arial"/>
              <a:buChar char="•"/>
              <a:defRPr sz="4000"/>
            </a:pPr>
            <a:r>
              <a:rPr dirty="0"/>
              <a:t>Configuration changes performed by AI agents must always be confirmed by a human first (</a:t>
            </a:r>
            <a:r>
              <a:rPr sz="4000" i="1" dirty="0">
                <a:latin typeface="IBM Plex Sans Medm" panose="020B0503050203000203" pitchFamily="34" charset="0"/>
              </a:rPr>
              <a:t>Human-in-the-Loop</a:t>
            </a:r>
            <a:r>
              <a:rPr dirty="0"/>
              <a:t>)</a:t>
            </a:r>
            <a:endParaRPr sz="2400" dirty="0"/>
          </a:p>
          <a:p>
            <a:pPr marL="457200" indent="-457200" defTabSz="2438400">
              <a:lnSpc>
                <a:spcPct val="110000"/>
              </a:lnSpc>
              <a:buSzPct val="100000"/>
              <a:buFont typeface="Arial"/>
              <a:buChar char="•"/>
              <a:defRPr sz="4000"/>
            </a:pPr>
            <a:endParaRPr sz="2400" dirty="0"/>
          </a:p>
          <a:p>
            <a:pPr marL="457200" indent="-457200" defTabSz="2438400">
              <a:lnSpc>
                <a:spcPct val="110000"/>
              </a:lnSpc>
              <a:buSzPct val="100000"/>
              <a:buFont typeface="Arial"/>
              <a:buChar char="•"/>
              <a:defRPr sz="4000"/>
            </a:pPr>
            <a:r>
              <a:rPr dirty="0"/>
              <a:t>AI agents </a:t>
            </a:r>
            <a:r>
              <a:rPr sz="4000" dirty="0">
                <a:latin typeface="IBM Plex Sans Medm" panose="020B0503050203000203" pitchFamily="34" charset="0"/>
              </a:rPr>
              <a:t>cannot</a:t>
            </a:r>
            <a:r>
              <a:rPr dirty="0"/>
              <a:t> perform any actions which can affect the availability of data, such as </a:t>
            </a:r>
            <a:r>
              <a:rPr sz="4000" dirty="0">
                <a:latin typeface="IBM Plex Sans Medm" panose="020B0503050203000203" pitchFamily="34" charset="0"/>
              </a:rPr>
              <a:t>deleting</a:t>
            </a:r>
            <a:r>
              <a:rPr dirty="0"/>
              <a:t> system objects or performing any </a:t>
            </a:r>
            <a:r>
              <a:rPr sz="4000" dirty="0">
                <a:latin typeface="IBM Plex Sans Medm" panose="020B0503050203000203" pitchFamily="34" charset="0"/>
              </a:rPr>
              <a:t>security-related</a:t>
            </a:r>
            <a:r>
              <a:rPr dirty="0"/>
              <a:t> tasks</a:t>
            </a:r>
            <a:endParaRPr sz="2400" dirty="0"/>
          </a:p>
          <a:p>
            <a:pPr marL="457200" indent="-457200" defTabSz="2438400">
              <a:lnSpc>
                <a:spcPct val="110000"/>
              </a:lnSpc>
              <a:buSzPct val="100000"/>
              <a:buFont typeface="Arial"/>
              <a:buChar char="•"/>
              <a:defRPr sz="4000"/>
            </a:pPr>
            <a:endParaRPr sz="2400" dirty="0"/>
          </a:p>
          <a:p>
            <a:pPr marL="457200" indent="-457200" defTabSz="2438400">
              <a:lnSpc>
                <a:spcPct val="110000"/>
              </a:lnSpc>
              <a:buSzPct val="100000"/>
              <a:buFont typeface="Arial"/>
              <a:buChar char="•"/>
              <a:defRPr sz="4000"/>
            </a:pPr>
            <a:r>
              <a:rPr dirty="0"/>
              <a:t>AI assistance is </a:t>
            </a:r>
            <a:r>
              <a:rPr sz="4000" dirty="0">
                <a:latin typeface="IBM Plex Sans Medm" panose="020B0503050203000203" pitchFamily="34" charset="0"/>
              </a:rPr>
              <a:t>only</a:t>
            </a:r>
            <a:r>
              <a:rPr dirty="0"/>
              <a:t> enabled if deployed by an administrator</a:t>
            </a:r>
          </a:p>
        </p:txBody>
      </p:sp>
      <p:pic>
        <p:nvPicPr>
          <p:cNvPr id="1520"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84" y="4732623"/>
            <a:ext cx="10670268" cy="5379226"/>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 name="Title"/>
          <p:cNvSpPr txBox="1">
            <a:spLocks noGrp="1"/>
          </p:cNvSpPr>
          <p:nvPr>
            <p:ph type="title"/>
          </p:nvPr>
        </p:nvSpPr>
        <p:spPr>
          <a:prstGeom prst="rect">
            <a:avLst/>
          </a:prstGeom>
        </p:spPr>
        <p:txBody>
          <a:bodyPr/>
          <a:lstStyle>
            <a:lvl1pPr>
              <a:defRPr sz="6000" spc="-19"/>
            </a:lvl1pPr>
          </a:lstStyle>
          <a:p>
            <a:r>
              <a:t>Integration with Storage Insights</a:t>
            </a:r>
          </a:p>
        </p:txBody>
      </p:sp>
      <p:sp>
        <p:nvSpPr>
          <p:cNvPr id="1523" name="Prostokąt"/>
          <p:cNvSpPr/>
          <p:nvPr/>
        </p:nvSpPr>
        <p:spPr>
          <a:xfrm>
            <a:off x="0" y="1657905"/>
            <a:ext cx="24384000" cy="12058095"/>
          </a:xfrm>
          <a:prstGeom prst="rect">
            <a:avLst/>
          </a:prstGeom>
          <a:solidFill>
            <a:srgbClr val="FFFFFF"/>
          </a:solidFill>
          <a:ln w="12700">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524" name="Text Placeholder 3"/>
          <p:cNvSpPr txBox="1"/>
          <p:nvPr/>
        </p:nvSpPr>
        <p:spPr>
          <a:xfrm>
            <a:off x="13237305" y="2430137"/>
            <a:ext cx="9427635" cy="8221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2438400">
              <a:lnSpc>
                <a:spcPct val="110000"/>
              </a:lnSpc>
              <a:defRPr sz="4000">
                <a:solidFill>
                  <a:srgbClr val="A6A6A6"/>
                </a:solidFill>
              </a:defRPr>
            </a:pPr>
            <a:endParaRPr dirty="0"/>
          </a:p>
          <a:p>
            <a:pPr defTabSz="2438400">
              <a:lnSpc>
                <a:spcPct val="110000"/>
              </a:lnSpc>
              <a:defRPr sz="4000">
                <a:solidFill>
                  <a:srgbClr val="A6A6A6"/>
                </a:solidFill>
              </a:defRPr>
            </a:pPr>
            <a:endParaRPr dirty="0"/>
          </a:p>
          <a:p>
            <a:pPr marL="571500" indent="-571500" defTabSz="2438400">
              <a:lnSpc>
                <a:spcPct val="110000"/>
              </a:lnSpc>
              <a:buSzPct val="100000"/>
              <a:buFont typeface="Arial"/>
              <a:buChar char="•"/>
              <a:defRPr sz="4000"/>
            </a:pPr>
            <a:r>
              <a:rPr dirty="0"/>
              <a:t>Storage Insights AI agents seamlessly integrate with on-premise agents to deliver a unified AI experience. </a:t>
            </a:r>
            <a:endParaRPr sz="2400" dirty="0"/>
          </a:p>
          <a:p>
            <a:pPr defTabSz="2438400">
              <a:lnSpc>
                <a:spcPct val="110000"/>
              </a:lnSpc>
              <a:defRPr sz="4000"/>
            </a:pPr>
            <a:endParaRPr sz="2400" dirty="0"/>
          </a:p>
          <a:p>
            <a:pPr marL="571500" indent="-571500" defTabSz="2438400">
              <a:lnSpc>
                <a:spcPct val="110000"/>
              </a:lnSpc>
              <a:buSzPct val="100000"/>
              <a:buFont typeface="Arial"/>
              <a:buChar char="•"/>
              <a:defRPr sz="4000"/>
            </a:pPr>
            <a:r>
              <a:rPr lang="en-GB" dirty="0"/>
              <a:t>SI </a:t>
            </a:r>
            <a:r>
              <a:rPr dirty="0"/>
              <a:t>provides workload placement recommendations directly to the on-premise agents to action.</a:t>
            </a:r>
            <a:endParaRPr sz="2400" dirty="0"/>
          </a:p>
          <a:p>
            <a:pPr marL="571500" indent="-571500" defTabSz="2438400">
              <a:lnSpc>
                <a:spcPct val="110000"/>
              </a:lnSpc>
              <a:buSzPct val="100000"/>
              <a:buFont typeface="Arial"/>
              <a:buChar char="•"/>
              <a:defRPr sz="4000"/>
            </a:pPr>
            <a:endParaRPr sz="2400" dirty="0"/>
          </a:p>
          <a:p>
            <a:pPr marL="571500" indent="-571500" defTabSz="2438400">
              <a:lnSpc>
                <a:spcPct val="110000"/>
              </a:lnSpc>
              <a:buSzPct val="100000"/>
              <a:buFont typeface="Arial"/>
              <a:buChar char="•"/>
              <a:defRPr sz="4000"/>
            </a:pPr>
            <a:r>
              <a:rPr lang="en-GB" dirty="0"/>
              <a:t>SI </a:t>
            </a:r>
            <a:r>
              <a:rPr dirty="0"/>
              <a:t>is mandatory for FlashSystem.ai</a:t>
            </a:r>
            <a:r>
              <a:rPr lang="en-GB" dirty="0"/>
              <a:t> </a:t>
            </a:r>
          </a:p>
          <a:p>
            <a:pPr marL="571500" indent="-571500" defTabSz="2438400">
              <a:lnSpc>
                <a:spcPct val="110000"/>
              </a:lnSpc>
              <a:buSzPct val="100000"/>
              <a:buFont typeface="Arial"/>
              <a:buChar char="•"/>
              <a:defRPr sz="4000"/>
            </a:pPr>
            <a:endParaRPr lang="en-GB" dirty="0"/>
          </a:p>
          <a:p>
            <a:pPr marL="571500" indent="-571500" defTabSz="2438400">
              <a:lnSpc>
                <a:spcPct val="110000"/>
              </a:lnSpc>
              <a:buSzPct val="100000"/>
              <a:buFont typeface="Arial"/>
              <a:buChar char="•"/>
              <a:defRPr sz="4000"/>
            </a:pPr>
            <a:r>
              <a:rPr lang="en-GB" dirty="0"/>
              <a:t>Connection via REST API key</a:t>
            </a:r>
          </a:p>
        </p:txBody>
      </p:sp>
      <p:pic>
        <p:nvPicPr>
          <p:cNvPr id="1525"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3171" y="4156261"/>
            <a:ext cx="11219006" cy="6119457"/>
          </a:xfrm>
          <a:prstGeom prst="rect">
            <a:avLst/>
          </a:prstGeom>
          <a:ln w="25400">
            <a:solidFill>
              <a:srgbClr val="00A2FF"/>
            </a:solidFill>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Title"/>
          <p:cNvSpPr txBox="1">
            <a:spLocks noGrp="1"/>
          </p:cNvSpPr>
          <p:nvPr>
            <p:ph type="title"/>
          </p:nvPr>
        </p:nvSpPr>
        <p:spPr>
          <a:prstGeom prst="rect">
            <a:avLst/>
          </a:prstGeom>
        </p:spPr>
        <p:txBody>
          <a:bodyPr/>
          <a:lstStyle>
            <a:lvl1pPr>
              <a:defRPr spc="-21"/>
            </a:lvl1pPr>
          </a:lstStyle>
          <a:p>
            <a:r>
              <a:t>FlashSystem.ai Setup</a:t>
            </a:r>
          </a:p>
        </p:txBody>
      </p:sp>
      <p:pic>
        <p:nvPicPr>
          <p:cNvPr id="1530" name="Picture 26" descr="Picture 26"/>
          <p:cNvPicPr>
            <a:picLocks noChangeAspect="1"/>
          </p:cNvPicPr>
          <p:nvPr/>
        </p:nvPicPr>
        <p:blipFill>
          <a:blip r:embed="rId2"/>
          <a:stretch>
            <a:fillRect/>
          </a:stretch>
        </p:blipFill>
        <p:spPr>
          <a:xfrm>
            <a:off x="8193844" y="2564788"/>
            <a:ext cx="15613228" cy="8375056"/>
          </a:xfrm>
          <a:prstGeom prst="rect">
            <a:avLst/>
          </a:prstGeom>
          <a:ln w="12700">
            <a:miter lim="400000"/>
          </a:ln>
        </p:spPr>
      </p:pic>
      <p:sp>
        <p:nvSpPr>
          <p:cNvPr id="1529" name="Text Placeholder 2"/>
          <p:cNvSpPr txBox="1"/>
          <p:nvPr/>
        </p:nvSpPr>
        <p:spPr>
          <a:xfrm>
            <a:off x="576070" y="2564788"/>
            <a:ext cx="7381681" cy="6423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457200" indent="-457200" defTabSz="2438400">
              <a:lnSpc>
                <a:spcPct val="110000"/>
              </a:lnSpc>
              <a:buSzPct val="100000"/>
              <a:buFont typeface="Arial"/>
              <a:buChar char="•"/>
              <a:defRPr sz="2700"/>
            </a:pPr>
            <a:r>
              <a:rPr dirty="0"/>
              <a:t>A container hosted</a:t>
            </a:r>
            <a:r>
              <a:rPr lang="en-GB" dirty="0"/>
              <a:t> in</a:t>
            </a:r>
            <a:r>
              <a:rPr dirty="0"/>
              <a:t> </a:t>
            </a:r>
            <a:r>
              <a:rPr lang="en-GB" dirty="0">
                <a:latin typeface="IBM Plex Sans Medm" panose="020B0503050203000203" pitchFamily="34" charset="0"/>
              </a:rPr>
              <a:t>on-premise </a:t>
            </a:r>
            <a:r>
              <a:rPr dirty="0">
                <a:latin typeface="IBM Plex Sans Medm" panose="020B0503050203000203" pitchFamily="34" charset="0"/>
              </a:rPr>
              <a:t>compute </a:t>
            </a:r>
            <a:r>
              <a:rPr dirty="0"/>
              <a:t>infrastructure provides the AI capabilities</a:t>
            </a:r>
            <a:endParaRPr lang="en-GB" dirty="0"/>
          </a:p>
          <a:p>
            <a:pPr marL="457200" indent="-457200" defTabSz="2438400">
              <a:lnSpc>
                <a:spcPct val="110000"/>
              </a:lnSpc>
              <a:buSzPct val="100000"/>
              <a:buFont typeface="Arial"/>
              <a:buChar char="•"/>
              <a:defRPr sz="2700"/>
            </a:pPr>
            <a:endParaRPr sz="2800" dirty="0"/>
          </a:p>
          <a:p>
            <a:pPr marL="457200" indent="-457200" defTabSz="2438400">
              <a:lnSpc>
                <a:spcPct val="110000"/>
              </a:lnSpc>
              <a:buSzPct val="100000"/>
              <a:buFont typeface="Arial"/>
              <a:buChar char="•"/>
              <a:defRPr sz="2700" i="1"/>
            </a:pPr>
            <a:r>
              <a:rPr dirty="0"/>
              <a:t>No on-prem GPUs needed</a:t>
            </a:r>
            <a:endParaRPr sz="2800" dirty="0"/>
          </a:p>
          <a:p>
            <a:pPr marL="457200" indent="-457200" defTabSz="2438400">
              <a:lnSpc>
                <a:spcPct val="110000"/>
              </a:lnSpc>
              <a:buSzPct val="100000"/>
              <a:buFont typeface="Arial"/>
              <a:buChar char="•"/>
              <a:defRPr sz="2700" i="1"/>
            </a:pPr>
            <a:r>
              <a:rPr dirty="0"/>
              <a:t>No watsonx subscription needed</a:t>
            </a:r>
          </a:p>
          <a:p>
            <a:pPr marL="457200" indent="-457200" defTabSz="2438400">
              <a:lnSpc>
                <a:spcPct val="110000"/>
              </a:lnSpc>
              <a:buSzPct val="100000"/>
              <a:buFont typeface="Arial"/>
              <a:buChar char="•"/>
              <a:defRPr sz="2700"/>
            </a:pPr>
            <a:endParaRPr dirty="0"/>
          </a:p>
          <a:p>
            <a:pPr marL="457200" indent="-457200" defTabSz="2438400">
              <a:lnSpc>
                <a:spcPct val="110000"/>
              </a:lnSpc>
              <a:buSzPct val="100000"/>
              <a:buFont typeface="Arial"/>
              <a:buChar char="•"/>
              <a:defRPr sz="2700"/>
            </a:pPr>
            <a:r>
              <a:rPr lang="en-GB" dirty="0"/>
              <a:t>The </a:t>
            </a:r>
            <a:r>
              <a:rPr dirty="0"/>
              <a:t>container must be </a:t>
            </a:r>
            <a:r>
              <a:rPr lang="en-GB" dirty="0"/>
              <a:t>registered and </a:t>
            </a:r>
            <a:r>
              <a:rPr dirty="0"/>
              <a:t>able to communicate </a:t>
            </a:r>
            <a:r>
              <a:rPr lang="en-GB" dirty="0"/>
              <a:t>with each FlashSystem</a:t>
            </a:r>
            <a:endParaRPr sz="2800" dirty="0"/>
          </a:p>
          <a:p>
            <a:pPr marL="457200" indent="-457200" defTabSz="2438400">
              <a:lnSpc>
                <a:spcPct val="110000"/>
              </a:lnSpc>
              <a:buSzPct val="100000"/>
              <a:buFont typeface="Arial"/>
              <a:buChar char="•"/>
              <a:defRPr sz="2700"/>
            </a:pPr>
            <a:endParaRPr sz="2800" dirty="0"/>
          </a:p>
          <a:p>
            <a:pPr marL="457200" indent="-457200" defTabSz="2438400">
              <a:lnSpc>
                <a:spcPct val="110000"/>
              </a:lnSpc>
              <a:buSzPct val="100000"/>
              <a:buFont typeface="Arial"/>
              <a:buChar char="•"/>
              <a:defRPr sz="2700"/>
            </a:pPr>
            <a:r>
              <a:rPr dirty="0"/>
              <a:t>The container must be able to contact Storage Insights for </a:t>
            </a:r>
            <a:r>
              <a:rPr dirty="0">
                <a:latin typeface="IBM Plex Sans Medm" panose="020B0503050203000203" pitchFamily="34" charset="0"/>
              </a:rPr>
              <a:t>outbound traffic only</a:t>
            </a:r>
          </a:p>
          <a:p>
            <a:pPr defTabSz="2438400">
              <a:lnSpc>
                <a:spcPct val="110000"/>
              </a:lnSpc>
              <a:buSzPct val="100000"/>
              <a:defRPr sz="2700"/>
            </a:pPr>
            <a:endParaRPr sz="2800" dirty="0"/>
          </a:p>
          <a:p>
            <a:pPr marL="457200" indent="-457200" defTabSz="2438400">
              <a:lnSpc>
                <a:spcPct val="110000"/>
              </a:lnSpc>
              <a:buSzPct val="100000"/>
              <a:buFont typeface="Arial"/>
              <a:buChar char="•"/>
              <a:defRPr sz="2700"/>
            </a:pPr>
            <a:r>
              <a:rPr lang="en-GB" dirty="0"/>
              <a:t>FlashSystem.ai c</a:t>
            </a:r>
            <a:r>
              <a:rPr dirty="0"/>
              <a:t>hat interface is available via the Graphical User Interface (GUI)</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Title"/>
          <p:cNvSpPr txBox="1">
            <a:spLocks noGrp="1"/>
          </p:cNvSpPr>
          <p:nvPr>
            <p:ph type="title"/>
          </p:nvPr>
        </p:nvSpPr>
        <p:spPr>
          <a:xfrm>
            <a:off x="576072" y="384047"/>
            <a:ext cx="16455046" cy="4573589"/>
          </a:xfrm>
          <a:prstGeom prst="rect">
            <a:avLst/>
          </a:prstGeom>
        </p:spPr>
        <p:txBody>
          <a:bodyPr/>
          <a:lstStyle/>
          <a:p>
            <a:pPr>
              <a:defRPr spc="-21"/>
            </a:pPr>
            <a:r>
              <a:t>FlashSystem.ai Upcoming Use Cases</a:t>
            </a:r>
          </a:p>
          <a:p>
            <a:pPr defTabSz="2438337">
              <a:lnSpc>
                <a:spcPct val="90000"/>
              </a:lnSpc>
              <a:spcBef>
                <a:spcPts val="600"/>
              </a:spcBef>
              <a:defRPr sz="4000" i="1">
                <a:solidFill>
                  <a:schemeClr val="accent1">
                    <a:satOff val="-10322"/>
                    <a:lumOff val="-10549"/>
                  </a:schemeClr>
                </a:solidFill>
              </a:defRPr>
            </a:pPr>
            <a:r>
              <a:t>…. As seen from the Launch Keynote</a:t>
            </a:r>
            <a:endParaRPr sz="2800"/>
          </a:p>
        </p:txBody>
      </p:sp>
      <p:sp>
        <p:nvSpPr>
          <p:cNvPr id="1536" name="Content Placeholder 2"/>
          <p:cNvSpPr txBox="1"/>
          <p:nvPr/>
        </p:nvSpPr>
        <p:spPr>
          <a:xfrm>
            <a:off x="1307137" y="6782692"/>
            <a:ext cx="3745678" cy="3324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ctr" defTabSz="2438337">
              <a:lnSpc>
                <a:spcPct val="90000"/>
              </a:lnSpc>
              <a:spcBef>
                <a:spcPts val="2400"/>
              </a:spcBef>
              <a:defRPr sz="4000">
                <a:solidFill>
                  <a:schemeClr val="accent1">
                    <a:satOff val="-10322"/>
                    <a:lumOff val="-10549"/>
                  </a:schemeClr>
                </a:solidFill>
                <a:latin typeface="IBM Plex Sans Medm"/>
                <a:ea typeface="IBM Plex Sans Medm"/>
                <a:cs typeface="IBM Plex Sans Medm"/>
                <a:sym typeface="IBM Plex Sans Medm"/>
              </a:defRPr>
            </a:pPr>
            <a:r>
              <a:t>Human-AI Collaboration</a:t>
            </a:r>
          </a:p>
          <a:p>
            <a:pPr algn="ctr" defTabSz="2438337">
              <a:lnSpc>
                <a:spcPct val="90000"/>
              </a:lnSpc>
              <a:spcBef>
                <a:spcPts val="2400"/>
              </a:spcBef>
              <a:defRPr sz="4800">
                <a:latin typeface="+mn-lt"/>
                <a:ea typeface="+mn-ea"/>
                <a:cs typeface="+mn-cs"/>
                <a:sym typeface="IBM Plex Sans"/>
              </a:defRPr>
            </a:pPr>
            <a:endParaRPr/>
          </a:p>
          <a:p>
            <a:pPr algn="ctr" defTabSz="2438400">
              <a:defRPr sz="2800" i="1"/>
            </a:pPr>
            <a:r>
              <a:t>Storage configuration and setup</a:t>
            </a:r>
          </a:p>
        </p:txBody>
      </p:sp>
      <p:sp>
        <p:nvSpPr>
          <p:cNvPr id="1537" name="Marcador de texto 6"/>
          <p:cNvSpPr txBox="1"/>
          <p:nvPr/>
        </p:nvSpPr>
        <p:spPr>
          <a:xfrm>
            <a:off x="6488601" y="6785135"/>
            <a:ext cx="4908131" cy="4292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8337">
              <a:lnSpc>
                <a:spcPct val="90000"/>
              </a:lnSpc>
              <a:spcBef>
                <a:spcPts val="600"/>
              </a:spcBef>
              <a:defRPr sz="4000">
                <a:solidFill>
                  <a:schemeClr val="accent1">
                    <a:satOff val="-10322"/>
                    <a:lumOff val="-10549"/>
                  </a:schemeClr>
                </a:solidFill>
                <a:latin typeface="IBM Plex Sans Medm"/>
                <a:ea typeface="IBM Plex Sans Medm"/>
                <a:cs typeface="IBM Plex Sans Medm"/>
                <a:sym typeface="IBM Plex Sans Medm"/>
              </a:defRPr>
            </a:pPr>
            <a:r>
              <a:t>Proactive</a:t>
            </a:r>
          </a:p>
          <a:p>
            <a:pPr algn="ctr" defTabSz="2438337">
              <a:lnSpc>
                <a:spcPct val="90000"/>
              </a:lnSpc>
              <a:spcBef>
                <a:spcPts val="600"/>
              </a:spcBef>
              <a:defRPr sz="4000">
                <a:solidFill>
                  <a:schemeClr val="accent1">
                    <a:satOff val="-10322"/>
                    <a:lumOff val="-10549"/>
                  </a:schemeClr>
                </a:solidFill>
                <a:latin typeface="IBM Plex Sans Medm"/>
                <a:ea typeface="IBM Plex Sans Medm"/>
                <a:cs typeface="IBM Plex Sans Medm"/>
                <a:sym typeface="IBM Plex Sans Medm"/>
              </a:defRPr>
            </a:pPr>
            <a:r>
              <a:t>Optimisation &amp; Balancing </a:t>
            </a:r>
            <a:endParaRPr sz="2800">
              <a:latin typeface="+mn-lt"/>
              <a:ea typeface="+mn-ea"/>
              <a:cs typeface="+mn-cs"/>
              <a:sym typeface="IBM Plex Sans"/>
            </a:endParaRPr>
          </a:p>
          <a:p>
            <a:pPr algn="ctr" defTabSz="2438337">
              <a:lnSpc>
                <a:spcPct val="90000"/>
              </a:lnSpc>
              <a:spcBef>
                <a:spcPts val="600"/>
              </a:spcBef>
              <a:defRPr sz="2800">
                <a:latin typeface="Helvetica Neue"/>
                <a:ea typeface="Helvetica Neue"/>
                <a:cs typeface="Helvetica Neue"/>
                <a:sym typeface="Helvetica Neue"/>
              </a:defRPr>
            </a:pPr>
            <a:endParaRPr sz="2800">
              <a:latin typeface="+mn-lt"/>
              <a:ea typeface="+mn-ea"/>
              <a:cs typeface="+mn-cs"/>
              <a:sym typeface="IBM Plex Sans"/>
            </a:endParaRPr>
          </a:p>
          <a:p>
            <a:pPr algn="ctr" defTabSz="2438337">
              <a:lnSpc>
                <a:spcPct val="90000"/>
              </a:lnSpc>
              <a:spcBef>
                <a:spcPts val="600"/>
              </a:spcBef>
              <a:defRPr sz="2800" i="1"/>
            </a:pPr>
            <a:r>
              <a:t>Performance evaluation</a:t>
            </a:r>
          </a:p>
          <a:p>
            <a:pPr algn="ctr" defTabSz="2438337">
              <a:lnSpc>
                <a:spcPct val="90000"/>
              </a:lnSpc>
              <a:spcBef>
                <a:spcPts val="600"/>
              </a:spcBef>
              <a:defRPr sz="2800" i="1"/>
            </a:pPr>
            <a:endParaRPr/>
          </a:p>
          <a:p>
            <a:pPr algn="ctr" defTabSz="2438337">
              <a:lnSpc>
                <a:spcPct val="90000"/>
              </a:lnSpc>
              <a:spcBef>
                <a:spcPts val="600"/>
              </a:spcBef>
              <a:defRPr sz="2800" i="1"/>
            </a:pPr>
            <a:r>
              <a:t>Partition migration within a FlashSystem grid</a:t>
            </a:r>
          </a:p>
        </p:txBody>
      </p:sp>
      <p:sp>
        <p:nvSpPr>
          <p:cNvPr id="1538" name="Marcador de texto 9"/>
          <p:cNvSpPr txBox="1"/>
          <p:nvPr/>
        </p:nvSpPr>
        <p:spPr>
          <a:xfrm>
            <a:off x="12472648" y="6825236"/>
            <a:ext cx="4656653" cy="3239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8337">
              <a:lnSpc>
                <a:spcPct val="90000"/>
              </a:lnSpc>
              <a:spcBef>
                <a:spcPts val="600"/>
              </a:spcBef>
              <a:defRPr sz="4000">
                <a:solidFill>
                  <a:schemeClr val="accent1">
                    <a:satOff val="-10322"/>
                    <a:lumOff val="-10549"/>
                  </a:schemeClr>
                </a:solidFill>
                <a:latin typeface="IBM Plex Sans Medm"/>
                <a:ea typeface="IBM Plex Sans Medm"/>
                <a:cs typeface="IBM Plex Sans Medm"/>
                <a:sym typeface="IBM Plex Sans Medm"/>
              </a:defRPr>
            </a:pPr>
            <a:r>
              <a:t>Predictive Maintenance &amp; Knowledge</a:t>
            </a:r>
            <a:endParaRPr sz="2800"/>
          </a:p>
          <a:p>
            <a:pPr algn="ctr" defTabSz="2438400">
              <a:lnSpc>
                <a:spcPct val="110000"/>
              </a:lnSpc>
              <a:defRPr sz="2800" i="1">
                <a:latin typeface="+mn-lt"/>
                <a:ea typeface="+mn-ea"/>
                <a:cs typeface="+mn-cs"/>
                <a:sym typeface="IBM Plex Sans"/>
              </a:defRPr>
            </a:pPr>
            <a:endParaRPr sz="2800"/>
          </a:p>
          <a:p>
            <a:pPr algn="ctr" defTabSz="2438400">
              <a:defRPr sz="2800" i="1"/>
            </a:pPr>
            <a:r>
              <a:t>Notifications on issues in the environment </a:t>
            </a:r>
          </a:p>
        </p:txBody>
      </p:sp>
      <p:sp>
        <p:nvSpPr>
          <p:cNvPr id="1539" name="Marcador de texto 10"/>
          <p:cNvSpPr txBox="1"/>
          <p:nvPr/>
        </p:nvSpPr>
        <p:spPr>
          <a:xfrm>
            <a:off x="18286776" y="6774716"/>
            <a:ext cx="4908132" cy="3764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2438337">
              <a:lnSpc>
                <a:spcPct val="90000"/>
              </a:lnSpc>
              <a:spcBef>
                <a:spcPts val="600"/>
              </a:spcBef>
              <a:defRPr sz="4000">
                <a:solidFill>
                  <a:schemeClr val="accent1">
                    <a:satOff val="-10322"/>
                    <a:lumOff val="-10549"/>
                  </a:schemeClr>
                </a:solidFill>
                <a:latin typeface="IBM Plex Sans Medm"/>
                <a:ea typeface="IBM Plex Sans Medm"/>
                <a:cs typeface="IBM Plex Sans Medm"/>
                <a:sym typeface="IBM Plex Sans Medm"/>
              </a:defRPr>
            </a:pPr>
            <a:r>
              <a:t>Security &amp; Regulation Compliance </a:t>
            </a:r>
            <a:endParaRPr sz="2800"/>
          </a:p>
          <a:p>
            <a:pPr algn="ctr" defTabSz="2438337">
              <a:spcBef>
                <a:spcPts val="4500"/>
              </a:spcBef>
              <a:defRPr sz="2800" i="1"/>
            </a:pPr>
            <a:r>
              <a:t>Apply Safeguarded Snapshot policies to volume groups</a:t>
            </a:r>
          </a:p>
          <a:p>
            <a:pPr algn="ctr" defTabSz="2438400">
              <a:lnSpc>
                <a:spcPct val="110000"/>
              </a:lnSpc>
              <a:defRPr sz="2800" i="1">
                <a:latin typeface="+mn-lt"/>
                <a:ea typeface="+mn-ea"/>
                <a:cs typeface="+mn-cs"/>
                <a:sym typeface="IBM Plex Sans"/>
              </a:defRPr>
            </a:pPr>
            <a:r>
              <a:t> </a:t>
            </a:r>
          </a:p>
        </p:txBody>
      </p:sp>
      <p:pic>
        <p:nvPicPr>
          <p:cNvPr id="1540" name="Picture 294" descr="Picture 29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8742" y="4305416"/>
            <a:ext cx="1622468" cy="1636776"/>
          </a:xfrm>
          <a:prstGeom prst="rect">
            <a:avLst/>
          </a:prstGeom>
          <a:ln w="12700">
            <a:miter lim="400000"/>
          </a:ln>
        </p:spPr>
      </p:pic>
      <p:pic>
        <p:nvPicPr>
          <p:cNvPr id="1541" name="Picture 189" descr="Picture 1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44848" y="4361009"/>
            <a:ext cx="1512253" cy="1525589"/>
          </a:xfrm>
          <a:prstGeom prst="rect">
            <a:avLst/>
          </a:prstGeom>
          <a:ln w="12700">
            <a:miter lim="400000"/>
          </a:ln>
        </p:spPr>
      </p:pic>
      <p:pic>
        <p:nvPicPr>
          <p:cNvPr id="1542" name="Picture 288" descr="Picture 28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03157" y="4361010"/>
            <a:ext cx="1675371" cy="1525588"/>
          </a:xfrm>
          <a:prstGeom prst="rect">
            <a:avLst/>
          </a:prstGeom>
          <a:ln w="12700">
            <a:miter lim="400000"/>
          </a:ln>
        </p:spPr>
      </p:pic>
      <p:pic>
        <p:nvPicPr>
          <p:cNvPr id="1543" name="Picture 194" descr="Picture 19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6540" y="4361010"/>
            <a:ext cx="1512252" cy="1525588"/>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1159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3" name="Text Placeholder 9"/>
          <p:cNvSpPr/>
          <p:nvPr/>
        </p:nvSpPr>
        <p:spPr>
          <a:xfrm>
            <a:off x="18769786" y="1931288"/>
            <a:ext cx="5075217" cy="115108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3251200">
              <a:lnSpc>
                <a:spcPct val="90000"/>
              </a:lnSpc>
              <a:spcBef>
                <a:spcPts val="2400"/>
              </a:spcBef>
              <a:defRPr sz="2700">
                <a:solidFill>
                  <a:srgbClr val="FFFFFF"/>
                </a:solidFill>
              </a:defRPr>
            </a:pPr>
            <a:r>
              <a:rPr dirty="0">
                <a:solidFill>
                  <a:schemeClr val="accent6">
                    <a:lumOff val="17941"/>
                  </a:schemeClr>
                </a:solidFill>
                <a:latin typeface="IBM Plex Sans Medm"/>
                <a:ea typeface="IBM Plex Sans Medm"/>
                <a:cs typeface="IBM Plex Sans Medm"/>
                <a:sym typeface="IBM Plex Sans Medm"/>
              </a:rPr>
              <a:t>PBR</a:t>
            </a:r>
            <a:r>
              <a:rPr dirty="0">
                <a:latin typeface="IBM Plex Sans Medm"/>
                <a:ea typeface="IBM Plex Sans Medm"/>
                <a:cs typeface="IBM Plex Sans Medm"/>
                <a:sym typeface="IBM Plex Sans Medm"/>
              </a:rPr>
              <a:t> - Policy-based Replication</a:t>
            </a:r>
            <a:r>
              <a:rPr dirty="0"/>
              <a:t> featuring </a:t>
            </a:r>
            <a:r>
              <a:rPr i="1" dirty="0">
                <a:latin typeface="IBM Plex Sans Medm"/>
                <a:ea typeface="IBM Plex Sans Medm"/>
                <a:cs typeface="IBM Plex Sans Medm"/>
                <a:sym typeface="IBM Plex Sans Medm"/>
              </a:rPr>
              <a:t>Adaptive</a:t>
            </a:r>
            <a:r>
              <a:rPr dirty="0"/>
              <a:t> async journaling/cycling operational modes &amp; </a:t>
            </a:r>
            <a:r>
              <a:rPr dirty="0">
                <a:latin typeface="IBM Plex Sans Medm"/>
                <a:ea typeface="IBM Plex Sans Medm"/>
                <a:cs typeface="IBM Plex Sans Medm"/>
                <a:sym typeface="IBM Plex Sans Medm"/>
              </a:rPr>
              <a:t>DR test mode with checkpointing.</a:t>
            </a:r>
          </a:p>
          <a:p>
            <a:pPr defTabSz="3251200">
              <a:lnSpc>
                <a:spcPct val="90000"/>
              </a:lnSpc>
              <a:spcBef>
                <a:spcPts val="2400"/>
              </a:spcBef>
              <a:defRPr sz="2700">
                <a:solidFill>
                  <a:srgbClr val="FFFFFF"/>
                </a:solidFill>
              </a:defRPr>
            </a:pPr>
            <a:r>
              <a:rPr dirty="0">
                <a:solidFill>
                  <a:schemeClr val="accent6">
                    <a:lumOff val="17941"/>
                  </a:schemeClr>
                </a:solidFill>
                <a:latin typeface="IBM Plex Sans Medm"/>
                <a:ea typeface="IBM Plex Sans Medm"/>
                <a:cs typeface="IBM Plex Sans Medm"/>
                <a:sym typeface="IBM Plex Sans Medm"/>
              </a:rPr>
              <a:t>PBHA</a:t>
            </a:r>
            <a:r>
              <a:rPr dirty="0">
                <a:latin typeface="IBM Plex Sans Medm"/>
                <a:ea typeface="IBM Plex Sans Medm"/>
                <a:cs typeface="IBM Plex Sans Medm"/>
                <a:sym typeface="IBM Plex Sans Medm"/>
              </a:rPr>
              <a:t> - Policy-based High Availability</a:t>
            </a:r>
            <a:r>
              <a:rPr dirty="0"/>
              <a:t> with active/active </a:t>
            </a:r>
            <a:r>
              <a:rPr i="1" dirty="0">
                <a:latin typeface="IBM Plex Sans Medm"/>
                <a:ea typeface="IBM Plex Sans Medm"/>
                <a:cs typeface="IBM Plex Sans Medm"/>
                <a:sym typeface="IBM Plex Sans Medm"/>
              </a:rPr>
              <a:t>Storage Partitions</a:t>
            </a:r>
            <a:r>
              <a:rPr dirty="0"/>
              <a:t> - uniform and non-uniform host modes and switchable active management </a:t>
            </a:r>
            <a:r>
              <a:rPr dirty="0">
                <a:latin typeface="IBM Plex Sans Medm"/>
                <a:ea typeface="IBM Plex Sans Medm"/>
                <a:cs typeface="IBM Plex Sans Medm"/>
                <a:sym typeface="IBM Plex Sans Medm"/>
              </a:rPr>
              <a:t>site preferences</a:t>
            </a:r>
          </a:p>
          <a:p>
            <a:pPr defTabSz="3251200">
              <a:lnSpc>
                <a:spcPct val="90000"/>
              </a:lnSpc>
              <a:spcBef>
                <a:spcPts val="2400"/>
              </a:spcBef>
              <a:defRPr sz="2700">
                <a:solidFill>
                  <a:srgbClr val="FFFFFF"/>
                </a:solidFill>
              </a:defRPr>
            </a:pPr>
            <a:r>
              <a:rPr dirty="0"/>
              <a:t>Integrated</a:t>
            </a:r>
            <a:r>
              <a:rPr lang="en-GB" dirty="0"/>
              <a:t> </a:t>
            </a:r>
            <a:r>
              <a:rPr dirty="0">
                <a:solidFill>
                  <a:schemeClr val="accent6">
                    <a:lumOff val="17941"/>
                  </a:schemeClr>
                </a:solidFill>
                <a:latin typeface="IBM Plex Sans Medm"/>
                <a:ea typeface="IBM Plex Sans Medm"/>
                <a:cs typeface="IBM Plex Sans Medm"/>
                <a:sym typeface="IBM Plex Sans Medm"/>
              </a:rPr>
              <a:t>3-site HA-DR</a:t>
            </a:r>
            <a:r>
              <a:rPr dirty="0"/>
              <a:t> with </a:t>
            </a:r>
            <a:r>
              <a:rPr dirty="0">
                <a:latin typeface="IBM Plex Sans Medm"/>
                <a:ea typeface="IBM Plex Sans Medm"/>
                <a:cs typeface="IBM Plex Sans Medm"/>
                <a:sym typeface="IBM Plex Sans Medm"/>
              </a:rPr>
              <a:t>automated recovery</a:t>
            </a:r>
            <a:r>
              <a:rPr dirty="0"/>
              <a:t> process from any site.</a:t>
            </a:r>
          </a:p>
          <a:p>
            <a:pPr defTabSz="3251200">
              <a:lnSpc>
                <a:spcPct val="90000"/>
              </a:lnSpc>
              <a:spcBef>
                <a:spcPts val="2400"/>
              </a:spcBef>
              <a:defRPr sz="2700">
                <a:solidFill>
                  <a:srgbClr val="FFFFFF"/>
                </a:solidFill>
              </a:defRPr>
            </a:pPr>
            <a:r>
              <a:rPr dirty="0">
                <a:latin typeface="IBM Plex Sans Medm"/>
                <a:ea typeface="IBM Plex Sans Medm"/>
                <a:cs typeface="IBM Plex Sans Medm"/>
                <a:sym typeface="IBM Plex Sans Medm"/>
              </a:rPr>
              <a:t>Consistency Protection</a:t>
            </a:r>
            <a:r>
              <a:rPr dirty="0"/>
              <a:t> for added safety during recovery.</a:t>
            </a:r>
          </a:p>
          <a:p>
            <a:pPr defTabSz="3251200">
              <a:lnSpc>
                <a:spcPct val="90000"/>
              </a:lnSpc>
              <a:spcBef>
                <a:spcPts val="2400"/>
              </a:spcBef>
              <a:defRPr sz="2700">
                <a:solidFill>
                  <a:srgbClr val="FFFFFF"/>
                </a:solidFill>
              </a:defRPr>
            </a:pPr>
            <a:r>
              <a:rPr dirty="0">
                <a:latin typeface="IBM Plex Sans Medm"/>
                <a:ea typeface="IBM Plex Sans Medm"/>
                <a:cs typeface="IBM Plex Sans Medm"/>
                <a:sym typeface="IBM Plex Sans Medm"/>
              </a:rPr>
              <a:t>Partition Migration</a:t>
            </a:r>
            <a:r>
              <a:rPr dirty="0"/>
              <a:t> </a:t>
            </a:r>
            <a:r>
              <a:rPr dirty="0">
                <a:solidFill>
                  <a:schemeClr val="accent6">
                    <a:lumOff val="17941"/>
                  </a:schemeClr>
                </a:solidFill>
                <a:latin typeface="IBM Plex Sans Medm"/>
                <a:ea typeface="IBM Plex Sans Medm"/>
                <a:cs typeface="IBM Plex Sans Medm"/>
                <a:sym typeface="IBM Plex Sans Medm"/>
              </a:rPr>
              <a:t>maintaining PBR DR</a:t>
            </a:r>
            <a:r>
              <a:rPr dirty="0"/>
              <a:t> stance.</a:t>
            </a:r>
          </a:p>
          <a:p>
            <a:pPr defTabSz="3251200">
              <a:lnSpc>
                <a:spcPct val="90000"/>
              </a:lnSpc>
              <a:spcBef>
                <a:spcPts val="2400"/>
              </a:spcBef>
              <a:defRPr sz="2700">
                <a:solidFill>
                  <a:srgbClr val="FFFFFF"/>
                </a:solidFill>
                <a:latin typeface="IBM Plex Sans Medm"/>
                <a:ea typeface="IBM Plex Sans Medm"/>
                <a:cs typeface="IBM Plex Sans Medm"/>
                <a:sym typeface="IBM Plex Sans Medm"/>
              </a:defRPr>
            </a:pPr>
            <a:r>
              <a:rPr dirty="0"/>
              <a:t>Native </a:t>
            </a:r>
            <a:r>
              <a:rPr dirty="0">
                <a:solidFill>
                  <a:schemeClr val="accent6">
                    <a:lumOff val="17941"/>
                  </a:schemeClr>
                </a:solidFill>
              </a:rPr>
              <a:t>IPsec</a:t>
            </a:r>
            <a:r>
              <a:rPr dirty="0"/>
              <a:t> Replication</a:t>
            </a:r>
          </a:p>
        </p:txBody>
      </p:sp>
      <p:sp>
        <p:nvSpPr>
          <p:cNvPr id="324" name="Text Placeholder 9"/>
          <p:cNvSpPr/>
          <p:nvPr/>
        </p:nvSpPr>
        <p:spPr>
          <a:xfrm>
            <a:off x="13518162" y="1931289"/>
            <a:ext cx="4920661" cy="115108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3251200">
              <a:lnSpc>
                <a:spcPct val="90000"/>
              </a:lnSpc>
              <a:spcBef>
                <a:spcPts val="2400"/>
              </a:spcBef>
              <a:defRPr sz="2700">
                <a:solidFill>
                  <a:srgbClr val="FFFFFF"/>
                </a:solidFill>
              </a:defRPr>
            </a:pPr>
            <a:r>
              <a:t>Pause-less </a:t>
            </a:r>
            <a:r>
              <a:rPr>
                <a:solidFill>
                  <a:schemeClr val="accent4">
                    <a:satOff val="-55524"/>
                    <a:lumOff val="34607"/>
                  </a:schemeClr>
                </a:solidFill>
                <a:latin typeface="IBM Plex Sans Medm"/>
                <a:ea typeface="IBM Plex Sans Medm"/>
                <a:cs typeface="IBM Plex Sans Medm"/>
                <a:sym typeface="IBM Plex Sans Medm"/>
              </a:rPr>
              <a:t>Volume Group Snapshots</a:t>
            </a:r>
            <a:r>
              <a:t> with </a:t>
            </a:r>
            <a:r>
              <a:rPr>
                <a:latin typeface="IBM Plex Sans Medm"/>
                <a:ea typeface="IBM Plex Sans Medm"/>
                <a:cs typeface="IBM Plex Sans Medm"/>
                <a:sym typeface="IBM Plex Sans Medm"/>
              </a:rPr>
              <a:t>clones</a:t>
            </a:r>
            <a:r>
              <a:t> and </a:t>
            </a:r>
            <a:r>
              <a:rPr>
                <a:latin typeface="IBM Plex Sans Medm"/>
                <a:ea typeface="IBM Plex Sans Medm"/>
                <a:cs typeface="IBM Plex Sans Medm"/>
                <a:sym typeface="IBM Plex Sans Medm"/>
              </a:rPr>
              <a:t>thin-clones</a:t>
            </a:r>
            <a:r>
              <a:t> and implicit data </a:t>
            </a:r>
            <a:r>
              <a:rPr>
                <a:latin typeface="IBM Plex Sans Medm"/>
                <a:ea typeface="IBM Plex Sans Medm"/>
                <a:cs typeface="IBM Plex Sans Medm"/>
                <a:sym typeface="IBM Plex Sans Medm"/>
              </a:rPr>
              <a:t>immutability</a:t>
            </a:r>
            <a:r>
              <a:t>.</a:t>
            </a:r>
          </a:p>
          <a:p>
            <a:pPr defTabSz="3251200">
              <a:lnSpc>
                <a:spcPct val="90000"/>
              </a:lnSpc>
              <a:spcBef>
                <a:spcPts val="2400"/>
              </a:spcBef>
              <a:defRPr sz="2700">
                <a:solidFill>
                  <a:srgbClr val="FFFFFF"/>
                </a:solidFill>
              </a:defRPr>
            </a:pPr>
            <a:r>
              <a:t>Simple </a:t>
            </a:r>
            <a:r>
              <a:rPr>
                <a:solidFill>
                  <a:schemeClr val="accent4">
                    <a:satOff val="-55524"/>
                    <a:lumOff val="34607"/>
                  </a:schemeClr>
                </a:solidFill>
                <a:latin typeface="IBM Plex Sans Medm"/>
                <a:ea typeface="IBM Plex Sans Medm"/>
                <a:cs typeface="IBM Plex Sans Medm"/>
                <a:sym typeface="IBM Plex Sans Medm"/>
              </a:rPr>
              <a:t>refresh &amp; restore</a:t>
            </a:r>
            <a:r>
              <a:t> operations from Snapshots or thin-clones volume(s) or Volume Groups.</a:t>
            </a:r>
          </a:p>
          <a:p>
            <a:pPr defTabSz="3251200">
              <a:lnSpc>
                <a:spcPct val="90000"/>
              </a:lnSpc>
              <a:spcBef>
                <a:spcPts val="2400"/>
              </a:spcBef>
              <a:defRPr sz="2700">
                <a:solidFill>
                  <a:srgbClr val="FFFFFF"/>
                </a:solidFill>
              </a:defRPr>
            </a:pPr>
            <a:r>
              <a:rPr>
                <a:latin typeface="IBM Plex Sans Medm"/>
                <a:ea typeface="IBM Plex Sans Medm"/>
                <a:cs typeface="IBM Plex Sans Medm"/>
                <a:sym typeface="IBM Plex Sans Medm"/>
              </a:rPr>
              <a:t>Restore, refresh </a:t>
            </a:r>
            <a:r>
              <a:rPr>
                <a:solidFill>
                  <a:schemeClr val="accent4">
                    <a:satOff val="-55524"/>
                    <a:lumOff val="34607"/>
                  </a:schemeClr>
                </a:solidFill>
                <a:latin typeface="IBM Plex Sans Medm"/>
                <a:ea typeface="IBM Plex Sans Medm"/>
                <a:cs typeface="IBM Plex Sans Medm"/>
                <a:sym typeface="IBM Plex Sans Medm"/>
              </a:rPr>
              <a:t>onto PBR</a:t>
            </a:r>
            <a:r>
              <a:t> production or </a:t>
            </a:r>
            <a:r>
              <a:rPr>
                <a:solidFill>
                  <a:schemeClr val="accent4">
                    <a:satOff val="-55524"/>
                    <a:lumOff val="34607"/>
                  </a:schemeClr>
                </a:solidFill>
                <a:latin typeface="IBM Plex Sans Medm"/>
                <a:ea typeface="IBM Plex Sans Medm"/>
                <a:cs typeface="IBM Plex Sans Medm"/>
                <a:sym typeface="IBM Plex Sans Medm"/>
              </a:rPr>
              <a:t>PBHA</a:t>
            </a:r>
            <a:r>
              <a:t> active management site volume(s) or Volume Groups.</a:t>
            </a:r>
          </a:p>
          <a:p>
            <a:pPr defTabSz="3251200">
              <a:lnSpc>
                <a:spcPct val="90000"/>
              </a:lnSpc>
              <a:spcBef>
                <a:spcPts val="2400"/>
              </a:spcBef>
              <a:defRPr sz="2700">
                <a:solidFill>
                  <a:srgbClr val="FFFFFF"/>
                </a:solidFill>
              </a:defRPr>
            </a:pPr>
            <a:r>
              <a:rPr>
                <a:latin typeface="IBM Plex Sans Medm"/>
                <a:ea typeface="IBM Plex Sans Medm"/>
                <a:cs typeface="IBM Plex Sans Medm"/>
                <a:sym typeface="IBM Plex Sans Medm"/>
              </a:rPr>
              <a:t>Cascaded</a:t>
            </a:r>
            <a:r>
              <a:t> copies and restores.</a:t>
            </a:r>
          </a:p>
          <a:p>
            <a:pPr defTabSz="3251200">
              <a:lnSpc>
                <a:spcPct val="90000"/>
              </a:lnSpc>
              <a:spcBef>
                <a:spcPts val="2400"/>
              </a:spcBef>
              <a:defRPr sz="2700">
                <a:solidFill>
                  <a:srgbClr val="FFFFFF"/>
                </a:solidFill>
              </a:defRPr>
            </a:pPr>
            <a:r>
              <a:rPr>
                <a:solidFill>
                  <a:schemeClr val="accent4">
                    <a:satOff val="-55524"/>
                    <a:lumOff val="34607"/>
                  </a:schemeClr>
                </a:solidFill>
                <a:latin typeface="IBM Plex Sans Medm"/>
                <a:ea typeface="IBM Plex Sans Medm"/>
                <a:cs typeface="IBM Plex Sans Medm"/>
                <a:sym typeface="IBM Plex Sans Medm"/>
              </a:rPr>
              <a:t>Highly-available Snapshots</a:t>
            </a:r>
            <a:r>
              <a:t> with </a:t>
            </a:r>
            <a:r>
              <a:rPr>
                <a:latin typeface="IBM Plex Sans Medm"/>
                <a:ea typeface="IBM Plex Sans Medm"/>
                <a:cs typeface="IBM Plex Sans Medm"/>
                <a:sym typeface="IBM Plex Sans Medm"/>
              </a:rPr>
              <a:t>zero sync restore</a:t>
            </a:r>
            <a:r>
              <a:t> and HA thin-cloning.</a:t>
            </a:r>
          </a:p>
          <a:p>
            <a:pPr defTabSz="3251200">
              <a:lnSpc>
                <a:spcPct val="90000"/>
              </a:lnSpc>
              <a:spcBef>
                <a:spcPts val="2400"/>
              </a:spcBef>
              <a:defRPr sz="2700">
                <a:solidFill>
                  <a:srgbClr val="FFFFFF"/>
                </a:solidFill>
              </a:defRPr>
            </a:pPr>
            <a:r>
              <a:rPr>
                <a:solidFill>
                  <a:schemeClr val="accent4">
                    <a:satOff val="-55524"/>
                    <a:lumOff val="34607"/>
                  </a:schemeClr>
                </a:solidFill>
                <a:latin typeface="IBM Plex Sans Medm"/>
                <a:ea typeface="IBM Plex Sans Medm"/>
                <a:cs typeface="IBM Plex Sans Medm"/>
                <a:sym typeface="IBM Plex Sans Medm"/>
              </a:rPr>
              <a:t>IBM Safeguarded Copy</a:t>
            </a:r>
            <a:r>
              <a:t> </a:t>
            </a:r>
            <a:r>
              <a:rPr>
                <a:latin typeface="IBM Plex Sans Medm"/>
                <a:ea typeface="IBM Plex Sans Medm"/>
                <a:cs typeface="IBM Plex Sans Medm"/>
                <a:sym typeface="IBM Plex Sans Medm"/>
              </a:rPr>
              <a:t>immutable</a:t>
            </a:r>
            <a:r>
              <a:t> logical air-gapped snapshots for </a:t>
            </a:r>
            <a:r>
              <a:rPr>
                <a:latin typeface="IBM Plex Sans Medm"/>
                <a:ea typeface="IBM Plex Sans Medm"/>
                <a:cs typeface="IBM Plex Sans Medm"/>
                <a:sym typeface="IBM Plex Sans Medm"/>
              </a:rPr>
              <a:t>Cyber Resilience</a:t>
            </a:r>
          </a:p>
          <a:p>
            <a:pPr defTabSz="3251200">
              <a:lnSpc>
                <a:spcPct val="90000"/>
              </a:lnSpc>
              <a:spcBef>
                <a:spcPts val="2400"/>
              </a:spcBef>
              <a:defRPr sz="2700">
                <a:solidFill>
                  <a:srgbClr val="FFFFFF"/>
                </a:solidFill>
              </a:defRPr>
            </a:pPr>
            <a:r>
              <a:rPr>
                <a:latin typeface="IBM Plex Sans Medm"/>
                <a:ea typeface="IBM Plex Sans Medm"/>
                <a:cs typeface="IBM Plex Sans Medm"/>
                <a:sym typeface="IBM Plex Sans Medm"/>
              </a:rPr>
              <a:t>Internal </a:t>
            </a:r>
            <a:r>
              <a:rPr>
                <a:solidFill>
                  <a:schemeClr val="accent4">
                    <a:satOff val="-55524"/>
                    <a:lumOff val="34607"/>
                  </a:schemeClr>
                </a:solidFill>
                <a:latin typeface="IBM Plex Sans Medm"/>
                <a:ea typeface="IBM Plex Sans Medm"/>
                <a:cs typeface="IBM Plex Sans Medm"/>
                <a:sym typeface="IBM Plex Sans Medm"/>
              </a:rPr>
              <a:t>scheduling</a:t>
            </a:r>
            <a:r>
              <a:t> of Volume Group Snapshots  &amp; TCT - or integration with </a:t>
            </a:r>
            <a:r>
              <a:rPr>
                <a:latin typeface="IBM Plex Sans Medm"/>
                <a:ea typeface="IBM Plex Sans Medm"/>
                <a:cs typeface="IBM Plex Sans Medm"/>
                <a:sym typeface="IBM Plex Sans Medm"/>
              </a:rPr>
              <a:t>external scheduling tools</a:t>
            </a:r>
            <a:r>
              <a:t>.</a:t>
            </a:r>
          </a:p>
        </p:txBody>
      </p:sp>
      <p:sp>
        <p:nvSpPr>
          <p:cNvPr id="325" name="Text Placeholder 9"/>
          <p:cNvSpPr/>
          <p:nvPr/>
        </p:nvSpPr>
        <p:spPr>
          <a:xfrm>
            <a:off x="6854932" y="1931288"/>
            <a:ext cx="6454956" cy="1151088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3251200">
              <a:lnSpc>
                <a:spcPct val="90000"/>
              </a:lnSpc>
              <a:spcBef>
                <a:spcPts val="2400"/>
              </a:spcBef>
              <a:defRPr sz="2800">
                <a:solidFill>
                  <a:srgbClr val="FFFFFF"/>
                </a:solidFill>
              </a:defRPr>
            </a:pPr>
            <a:r>
              <a:t>FCM </a:t>
            </a:r>
            <a:r>
              <a:rPr>
                <a:solidFill>
                  <a:schemeClr val="accent2">
                    <a:lumOff val="14215"/>
                  </a:schemeClr>
                </a:solidFill>
                <a:latin typeface="IBM Plex Sans Medm"/>
                <a:ea typeface="IBM Plex Sans Medm"/>
                <a:cs typeface="IBM Plex Sans Medm"/>
                <a:sym typeface="IBM Plex Sans Medm"/>
              </a:rPr>
              <a:t>Ransomware Threat Detection</a:t>
            </a:r>
            <a:r>
              <a:t> &amp; Inline Data Corruption Detection.   </a:t>
            </a:r>
            <a:r>
              <a:rPr i="1">
                <a:latin typeface="IBM Plex Sans ExtLt"/>
                <a:ea typeface="IBM Plex Sans ExtLt"/>
                <a:cs typeface="IBM Plex Sans ExtLt"/>
                <a:sym typeface="IBM Plex Sans ExtLt"/>
              </a:rPr>
              <a:t>(coming soon </a:t>
            </a:r>
            <a:r>
              <a:rPr i="1">
                <a:solidFill>
                  <a:schemeClr val="accent2">
                    <a:lumOff val="14215"/>
                  </a:schemeClr>
                </a:solidFill>
                <a:latin typeface="IBM Plex Sans ExtLt"/>
                <a:ea typeface="IBM Plex Sans ExtLt"/>
                <a:cs typeface="IBM Plex Sans ExtLt"/>
                <a:sym typeface="IBM Plex Sans ExtLt"/>
              </a:rPr>
              <a:t>Data Exfiltration detection</a:t>
            </a:r>
            <a:r>
              <a:rPr i="1">
                <a:latin typeface="IBM Plex Sans ExtLt"/>
                <a:ea typeface="IBM Plex Sans ExtLt"/>
                <a:cs typeface="IBM Plex Sans ExtLt"/>
                <a:sym typeface="IBM Plex Sans ExtLt"/>
              </a:rPr>
              <a:t>)</a:t>
            </a:r>
          </a:p>
          <a:p>
            <a:pPr defTabSz="3251200">
              <a:lnSpc>
                <a:spcPct val="90000"/>
              </a:lnSpc>
              <a:spcBef>
                <a:spcPts val="2400"/>
              </a:spcBef>
              <a:defRPr sz="2800">
                <a:solidFill>
                  <a:srgbClr val="FFFFFF"/>
                </a:solidFill>
              </a:defRPr>
            </a:pPr>
            <a:r>
              <a:t>Data at rest </a:t>
            </a:r>
            <a:r>
              <a:rPr>
                <a:solidFill>
                  <a:schemeClr val="accent2">
                    <a:lumOff val="14215"/>
                  </a:schemeClr>
                </a:solidFill>
                <a:latin typeface="IBM Plex Sans Medm"/>
                <a:ea typeface="IBM Plex Sans Medm"/>
                <a:cs typeface="IBM Plex Sans Medm"/>
                <a:sym typeface="IBM Plex Sans Medm"/>
              </a:rPr>
              <a:t>Encryption</a:t>
            </a:r>
            <a:r>
              <a:t> - via self-encrypting drives or interface ports for externally virtualised capacity.</a:t>
            </a:r>
          </a:p>
          <a:p>
            <a:pPr defTabSz="3251200">
              <a:lnSpc>
                <a:spcPct val="90000"/>
              </a:lnSpc>
              <a:spcBef>
                <a:spcPts val="2400"/>
              </a:spcBef>
              <a:defRPr sz="2800">
                <a:solidFill>
                  <a:srgbClr val="FFFFFF"/>
                </a:solidFill>
              </a:defRPr>
            </a:pPr>
            <a:r>
              <a:rPr>
                <a:latin typeface="IBM Plex Sans Medm"/>
                <a:ea typeface="IBM Plex Sans Medm"/>
                <a:cs typeface="IBM Plex Sans Medm"/>
                <a:sym typeface="IBM Plex Sans Medm"/>
              </a:rPr>
              <a:t>Cyber resilience separation of duties</a:t>
            </a:r>
            <a:r>
              <a:t> &amp; </a:t>
            </a:r>
            <a:r>
              <a:rPr>
                <a:solidFill>
                  <a:schemeClr val="accent2">
                    <a:lumOff val="14215"/>
                  </a:schemeClr>
                </a:solidFill>
                <a:latin typeface="IBM Plex Sans Medm"/>
                <a:ea typeface="IBM Plex Sans Medm"/>
                <a:cs typeface="IBM Plex Sans Medm"/>
                <a:sym typeface="IBM Plex Sans Medm"/>
              </a:rPr>
              <a:t>Multi-tenancy</a:t>
            </a:r>
            <a:r>
              <a:t> for logical air gap, </a:t>
            </a:r>
            <a:r>
              <a:rPr>
                <a:latin typeface="IBM Plex Sans Medm"/>
                <a:ea typeface="IBM Plex Sans Medm"/>
                <a:cs typeface="IBM Plex Sans Medm"/>
                <a:sym typeface="IBM Plex Sans Medm"/>
              </a:rPr>
              <a:t>Role &amp; Object based</a:t>
            </a:r>
            <a:r>
              <a:t> access controls.</a:t>
            </a:r>
          </a:p>
          <a:p>
            <a:pPr defTabSz="3251200">
              <a:lnSpc>
                <a:spcPct val="90000"/>
              </a:lnSpc>
              <a:spcBef>
                <a:spcPts val="2400"/>
              </a:spcBef>
              <a:defRPr sz="2800">
                <a:solidFill>
                  <a:srgbClr val="FFFFFF"/>
                </a:solidFill>
              </a:defRPr>
            </a:pPr>
            <a:r>
              <a:rPr>
                <a:latin typeface="IBM Plex Sans Medm"/>
                <a:ea typeface="IBM Plex Sans Medm"/>
                <a:cs typeface="IBM Plex Sans Medm"/>
                <a:sym typeface="IBM Plex Sans Medm"/>
              </a:rPr>
              <a:t>Volume </a:t>
            </a:r>
            <a:r>
              <a:rPr>
                <a:solidFill>
                  <a:schemeClr val="accent2">
                    <a:lumOff val="14215"/>
                  </a:schemeClr>
                </a:solidFill>
                <a:latin typeface="IBM Plex Sans Medm"/>
                <a:ea typeface="IBM Plex Sans Medm"/>
                <a:cs typeface="IBM Plex Sans Medm"/>
                <a:sym typeface="IBM Plex Sans Medm"/>
              </a:rPr>
              <a:t>delete protection</a:t>
            </a:r>
            <a:r>
              <a:t>.</a:t>
            </a:r>
          </a:p>
          <a:p>
            <a:pPr defTabSz="3251200">
              <a:lnSpc>
                <a:spcPct val="90000"/>
              </a:lnSpc>
              <a:spcBef>
                <a:spcPts val="2400"/>
              </a:spcBef>
              <a:defRPr sz="2800">
                <a:solidFill>
                  <a:srgbClr val="FFFFFF"/>
                </a:solidFill>
              </a:defRPr>
            </a:pPr>
            <a:r>
              <a:rPr>
                <a:solidFill>
                  <a:schemeClr val="accent2">
                    <a:lumOff val="14215"/>
                  </a:schemeClr>
                </a:solidFill>
                <a:latin typeface="IBM Plex Sans Medm"/>
                <a:ea typeface="IBM Plex Sans Medm"/>
                <a:cs typeface="IBM Plex Sans Medm"/>
                <a:sym typeface="IBM Plex Sans Medm"/>
              </a:rPr>
              <a:t>MFA</a:t>
            </a:r>
            <a:r>
              <a:t> - Multi-factor Authentication.</a:t>
            </a:r>
          </a:p>
          <a:p>
            <a:pPr defTabSz="3251200">
              <a:lnSpc>
                <a:spcPct val="90000"/>
              </a:lnSpc>
              <a:spcBef>
                <a:spcPts val="1200"/>
              </a:spcBef>
              <a:defRPr sz="2800">
                <a:solidFill>
                  <a:srgbClr val="FFFFFF"/>
                </a:solidFill>
              </a:defRPr>
            </a:pPr>
            <a:r>
              <a:rPr>
                <a:solidFill>
                  <a:schemeClr val="accent2">
                    <a:lumOff val="14215"/>
                  </a:schemeClr>
                </a:solidFill>
                <a:latin typeface="IBM Plex Sans Medm"/>
                <a:ea typeface="IBM Plex Sans Medm"/>
                <a:cs typeface="IBM Plex Sans Medm"/>
                <a:sym typeface="IBM Plex Sans Medm"/>
              </a:rPr>
              <a:t>SSO</a:t>
            </a:r>
            <a:r>
              <a:t> - Single sign-on integration.</a:t>
            </a:r>
          </a:p>
          <a:p>
            <a:pPr defTabSz="3251200">
              <a:lnSpc>
                <a:spcPct val="90000"/>
              </a:lnSpc>
              <a:spcBef>
                <a:spcPts val="1200"/>
              </a:spcBef>
              <a:defRPr sz="2800">
                <a:solidFill>
                  <a:srgbClr val="FFFFFF"/>
                </a:solidFill>
              </a:defRPr>
            </a:pPr>
            <a:r>
              <a:rPr>
                <a:solidFill>
                  <a:schemeClr val="accent2">
                    <a:lumOff val="14215"/>
                  </a:schemeClr>
                </a:solidFill>
                <a:latin typeface="IBM Plex Sans Medm"/>
                <a:ea typeface="IBM Plex Sans Medm"/>
                <a:cs typeface="IBM Plex Sans Medm"/>
                <a:sym typeface="IBM Plex Sans Medm"/>
              </a:rPr>
              <a:t>TPI</a:t>
            </a:r>
            <a:r>
              <a:t> - Two Person Integrity.</a:t>
            </a:r>
          </a:p>
          <a:p>
            <a:pPr defTabSz="3251200">
              <a:lnSpc>
                <a:spcPct val="90000"/>
              </a:lnSpc>
              <a:spcBef>
                <a:spcPts val="2400"/>
              </a:spcBef>
              <a:defRPr sz="2800">
                <a:solidFill>
                  <a:srgbClr val="FFFFFF"/>
                </a:solidFill>
              </a:defRPr>
            </a:pPr>
            <a:r>
              <a:t>Integrated encrypted GUI/CLI/REST API.</a:t>
            </a:r>
          </a:p>
          <a:p>
            <a:pPr defTabSz="3251200">
              <a:lnSpc>
                <a:spcPct val="90000"/>
              </a:lnSpc>
              <a:spcBef>
                <a:spcPts val="2400"/>
              </a:spcBef>
              <a:defRPr sz="2800">
                <a:solidFill>
                  <a:srgbClr val="FFFFFF"/>
                </a:solidFill>
              </a:defRPr>
            </a:pPr>
            <a:r>
              <a:rPr>
                <a:solidFill>
                  <a:schemeClr val="accent2">
                    <a:lumOff val="14215"/>
                  </a:schemeClr>
                </a:solidFill>
                <a:latin typeface="IBM Plex Sans Medm"/>
                <a:ea typeface="IBM Plex Sans Medm"/>
                <a:cs typeface="IBM Plex Sans Medm"/>
                <a:sym typeface="IBM Plex Sans Medm"/>
              </a:rPr>
              <a:t>Storage Intelligence Control</a:t>
            </a:r>
            <a:r>
              <a:t> </a:t>
            </a:r>
            <a:r>
              <a:rPr i="1">
                <a:latin typeface="IBM Plex Sans ExtLt"/>
                <a:ea typeface="IBM Plex Sans ExtLt"/>
                <a:cs typeface="IBM Plex Sans ExtLt"/>
                <a:sym typeface="IBM Plex Sans ExtLt"/>
              </a:rPr>
              <a:t>(Insights/Control)</a:t>
            </a:r>
            <a:r>
              <a:t> cloud management, </a:t>
            </a:r>
            <a:r>
              <a:rPr>
                <a:latin typeface="IBM Plex Sans Medm"/>
                <a:ea typeface="IBM Plex Sans Medm"/>
                <a:cs typeface="IBM Plex Sans Medm"/>
                <a:sym typeface="IBM Plex Sans Medm"/>
              </a:rPr>
              <a:t>pro-active support, advisories and .AI agent</a:t>
            </a:r>
            <a:r>
              <a:t> integrations.</a:t>
            </a:r>
          </a:p>
          <a:p>
            <a:pPr defTabSz="3251200">
              <a:lnSpc>
                <a:spcPct val="90000"/>
              </a:lnSpc>
              <a:spcBef>
                <a:spcPts val="2400"/>
              </a:spcBef>
              <a:defRPr sz="2800">
                <a:solidFill>
                  <a:srgbClr val="FFFFFF"/>
                </a:solidFill>
              </a:defRPr>
            </a:pPr>
            <a:r>
              <a:rPr>
                <a:solidFill>
                  <a:schemeClr val="accent2">
                    <a:lumOff val="14215"/>
                  </a:schemeClr>
                </a:solidFill>
                <a:latin typeface="IBM Plex Sans Medm"/>
                <a:ea typeface="IBM Plex Sans Medm"/>
                <a:cs typeface="IBM Plex Sans Medm"/>
                <a:sym typeface="IBM Plex Sans Medm"/>
              </a:rPr>
              <a:t>Ansible</a:t>
            </a:r>
            <a:r>
              <a:t> modules/playbooks. </a:t>
            </a:r>
          </a:p>
          <a:p>
            <a:pPr defTabSz="3251200">
              <a:lnSpc>
                <a:spcPct val="90000"/>
              </a:lnSpc>
              <a:spcBef>
                <a:spcPts val="2400"/>
              </a:spcBef>
              <a:defRPr sz="2800">
                <a:solidFill>
                  <a:srgbClr val="FFFFFF"/>
                </a:solidFill>
              </a:defRPr>
            </a:pPr>
            <a:r>
              <a:rPr b="1">
                <a:solidFill>
                  <a:schemeClr val="accent2">
                    <a:lumOff val="14215"/>
                  </a:schemeClr>
                </a:solidFill>
                <a:latin typeface="+mn-lt"/>
                <a:ea typeface="+mn-ea"/>
                <a:cs typeface="+mn-cs"/>
                <a:sym typeface="IBM Plex Sans"/>
              </a:rPr>
              <a:t>FlashSystem.ai</a:t>
            </a:r>
            <a:r>
              <a:t> agents.</a:t>
            </a:r>
          </a:p>
        </p:txBody>
      </p:sp>
      <p:sp>
        <p:nvSpPr>
          <p:cNvPr id="326" name="Industry unique FCM Computational Storage with onboard hardware Data Reduction, Post Quantum Cryptography &amp; internal smart data placement tiering.…"/>
          <p:cNvSpPr txBox="1">
            <a:spLocks noGrp="1"/>
          </p:cNvSpPr>
          <p:nvPr>
            <p:ph type="body" sz="half" idx="4294967295"/>
          </p:nvPr>
        </p:nvSpPr>
        <p:spPr>
          <a:xfrm>
            <a:off x="85895" y="1823938"/>
            <a:ext cx="6560762" cy="11510888"/>
          </a:xfrm>
          <a:prstGeom prst="rect">
            <a:avLst/>
          </a:prstGeom>
        </p:spPr>
        <p:txBody>
          <a:bodyPr lIns="121919" tIns="121919" rIns="121919" bIns="121919">
            <a:normAutofit/>
          </a:bodyPr>
          <a:lstStyle/>
          <a:p>
            <a:pPr defTabSz="2389632">
              <a:lnSpc>
                <a:spcPct val="90000"/>
              </a:lnSpc>
              <a:spcBef>
                <a:spcPts val="1900"/>
              </a:spcBef>
              <a:defRPr sz="2744">
                <a:solidFill>
                  <a:srgbClr val="FFFFFF"/>
                </a:solidFill>
                <a:latin typeface="IBM Plex Sans Light"/>
                <a:ea typeface="IBM Plex Sans Light"/>
                <a:cs typeface="IBM Plex Sans Light"/>
                <a:sym typeface="IBM Plex Sans Light"/>
              </a:defRPr>
            </a:pPr>
            <a:r>
              <a:rPr dirty="0"/>
              <a:t>Industry unique </a:t>
            </a:r>
            <a:r>
              <a:rPr dirty="0">
                <a:solidFill>
                  <a:schemeClr val="accent1">
                    <a:lumOff val="23627"/>
                  </a:schemeClr>
                </a:solidFill>
                <a:latin typeface="IBM Plex Sans Medm"/>
                <a:ea typeface="IBM Plex Sans Medm"/>
                <a:cs typeface="IBM Plex Sans Medm"/>
                <a:sym typeface="IBM Plex Sans Medm"/>
              </a:rPr>
              <a:t>FCM Computational Storage</a:t>
            </a:r>
            <a:r>
              <a:rPr dirty="0"/>
              <a:t> with onboard hardware </a:t>
            </a:r>
            <a:r>
              <a:rPr dirty="0">
                <a:latin typeface="IBM Plex Sans Medm"/>
                <a:ea typeface="IBM Plex Sans Medm"/>
                <a:cs typeface="IBM Plex Sans Medm"/>
                <a:sym typeface="IBM Plex Sans Medm"/>
              </a:rPr>
              <a:t>Data Reduction, Post Quantum Cryptography</a:t>
            </a:r>
            <a:r>
              <a:rPr dirty="0"/>
              <a:t> &amp; internal smart data placement tiering.</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solidFill>
                  <a:schemeClr val="accent1">
                    <a:lumOff val="23627"/>
                  </a:schemeClr>
                </a:solidFill>
                <a:latin typeface="IBM Plex Sans Medm"/>
                <a:ea typeface="IBM Plex Sans Medm"/>
                <a:cs typeface="IBM Plex Sans Medm"/>
                <a:sym typeface="IBM Plex Sans Medm"/>
              </a:rPr>
              <a:t>Distributed RAID</a:t>
            </a:r>
            <a:r>
              <a:rPr dirty="0"/>
              <a:t> with </a:t>
            </a:r>
            <a:r>
              <a:rPr dirty="0">
                <a:latin typeface="IBM Plex Sans Medm"/>
                <a:ea typeface="IBM Plex Sans Medm"/>
                <a:cs typeface="IBM Plex Sans Medm"/>
                <a:sym typeface="IBM Plex Sans Medm"/>
              </a:rPr>
              <a:t>dynamic expansion</a:t>
            </a:r>
            <a:r>
              <a:rPr dirty="0"/>
              <a:t> and </a:t>
            </a:r>
            <a:r>
              <a:rPr dirty="0">
                <a:latin typeface="IBM Plex Sans Medm"/>
                <a:ea typeface="IBM Plex Sans Medm"/>
                <a:cs typeface="IBM Plex Sans Medm"/>
                <a:sym typeface="IBM Plex Sans Medm"/>
              </a:rPr>
              <a:t>smart rebuild</a:t>
            </a:r>
            <a:r>
              <a:rPr dirty="0"/>
              <a:t>.</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lang="en-GB" sz="2744" dirty="0">
                <a:solidFill>
                  <a:srgbClr val="FFFFFF"/>
                </a:solidFill>
                <a:latin typeface="IBM Plex Sans Light"/>
                <a:ea typeface="IBM Plex Sans Light"/>
                <a:cs typeface="IBM Plex Sans Light"/>
                <a:sym typeface="IBM Plex Sans Medm"/>
              </a:rPr>
              <a:t>Child</a:t>
            </a:r>
            <a:r>
              <a:rPr sz="2744" dirty="0">
                <a:solidFill>
                  <a:srgbClr val="FFFFFF"/>
                </a:solidFill>
                <a:latin typeface="IBM Plex Sans Light"/>
                <a:ea typeface="IBM Plex Sans Light"/>
                <a:cs typeface="IBM Plex Sans Light"/>
                <a:sym typeface="IBM Plex Sans Medm"/>
              </a:rPr>
              <a:t> Pools</a:t>
            </a:r>
            <a:r>
              <a:rPr sz="2744" dirty="0">
                <a:solidFill>
                  <a:srgbClr val="FFFFFF"/>
                </a:solidFill>
                <a:latin typeface="IBM Plex Sans Light"/>
                <a:ea typeface="IBM Plex Sans Light"/>
                <a:cs typeface="IBM Plex Sans Light"/>
              </a:rPr>
              <a:t> </a:t>
            </a:r>
            <a:r>
              <a:rPr dirty="0"/>
              <a:t>with </a:t>
            </a:r>
            <a:r>
              <a:rPr sz="2744" dirty="0">
                <a:solidFill>
                  <a:schemeClr val="accent1">
                    <a:lumOff val="23627"/>
                  </a:schemeClr>
                </a:solidFill>
                <a:latin typeface="IBM Plex Sans Medm"/>
                <a:ea typeface="IBM Plex Sans Medm"/>
                <a:cs typeface="IBM Plex Sans Medm"/>
              </a:rPr>
              <a:t>logical separation </a:t>
            </a:r>
            <a:r>
              <a:rPr dirty="0"/>
              <a:t>&amp; perf/capacity quotas including </a:t>
            </a:r>
            <a:r>
              <a:rPr lang="en-GB" sz="2744" dirty="0">
                <a:solidFill>
                  <a:schemeClr val="accent1">
                    <a:lumOff val="23627"/>
                  </a:schemeClr>
                </a:solidFill>
                <a:latin typeface="IBM Plex Sans Medm"/>
                <a:ea typeface="IBM Plex Sans Medm"/>
                <a:cs typeface="IBM Plex Sans Medm"/>
              </a:rPr>
              <a:t>I/O throttles (QoS)</a:t>
            </a:r>
            <a:r>
              <a:rPr dirty="0"/>
              <a:t>.</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lang="en-GB" dirty="0"/>
              <a:t>Hardware </a:t>
            </a:r>
            <a:r>
              <a:rPr dirty="0">
                <a:solidFill>
                  <a:schemeClr val="accent1">
                    <a:lumOff val="23627"/>
                  </a:schemeClr>
                </a:solidFill>
                <a:latin typeface="IBM Plex Sans Medm"/>
                <a:ea typeface="IBM Plex Sans Medm"/>
                <a:cs typeface="IBM Plex Sans Medm"/>
                <a:sym typeface="IBM Plex Sans Medm"/>
              </a:rPr>
              <a:t>Thin Provisioning</a:t>
            </a:r>
            <a:r>
              <a:rPr dirty="0"/>
              <a:t> with zero detect &amp; offload </a:t>
            </a:r>
            <a:r>
              <a:rPr lang="en-GB" dirty="0"/>
              <a:t>built in FCM.</a:t>
            </a:r>
            <a:endParaRPr i="1" dirty="0">
              <a:latin typeface="IBM Plex Sans ExtLt"/>
              <a:ea typeface="IBM Plex Sans ExtLt"/>
              <a:cs typeface="IBM Plex Sans ExtLt"/>
              <a:sym typeface="IBM Plex Sans ExtLt"/>
            </a:endParaRP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solidFill>
                  <a:schemeClr val="accent1">
                    <a:lumOff val="23627"/>
                  </a:schemeClr>
                </a:solidFill>
                <a:latin typeface="IBM Plex Sans Medm"/>
                <a:ea typeface="IBM Plex Sans Medm"/>
                <a:cs typeface="IBM Plex Sans Medm"/>
                <a:sym typeface="IBM Plex Sans Medm"/>
              </a:rPr>
              <a:t>Volume Mirroring</a:t>
            </a:r>
            <a:r>
              <a:rPr lang="en-GB" dirty="0">
                <a:solidFill>
                  <a:srgbClr val="FFFFFF"/>
                </a:solidFill>
                <a:latin typeface="IBM Plex Sans Light"/>
                <a:ea typeface="IBM Plex Sans Medm"/>
                <a:cs typeface="IBM Plex Sans Medm"/>
                <a:sym typeface="IBM Plex Sans Light"/>
              </a:rPr>
              <a:t> </a:t>
            </a:r>
            <a:r>
              <a:rPr i="1" dirty="0">
                <a:latin typeface="IBM Plex Sans ExtLt"/>
                <a:ea typeface="IBM Plex Sans ExtLt"/>
                <a:cs typeface="IBM Plex Sans ExtLt"/>
                <a:sym typeface="IBM Plex Sans ExtLt"/>
              </a:rPr>
              <a:t>(Thick to Thin </a:t>
            </a:r>
            <a:r>
              <a:rPr i="1" dirty="0" err="1">
                <a:latin typeface="IBM Plex Sans ExtLt"/>
                <a:ea typeface="IBM Plex Sans ExtLt"/>
                <a:cs typeface="IBM Plex Sans ExtLt"/>
                <a:sym typeface="IBM Plex Sans ExtLt"/>
              </a:rPr>
              <a:t>etc</a:t>
            </a:r>
            <a:r>
              <a:rPr i="1" dirty="0">
                <a:latin typeface="IBM Plex Sans ExtLt"/>
                <a:ea typeface="IBM Plex Sans ExtLt"/>
                <a:cs typeface="IBM Plex Sans ExtLt"/>
                <a:sym typeface="IBM Plex Sans ExtLt"/>
              </a:rPr>
              <a:t>)</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solidFill>
                  <a:schemeClr val="accent1">
                    <a:lumOff val="23627"/>
                  </a:schemeClr>
                </a:solidFill>
                <a:latin typeface="IBM Plex Sans Medm"/>
                <a:ea typeface="IBM Plex Sans Medm"/>
                <a:cs typeface="IBM Plex Sans Medm"/>
                <a:sym typeface="IBM Plex Sans Medm"/>
              </a:rPr>
              <a:t>Volume Groups</a:t>
            </a:r>
            <a:r>
              <a:rPr dirty="0"/>
              <a:t> for Policy</a:t>
            </a:r>
            <a:r>
              <a:rPr lang="en-GB" dirty="0"/>
              <a:t>-</a:t>
            </a:r>
            <a:r>
              <a:rPr dirty="0"/>
              <a:t>based mgmt</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solidFill>
                  <a:schemeClr val="accent1">
                    <a:lumOff val="23627"/>
                  </a:schemeClr>
                </a:solidFill>
                <a:latin typeface="IBM Plex Sans Medm"/>
                <a:ea typeface="IBM Plex Sans Medm"/>
                <a:cs typeface="IBM Plex Sans Medm"/>
                <a:sym typeface="IBM Plex Sans Medm"/>
              </a:rPr>
              <a:t>FDMI host discovery</a:t>
            </a:r>
            <a:r>
              <a:rPr dirty="0"/>
              <a:t>, management &amp; </a:t>
            </a:r>
            <a:r>
              <a:rPr dirty="0">
                <a:latin typeface="IBM Plex Sans Medm"/>
                <a:ea typeface="IBM Plex Sans Medm"/>
                <a:cs typeface="IBM Plex Sans Medm"/>
                <a:sym typeface="IBM Plex Sans Medm"/>
              </a:rPr>
              <a:t>automatic Fibre Channel zoning</a:t>
            </a:r>
            <a:r>
              <a:rPr dirty="0"/>
              <a:t>.</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solidFill>
                  <a:schemeClr val="accent1">
                    <a:lumOff val="23627"/>
                  </a:schemeClr>
                </a:solidFill>
                <a:latin typeface="IBM Plex Sans Medm"/>
                <a:ea typeface="IBM Plex Sans Medm"/>
                <a:cs typeface="IBM Plex Sans Medm"/>
                <a:sym typeface="IBM Plex Sans Medm"/>
              </a:rPr>
              <a:t>Non-disruptive</a:t>
            </a:r>
            <a:r>
              <a:rPr dirty="0"/>
              <a:t> volume, controller, and Storage Partition </a:t>
            </a:r>
            <a:r>
              <a:rPr dirty="0">
                <a:solidFill>
                  <a:schemeClr val="accent1">
                    <a:lumOff val="23627"/>
                  </a:schemeClr>
                </a:solidFill>
                <a:latin typeface="IBM Plex Sans Medm"/>
                <a:ea typeface="IBM Plex Sans Medm"/>
                <a:cs typeface="IBM Plex Sans Medm"/>
                <a:sym typeface="IBM Plex Sans Medm"/>
              </a:rPr>
              <a:t>migration</a:t>
            </a:r>
            <a:r>
              <a:rPr dirty="0"/>
              <a:t>.</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t>Scale out </a:t>
            </a:r>
            <a:r>
              <a:rPr dirty="0">
                <a:solidFill>
                  <a:schemeClr val="accent1">
                    <a:lumOff val="23627"/>
                  </a:schemeClr>
                </a:solidFill>
                <a:latin typeface="IBM Plex Sans Medm"/>
                <a:ea typeface="IBM Plex Sans Medm"/>
                <a:cs typeface="IBM Plex Sans Medm"/>
                <a:sym typeface="IBM Plex Sans Medm"/>
              </a:rPr>
              <a:t>FlashSystem grid</a:t>
            </a:r>
            <a:r>
              <a:rPr dirty="0"/>
              <a:t> for capacity, performance and object scalability.</a:t>
            </a:r>
          </a:p>
          <a:p>
            <a:pPr defTabSz="2389632">
              <a:lnSpc>
                <a:spcPct val="90000"/>
              </a:lnSpc>
              <a:spcBef>
                <a:spcPts val="2300"/>
              </a:spcBef>
              <a:defRPr sz="2744">
                <a:solidFill>
                  <a:srgbClr val="FFFFFF"/>
                </a:solidFill>
                <a:latin typeface="IBM Plex Sans Light"/>
                <a:ea typeface="IBM Plex Sans Light"/>
                <a:cs typeface="IBM Plex Sans Light"/>
                <a:sym typeface="IBM Plex Sans Light"/>
              </a:defRPr>
            </a:pPr>
            <a:r>
              <a:rPr dirty="0"/>
              <a:t>External </a:t>
            </a:r>
            <a:r>
              <a:rPr dirty="0">
                <a:solidFill>
                  <a:schemeClr val="accent1">
                    <a:lumOff val="23627"/>
                  </a:schemeClr>
                </a:solidFill>
                <a:latin typeface="IBM Plex Sans Medm"/>
                <a:ea typeface="IBM Plex Sans Medm"/>
                <a:cs typeface="IBM Plex Sans Medm"/>
                <a:sym typeface="IBM Plex Sans Medm"/>
              </a:rPr>
              <a:t>Storage Virtualization</a:t>
            </a:r>
            <a:r>
              <a:rPr dirty="0"/>
              <a:t>.</a:t>
            </a:r>
          </a:p>
        </p:txBody>
      </p:sp>
      <p:sp>
        <p:nvSpPr>
          <p:cNvPr id="327" name="Title 1"/>
          <p:cNvSpPr txBox="1"/>
          <p:nvPr/>
        </p:nvSpPr>
        <p:spPr>
          <a:xfrm>
            <a:off x="175947" y="31207"/>
            <a:ext cx="24229286" cy="103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2438156">
              <a:lnSpc>
                <a:spcPct val="90000"/>
              </a:lnSpc>
              <a:defRPr sz="5700">
                <a:solidFill>
                  <a:srgbClr val="FFFFFF"/>
                </a:solidFill>
              </a:defRPr>
            </a:pPr>
            <a:r>
              <a:t>IBM FlashSystem key features </a:t>
            </a:r>
            <a:r>
              <a:rPr sz="4700" i="1">
                <a:solidFill>
                  <a:schemeClr val="accent1">
                    <a:lumOff val="23627"/>
                  </a:schemeClr>
                </a:solidFill>
                <a:latin typeface="IBM Plex Sans ExtLt"/>
                <a:ea typeface="IBM Plex Sans ExtLt"/>
                <a:cs typeface="IBM Plex Sans ExtLt"/>
                <a:sym typeface="IBM Plex Sans ExtLt"/>
              </a:rPr>
              <a:t>Built with the solid foundation of IBM Storage Virtualize</a:t>
            </a:r>
          </a:p>
        </p:txBody>
      </p:sp>
      <p:sp>
        <p:nvSpPr>
          <p:cNvPr id="328" name="Storage Object Management and Capabilities"/>
          <p:cNvSpPr/>
          <p:nvPr/>
        </p:nvSpPr>
        <p:spPr>
          <a:xfrm>
            <a:off x="93241" y="1265722"/>
            <a:ext cx="6323702" cy="462293"/>
          </a:xfrm>
          <a:prstGeom prst="rect">
            <a:avLst/>
          </a:prstGeom>
          <a:solidFill>
            <a:srgbClr val="000000"/>
          </a:solidFill>
          <a:ln w="2540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i="1">
                <a:solidFill>
                  <a:srgbClr val="FFFFFF"/>
                </a:solidFill>
                <a:latin typeface="+mn-lt"/>
                <a:ea typeface="+mn-ea"/>
                <a:cs typeface="+mn-cs"/>
                <a:sym typeface="IBM Plex Sans"/>
              </a:defRPr>
            </a:lvl1pPr>
          </a:lstStyle>
          <a:p>
            <a:r>
              <a:t>Storage Object Management and Capabilities</a:t>
            </a:r>
          </a:p>
        </p:txBody>
      </p:sp>
      <p:sp>
        <p:nvSpPr>
          <p:cNvPr id="329" name="System &amp; Security Management and Capabilities"/>
          <p:cNvSpPr/>
          <p:nvPr/>
        </p:nvSpPr>
        <p:spPr>
          <a:xfrm>
            <a:off x="6867632" y="1265722"/>
            <a:ext cx="6197063" cy="462293"/>
          </a:xfrm>
          <a:prstGeom prst="rect">
            <a:avLst/>
          </a:prstGeom>
          <a:solidFill>
            <a:srgbClr val="000000"/>
          </a:solidFill>
          <a:ln w="25400">
            <a:solidFill>
              <a:schemeClr val="accent2"/>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i="1">
                <a:solidFill>
                  <a:srgbClr val="FFFFFF"/>
                </a:solidFill>
                <a:latin typeface="+mn-lt"/>
                <a:ea typeface="+mn-ea"/>
                <a:cs typeface="+mn-cs"/>
                <a:sym typeface="IBM Plex Sans"/>
              </a:defRPr>
            </a:lvl1pPr>
          </a:lstStyle>
          <a:p>
            <a:r>
              <a:t>System &amp; Security Management and Capabilities</a:t>
            </a:r>
          </a:p>
        </p:txBody>
      </p:sp>
      <p:sp>
        <p:nvSpPr>
          <p:cNvPr id="330" name="Snapshot &amp; Clone Capabilities"/>
          <p:cNvSpPr/>
          <p:nvPr/>
        </p:nvSpPr>
        <p:spPr>
          <a:xfrm>
            <a:off x="13515384" y="1265722"/>
            <a:ext cx="4819137" cy="462293"/>
          </a:xfrm>
          <a:prstGeom prst="rect">
            <a:avLst/>
          </a:prstGeom>
          <a:solidFill>
            <a:srgbClr val="000000"/>
          </a:solidFill>
          <a:ln w="25400">
            <a:solidFill>
              <a:schemeClr val="accent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i="1">
                <a:solidFill>
                  <a:srgbClr val="FFFFFF"/>
                </a:solidFill>
                <a:latin typeface="+mn-lt"/>
                <a:ea typeface="+mn-ea"/>
                <a:cs typeface="+mn-cs"/>
                <a:sym typeface="IBM Plex Sans"/>
              </a:defRPr>
            </a:lvl1pPr>
          </a:lstStyle>
          <a:p>
            <a:r>
              <a:t>Snapshot &amp; Clone Capabilities</a:t>
            </a:r>
          </a:p>
        </p:txBody>
      </p:sp>
      <p:sp>
        <p:nvSpPr>
          <p:cNvPr id="331" name="Replication &amp; HA Capabilities"/>
          <p:cNvSpPr/>
          <p:nvPr/>
        </p:nvSpPr>
        <p:spPr>
          <a:xfrm>
            <a:off x="18770144" y="1265722"/>
            <a:ext cx="5074501" cy="462293"/>
          </a:xfrm>
          <a:prstGeom prst="rect">
            <a:avLst/>
          </a:prstGeom>
          <a:solidFill>
            <a:srgbClr val="000000"/>
          </a:solidFill>
          <a:ln w="25400">
            <a:solidFill>
              <a:schemeClr val="accent6"/>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defRPr sz="2000" b="1" i="1">
                <a:solidFill>
                  <a:srgbClr val="FFFFFF"/>
                </a:solidFill>
                <a:latin typeface="+mn-lt"/>
                <a:ea typeface="+mn-ea"/>
                <a:cs typeface="+mn-cs"/>
                <a:sym typeface="IBM Plex Sans"/>
              </a:defRPr>
            </a:lvl1pPr>
          </a:lstStyle>
          <a:p>
            <a:r>
              <a:t>Replication &amp; HA Capabilities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326"/>
                                        </p:tgtEl>
                                        <p:attrNameLst>
                                          <p:attrName>style.visibility</p:attrName>
                                        </p:attrNameLst>
                                      </p:cBhvr>
                                      <p:to>
                                        <p:strVal val="visible"/>
                                      </p:to>
                                    </p:set>
                                    <p:anim calcmode="lin" valueType="num">
                                      <p:cBhvr>
                                        <p:cTn id="7" dur="1000" fill="hold"/>
                                        <p:tgtEl>
                                          <p:spTgt spid="326"/>
                                        </p:tgtEl>
                                        <p:attrNameLst>
                                          <p:attrName>ppt_x</p:attrName>
                                        </p:attrNameLst>
                                      </p:cBhvr>
                                      <p:tavLst>
                                        <p:tav tm="0">
                                          <p:val>
                                            <p:strVal val="0-#ppt_w/2"/>
                                          </p:val>
                                        </p:tav>
                                        <p:tav tm="100000">
                                          <p:val>
                                            <p:strVal val="#ppt_x"/>
                                          </p:val>
                                        </p:tav>
                                      </p:tavLst>
                                    </p:anim>
                                    <p:anim calcmode="lin" valueType="num">
                                      <p:cBhvr>
                                        <p:cTn id="8" dur="1000" fill="hold"/>
                                        <p:tgtEl>
                                          <p:spTgt spid="3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325"/>
                                        </p:tgtEl>
                                        <p:attrNameLst>
                                          <p:attrName>style.visibility</p:attrName>
                                        </p:attrNameLst>
                                      </p:cBhvr>
                                      <p:to>
                                        <p:strVal val="visible"/>
                                      </p:to>
                                    </p:set>
                                    <p:anim calcmode="lin" valueType="num">
                                      <p:cBhvr>
                                        <p:cTn id="13" dur="1000" fill="hold"/>
                                        <p:tgtEl>
                                          <p:spTgt spid="325"/>
                                        </p:tgtEl>
                                        <p:attrNameLst>
                                          <p:attrName>ppt_x</p:attrName>
                                        </p:attrNameLst>
                                      </p:cBhvr>
                                      <p:tavLst>
                                        <p:tav tm="0">
                                          <p:val>
                                            <p:strVal val="0-#ppt_w/2"/>
                                          </p:val>
                                        </p:tav>
                                        <p:tav tm="100000">
                                          <p:val>
                                            <p:strVal val="#ppt_x"/>
                                          </p:val>
                                        </p:tav>
                                      </p:tavLst>
                                    </p:anim>
                                    <p:anim calcmode="lin" valueType="num">
                                      <p:cBhvr>
                                        <p:cTn id="14" dur="1000" fill="hold"/>
                                        <p:tgtEl>
                                          <p:spTgt spid="3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324"/>
                                        </p:tgtEl>
                                        <p:attrNameLst>
                                          <p:attrName>style.visibility</p:attrName>
                                        </p:attrNameLst>
                                      </p:cBhvr>
                                      <p:to>
                                        <p:strVal val="visible"/>
                                      </p:to>
                                    </p:set>
                                    <p:anim calcmode="lin" valueType="num">
                                      <p:cBhvr>
                                        <p:cTn id="19" dur="1000" fill="hold"/>
                                        <p:tgtEl>
                                          <p:spTgt spid="324"/>
                                        </p:tgtEl>
                                        <p:attrNameLst>
                                          <p:attrName>ppt_x</p:attrName>
                                        </p:attrNameLst>
                                      </p:cBhvr>
                                      <p:tavLst>
                                        <p:tav tm="0">
                                          <p:val>
                                            <p:strVal val="0-#ppt_w/2"/>
                                          </p:val>
                                        </p:tav>
                                        <p:tav tm="100000">
                                          <p:val>
                                            <p:strVal val="#ppt_x"/>
                                          </p:val>
                                        </p:tav>
                                      </p:tavLst>
                                    </p:anim>
                                    <p:anim calcmode="lin" valueType="num">
                                      <p:cBhvr>
                                        <p:cTn id="20" dur="1000" fill="hold"/>
                                        <p:tgtEl>
                                          <p:spTgt spid="3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p:tmAbs val="0"/>
                                  </p:iterate>
                                  <p:childTnLst>
                                    <p:set>
                                      <p:cBhvr>
                                        <p:cTn id="24" fill="hold"/>
                                        <p:tgtEl>
                                          <p:spTgt spid="323"/>
                                        </p:tgtEl>
                                        <p:attrNameLst>
                                          <p:attrName>style.visibility</p:attrName>
                                        </p:attrNameLst>
                                      </p:cBhvr>
                                      <p:to>
                                        <p:strVal val="visible"/>
                                      </p:to>
                                    </p:set>
                                    <p:anim calcmode="lin" valueType="num">
                                      <p:cBhvr>
                                        <p:cTn id="25" dur="1000" fill="hold"/>
                                        <p:tgtEl>
                                          <p:spTgt spid="323"/>
                                        </p:tgtEl>
                                        <p:attrNameLst>
                                          <p:attrName>ppt_x</p:attrName>
                                        </p:attrNameLst>
                                      </p:cBhvr>
                                      <p:tavLst>
                                        <p:tav tm="0">
                                          <p:val>
                                            <p:strVal val="0-#ppt_w/2"/>
                                          </p:val>
                                        </p:tav>
                                        <p:tav tm="100000">
                                          <p:val>
                                            <p:strVal val="#ppt_x"/>
                                          </p:val>
                                        </p:tav>
                                      </p:tavLst>
                                    </p:anim>
                                    <p:anim calcmode="lin" valueType="num">
                                      <p:cBhvr>
                                        <p:cTn id="26" dur="1000" fill="hold"/>
                                        <p:tgtEl>
                                          <p:spTgt spid="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advAuto="0"/>
      <p:bldP spid="324" grpId="0" animBg="1" advAuto="0"/>
      <p:bldP spid="325" grpId="0" animBg="1" advAuto="0"/>
      <p:bldP spid="326"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Inside FlashSystem…"/>
          <p:cNvSpPr txBox="1">
            <a:spLocks noGrp="1"/>
          </p:cNvSpPr>
          <p:nvPr>
            <p:ph type="body" idx="21"/>
          </p:nvPr>
        </p:nvSpPr>
        <p:spPr>
          <a:xfrm>
            <a:off x="469137" y="682906"/>
            <a:ext cx="10838186" cy="5361926"/>
          </a:xfrm>
          <a:prstGeom prst="rect">
            <a:avLst/>
          </a:prstGeom>
        </p:spPr>
        <p:txBody>
          <a:bodyPr/>
          <a:lstStyle/>
          <a:p>
            <a:r>
              <a:rPr dirty="0"/>
              <a:t>Inside </a:t>
            </a:r>
            <a:r>
              <a:rPr dirty="0">
                <a:latin typeface="IBM Plex Sans Medm"/>
                <a:ea typeface="IBM Plex Sans Medm"/>
                <a:cs typeface="IBM Plex Sans Medm"/>
                <a:sym typeface="IBM Plex Sans Medm"/>
              </a:rPr>
              <a:t>FlashSystem</a:t>
            </a:r>
            <a:br>
              <a:rPr dirty="0"/>
            </a:br>
            <a:endParaRPr dirty="0">
              <a:latin typeface="IBM Plex Sans Light"/>
              <a:ea typeface="IBM Plex Sans Light"/>
              <a:cs typeface="IBM Plex Sans Light"/>
              <a:sym typeface="IBM Plex Sans Light"/>
            </a:endParaRPr>
          </a:p>
          <a:p>
            <a:r>
              <a:rPr dirty="0">
                <a:latin typeface="IBM Plex Sans Light"/>
                <a:ea typeface="IBM Plex Sans Light"/>
                <a:cs typeface="IBM Plex Sans Light"/>
                <a:sym typeface="IBM Plex Sans Light"/>
              </a:rPr>
              <a:t>Unveiling the next generation</a:t>
            </a:r>
          </a:p>
        </p:txBody>
      </p:sp>
      <p:pic>
        <p:nvPicPr>
          <p:cNvPr id="334" name="Thomas_Prior_IBM_Mexico_Day_02_0988_r1.jpg" descr="Thomas_Prior_IBM_Mexico_Day_02_0988_r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458" y="7842337"/>
            <a:ext cx="24355085" cy="588162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Thomas_Prior_IBM_Mexico_Day_02_0575_r1.jpeg" descr="Thomas_Prior_IBM_Mexico_Day_02_0575_r1.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37445" y="-91064"/>
            <a:ext cx="25025351" cy="1389801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asted-movie.png" descr="pasted-movi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2947" y="-28671"/>
            <a:ext cx="24449894" cy="13773343"/>
          </a:xfrm>
          <a:prstGeom prst="rect">
            <a:avLst/>
          </a:prstGeom>
          <a:ln w="12700">
            <a:miter lim="400000"/>
          </a:ln>
        </p:spPr>
      </p:pic>
      <p:sp>
        <p:nvSpPr>
          <p:cNvPr id="339" name="2026 Introducing FCM5"/>
          <p:cNvSpPr txBox="1">
            <a:spLocks noGrp="1"/>
          </p:cNvSpPr>
          <p:nvPr>
            <p:ph type="title"/>
          </p:nvPr>
        </p:nvSpPr>
        <p:spPr>
          <a:xfrm>
            <a:off x="12449874" y="32355"/>
            <a:ext cx="11860542" cy="1583431"/>
          </a:xfrm>
          <a:prstGeom prst="rect">
            <a:avLst/>
          </a:prstGeom>
        </p:spPr>
        <p:txBody>
          <a:bodyPr/>
          <a:lstStyle>
            <a:lvl1pPr>
              <a:defRPr sz="8600">
                <a:solidFill>
                  <a:srgbClr val="FFFFFF"/>
                </a:solidFill>
              </a:defRPr>
            </a:lvl1pPr>
          </a:lstStyle>
          <a:p>
            <a:r>
              <a:t>2026 Introducing FCM5</a:t>
            </a:r>
          </a:p>
        </p:txBody>
      </p:sp>
      <p:sp>
        <p:nvSpPr>
          <p:cNvPr id="340" name="TextBox 11"/>
          <p:cNvSpPr txBox="1"/>
          <p:nvPr/>
        </p:nvSpPr>
        <p:spPr>
          <a:xfrm rot="199680">
            <a:off x="6282665" y="8948540"/>
            <a:ext cx="7356993"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876800">
              <a:spcBef>
                <a:spcPts val="1000"/>
              </a:spcBef>
              <a:defRPr sz="4400">
                <a:solidFill>
                  <a:schemeClr val="accent1">
                    <a:satOff val="-10322"/>
                    <a:lumOff val="-10549"/>
                  </a:schemeClr>
                </a:solidFill>
                <a:latin typeface="IBM Plex Sans Medm"/>
                <a:ea typeface="IBM Plex Sans Medm"/>
                <a:cs typeface="IBM Plex Sans Medm"/>
                <a:sym typeface="IBM Plex Sans Medm"/>
              </a:defRPr>
            </a:pPr>
            <a:r>
              <a:t>Scalability</a:t>
            </a:r>
            <a:endParaRPr>
              <a:latin typeface="+mn-lt"/>
              <a:ea typeface="+mn-ea"/>
              <a:cs typeface="+mn-cs"/>
              <a:sym typeface="IBM Plex Sans"/>
            </a:endParaRPr>
          </a:p>
          <a:p>
            <a:pPr defTabSz="4876800">
              <a:defRPr sz="4000" i="1">
                <a:latin typeface="+mn-lt"/>
                <a:ea typeface="+mn-ea"/>
                <a:cs typeface="+mn-cs"/>
                <a:sym typeface="IBM Plex Sans"/>
              </a:defRPr>
            </a:pPr>
            <a:r>
              <a:t>Supports future needs for </a:t>
            </a:r>
          </a:p>
          <a:p>
            <a:pPr defTabSz="4876800">
              <a:defRPr sz="4000" i="1">
                <a:latin typeface="+mn-lt"/>
                <a:ea typeface="+mn-ea"/>
                <a:cs typeface="+mn-cs"/>
                <a:sym typeface="IBM Plex Sans"/>
              </a:defRPr>
            </a:pPr>
            <a:r>
              <a:t>higher capacities, faster speeds</a:t>
            </a:r>
          </a:p>
        </p:txBody>
      </p:sp>
      <p:sp>
        <p:nvSpPr>
          <p:cNvPr id="341" name="TextBox 11"/>
          <p:cNvSpPr txBox="1"/>
          <p:nvPr/>
        </p:nvSpPr>
        <p:spPr>
          <a:xfrm rot="215460">
            <a:off x="6384370" y="6535582"/>
            <a:ext cx="5997058"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876800">
              <a:spcBef>
                <a:spcPts val="1000"/>
              </a:spcBef>
              <a:defRPr sz="4400">
                <a:solidFill>
                  <a:schemeClr val="accent1">
                    <a:satOff val="-10322"/>
                    <a:lumOff val="-10549"/>
                  </a:schemeClr>
                </a:solidFill>
                <a:latin typeface="IBM Plex Sans Medm"/>
                <a:ea typeface="IBM Plex Sans Medm"/>
                <a:cs typeface="IBM Plex Sans Medm"/>
                <a:sym typeface="IBM Plex Sans Medm"/>
              </a:defRPr>
            </a:pPr>
            <a:r>
              <a:t>Cooling</a:t>
            </a:r>
            <a:endParaRPr>
              <a:latin typeface="+mn-lt"/>
              <a:ea typeface="+mn-ea"/>
              <a:cs typeface="+mn-cs"/>
              <a:sym typeface="IBM Plex Sans"/>
            </a:endParaRPr>
          </a:p>
          <a:p>
            <a:pPr defTabSz="4876800">
              <a:defRPr sz="4000" i="1">
                <a:latin typeface="+mn-lt"/>
                <a:ea typeface="+mn-ea"/>
                <a:cs typeface="+mn-cs"/>
                <a:sym typeface="IBM Plex Sans"/>
              </a:defRPr>
            </a:pPr>
            <a:r>
              <a:t>Optimised shapes allow </a:t>
            </a:r>
          </a:p>
          <a:p>
            <a:pPr defTabSz="4876800">
              <a:defRPr sz="4000" i="1">
                <a:latin typeface="+mn-lt"/>
                <a:ea typeface="+mn-ea"/>
                <a:cs typeface="+mn-cs"/>
                <a:sym typeface="IBM Plex Sans"/>
              </a:defRPr>
            </a:pPr>
            <a:r>
              <a:t>for more efficient airflow</a:t>
            </a:r>
          </a:p>
        </p:txBody>
      </p:sp>
      <p:sp>
        <p:nvSpPr>
          <p:cNvPr id="342" name="TextBox 11"/>
          <p:cNvSpPr txBox="1"/>
          <p:nvPr/>
        </p:nvSpPr>
        <p:spPr>
          <a:xfrm rot="262863">
            <a:off x="6478308" y="4329749"/>
            <a:ext cx="5473658"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876800">
              <a:defRPr sz="4400">
                <a:solidFill>
                  <a:schemeClr val="accent1">
                    <a:satOff val="-10322"/>
                    <a:lumOff val="-10549"/>
                  </a:schemeClr>
                </a:solidFill>
                <a:latin typeface="IBM Plex Sans Medm"/>
                <a:ea typeface="IBM Plex Sans Medm"/>
                <a:cs typeface="IBM Plex Sans Medm"/>
                <a:sym typeface="IBM Plex Sans Medm"/>
              </a:defRPr>
            </a:pPr>
            <a:r>
              <a:t>Performance</a:t>
            </a:r>
            <a:endParaRPr>
              <a:latin typeface="+mn-lt"/>
              <a:ea typeface="+mn-ea"/>
              <a:cs typeface="+mn-cs"/>
              <a:sym typeface="IBM Plex Sans"/>
            </a:endParaRPr>
          </a:p>
          <a:p>
            <a:pPr defTabSz="4876800">
              <a:defRPr sz="4000" i="1">
                <a:latin typeface="+mn-lt"/>
                <a:ea typeface="+mn-ea"/>
                <a:cs typeface="+mn-cs"/>
                <a:sym typeface="IBM Plex Sans"/>
              </a:defRPr>
            </a:pPr>
            <a:r>
              <a:t>Better power delivery </a:t>
            </a:r>
          </a:p>
          <a:p>
            <a:pPr defTabSz="4876800">
              <a:defRPr sz="4000" i="1">
                <a:latin typeface="+mn-lt"/>
                <a:ea typeface="+mn-ea"/>
                <a:cs typeface="+mn-cs"/>
                <a:sym typeface="IBM Plex Sans"/>
              </a:defRPr>
            </a:pPr>
            <a:r>
              <a:t>and signal integrity</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42"/>
                                        </p:tgtEl>
                                        <p:attrNameLst>
                                          <p:attrName>style.visibility</p:attrName>
                                        </p:attrNameLst>
                                      </p:cBhvr>
                                      <p:to>
                                        <p:strVal val="visible"/>
                                      </p:to>
                                    </p:set>
                                    <p:animEffect transition="in" filter="wipe(left)">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41"/>
                                        </p:tgtEl>
                                        <p:attrNameLst>
                                          <p:attrName>style.visibility</p:attrName>
                                        </p:attrNameLst>
                                      </p:cBhvr>
                                      <p:to>
                                        <p:strVal val="visible"/>
                                      </p:to>
                                    </p:set>
                                    <p:animEffect transition="in" filter="wipe(left)">
                                      <p:cBhvr>
                                        <p:cTn id="12" dur="1000"/>
                                        <p:tgtEl>
                                          <p:spTgt spid="3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40"/>
                                        </p:tgtEl>
                                        <p:attrNameLst>
                                          <p:attrName>style.visibility</p:attrName>
                                        </p:attrNameLst>
                                      </p:cBhvr>
                                      <p:to>
                                        <p:strVal val="visible"/>
                                      </p:to>
                                    </p:set>
                                    <p:animEffect transition="in" filter="wipe(left)">
                                      <p:cBhvr>
                                        <p:cTn id="1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advAuto="0"/>
      <p:bldP spid="341" grpId="0" animBg="1" advAuto="0"/>
      <p:bldP spid="34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Thomas_Prior_IBM_Mexico_Day_02_3244_r1.jpeg" descr="Thomas_Prior_IBM_Mexico_Day_02_3244_r1.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4683" y="-48104"/>
            <a:ext cx="24573364" cy="13812207"/>
          </a:xfrm>
          <a:prstGeom prst="rect">
            <a:avLst/>
          </a:prstGeom>
          <a:ln w="12700">
            <a:miter lim="400000"/>
          </a:ln>
        </p:spPr>
      </p:pic>
      <p:sp>
        <p:nvSpPr>
          <p:cNvPr id="145" name="Title 4"/>
          <p:cNvSpPr txBox="1">
            <a:spLocks noGrp="1"/>
          </p:cNvSpPr>
          <p:nvPr>
            <p:ph type="title"/>
          </p:nvPr>
        </p:nvSpPr>
        <p:spPr>
          <a:xfrm>
            <a:off x="576072" y="384047"/>
            <a:ext cx="11050590" cy="1555027"/>
          </a:xfrm>
          <a:prstGeom prst="rect">
            <a:avLst/>
          </a:prstGeom>
        </p:spPr>
        <p:txBody>
          <a:bodyPr/>
          <a:lstStyle/>
          <a:p>
            <a:r>
              <a:t>FCM4 vs FCM5</a:t>
            </a:r>
          </a:p>
        </p:txBody>
      </p:sp>
      <p:sp>
        <p:nvSpPr>
          <p:cNvPr id="146" name="TextBox 5"/>
          <p:cNvSpPr txBox="1"/>
          <p:nvPr/>
        </p:nvSpPr>
        <p:spPr>
          <a:xfrm>
            <a:off x="623383" y="1971638"/>
            <a:ext cx="8897931" cy="2923877"/>
          </a:xfrm>
          <a:prstGeom prst="rect">
            <a:avLst/>
          </a:prstGeom>
          <a:solidFill>
            <a:srgbClr val="D2D6DA">
              <a:alpha val="32157"/>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2438400">
              <a:spcBef>
                <a:spcPts val="600"/>
              </a:spcBef>
              <a:defRPr sz="3400">
                <a:solidFill>
                  <a:srgbClr val="FFFFFF"/>
                </a:solidFill>
              </a:defRPr>
            </a:pPr>
            <a:r>
              <a:rPr dirty="0"/>
              <a:t>Longer / Thinner / Taller / Faster Form Factor</a:t>
            </a:r>
          </a:p>
          <a:p>
            <a:pPr defTabSz="2438400">
              <a:spcBef>
                <a:spcPts val="600"/>
              </a:spcBef>
              <a:defRPr sz="3400">
                <a:solidFill>
                  <a:srgbClr val="FFFFFF"/>
                </a:solidFill>
              </a:defRPr>
            </a:pPr>
            <a:r>
              <a:rPr dirty="0"/>
              <a:t>Designed for </a:t>
            </a:r>
            <a:r>
              <a:rPr lang="en-GB" dirty="0"/>
              <a:t>solid state </a:t>
            </a:r>
            <a:r>
              <a:rPr dirty="0"/>
              <a:t>not </a:t>
            </a:r>
            <a:r>
              <a:rPr lang="en-GB" dirty="0"/>
              <a:t>spinning disks</a:t>
            </a:r>
            <a:endParaRPr dirty="0"/>
          </a:p>
          <a:p>
            <a:pPr defTabSz="2438400">
              <a:spcBef>
                <a:spcPts val="600"/>
              </a:spcBef>
              <a:defRPr sz="3400">
                <a:solidFill>
                  <a:srgbClr val="FFFFFF"/>
                </a:solidFill>
              </a:defRPr>
            </a:pPr>
            <a:r>
              <a:rPr dirty="0"/>
              <a:t>New additional card capacity FCM5-XXL</a:t>
            </a:r>
          </a:p>
          <a:p>
            <a:pPr defTabSz="2438400">
              <a:spcBef>
                <a:spcPts val="600"/>
              </a:spcBef>
              <a:defRPr sz="3400">
                <a:solidFill>
                  <a:srgbClr val="FFFFFF"/>
                </a:solidFill>
              </a:defRPr>
            </a:pPr>
            <a:r>
              <a:rPr dirty="0"/>
              <a:t>20% more raw capacity across the range</a:t>
            </a:r>
          </a:p>
          <a:p>
            <a:pPr defTabSz="2438400">
              <a:spcBef>
                <a:spcPts val="600"/>
              </a:spcBef>
              <a:defRPr sz="3400">
                <a:solidFill>
                  <a:srgbClr val="FFFFFF"/>
                </a:solidFill>
              </a:defRPr>
            </a:pPr>
            <a:r>
              <a:rPr dirty="0"/>
              <a:t>PCIe Gen5 interface</a:t>
            </a:r>
          </a:p>
        </p:txBody>
      </p:sp>
      <p:sp>
        <p:nvSpPr>
          <p:cNvPr id="154" name="TextBox 5"/>
          <p:cNvSpPr txBox="1"/>
          <p:nvPr/>
        </p:nvSpPr>
        <p:spPr>
          <a:xfrm>
            <a:off x="623383" y="1971884"/>
            <a:ext cx="8897931" cy="292387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2438400">
              <a:spcBef>
                <a:spcPts val="600"/>
              </a:spcBef>
              <a:defRPr sz="3400"/>
            </a:pPr>
            <a:r>
              <a:rPr dirty="0">
                <a:latin typeface="IBM Plex Sans Light" panose="020B0403050203000203" pitchFamily="34" charset="0"/>
              </a:rPr>
              <a:t>Longer / Thinner / Taller / Faster Form Factor</a:t>
            </a:r>
          </a:p>
          <a:p>
            <a:pPr defTabSz="2438400">
              <a:spcBef>
                <a:spcPts val="600"/>
              </a:spcBef>
              <a:defRPr sz="3400"/>
            </a:pPr>
            <a:r>
              <a:rPr dirty="0">
                <a:latin typeface="IBM Plex Sans Light" panose="020B0403050203000203" pitchFamily="34" charset="0"/>
              </a:rPr>
              <a:t>Designed for </a:t>
            </a:r>
            <a:r>
              <a:rPr lang="en-GB" dirty="0">
                <a:latin typeface="IBM Plex Sans Light" panose="020B0403050203000203" pitchFamily="34" charset="0"/>
              </a:rPr>
              <a:t>solid state not spinning disks</a:t>
            </a:r>
            <a:endParaRPr dirty="0">
              <a:latin typeface="IBM Plex Sans Light" panose="020B0403050203000203" pitchFamily="34" charset="0"/>
            </a:endParaRPr>
          </a:p>
          <a:p>
            <a:pPr defTabSz="2438400">
              <a:spcBef>
                <a:spcPts val="600"/>
              </a:spcBef>
              <a:defRPr sz="3400"/>
            </a:pPr>
            <a:r>
              <a:rPr dirty="0">
                <a:latin typeface="IBM Plex Sans Light" panose="020B0403050203000203" pitchFamily="34" charset="0"/>
              </a:rPr>
              <a:t>New additional card capacity FCM5-XXL</a:t>
            </a:r>
          </a:p>
          <a:p>
            <a:pPr defTabSz="2438400">
              <a:spcBef>
                <a:spcPts val="600"/>
              </a:spcBef>
              <a:defRPr sz="3400"/>
            </a:pPr>
            <a:r>
              <a:rPr dirty="0">
                <a:latin typeface="IBM Plex Sans Light" panose="020B0403050203000203" pitchFamily="34" charset="0"/>
              </a:rPr>
              <a:t>20% more raw capacity across the range</a:t>
            </a:r>
          </a:p>
          <a:p>
            <a:pPr defTabSz="2438400">
              <a:spcBef>
                <a:spcPts val="600"/>
              </a:spcBef>
              <a:defRPr sz="3400"/>
            </a:pPr>
            <a:r>
              <a:rPr dirty="0">
                <a:latin typeface="IBM Plex Sans Light" panose="020B0403050203000203" pitchFamily="34" charset="0"/>
              </a:rPr>
              <a:t>PCIe Gen5 interface</a:t>
            </a:r>
          </a:p>
        </p:txBody>
      </p:sp>
      <p:sp>
        <p:nvSpPr>
          <p:cNvPr id="2" name="TextBox 5">
            <a:extLst>
              <a:ext uri="{FF2B5EF4-FFF2-40B4-BE49-F238E27FC236}">
                <a16:creationId xmlns:a16="http://schemas.microsoft.com/office/drawing/2014/main" id="{6B8A8083-9498-C7E7-7CB1-89CCD0331BC4}"/>
              </a:ext>
            </a:extLst>
          </p:cNvPr>
          <p:cNvSpPr txBox="1"/>
          <p:nvPr/>
        </p:nvSpPr>
        <p:spPr>
          <a:xfrm>
            <a:off x="576072" y="12815754"/>
            <a:ext cx="11347195" cy="900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2438400">
              <a:spcBef>
                <a:spcPts val="300"/>
              </a:spcBef>
              <a:buSzPct val="100000"/>
              <a:defRPr sz="3400">
                <a:solidFill>
                  <a:srgbClr val="FFFFFF"/>
                </a:solidFill>
                <a:latin typeface="+mn-lt"/>
                <a:ea typeface="+mn-ea"/>
                <a:cs typeface="+mn-cs"/>
                <a:sym typeface="IBM Plex Sans"/>
              </a:defRPr>
            </a:pPr>
            <a:r>
              <a:rPr lang="en-GB" sz="2800" dirty="0">
                <a:latin typeface="IBM Plex Sans Light" panose="020B0403050203000203" pitchFamily="34" charset="0"/>
              </a:rPr>
              <a:t>Enterprise Datacenter Form Factor (EDSFF) E3.L 1T</a:t>
            </a:r>
          </a:p>
          <a:p>
            <a:pPr defTabSz="2438400">
              <a:spcBef>
                <a:spcPts val="300"/>
              </a:spcBef>
              <a:buSzPct val="100000"/>
              <a:defRPr sz="3400">
                <a:solidFill>
                  <a:srgbClr val="FFFFFF"/>
                </a:solidFill>
                <a:latin typeface="+mn-lt"/>
                <a:ea typeface="+mn-ea"/>
                <a:cs typeface="+mn-cs"/>
                <a:sym typeface="IBM Plex Sans"/>
              </a:defRPr>
            </a:pPr>
            <a:endParaRPr lang="en-GB" sz="2800" dirty="0">
              <a:latin typeface="IBM Plex Sans Light" panose="020B0403050203000203" pitchFamily="34" charset="0"/>
            </a:endParaRPr>
          </a:p>
        </p:txBody>
      </p:sp>
    </p:spTree>
  </p:cSld>
  <p:clrMapOvr>
    <a:masterClrMapping/>
  </p:clrMapOvr>
  <p:transition spd="med"/>
</p:sld>
</file>

<file path=ppt/theme/theme1.xml><?xml version="1.0" encoding="utf-8"?>
<a:theme xmlns:a="http://schemas.openxmlformats.org/drawingml/2006/main" name="IBM presentation template">
  <a:themeElements>
    <a:clrScheme name="IBM presentation template">
      <a:dk1>
        <a:srgbClr val="000000"/>
      </a:dk1>
      <a:lt1>
        <a:srgbClr val="FFFFFF"/>
      </a:lt1>
      <a:dk2>
        <a:srgbClr val="A7A7A7"/>
      </a:dk2>
      <a:lt2>
        <a:srgbClr val="535353"/>
      </a:lt2>
      <a:accent1>
        <a:srgbClr val="0F62FE"/>
      </a:accent1>
      <a:accent2>
        <a:srgbClr val="A56EFF"/>
      </a:accent2>
      <a:accent3>
        <a:srgbClr val="003A6D"/>
      </a:accent3>
      <a:accent4>
        <a:srgbClr val="009D9A"/>
      </a:accent4>
      <a:accent5>
        <a:srgbClr val="9F1853"/>
      </a:accent5>
      <a:accent6>
        <a:srgbClr val="FA4D56"/>
      </a:accent6>
      <a:hlink>
        <a:srgbClr val="0000FF"/>
      </a:hlink>
      <a:folHlink>
        <a:srgbClr val="FF00FF"/>
      </a:folHlink>
    </a:clrScheme>
    <a:fontScheme name="IBM presentation template">
      <a:majorFont>
        <a:latin typeface="IBM Plex Sans"/>
        <a:ea typeface="IBM Plex Sans"/>
        <a:cs typeface="IBM Plex Sans"/>
      </a:majorFont>
      <a:minorFont>
        <a:latin typeface="IBM Plex Sans"/>
        <a:ea typeface="IBM Plex Sans"/>
        <a:cs typeface="IBM Plex Sans"/>
      </a:minorFont>
    </a:fontScheme>
    <a:fmtScheme name="IBM presentation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IBM Plex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BM presentation template">
  <a:themeElements>
    <a:clrScheme name="IBM presentation template">
      <a:dk1>
        <a:srgbClr val="000000"/>
      </a:dk1>
      <a:lt1>
        <a:srgbClr val="FFFFFF"/>
      </a:lt1>
      <a:dk2>
        <a:srgbClr val="A7A7A7"/>
      </a:dk2>
      <a:lt2>
        <a:srgbClr val="535353"/>
      </a:lt2>
      <a:accent1>
        <a:srgbClr val="0F62FE"/>
      </a:accent1>
      <a:accent2>
        <a:srgbClr val="A56EFF"/>
      </a:accent2>
      <a:accent3>
        <a:srgbClr val="003A6D"/>
      </a:accent3>
      <a:accent4>
        <a:srgbClr val="009D9A"/>
      </a:accent4>
      <a:accent5>
        <a:srgbClr val="9F1853"/>
      </a:accent5>
      <a:accent6>
        <a:srgbClr val="FA4D56"/>
      </a:accent6>
      <a:hlink>
        <a:srgbClr val="0000FF"/>
      </a:hlink>
      <a:folHlink>
        <a:srgbClr val="FF00FF"/>
      </a:folHlink>
    </a:clrScheme>
    <a:fontScheme name="IBM presentation template">
      <a:majorFont>
        <a:latin typeface="IBM Plex Sans"/>
        <a:ea typeface="IBM Plex Sans"/>
        <a:cs typeface="IBM Plex Sans"/>
      </a:majorFont>
      <a:minorFont>
        <a:latin typeface="IBM Plex Sans"/>
        <a:ea typeface="IBM Plex Sans"/>
        <a:cs typeface="IBM Plex Sans"/>
      </a:minorFont>
    </a:fontScheme>
    <a:fmtScheme name="IBM presentation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IBM Plex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182937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IBM Plex Sans Light"/>
            <a:ea typeface="IBM Plex Sans Light"/>
            <a:cs typeface="IBM Plex Sans Light"/>
            <a:sym typeface="IBM Plex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1551</TotalTime>
  <Words>5551</Words>
  <Application>Microsoft Office PowerPoint</Application>
  <PresentationFormat>Custom</PresentationFormat>
  <Paragraphs>819</Paragraphs>
  <Slides>49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Aptos</vt:lpstr>
      <vt:lpstr>Arial</vt:lpstr>
      <vt:lpstr>Helvetica Neue</vt:lpstr>
      <vt:lpstr>IBM Plex Sans</vt:lpstr>
      <vt:lpstr>IBM Plex Sans ExtLt</vt:lpstr>
      <vt:lpstr>IBM Plex Sans Light</vt:lpstr>
      <vt:lpstr>IBM Plex Sans Medm</vt:lpstr>
      <vt:lpstr>IBM presentation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2026 Introducing FCM5</vt:lpstr>
      <vt:lpstr>FCM4 vs FCM5</vt:lpstr>
      <vt:lpstr>FCM5 Datacenter Optimized</vt:lpstr>
      <vt:lpstr>FCM Intelligence Worlds smartest Computational Storage Device</vt:lpstr>
      <vt:lpstr>With the new FCM5 E3 form factor…</vt:lpstr>
      <vt:lpstr>PowerPoint Presentation</vt:lpstr>
      <vt:lpstr>Introducing the new IBM FlashSystem 9600</vt:lpstr>
      <vt:lpstr>Introducing the new IBM FlashSystem 9600</vt:lpstr>
      <vt:lpstr>Introducing the new IBM FlashSystem 9600</vt:lpstr>
      <vt:lpstr>Introducing the new IBM FlashSystem 7600</vt:lpstr>
      <vt:lpstr>Introducing the new IBM FlashSystem 7600</vt:lpstr>
      <vt:lpstr>Introducing the new IBM FlashSystem 5600</vt:lpstr>
      <vt:lpstr>Introducing the new IBM FlashSystem 5600</vt:lpstr>
      <vt:lpstr>Introducing the new IBM FlashSystem 5600</vt:lpstr>
      <vt:lpstr>PowerPoint Presentation</vt:lpstr>
      <vt:lpstr>What’s new in Virtualize Software 8.7.x, 9.1.0, 9.1.1, 9.1.2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of storage starts here</vt:lpstr>
      <vt:lpstr>PowerPoint Presentation</vt:lpstr>
      <vt:lpstr>What if you could have a conversation with your Storage?</vt:lpstr>
      <vt:lpstr>Natural Language Administration</vt:lpstr>
      <vt:lpstr>Agentic AI</vt:lpstr>
      <vt:lpstr>Enterprise Level AI Safeguards</vt:lpstr>
      <vt:lpstr>Integration with Storage Insights</vt:lpstr>
      <vt:lpstr>FlashSystem.ai Setup</vt:lpstr>
      <vt:lpstr>FlashSystem.ai Upcoming Use Cases …. As seen from the Launch Keynote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Carlos Fuente</cp:lastModifiedBy>
  <cp:revision>17</cp:revision>
  <dcterms:modified xsi:type="dcterms:W3CDTF">2026-06-12T14:12:38Z</dcterms:modified>
</cp:coreProperties>
</file>