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62" r:id="rId1"/>
  </p:sldMasterIdLst>
  <p:notesMasterIdLst>
    <p:notesMasterId r:id="rId10"/>
  </p:notesMasterIdLst>
  <p:handoutMasterIdLst>
    <p:handoutMasterId r:id="rId11"/>
  </p:handoutMasterIdLst>
  <p:sldIdLst>
    <p:sldId id="2147374839" r:id="rId2"/>
    <p:sldId id="2147374723" r:id="rId3"/>
    <p:sldId id="2147374789" r:id="rId4"/>
    <p:sldId id="318" r:id="rId5"/>
    <p:sldId id="2147374790" r:id="rId6"/>
    <p:sldId id="2147374743" r:id="rId7"/>
    <p:sldId id="2147374838" r:id="rId8"/>
    <p:sldId id="2147374817" r:id="rId9"/>
  </p:sldIdLst>
  <p:sldSz cx="24387175" cy="13716000"/>
  <p:notesSz cx="6858000" cy="9144000"/>
  <p:defaultTextStyle>
    <a:defPPr>
      <a:defRPr lang="en-US"/>
    </a:defPPr>
    <a:lvl1pPr marL="0" algn="l" defTabSz="1829379" rtl="0" eaLnBrk="1" latinLnBrk="0" hangingPunct="1">
      <a:defRPr sz="3600" kern="1200">
        <a:solidFill>
          <a:schemeClr val="tx1"/>
        </a:solidFill>
        <a:latin typeface="+mn-lt"/>
        <a:ea typeface="+mn-ea"/>
        <a:cs typeface="+mn-cs"/>
      </a:defRPr>
    </a:lvl1pPr>
    <a:lvl2pPr marL="914688" algn="l" defTabSz="1829379" rtl="0" eaLnBrk="1" latinLnBrk="0" hangingPunct="1">
      <a:defRPr sz="3600" kern="1200">
        <a:solidFill>
          <a:schemeClr val="tx1"/>
        </a:solidFill>
        <a:latin typeface="+mn-lt"/>
        <a:ea typeface="+mn-ea"/>
        <a:cs typeface="+mn-cs"/>
      </a:defRPr>
    </a:lvl2pPr>
    <a:lvl3pPr marL="1829379" algn="l" defTabSz="1829379" rtl="0" eaLnBrk="1" latinLnBrk="0" hangingPunct="1">
      <a:defRPr sz="3600" kern="1200">
        <a:solidFill>
          <a:schemeClr val="tx1"/>
        </a:solidFill>
        <a:latin typeface="+mn-lt"/>
        <a:ea typeface="+mn-ea"/>
        <a:cs typeface="+mn-cs"/>
      </a:defRPr>
    </a:lvl3pPr>
    <a:lvl4pPr marL="2744068" algn="l" defTabSz="1829379" rtl="0" eaLnBrk="1" latinLnBrk="0" hangingPunct="1">
      <a:defRPr sz="3600" kern="1200">
        <a:solidFill>
          <a:schemeClr val="tx1"/>
        </a:solidFill>
        <a:latin typeface="+mn-lt"/>
        <a:ea typeface="+mn-ea"/>
        <a:cs typeface="+mn-cs"/>
      </a:defRPr>
    </a:lvl4pPr>
    <a:lvl5pPr marL="3658759" algn="l" defTabSz="1829379" rtl="0" eaLnBrk="1" latinLnBrk="0" hangingPunct="1">
      <a:defRPr sz="3600" kern="1200">
        <a:solidFill>
          <a:schemeClr val="tx1"/>
        </a:solidFill>
        <a:latin typeface="+mn-lt"/>
        <a:ea typeface="+mn-ea"/>
        <a:cs typeface="+mn-cs"/>
      </a:defRPr>
    </a:lvl5pPr>
    <a:lvl6pPr marL="4573447" algn="l" defTabSz="1829379" rtl="0" eaLnBrk="1" latinLnBrk="0" hangingPunct="1">
      <a:defRPr sz="3600" kern="1200">
        <a:solidFill>
          <a:schemeClr val="tx1"/>
        </a:solidFill>
        <a:latin typeface="+mn-lt"/>
        <a:ea typeface="+mn-ea"/>
        <a:cs typeface="+mn-cs"/>
      </a:defRPr>
    </a:lvl6pPr>
    <a:lvl7pPr marL="5488138" algn="l" defTabSz="1829379" rtl="0" eaLnBrk="1" latinLnBrk="0" hangingPunct="1">
      <a:defRPr sz="3600" kern="1200">
        <a:solidFill>
          <a:schemeClr val="tx1"/>
        </a:solidFill>
        <a:latin typeface="+mn-lt"/>
        <a:ea typeface="+mn-ea"/>
        <a:cs typeface="+mn-cs"/>
      </a:defRPr>
    </a:lvl7pPr>
    <a:lvl8pPr marL="6402827" algn="l" defTabSz="1829379" rtl="0" eaLnBrk="1" latinLnBrk="0" hangingPunct="1">
      <a:defRPr sz="3600" kern="1200">
        <a:solidFill>
          <a:schemeClr val="tx1"/>
        </a:solidFill>
        <a:latin typeface="+mn-lt"/>
        <a:ea typeface="+mn-ea"/>
        <a:cs typeface="+mn-cs"/>
      </a:defRPr>
    </a:lvl8pPr>
    <a:lvl9pPr marL="7317518" algn="l" defTabSz="1829379"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y Anderson" initials="ZA" lastIdx="26" clrIdx="0">
    <p:extLst>
      <p:ext uri="{19B8F6BF-5375-455C-9EA6-DF929625EA0E}">
        <p15:presenceInfo xmlns:p15="http://schemas.microsoft.com/office/powerpoint/2012/main" userId="S::zanderson@vsapartners.com::b6da4b55-2f36-4779-ba8b-606d779a32e3" providerId="AD"/>
      </p:ext>
    </p:extLst>
  </p:cmAuthor>
  <p:cmAuthor id="2" name="Liz Sadler" initials="LS" lastIdx="36" clrIdx="1">
    <p:extLst>
      <p:ext uri="{19B8F6BF-5375-455C-9EA6-DF929625EA0E}">
        <p15:presenceInfo xmlns:p15="http://schemas.microsoft.com/office/powerpoint/2012/main" userId="Liz Sad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A9FF"/>
    <a:srgbClr val="08BDBA"/>
    <a:srgbClr val="FA4D56"/>
    <a:srgbClr val="FDDC69"/>
    <a:srgbClr val="42BE65"/>
    <a:srgbClr val="82C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9" autoAdjust="0"/>
    <p:restoredTop sz="95903"/>
  </p:normalViewPr>
  <p:slideViewPr>
    <p:cSldViewPr snapToGrid="0" snapToObjects="1">
      <p:cViewPr varScale="1">
        <p:scale>
          <a:sx n="35" d="100"/>
          <a:sy n="35" d="100"/>
        </p:scale>
        <p:origin x="492" y="48"/>
      </p:cViewPr>
      <p:guideLst/>
    </p:cSldViewPr>
  </p:slideViewPr>
  <p:outlineViewPr>
    <p:cViewPr>
      <p:scale>
        <a:sx n="33" d="100"/>
        <a:sy n="33" d="100"/>
      </p:scale>
      <p:origin x="0" y="-59992"/>
    </p:cViewPr>
  </p:outlineViewPr>
  <p:notesTextViewPr>
    <p:cViewPr>
      <p:scale>
        <a:sx n="1" d="1"/>
        <a:sy n="1" d="1"/>
      </p:scale>
      <p:origin x="0" y="0"/>
    </p:cViewPr>
  </p:notesTextViewPr>
  <p:sorterViewPr>
    <p:cViewPr>
      <p:scale>
        <a:sx n="50" d="100"/>
        <a:sy n="50" d="100"/>
      </p:scale>
      <p:origin x="0" y="-4190"/>
    </p:cViewPr>
  </p:sorterViewPr>
  <p:notesViewPr>
    <p:cSldViewPr snapToGrid="0" snapToObjects="1">
      <p:cViewPr varScale="1">
        <p:scale>
          <a:sx n="63" d="100"/>
          <a:sy n="63" d="100"/>
        </p:scale>
        <p:origin x="3134"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219456" y="8705088"/>
            <a:ext cx="338328" cy="228600"/>
          </a:xfrm>
          <a:prstGeom prst="rect">
            <a:avLst/>
          </a:prstGeom>
        </p:spPr>
        <p:txBody>
          <a:bodyPr vert="horz" lIns="0" tIns="0" rIns="0" bIns="0" rtlCol="0" anchor="b"/>
          <a:lstStyle>
            <a:lvl1pPr algn="r">
              <a:defRPr sz="1200"/>
            </a:lvl1pPr>
          </a:lstStyle>
          <a:p>
            <a:pPr algn="l"/>
            <a:fld id="{614B4878-71CB-8F40-B9DD-F26F1F6CA014}" type="slidenum">
              <a:rPr lang="en-US" sz="600" smtClean="0">
                <a:solidFill>
                  <a:schemeClr val="bg1"/>
                </a:solidFill>
                <a:latin typeface="IBM Plex Sans Light" panose="020B0503050203000203" pitchFamily="34" charset="0"/>
                <a:ea typeface="IBM Plex Sans Light" charset="0"/>
                <a:cs typeface="IBM Plex Sans Light" charset="0"/>
              </a:rPr>
              <a:pPr algn="l"/>
              <a:t>‹#›</a:t>
            </a:fld>
            <a:endParaRPr lang="en-US" sz="600" dirty="0">
              <a:solidFill>
                <a:schemeClr val="bg1"/>
              </a:solidFill>
              <a:latin typeface="IBM Plex Sans Light" panose="020B0503050203000203" pitchFamily="34" charset="0"/>
              <a:ea typeface="IBM Plex Sans Light" charset="0"/>
              <a:cs typeface="IBM Plex Sans Light" charset="0"/>
            </a:endParaRPr>
          </a:p>
        </p:txBody>
      </p:sp>
      <p:sp>
        <p:nvSpPr>
          <p:cNvPr id="4" name="Footer Placeholder 3"/>
          <p:cNvSpPr>
            <a:spLocks noGrp="1"/>
          </p:cNvSpPr>
          <p:nvPr>
            <p:ph type="ftr" sz="quarter" idx="2"/>
          </p:nvPr>
        </p:nvSpPr>
        <p:spPr>
          <a:xfrm>
            <a:off x="630936" y="8705088"/>
            <a:ext cx="3657600" cy="228600"/>
          </a:xfrm>
          <a:prstGeom prst="rect">
            <a:avLst/>
          </a:prstGeom>
        </p:spPr>
        <p:txBody>
          <a:bodyPr vert="horz" lIns="0" tIns="0" rIns="0" bIns="0" rtlCol="0" anchor="b"/>
          <a:lstStyle>
            <a:lvl1pPr algn="l">
              <a:defRPr sz="1200"/>
            </a:lvl1pPr>
          </a:lstStyle>
          <a:p>
            <a:r>
              <a:rPr lang="en-US" sz="600" dirty="0">
                <a:solidFill>
                  <a:schemeClr val="bg1"/>
                </a:solidFill>
                <a:latin typeface="IBM Plex Sans Light" panose="020B0503050203000203" pitchFamily="34" charset="0"/>
                <a:ea typeface="IBM Plex Sans Light" charset="0"/>
                <a:cs typeface="IBM Plex Sans Light" charset="0"/>
              </a:rPr>
              <a:t>Group Name / DOC ID / Month XX, 2022 / © 2022 IBM Corporation</a:t>
            </a:r>
          </a:p>
        </p:txBody>
      </p:sp>
    </p:spTree>
    <p:extLst>
      <p:ext uri="{BB962C8B-B14F-4D97-AF65-F5344CB8AC3E}">
        <p14:creationId xmlns:p14="http://schemas.microsoft.com/office/powerpoint/2010/main" val="448027815"/>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206710" y="228600"/>
            <a:ext cx="6419088" cy="3612324"/>
          </a:xfrm>
          <a:prstGeom prst="rect">
            <a:avLst/>
          </a:prstGeom>
          <a:noFill/>
          <a:ln w="12700">
            <a:solidFill>
              <a:prstClr val="black"/>
            </a:solidFill>
          </a:ln>
        </p:spPr>
        <p:txBody>
          <a:bodyPr vert="horz" lIns="91440" tIns="45720" rIns="91440" bIns="45720" rtlCol="0" anchor="ctr"/>
          <a:lstStyle/>
          <a:p>
            <a:endParaRPr lang="en-US" dirty="0"/>
          </a:p>
        </p:txBody>
      </p:sp>
      <p:sp>
        <p:nvSpPr>
          <p:cNvPr id="8" name="Notes Placeholder 7">
            <a:extLst>
              <a:ext uri="{FF2B5EF4-FFF2-40B4-BE49-F238E27FC236}">
                <a16:creationId xmlns:a16="http://schemas.microsoft.com/office/drawing/2014/main" id="{6ABF5568-9620-E34F-9423-054ABD0598F2}"/>
              </a:ext>
            </a:extLst>
          </p:cNvPr>
          <p:cNvSpPr>
            <a:spLocks noGrp="1"/>
          </p:cNvSpPr>
          <p:nvPr>
            <p:ph type="body" sz="quarter" idx="3"/>
          </p:nvPr>
        </p:nvSpPr>
        <p:spPr>
          <a:xfrm>
            <a:off x="206710" y="4087090"/>
            <a:ext cx="6419088" cy="4320309"/>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Placeholder 6"/>
          <p:cNvSpPr>
            <a:spLocks noGrp="1"/>
          </p:cNvSpPr>
          <p:nvPr>
            <p:ph type="sldNum" sz="quarter" idx="5"/>
          </p:nvPr>
        </p:nvSpPr>
        <p:spPr>
          <a:xfrm>
            <a:off x="6300216" y="8705088"/>
            <a:ext cx="338328" cy="228600"/>
          </a:xfrm>
          <a:prstGeom prst="rect">
            <a:avLst/>
          </a:prstGeom>
        </p:spPr>
        <p:txBody>
          <a:bodyPr vert="horz" lIns="0" tIns="0" rIns="0" bIns="0" rtlCol="0" anchor="b"/>
          <a:lstStyle>
            <a:lvl1pPr algn="r">
              <a:defRPr sz="600" b="0" i="0">
                <a:solidFill>
                  <a:schemeClr val="bg1"/>
                </a:solidFill>
                <a:latin typeface="IBM Plex Sans Light" panose="020B0503050203000203" pitchFamily="34" charset="0"/>
                <a:ea typeface="IBM Plex Sans Light" panose="020B0503050203000203" pitchFamily="34" charset="0"/>
                <a:cs typeface="IBM Plex Sans Light" panose="020B0503050203000203" pitchFamily="34" charset="0"/>
              </a:defRPr>
            </a:lvl1pPr>
          </a:lstStyle>
          <a:p>
            <a:fld id="{6E2E38B8-B0B4-AD41-AC6E-B781F46A9FD3}" type="slidenum">
              <a:rPr lang="en-US" smtClean="0"/>
              <a:pPr/>
              <a:t>‹#›</a:t>
            </a:fld>
            <a:endParaRPr lang="en-US" dirty="0"/>
          </a:p>
        </p:txBody>
      </p:sp>
      <p:sp>
        <p:nvSpPr>
          <p:cNvPr id="6" name="Footer Placeholder 5"/>
          <p:cNvSpPr>
            <a:spLocks noGrp="1"/>
          </p:cNvSpPr>
          <p:nvPr>
            <p:ph type="ftr" sz="quarter" idx="4"/>
          </p:nvPr>
        </p:nvSpPr>
        <p:spPr>
          <a:xfrm>
            <a:off x="219456" y="8705088"/>
            <a:ext cx="3657600" cy="228600"/>
          </a:xfrm>
          <a:prstGeom prst="rect">
            <a:avLst/>
          </a:prstGeom>
        </p:spPr>
        <p:txBody>
          <a:bodyPr vert="horz" lIns="0" tIns="0" rIns="0" bIns="0" rtlCol="0" anchor="b"/>
          <a:lstStyle>
            <a:lvl1pPr algn="l">
              <a:defRPr sz="600" b="0" i="0">
                <a:solidFill>
                  <a:schemeClr val="bg1"/>
                </a:solidFill>
                <a:latin typeface="IBM Plex Sans Light" panose="020B0503050203000203" pitchFamily="34" charset="0"/>
                <a:ea typeface="IBM Plex Sans Light" panose="020B0503050203000203" pitchFamily="34" charset="0"/>
                <a:cs typeface="IBM Plex Sans Light" panose="020B0503050203000203" pitchFamily="34" charset="0"/>
              </a:defRPr>
            </a:lvl1pPr>
          </a:lstStyle>
          <a:p>
            <a:r>
              <a:rPr lang="en-US" dirty="0"/>
              <a:t>Footer</a:t>
            </a:r>
          </a:p>
        </p:txBody>
      </p:sp>
    </p:spTree>
    <p:extLst>
      <p:ext uri="{BB962C8B-B14F-4D97-AF65-F5344CB8AC3E}">
        <p14:creationId xmlns:p14="http://schemas.microsoft.com/office/powerpoint/2010/main" val="791598581"/>
      </p:ext>
    </p:extLst>
  </p:cSld>
  <p:clrMap bg1="lt1" tx1="dk1" bg2="lt2" tx2="dk2" accent1="accent1" accent2="accent2" accent3="accent3" accent4="accent4" accent5="accent5" accent6="accent6" hlink="hlink" folHlink="folHlink"/>
  <p:hf hdr="0" dt="0"/>
  <p:notesStyle>
    <a:lvl1pPr marL="0" algn="l" defTabSz="2438522" rtl="0" eaLnBrk="1" latinLnBrk="0" hangingPunct="1">
      <a:lnSpc>
        <a:spcPct val="110000"/>
      </a:lnSpc>
      <a:spcBef>
        <a:spcPts val="0"/>
      </a:spcBef>
      <a:defRPr sz="1600" b="0" i="0" kern="1200">
        <a:solidFill>
          <a:schemeClr val="bg1"/>
        </a:solidFill>
        <a:latin typeface="IBM Plex Sans Light" panose="020B0503050203000203" pitchFamily="34" charset="0"/>
        <a:ea typeface="+mn-ea"/>
        <a:cs typeface="+mn-cs"/>
      </a:defRPr>
    </a:lvl1pPr>
    <a:lvl2pPr marL="465690" indent="-452991" algn="l" defTabSz="2438522" rtl="0" eaLnBrk="1" latinLnBrk="0" hangingPunct="1">
      <a:lnSpc>
        <a:spcPct val="110000"/>
      </a:lnSpc>
      <a:spcBef>
        <a:spcPts val="0"/>
      </a:spcBef>
      <a:buFont typeface="IBM Plex Sans"/>
      <a:buChar char="–"/>
      <a:tabLst/>
      <a:defRPr sz="1600" b="0" i="0" kern="1200">
        <a:solidFill>
          <a:schemeClr val="bg1"/>
        </a:solidFill>
        <a:latin typeface="IBM Plex Sans Light" panose="020B0503050203000203" pitchFamily="34" charset="0"/>
        <a:ea typeface="+mn-ea"/>
        <a:cs typeface="+mn-cs"/>
      </a:defRPr>
    </a:lvl2pPr>
    <a:lvl3pPr marL="926638" indent="-463319" algn="l" defTabSz="2438522" rtl="0" eaLnBrk="1" latinLnBrk="0" hangingPunct="1">
      <a:lnSpc>
        <a:spcPct val="110000"/>
      </a:lnSpc>
      <a:spcBef>
        <a:spcPts val="0"/>
      </a:spcBef>
      <a:buFont typeface="IBM Plex Sans Light" panose="020B0604020202020204" pitchFamily="34" charset="0"/>
      <a:buChar char="•"/>
      <a:tabLst/>
      <a:defRPr sz="1600" b="0" i="0" kern="1200">
        <a:solidFill>
          <a:schemeClr val="bg1"/>
        </a:solidFill>
        <a:latin typeface="IBM Plex Sans Light" panose="020B0503050203000203" pitchFamily="34" charset="0"/>
        <a:ea typeface="+mn-ea"/>
        <a:cs typeface="+mn-cs"/>
      </a:defRPr>
    </a:lvl3pPr>
    <a:lvl4pPr marL="1682580" indent="-463319" algn="l" defTabSz="2438522" rtl="0" eaLnBrk="1" latinLnBrk="0" hangingPunct="1">
      <a:lnSpc>
        <a:spcPct val="110000"/>
      </a:lnSpc>
      <a:spcBef>
        <a:spcPts val="0"/>
      </a:spcBef>
      <a:buFont typeface="IBM Plex Sans Light"/>
      <a:buChar char="–"/>
      <a:tabLst/>
      <a:defRPr sz="1600" b="0" i="0" kern="1200">
        <a:solidFill>
          <a:schemeClr val="bg1"/>
        </a:solidFill>
        <a:latin typeface="IBM Plex Sans Light" panose="020B0503050203000203" pitchFamily="34" charset="0"/>
        <a:ea typeface="+mn-ea"/>
        <a:cs typeface="+mn-cs"/>
      </a:defRPr>
    </a:lvl4pPr>
    <a:lvl5pPr marL="465690" marR="0" indent="-452991" algn="l" defTabSz="2438522" rtl="0" eaLnBrk="1" fontAlgn="base" latinLnBrk="0" hangingPunct="1">
      <a:lnSpc>
        <a:spcPct val="100000"/>
      </a:lnSpc>
      <a:spcBef>
        <a:spcPts val="1600"/>
      </a:spcBef>
      <a:spcAft>
        <a:spcPct val="0"/>
      </a:spcAft>
      <a:buClr>
        <a:srgbClr val="000000"/>
      </a:buClr>
      <a:buSzTx/>
      <a:buFont typeface="IBM Plex Sans Light" charset="-120"/>
      <a:buChar char="»"/>
      <a:tabLst/>
      <a:defRPr sz="2000" b="0" i="0" kern="1200">
        <a:solidFill>
          <a:schemeClr val="bg1"/>
        </a:solidFill>
        <a:latin typeface="IBM Plex Sans Light" panose="020B0503050203000203" pitchFamily="34" charset="0"/>
        <a:ea typeface="+mn-ea"/>
        <a:cs typeface="+mn-cs"/>
      </a:defRPr>
    </a:lvl5pPr>
    <a:lvl6pPr marL="6096305" algn="l" defTabSz="2438522" rtl="0" eaLnBrk="1" latinLnBrk="0" hangingPunct="1">
      <a:defRPr sz="3200" kern="1200">
        <a:solidFill>
          <a:schemeClr val="tx1"/>
        </a:solidFill>
        <a:latin typeface="+mn-lt"/>
        <a:ea typeface="+mn-ea"/>
        <a:cs typeface="+mn-cs"/>
      </a:defRPr>
    </a:lvl6pPr>
    <a:lvl7pPr marL="7315566" algn="l" defTabSz="2438522" rtl="0" eaLnBrk="1" latinLnBrk="0" hangingPunct="1">
      <a:defRPr sz="3200" kern="1200">
        <a:solidFill>
          <a:schemeClr val="tx1"/>
        </a:solidFill>
        <a:latin typeface="+mn-lt"/>
        <a:ea typeface="+mn-ea"/>
        <a:cs typeface="+mn-cs"/>
      </a:defRPr>
    </a:lvl7pPr>
    <a:lvl8pPr marL="8534827" algn="l" defTabSz="2438522" rtl="0" eaLnBrk="1" latinLnBrk="0" hangingPunct="1">
      <a:defRPr sz="3200" kern="1200">
        <a:solidFill>
          <a:schemeClr val="tx1"/>
        </a:solidFill>
        <a:latin typeface="+mn-lt"/>
        <a:ea typeface="+mn-ea"/>
        <a:cs typeface="+mn-cs"/>
      </a:defRPr>
    </a:lvl8pPr>
    <a:lvl9pPr marL="9754088" algn="l" defTabSz="2438522"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375" y="228600"/>
            <a:ext cx="6419850" cy="36115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829379" rtl="0" eaLnBrk="1" fontAlgn="auto" latinLnBrk="0" hangingPunct="1">
              <a:lnSpc>
                <a:spcPct val="100000"/>
              </a:lnSpc>
              <a:spcBef>
                <a:spcPts val="0"/>
              </a:spcBef>
              <a:spcAft>
                <a:spcPts val="0"/>
              </a:spcAft>
              <a:buClrTx/>
              <a:buSzTx/>
              <a:buFontTx/>
              <a:buNone/>
              <a:tabLst/>
              <a:defRPr/>
            </a:pPr>
            <a:fld id="{6E2E38B8-B0B4-AD41-AC6E-B781F46A9FD3}" type="slidenum">
              <a:rPr kumimoji="0" lang="en-US" sz="600" b="0" i="0" u="none" strike="noStrike" kern="1200" cap="none" spc="0" normalizeH="0" baseline="0" noProof="0" smtClean="0">
                <a:ln>
                  <a:noFill/>
                </a:ln>
                <a:solidFill>
                  <a:srgbClr val="000000"/>
                </a:solidFill>
                <a:effectLst/>
                <a:uLnTx/>
                <a:uFillTx/>
                <a:latin typeface="IBM Plex Sans Light" panose="020B0503050203000203" pitchFamily="34" charset="0"/>
              </a:rPr>
              <a:pPr marL="0" marR="0" lvl="0" indent="0" algn="r" defTabSz="1829379" rtl="0" eaLnBrk="1" fontAlgn="auto" latinLnBrk="0" hangingPunct="1">
                <a:lnSpc>
                  <a:spcPct val="100000"/>
                </a:lnSpc>
                <a:spcBef>
                  <a:spcPts val="0"/>
                </a:spcBef>
                <a:spcAft>
                  <a:spcPts val="0"/>
                </a:spcAft>
                <a:buClrTx/>
                <a:buSzTx/>
                <a:buFontTx/>
                <a:buNone/>
                <a:tabLst/>
                <a:defRPr/>
              </a:pPr>
              <a:t>2</a:t>
            </a:fld>
            <a:endParaRPr kumimoji="0" lang="en-US" sz="600" b="0" i="0" u="none" strike="noStrike" kern="1200" cap="none" spc="0" normalizeH="0" baseline="0" noProof="0" dirty="0">
              <a:ln>
                <a:noFill/>
              </a:ln>
              <a:solidFill>
                <a:srgbClr val="000000"/>
              </a:solidFill>
              <a:effectLst/>
              <a:uLnTx/>
              <a:uFillTx/>
              <a:latin typeface="IBM Plex Sans Light" panose="020B0503050203000203" pitchFamily="34" charset="0"/>
            </a:endParaRPr>
          </a:p>
        </p:txBody>
      </p:sp>
    </p:spTree>
    <p:extLst>
      <p:ext uri="{BB962C8B-B14F-4D97-AF65-F5344CB8AC3E}">
        <p14:creationId xmlns:p14="http://schemas.microsoft.com/office/powerpoint/2010/main" val="3588512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375" y="228600"/>
            <a:ext cx="6419850" cy="36115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2E38B8-B0B4-AD41-AC6E-B781F46A9FD3}" type="slidenum">
              <a:rPr lang="en-US" smtClean="0"/>
              <a:pPr/>
              <a:t>6</a:t>
            </a:fld>
            <a:endParaRPr lang="en-US" dirty="0"/>
          </a:p>
        </p:txBody>
      </p:sp>
    </p:spTree>
    <p:extLst>
      <p:ext uri="{BB962C8B-B14F-4D97-AF65-F5344CB8AC3E}">
        <p14:creationId xmlns:p14="http://schemas.microsoft.com/office/powerpoint/2010/main" val="2973410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ED0F45-CF91-144B-A4FC-B0E9287995A8}"/>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62" name="Text Placeholder 5">
            <a:extLst>
              <a:ext uri="{FF2B5EF4-FFF2-40B4-BE49-F238E27FC236}">
                <a16:creationId xmlns:a16="http://schemas.microsoft.com/office/drawing/2014/main" id="{CCA22637-7521-834E-B585-E724D4D30E65}"/>
              </a:ext>
            </a:extLst>
          </p:cNvPr>
          <p:cNvSpPr>
            <a:spLocks noGrp="1"/>
          </p:cNvSpPr>
          <p:nvPr>
            <p:ph type="body" sz="quarter" idx="13" hasCustomPrompt="1"/>
          </p:nvPr>
        </p:nvSpPr>
        <p:spPr>
          <a:xfrm>
            <a:off x="525463" y="6858000"/>
            <a:ext cx="8612188" cy="2902226"/>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3" name="Title 1">
            <a:extLst>
              <a:ext uri="{FF2B5EF4-FFF2-40B4-BE49-F238E27FC236}">
                <a16:creationId xmlns:a16="http://schemas.microsoft.com/office/drawing/2014/main" id="{D1D71252-7A4A-4A49-8C7D-CBE7A812DD2F}"/>
              </a:ext>
            </a:extLst>
          </p:cNvPr>
          <p:cNvSpPr>
            <a:spLocks noGrp="1"/>
          </p:cNvSpPr>
          <p:nvPr>
            <p:ph type="title"/>
          </p:nvPr>
        </p:nvSpPr>
        <p:spPr>
          <a:xfrm>
            <a:off x="525968" y="1452274"/>
            <a:ext cx="8611683" cy="4141712"/>
          </a:xfrm>
        </p:spPr>
        <p:txBody>
          <a:bodyPr/>
          <a:lstStyle>
            <a:lvl1pPr>
              <a:lnSpc>
                <a:spcPct val="100000"/>
              </a:lnSpc>
              <a:defRPr sz="8600">
                <a:solidFill>
                  <a:srgbClr val="F4F4F4"/>
                </a:solidFill>
              </a:defRPr>
            </a:lvl1pPr>
          </a:lstStyle>
          <a:p>
            <a:r>
              <a:rPr lang="en-US" dirty="0"/>
              <a:t>Click to edit Master title style</a:t>
            </a:r>
          </a:p>
        </p:txBody>
      </p:sp>
      <p:sp>
        <p:nvSpPr>
          <p:cNvPr id="64" name="TextBox 63">
            <a:extLst>
              <a:ext uri="{FF2B5EF4-FFF2-40B4-BE49-F238E27FC236}">
                <a16:creationId xmlns:a16="http://schemas.microsoft.com/office/drawing/2014/main" id="{84D6F73F-7408-E54D-9F81-8C0B1A91D5AF}"/>
              </a:ext>
            </a:extLst>
          </p:cNvPr>
          <p:cNvSpPr txBox="1"/>
          <p:nvPr userDrawn="1"/>
        </p:nvSpPr>
        <p:spPr>
          <a:xfrm>
            <a:off x="540831" y="12363542"/>
            <a:ext cx="6800495"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p>
            <a:r>
              <a:rPr lang="en-US" sz="2800" b="0" i="0" kern="0" dirty="0">
                <a:solidFill>
                  <a:srgbClr val="F4F4F4"/>
                </a:solidFill>
                <a:latin typeface="IBM Plex Sans" panose="020B0503050203000203" pitchFamily="34" charset="0"/>
              </a:rPr>
              <a:t>Lyon, France</a:t>
            </a:r>
            <a:br>
              <a:rPr lang="en-US" sz="2800" b="0" i="0" kern="0" dirty="0">
                <a:solidFill>
                  <a:srgbClr val="F4F4F4"/>
                </a:solidFill>
                <a:latin typeface="IBM Plex Sans" panose="020B0503050203000203" pitchFamily="34" charset="0"/>
              </a:rPr>
            </a:br>
            <a:r>
              <a:rPr lang="en-US" sz="2800" b="0" i="0" kern="0" dirty="0">
                <a:solidFill>
                  <a:srgbClr val="F4F4F4"/>
                </a:solidFill>
                <a:latin typeface="IBM Plex Sans" panose="020B0503050203000203" pitchFamily="34" charset="0"/>
              </a:rPr>
              <a:t>June 14-17, 2026</a:t>
            </a:r>
          </a:p>
        </p:txBody>
      </p:sp>
      <p:sp>
        <p:nvSpPr>
          <p:cNvPr id="65" name="TextBox 64">
            <a:extLst>
              <a:ext uri="{FF2B5EF4-FFF2-40B4-BE49-F238E27FC236}">
                <a16:creationId xmlns:a16="http://schemas.microsoft.com/office/drawing/2014/main" id="{D67FD0C1-8E54-D146-9E3E-F50E548C6C43}"/>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COMMON Europe 2026</a:t>
            </a:r>
            <a:endParaRPr lang="en-UA" b="0" i="0" kern="0" dirty="0">
              <a:solidFill>
                <a:srgbClr val="F4F4F4"/>
              </a:solidFill>
              <a:latin typeface="IBM Plex Sans" panose="020B0503050203000203" pitchFamily="34" charset="0"/>
              <a:ea typeface="+mj-ea"/>
              <a:cs typeface="+mj-cs"/>
              <a:sym typeface="IBM Plex Sans Light"/>
            </a:endParaRPr>
          </a:p>
        </p:txBody>
      </p:sp>
      <p:sp>
        <p:nvSpPr>
          <p:cNvPr id="66" name="TextBox 65">
            <a:extLst>
              <a:ext uri="{FF2B5EF4-FFF2-40B4-BE49-F238E27FC236}">
                <a16:creationId xmlns:a16="http://schemas.microsoft.com/office/drawing/2014/main" id="{A9EB1C30-2E3E-C749-BE09-CEE31CFB04EC}"/>
              </a:ext>
            </a:extLst>
          </p:cNvPr>
          <p:cNvSpPr txBox="1"/>
          <p:nvPr userDrawn="1"/>
        </p:nvSpPr>
        <p:spPr>
          <a:xfrm>
            <a:off x="12522200" y="-22606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oAutofit/>
          </a:bodyPr>
          <a:lstStyle/>
          <a:p>
            <a:pPr algn="l" defTabSz="2438400">
              <a:spcBef>
                <a:spcPts val="2900"/>
              </a:spcBef>
              <a:buSzPct val="100000"/>
            </a:pPr>
            <a:endParaRPr lang="en-UA" kern="0" dirty="0">
              <a:solidFill>
                <a:srgbClr val="000000"/>
              </a:solidFill>
              <a:ea typeface="+mj-ea"/>
              <a:cs typeface="+mj-cs"/>
              <a:sym typeface="IBM Plex Sans Light"/>
            </a:endParaRPr>
          </a:p>
        </p:txBody>
      </p:sp>
      <p:grpSp>
        <p:nvGrpSpPr>
          <p:cNvPr id="67" name="Group 66">
            <a:extLst>
              <a:ext uri="{FF2B5EF4-FFF2-40B4-BE49-F238E27FC236}">
                <a16:creationId xmlns:a16="http://schemas.microsoft.com/office/drawing/2014/main" id="{E36AE354-8ACB-6B40-A9C3-5CF8683E2FAC}"/>
              </a:ext>
            </a:extLst>
          </p:cNvPr>
          <p:cNvGrpSpPr>
            <a:grpSpLocks noChangeAspect="1"/>
          </p:cNvGrpSpPr>
          <p:nvPr userDrawn="1"/>
        </p:nvGrpSpPr>
        <p:grpSpPr>
          <a:xfrm>
            <a:off x="16158439" y="5487264"/>
            <a:ext cx="2744352" cy="2744352"/>
            <a:chOff x="27564577" y="6796639"/>
            <a:chExt cx="3396831" cy="3396831"/>
          </a:xfrm>
        </p:grpSpPr>
        <p:sp>
          <p:nvSpPr>
            <p:cNvPr id="68" name="Freeform 67">
              <a:extLst>
                <a:ext uri="{FF2B5EF4-FFF2-40B4-BE49-F238E27FC236}">
                  <a16:creationId xmlns:a16="http://schemas.microsoft.com/office/drawing/2014/main" id="{E2BDDC25-42A6-3C43-B0A5-FD0C682BFF2C}"/>
                </a:ext>
              </a:extLst>
            </p:cNvPr>
            <p:cNvSpPr/>
            <p:nvPr/>
          </p:nvSpPr>
          <p:spPr>
            <a:xfrm>
              <a:off x="27564577" y="6796639"/>
              <a:ext cx="3396831" cy="3396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3D7C40"/>
            </a:solidFill>
            <a:ln w="33950" cap="flat">
              <a:noFill/>
              <a:prstDash val="solid"/>
              <a:miter/>
            </a:ln>
          </p:spPr>
          <p:txBody>
            <a:bodyPr rtlCol="0" anchor="ctr"/>
            <a:lstStyle/>
            <a:p>
              <a:endParaRPr lang="en-UA"/>
            </a:p>
          </p:txBody>
        </p:sp>
        <p:sp>
          <p:nvSpPr>
            <p:cNvPr id="69" name="Freeform 68">
              <a:extLst>
                <a:ext uri="{FF2B5EF4-FFF2-40B4-BE49-F238E27FC236}">
                  <a16:creationId xmlns:a16="http://schemas.microsoft.com/office/drawing/2014/main" id="{8FE9435F-C22E-F941-BA17-F03D0C536104}"/>
                </a:ext>
              </a:extLst>
            </p:cNvPr>
            <p:cNvSpPr>
              <a:spLocks noChangeAspect="1"/>
            </p:cNvSpPr>
            <p:nvPr/>
          </p:nvSpPr>
          <p:spPr>
            <a:xfrm>
              <a:off x="27747982" y="7338094"/>
              <a:ext cx="3030020" cy="2313922"/>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rgbClr val="A7F0BA"/>
            </a:solidFill>
            <a:ln w="33950" cap="flat">
              <a:noFill/>
              <a:prstDash val="solid"/>
              <a:miter/>
            </a:ln>
          </p:spPr>
          <p:txBody>
            <a:bodyPr rtlCol="0" anchor="ctr"/>
            <a:lstStyle/>
            <a:p>
              <a:endParaRPr lang="en-UA"/>
            </a:p>
          </p:txBody>
        </p:sp>
      </p:grpSp>
      <p:sp>
        <p:nvSpPr>
          <p:cNvPr id="70" name="Rectangle 69">
            <a:extLst>
              <a:ext uri="{FF2B5EF4-FFF2-40B4-BE49-F238E27FC236}">
                <a16:creationId xmlns:a16="http://schemas.microsoft.com/office/drawing/2014/main" id="{959EF163-E09C-CE48-9ED8-656D1C941E7D}"/>
              </a:ext>
            </a:extLst>
          </p:cNvPr>
          <p:cNvSpPr>
            <a:spLocks noChangeAspect="1"/>
          </p:cNvSpPr>
          <p:nvPr userDrawn="1"/>
        </p:nvSpPr>
        <p:spPr bwMode="auto">
          <a:xfrm>
            <a:off x="18901351" y="2744352"/>
            <a:ext cx="5485824" cy="5485824"/>
          </a:xfrm>
          <a:prstGeom prst="rect">
            <a:avLst/>
          </a:pr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grpSp>
        <p:nvGrpSpPr>
          <p:cNvPr id="3" name="Group 2">
            <a:extLst>
              <a:ext uri="{FF2B5EF4-FFF2-40B4-BE49-F238E27FC236}">
                <a16:creationId xmlns:a16="http://schemas.microsoft.com/office/drawing/2014/main" id="{2268DA76-2006-FE46-8CD5-08007885D068}"/>
              </a:ext>
            </a:extLst>
          </p:cNvPr>
          <p:cNvGrpSpPr/>
          <p:nvPr userDrawn="1"/>
        </p:nvGrpSpPr>
        <p:grpSpPr>
          <a:xfrm>
            <a:off x="13415527" y="8230176"/>
            <a:ext cx="5485824" cy="5485824"/>
            <a:chOff x="13415527" y="8230176"/>
            <a:chExt cx="5485824" cy="5485824"/>
          </a:xfrm>
        </p:grpSpPr>
        <p:sp>
          <p:nvSpPr>
            <p:cNvPr id="72" name="Freeform 71">
              <a:extLst>
                <a:ext uri="{FF2B5EF4-FFF2-40B4-BE49-F238E27FC236}">
                  <a16:creationId xmlns:a16="http://schemas.microsoft.com/office/drawing/2014/main" id="{EFF48D4B-4EC5-0049-BF88-C2301912313E}"/>
                </a:ext>
              </a:extLst>
            </p:cNvPr>
            <p:cNvSpPr/>
            <p:nvPr/>
          </p:nvSpPr>
          <p:spPr>
            <a:xfrm>
              <a:off x="13415527" y="8230176"/>
              <a:ext cx="5485824" cy="5485824"/>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093096"/>
            </a:solidFill>
            <a:ln w="62917" cap="flat">
              <a:noFill/>
              <a:prstDash val="solid"/>
              <a:miter/>
            </a:ln>
          </p:spPr>
          <p:txBody>
            <a:bodyPr rtlCol="0" anchor="ctr"/>
            <a:lstStyle/>
            <a:p>
              <a:endParaRPr lang="en-UA"/>
            </a:p>
          </p:txBody>
        </p:sp>
        <p:grpSp>
          <p:nvGrpSpPr>
            <p:cNvPr id="73" name="Graphic 2">
              <a:extLst>
                <a:ext uri="{FF2B5EF4-FFF2-40B4-BE49-F238E27FC236}">
                  <a16:creationId xmlns:a16="http://schemas.microsoft.com/office/drawing/2014/main" id="{9B5E70E4-F7EF-3A44-8E3E-150744D0DA50}"/>
                </a:ext>
              </a:extLst>
            </p:cNvPr>
            <p:cNvGrpSpPr/>
            <p:nvPr/>
          </p:nvGrpSpPr>
          <p:grpSpPr>
            <a:xfrm>
              <a:off x="13917139" y="10781368"/>
              <a:ext cx="4471258" cy="2717943"/>
              <a:chOff x="11298830" y="10050247"/>
              <a:chExt cx="5594781" cy="3400899"/>
            </a:xfrm>
            <a:solidFill>
              <a:schemeClr val="bg1"/>
            </a:solidFill>
          </p:grpSpPr>
          <p:sp>
            <p:nvSpPr>
              <p:cNvPr id="96" name="Freeform 95">
                <a:extLst>
                  <a:ext uri="{FF2B5EF4-FFF2-40B4-BE49-F238E27FC236}">
                    <a16:creationId xmlns:a16="http://schemas.microsoft.com/office/drawing/2014/main" id="{E815228B-B1CE-C44E-AF8F-E183A66E15B8}"/>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97" name="Freeform 96">
                <a:extLst>
                  <a:ext uri="{FF2B5EF4-FFF2-40B4-BE49-F238E27FC236}">
                    <a16:creationId xmlns:a16="http://schemas.microsoft.com/office/drawing/2014/main" id="{655F4366-AD59-A141-A3BA-3E008BA7638D}"/>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98" name="Freeform 97">
                <a:extLst>
                  <a:ext uri="{FF2B5EF4-FFF2-40B4-BE49-F238E27FC236}">
                    <a16:creationId xmlns:a16="http://schemas.microsoft.com/office/drawing/2014/main" id="{F0C1F949-5D11-D74E-B80B-0EA8E08B65CE}"/>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74" name="Graphic 2">
              <a:extLst>
                <a:ext uri="{FF2B5EF4-FFF2-40B4-BE49-F238E27FC236}">
                  <a16:creationId xmlns:a16="http://schemas.microsoft.com/office/drawing/2014/main" id="{31377D45-7C38-4E40-8DEE-3BD8E9873E81}"/>
                </a:ext>
              </a:extLst>
            </p:cNvPr>
            <p:cNvGrpSpPr/>
            <p:nvPr/>
          </p:nvGrpSpPr>
          <p:grpSpPr>
            <a:xfrm>
              <a:off x="13948346" y="8688567"/>
              <a:ext cx="1796080" cy="1572509"/>
              <a:chOff x="11337879" y="7431574"/>
              <a:chExt cx="2247393" cy="1967644"/>
            </a:xfrm>
            <a:solidFill>
              <a:schemeClr val="bg1"/>
            </a:solidFill>
          </p:grpSpPr>
          <p:sp>
            <p:nvSpPr>
              <p:cNvPr id="75" name="Freeform 74">
                <a:extLst>
                  <a:ext uri="{FF2B5EF4-FFF2-40B4-BE49-F238E27FC236}">
                    <a16:creationId xmlns:a16="http://schemas.microsoft.com/office/drawing/2014/main" id="{F588521A-7627-3041-BA3F-4EB0276DCD15}"/>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76" name="Freeform 75">
                <a:extLst>
                  <a:ext uri="{FF2B5EF4-FFF2-40B4-BE49-F238E27FC236}">
                    <a16:creationId xmlns:a16="http://schemas.microsoft.com/office/drawing/2014/main" id="{268FD656-89B8-EE40-AFDF-8CEA20995C87}"/>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77" name="Freeform 76">
                <a:extLst>
                  <a:ext uri="{FF2B5EF4-FFF2-40B4-BE49-F238E27FC236}">
                    <a16:creationId xmlns:a16="http://schemas.microsoft.com/office/drawing/2014/main" id="{43D927C0-BAF4-BE40-8923-92B8C6A8B22F}"/>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78" name="Freeform 77">
                <a:extLst>
                  <a:ext uri="{FF2B5EF4-FFF2-40B4-BE49-F238E27FC236}">
                    <a16:creationId xmlns:a16="http://schemas.microsoft.com/office/drawing/2014/main" id="{413B5FD2-57F7-934A-9235-263066AA0D2C}"/>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79" name="Freeform 78">
                <a:extLst>
                  <a:ext uri="{FF2B5EF4-FFF2-40B4-BE49-F238E27FC236}">
                    <a16:creationId xmlns:a16="http://schemas.microsoft.com/office/drawing/2014/main" id="{B1E36DA4-4A18-164E-88B8-AD6AD1E23F7F}"/>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80" name="Freeform 79">
                <a:extLst>
                  <a:ext uri="{FF2B5EF4-FFF2-40B4-BE49-F238E27FC236}">
                    <a16:creationId xmlns:a16="http://schemas.microsoft.com/office/drawing/2014/main" id="{53E68004-1091-1341-A015-A9067ECF8648}"/>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81" name="Freeform 80">
                <a:extLst>
                  <a:ext uri="{FF2B5EF4-FFF2-40B4-BE49-F238E27FC236}">
                    <a16:creationId xmlns:a16="http://schemas.microsoft.com/office/drawing/2014/main" id="{D5494055-9DFD-D44E-87DB-624F34F16D01}"/>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82" name="Freeform 81">
                <a:extLst>
                  <a:ext uri="{FF2B5EF4-FFF2-40B4-BE49-F238E27FC236}">
                    <a16:creationId xmlns:a16="http://schemas.microsoft.com/office/drawing/2014/main" id="{70162C1C-829A-B349-A913-6DA437C61807}"/>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83" name="Freeform 82">
                <a:extLst>
                  <a:ext uri="{FF2B5EF4-FFF2-40B4-BE49-F238E27FC236}">
                    <a16:creationId xmlns:a16="http://schemas.microsoft.com/office/drawing/2014/main" id="{6E670A2E-8BB9-D841-96BF-4DEAD0F21091}"/>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84" name="Freeform 83">
                <a:extLst>
                  <a:ext uri="{FF2B5EF4-FFF2-40B4-BE49-F238E27FC236}">
                    <a16:creationId xmlns:a16="http://schemas.microsoft.com/office/drawing/2014/main" id="{DBD48039-4975-DF4E-9F7E-4A0F2BB0F3A0}"/>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85" name="Freeform 84">
                <a:extLst>
                  <a:ext uri="{FF2B5EF4-FFF2-40B4-BE49-F238E27FC236}">
                    <a16:creationId xmlns:a16="http://schemas.microsoft.com/office/drawing/2014/main" id="{A3912CBA-2129-D048-9963-4F45E62DBC30}"/>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86" name="Freeform 85">
                <a:extLst>
                  <a:ext uri="{FF2B5EF4-FFF2-40B4-BE49-F238E27FC236}">
                    <a16:creationId xmlns:a16="http://schemas.microsoft.com/office/drawing/2014/main" id="{5E5F3C80-8DFB-AE4D-8892-D1635AE8A91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87" name="Freeform 86">
                <a:extLst>
                  <a:ext uri="{FF2B5EF4-FFF2-40B4-BE49-F238E27FC236}">
                    <a16:creationId xmlns:a16="http://schemas.microsoft.com/office/drawing/2014/main" id="{9ED5C92D-845D-0742-8551-74A34D500E4F}"/>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88" name="Freeform 87">
                <a:extLst>
                  <a:ext uri="{FF2B5EF4-FFF2-40B4-BE49-F238E27FC236}">
                    <a16:creationId xmlns:a16="http://schemas.microsoft.com/office/drawing/2014/main" id="{13EFD2A3-980E-A742-B701-D10B38162810}"/>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89" name="Freeform 88">
                <a:extLst>
                  <a:ext uri="{FF2B5EF4-FFF2-40B4-BE49-F238E27FC236}">
                    <a16:creationId xmlns:a16="http://schemas.microsoft.com/office/drawing/2014/main" id="{B2F960E5-61DA-114E-A16F-2EFAC5BCF0BA}"/>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90" name="Freeform 89">
                <a:extLst>
                  <a:ext uri="{FF2B5EF4-FFF2-40B4-BE49-F238E27FC236}">
                    <a16:creationId xmlns:a16="http://schemas.microsoft.com/office/drawing/2014/main" id="{7C21C184-4104-7748-86DF-16EA8DADDDF2}"/>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91" name="Freeform 90">
                <a:extLst>
                  <a:ext uri="{FF2B5EF4-FFF2-40B4-BE49-F238E27FC236}">
                    <a16:creationId xmlns:a16="http://schemas.microsoft.com/office/drawing/2014/main" id="{8C221C8C-C4BA-FB4C-B700-EA356BED3058}"/>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92" name="Freeform 91">
                <a:extLst>
                  <a:ext uri="{FF2B5EF4-FFF2-40B4-BE49-F238E27FC236}">
                    <a16:creationId xmlns:a16="http://schemas.microsoft.com/office/drawing/2014/main" id="{01201A3A-D4B4-534A-AEBC-2D235FBC019E}"/>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93" name="Freeform 92">
                <a:extLst>
                  <a:ext uri="{FF2B5EF4-FFF2-40B4-BE49-F238E27FC236}">
                    <a16:creationId xmlns:a16="http://schemas.microsoft.com/office/drawing/2014/main" id="{62C289A5-3E5B-124D-AC6A-559BA5E56B63}"/>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94" name="Freeform 93">
                <a:extLst>
                  <a:ext uri="{FF2B5EF4-FFF2-40B4-BE49-F238E27FC236}">
                    <a16:creationId xmlns:a16="http://schemas.microsoft.com/office/drawing/2014/main" id="{52D59F20-DCFD-7643-898C-1EBBFC939BC1}"/>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95" name="Freeform 94">
                <a:extLst>
                  <a:ext uri="{FF2B5EF4-FFF2-40B4-BE49-F238E27FC236}">
                    <a16:creationId xmlns:a16="http://schemas.microsoft.com/office/drawing/2014/main" id="{1D3C6846-A441-0243-9AEA-CFED7606D5ED}"/>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grpSp>
      <p:sp>
        <p:nvSpPr>
          <p:cNvPr id="99" name="Graphic 74">
            <a:extLst>
              <a:ext uri="{FF2B5EF4-FFF2-40B4-BE49-F238E27FC236}">
                <a16:creationId xmlns:a16="http://schemas.microsoft.com/office/drawing/2014/main" id="{F4E9D5DA-D7CF-1740-BEC0-55DD0706F30F}"/>
              </a:ext>
            </a:extLst>
          </p:cNvPr>
          <p:cNvSpPr>
            <a:spLocks noChangeAspect="1"/>
          </p:cNvSpPr>
          <p:nvPr userDrawn="1"/>
        </p:nvSpPr>
        <p:spPr>
          <a:xfrm>
            <a:off x="21642823" y="8230176"/>
            <a:ext cx="2744352" cy="2744352"/>
          </a:xfrm>
          <a:custGeom>
            <a:avLst/>
            <a:gdLst>
              <a:gd name="connsiteX0" fmla="*/ 502430 w 3430800"/>
              <a:gd name="connsiteY0" fmla="*/ 2217830 h 3430800"/>
              <a:gd name="connsiteX1" fmla="*/ 0 w 3430800"/>
              <a:gd name="connsiteY1" fmla="*/ 3430800 h 3430800"/>
              <a:gd name="connsiteX2" fmla="*/ 1715400 w 3430800"/>
              <a:gd name="connsiteY2" fmla="*/ 3430800 h 3430800"/>
              <a:gd name="connsiteX3" fmla="*/ 3430800 w 3430800"/>
              <a:gd name="connsiteY3" fmla="*/ 3430800 h 3430800"/>
              <a:gd name="connsiteX4" fmla="*/ 2928370 w 3430800"/>
              <a:gd name="connsiteY4" fmla="*/ 2217827 h 3430800"/>
              <a:gd name="connsiteX5" fmla="*/ 1715400 w 3430800"/>
              <a:gd name="connsiteY5" fmla="*/ 1715400 h 3430800"/>
              <a:gd name="connsiteX6" fmla="*/ 502430 w 3430800"/>
              <a:gd name="connsiteY6" fmla="*/ 2217830 h 3430800"/>
              <a:gd name="connsiteX7" fmla="*/ 502430 w 3430800"/>
              <a:gd name="connsiteY7" fmla="*/ 1212970 h 3430800"/>
              <a:gd name="connsiteX8" fmla="*/ 0 w 3430800"/>
              <a:gd name="connsiteY8" fmla="*/ 0 h 3430800"/>
              <a:gd name="connsiteX9" fmla="*/ 1715400 w 3430800"/>
              <a:gd name="connsiteY9" fmla="*/ 0 h 3430800"/>
              <a:gd name="connsiteX10" fmla="*/ 3430800 w 3430800"/>
              <a:gd name="connsiteY10" fmla="*/ 1 h 3430800"/>
              <a:gd name="connsiteX11" fmla="*/ 2928370 w 3430800"/>
              <a:gd name="connsiteY11" fmla="*/ 1212970 h 3430800"/>
              <a:gd name="connsiteX12" fmla="*/ 1715400 w 3430800"/>
              <a:gd name="connsiteY12" fmla="*/ 1715400 h 3430800"/>
              <a:gd name="connsiteX13" fmla="*/ 502430 w 3430800"/>
              <a:gd name="connsiteY13" fmla="*/ 121297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30800" h="3430800">
                <a:moveTo>
                  <a:pt x="502430" y="2217830"/>
                </a:moveTo>
                <a:cubicBezTo>
                  <a:pt x="180729" y="2539530"/>
                  <a:pt x="0" y="2975848"/>
                  <a:pt x="0" y="3430800"/>
                </a:cubicBezTo>
                <a:lnTo>
                  <a:pt x="1715400" y="3430800"/>
                </a:lnTo>
                <a:lnTo>
                  <a:pt x="3430800" y="3430800"/>
                </a:lnTo>
                <a:cubicBezTo>
                  <a:pt x="3430800" y="2975848"/>
                  <a:pt x="3250069" y="2539530"/>
                  <a:pt x="2928370" y="2217827"/>
                </a:cubicBezTo>
                <a:cubicBezTo>
                  <a:pt x="2606671" y="1896128"/>
                  <a:pt x="2170352" y="1715400"/>
                  <a:pt x="1715400" y="1715400"/>
                </a:cubicBezTo>
                <a:cubicBezTo>
                  <a:pt x="1260449" y="1715400"/>
                  <a:pt x="824130" y="1896128"/>
                  <a:pt x="502430" y="2217830"/>
                </a:cubicBezTo>
                <a:close/>
                <a:moveTo>
                  <a:pt x="502430" y="1212970"/>
                </a:moveTo>
                <a:cubicBezTo>
                  <a:pt x="180729" y="891270"/>
                  <a:pt x="0" y="454952"/>
                  <a:pt x="0" y="0"/>
                </a:cubicBezTo>
                <a:lnTo>
                  <a:pt x="1715400" y="0"/>
                </a:lnTo>
                <a:lnTo>
                  <a:pt x="3430800" y="1"/>
                </a:lnTo>
                <a:cubicBezTo>
                  <a:pt x="3430800" y="454952"/>
                  <a:pt x="3250069" y="891270"/>
                  <a:pt x="2928370" y="1212970"/>
                </a:cubicBezTo>
                <a:cubicBezTo>
                  <a:pt x="2606671" y="1534672"/>
                  <a:pt x="2170352" y="1715400"/>
                  <a:pt x="1715400" y="1715400"/>
                </a:cubicBezTo>
                <a:cubicBezTo>
                  <a:pt x="1260449" y="1715400"/>
                  <a:pt x="824130" y="1534672"/>
                  <a:pt x="502430" y="1212970"/>
                </a:cubicBezTo>
                <a:close/>
              </a:path>
            </a:pathLst>
          </a:custGeom>
          <a:solidFill>
            <a:srgbClr val="7F4AF3"/>
          </a:solidFill>
          <a:ln w="0" cap="flat">
            <a:noFill/>
            <a:prstDash val="solid"/>
            <a:miter/>
          </a:ln>
        </p:spPr>
        <p:txBody>
          <a:bodyPr rtlCol="0" anchor="ctr"/>
          <a:lstStyle/>
          <a:p>
            <a:endParaRPr lang="en-UA"/>
          </a:p>
        </p:txBody>
      </p:sp>
      <p:sp>
        <p:nvSpPr>
          <p:cNvPr id="100" name="Graphic 73">
            <a:extLst>
              <a:ext uri="{FF2B5EF4-FFF2-40B4-BE49-F238E27FC236}">
                <a16:creationId xmlns:a16="http://schemas.microsoft.com/office/drawing/2014/main" id="{80DABC3E-9F02-CD4C-A2A5-FD74B6372DA0}"/>
              </a:ext>
            </a:extLst>
          </p:cNvPr>
          <p:cNvSpPr/>
          <p:nvPr userDrawn="1"/>
        </p:nvSpPr>
        <p:spPr>
          <a:xfrm>
            <a:off x="18901351" y="10971648"/>
            <a:ext cx="2744352" cy="2744352"/>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chemeClr val="accent1"/>
          </a:solidFill>
          <a:ln w="0" cap="flat">
            <a:noFill/>
            <a:prstDash val="solid"/>
            <a:miter/>
          </a:ln>
        </p:spPr>
        <p:txBody>
          <a:bodyPr rtlCol="0" anchor="ctr"/>
          <a:lstStyle/>
          <a:p>
            <a:endParaRPr lang="en-UA"/>
          </a:p>
        </p:txBody>
      </p:sp>
      <p:grpSp>
        <p:nvGrpSpPr>
          <p:cNvPr id="101" name="Group 100">
            <a:extLst>
              <a:ext uri="{FF2B5EF4-FFF2-40B4-BE49-F238E27FC236}">
                <a16:creationId xmlns:a16="http://schemas.microsoft.com/office/drawing/2014/main" id="{176DF188-6CC3-8A41-84C1-5A303E545608}"/>
              </a:ext>
            </a:extLst>
          </p:cNvPr>
          <p:cNvGrpSpPr/>
          <p:nvPr userDrawn="1"/>
        </p:nvGrpSpPr>
        <p:grpSpPr>
          <a:xfrm>
            <a:off x="16158439" y="2744352"/>
            <a:ext cx="2744352" cy="2744352"/>
            <a:chOff x="14100174" y="0"/>
            <a:chExt cx="3430800" cy="3430800"/>
          </a:xfrm>
        </p:grpSpPr>
        <p:sp>
          <p:nvSpPr>
            <p:cNvPr id="102" name="Freeform 75">
              <a:extLst>
                <a:ext uri="{FF2B5EF4-FFF2-40B4-BE49-F238E27FC236}">
                  <a16:creationId xmlns:a16="http://schemas.microsoft.com/office/drawing/2014/main" id="{94E01299-6053-DE48-96FC-460F56CDC686}"/>
                </a:ext>
              </a:extLst>
            </p:cNvPr>
            <p:cNvSpPr>
              <a:spLocks noChangeAspect="1"/>
            </p:cNvSpPr>
            <p:nvPr userDrawn="1"/>
          </p:nvSpPr>
          <p:spPr>
            <a:xfrm>
              <a:off x="14100174" y="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3" name="Graphic 71">
              <a:extLst>
                <a:ext uri="{FF2B5EF4-FFF2-40B4-BE49-F238E27FC236}">
                  <a16:creationId xmlns:a16="http://schemas.microsoft.com/office/drawing/2014/main" id="{0B77EB75-2F56-7541-AD40-7DB8D40EAA1A}"/>
                </a:ext>
              </a:extLst>
            </p:cNvPr>
            <p:cNvSpPr/>
            <p:nvPr/>
          </p:nvSpPr>
          <p:spPr>
            <a:xfrm>
              <a:off x="14594523" y="321251"/>
              <a:ext cx="2411716" cy="2771814"/>
            </a:xfrm>
            <a:custGeom>
              <a:avLst/>
              <a:gdLst>
                <a:gd name="connsiteX0" fmla="*/ 1205854 w 2411716"/>
                <a:gd name="connsiteY0" fmla="*/ 2771815 h 2771814"/>
                <a:gd name="connsiteX1" fmla="*/ 851799 w 2411716"/>
                <a:gd name="connsiteY1" fmla="*/ 2001896 h 2771814"/>
                <a:gd name="connsiteX2" fmla="*/ 124106 w 2411716"/>
                <a:gd name="connsiteY2" fmla="*/ 2152127 h 2771814"/>
                <a:gd name="connsiteX3" fmla="*/ 18539 w 2411716"/>
                <a:gd name="connsiteY3" fmla="*/ 2078769 h 2771814"/>
                <a:gd name="connsiteX4" fmla="*/ 439726 w 2411716"/>
                <a:gd name="connsiteY4" fmla="*/ 1437787 h 2771814"/>
                <a:gd name="connsiteX5" fmla="*/ 428177 w 2411716"/>
                <a:gd name="connsiteY5" fmla="*/ 1385636 h 2771814"/>
                <a:gd name="connsiteX6" fmla="*/ 439634 w 2411716"/>
                <a:gd name="connsiteY6" fmla="*/ 1333844 h 2771814"/>
                <a:gd name="connsiteX7" fmla="*/ 18539 w 2411716"/>
                <a:gd name="connsiteY7" fmla="*/ 693134 h 2771814"/>
                <a:gd name="connsiteX8" fmla="*/ 124106 w 2411716"/>
                <a:gd name="connsiteY8" fmla="*/ 619687 h 2771814"/>
                <a:gd name="connsiteX9" fmla="*/ 851799 w 2411716"/>
                <a:gd name="connsiteY9" fmla="*/ 769919 h 2771814"/>
                <a:gd name="connsiteX10" fmla="*/ 1205854 w 2411716"/>
                <a:gd name="connsiteY10" fmla="*/ 0 h 2771814"/>
                <a:gd name="connsiteX11" fmla="*/ 1549536 w 2411716"/>
                <a:gd name="connsiteY11" fmla="*/ 697105 h 2771814"/>
                <a:gd name="connsiteX12" fmla="*/ 1629837 w 2411716"/>
                <a:gd name="connsiteY12" fmla="*/ 742578 h 2771814"/>
                <a:gd name="connsiteX13" fmla="*/ 2393261 w 2411716"/>
                <a:gd name="connsiteY13" fmla="*/ 693045 h 2771814"/>
                <a:gd name="connsiteX14" fmla="*/ 1907018 w 2411716"/>
                <a:gd name="connsiteY14" fmla="*/ 1385907 h 2771814"/>
                <a:gd name="connsiteX15" fmla="*/ 2393261 w 2411716"/>
                <a:gd name="connsiteY15" fmla="*/ 2078769 h 2771814"/>
                <a:gd name="connsiteX16" fmla="*/ 1629477 w 2411716"/>
                <a:gd name="connsiteY16" fmla="*/ 2029325 h 2771814"/>
                <a:gd name="connsiteX17" fmla="*/ 1549264 w 2411716"/>
                <a:gd name="connsiteY17" fmla="*/ 2075070 h 2771814"/>
                <a:gd name="connsiteX18" fmla="*/ 1205854 w 2411716"/>
                <a:gd name="connsiteY18" fmla="*/ 2771815 h 2771814"/>
                <a:gd name="connsiteX19" fmla="*/ 913696 w 2411716"/>
                <a:gd name="connsiteY19" fmla="*/ 1975550 h 2771814"/>
                <a:gd name="connsiteX20" fmla="*/ 1205854 w 2411716"/>
                <a:gd name="connsiteY20" fmla="*/ 2706759 h 2771814"/>
                <a:gd name="connsiteX21" fmla="*/ 1484931 w 2411716"/>
                <a:gd name="connsiteY21" fmla="*/ 2066140 h 2771814"/>
                <a:gd name="connsiteX22" fmla="*/ 1410401 w 2411716"/>
                <a:gd name="connsiteY22" fmla="*/ 1953263 h 2771814"/>
                <a:gd name="connsiteX23" fmla="*/ 1513713 w 2411716"/>
                <a:gd name="connsiteY23" fmla="*/ 1832088 h 2771814"/>
                <a:gd name="connsiteX24" fmla="*/ 1527157 w 2411716"/>
                <a:gd name="connsiteY24" fmla="*/ 1649916 h 2771814"/>
                <a:gd name="connsiteX25" fmla="*/ 1400748 w 2411716"/>
                <a:gd name="connsiteY25" fmla="*/ 1726338 h 2771814"/>
                <a:gd name="connsiteX26" fmla="*/ 913696 w 2411716"/>
                <a:gd name="connsiteY26" fmla="*/ 1975550 h 2771814"/>
                <a:gd name="connsiteX27" fmla="*/ 481952 w 2411716"/>
                <a:gd name="connsiteY27" fmla="*/ 1487055 h 2771814"/>
                <a:gd name="connsiteX28" fmla="*/ 74934 w 2411716"/>
                <a:gd name="connsiteY28" fmla="*/ 2046469 h 2771814"/>
                <a:gd name="connsiteX29" fmla="*/ 140982 w 2411716"/>
                <a:gd name="connsiteY29" fmla="*/ 2089418 h 2771814"/>
                <a:gd name="connsiteX30" fmla="*/ 843317 w 2411716"/>
                <a:gd name="connsiteY30" fmla="*/ 1933772 h 2771814"/>
                <a:gd name="connsiteX31" fmla="*/ 817512 w 2411716"/>
                <a:gd name="connsiteY31" fmla="*/ 1610034 h 2771814"/>
                <a:gd name="connsiteX32" fmla="*/ 627041 w 2411716"/>
                <a:gd name="connsiteY32" fmla="*/ 1481640 h 2771814"/>
                <a:gd name="connsiteX33" fmla="*/ 481952 w 2411716"/>
                <a:gd name="connsiteY33" fmla="*/ 1487055 h 2771814"/>
                <a:gd name="connsiteX34" fmla="*/ 1654831 w 2411716"/>
                <a:gd name="connsiteY34" fmla="*/ 1969504 h 2771814"/>
                <a:gd name="connsiteX35" fmla="*/ 2336867 w 2411716"/>
                <a:gd name="connsiteY35" fmla="*/ 2046560 h 2771814"/>
                <a:gd name="connsiteX36" fmla="*/ 1853783 w 2411716"/>
                <a:gd name="connsiteY36" fmla="*/ 1426690 h 2771814"/>
                <a:gd name="connsiteX37" fmla="*/ 1594469 w 2411716"/>
                <a:gd name="connsiteY37" fmla="*/ 1607418 h 2771814"/>
                <a:gd name="connsiteX38" fmla="*/ 1578317 w 2411716"/>
                <a:gd name="connsiteY38" fmla="*/ 1839303 h 2771814"/>
                <a:gd name="connsiteX39" fmla="*/ 1655914 w 2411716"/>
                <a:gd name="connsiteY39" fmla="*/ 1953443 h 2771814"/>
                <a:gd name="connsiteX40" fmla="*/ 1654831 w 2411716"/>
                <a:gd name="connsiteY40" fmla="*/ 1969504 h 2771814"/>
                <a:gd name="connsiteX41" fmla="*/ 1533112 w 2411716"/>
                <a:gd name="connsiteY41" fmla="*/ 1895609 h 2771814"/>
                <a:gd name="connsiteX42" fmla="*/ 1475366 w 2411716"/>
                <a:gd name="connsiteY42" fmla="*/ 1953352 h 2771814"/>
                <a:gd name="connsiteX43" fmla="*/ 1533112 w 2411716"/>
                <a:gd name="connsiteY43" fmla="*/ 2011101 h 2771814"/>
                <a:gd name="connsiteX44" fmla="*/ 1590858 w 2411716"/>
                <a:gd name="connsiteY44" fmla="*/ 1953352 h 2771814"/>
                <a:gd name="connsiteX45" fmla="*/ 1533112 w 2411716"/>
                <a:gd name="connsiteY45" fmla="*/ 1895609 h 2771814"/>
                <a:gd name="connsiteX46" fmla="*/ 884371 w 2411716"/>
                <a:gd name="connsiteY46" fmla="*/ 1652080 h 2771814"/>
                <a:gd name="connsiteX47" fmla="*/ 905303 w 2411716"/>
                <a:gd name="connsiteY47" fmla="*/ 1907158 h 2771814"/>
                <a:gd name="connsiteX48" fmla="*/ 1367815 w 2411716"/>
                <a:gd name="connsiteY48" fmla="*/ 1670395 h 2771814"/>
                <a:gd name="connsiteX49" fmla="*/ 1530768 w 2411716"/>
                <a:gd name="connsiteY49" fmla="*/ 1571055 h 2771814"/>
                <a:gd name="connsiteX50" fmla="*/ 1534196 w 2411716"/>
                <a:gd name="connsiteY50" fmla="*/ 1385816 h 2771814"/>
                <a:gd name="connsiteX51" fmla="*/ 1599252 w 2411716"/>
                <a:gd name="connsiteY51" fmla="*/ 1385816 h 2771814"/>
                <a:gd name="connsiteX52" fmla="*/ 1597265 w 2411716"/>
                <a:gd name="connsiteY52" fmla="*/ 1528017 h 2771814"/>
                <a:gd name="connsiteX53" fmla="*/ 1800100 w 2411716"/>
                <a:gd name="connsiteY53" fmla="*/ 1385816 h 2771814"/>
                <a:gd name="connsiteX54" fmla="*/ 1367904 w 2411716"/>
                <a:gd name="connsiteY54" fmla="*/ 1101328 h 2771814"/>
                <a:gd name="connsiteX55" fmla="*/ 1205946 w 2411716"/>
                <a:gd name="connsiteY55" fmla="*/ 1010737 h 2771814"/>
                <a:gd name="connsiteX56" fmla="*/ 1041730 w 2411716"/>
                <a:gd name="connsiteY56" fmla="*/ 1101416 h 2771814"/>
                <a:gd name="connsiteX57" fmla="*/ 1009246 w 2411716"/>
                <a:gd name="connsiteY57" fmla="*/ 1045205 h 2771814"/>
                <a:gd name="connsiteX58" fmla="*/ 1136379 w 2411716"/>
                <a:gd name="connsiteY58" fmla="*/ 974194 h 2771814"/>
                <a:gd name="connsiteX59" fmla="*/ 905486 w 2411716"/>
                <a:gd name="connsiteY59" fmla="*/ 863577 h 2771814"/>
                <a:gd name="connsiteX60" fmla="*/ 877425 w 2411716"/>
                <a:gd name="connsiteY60" fmla="*/ 1385907 h 2771814"/>
                <a:gd name="connsiteX61" fmla="*/ 880852 w 2411716"/>
                <a:gd name="connsiteY61" fmla="*/ 1573311 h 2771814"/>
                <a:gd name="connsiteX62" fmla="*/ 1041638 w 2411716"/>
                <a:gd name="connsiteY62" fmla="*/ 1670307 h 2771814"/>
                <a:gd name="connsiteX63" fmla="*/ 1009157 w 2411716"/>
                <a:gd name="connsiteY63" fmla="*/ 1726518 h 2771814"/>
                <a:gd name="connsiteX64" fmla="*/ 884371 w 2411716"/>
                <a:gd name="connsiteY64" fmla="*/ 1652080 h 2771814"/>
                <a:gd name="connsiteX65" fmla="*/ 665476 w 2411716"/>
                <a:gd name="connsiteY65" fmla="*/ 1429309 h 2771814"/>
                <a:gd name="connsiteX66" fmla="*/ 814536 w 2411716"/>
                <a:gd name="connsiteY66" fmla="*/ 1530813 h 2771814"/>
                <a:gd name="connsiteX67" fmla="*/ 812461 w 2411716"/>
                <a:gd name="connsiteY67" fmla="*/ 1385907 h 2771814"/>
                <a:gd name="connsiteX68" fmla="*/ 843409 w 2411716"/>
                <a:gd name="connsiteY68" fmla="*/ 836959 h 2771814"/>
                <a:gd name="connsiteX69" fmla="*/ 140890 w 2411716"/>
                <a:gd name="connsiteY69" fmla="*/ 682488 h 2771814"/>
                <a:gd name="connsiteX70" fmla="*/ 74842 w 2411716"/>
                <a:gd name="connsiteY70" fmla="*/ 725346 h 2771814"/>
                <a:gd name="connsiteX71" fmla="*/ 481592 w 2411716"/>
                <a:gd name="connsiteY71" fmla="*/ 1284311 h 2771814"/>
                <a:gd name="connsiteX72" fmla="*/ 550796 w 2411716"/>
                <a:gd name="connsiteY72" fmla="*/ 1262925 h 2771814"/>
                <a:gd name="connsiteX73" fmla="*/ 673506 w 2411716"/>
                <a:gd name="connsiteY73" fmla="*/ 1385636 h 2771814"/>
                <a:gd name="connsiteX74" fmla="*/ 665476 w 2411716"/>
                <a:gd name="connsiteY74" fmla="*/ 1429309 h 2771814"/>
                <a:gd name="connsiteX75" fmla="*/ 550796 w 2411716"/>
                <a:gd name="connsiteY75" fmla="*/ 1327801 h 2771814"/>
                <a:gd name="connsiteX76" fmla="*/ 493050 w 2411716"/>
                <a:gd name="connsiteY76" fmla="*/ 1385547 h 2771814"/>
                <a:gd name="connsiteX77" fmla="*/ 550796 w 2411716"/>
                <a:gd name="connsiteY77" fmla="*/ 1443293 h 2771814"/>
                <a:gd name="connsiteX78" fmla="*/ 608542 w 2411716"/>
                <a:gd name="connsiteY78" fmla="*/ 1385547 h 2771814"/>
                <a:gd name="connsiteX79" fmla="*/ 550796 w 2411716"/>
                <a:gd name="connsiteY79" fmla="*/ 1327801 h 2771814"/>
                <a:gd name="connsiteX80" fmla="*/ 1275782 w 2411716"/>
                <a:gd name="connsiteY80" fmla="*/ 974646 h 2771814"/>
                <a:gd name="connsiteX81" fmla="*/ 1400659 w 2411716"/>
                <a:gd name="connsiteY81" fmla="*/ 1045297 h 2771814"/>
                <a:gd name="connsiteX82" fmla="*/ 1853695 w 2411716"/>
                <a:gd name="connsiteY82" fmla="*/ 1345213 h 2771814"/>
                <a:gd name="connsiteX83" fmla="*/ 2336779 w 2411716"/>
                <a:gd name="connsiteY83" fmla="*/ 725346 h 2771814"/>
                <a:gd name="connsiteX84" fmla="*/ 1655191 w 2411716"/>
                <a:gd name="connsiteY84" fmla="*/ 802400 h 2771814"/>
                <a:gd name="connsiteX85" fmla="*/ 1656366 w 2411716"/>
                <a:gd name="connsiteY85" fmla="*/ 818912 h 2771814"/>
                <a:gd name="connsiteX86" fmla="*/ 1533655 w 2411716"/>
                <a:gd name="connsiteY86" fmla="*/ 941622 h 2771814"/>
                <a:gd name="connsiteX87" fmla="*/ 1438463 w 2411716"/>
                <a:gd name="connsiteY87" fmla="*/ 896329 h 2771814"/>
                <a:gd name="connsiteX88" fmla="*/ 1275782 w 2411716"/>
                <a:gd name="connsiteY88" fmla="*/ 974646 h 2771814"/>
                <a:gd name="connsiteX89" fmla="*/ 913696 w 2411716"/>
                <a:gd name="connsiteY89" fmla="*/ 796173 h 2771814"/>
                <a:gd name="connsiteX90" fmla="*/ 1206215 w 2411716"/>
                <a:gd name="connsiteY90" fmla="*/ 937291 h 2771814"/>
                <a:gd name="connsiteX91" fmla="*/ 1412208 w 2411716"/>
                <a:gd name="connsiteY91" fmla="*/ 836779 h 2771814"/>
                <a:gd name="connsiteX92" fmla="*/ 1410853 w 2411716"/>
                <a:gd name="connsiteY92" fmla="*/ 818823 h 2771814"/>
                <a:gd name="connsiteX93" fmla="*/ 1485111 w 2411716"/>
                <a:gd name="connsiteY93" fmla="*/ 706038 h 2771814"/>
                <a:gd name="connsiteX94" fmla="*/ 1205854 w 2411716"/>
                <a:gd name="connsiteY94" fmla="*/ 64964 h 2771814"/>
                <a:gd name="connsiteX95" fmla="*/ 913696 w 2411716"/>
                <a:gd name="connsiteY95" fmla="*/ 796173 h 2771814"/>
                <a:gd name="connsiteX96" fmla="*/ 1533655 w 2411716"/>
                <a:gd name="connsiteY96" fmla="*/ 761077 h 2771814"/>
                <a:gd name="connsiteX97" fmla="*/ 1475909 w 2411716"/>
                <a:gd name="connsiteY97" fmla="*/ 818823 h 2771814"/>
                <a:gd name="connsiteX98" fmla="*/ 1533655 w 2411716"/>
                <a:gd name="connsiteY98" fmla="*/ 876569 h 2771814"/>
                <a:gd name="connsiteX99" fmla="*/ 1591402 w 2411716"/>
                <a:gd name="connsiteY99" fmla="*/ 818823 h 2771814"/>
                <a:gd name="connsiteX100" fmla="*/ 1533655 w 2411716"/>
                <a:gd name="connsiteY100" fmla="*/ 761077 h 277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411716" h="2771814">
                  <a:moveTo>
                    <a:pt x="1205854" y="2771815"/>
                  </a:moveTo>
                  <a:cubicBezTo>
                    <a:pt x="1029729" y="2771815"/>
                    <a:pt x="909545" y="2432645"/>
                    <a:pt x="851799" y="2001896"/>
                  </a:cubicBezTo>
                  <a:cubicBezTo>
                    <a:pt x="535911" y="2133088"/>
                    <a:pt x="269647" y="2191014"/>
                    <a:pt x="124106" y="2152127"/>
                  </a:cubicBezTo>
                  <a:cubicBezTo>
                    <a:pt x="74210" y="2138771"/>
                    <a:pt x="38662" y="2114049"/>
                    <a:pt x="18539" y="2078769"/>
                  </a:cubicBezTo>
                  <a:cubicBezTo>
                    <a:pt x="-83236" y="1900388"/>
                    <a:pt x="258909" y="1586215"/>
                    <a:pt x="439726" y="1437787"/>
                  </a:cubicBezTo>
                  <a:cubicBezTo>
                    <a:pt x="432236" y="1421907"/>
                    <a:pt x="428177" y="1404315"/>
                    <a:pt x="428177" y="1385636"/>
                  </a:cubicBezTo>
                  <a:cubicBezTo>
                    <a:pt x="428177" y="1367140"/>
                    <a:pt x="432236" y="1349544"/>
                    <a:pt x="439634" y="1333844"/>
                  </a:cubicBezTo>
                  <a:cubicBezTo>
                    <a:pt x="258186" y="1184879"/>
                    <a:pt x="-83056" y="871063"/>
                    <a:pt x="18539" y="693134"/>
                  </a:cubicBezTo>
                  <a:cubicBezTo>
                    <a:pt x="38662" y="657766"/>
                    <a:pt x="74210" y="633040"/>
                    <a:pt x="124106" y="619687"/>
                  </a:cubicBezTo>
                  <a:cubicBezTo>
                    <a:pt x="269467" y="580620"/>
                    <a:pt x="535819" y="638727"/>
                    <a:pt x="851799" y="769919"/>
                  </a:cubicBezTo>
                  <a:cubicBezTo>
                    <a:pt x="909545" y="339167"/>
                    <a:pt x="1029729" y="0"/>
                    <a:pt x="1205854" y="0"/>
                  </a:cubicBezTo>
                  <a:cubicBezTo>
                    <a:pt x="1414192" y="0"/>
                    <a:pt x="1513264" y="466932"/>
                    <a:pt x="1549536" y="697105"/>
                  </a:cubicBezTo>
                  <a:cubicBezTo>
                    <a:pt x="1581836" y="701256"/>
                    <a:pt x="1610437" y="718128"/>
                    <a:pt x="1629837" y="742578"/>
                  </a:cubicBezTo>
                  <a:cubicBezTo>
                    <a:pt x="1846116" y="658578"/>
                    <a:pt x="2290670" y="513761"/>
                    <a:pt x="2393261" y="693045"/>
                  </a:cubicBezTo>
                  <a:cubicBezTo>
                    <a:pt x="2480512" y="845709"/>
                    <a:pt x="2248444" y="1120095"/>
                    <a:pt x="1907018" y="1385907"/>
                  </a:cubicBezTo>
                  <a:cubicBezTo>
                    <a:pt x="2248352" y="1651628"/>
                    <a:pt x="2480420" y="1926014"/>
                    <a:pt x="2393261" y="2078769"/>
                  </a:cubicBezTo>
                  <a:cubicBezTo>
                    <a:pt x="2290762" y="2258326"/>
                    <a:pt x="1846296" y="2113417"/>
                    <a:pt x="1629477" y="2029325"/>
                  </a:cubicBezTo>
                  <a:cubicBezTo>
                    <a:pt x="1610169" y="2053779"/>
                    <a:pt x="1581748" y="2070739"/>
                    <a:pt x="1549264" y="2075070"/>
                  </a:cubicBezTo>
                  <a:cubicBezTo>
                    <a:pt x="1512901" y="2305967"/>
                    <a:pt x="1413740" y="2771815"/>
                    <a:pt x="1205854" y="2771815"/>
                  </a:cubicBezTo>
                  <a:close/>
                  <a:moveTo>
                    <a:pt x="913696" y="1975550"/>
                  </a:moveTo>
                  <a:cubicBezTo>
                    <a:pt x="972614" y="2424798"/>
                    <a:pt x="1093881" y="2706759"/>
                    <a:pt x="1205854" y="2706759"/>
                  </a:cubicBezTo>
                  <a:cubicBezTo>
                    <a:pt x="1295633" y="2706759"/>
                    <a:pt x="1415544" y="2508438"/>
                    <a:pt x="1484931" y="2066140"/>
                  </a:cubicBezTo>
                  <a:cubicBezTo>
                    <a:pt x="1441170" y="2047372"/>
                    <a:pt x="1410401" y="2003883"/>
                    <a:pt x="1410401" y="1953263"/>
                  </a:cubicBezTo>
                  <a:cubicBezTo>
                    <a:pt x="1410401" y="1892178"/>
                    <a:pt x="1455246" y="1841470"/>
                    <a:pt x="1513713" y="1832088"/>
                  </a:cubicBezTo>
                  <a:cubicBezTo>
                    <a:pt x="1519307" y="1772083"/>
                    <a:pt x="1523818" y="1711270"/>
                    <a:pt x="1527157" y="1649916"/>
                  </a:cubicBezTo>
                  <a:cubicBezTo>
                    <a:pt x="1485383" y="1676082"/>
                    <a:pt x="1443065" y="1701527"/>
                    <a:pt x="1400748" y="1726338"/>
                  </a:cubicBezTo>
                  <a:cubicBezTo>
                    <a:pt x="1233195" y="1824238"/>
                    <a:pt x="1068256" y="1908150"/>
                    <a:pt x="913696" y="1975550"/>
                  </a:cubicBezTo>
                  <a:close/>
                  <a:moveTo>
                    <a:pt x="481952" y="1487055"/>
                  </a:moveTo>
                  <a:cubicBezTo>
                    <a:pt x="140166" y="1766760"/>
                    <a:pt x="30632" y="1968872"/>
                    <a:pt x="74934" y="2046469"/>
                  </a:cubicBezTo>
                  <a:cubicBezTo>
                    <a:pt x="86211" y="2066228"/>
                    <a:pt x="108406" y="2080665"/>
                    <a:pt x="140982" y="2089418"/>
                  </a:cubicBezTo>
                  <a:cubicBezTo>
                    <a:pt x="272171" y="2124335"/>
                    <a:pt x="535639" y="2062709"/>
                    <a:pt x="843317" y="1933772"/>
                  </a:cubicBezTo>
                  <a:cubicBezTo>
                    <a:pt x="831136" y="1829201"/>
                    <a:pt x="822566" y="1720295"/>
                    <a:pt x="817512" y="1610034"/>
                  </a:cubicBezTo>
                  <a:cubicBezTo>
                    <a:pt x="752275" y="1568348"/>
                    <a:pt x="688666" y="1525490"/>
                    <a:pt x="627041" y="1481640"/>
                  </a:cubicBezTo>
                  <a:cubicBezTo>
                    <a:pt x="587611" y="1513129"/>
                    <a:pt x="523730" y="1515656"/>
                    <a:pt x="481952" y="1487055"/>
                  </a:cubicBezTo>
                  <a:close/>
                  <a:moveTo>
                    <a:pt x="1654831" y="1969504"/>
                  </a:moveTo>
                  <a:cubicBezTo>
                    <a:pt x="2064740" y="2128849"/>
                    <a:pt x="2292474" y="2124154"/>
                    <a:pt x="2336867" y="2046560"/>
                  </a:cubicBezTo>
                  <a:cubicBezTo>
                    <a:pt x="2392358" y="1949384"/>
                    <a:pt x="2210277" y="1702699"/>
                    <a:pt x="1853783" y="1426690"/>
                  </a:cubicBezTo>
                  <a:cubicBezTo>
                    <a:pt x="1771858" y="1488407"/>
                    <a:pt x="1684515" y="1549040"/>
                    <a:pt x="1594469" y="1607418"/>
                  </a:cubicBezTo>
                  <a:cubicBezTo>
                    <a:pt x="1590950" y="1685647"/>
                    <a:pt x="1585535" y="1763153"/>
                    <a:pt x="1578317" y="1839303"/>
                  </a:cubicBezTo>
                  <a:cubicBezTo>
                    <a:pt x="1623702" y="1857258"/>
                    <a:pt x="1655914" y="1901652"/>
                    <a:pt x="1655914" y="1953443"/>
                  </a:cubicBezTo>
                  <a:cubicBezTo>
                    <a:pt x="1655823" y="1958858"/>
                    <a:pt x="1655462" y="1964181"/>
                    <a:pt x="1654831" y="1969504"/>
                  </a:cubicBezTo>
                  <a:close/>
                  <a:moveTo>
                    <a:pt x="1533112" y="1895609"/>
                  </a:moveTo>
                  <a:cubicBezTo>
                    <a:pt x="1501263" y="1895609"/>
                    <a:pt x="1475366" y="1921503"/>
                    <a:pt x="1475366" y="1953352"/>
                  </a:cubicBezTo>
                  <a:cubicBezTo>
                    <a:pt x="1475366" y="1985204"/>
                    <a:pt x="1501263" y="2011101"/>
                    <a:pt x="1533112" y="2011101"/>
                  </a:cubicBezTo>
                  <a:cubicBezTo>
                    <a:pt x="1564964" y="2011101"/>
                    <a:pt x="1590858" y="1985204"/>
                    <a:pt x="1590858" y="1953352"/>
                  </a:cubicBezTo>
                  <a:cubicBezTo>
                    <a:pt x="1590858" y="1921503"/>
                    <a:pt x="1564872" y="1895609"/>
                    <a:pt x="1533112" y="1895609"/>
                  </a:cubicBezTo>
                  <a:close/>
                  <a:moveTo>
                    <a:pt x="884371" y="1652080"/>
                  </a:moveTo>
                  <a:cubicBezTo>
                    <a:pt x="889154" y="1741498"/>
                    <a:pt x="896281" y="1826762"/>
                    <a:pt x="905303" y="1907158"/>
                  </a:cubicBezTo>
                  <a:cubicBezTo>
                    <a:pt x="1053911" y="1841742"/>
                    <a:pt x="1211269" y="1761797"/>
                    <a:pt x="1367815" y="1670395"/>
                  </a:cubicBezTo>
                  <a:cubicBezTo>
                    <a:pt x="1424206" y="1637463"/>
                    <a:pt x="1478617" y="1604351"/>
                    <a:pt x="1530768" y="1571055"/>
                  </a:cubicBezTo>
                  <a:cubicBezTo>
                    <a:pt x="1533024" y="1509610"/>
                    <a:pt x="1534196" y="1447804"/>
                    <a:pt x="1534196" y="1385816"/>
                  </a:cubicBezTo>
                  <a:lnTo>
                    <a:pt x="1599252" y="1385816"/>
                  </a:lnTo>
                  <a:cubicBezTo>
                    <a:pt x="1599252" y="1433368"/>
                    <a:pt x="1598528" y="1480828"/>
                    <a:pt x="1597265" y="1528017"/>
                  </a:cubicBezTo>
                  <a:cubicBezTo>
                    <a:pt x="1669539" y="1480377"/>
                    <a:pt x="1737299" y="1432736"/>
                    <a:pt x="1800100" y="1385816"/>
                  </a:cubicBezTo>
                  <a:cubicBezTo>
                    <a:pt x="1674590" y="1292158"/>
                    <a:pt x="1529776" y="1195797"/>
                    <a:pt x="1367904" y="1101328"/>
                  </a:cubicBezTo>
                  <a:cubicBezTo>
                    <a:pt x="1313588" y="1069656"/>
                    <a:pt x="1259541" y="1039339"/>
                    <a:pt x="1205946" y="1010737"/>
                  </a:cubicBezTo>
                  <a:cubicBezTo>
                    <a:pt x="1150816" y="1039791"/>
                    <a:pt x="1096048" y="1070019"/>
                    <a:pt x="1041730" y="1101416"/>
                  </a:cubicBezTo>
                  <a:lnTo>
                    <a:pt x="1009246" y="1045205"/>
                  </a:lnTo>
                  <a:cubicBezTo>
                    <a:pt x="1051383" y="1020843"/>
                    <a:pt x="1093793" y="997205"/>
                    <a:pt x="1136379" y="974194"/>
                  </a:cubicBezTo>
                  <a:cubicBezTo>
                    <a:pt x="1057790" y="933772"/>
                    <a:pt x="980373" y="896781"/>
                    <a:pt x="905486" y="863577"/>
                  </a:cubicBezTo>
                  <a:cubicBezTo>
                    <a:pt x="887710" y="1020843"/>
                    <a:pt x="877425" y="1196337"/>
                    <a:pt x="877425" y="1385907"/>
                  </a:cubicBezTo>
                  <a:cubicBezTo>
                    <a:pt x="877425" y="1450060"/>
                    <a:pt x="878597" y="1512589"/>
                    <a:pt x="880852" y="1573311"/>
                  </a:cubicBezTo>
                  <a:cubicBezTo>
                    <a:pt x="933547" y="1606515"/>
                    <a:pt x="987231" y="1638907"/>
                    <a:pt x="1041638" y="1670307"/>
                  </a:cubicBezTo>
                  <a:lnTo>
                    <a:pt x="1009157" y="1726518"/>
                  </a:lnTo>
                  <a:cubicBezTo>
                    <a:pt x="967111" y="1702339"/>
                    <a:pt x="925517" y="1677434"/>
                    <a:pt x="884371" y="1652080"/>
                  </a:cubicBezTo>
                  <a:close/>
                  <a:moveTo>
                    <a:pt x="665476" y="1429309"/>
                  </a:moveTo>
                  <a:cubicBezTo>
                    <a:pt x="714020" y="1463773"/>
                    <a:pt x="763736" y="1497701"/>
                    <a:pt x="814536" y="1530813"/>
                  </a:cubicBezTo>
                  <a:cubicBezTo>
                    <a:pt x="813181" y="1482452"/>
                    <a:pt x="812461" y="1434088"/>
                    <a:pt x="812461" y="1385907"/>
                  </a:cubicBezTo>
                  <a:cubicBezTo>
                    <a:pt x="812461" y="1200848"/>
                    <a:pt x="822926" y="1012541"/>
                    <a:pt x="843409" y="836959"/>
                  </a:cubicBezTo>
                  <a:cubicBezTo>
                    <a:pt x="535367" y="707118"/>
                    <a:pt x="274790" y="646485"/>
                    <a:pt x="140890" y="682488"/>
                  </a:cubicBezTo>
                  <a:cubicBezTo>
                    <a:pt x="108318" y="691150"/>
                    <a:pt x="86123" y="705586"/>
                    <a:pt x="74842" y="725346"/>
                  </a:cubicBezTo>
                  <a:cubicBezTo>
                    <a:pt x="30540" y="802851"/>
                    <a:pt x="140166" y="1004783"/>
                    <a:pt x="481592" y="1284311"/>
                  </a:cubicBezTo>
                  <a:cubicBezTo>
                    <a:pt x="501263" y="1270867"/>
                    <a:pt x="525082" y="1262925"/>
                    <a:pt x="550796" y="1262925"/>
                  </a:cubicBezTo>
                  <a:cubicBezTo>
                    <a:pt x="618467" y="1262925"/>
                    <a:pt x="673506" y="1317964"/>
                    <a:pt x="673506" y="1385636"/>
                  </a:cubicBezTo>
                  <a:cubicBezTo>
                    <a:pt x="673506" y="1400976"/>
                    <a:pt x="670711" y="1415772"/>
                    <a:pt x="665476" y="1429309"/>
                  </a:cubicBezTo>
                  <a:close/>
                  <a:moveTo>
                    <a:pt x="550796" y="1327801"/>
                  </a:moveTo>
                  <a:cubicBezTo>
                    <a:pt x="518947" y="1327801"/>
                    <a:pt x="493050" y="1353695"/>
                    <a:pt x="493050" y="1385547"/>
                  </a:cubicBezTo>
                  <a:cubicBezTo>
                    <a:pt x="493050" y="1417396"/>
                    <a:pt x="518947" y="1443293"/>
                    <a:pt x="550796" y="1443293"/>
                  </a:cubicBezTo>
                  <a:cubicBezTo>
                    <a:pt x="582648" y="1443293"/>
                    <a:pt x="608542" y="1417396"/>
                    <a:pt x="608542" y="1385547"/>
                  </a:cubicBezTo>
                  <a:cubicBezTo>
                    <a:pt x="608542" y="1353695"/>
                    <a:pt x="582648" y="1327801"/>
                    <a:pt x="550796" y="1327801"/>
                  </a:cubicBezTo>
                  <a:close/>
                  <a:moveTo>
                    <a:pt x="1275782" y="974646"/>
                  </a:moveTo>
                  <a:cubicBezTo>
                    <a:pt x="1317107" y="997293"/>
                    <a:pt x="1358793" y="1020843"/>
                    <a:pt x="1400659" y="1045297"/>
                  </a:cubicBezTo>
                  <a:cubicBezTo>
                    <a:pt x="1558466" y="1137419"/>
                    <a:pt x="1713840" y="1240098"/>
                    <a:pt x="1853695" y="1345213"/>
                  </a:cubicBezTo>
                  <a:cubicBezTo>
                    <a:pt x="2210186" y="1069115"/>
                    <a:pt x="2392358" y="822522"/>
                    <a:pt x="2336779" y="725346"/>
                  </a:cubicBezTo>
                  <a:cubicBezTo>
                    <a:pt x="2292566" y="648020"/>
                    <a:pt x="2065100" y="643146"/>
                    <a:pt x="1655191" y="802400"/>
                  </a:cubicBezTo>
                  <a:cubicBezTo>
                    <a:pt x="1655914" y="807814"/>
                    <a:pt x="1656366" y="813317"/>
                    <a:pt x="1656366" y="818912"/>
                  </a:cubicBezTo>
                  <a:cubicBezTo>
                    <a:pt x="1656366" y="886583"/>
                    <a:pt x="1601327" y="941622"/>
                    <a:pt x="1533655" y="941622"/>
                  </a:cubicBezTo>
                  <a:cubicBezTo>
                    <a:pt x="1495309" y="941622"/>
                    <a:pt x="1461021" y="923938"/>
                    <a:pt x="1438463" y="896329"/>
                  </a:cubicBezTo>
                  <a:cubicBezTo>
                    <a:pt x="1384236" y="921051"/>
                    <a:pt x="1329920" y="947309"/>
                    <a:pt x="1275782" y="974646"/>
                  </a:cubicBezTo>
                  <a:close/>
                  <a:moveTo>
                    <a:pt x="913696" y="796173"/>
                  </a:moveTo>
                  <a:cubicBezTo>
                    <a:pt x="1007894" y="837319"/>
                    <a:pt x="1106062" y="884508"/>
                    <a:pt x="1206215" y="937291"/>
                  </a:cubicBezTo>
                  <a:cubicBezTo>
                    <a:pt x="1274698" y="901832"/>
                    <a:pt x="1343453" y="868176"/>
                    <a:pt x="1412208" y="836779"/>
                  </a:cubicBezTo>
                  <a:cubicBezTo>
                    <a:pt x="1411305" y="830913"/>
                    <a:pt x="1410853" y="824866"/>
                    <a:pt x="1410853" y="818823"/>
                  </a:cubicBezTo>
                  <a:cubicBezTo>
                    <a:pt x="1410853" y="768384"/>
                    <a:pt x="1441530" y="724894"/>
                    <a:pt x="1485111" y="706038"/>
                  </a:cubicBezTo>
                  <a:cubicBezTo>
                    <a:pt x="1415908" y="263557"/>
                    <a:pt x="1295813" y="64964"/>
                    <a:pt x="1205854" y="64964"/>
                  </a:cubicBezTo>
                  <a:cubicBezTo>
                    <a:pt x="1093881" y="64964"/>
                    <a:pt x="972614" y="347017"/>
                    <a:pt x="913696" y="796173"/>
                  </a:cubicBezTo>
                  <a:close/>
                  <a:moveTo>
                    <a:pt x="1533655" y="761077"/>
                  </a:moveTo>
                  <a:cubicBezTo>
                    <a:pt x="1501803" y="761077"/>
                    <a:pt x="1475909" y="786971"/>
                    <a:pt x="1475909" y="818823"/>
                  </a:cubicBezTo>
                  <a:cubicBezTo>
                    <a:pt x="1475909" y="850672"/>
                    <a:pt x="1501803" y="876569"/>
                    <a:pt x="1533655" y="876569"/>
                  </a:cubicBezTo>
                  <a:cubicBezTo>
                    <a:pt x="1565504" y="876569"/>
                    <a:pt x="1591402" y="850672"/>
                    <a:pt x="1591402" y="818823"/>
                  </a:cubicBezTo>
                  <a:cubicBezTo>
                    <a:pt x="1591402" y="786971"/>
                    <a:pt x="1565416" y="761077"/>
                    <a:pt x="1533655" y="761077"/>
                  </a:cubicBezTo>
                  <a:close/>
                </a:path>
              </a:pathLst>
            </a:custGeom>
            <a:solidFill>
              <a:schemeClr val="bg1"/>
            </a:solidFill>
            <a:ln w="33950" cap="flat">
              <a:noFill/>
              <a:prstDash val="solid"/>
              <a:miter/>
            </a:ln>
          </p:spPr>
          <p:txBody>
            <a:bodyPr rtlCol="0" anchor="ctr"/>
            <a:lstStyle/>
            <a:p>
              <a:endParaRPr lang="en-UA"/>
            </a:p>
          </p:txBody>
        </p:sp>
      </p:grpSp>
      <p:grpSp>
        <p:nvGrpSpPr>
          <p:cNvPr id="104" name="Group 103">
            <a:extLst>
              <a:ext uri="{FF2B5EF4-FFF2-40B4-BE49-F238E27FC236}">
                <a16:creationId xmlns:a16="http://schemas.microsoft.com/office/drawing/2014/main" id="{958940F5-446F-BC47-ADD6-0EBA7DA150FB}"/>
              </a:ext>
            </a:extLst>
          </p:cNvPr>
          <p:cNvGrpSpPr/>
          <p:nvPr userDrawn="1"/>
        </p:nvGrpSpPr>
        <p:grpSpPr>
          <a:xfrm>
            <a:off x="21642823" y="10971648"/>
            <a:ext cx="2744352" cy="2744352"/>
            <a:chOff x="20956375" y="10285200"/>
            <a:chExt cx="3430800" cy="3430800"/>
          </a:xfrm>
        </p:grpSpPr>
        <p:sp>
          <p:nvSpPr>
            <p:cNvPr id="105" name="Freeform 75">
              <a:extLst>
                <a:ext uri="{FF2B5EF4-FFF2-40B4-BE49-F238E27FC236}">
                  <a16:creationId xmlns:a16="http://schemas.microsoft.com/office/drawing/2014/main" id="{EA5AE98D-19D3-F94D-9B3C-B0D31E192BA1}"/>
                </a:ext>
              </a:extLst>
            </p:cNvPr>
            <p:cNvSpPr>
              <a:spLocks noChangeAspect="1"/>
            </p:cNvSpPr>
            <p:nvPr userDrawn="1"/>
          </p:nvSpPr>
          <p:spPr>
            <a:xfrm>
              <a:off x="20956375" y="1028520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6" name="Graphic 75">
              <a:extLst>
                <a:ext uri="{FF2B5EF4-FFF2-40B4-BE49-F238E27FC236}">
                  <a16:creationId xmlns:a16="http://schemas.microsoft.com/office/drawing/2014/main" id="{4AE33106-9583-3B49-BD84-C0AFF387566C}"/>
                </a:ext>
              </a:extLst>
            </p:cNvPr>
            <p:cNvSpPr/>
            <p:nvPr/>
          </p:nvSpPr>
          <p:spPr>
            <a:xfrm>
              <a:off x="21451196" y="10786908"/>
              <a:ext cx="2410834" cy="2410901"/>
            </a:xfrm>
            <a:custGeom>
              <a:avLst/>
              <a:gdLst>
                <a:gd name="connsiteX0" fmla="*/ 1295614 w 2410834"/>
                <a:gd name="connsiteY0" fmla="*/ 2410902 h 2410901"/>
                <a:gd name="connsiteX1" fmla="*/ 1279642 w 2410834"/>
                <a:gd name="connsiteY1" fmla="*/ 2406659 h 2410901"/>
                <a:gd name="connsiteX2" fmla="*/ 1263130 w 2410834"/>
                <a:gd name="connsiteY2" fmla="*/ 2378417 h 2410901"/>
                <a:gd name="connsiteX3" fmla="*/ 1263130 w 2410834"/>
                <a:gd name="connsiteY3" fmla="*/ 1774970 h 2410901"/>
                <a:gd name="connsiteX4" fmla="*/ 1235161 w 2410834"/>
                <a:gd name="connsiteY4" fmla="*/ 1763421 h 2410901"/>
                <a:gd name="connsiteX5" fmla="*/ 777163 w 2410834"/>
                <a:gd name="connsiteY5" fmla="*/ 2220971 h 2410901"/>
                <a:gd name="connsiteX6" fmla="*/ 731234 w 2410834"/>
                <a:gd name="connsiteY6" fmla="*/ 2174954 h 2410901"/>
                <a:gd name="connsiteX7" fmla="*/ 1189056 w 2410834"/>
                <a:gd name="connsiteY7" fmla="*/ 1717496 h 2410901"/>
                <a:gd name="connsiteX8" fmla="*/ 1172812 w 2410834"/>
                <a:gd name="connsiteY8" fmla="*/ 1656591 h 2410901"/>
                <a:gd name="connsiteX9" fmla="*/ 1295523 w 2410834"/>
                <a:gd name="connsiteY9" fmla="*/ 1533880 h 2410901"/>
                <a:gd name="connsiteX10" fmla="*/ 1418233 w 2410834"/>
                <a:gd name="connsiteY10" fmla="*/ 1656591 h 2410901"/>
                <a:gd name="connsiteX11" fmla="*/ 1328007 w 2410834"/>
                <a:gd name="connsiteY11" fmla="*/ 1774970 h 2410901"/>
                <a:gd name="connsiteX12" fmla="*/ 1328007 w 2410834"/>
                <a:gd name="connsiteY12" fmla="*/ 2321123 h 2410901"/>
                <a:gd name="connsiteX13" fmla="*/ 1714094 w 2410834"/>
                <a:gd name="connsiteY13" fmla="*/ 2089418 h 2410901"/>
                <a:gd name="connsiteX14" fmla="*/ 1714094 w 2410834"/>
                <a:gd name="connsiteY14" fmla="*/ 1295677 h 2410901"/>
                <a:gd name="connsiteX15" fmla="*/ 1723568 w 2410834"/>
                <a:gd name="connsiteY15" fmla="*/ 1272762 h 2410901"/>
                <a:gd name="connsiteX16" fmla="*/ 2100089 w 2410834"/>
                <a:gd name="connsiteY16" fmla="*/ 896417 h 2410901"/>
                <a:gd name="connsiteX17" fmla="*/ 2345871 w 2410834"/>
                <a:gd name="connsiteY17" fmla="*/ 303167 h 2410901"/>
                <a:gd name="connsiteX18" fmla="*/ 2345871 w 2410834"/>
                <a:gd name="connsiteY18" fmla="*/ 64964 h 2410901"/>
                <a:gd name="connsiteX19" fmla="*/ 2107668 w 2410834"/>
                <a:gd name="connsiteY19" fmla="*/ 64964 h 2410901"/>
                <a:gd name="connsiteX20" fmla="*/ 1514690 w 2410834"/>
                <a:gd name="connsiteY20" fmla="*/ 310657 h 2410901"/>
                <a:gd name="connsiteX21" fmla="*/ 1138164 w 2410834"/>
                <a:gd name="connsiteY21" fmla="*/ 686999 h 2410901"/>
                <a:gd name="connsiteX22" fmla="*/ 1115158 w 2410834"/>
                <a:gd name="connsiteY22" fmla="*/ 696561 h 2410901"/>
                <a:gd name="connsiteX23" fmla="*/ 321600 w 2410834"/>
                <a:gd name="connsiteY23" fmla="*/ 696561 h 2410901"/>
                <a:gd name="connsiteX24" fmla="*/ 89804 w 2410834"/>
                <a:gd name="connsiteY24" fmla="*/ 1082740 h 2410901"/>
                <a:gd name="connsiteX25" fmla="*/ 635865 w 2410834"/>
                <a:gd name="connsiteY25" fmla="*/ 1082740 h 2410901"/>
                <a:gd name="connsiteX26" fmla="*/ 754244 w 2410834"/>
                <a:gd name="connsiteY26" fmla="*/ 992510 h 2410901"/>
                <a:gd name="connsiteX27" fmla="*/ 876955 w 2410834"/>
                <a:gd name="connsiteY27" fmla="*/ 1115221 h 2410901"/>
                <a:gd name="connsiteX28" fmla="*/ 754244 w 2410834"/>
                <a:gd name="connsiteY28" fmla="*/ 1237931 h 2410901"/>
                <a:gd name="connsiteX29" fmla="*/ 693519 w 2410834"/>
                <a:gd name="connsiteY29" fmla="*/ 1221871 h 2410901"/>
                <a:gd name="connsiteX30" fmla="*/ 235793 w 2410834"/>
                <a:gd name="connsiteY30" fmla="*/ 1679601 h 2410901"/>
                <a:gd name="connsiteX31" fmla="*/ 189864 w 2410834"/>
                <a:gd name="connsiteY31" fmla="*/ 1633584 h 2410901"/>
                <a:gd name="connsiteX32" fmla="*/ 647502 w 2410834"/>
                <a:gd name="connsiteY32" fmla="*/ 1175854 h 2410901"/>
                <a:gd name="connsiteX33" fmla="*/ 635865 w 2410834"/>
                <a:gd name="connsiteY33" fmla="*/ 1147705 h 2410901"/>
                <a:gd name="connsiteX34" fmla="*/ 32417 w 2410834"/>
                <a:gd name="connsiteY34" fmla="*/ 1147705 h 2410901"/>
                <a:gd name="connsiteX35" fmla="*/ 4176 w 2410834"/>
                <a:gd name="connsiteY35" fmla="*/ 1131193 h 2410901"/>
                <a:gd name="connsiteX36" fmla="*/ 4628 w 2410834"/>
                <a:gd name="connsiteY36" fmla="*/ 1098529 h 2410901"/>
                <a:gd name="connsiteX37" fmla="*/ 275403 w 2410834"/>
                <a:gd name="connsiteY37" fmla="*/ 647389 h 2410901"/>
                <a:gd name="connsiteX38" fmla="*/ 303193 w 2410834"/>
                <a:gd name="connsiteY38" fmla="*/ 631597 h 2410901"/>
                <a:gd name="connsiteX39" fmla="*/ 1101713 w 2410834"/>
                <a:gd name="connsiteY39" fmla="*/ 631597 h 2410901"/>
                <a:gd name="connsiteX40" fmla="*/ 1468673 w 2410834"/>
                <a:gd name="connsiteY40" fmla="*/ 264729 h 2410901"/>
                <a:gd name="connsiteX41" fmla="*/ 2107668 w 2410834"/>
                <a:gd name="connsiteY41" fmla="*/ 0 h 2410901"/>
                <a:gd name="connsiteX42" fmla="*/ 2378354 w 2410834"/>
                <a:gd name="connsiteY42" fmla="*/ 0 h 2410901"/>
                <a:gd name="connsiteX43" fmla="*/ 2410835 w 2410834"/>
                <a:gd name="connsiteY43" fmla="*/ 32480 h 2410901"/>
                <a:gd name="connsiteX44" fmla="*/ 2410835 w 2410834"/>
                <a:gd name="connsiteY44" fmla="*/ 303167 h 2410901"/>
                <a:gd name="connsiteX45" fmla="*/ 2146198 w 2410834"/>
                <a:gd name="connsiteY45" fmla="*/ 942254 h 2410901"/>
                <a:gd name="connsiteX46" fmla="*/ 1779238 w 2410834"/>
                <a:gd name="connsiteY46" fmla="*/ 1309122 h 2410901"/>
                <a:gd name="connsiteX47" fmla="*/ 1779238 w 2410834"/>
                <a:gd name="connsiteY47" fmla="*/ 2107734 h 2410901"/>
                <a:gd name="connsiteX48" fmla="*/ 1763446 w 2410834"/>
                <a:gd name="connsiteY48" fmla="*/ 2135615 h 2410901"/>
                <a:gd name="connsiteX49" fmla="*/ 1312306 w 2410834"/>
                <a:gd name="connsiteY49" fmla="*/ 2406299 h 2410901"/>
                <a:gd name="connsiteX50" fmla="*/ 1295614 w 2410834"/>
                <a:gd name="connsiteY50" fmla="*/ 2410902 h 2410901"/>
                <a:gd name="connsiteX51" fmla="*/ 1295614 w 2410834"/>
                <a:gd name="connsiteY51" fmla="*/ 1598845 h 2410901"/>
                <a:gd name="connsiteX52" fmla="*/ 1237868 w 2410834"/>
                <a:gd name="connsiteY52" fmla="*/ 1656591 h 2410901"/>
                <a:gd name="connsiteX53" fmla="*/ 1295614 w 2410834"/>
                <a:gd name="connsiteY53" fmla="*/ 1714337 h 2410901"/>
                <a:gd name="connsiteX54" fmla="*/ 1353360 w 2410834"/>
                <a:gd name="connsiteY54" fmla="*/ 1656591 h 2410901"/>
                <a:gd name="connsiteX55" fmla="*/ 1295614 w 2410834"/>
                <a:gd name="connsiteY55" fmla="*/ 1598845 h 2410901"/>
                <a:gd name="connsiteX56" fmla="*/ 754244 w 2410834"/>
                <a:gd name="connsiteY56" fmla="*/ 1057475 h 2410901"/>
                <a:gd name="connsiteX57" fmla="*/ 696498 w 2410834"/>
                <a:gd name="connsiteY57" fmla="*/ 1115221 h 2410901"/>
                <a:gd name="connsiteX58" fmla="*/ 754244 w 2410834"/>
                <a:gd name="connsiteY58" fmla="*/ 1172967 h 2410901"/>
                <a:gd name="connsiteX59" fmla="*/ 811990 w 2410834"/>
                <a:gd name="connsiteY59" fmla="*/ 1115221 h 2410901"/>
                <a:gd name="connsiteX60" fmla="*/ 754244 w 2410834"/>
                <a:gd name="connsiteY60" fmla="*/ 1057475 h 2410901"/>
                <a:gd name="connsiteX61" fmla="*/ 55336 w 2410834"/>
                <a:gd name="connsiteY61" fmla="*/ 2401428 h 2410901"/>
                <a:gd name="connsiteX62" fmla="*/ 9407 w 2410834"/>
                <a:gd name="connsiteY62" fmla="*/ 2355411 h 2410901"/>
                <a:gd name="connsiteX63" fmla="*/ 1188964 w 2410834"/>
                <a:gd name="connsiteY63" fmla="*/ 1175946 h 2410901"/>
                <a:gd name="connsiteX64" fmla="*/ 1172904 w 2410834"/>
                <a:gd name="connsiteY64" fmla="*/ 1115221 h 2410901"/>
                <a:gd name="connsiteX65" fmla="*/ 1295614 w 2410834"/>
                <a:gd name="connsiteY65" fmla="*/ 992510 h 2410901"/>
                <a:gd name="connsiteX66" fmla="*/ 1418325 w 2410834"/>
                <a:gd name="connsiteY66" fmla="*/ 1115221 h 2410901"/>
                <a:gd name="connsiteX67" fmla="*/ 1295614 w 2410834"/>
                <a:gd name="connsiteY67" fmla="*/ 1237931 h 2410901"/>
                <a:gd name="connsiteX68" fmla="*/ 1234889 w 2410834"/>
                <a:gd name="connsiteY68" fmla="*/ 1221871 h 2410901"/>
                <a:gd name="connsiteX69" fmla="*/ 55336 w 2410834"/>
                <a:gd name="connsiteY69" fmla="*/ 2401428 h 2410901"/>
                <a:gd name="connsiteX70" fmla="*/ 1295614 w 2410834"/>
                <a:gd name="connsiteY70" fmla="*/ 1057475 h 2410901"/>
                <a:gd name="connsiteX71" fmla="*/ 1237868 w 2410834"/>
                <a:gd name="connsiteY71" fmla="*/ 1115221 h 2410901"/>
                <a:gd name="connsiteX72" fmla="*/ 1295614 w 2410834"/>
                <a:gd name="connsiteY72" fmla="*/ 1172967 h 2410901"/>
                <a:gd name="connsiteX73" fmla="*/ 1353360 w 2410834"/>
                <a:gd name="connsiteY73" fmla="*/ 1115221 h 2410901"/>
                <a:gd name="connsiteX74" fmla="*/ 1295614 w 2410834"/>
                <a:gd name="connsiteY74" fmla="*/ 1057475 h 2410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410834" h="2410901">
                  <a:moveTo>
                    <a:pt x="1295614" y="2410902"/>
                  </a:moveTo>
                  <a:cubicBezTo>
                    <a:pt x="1290111" y="2410902"/>
                    <a:pt x="1284605" y="2409458"/>
                    <a:pt x="1279642" y="2406659"/>
                  </a:cubicBezTo>
                  <a:cubicBezTo>
                    <a:pt x="1269449" y="2400888"/>
                    <a:pt x="1263130" y="2390150"/>
                    <a:pt x="1263130" y="2378417"/>
                  </a:cubicBezTo>
                  <a:lnTo>
                    <a:pt x="1263130" y="1774970"/>
                  </a:lnTo>
                  <a:cubicBezTo>
                    <a:pt x="1253297" y="1772266"/>
                    <a:pt x="1243915" y="1768384"/>
                    <a:pt x="1235161" y="1763421"/>
                  </a:cubicBezTo>
                  <a:lnTo>
                    <a:pt x="777163" y="2220971"/>
                  </a:lnTo>
                  <a:lnTo>
                    <a:pt x="731234" y="2174954"/>
                  </a:lnTo>
                  <a:lnTo>
                    <a:pt x="1189056" y="1717496"/>
                  </a:lnTo>
                  <a:cubicBezTo>
                    <a:pt x="1178767" y="1699632"/>
                    <a:pt x="1172812" y="1678789"/>
                    <a:pt x="1172812" y="1656591"/>
                  </a:cubicBezTo>
                  <a:cubicBezTo>
                    <a:pt x="1172812" y="1588922"/>
                    <a:pt x="1227851" y="1533880"/>
                    <a:pt x="1295523" y="1533880"/>
                  </a:cubicBezTo>
                  <a:cubicBezTo>
                    <a:pt x="1363194" y="1533880"/>
                    <a:pt x="1418233" y="1588922"/>
                    <a:pt x="1418233" y="1656591"/>
                  </a:cubicBezTo>
                  <a:cubicBezTo>
                    <a:pt x="1418233" y="1712985"/>
                    <a:pt x="1379886" y="1760626"/>
                    <a:pt x="1328007" y="1774970"/>
                  </a:cubicBezTo>
                  <a:lnTo>
                    <a:pt x="1328007" y="2321123"/>
                  </a:lnTo>
                  <a:lnTo>
                    <a:pt x="1714094" y="2089418"/>
                  </a:lnTo>
                  <a:lnTo>
                    <a:pt x="1714094" y="1295677"/>
                  </a:lnTo>
                  <a:cubicBezTo>
                    <a:pt x="1714094" y="1287015"/>
                    <a:pt x="1717521" y="1278805"/>
                    <a:pt x="1723568" y="1272762"/>
                  </a:cubicBezTo>
                  <a:lnTo>
                    <a:pt x="2100089" y="896417"/>
                  </a:lnTo>
                  <a:cubicBezTo>
                    <a:pt x="2258711" y="737887"/>
                    <a:pt x="2345871" y="527294"/>
                    <a:pt x="2345871" y="303167"/>
                  </a:cubicBezTo>
                  <a:lnTo>
                    <a:pt x="2345871" y="64964"/>
                  </a:lnTo>
                  <a:lnTo>
                    <a:pt x="2107668" y="64964"/>
                  </a:lnTo>
                  <a:cubicBezTo>
                    <a:pt x="1883721" y="64964"/>
                    <a:pt x="1673040" y="152215"/>
                    <a:pt x="1514690" y="310657"/>
                  </a:cubicBezTo>
                  <a:lnTo>
                    <a:pt x="1138164" y="686999"/>
                  </a:lnTo>
                  <a:cubicBezTo>
                    <a:pt x="1132030" y="693134"/>
                    <a:pt x="1123820" y="696561"/>
                    <a:pt x="1115158" y="696561"/>
                  </a:cubicBezTo>
                  <a:lnTo>
                    <a:pt x="321600" y="696561"/>
                  </a:lnTo>
                  <a:lnTo>
                    <a:pt x="89804" y="1082740"/>
                  </a:lnTo>
                  <a:lnTo>
                    <a:pt x="635865" y="1082740"/>
                  </a:lnTo>
                  <a:cubicBezTo>
                    <a:pt x="650121" y="1030769"/>
                    <a:pt x="697762" y="992510"/>
                    <a:pt x="754244" y="992510"/>
                  </a:cubicBezTo>
                  <a:cubicBezTo>
                    <a:pt x="821916" y="992510"/>
                    <a:pt x="876955" y="1047552"/>
                    <a:pt x="876955" y="1115221"/>
                  </a:cubicBezTo>
                  <a:cubicBezTo>
                    <a:pt x="876955" y="1182892"/>
                    <a:pt x="821916" y="1237931"/>
                    <a:pt x="754244" y="1237931"/>
                  </a:cubicBezTo>
                  <a:cubicBezTo>
                    <a:pt x="732138" y="1237931"/>
                    <a:pt x="711475" y="1232068"/>
                    <a:pt x="693519" y="1221871"/>
                  </a:cubicBezTo>
                  <a:lnTo>
                    <a:pt x="235793" y="1679601"/>
                  </a:lnTo>
                  <a:lnTo>
                    <a:pt x="189864" y="1633584"/>
                  </a:lnTo>
                  <a:lnTo>
                    <a:pt x="647502" y="1175854"/>
                  </a:lnTo>
                  <a:cubicBezTo>
                    <a:pt x="642539" y="1167104"/>
                    <a:pt x="638572" y="1157630"/>
                    <a:pt x="635865" y="1147705"/>
                  </a:cubicBezTo>
                  <a:lnTo>
                    <a:pt x="32417" y="1147705"/>
                  </a:lnTo>
                  <a:cubicBezTo>
                    <a:pt x="20688" y="1147705"/>
                    <a:pt x="9859" y="1141390"/>
                    <a:pt x="4176" y="1131193"/>
                  </a:cubicBezTo>
                  <a:cubicBezTo>
                    <a:pt x="-1510" y="1120995"/>
                    <a:pt x="-1418" y="1108546"/>
                    <a:pt x="4628" y="1098529"/>
                  </a:cubicBezTo>
                  <a:lnTo>
                    <a:pt x="275403" y="647389"/>
                  </a:lnTo>
                  <a:cubicBezTo>
                    <a:pt x="281266" y="637643"/>
                    <a:pt x="291823" y="631597"/>
                    <a:pt x="303193" y="631597"/>
                  </a:cubicBezTo>
                  <a:lnTo>
                    <a:pt x="1101713" y="631597"/>
                  </a:lnTo>
                  <a:lnTo>
                    <a:pt x="1468673" y="264729"/>
                  </a:lnTo>
                  <a:cubicBezTo>
                    <a:pt x="1639384" y="94018"/>
                    <a:pt x="1866309" y="0"/>
                    <a:pt x="2107668" y="0"/>
                  </a:cubicBezTo>
                  <a:lnTo>
                    <a:pt x="2378354" y="0"/>
                  </a:lnTo>
                  <a:cubicBezTo>
                    <a:pt x="2396310" y="0"/>
                    <a:pt x="2410835" y="14528"/>
                    <a:pt x="2410835" y="32480"/>
                  </a:cubicBezTo>
                  <a:lnTo>
                    <a:pt x="2410835" y="303167"/>
                  </a:lnTo>
                  <a:cubicBezTo>
                    <a:pt x="2410835" y="544617"/>
                    <a:pt x="2316817" y="771543"/>
                    <a:pt x="2146198" y="942254"/>
                  </a:cubicBezTo>
                  <a:lnTo>
                    <a:pt x="1779238" y="1309122"/>
                  </a:lnTo>
                  <a:lnTo>
                    <a:pt x="1779238" y="2107734"/>
                  </a:lnTo>
                  <a:cubicBezTo>
                    <a:pt x="1779238" y="2119103"/>
                    <a:pt x="1773284" y="2129661"/>
                    <a:pt x="1763446" y="2135615"/>
                  </a:cubicBezTo>
                  <a:lnTo>
                    <a:pt x="1312306" y="2406299"/>
                  </a:lnTo>
                  <a:cubicBezTo>
                    <a:pt x="1307164" y="2409366"/>
                    <a:pt x="1301389" y="2410902"/>
                    <a:pt x="1295614" y="2410902"/>
                  </a:cubicBezTo>
                  <a:close/>
                  <a:moveTo>
                    <a:pt x="1295614" y="1598845"/>
                  </a:moveTo>
                  <a:cubicBezTo>
                    <a:pt x="1263762" y="1598845"/>
                    <a:pt x="1237868" y="1624742"/>
                    <a:pt x="1237868" y="1656591"/>
                  </a:cubicBezTo>
                  <a:cubicBezTo>
                    <a:pt x="1237868" y="1688443"/>
                    <a:pt x="1263762" y="1714337"/>
                    <a:pt x="1295614" y="1714337"/>
                  </a:cubicBezTo>
                  <a:cubicBezTo>
                    <a:pt x="1327463" y="1714337"/>
                    <a:pt x="1353360" y="1688443"/>
                    <a:pt x="1353360" y="1656591"/>
                  </a:cubicBezTo>
                  <a:cubicBezTo>
                    <a:pt x="1353360" y="1624742"/>
                    <a:pt x="1327463" y="1598845"/>
                    <a:pt x="1295614" y="1598845"/>
                  </a:cubicBezTo>
                  <a:close/>
                  <a:moveTo>
                    <a:pt x="754244" y="1057475"/>
                  </a:moveTo>
                  <a:cubicBezTo>
                    <a:pt x="722392" y="1057475"/>
                    <a:pt x="696498" y="1083372"/>
                    <a:pt x="696498" y="1115221"/>
                  </a:cubicBezTo>
                  <a:cubicBezTo>
                    <a:pt x="696498" y="1147073"/>
                    <a:pt x="722392" y="1172967"/>
                    <a:pt x="754244" y="1172967"/>
                  </a:cubicBezTo>
                  <a:cubicBezTo>
                    <a:pt x="786093" y="1172967"/>
                    <a:pt x="811990" y="1147073"/>
                    <a:pt x="811990" y="1115221"/>
                  </a:cubicBezTo>
                  <a:cubicBezTo>
                    <a:pt x="811990" y="1083372"/>
                    <a:pt x="786093" y="1057475"/>
                    <a:pt x="754244" y="1057475"/>
                  </a:cubicBezTo>
                  <a:close/>
                  <a:moveTo>
                    <a:pt x="55336" y="2401428"/>
                  </a:moveTo>
                  <a:lnTo>
                    <a:pt x="9407" y="2355411"/>
                  </a:lnTo>
                  <a:lnTo>
                    <a:pt x="1188964" y="1175946"/>
                  </a:lnTo>
                  <a:cubicBezTo>
                    <a:pt x="1178767" y="1157990"/>
                    <a:pt x="1172904" y="1137327"/>
                    <a:pt x="1172904" y="1115221"/>
                  </a:cubicBezTo>
                  <a:cubicBezTo>
                    <a:pt x="1172904" y="1047552"/>
                    <a:pt x="1227943" y="992510"/>
                    <a:pt x="1295614" y="992510"/>
                  </a:cubicBezTo>
                  <a:cubicBezTo>
                    <a:pt x="1363286" y="992510"/>
                    <a:pt x="1418325" y="1047552"/>
                    <a:pt x="1418325" y="1115221"/>
                  </a:cubicBezTo>
                  <a:cubicBezTo>
                    <a:pt x="1418325" y="1182892"/>
                    <a:pt x="1363286" y="1237931"/>
                    <a:pt x="1295614" y="1237931"/>
                  </a:cubicBezTo>
                  <a:cubicBezTo>
                    <a:pt x="1273508" y="1237931"/>
                    <a:pt x="1252845" y="1232068"/>
                    <a:pt x="1234889" y="1221871"/>
                  </a:cubicBezTo>
                  <a:lnTo>
                    <a:pt x="55336" y="2401428"/>
                  </a:lnTo>
                  <a:close/>
                  <a:moveTo>
                    <a:pt x="1295614" y="1057475"/>
                  </a:moveTo>
                  <a:cubicBezTo>
                    <a:pt x="1263762" y="1057475"/>
                    <a:pt x="1237868" y="1083372"/>
                    <a:pt x="1237868" y="1115221"/>
                  </a:cubicBezTo>
                  <a:cubicBezTo>
                    <a:pt x="1237868" y="1147073"/>
                    <a:pt x="1263762" y="1172967"/>
                    <a:pt x="1295614" y="1172967"/>
                  </a:cubicBezTo>
                  <a:cubicBezTo>
                    <a:pt x="1327463" y="1172967"/>
                    <a:pt x="1353360" y="1147073"/>
                    <a:pt x="1353360" y="1115221"/>
                  </a:cubicBezTo>
                  <a:cubicBezTo>
                    <a:pt x="1353360" y="1083372"/>
                    <a:pt x="1327463" y="1057475"/>
                    <a:pt x="1295614" y="1057475"/>
                  </a:cubicBezTo>
                  <a:close/>
                </a:path>
              </a:pathLst>
            </a:custGeom>
            <a:solidFill>
              <a:schemeClr val="bg1"/>
            </a:solidFill>
            <a:ln w="33950" cap="flat">
              <a:noFill/>
              <a:prstDash val="solid"/>
              <a:miter/>
            </a:ln>
          </p:spPr>
          <p:txBody>
            <a:bodyPr rtlCol="0" anchor="ctr"/>
            <a:lstStyle/>
            <a:p>
              <a:endParaRPr lang="en-UA"/>
            </a:p>
          </p:txBody>
        </p:sp>
      </p:grpSp>
      <p:sp>
        <p:nvSpPr>
          <p:cNvPr id="107" name="Freeform 164">
            <a:extLst>
              <a:ext uri="{FF2B5EF4-FFF2-40B4-BE49-F238E27FC236}">
                <a16:creationId xmlns:a16="http://schemas.microsoft.com/office/drawing/2014/main" id="{8F792D38-B4D5-8140-A259-57C383D73C46}"/>
              </a:ext>
            </a:extLst>
          </p:cNvPr>
          <p:cNvSpPr>
            <a:spLocks noChangeAspect="1"/>
          </p:cNvSpPr>
          <p:nvPr userDrawn="1"/>
        </p:nvSpPr>
        <p:spPr>
          <a:xfrm rot="16200000">
            <a:off x="18902733" y="2744411"/>
            <a:ext cx="5484503" cy="5484385"/>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6F6F6F"/>
          </a:solidFill>
          <a:ln w="8386" cap="flat">
            <a:noFill/>
            <a:prstDash val="solid"/>
            <a:miter/>
          </a:ln>
        </p:spPr>
        <p:txBody>
          <a:bodyPr rtlCol="0" anchor="ctr"/>
          <a:lstStyle/>
          <a:p>
            <a:endParaRPr lang="en-UA" dirty="0"/>
          </a:p>
        </p:txBody>
      </p:sp>
      <p:sp>
        <p:nvSpPr>
          <p:cNvPr id="108" name="Graphic 6">
            <a:extLst>
              <a:ext uri="{FF2B5EF4-FFF2-40B4-BE49-F238E27FC236}">
                <a16:creationId xmlns:a16="http://schemas.microsoft.com/office/drawing/2014/main" id="{0D2EF97B-AC18-CE44-96C3-A16FCE1B3335}"/>
              </a:ext>
            </a:extLst>
          </p:cNvPr>
          <p:cNvSpPr/>
          <p:nvPr userDrawn="1"/>
        </p:nvSpPr>
        <p:spPr>
          <a:xfrm>
            <a:off x="21643975" y="0"/>
            <a:ext cx="2743200" cy="2743200"/>
          </a:xfrm>
          <a:custGeom>
            <a:avLst/>
            <a:gdLst>
              <a:gd name="connsiteX0" fmla="*/ 1371600 w 2743200"/>
              <a:gd name="connsiteY0" fmla="*/ 2743200 h 2743200"/>
              <a:gd name="connsiteX1" fmla="*/ 0 w 2743200"/>
              <a:gd name="connsiteY1" fmla="*/ 1371600 h 2743200"/>
              <a:gd name="connsiteX2" fmla="*/ 0 w 2743200"/>
              <a:gd name="connsiteY2" fmla="*/ 2743200 h 2743200"/>
              <a:gd name="connsiteX3" fmla="*/ 1371600 w 2743200"/>
              <a:gd name="connsiteY3" fmla="*/ 2743200 h 2743200"/>
              <a:gd name="connsiteX4" fmla="*/ 1371600 w 2743200"/>
              <a:gd name="connsiteY4" fmla="*/ 2743200 h 2743200"/>
              <a:gd name="connsiteX5" fmla="*/ 2743200 w 2743200"/>
              <a:gd name="connsiteY5" fmla="*/ 1371600 h 2743200"/>
              <a:gd name="connsiteX6" fmla="*/ 2743200 w 2743200"/>
              <a:gd name="connsiteY6" fmla="*/ 2743200 h 2743200"/>
              <a:gd name="connsiteX7" fmla="*/ 1371600 w 2743200"/>
              <a:gd name="connsiteY7" fmla="*/ 2743200 h 2743200"/>
              <a:gd name="connsiteX8" fmla="*/ 2743200 w 2743200"/>
              <a:gd name="connsiteY8" fmla="*/ 0 h 2743200"/>
              <a:gd name="connsiteX9" fmla="*/ 2743200 w 2743200"/>
              <a:gd name="connsiteY9" fmla="*/ 1371600 h 2743200"/>
              <a:gd name="connsiteX10" fmla="*/ 1371669 w 2743200"/>
              <a:gd name="connsiteY10" fmla="*/ 69 h 2743200"/>
              <a:gd name="connsiteX11" fmla="*/ 110 w 2743200"/>
              <a:gd name="connsiteY11" fmla="*/ 1371627 h 2743200"/>
              <a:gd name="connsiteX12" fmla="*/ 110 w 2743200"/>
              <a:gd name="connsiteY12" fmla="*/ 28 h 2743200"/>
              <a:gd name="connsiteX13" fmla="*/ 1371627 w 2743200"/>
              <a:gd name="connsiteY13" fmla="*/ 28 h 2743200"/>
              <a:gd name="connsiteX14" fmla="*/ 1371600 w 2743200"/>
              <a:gd name="connsiteY14" fmla="*/ 0 h 2743200"/>
              <a:gd name="connsiteX15" fmla="*/ 2743200 w 2743200"/>
              <a:gd name="connsiteY15" fmla="*/ 0 h 274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43200" h="2743200">
                <a:moveTo>
                  <a:pt x="1371600" y="2743200"/>
                </a:moveTo>
                <a:lnTo>
                  <a:pt x="0" y="1371600"/>
                </a:lnTo>
                <a:lnTo>
                  <a:pt x="0" y="2743200"/>
                </a:lnTo>
                <a:lnTo>
                  <a:pt x="1371600" y="2743200"/>
                </a:lnTo>
                <a:close/>
                <a:moveTo>
                  <a:pt x="1371600" y="2743200"/>
                </a:moveTo>
                <a:lnTo>
                  <a:pt x="2743200" y="1371600"/>
                </a:lnTo>
                <a:lnTo>
                  <a:pt x="2743200" y="2743200"/>
                </a:lnTo>
                <a:lnTo>
                  <a:pt x="1371600" y="2743200"/>
                </a:lnTo>
                <a:close/>
                <a:moveTo>
                  <a:pt x="2743200" y="0"/>
                </a:moveTo>
                <a:lnTo>
                  <a:pt x="2743200" y="1371600"/>
                </a:lnTo>
                <a:lnTo>
                  <a:pt x="1371669" y="69"/>
                </a:lnTo>
                <a:lnTo>
                  <a:pt x="110" y="1371627"/>
                </a:lnTo>
                <a:lnTo>
                  <a:pt x="110" y="28"/>
                </a:lnTo>
                <a:lnTo>
                  <a:pt x="1371627" y="28"/>
                </a:lnTo>
                <a:lnTo>
                  <a:pt x="1371600" y="0"/>
                </a:lnTo>
                <a:lnTo>
                  <a:pt x="2743200" y="0"/>
                </a:lnTo>
                <a:close/>
              </a:path>
            </a:pathLst>
          </a:custGeom>
          <a:solidFill>
            <a:srgbClr val="D2A105"/>
          </a:solidFill>
          <a:ln w="0" cap="flat">
            <a:noFill/>
            <a:prstDash val="solid"/>
            <a:miter/>
          </a:ln>
        </p:spPr>
        <p:txBody>
          <a:bodyPr rtlCol="0" anchor="ctr"/>
          <a:lstStyle/>
          <a:p>
            <a:endParaRPr lang="en-UA"/>
          </a:p>
        </p:txBody>
      </p:sp>
    </p:spTree>
    <p:extLst>
      <p:ext uri="{BB962C8B-B14F-4D97-AF65-F5344CB8AC3E}">
        <p14:creationId xmlns:p14="http://schemas.microsoft.com/office/powerpoint/2010/main" val="69016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text">
    <p:bg>
      <p:bgPr>
        <a:solidFill>
          <a:srgbClr val="E0E0E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313B2D-B4CB-3B48-BB8C-F5D303695DBE}"/>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DF3C7EC0-4BFB-A603-5703-0D692C62692D}"/>
              </a:ext>
            </a:extLst>
          </p:cNvPr>
          <p:cNvSpPr>
            <a:spLocks noGrp="1"/>
          </p:cNvSpPr>
          <p:nvPr>
            <p:ph type="title"/>
          </p:nvPr>
        </p:nvSpPr>
        <p:spPr>
          <a:xfrm>
            <a:off x="436889" y="320590"/>
            <a:ext cx="17141825" cy="8191500"/>
          </a:xfrm>
        </p:spPr>
        <p:txBody>
          <a:bodyPr/>
          <a:lstStyle>
            <a:lvl1pPr>
              <a:defRPr sz="17200" b="0" i="0">
                <a:solidFill>
                  <a:schemeClr val="tx1"/>
                </a:solidFill>
                <a:latin typeface="IBM Plex Sans Light" panose="020B0403050203000203" pitchFamily="34" charset="0"/>
              </a:defRPr>
            </a:lvl1pPr>
          </a:lstStyle>
          <a:p>
            <a:r>
              <a:rPr lang="en-US" dirty="0"/>
              <a:t>Click to edit Master title style</a:t>
            </a:r>
          </a:p>
        </p:txBody>
      </p:sp>
      <p:sp>
        <p:nvSpPr>
          <p:cNvPr id="6" name="Slide Number">
            <a:extLst>
              <a:ext uri="{FF2B5EF4-FFF2-40B4-BE49-F238E27FC236}">
                <a16:creationId xmlns:a16="http://schemas.microsoft.com/office/drawing/2014/main" id="{F7FA9F12-D4D2-D447-8A1D-D9E3AC95E25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7" name="Footer Placeholder 1">
            <a:extLst>
              <a:ext uri="{FF2B5EF4-FFF2-40B4-BE49-F238E27FC236}">
                <a16:creationId xmlns:a16="http://schemas.microsoft.com/office/drawing/2014/main" id="{00F8EFE2-B9E6-6D40-829C-DE6D6E7A08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01808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allout, stand-alone">
    <p:bg>
      <p:bgPr>
        <a:solidFill>
          <a:srgbClr val="E0E0E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6667500" y="1728336"/>
            <a:ext cx="14662150" cy="9717087"/>
          </a:xfrm>
        </p:spPr>
        <p:txBody>
          <a:bodyPr/>
          <a:lstStyle>
            <a:lvl1pPr>
              <a:lnSpc>
                <a:spcPct val="100000"/>
              </a:lnSpc>
              <a:defRPr sz="86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AA01134B-1C4D-7A4A-982B-8697047E087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E3A63F79-416B-9249-9C0B-D52B8EB19A0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95FAA82D-DE8B-C642-946C-2E8CDCD16A6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471603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text 1">
    <p:bg>
      <p:bgPr>
        <a:solidFill>
          <a:schemeClr val="tx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0904466-2B5F-6EA8-820B-F755AB4A7FC5}"/>
              </a:ext>
            </a:extLst>
          </p:cNvPr>
          <p:cNvSpPr>
            <a:spLocks noGrp="1"/>
          </p:cNvSpPr>
          <p:nvPr>
            <p:ph type="title"/>
          </p:nvPr>
        </p:nvSpPr>
        <p:spPr>
          <a:xfrm>
            <a:off x="577850" y="339310"/>
            <a:ext cx="11092945" cy="11657428"/>
          </a:xfrm>
        </p:spPr>
        <p:txBody>
          <a:bodyPr/>
          <a:lstStyle>
            <a:lvl1pPr>
              <a:lnSpc>
                <a:spcPct val="100000"/>
              </a:lnSpc>
              <a:defRPr sz="6400">
                <a:solidFill>
                  <a:schemeClr val="bg1"/>
                </a:solidFill>
              </a:defRPr>
            </a:lvl1pPr>
          </a:lstStyle>
          <a:p>
            <a:r>
              <a:rPr lang="en-US" dirty="0"/>
              <a:t>Click to edit Master title style</a:t>
            </a:r>
          </a:p>
        </p:txBody>
      </p:sp>
      <p:sp>
        <p:nvSpPr>
          <p:cNvPr id="496" name="Slide Number">
            <a:extLst>
              <a:ext uri="{FF2B5EF4-FFF2-40B4-BE49-F238E27FC236}">
                <a16:creationId xmlns:a16="http://schemas.microsoft.com/office/drawing/2014/main" id="{015E6B66-857D-634A-8EB8-9D7B64087687}"/>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97" name="Footer Placeholder 1">
            <a:extLst>
              <a:ext uri="{FF2B5EF4-FFF2-40B4-BE49-F238E27FC236}">
                <a16:creationId xmlns:a16="http://schemas.microsoft.com/office/drawing/2014/main" id="{1F6DA85F-12C7-CC49-8986-CF1015185E0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36705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text 2">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31CA7A0-E1EA-CC28-464A-48C141E3AF04}"/>
              </a:ext>
            </a:extLst>
          </p:cNvPr>
          <p:cNvSpPr>
            <a:spLocks noGrp="1"/>
          </p:cNvSpPr>
          <p:nvPr>
            <p:ph type="title"/>
          </p:nvPr>
        </p:nvSpPr>
        <p:spPr>
          <a:xfrm>
            <a:off x="577850" y="339310"/>
            <a:ext cx="11092945" cy="11657428"/>
          </a:xfrm>
        </p:spPr>
        <p:txBody>
          <a:bodyPr/>
          <a:lstStyle>
            <a:lvl1pPr>
              <a:lnSpc>
                <a:spcPct val="100000"/>
              </a:lnSpc>
              <a:defRPr sz="6400">
                <a:solidFill>
                  <a:schemeClr val="tx1"/>
                </a:solidFill>
              </a:defRPr>
            </a:lvl1pPr>
          </a:lstStyle>
          <a:p>
            <a:r>
              <a:rPr lang="en-US" dirty="0"/>
              <a:t>Click to edit Master title style</a:t>
            </a:r>
          </a:p>
        </p:txBody>
      </p:sp>
      <p:sp>
        <p:nvSpPr>
          <p:cNvPr id="482" name="Rectangle 481">
            <a:extLst>
              <a:ext uri="{FF2B5EF4-FFF2-40B4-BE49-F238E27FC236}">
                <a16:creationId xmlns:a16="http://schemas.microsoft.com/office/drawing/2014/main" id="{7CD77418-29BE-2045-A2CE-602E39ACB2D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83" name="Slide Number">
            <a:extLst>
              <a:ext uri="{FF2B5EF4-FFF2-40B4-BE49-F238E27FC236}">
                <a16:creationId xmlns:a16="http://schemas.microsoft.com/office/drawing/2014/main" id="{0F3B8C82-0D73-8443-BF51-5A3CDE5AEA3A}"/>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4" name="Footer Placeholder 1">
            <a:extLst>
              <a:ext uri="{FF2B5EF4-FFF2-40B4-BE49-F238E27FC236}">
                <a16:creationId xmlns:a16="http://schemas.microsoft.com/office/drawing/2014/main" id="{85403DBC-D983-0A40-A655-A8DBC52E1C8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97532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allout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570341"/>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Text Placeholder 5">
            <a:extLst>
              <a:ext uri="{FF2B5EF4-FFF2-40B4-BE49-F238E27FC236}">
                <a16:creationId xmlns:a16="http://schemas.microsoft.com/office/drawing/2014/main" id="{393683E6-4962-57E0-9658-36D986D693BD}"/>
              </a:ext>
            </a:extLst>
          </p:cNvPr>
          <p:cNvSpPr>
            <a:spLocks noGrp="1"/>
          </p:cNvSpPr>
          <p:nvPr>
            <p:ph type="body" sz="quarter" idx="11"/>
          </p:nvPr>
        </p:nvSpPr>
        <p:spPr>
          <a:xfrm>
            <a:off x="13341350" y="3998913"/>
            <a:ext cx="9893300" cy="744632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7">
            <a:extLst>
              <a:ext uri="{FF2B5EF4-FFF2-40B4-BE49-F238E27FC236}">
                <a16:creationId xmlns:a16="http://schemas.microsoft.com/office/drawing/2014/main" id="{322783DF-B709-0768-BAFA-FEDE312037C8}"/>
              </a:ext>
            </a:extLst>
          </p:cNvPr>
          <p:cNvSpPr>
            <a:spLocks noGrp="1"/>
          </p:cNvSpPr>
          <p:nvPr>
            <p:ph type="body" sz="quarter" idx="12"/>
          </p:nvPr>
        </p:nvSpPr>
        <p:spPr>
          <a:xfrm>
            <a:off x="1155699" y="3998913"/>
            <a:ext cx="9885363" cy="744632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67C64849-7A14-B343-B5FB-82654DBFD9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Slide Number">
            <a:extLst>
              <a:ext uri="{FF2B5EF4-FFF2-40B4-BE49-F238E27FC236}">
                <a16:creationId xmlns:a16="http://schemas.microsoft.com/office/drawing/2014/main" id="{42ABFF70-48D5-1B48-B6DB-BA49CE94B8E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0" name="Footer Placeholder 1">
            <a:extLst>
              <a:ext uri="{FF2B5EF4-FFF2-40B4-BE49-F238E27FC236}">
                <a16:creationId xmlns:a16="http://schemas.microsoft.com/office/drawing/2014/main" id="{1D641FFA-9399-1947-8E6A-53085B39859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61864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pictograms, 2 wide column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ABBA43D-8D00-4EDB-B803-D1EEE6CE2CB5}"/>
              </a:ext>
            </a:extLst>
          </p:cNvPr>
          <p:cNvSpPr>
            <a:spLocks noGrp="1"/>
          </p:cNvSpPr>
          <p:nvPr>
            <p:ph type="body" sz="quarter" idx="11"/>
          </p:nvPr>
        </p:nvSpPr>
        <p:spPr>
          <a:xfrm>
            <a:off x="576072" y="6858000"/>
            <a:ext cx="10099675" cy="5138738"/>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4">
            <a:extLst>
              <a:ext uri="{FF2B5EF4-FFF2-40B4-BE49-F238E27FC236}">
                <a16:creationId xmlns:a16="http://schemas.microsoft.com/office/drawing/2014/main" id="{D32DCE7C-29C5-BC86-B154-7DD0C4F0553A}"/>
              </a:ext>
            </a:extLst>
          </p:cNvPr>
          <p:cNvSpPr>
            <a:spLocks noGrp="1"/>
          </p:cNvSpPr>
          <p:nvPr>
            <p:ph type="body" sz="quarter" idx="12"/>
          </p:nvPr>
        </p:nvSpPr>
        <p:spPr>
          <a:xfrm>
            <a:off x="12763500" y="6858000"/>
            <a:ext cx="10096500" cy="5138738"/>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12">
            <a:extLst>
              <a:ext uri="{FF2B5EF4-FFF2-40B4-BE49-F238E27FC236}">
                <a16:creationId xmlns:a16="http://schemas.microsoft.com/office/drawing/2014/main" id="{79CF79E9-58BB-513E-43E9-E0BEE12B4583}"/>
              </a:ext>
            </a:extLst>
          </p:cNvPr>
          <p:cNvSpPr>
            <a:spLocks noGrp="1"/>
          </p:cNvSpPr>
          <p:nvPr>
            <p:ph type="pic" sz="quarter" idx="15" hasCustomPrompt="1"/>
          </p:nvPr>
        </p:nvSpPr>
        <p:spPr>
          <a:xfrm>
            <a:off x="576072" y="4956048"/>
            <a:ext cx="1216152" cy="1216152"/>
          </a:xfrm>
        </p:spPr>
        <p:txBody>
          <a:bodyPr anchor="ctr"/>
          <a:lstStyle>
            <a:lvl1pPr algn="ctr">
              <a:defRPr sz="1600"/>
            </a:lvl1pPr>
          </a:lstStyle>
          <a:p>
            <a:r>
              <a:rPr lang="en-US" dirty="0"/>
              <a:t>Pictogram</a:t>
            </a:r>
          </a:p>
        </p:txBody>
      </p:sp>
      <p:sp>
        <p:nvSpPr>
          <p:cNvPr id="9" name="Title 1">
            <a:extLst>
              <a:ext uri="{FF2B5EF4-FFF2-40B4-BE49-F238E27FC236}">
                <a16:creationId xmlns:a16="http://schemas.microsoft.com/office/drawing/2014/main" id="{922459F1-A8D7-D6F0-9077-040A2C23378F}"/>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10" name="Picture Placeholder 12">
            <a:extLst>
              <a:ext uri="{FF2B5EF4-FFF2-40B4-BE49-F238E27FC236}">
                <a16:creationId xmlns:a16="http://schemas.microsoft.com/office/drawing/2014/main" id="{FA3EE5FA-E03D-2868-F43C-AED3641C30C5}"/>
              </a:ext>
            </a:extLst>
          </p:cNvPr>
          <p:cNvSpPr>
            <a:spLocks noGrp="1"/>
          </p:cNvSpPr>
          <p:nvPr>
            <p:ph type="pic" sz="quarter" idx="16" hasCustomPrompt="1"/>
          </p:nvPr>
        </p:nvSpPr>
        <p:spPr>
          <a:xfrm>
            <a:off x="12763500" y="4956048"/>
            <a:ext cx="1216152" cy="1216152"/>
          </a:xfrm>
        </p:spPr>
        <p:txBody>
          <a:bodyPr anchor="ctr"/>
          <a:lstStyle>
            <a:lvl1pPr algn="ctr">
              <a:defRPr sz="1600"/>
            </a:lvl1pPr>
          </a:lstStyle>
          <a:p>
            <a:r>
              <a:rPr lang="en-US" dirty="0"/>
              <a:t>Pictogram</a:t>
            </a:r>
          </a:p>
        </p:txBody>
      </p:sp>
      <p:sp>
        <p:nvSpPr>
          <p:cNvPr id="11" name="Rectangle 10">
            <a:extLst>
              <a:ext uri="{FF2B5EF4-FFF2-40B4-BE49-F238E27FC236}">
                <a16:creationId xmlns:a16="http://schemas.microsoft.com/office/drawing/2014/main" id="{C145463B-B489-E541-A69D-0F2189E1793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80AF9E7F-A0FB-8347-9700-5ADC0EED85AE}"/>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93592F25-923E-9249-9E43-4EB529F2C2E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8068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ection,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2229691"/>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1"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705849"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5628" y="5649438"/>
            <a:ext cx="6976872" cy="5143499"/>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3" name="Straight Connector 2">
            <a:extLst>
              <a:ext uri="{FF2B5EF4-FFF2-40B4-BE49-F238E27FC236}">
                <a16:creationId xmlns:a16="http://schemas.microsoft.com/office/drawing/2014/main" id="{DD0490D2-C450-EA05-A628-8CDD83FB950C}"/>
              </a:ext>
            </a:extLst>
          </p:cNvPr>
          <p:cNvCxnSpPr>
            <a:cxnSpLocks/>
          </p:cNvCxnSpPr>
          <p:nvPr userDrawn="1"/>
        </p:nvCxnSpPr>
        <p:spPr bwMode="auto">
          <a:xfrm>
            <a:off x="8129396" y="5649438"/>
            <a:ext cx="0" cy="6325551"/>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DDD95C4A-640F-44BD-E7DB-7952B40B47EA}"/>
              </a:ext>
            </a:extLst>
          </p:cNvPr>
          <p:cNvCxnSpPr>
            <a:cxnSpLocks/>
          </p:cNvCxnSpPr>
          <p:nvPr userDrawn="1"/>
        </p:nvCxnSpPr>
        <p:spPr bwMode="auto">
          <a:xfrm>
            <a:off x="16259174" y="5649438"/>
            <a:ext cx="0" cy="63473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4" name="Rectangle 13">
            <a:extLst>
              <a:ext uri="{FF2B5EF4-FFF2-40B4-BE49-F238E27FC236}">
                <a16:creationId xmlns:a16="http://schemas.microsoft.com/office/drawing/2014/main" id="{A26E1C58-8BAF-7749-A337-80C1BE790D2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5" name="Slide Number">
            <a:extLst>
              <a:ext uri="{FF2B5EF4-FFF2-40B4-BE49-F238E27FC236}">
                <a16:creationId xmlns:a16="http://schemas.microsoft.com/office/drawing/2014/main" id="{587B84DA-6494-4341-AEFB-FA4CB13CF61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6" name="Footer Placeholder 1">
            <a:extLst>
              <a:ext uri="{FF2B5EF4-FFF2-40B4-BE49-F238E27FC236}">
                <a16:creationId xmlns:a16="http://schemas.microsoft.com/office/drawing/2014/main" id="{C90C1F84-049F-984E-9D4B-44000FEBDF46}"/>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194529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pictograms,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2229691"/>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1"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705849"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5628" y="6782092"/>
            <a:ext cx="6976872" cy="5143499"/>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3D239E8C-BDAD-3BA7-69BA-6E9D9922A765}"/>
              </a:ext>
            </a:extLst>
          </p:cNvPr>
          <p:cNvSpPr>
            <a:spLocks noGrp="1"/>
          </p:cNvSpPr>
          <p:nvPr>
            <p:ph type="pic" sz="quarter" idx="18" hasCustomPrompt="1"/>
          </p:nvPr>
        </p:nvSpPr>
        <p:spPr>
          <a:xfrm>
            <a:off x="8705849" y="4880140"/>
            <a:ext cx="1216152" cy="1216152"/>
          </a:xfrm>
        </p:spPr>
        <p:txBody>
          <a:bodyPr anchor="ctr"/>
          <a:lstStyle>
            <a:lvl1pPr algn="ctr">
              <a:defRPr sz="1600"/>
            </a:lvl1pPr>
          </a:lstStyle>
          <a:p>
            <a:r>
              <a:rPr lang="en-US" dirty="0"/>
              <a:t>Pictogram</a:t>
            </a:r>
          </a:p>
        </p:txBody>
      </p:sp>
      <p:sp>
        <p:nvSpPr>
          <p:cNvPr id="10" name="Picture Placeholder 12">
            <a:extLst>
              <a:ext uri="{FF2B5EF4-FFF2-40B4-BE49-F238E27FC236}">
                <a16:creationId xmlns:a16="http://schemas.microsoft.com/office/drawing/2014/main" id="{78F2607C-C2D8-FFBC-278F-61D7DB611750}"/>
              </a:ext>
            </a:extLst>
          </p:cNvPr>
          <p:cNvSpPr>
            <a:spLocks noGrp="1"/>
          </p:cNvSpPr>
          <p:nvPr>
            <p:ph type="pic" sz="quarter" idx="19" hasCustomPrompt="1"/>
          </p:nvPr>
        </p:nvSpPr>
        <p:spPr>
          <a:xfrm>
            <a:off x="16835628" y="4880140"/>
            <a:ext cx="1216152" cy="1216152"/>
          </a:xfrm>
        </p:spPr>
        <p:txBody>
          <a:bodyPr anchor="ctr"/>
          <a:lstStyle>
            <a:lvl1pPr algn="ctr">
              <a:defRPr sz="1600"/>
            </a:lvl1pPr>
          </a:lstStyle>
          <a:p>
            <a:r>
              <a:rPr lang="en-US" dirty="0"/>
              <a:t>Pictogram</a:t>
            </a:r>
          </a:p>
        </p:txBody>
      </p:sp>
      <p:sp>
        <p:nvSpPr>
          <p:cNvPr id="15" name="Picture Placeholder 12">
            <a:extLst>
              <a:ext uri="{FF2B5EF4-FFF2-40B4-BE49-F238E27FC236}">
                <a16:creationId xmlns:a16="http://schemas.microsoft.com/office/drawing/2014/main" id="{E646E100-F22C-3F1E-673A-CE8E02105E6C}"/>
              </a:ext>
            </a:extLst>
          </p:cNvPr>
          <p:cNvSpPr>
            <a:spLocks noGrp="1"/>
          </p:cNvSpPr>
          <p:nvPr>
            <p:ph type="pic" sz="quarter" idx="21" hasCustomPrompt="1"/>
          </p:nvPr>
        </p:nvSpPr>
        <p:spPr>
          <a:xfrm>
            <a:off x="576072" y="4880140"/>
            <a:ext cx="1216152" cy="1216152"/>
          </a:xfrm>
        </p:spPr>
        <p:txBody>
          <a:bodyPr anchor="ctr"/>
          <a:lstStyle>
            <a:lvl1pPr algn="ctr">
              <a:defRPr sz="1600"/>
            </a:lvl1pPr>
          </a:lstStyle>
          <a:p>
            <a:r>
              <a:rPr lang="en-US" dirty="0"/>
              <a:t>Pictogram</a:t>
            </a:r>
          </a:p>
        </p:txBody>
      </p:sp>
      <p:sp>
        <p:nvSpPr>
          <p:cNvPr id="14" name="Rectangle 13">
            <a:extLst>
              <a:ext uri="{FF2B5EF4-FFF2-40B4-BE49-F238E27FC236}">
                <a16:creationId xmlns:a16="http://schemas.microsoft.com/office/drawing/2014/main" id="{1911269A-2CB3-D34B-8F67-238C8B24907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D007D470-CE39-AE40-AA46-6F0C57631356}"/>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45F1DEFD-B363-5C45-B076-2E2B6D2CB18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01516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ection, 3 middle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709469"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804423"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99378" y="5143500"/>
            <a:ext cx="4949825" cy="5143500"/>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grpSp>
        <p:nvGrpSpPr>
          <p:cNvPr id="8" name="Group 7">
            <a:extLst>
              <a:ext uri="{FF2B5EF4-FFF2-40B4-BE49-F238E27FC236}">
                <a16:creationId xmlns:a16="http://schemas.microsoft.com/office/drawing/2014/main" id="{5C66A411-C374-F3F3-B9CB-8D8D477D2E17}"/>
              </a:ext>
            </a:extLst>
          </p:cNvPr>
          <p:cNvGrpSpPr/>
          <p:nvPr userDrawn="1"/>
        </p:nvGrpSpPr>
        <p:grpSpPr>
          <a:xfrm>
            <a:off x="12188952" y="577850"/>
            <a:ext cx="6099048" cy="11418887"/>
            <a:chOff x="12188952" y="592079"/>
            <a:chExt cx="6099048" cy="5143498"/>
          </a:xfrm>
        </p:grpSpPr>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94739"/>
              <a:ext cx="0" cy="5140838"/>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92079"/>
              <a:ext cx="0" cy="5121374"/>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grpSp>
      <p:sp>
        <p:nvSpPr>
          <p:cNvPr id="15" name="Rectangle 14">
            <a:extLst>
              <a:ext uri="{FF2B5EF4-FFF2-40B4-BE49-F238E27FC236}">
                <a16:creationId xmlns:a16="http://schemas.microsoft.com/office/drawing/2014/main" id="{CFCEB3AA-F321-5A48-8C9B-1B6BC466DC6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6D598DF2-0CD3-2841-8DEF-70946903689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74639559-3EBB-B540-8F57-80CEE9AA3A6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719628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ictograms, 3 columns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77850"/>
            <a:ext cx="0" cy="1136977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 name="Text Placeholder 4">
            <a:extLst>
              <a:ext uri="{FF2B5EF4-FFF2-40B4-BE49-F238E27FC236}">
                <a16:creationId xmlns:a16="http://schemas.microsoft.com/office/drawing/2014/main" id="{375A15DB-1EFF-520D-BB52-429C515C5390}"/>
              </a:ext>
            </a:extLst>
          </p:cNvPr>
          <p:cNvSpPr>
            <a:spLocks noGrp="1"/>
          </p:cNvSpPr>
          <p:nvPr userDrawn="1">
            <p:ph type="body" sz="quarter" idx="22"/>
          </p:nvPr>
        </p:nvSpPr>
        <p:spPr>
          <a:xfrm>
            <a:off x="18851564"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DFA218C9-742E-511E-BA94-C411B5869722}"/>
              </a:ext>
            </a:extLst>
          </p:cNvPr>
          <p:cNvSpPr>
            <a:spLocks noGrp="1"/>
          </p:cNvSpPr>
          <p:nvPr userDrawn="1">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10" name="Text Placeholder 4">
            <a:extLst>
              <a:ext uri="{FF2B5EF4-FFF2-40B4-BE49-F238E27FC236}">
                <a16:creationId xmlns:a16="http://schemas.microsoft.com/office/drawing/2014/main" id="{FFA8738A-CEF0-79AA-B419-B7680A6CC615}"/>
              </a:ext>
            </a:extLst>
          </p:cNvPr>
          <p:cNvSpPr>
            <a:spLocks noGrp="1"/>
          </p:cNvSpPr>
          <p:nvPr userDrawn="1">
            <p:ph type="body" sz="quarter" idx="24"/>
          </p:nvPr>
        </p:nvSpPr>
        <p:spPr>
          <a:xfrm>
            <a:off x="12780516"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12">
            <a:extLst>
              <a:ext uri="{FF2B5EF4-FFF2-40B4-BE49-F238E27FC236}">
                <a16:creationId xmlns:a16="http://schemas.microsoft.com/office/drawing/2014/main" id="{742E71B1-B5F7-9235-D02B-4E7306F89829}"/>
              </a:ext>
            </a:extLst>
          </p:cNvPr>
          <p:cNvSpPr>
            <a:spLocks noGrp="1"/>
          </p:cNvSpPr>
          <p:nvPr userDrawn="1">
            <p:ph type="pic" sz="quarter" idx="25" hasCustomPrompt="1"/>
          </p:nvPr>
        </p:nvSpPr>
        <p:spPr>
          <a:xfrm>
            <a:off x="12780516" y="576072"/>
            <a:ext cx="1216152" cy="1216152"/>
          </a:xfrm>
        </p:spPr>
        <p:txBody>
          <a:bodyPr anchor="ctr"/>
          <a:lstStyle>
            <a:lvl1pPr algn="ctr">
              <a:defRPr sz="1600"/>
            </a:lvl1pPr>
          </a:lstStyle>
          <a:p>
            <a:r>
              <a:rPr lang="en-US" dirty="0"/>
              <a:t>Pictogram</a:t>
            </a:r>
          </a:p>
        </p:txBody>
      </p:sp>
      <p:sp>
        <p:nvSpPr>
          <p:cNvPr id="15" name="Text Placeholder 4">
            <a:extLst>
              <a:ext uri="{FF2B5EF4-FFF2-40B4-BE49-F238E27FC236}">
                <a16:creationId xmlns:a16="http://schemas.microsoft.com/office/drawing/2014/main" id="{0B7FE31C-8FA8-1E02-8414-47C66592F2A1}"/>
              </a:ext>
            </a:extLst>
          </p:cNvPr>
          <p:cNvSpPr>
            <a:spLocks noGrp="1"/>
          </p:cNvSpPr>
          <p:nvPr userDrawn="1">
            <p:ph type="body" sz="quarter" idx="26"/>
          </p:nvPr>
        </p:nvSpPr>
        <p:spPr>
          <a:xfrm>
            <a:off x="6709469"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6" name="Picture Placeholder 12">
            <a:extLst>
              <a:ext uri="{FF2B5EF4-FFF2-40B4-BE49-F238E27FC236}">
                <a16:creationId xmlns:a16="http://schemas.microsoft.com/office/drawing/2014/main" id="{E798A212-9B60-58A9-FAAF-19FACBA14613}"/>
              </a:ext>
            </a:extLst>
          </p:cNvPr>
          <p:cNvSpPr>
            <a:spLocks noGrp="1"/>
          </p:cNvSpPr>
          <p:nvPr userDrawn="1">
            <p:ph type="pic" sz="quarter" idx="27" hasCustomPrompt="1"/>
          </p:nvPr>
        </p:nvSpPr>
        <p:spPr>
          <a:xfrm>
            <a:off x="6709469" y="576072"/>
            <a:ext cx="1216152" cy="1216152"/>
          </a:xfrm>
        </p:spPr>
        <p:txBody>
          <a:bodyPr anchor="ctr"/>
          <a:lstStyle>
            <a:lvl1pPr algn="ctr">
              <a:defRPr sz="1600"/>
            </a:lvl1pPr>
          </a:lstStyle>
          <a:p>
            <a:r>
              <a:rPr lang="en-US" dirty="0"/>
              <a:t>Pictogram</a:t>
            </a:r>
          </a:p>
        </p:txBody>
      </p:sp>
      <p:cxnSp>
        <p:nvCxnSpPr>
          <p:cNvPr id="17" name="Straight Connector 16">
            <a:extLst>
              <a:ext uri="{FF2B5EF4-FFF2-40B4-BE49-F238E27FC236}">
                <a16:creationId xmlns:a16="http://schemas.microsoft.com/office/drawing/2014/main" id="{57AA5A9F-1FF4-B8F4-1347-735214DFF067}"/>
              </a:ext>
            </a:extLst>
          </p:cNvPr>
          <p:cNvCxnSpPr>
            <a:cxnSpLocks/>
          </p:cNvCxnSpPr>
          <p:nvPr userDrawn="1"/>
        </p:nvCxnSpPr>
        <p:spPr bwMode="auto">
          <a:xfrm>
            <a:off x="6111168"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8" name="Rectangle 17">
            <a:extLst>
              <a:ext uri="{FF2B5EF4-FFF2-40B4-BE49-F238E27FC236}">
                <a16:creationId xmlns:a16="http://schemas.microsoft.com/office/drawing/2014/main" id="{8C614B12-BB42-564A-BCE9-FEAEED5AAA9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851D3E51-BD6E-9148-94B9-40A389D62DB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344B5968-43AD-7E4D-9A0A-8980DAA7D58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9918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bg>
      <p:bgPr>
        <a:solidFill>
          <a:schemeClr val="tx1"/>
        </a:solidFill>
        <a:effectLst/>
      </p:bgPr>
    </p:bg>
    <p:spTree>
      <p:nvGrpSpPr>
        <p:cNvPr id="1" name=""/>
        <p:cNvGrpSpPr/>
        <p:nvPr/>
      </p:nvGrpSpPr>
      <p:grpSpPr>
        <a:xfrm>
          <a:off x="0" y="0"/>
          <a:ext cx="0" cy="0"/>
          <a:chOff x="0" y="0"/>
          <a:chExt cx="0" cy="0"/>
        </a:xfrm>
      </p:grpSpPr>
      <p:sp>
        <p:nvSpPr>
          <p:cNvPr id="132" name="Rectangle 131">
            <a:extLst>
              <a:ext uri="{FF2B5EF4-FFF2-40B4-BE49-F238E27FC236}">
                <a16:creationId xmlns:a16="http://schemas.microsoft.com/office/drawing/2014/main" id="{F8511D82-7396-F640-AE1A-DDEC25C04837}"/>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8" name="Text Placeholder 5">
            <a:extLst>
              <a:ext uri="{FF2B5EF4-FFF2-40B4-BE49-F238E27FC236}">
                <a16:creationId xmlns:a16="http://schemas.microsoft.com/office/drawing/2014/main" id="{03F79CF1-BB23-64AA-9C92-5A1EAE747F93}"/>
              </a:ext>
            </a:extLst>
          </p:cNvPr>
          <p:cNvSpPr>
            <a:spLocks noGrp="1"/>
          </p:cNvSpPr>
          <p:nvPr>
            <p:ph type="body" sz="quarter" idx="13" hasCustomPrompt="1"/>
          </p:nvPr>
        </p:nvSpPr>
        <p:spPr>
          <a:xfrm>
            <a:off x="18288000" y="4988341"/>
            <a:ext cx="5516563" cy="3168107"/>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10" name="Title 1">
            <a:extLst>
              <a:ext uri="{FF2B5EF4-FFF2-40B4-BE49-F238E27FC236}">
                <a16:creationId xmlns:a16="http://schemas.microsoft.com/office/drawing/2014/main" id="{C20F0B5B-6B52-3139-61A7-7B7287D7127D}"/>
              </a:ext>
            </a:extLst>
          </p:cNvPr>
          <p:cNvSpPr>
            <a:spLocks noGrp="1"/>
          </p:cNvSpPr>
          <p:nvPr>
            <p:ph type="title"/>
          </p:nvPr>
        </p:nvSpPr>
        <p:spPr>
          <a:xfrm>
            <a:off x="525967" y="4892089"/>
            <a:ext cx="14103644" cy="3264359"/>
          </a:xfrm>
        </p:spPr>
        <p:txBody>
          <a:bodyPr/>
          <a:lstStyle>
            <a:lvl1pPr>
              <a:lnSpc>
                <a:spcPct val="100000"/>
              </a:lnSpc>
              <a:defRPr sz="8600">
                <a:solidFill>
                  <a:srgbClr val="F4F4F4"/>
                </a:solidFill>
              </a:defRPr>
            </a:lvl1pPr>
          </a:lstStyle>
          <a:p>
            <a:r>
              <a:rPr lang="en-US" dirty="0"/>
              <a:t>Click to edit Master title style</a:t>
            </a:r>
          </a:p>
        </p:txBody>
      </p:sp>
      <p:sp>
        <p:nvSpPr>
          <p:cNvPr id="84" name="TextBox 83">
            <a:extLst>
              <a:ext uri="{FF2B5EF4-FFF2-40B4-BE49-F238E27FC236}">
                <a16:creationId xmlns:a16="http://schemas.microsoft.com/office/drawing/2014/main" id="{8E5AEF9C-5462-6B4C-8E20-CC8A53B19D1B}"/>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rgbClr val="F4F4F4"/>
                </a:solidFill>
                <a:latin typeface="IBM Plex Mono Light" panose="020B0409050203000203" pitchFamily="49" charset="77"/>
              </a:rPr>
              <a:t>Orlando, FL</a:t>
            </a:r>
          </a:p>
          <a:p>
            <a:r>
              <a:rPr lang="en-US" sz="2800" kern="0" dirty="0">
                <a:solidFill>
                  <a:srgbClr val="F4F4F4"/>
                </a:solidFill>
                <a:latin typeface="IBM Plex Mono Light" panose="020B0409050203000203" pitchFamily="49" charset="77"/>
              </a:rPr>
              <a:t>October 6–9</a:t>
            </a:r>
          </a:p>
        </p:txBody>
      </p:sp>
      <p:sp>
        <p:nvSpPr>
          <p:cNvPr id="85" name="TextBox 84">
            <a:extLst>
              <a:ext uri="{FF2B5EF4-FFF2-40B4-BE49-F238E27FC236}">
                <a16:creationId xmlns:a16="http://schemas.microsoft.com/office/drawing/2014/main" id="{3119E312-7650-A944-80F3-1F460DD4E4DA}"/>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IBM </a:t>
            </a:r>
            <a:r>
              <a:rPr lang="en-US" b="1" i="0" kern="0" dirty="0" err="1">
                <a:solidFill>
                  <a:srgbClr val="F4F4F4"/>
                </a:solidFill>
                <a:latin typeface="IBM Plex Sans" panose="020B0503050203000203" pitchFamily="34" charset="0"/>
                <a:ea typeface="+mj-ea"/>
                <a:cs typeface="+mj-cs"/>
                <a:sym typeface="IBM Plex Sans Light"/>
              </a:rPr>
              <a:t>TechXchange</a:t>
            </a:r>
            <a:r>
              <a:rPr lang="en-US" b="0" i="0" kern="0" dirty="0">
                <a:solidFill>
                  <a:srgbClr val="F4F4F4"/>
                </a:solidFill>
                <a:latin typeface="IBM Plex Sans" panose="020B0503050203000203" pitchFamily="34" charset="0"/>
                <a:ea typeface="+mj-ea"/>
                <a:cs typeface="+mj-cs"/>
                <a:sym typeface="IBM Plex Sans Light"/>
              </a:rPr>
              <a:t> 2026</a:t>
            </a:r>
            <a:endParaRPr lang="en-UA" b="0" i="0" kern="0" dirty="0">
              <a:solidFill>
                <a:srgbClr val="F4F4F4"/>
              </a:solidFill>
              <a:latin typeface="IBM Plex Sans" panose="020B0503050203000203" pitchFamily="34" charset="0"/>
              <a:ea typeface="+mj-ea"/>
              <a:cs typeface="+mj-cs"/>
              <a:sym typeface="IBM Plex Sans Light"/>
            </a:endParaRPr>
          </a:p>
        </p:txBody>
      </p:sp>
      <p:sp>
        <p:nvSpPr>
          <p:cNvPr id="86" name="Freeform: Shape 10">
            <a:extLst>
              <a:ext uri="{FF2B5EF4-FFF2-40B4-BE49-F238E27FC236}">
                <a16:creationId xmlns:a16="http://schemas.microsoft.com/office/drawing/2014/main" id="{699C31D0-DD4D-4741-B9CB-DE14D19A130F}"/>
              </a:ext>
            </a:extLst>
          </p:cNvPr>
          <p:cNvSpPr>
            <a:spLocks noChangeAspect="1"/>
          </p:cNvSpPr>
          <p:nvPr userDrawn="1"/>
        </p:nvSpPr>
        <p:spPr>
          <a:xfrm>
            <a:off x="17064344" y="8833752"/>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87" name="Group 86">
            <a:extLst>
              <a:ext uri="{FF2B5EF4-FFF2-40B4-BE49-F238E27FC236}">
                <a16:creationId xmlns:a16="http://schemas.microsoft.com/office/drawing/2014/main" id="{0FA66FAD-2472-3947-8465-D4A4592C45E3}"/>
              </a:ext>
            </a:extLst>
          </p:cNvPr>
          <p:cNvGrpSpPr>
            <a:grpSpLocks noChangeAspect="1"/>
          </p:cNvGrpSpPr>
          <p:nvPr userDrawn="1"/>
        </p:nvGrpSpPr>
        <p:grpSpPr>
          <a:xfrm>
            <a:off x="17064992" y="11275200"/>
            <a:ext cx="2440800" cy="2440800"/>
            <a:chOff x="10262985" y="-1528517"/>
            <a:chExt cx="952500" cy="952500"/>
          </a:xfrm>
        </p:grpSpPr>
        <p:sp>
          <p:nvSpPr>
            <p:cNvPr id="88" name="Freeform: Shape 33">
              <a:extLst>
                <a:ext uri="{FF2B5EF4-FFF2-40B4-BE49-F238E27FC236}">
                  <a16:creationId xmlns:a16="http://schemas.microsoft.com/office/drawing/2014/main" id="{1464C30E-2281-1E4B-BE24-FC64E62F5F33}"/>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89" name="Freeform: Shape 34">
              <a:extLst>
                <a:ext uri="{FF2B5EF4-FFF2-40B4-BE49-F238E27FC236}">
                  <a16:creationId xmlns:a16="http://schemas.microsoft.com/office/drawing/2014/main" id="{F002BC5F-BA8B-0F4A-9FD4-389003160183}"/>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bg1"/>
            </a:solidFill>
            <a:ln w="9525" cap="flat">
              <a:noFill/>
              <a:prstDash val="solid"/>
              <a:miter/>
            </a:ln>
          </p:spPr>
          <p:txBody>
            <a:bodyPr rtlCol="0" anchor="ctr"/>
            <a:lstStyle/>
            <a:p>
              <a:endParaRPr lang="uk-UA"/>
            </a:p>
          </p:txBody>
        </p:sp>
      </p:grpSp>
      <p:sp>
        <p:nvSpPr>
          <p:cNvPr id="90" name="Freeform: Shape 14">
            <a:extLst>
              <a:ext uri="{FF2B5EF4-FFF2-40B4-BE49-F238E27FC236}">
                <a16:creationId xmlns:a16="http://schemas.microsoft.com/office/drawing/2014/main" id="{871E5A42-0ACE-C648-9C10-A8FED77F3709}"/>
              </a:ext>
            </a:extLst>
          </p:cNvPr>
          <p:cNvSpPr>
            <a:spLocks noChangeAspect="1"/>
          </p:cNvSpPr>
          <p:nvPr userDrawn="1"/>
        </p:nvSpPr>
        <p:spPr>
          <a:xfrm>
            <a:off x="7310688" y="11274552"/>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1" name="Group 90">
            <a:extLst>
              <a:ext uri="{FF2B5EF4-FFF2-40B4-BE49-F238E27FC236}">
                <a16:creationId xmlns:a16="http://schemas.microsoft.com/office/drawing/2014/main" id="{30F04896-C005-0E40-A505-4A18C35EB92A}"/>
              </a:ext>
            </a:extLst>
          </p:cNvPr>
          <p:cNvGrpSpPr>
            <a:grpSpLocks noChangeAspect="1"/>
          </p:cNvGrpSpPr>
          <p:nvPr userDrawn="1"/>
        </p:nvGrpSpPr>
        <p:grpSpPr>
          <a:xfrm>
            <a:off x="12187516" y="11273904"/>
            <a:ext cx="2442095" cy="2442095"/>
            <a:chOff x="27564577" y="6796639"/>
            <a:chExt cx="3396831" cy="3396831"/>
          </a:xfrm>
        </p:grpSpPr>
        <p:sp>
          <p:nvSpPr>
            <p:cNvPr id="92" name="Freeform 91">
              <a:extLst>
                <a:ext uri="{FF2B5EF4-FFF2-40B4-BE49-F238E27FC236}">
                  <a16:creationId xmlns:a16="http://schemas.microsoft.com/office/drawing/2014/main" id="{DDFC07C4-D2FA-2A42-B95D-D7A61FCF49AC}"/>
                </a:ext>
              </a:extLst>
            </p:cNvPr>
            <p:cNvSpPr/>
            <p:nvPr/>
          </p:nvSpPr>
          <p:spPr>
            <a:xfrm>
              <a:off x="27564577" y="6796639"/>
              <a:ext cx="3396831" cy="3396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3D7D4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sp>
          <p:nvSpPr>
            <p:cNvPr id="93" name="Freeform 92">
              <a:extLst>
                <a:ext uri="{FF2B5EF4-FFF2-40B4-BE49-F238E27FC236}">
                  <a16:creationId xmlns:a16="http://schemas.microsoft.com/office/drawing/2014/main" id="{79A76E60-43A8-164B-926B-E30E69070206}"/>
                </a:ext>
              </a:extLst>
            </p:cNvPr>
            <p:cNvSpPr>
              <a:spLocks noChangeAspect="1"/>
            </p:cNvSpPr>
            <p:nvPr/>
          </p:nvSpPr>
          <p:spPr>
            <a:xfrm>
              <a:off x="27735729" y="7329284"/>
              <a:ext cx="3054525" cy="2331542"/>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rgbClr val="A7F0BA"/>
            </a:solidFill>
            <a:ln w="33950" cap="flat">
              <a:noFill/>
              <a:prstDash val="solid"/>
              <a:miter/>
            </a:ln>
          </p:spPr>
          <p:txBody>
            <a:bodyPr rtlCol="0" anchor="ctr"/>
            <a:lstStyle/>
            <a:p>
              <a:endParaRPr lang="en-UA">
                <a:solidFill>
                  <a:schemeClr val="tx1"/>
                </a:solidFill>
              </a:endParaRPr>
            </a:p>
          </p:txBody>
        </p:sp>
      </p:grpSp>
      <p:sp>
        <p:nvSpPr>
          <p:cNvPr id="94" name="Freeform 164">
            <a:extLst>
              <a:ext uri="{FF2B5EF4-FFF2-40B4-BE49-F238E27FC236}">
                <a16:creationId xmlns:a16="http://schemas.microsoft.com/office/drawing/2014/main" id="{8C07CE75-D8E3-9F44-B0CB-D514AFFC6C08}"/>
              </a:ext>
            </a:extLst>
          </p:cNvPr>
          <p:cNvSpPr>
            <a:spLocks noChangeAspect="1"/>
          </p:cNvSpPr>
          <p:nvPr userDrawn="1"/>
        </p:nvSpPr>
        <p:spPr>
          <a:xfrm rot="16200000">
            <a:off x="19505522" y="8834347"/>
            <a:ext cx="4881705" cy="4881600"/>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7F4BF3"/>
          </a:solidFill>
          <a:ln w="8386" cap="flat">
            <a:noFill/>
            <a:prstDash val="solid"/>
            <a:miter/>
          </a:ln>
        </p:spPr>
        <p:txBody>
          <a:bodyPr rtlCol="0" anchor="ctr"/>
          <a:lstStyle/>
          <a:p>
            <a:endParaRPr lang="en-UA" dirty="0"/>
          </a:p>
        </p:txBody>
      </p:sp>
      <p:sp>
        <p:nvSpPr>
          <p:cNvPr id="95" name="Freeform: Shape 7">
            <a:extLst>
              <a:ext uri="{FF2B5EF4-FFF2-40B4-BE49-F238E27FC236}">
                <a16:creationId xmlns:a16="http://schemas.microsoft.com/office/drawing/2014/main" id="{C9DC796A-4E8D-D749-B6B8-8FEFAF6E87E9}"/>
              </a:ext>
            </a:extLst>
          </p:cNvPr>
          <p:cNvSpPr>
            <a:spLocks noChangeAspect="1"/>
          </p:cNvSpPr>
          <p:nvPr userDrawn="1"/>
        </p:nvSpPr>
        <p:spPr>
          <a:xfrm rot="5400000">
            <a:off x="9749124" y="8832479"/>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6" name="Group 95">
            <a:extLst>
              <a:ext uri="{FF2B5EF4-FFF2-40B4-BE49-F238E27FC236}">
                <a16:creationId xmlns:a16="http://schemas.microsoft.com/office/drawing/2014/main" id="{E2D9FFCC-F829-1149-AF49-06A10F354D6C}"/>
              </a:ext>
            </a:extLst>
          </p:cNvPr>
          <p:cNvGrpSpPr>
            <a:grpSpLocks noChangeAspect="1"/>
          </p:cNvGrpSpPr>
          <p:nvPr userDrawn="1"/>
        </p:nvGrpSpPr>
        <p:grpSpPr>
          <a:xfrm>
            <a:off x="7310688" y="8834400"/>
            <a:ext cx="2440800" cy="2440800"/>
            <a:chOff x="12973417" y="-1166566"/>
            <a:chExt cx="952500" cy="952500"/>
          </a:xfrm>
        </p:grpSpPr>
        <p:sp>
          <p:nvSpPr>
            <p:cNvPr id="97" name="Freeform: Shape 71">
              <a:extLst>
                <a:ext uri="{FF2B5EF4-FFF2-40B4-BE49-F238E27FC236}">
                  <a16:creationId xmlns:a16="http://schemas.microsoft.com/office/drawing/2014/main" id="{06C83EA9-FD17-1B4E-A699-160E6EF52BD7}"/>
                </a:ext>
              </a:extLst>
            </p:cNvPr>
            <p:cNvSpPr/>
            <p:nvPr/>
          </p:nvSpPr>
          <p:spPr>
            <a:xfrm>
              <a:off x="12973417" y="-116656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98" name="Freeform: Shape 72">
              <a:extLst>
                <a:ext uri="{FF2B5EF4-FFF2-40B4-BE49-F238E27FC236}">
                  <a16:creationId xmlns:a16="http://schemas.microsoft.com/office/drawing/2014/main" id="{B082EF21-3E63-4843-8B7C-609C40F0ADCB}"/>
                </a:ext>
              </a:extLst>
            </p:cNvPr>
            <p:cNvSpPr/>
            <p:nvPr/>
          </p:nvSpPr>
          <p:spPr>
            <a:xfrm>
              <a:off x="13116292" y="-1080841"/>
              <a:ext cx="666976" cy="777321"/>
            </a:xfrm>
            <a:custGeom>
              <a:avLst/>
              <a:gdLst>
                <a:gd name="connsiteX0" fmla="*/ 470932 w 666976"/>
                <a:gd name="connsiteY0" fmla="*/ 517767 h 777321"/>
                <a:gd name="connsiteX1" fmla="*/ 316308 w 666976"/>
                <a:gd name="connsiteY1" fmla="*/ 363168 h 777321"/>
                <a:gd name="connsiteX2" fmla="*/ 340446 w 666976"/>
                <a:gd name="connsiteY2" fmla="*/ 339029 h 777321"/>
                <a:gd name="connsiteX3" fmla="*/ 400161 w 666976"/>
                <a:gd name="connsiteY3" fmla="*/ 333362 h 777321"/>
                <a:gd name="connsiteX4" fmla="*/ 413951 w 666976"/>
                <a:gd name="connsiteY4" fmla="*/ 300089 h 777321"/>
                <a:gd name="connsiteX5" fmla="*/ 400161 w 666976"/>
                <a:gd name="connsiteY5" fmla="*/ 266815 h 777321"/>
                <a:gd name="connsiteX6" fmla="*/ 333615 w 666976"/>
                <a:gd name="connsiteY6" fmla="*/ 266815 h 777321"/>
                <a:gd name="connsiteX7" fmla="*/ 319825 w 666976"/>
                <a:gd name="connsiteY7" fmla="*/ 300089 h 777321"/>
                <a:gd name="connsiteX8" fmla="*/ 327644 w 666976"/>
                <a:gd name="connsiteY8" fmla="*/ 326074 h 777321"/>
                <a:gd name="connsiteX9" fmla="*/ 303454 w 666976"/>
                <a:gd name="connsiteY9" fmla="*/ 350264 h 777321"/>
                <a:gd name="connsiteX10" fmla="*/ 148881 w 666976"/>
                <a:gd name="connsiteY10" fmla="*/ 195715 h 777321"/>
                <a:gd name="connsiteX11" fmla="*/ 136002 w 666976"/>
                <a:gd name="connsiteY11" fmla="*/ 195715 h 777321"/>
                <a:gd name="connsiteX12" fmla="*/ 66623 w 666976"/>
                <a:gd name="connsiteY12" fmla="*/ 363193 h 777321"/>
                <a:gd name="connsiteX13" fmla="*/ 136002 w 666976"/>
                <a:gd name="connsiteY13" fmla="*/ 530671 h 777321"/>
                <a:gd name="connsiteX14" fmla="*/ 303480 w 666976"/>
                <a:gd name="connsiteY14" fmla="*/ 599899 h 777321"/>
                <a:gd name="connsiteX15" fmla="*/ 470958 w 666976"/>
                <a:gd name="connsiteY15" fmla="*/ 530671 h 777321"/>
                <a:gd name="connsiteX16" fmla="*/ 470932 w 666976"/>
                <a:gd name="connsiteY16" fmla="*/ 517767 h 777321"/>
                <a:gd name="connsiteX17" fmla="*/ 346494 w 666976"/>
                <a:gd name="connsiteY17" fmla="*/ 279695 h 777321"/>
                <a:gd name="connsiteX18" fmla="*/ 366888 w 666976"/>
                <a:gd name="connsiteY18" fmla="*/ 271269 h 777321"/>
                <a:gd name="connsiteX19" fmla="*/ 387282 w 666976"/>
                <a:gd name="connsiteY19" fmla="*/ 279695 h 777321"/>
                <a:gd name="connsiteX20" fmla="*/ 395733 w 666976"/>
                <a:gd name="connsiteY20" fmla="*/ 300089 h 777321"/>
                <a:gd name="connsiteX21" fmla="*/ 387282 w 666976"/>
                <a:gd name="connsiteY21" fmla="*/ 320482 h 777321"/>
                <a:gd name="connsiteX22" fmla="*/ 346494 w 666976"/>
                <a:gd name="connsiteY22" fmla="*/ 320482 h 777321"/>
                <a:gd name="connsiteX23" fmla="*/ 338043 w 666976"/>
                <a:gd name="connsiteY23" fmla="*/ 300089 h 777321"/>
                <a:gd name="connsiteX24" fmla="*/ 346494 w 666976"/>
                <a:gd name="connsiteY24" fmla="*/ 279695 h 777321"/>
                <a:gd name="connsiteX25" fmla="*/ 148881 w 666976"/>
                <a:gd name="connsiteY25" fmla="*/ 517767 h 777321"/>
                <a:gd name="connsiteX26" fmla="*/ 84840 w 666976"/>
                <a:gd name="connsiteY26" fmla="*/ 363193 h 777321"/>
                <a:gd name="connsiteX27" fmla="*/ 142581 w 666976"/>
                <a:gd name="connsiteY27" fmla="*/ 215173 h 777321"/>
                <a:gd name="connsiteX28" fmla="*/ 451475 w 666976"/>
                <a:gd name="connsiteY28" fmla="*/ 524092 h 777321"/>
                <a:gd name="connsiteX29" fmla="*/ 148881 w 666976"/>
                <a:gd name="connsiteY29" fmla="*/ 517767 h 777321"/>
                <a:gd name="connsiteX30" fmla="*/ 666977 w 666976"/>
                <a:gd name="connsiteY30" fmla="*/ 338042 h 777321"/>
                <a:gd name="connsiteX31" fmla="*/ 648759 w 666976"/>
                <a:gd name="connsiteY31" fmla="*/ 338042 h 777321"/>
                <a:gd name="connsiteX32" fmla="*/ 554962 w 666976"/>
                <a:gd name="connsiteY32" fmla="*/ 111559 h 777321"/>
                <a:gd name="connsiteX33" fmla="*/ 328934 w 666976"/>
                <a:gd name="connsiteY33" fmla="*/ 18218 h 777321"/>
                <a:gd name="connsiteX34" fmla="*/ 328934 w 666976"/>
                <a:gd name="connsiteY34" fmla="*/ 0 h 777321"/>
                <a:gd name="connsiteX35" fmla="*/ 567841 w 666976"/>
                <a:gd name="connsiteY35" fmla="*/ 98680 h 777321"/>
                <a:gd name="connsiteX36" fmla="*/ 666977 w 666976"/>
                <a:gd name="connsiteY36" fmla="*/ 338042 h 777321"/>
                <a:gd name="connsiteX37" fmla="*/ 576115 w 666976"/>
                <a:gd name="connsiteY37" fmla="*/ 338042 h 777321"/>
                <a:gd name="connsiteX38" fmla="*/ 557872 w 666976"/>
                <a:gd name="connsiteY38" fmla="*/ 338042 h 777321"/>
                <a:gd name="connsiteX39" fmla="*/ 490845 w 666976"/>
                <a:gd name="connsiteY39" fmla="*/ 176157 h 777321"/>
                <a:gd name="connsiteX40" fmla="*/ 328959 w 666976"/>
                <a:gd name="connsiteY40" fmla="*/ 109104 h 777321"/>
                <a:gd name="connsiteX41" fmla="*/ 328959 w 666976"/>
                <a:gd name="connsiteY41" fmla="*/ 90887 h 777321"/>
                <a:gd name="connsiteX42" fmla="*/ 503750 w 666976"/>
                <a:gd name="connsiteY42" fmla="*/ 163278 h 777321"/>
                <a:gd name="connsiteX43" fmla="*/ 576115 w 666976"/>
                <a:gd name="connsiteY43" fmla="*/ 338042 h 777321"/>
                <a:gd name="connsiteX44" fmla="*/ 489429 w 666976"/>
                <a:gd name="connsiteY44" fmla="*/ 338042 h 777321"/>
                <a:gd name="connsiteX45" fmla="*/ 471186 w 666976"/>
                <a:gd name="connsiteY45" fmla="*/ 338042 h 777321"/>
                <a:gd name="connsiteX46" fmla="*/ 429538 w 666976"/>
                <a:gd name="connsiteY46" fmla="*/ 237439 h 777321"/>
                <a:gd name="connsiteX47" fmla="*/ 328934 w 666976"/>
                <a:gd name="connsiteY47" fmla="*/ 195767 h 777321"/>
                <a:gd name="connsiteX48" fmla="*/ 328934 w 666976"/>
                <a:gd name="connsiteY48" fmla="*/ 177548 h 777321"/>
                <a:gd name="connsiteX49" fmla="*/ 442416 w 666976"/>
                <a:gd name="connsiteY49" fmla="*/ 224535 h 777321"/>
                <a:gd name="connsiteX50" fmla="*/ 489429 w 666976"/>
                <a:gd name="connsiteY50" fmla="*/ 338042 h 777321"/>
                <a:gd name="connsiteX51" fmla="*/ 286957 w 666976"/>
                <a:gd name="connsiteY51" fmla="*/ 759078 h 777321"/>
                <a:gd name="connsiteX52" fmla="*/ 211530 w 666976"/>
                <a:gd name="connsiteY52" fmla="*/ 684031 h 777321"/>
                <a:gd name="connsiteX53" fmla="*/ 211530 w 666976"/>
                <a:gd name="connsiteY53" fmla="*/ 616372 h 777321"/>
                <a:gd name="connsiteX54" fmla="*/ 202422 w 666976"/>
                <a:gd name="connsiteY54" fmla="*/ 607262 h 777321"/>
                <a:gd name="connsiteX55" fmla="*/ 193312 w 666976"/>
                <a:gd name="connsiteY55" fmla="*/ 616372 h 777321"/>
                <a:gd name="connsiteX56" fmla="*/ 193312 w 666976"/>
                <a:gd name="connsiteY56" fmla="*/ 684031 h 777321"/>
                <a:gd name="connsiteX57" fmla="*/ 117885 w 666976"/>
                <a:gd name="connsiteY57" fmla="*/ 759078 h 777321"/>
                <a:gd name="connsiteX58" fmla="*/ 0 w 666976"/>
                <a:gd name="connsiteY58" fmla="*/ 759078 h 777321"/>
                <a:gd name="connsiteX59" fmla="*/ 0 w 666976"/>
                <a:gd name="connsiteY59" fmla="*/ 777321 h 777321"/>
                <a:gd name="connsiteX60" fmla="*/ 404842 w 666976"/>
                <a:gd name="connsiteY60" fmla="*/ 777321 h 777321"/>
                <a:gd name="connsiteX61" fmla="*/ 404842 w 666976"/>
                <a:gd name="connsiteY61" fmla="*/ 759078 h 777321"/>
                <a:gd name="connsiteX62" fmla="*/ 286957 w 666976"/>
                <a:gd name="connsiteY62" fmla="*/ 759078 h 777321"/>
                <a:gd name="connsiteX63" fmla="*/ 136229 w 666976"/>
                <a:gd name="connsiteY63" fmla="*/ 759078 h 777321"/>
                <a:gd name="connsiteX64" fmla="*/ 202422 w 666976"/>
                <a:gd name="connsiteY64" fmla="*/ 701388 h 777321"/>
                <a:gd name="connsiteX65" fmla="*/ 268613 w 666976"/>
                <a:gd name="connsiteY65" fmla="*/ 759052 h 777321"/>
                <a:gd name="connsiteX66" fmla="*/ 136229 w 666976"/>
                <a:gd name="connsiteY66" fmla="*/ 759078 h 777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66976" h="777321">
                  <a:moveTo>
                    <a:pt x="470932" y="517767"/>
                  </a:moveTo>
                  <a:lnTo>
                    <a:pt x="316308" y="363168"/>
                  </a:lnTo>
                  <a:lnTo>
                    <a:pt x="340446" y="339029"/>
                  </a:lnTo>
                  <a:cubicBezTo>
                    <a:pt x="358740" y="351478"/>
                    <a:pt x="383917" y="349580"/>
                    <a:pt x="400161" y="333362"/>
                  </a:cubicBezTo>
                  <a:cubicBezTo>
                    <a:pt x="409043" y="324455"/>
                    <a:pt x="413951" y="312664"/>
                    <a:pt x="413951" y="300089"/>
                  </a:cubicBezTo>
                  <a:cubicBezTo>
                    <a:pt x="413951" y="287513"/>
                    <a:pt x="409043" y="275697"/>
                    <a:pt x="400161" y="266815"/>
                  </a:cubicBezTo>
                  <a:cubicBezTo>
                    <a:pt x="381766" y="248446"/>
                    <a:pt x="351934" y="248471"/>
                    <a:pt x="333615" y="266815"/>
                  </a:cubicBezTo>
                  <a:cubicBezTo>
                    <a:pt x="324708" y="275722"/>
                    <a:pt x="319825" y="287513"/>
                    <a:pt x="319825" y="300089"/>
                  </a:cubicBezTo>
                  <a:cubicBezTo>
                    <a:pt x="319825" y="309476"/>
                    <a:pt x="322557" y="318458"/>
                    <a:pt x="327644" y="326074"/>
                  </a:cubicBezTo>
                  <a:lnTo>
                    <a:pt x="303454" y="350264"/>
                  </a:lnTo>
                  <a:lnTo>
                    <a:pt x="148881" y="195715"/>
                  </a:lnTo>
                  <a:cubicBezTo>
                    <a:pt x="145313" y="192148"/>
                    <a:pt x="139570" y="192148"/>
                    <a:pt x="136002" y="195715"/>
                  </a:cubicBezTo>
                  <a:cubicBezTo>
                    <a:pt x="91267" y="240450"/>
                    <a:pt x="66623" y="299912"/>
                    <a:pt x="66623" y="363193"/>
                  </a:cubicBezTo>
                  <a:cubicBezTo>
                    <a:pt x="66623" y="426450"/>
                    <a:pt x="91267" y="485911"/>
                    <a:pt x="136002" y="530671"/>
                  </a:cubicBezTo>
                  <a:cubicBezTo>
                    <a:pt x="182179" y="576823"/>
                    <a:pt x="242829" y="599899"/>
                    <a:pt x="303480" y="599899"/>
                  </a:cubicBezTo>
                  <a:cubicBezTo>
                    <a:pt x="364130" y="599899"/>
                    <a:pt x="424755" y="576823"/>
                    <a:pt x="470958" y="530671"/>
                  </a:cubicBezTo>
                  <a:cubicBezTo>
                    <a:pt x="474500" y="527103"/>
                    <a:pt x="474500" y="521309"/>
                    <a:pt x="470932" y="517767"/>
                  </a:cubicBezTo>
                  <a:close/>
                  <a:moveTo>
                    <a:pt x="346494" y="279695"/>
                  </a:moveTo>
                  <a:cubicBezTo>
                    <a:pt x="352112" y="274077"/>
                    <a:pt x="359499" y="271269"/>
                    <a:pt x="366888" y="271269"/>
                  </a:cubicBezTo>
                  <a:cubicBezTo>
                    <a:pt x="374276" y="271269"/>
                    <a:pt x="381665" y="274077"/>
                    <a:pt x="387282" y="279695"/>
                  </a:cubicBezTo>
                  <a:cubicBezTo>
                    <a:pt x="392747" y="285135"/>
                    <a:pt x="395733" y="292371"/>
                    <a:pt x="395733" y="300089"/>
                  </a:cubicBezTo>
                  <a:cubicBezTo>
                    <a:pt x="395733" y="307806"/>
                    <a:pt x="392747" y="315042"/>
                    <a:pt x="387282" y="320482"/>
                  </a:cubicBezTo>
                  <a:cubicBezTo>
                    <a:pt x="376073" y="331717"/>
                    <a:pt x="357753" y="331743"/>
                    <a:pt x="346494" y="320482"/>
                  </a:cubicBezTo>
                  <a:cubicBezTo>
                    <a:pt x="341054" y="315042"/>
                    <a:pt x="338043" y="307806"/>
                    <a:pt x="338043" y="300089"/>
                  </a:cubicBezTo>
                  <a:cubicBezTo>
                    <a:pt x="338043" y="292371"/>
                    <a:pt x="341054" y="285135"/>
                    <a:pt x="346494" y="279695"/>
                  </a:cubicBezTo>
                  <a:close/>
                  <a:moveTo>
                    <a:pt x="148881" y="517767"/>
                  </a:moveTo>
                  <a:cubicBezTo>
                    <a:pt x="107587" y="476473"/>
                    <a:pt x="84840" y="421592"/>
                    <a:pt x="84840" y="363193"/>
                  </a:cubicBezTo>
                  <a:cubicBezTo>
                    <a:pt x="84840" y="307831"/>
                    <a:pt x="105285" y="255632"/>
                    <a:pt x="142581" y="215173"/>
                  </a:cubicBezTo>
                  <a:lnTo>
                    <a:pt x="451475" y="524092"/>
                  </a:lnTo>
                  <a:cubicBezTo>
                    <a:pt x="365826" y="602960"/>
                    <a:pt x="231949" y="600861"/>
                    <a:pt x="148881" y="517767"/>
                  </a:cubicBezTo>
                  <a:close/>
                  <a:moveTo>
                    <a:pt x="666977" y="338042"/>
                  </a:moveTo>
                  <a:lnTo>
                    <a:pt x="648759" y="338042"/>
                  </a:lnTo>
                  <a:cubicBezTo>
                    <a:pt x="648759" y="252495"/>
                    <a:pt x="615461" y="172058"/>
                    <a:pt x="554962" y="111559"/>
                  </a:cubicBezTo>
                  <a:cubicBezTo>
                    <a:pt x="491276" y="47873"/>
                    <a:pt x="419441" y="18218"/>
                    <a:pt x="328934" y="18218"/>
                  </a:cubicBezTo>
                  <a:lnTo>
                    <a:pt x="328934" y="0"/>
                  </a:lnTo>
                  <a:cubicBezTo>
                    <a:pt x="424604" y="0"/>
                    <a:pt x="500511" y="31350"/>
                    <a:pt x="567841" y="98680"/>
                  </a:cubicBezTo>
                  <a:cubicBezTo>
                    <a:pt x="631781" y="162620"/>
                    <a:pt x="666977" y="247611"/>
                    <a:pt x="666977" y="338042"/>
                  </a:cubicBezTo>
                  <a:close/>
                  <a:moveTo>
                    <a:pt x="576115" y="338042"/>
                  </a:moveTo>
                  <a:lnTo>
                    <a:pt x="557872" y="338042"/>
                  </a:lnTo>
                  <a:cubicBezTo>
                    <a:pt x="557872" y="276886"/>
                    <a:pt x="534088" y="219373"/>
                    <a:pt x="490845" y="176157"/>
                  </a:cubicBezTo>
                  <a:cubicBezTo>
                    <a:pt x="447578" y="132915"/>
                    <a:pt x="390091" y="109104"/>
                    <a:pt x="328959" y="109104"/>
                  </a:cubicBezTo>
                  <a:lnTo>
                    <a:pt x="328959" y="90887"/>
                  </a:lnTo>
                  <a:cubicBezTo>
                    <a:pt x="394948" y="90887"/>
                    <a:pt x="457041" y="116595"/>
                    <a:pt x="503750" y="163278"/>
                  </a:cubicBezTo>
                  <a:cubicBezTo>
                    <a:pt x="550382" y="209936"/>
                    <a:pt x="576115" y="272003"/>
                    <a:pt x="576115" y="338042"/>
                  </a:cubicBezTo>
                  <a:close/>
                  <a:moveTo>
                    <a:pt x="489429" y="338042"/>
                  </a:moveTo>
                  <a:lnTo>
                    <a:pt x="471186" y="338042"/>
                  </a:lnTo>
                  <a:cubicBezTo>
                    <a:pt x="471186" y="300063"/>
                    <a:pt x="456408" y="264310"/>
                    <a:pt x="429538" y="237439"/>
                  </a:cubicBezTo>
                  <a:cubicBezTo>
                    <a:pt x="402666" y="210568"/>
                    <a:pt x="366938" y="195767"/>
                    <a:pt x="328934" y="195767"/>
                  </a:cubicBezTo>
                  <a:lnTo>
                    <a:pt x="328934" y="177548"/>
                  </a:lnTo>
                  <a:cubicBezTo>
                    <a:pt x="371797" y="177548"/>
                    <a:pt x="412104" y="194248"/>
                    <a:pt x="442416" y="224535"/>
                  </a:cubicBezTo>
                  <a:cubicBezTo>
                    <a:pt x="472729" y="254873"/>
                    <a:pt x="489429" y="295180"/>
                    <a:pt x="489429" y="338042"/>
                  </a:cubicBezTo>
                  <a:close/>
                  <a:moveTo>
                    <a:pt x="286957" y="759078"/>
                  </a:moveTo>
                  <a:cubicBezTo>
                    <a:pt x="282732" y="719504"/>
                    <a:pt x="251104" y="688306"/>
                    <a:pt x="211530" y="684031"/>
                  </a:cubicBezTo>
                  <a:lnTo>
                    <a:pt x="211530" y="616372"/>
                  </a:lnTo>
                  <a:cubicBezTo>
                    <a:pt x="211530" y="611336"/>
                    <a:pt x="207456" y="607262"/>
                    <a:pt x="202422" y="607262"/>
                  </a:cubicBezTo>
                  <a:cubicBezTo>
                    <a:pt x="197386" y="607262"/>
                    <a:pt x="193312" y="611336"/>
                    <a:pt x="193312" y="616372"/>
                  </a:cubicBezTo>
                  <a:lnTo>
                    <a:pt x="193312" y="684031"/>
                  </a:lnTo>
                  <a:cubicBezTo>
                    <a:pt x="153739" y="688306"/>
                    <a:pt x="122111" y="719504"/>
                    <a:pt x="117885" y="759078"/>
                  </a:cubicBezTo>
                  <a:lnTo>
                    <a:pt x="0" y="759078"/>
                  </a:lnTo>
                  <a:lnTo>
                    <a:pt x="0" y="777321"/>
                  </a:lnTo>
                  <a:lnTo>
                    <a:pt x="404842" y="777321"/>
                  </a:lnTo>
                  <a:lnTo>
                    <a:pt x="404842" y="759078"/>
                  </a:lnTo>
                  <a:lnTo>
                    <a:pt x="286957" y="759078"/>
                  </a:lnTo>
                  <a:close/>
                  <a:moveTo>
                    <a:pt x="136229" y="759078"/>
                  </a:moveTo>
                  <a:cubicBezTo>
                    <a:pt x="140708" y="726539"/>
                    <a:pt x="168693" y="701388"/>
                    <a:pt x="202422" y="701388"/>
                  </a:cubicBezTo>
                  <a:cubicBezTo>
                    <a:pt x="236150" y="701388"/>
                    <a:pt x="264134" y="726513"/>
                    <a:pt x="268613" y="759052"/>
                  </a:cubicBezTo>
                  <a:lnTo>
                    <a:pt x="136229" y="759078"/>
                  </a:lnTo>
                  <a:close/>
                </a:path>
              </a:pathLst>
            </a:custGeom>
            <a:solidFill>
              <a:schemeClr val="bg1"/>
            </a:solidFill>
            <a:ln w="9525" cap="flat">
              <a:noFill/>
              <a:prstDash val="solid"/>
              <a:miter/>
            </a:ln>
          </p:spPr>
          <p:txBody>
            <a:bodyPr rtlCol="0" anchor="ctr"/>
            <a:lstStyle/>
            <a:p>
              <a:endParaRPr lang="uk-UA"/>
            </a:p>
          </p:txBody>
        </p:sp>
      </p:grpSp>
      <p:grpSp>
        <p:nvGrpSpPr>
          <p:cNvPr id="99" name="Group 98">
            <a:extLst>
              <a:ext uri="{FF2B5EF4-FFF2-40B4-BE49-F238E27FC236}">
                <a16:creationId xmlns:a16="http://schemas.microsoft.com/office/drawing/2014/main" id="{EBB7152B-617D-EE49-96C8-8412BAC94630}"/>
              </a:ext>
            </a:extLst>
          </p:cNvPr>
          <p:cNvGrpSpPr>
            <a:grpSpLocks noChangeAspect="1"/>
          </p:cNvGrpSpPr>
          <p:nvPr userDrawn="1"/>
        </p:nvGrpSpPr>
        <p:grpSpPr>
          <a:xfrm>
            <a:off x="0" y="11275200"/>
            <a:ext cx="2440800" cy="2440800"/>
            <a:chOff x="11867134" y="-1378517"/>
            <a:chExt cx="952500" cy="952500"/>
          </a:xfrm>
        </p:grpSpPr>
        <p:sp>
          <p:nvSpPr>
            <p:cNvPr id="100" name="Freeform: Shape 36">
              <a:extLst>
                <a:ext uri="{FF2B5EF4-FFF2-40B4-BE49-F238E27FC236}">
                  <a16:creationId xmlns:a16="http://schemas.microsoft.com/office/drawing/2014/main" id="{CA3D9399-7809-7D4F-AEAF-6BB45BF2227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01" name="Freeform: Shape 37">
              <a:extLst>
                <a:ext uri="{FF2B5EF4-FFF2-40B4-BE49-F238E27FC236}">
                  <a16:creationId xmlns:a16="http://schemas.microsoft.com/office/drawing/2014/main" id="{EA5664F7-E243-2346-B2A2-05CBC238FF4B}"/>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bg1"/>
            </a:solidFill>
            <a:ln w="9525" cap="flat">
              <a:noFill/>
              <a:prstDash val="solid"/>
              <a:miter/>
            </a:ln>
          </p:spPr>
          <p:txBody>
            <a:bodyPr rtlCol="0" anchor="ctr"/>
            <a:lstStyle/>
            <a:p>
              <a:endParaRPr lang="uk-UA"/>
            </a:p>
          </p:txBody>
        </p:sp>
      </p:grpSp>
      <p:sp>
        <p:nvSpPr>
          <p:cNvPr id="102" name="Freeform: Shape 8">
            <a:extLst>
              <a:ext uri="{FF2B5EF4-FFF2-40B4-BE49-F238E27FC236}">
                <a16:creationId xmlns:a16="http://schemas.microsoft.com/office/drawing/2014/main" id="{8BA6066D-51C6-9A48-BF7F-EC611AB3709C}"/>
              </a:ext>
            </a:extLst>
          </p:cNvPr>
          <p:cNvSpPr>
            <a:spLocks noChangeAspect="1"/>
          </p:cNvSpPr>
          <p:nvPr userDrawn="1"/>
        </p:nvSpPr>
        <p:spPr>
          <a:xfrm rot="10800000">
            <a:off x="0" y="8834400"/>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03" name="Group 102">
            <a:extLst>
              <a:ext uri="{FF2B5EF4-FFF2-40B4-BE49-F238E27FC236}">
                <a16:creationId xmlns:a16="http://schemas.microsoft.com/office/drawing/2014/main" id="{799B3156-0F43-814B-9946-F9A336D8625C}"/>
              </a:ext>
            </a:extLst>
          </p:cNvPr>
          <p:cNvGrpSpPr/>
          <p:nvPr userDrawn="1"/>
        </p:nvGrpSpPr>
        <p:grpSpPr>
          <a:xfrm>
            <a:off x="2434944" y="8834400"/>
            <a:ext cx="4881600" cy="4881600"/>
            <a:chOff x="4874249" y="8834400"/>
            <a:chExt cx="4881600" cy="4881600"/>
          </a:xfrm>
        </p:grpSpPr>
        <p:sp>
          <p:nvSpPr>
            <p:cNvPr id="104" name="Freeform 103">
              <a:extLst>
                <a:ext uri="{FF2B5EF4-FFF2-40B4-BE49-F238E27FC236}">
                  <a16:creationId xmlns:a16="http://schemas.microsoft.com/office/drawing/2014/main" id="{792D7EA8-0901-BD4C-9182-E44A7AD5330B}"/>
                </a:ext>
              </a:extLst>
            </p:cNvPr>
            <p:cNvSpPr/>
            <p:nvPr/>
          </p:nvSpPr>
          <p:spPr>
            <a:xfrm>
              <a:off x="4874249" y="8834400"/>
              <a:ext cx="4881600" cy="4881600"/>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nvGrpSpPr>
            <p:cNvPr id="105" name="Graphic 2">
              <a:extLst>
                <a:ext uri="{FF2B5EF4-FFF2-40B4-BE49-F238E27FC236}">
                  <a16:creationId xmlns:a16="http://schemas.microsoft.com/office/drawing/2014/main" id="{2E62D6E6-8D67-1343-99CB-1C3F50B87415}"/>
                </a:ext>
              </a:extLst>
            </p:cNvPr>
            <p:cNvGrpSpPr/>
            <p:nvPr/>
          </p:nvGrpSpPr>
          <p:grpSpPr>
            <a:xfrm>
              <a:off x="5320612" y="11104596"/>
              <a:ext cx="3978781" cy="2418581"/>
              <a:chOff x="11298830" y="10050247"/>
              <a:chExt cx="5594781" cy="3400899"/>
            </a:xfrm>
            <a:solidFill>
              <a:schemeClr val="bg1"/>
            </a:solidFill>
          </p:grpSpPr>
          <p:sp>
            <p:nvSpPr>
              <p:cNvPr id="128" name="Freeform 127">
                <a:extLst>
                  <a:ext uri="{FF2B5EF4-FFF2-40B4-BE49-F238E27FC236}">
                    <a16:creationId xmlns:a16="http://schemas.microsoft.com/office/drawing/2014/main" id="{B5027F84-1F2E-C449-928C-2D06425473B3}"/>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129" name="Freeform 128">
                <a:extLst>
                  <a:ext uri="{FF2B5EF4-FFF2-40B4-BE49-F238E27FC236}">
                    <a16:creationId xmlns:a16="http://schemas.microsoft.com/office/drawing/2014/main" id="{7A22FF44-BF11-4F42-A2E3-0FA68C67A689}"/>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130" name="Freeform 129">
                <a:extLst>
                  <a:ext uri="{FF2B5EF4-FFF2-40B4-BE49-F238E27FC236}">
                    <a16:creationId xmlns:a16="http://schemas.microsoft.com/office/drawing/2014/main" id="{0ECA8F9C-AAC2-B347-82FB-CB72B0EF2C98}"/>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106" name="Graphic 2">
              <a:extLst>
                <a:ext uri="{FF2B5EF4-FFF2-40B4-BE49-F238E27FC236}">
                  <a16:creationId xmlns:a16="http://schemas.microsoft.com/office/drawing/2014/main" id="{5E7C00AD-DAC5-C946-8ECE-D7CDBDE0D611}"/>
                </a:ext>
              </a:extLst>
            </p:cNvPr>
            <p:cNvGrpSpPr/>
            <p:nvPr/>
          </p:nvGrpSpPr>
          <p:grpSpPr>
            <a:xfrm>
              <a:off x="5348382" y="9242303"/>
              <a:ext cx="1598255" cy="1399309"/>
              <a:chOff x="11337879" y="7431574"/>
              <a:chExt cx="2247393" cy="1967644"/>
            </a:xfrm>
            <a:solidFill>
              <a:schemeClr val="bg1"/>
            </a:solidFill>
          </p:grpSpPr>
          <p:sp>
            <p:nvSpPr>
              <p:cNvPr id="107" name="Freeform 106">
                <a:extLst>
                  <a:ext uri="{FF2B5EF4-FFF2-40B4-BE49-F238E27FC236}">
                    <a16:creationId xmlns:a16="http://schemas.microsoft.com/office/drawing/2014/main" id="{24B28027-018B-1948-90BD-E949A550C6DE}"/>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108" name="Freeform 107">
                <a:extLst>
                  <a:ext uri="{FF2B5EF4-FFF2-40B4-BE49-F238E27FC236}">
                    <a16:creationId xmlns:a16="http://schemas.microsoft.com/office/drawing/2014/main" id="{AB6A37AD-4DE0-7041-AED7-8AB0A229143D}"/>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109" name="Freeform 108">
                <a:extLst>
                  <a:ext uri="{FF2B5EF4-FFF2-40B4-BE49-F238E27FC236}">
                    <a16:creationId xmlns:a16="http://schemas.microsoft.com/office/drawing/2014/main" id="{A4E06870-1A73-BC42-8643-0DDAB29D2D8E}"/>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110" name="Freeform 109">
                <a:extLst>
                  <a:ext uri="{FF2B5EF4-FFF2-40B4-BE49-F238E27FC236}">
                    <a16:creationId xmlns:a16="http://schemas.microsoft.com/office/drawing/2014/main" id="{EB6277F0-7A36-2444-A4B0-C8EDC8877072}"/>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1" name="Freeform 110">
                <a:extLst>
                  <a:ext uri="{FF2B5EF4-FFF2-40B4-BE49-F238E27FC236}">
                    <a16:creationId xmlns:a16="http://schemas.microsoft.com/office/drawing/2014/main" id="{6F6F0762-AE71-D54B-8146-C08EDDC1B133}"/>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112" name="Freeform 111">
                <a:extLst>
                  <a:ext uri="{FF2B5EF4-FFF2-40B4-BE49-F238E27FC236}">
                    <a16:creationId xmlns:a16="http://schemas.microsoft.com/office/drawing/2014/main" id="{8AB56F78-0C61-B840-8EEA-36857DF1D9C4}"/>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113" name="Freeform 112">
                <a:extLst>
                  <a:ext uri="{FF2B5EF4-FFF2-40B4-BE49-F238E27FC236}">
                    <a16:creationId xmlns:a16="http://schemas.microsoft.com/office/drawing/2014/main" id="{758FBA54-861B-3B48-8BCF-3E66BFF5355A}"/>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114" name="Freeform 113">
                <a:extLst>
                  <a:ext uri="{FF2B5EF4-FFF2-40B4-BE49-F238E27FC236}">
                    <a16:creationId xmlns:a16="http://schemas.microsoft.com/office/drawing/2014/main" id="{81F61CBA-C2CF-FD4C-9E19-1C2ED2D893E5}"/>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15" name="Freeform 114">
                <a:extLst>
                  <a:ext uri="{FF2B5EF4-FFF2-40B4-BE49-F238E27FC236}">
                    <a16:creationId xmlns:a16="http://schemas.microsoft.com/office/drawing/2014/main" id="{5C66AEFB-C4E3-0D4E-83F8-6D3E74E94A24}"/>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116" name="Freeform 115">
                <a:extLst>
                  <a:ext uri="{FF2B5EF4-FFF2-40B4-BE49-F238E27FC236}">
                    <a16:creationId xmlns:a16="http://schemas.microsoft.com/office/drawing/2014/main" id="{B5AD387D-0D2B-E64C-8719-06E9E6D97864}"/>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17" name="Freeform 116">
                <a:extLst>
                  <a:ext uri="{FF2B5EF4-FFF2-40B4-BE49-F238E27FC236}">
                    <a16:creationId xmlns:a16="http://schemas.microsoft.com/office/drawing/2014/main" id="{6CF878EA-E9C1-AC44-BED6-CB07ECA73837}"/>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118" name="Freeform 117">
                <a:extLst>
                  <a:ext uri="{FF2B5EF4-FFF2-40B4-BE49-F238E27FC236}">
                    <a16:creationId xmlns:a16="http://schemas.microsoft.com/office/drawing/2014/main" id="{2476A584-78DE-024E-B923-AB97E06A859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9" name="Freeform 118">
                <a:extLst>
                  <a:ext uri="{FF2B5EF4-FFF2-40B4-BE49-F238E27FC236}">
                    <a16:creationId xmlns:a16="http://schemas.microsoft.com/office/drawing/2014/main" id="{40F974F1-FEFB-6C47-AD97-1E0CAF00CD4C}"/>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120" name="Freeform 119">
                <a:extLst>
                  <a:ext uri="{FF2B5EF4-FFF2-40B4-BE49-F238E27FC236}">
                    <a16:creationId xmlns:a16="http://schemas.microsoft.com/office/drawing/2014/main" id="{C45E5BC7-E2C0-F84B-A92B-3EDC0B9D8749}"/>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21" name="Freeform 120">
                <a:extLst>
                  <a:ext uri="{FF2B5EF4-FFF2-40B4-BE49-F238E27FC236}">
                    <a16:creationId xmlns:a16="http://schemas.microsoft.com/office/drawing/2014/main" id="{EB4E0CEC-C939-AF42-AFAA-8FC1A6D5C40D}"/>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122" name="Freeform 121">
                <a:extLst>
                  <a:ext uri="{FF2B5EF4-FFF2-40B4-BE49-F238E27FC236}">
                    <a16:creationId xmlns:a16="http://schemas.microsoft.com/office/drawing/2014/main" id="{FBBD4178-FBDD-504D-9C75-31FCF6A9771A}"/>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123" name="Freeform 122">
                <a:extLst>
                  <a:ext uri="{FF2B5EF4-FFF2-40B4-BE49-F238E27FC236}">
                    <a16:creationId xmlns:a16="http://schemas.microsoft.com/office/drawing/2014/main" id="{1769874D-79BC-0D4D-AA38-0E102D5CD45F}"/>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24" name="Freeform 123">
                <a:extLst>
                  <a:ext uri="{FF2B5EF4-FFF2-40B4-BE49-F238E27FC236}">
                    <a16:creationId xmlns:a16="http://schemas.microsoft.com/office/drawing/2014/main" id="{14C0308A-EA6C-174D-A84E-D9DCEB615C29}"/>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125" name="Freeform 124">
                <a:extLst>
                  <a:ext uri="{FF2B5EF4-FFF2-40B4-BE49-F238E27FC236}">
                    <a16:creationId xmlns:a16="http://schemas.microsoft.com/office/drawing/2014/main" id="{FAAC8240-7271-7D4A-9358-3D3F3925C7E9}"/>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126" name="Freeform 125">
                <a:extLst>
                  <a:ext uri="{FF2B5EF4-FFF2-40B4-BE49-F238E27FC236}">
                    <a16:creationId xmlns:a16="http://schemas.microsoft.com/office/drawing/2014/main" id="{C446A226-4511-0841-A390-7CA199A6DB76}"/>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127" name="Freeform 126">
                <a:extLst>
                  <a:ext uri="{FF2B5EF4-FFF2-40B4-BE49-F238E27FC236}">
                    <a16:creationId xmlns:a16="http://schemas.microsoft.com/office/drawing/2014/main" id="{98CC87C3-7CE7-7F48-BA5F-C74B9476E45F}"/>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grpSp>
      <p:sp>
        <p:nvSpPr>
          <p:cNvPr id="131" name="Graphic 73">
            <a:extLst>
              <a:ext uri="{FF2B5EF4-FFF2-40B4-BE49-F238E27FC236}">
                <a16:creationId xmlns:a16="http://schemas.microsoft.com/office/drawing/2014/main" id="{EDD5C138-6860-0340-B354-E3BD16856B03}"/>
              </a:ext>
            </a:extLst>
          </p:cNvPr>
          <p:cNvSpPr>
            <a:spLocks noChangeAspect="1"/>
          </p:cNvSpPr>
          <p:nvPr userDrawn="1"/>
        </p:nvSpPr>
        <p:spPr>
          <a:xfrm rot="5400000">
            <a:off x="14618386" y="8829622"/>
            <a:ext cx="2440800" cy="2440800"/>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chemeClr val="accent1"/>
          </a:solidFill>
          <a:ln w="0" cap="flat">
            <a:noFill/>
            <a:prstDash val="solid"/>
            <a:miter/>
          </a:ln>
        </p:spPr>
        <p:txBody>
          <a:bodyPr rtlCol="0" anchor="ctr"/>
          <a:lstStyle/>
          <a:p>
            <a:endParaRPr lang="en-UA"/>
          </a:p>
        </p:txBody>
      </p:sp>
    </p:spTree>
    <p:extLst>
      <p:ext uri="{BB962C8B-B14F-4D97-AF65-F5344CB8AC3E}">
        <p14:creationId xmlns:p14="http://schemas.microsoft.com/office/powerpoint/2010/main" val="1426485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ection, pictograms, 3 columns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4"/>
            <a:ext cx="4987925" cy="6461426"/>
          </a:xfrm>
        </p:spPr>
        <p:txBody>
          <a:bodyPr rIns="457200"/>
          <a:lstStyle>
            <a:lvl1pPr>
              <a:lnSpc>
                <a:spcPct val="100000"/>
              </a:lnSpc>
              <a:defRPr>
                <a:solidFill>
                  <a:schemeClr val="tx1"/>
                </a:solidFill>
              </a:defRPr>
            </a:lvl1pPr>
          </a:lstStyle>
          <a:p>
            <a:r>
              <a:rPr lang="en-US" dirty="0"/>
              <a:t>Click to edit Master title style</a:t>
            </a:r>
          </a:p>
        </p:txBody>
      </p: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583755"/>
            <a:ext cx="0" cy="1141298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577850"/>
            <a:ext cx="0" cy="1136977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 name="Text Placeholder 4">
            <a:extLst>
              <a:ext uri="{FF2B5EF4-FFF2-40B4-BE49-F238E27FC236}">
                <a16:creationId xmlns:a16="http://schemas.microsoft.com/office/drawing/2014/main" id="{375A15DB-1EFF-520D-BB52-429C515C5390}"/>
              </a:ext>
            </a:extLst>
          </p:cNvPr>
          <p:cNvSpPr>
            <a:spLocks noGrp="1"/>
          </p:cNvSpPr>
          <p:nvPr userDrawn="1">
            <p:ph type="body" sz="quarter" idx="22"/>
          </p:nvPr>
        </p:nvSpPr>
        <p:spPr>
          <a:xfrm>
            <a:off x="18851564"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Picture Placeholder 12">
            <a:extLst>
              <a:ext uri="{FF2B5EF4-FFF2-40B4-BE49-F238E27FC236}">
                <a16:creationId xmlns:a16="http://schemas.microsoft.com/office/drawing/2014/main" id="{DFA218C9-742E-511E-BA94-C411B5869722}"/>
              </a:ext>
            </a:extLst>
          </p:cNvPr>
          <p:cNvSpPr>
            <a:spLocks noGrp="1"/>
          </p:cNvSpPr>
          <p:nvPr userDrawn="1">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10" name="Text Placeholder 4">
            <a:extLst>
              <a:ext uri="{FF2B5EF4-FFF2-40B4-BE49-F238E27FC236}">
                <a16:creationId xmlns:a16="http://schemas.microsoft.com/office/drawing/2014/main" id="{FFA8738A-CEF0-79AA-B419-B7680A6CC615}"/>
              </a:ext>
            </a:extLst>
          </p:cNvPr>
          <p:cNvSpPr>
            <a:spLocks noGrp="1"/>
          </p:cNvSpPr>
          <p:nvPr userDrawn="1">
            <p:ph type="body" sz="quarter" idx="24"/>
          </p:nvPr>
        </p:nvSpPr>
        <p:spPr>
          <a:xfrm>
            <a:off x="12780516"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Picture Placeholder 12">
            <a:extLst>
              <a:ext uri="{FF2B5EF4-FFF2-40B4-BE49-F238E27FC236}">
                <a16:creationId xmlns:a16="http://schemas.microsoft.com/office/drawing/2014/main" id="{742E71B1-B5F7-9235-D02B-4E7306F89829}"/>
              </a:ext>
            </a:extLst>
          </p:cNvPr>
          <p:cNvSpPr>
            <a:spLocks noGrp="1"/>
          </p:cNvSpPr>
          <p:nvPr userDrawn="1">
            <p:ph type="pic" sz="quarter" idx="25" hasCustomPrompt="1"/>
          </p:nvPr>
        </p:nvSpPr>
        <p:spPr>
          <a:xfrm>
            <a:off x="12780516" y="576072"/>
            <a:ext cx="1216152" cy="1216152"/>
          </a:xfrm>
        </p:spPr>
        <p:txBody>
          <a:bodyPr anchor="ctr"/>
          <a:lstStyle>
            <a:lvl1pPr algn="ctr">
              <a:defRPr sz="1600"/>
            </a:lvl1pPr>
          </a:lstStyle>
          <a:p>
            <a:r>
              <a:rPr lang="en-US" dirty="0"/>
              <a:t>Pictogram</a:t>
            </a:r>
          </a:p>
        </p:txBody>
      </p:sp>
      <p:sp>
        <p:nvSpPr>
          <p:cNvPr id="15" name="Text Placeholder 4">
            <a:extLst>
              <a:ext uri="{FF2B5EF4-FFF2-40B4-BE49-F238E27FC236}">
                <a16:creationId xmlns:a16="http://schemas.microsoft.com/office/drawing/2014/main" id="{0B7FE31C-8FA8-1E02-8414-47C66592F2A1}"/>
              </a:ext>
            </a:extLst>
          </p:cNvPr>
          <p:cNvSpPr>
            <a:spLocks noGrp="1"/>
          </p:cNvSpPr>
          <p:nvPr userDrawn="1">
            <p:ph type="body" sz="quarter" idx="26"/>
          </p:nvPr>
        </p:nvSpPr>
        <p:spPr>
          <a:xfrm>
            <a:off x="6709469" y="2478024"/>
            <a:ext cx="4952999" cy="6094476"/>
          </a:xfrm>
        </p:spPr>
        <p:txBody>
          <a:bodyPr/>
          <a:lstStyle>
            <a:lvl1pPr>
              <a:lnSpc>
                <a:spcPct val="100000"/>
              </a:lnSpc>
              <a:spcBef>
                <a:spcPts val="0"/>
              </a:spcBef>
              <a:spcAft>
                <a:spcPts val="1200"/>
              </a:spcAft>
              <a:defRPr sz="3600">
                <a:solidFill>
                  <a:schemeClr val="tx1"/>
                </a:solidFill>
              </a:defRPr>
            </a:lvl1pPr>
            <a:lvl2pPr marL="402336" indent="-402336">
              <a:lnSpc>
                <a:spcPct val="100000"/>
              </a:lnSpc>
              <a:spcBef>
                <a:spcPts val="0"/>
              </a:spcBef>
              <a:spcAft>
                <a:spcPts val="1200"/>
              </a:spcAft>
              <a:defRPr sz="3600">
                <a:solidFill>
                  <a:schemeClr val="tx1"/>
                </a:solidFill>
              </a:defRPr>
            </a:lvl2pPr>
            <a:lvl3pPr marL="804672" indent="-402336">
              <a:lnSpc>
                <a:spcPct val="100000"/>
              </a:lnSpc>
              <a:spcBef>
                <a:spcPts val="0"/>
              </a:spcBef>
              <a:spcAft>
                <a:spcPts val="1200"/>
              </a:spcAft>
              <a:defRPr sz="3600">
                <a:solidFill>
                  <a:schemeClr val="tx1"/>
                </a:solidFill>
              </a:defRPr>
            </a:lvl3pPr>
            <a:lvl4pPr marL="1115568" indent="-402336">
              <a:lnSpc>
                <a:spcPct val="100000"/>
              </a:lnSpc>
              <a:spcBef>
                <a:spcPts val="0"/>
              </a:spcBef>
              <a:spcAft>
                <a:spcPts val="1200"/>
              </a:spcAft>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6" name="Picture Placeholder 12">
            <a:extLst>
              <a:ext uri="{FF2B5EF4-FFF2-40B4-BE49-F238E27FC236}">
                <a16:creationId xmlns:a16="http://schemas.microsoft.com/office/drawing/2014/main" id="{E798A212-9B60-58A9-FAAF-19FACBA14613}"/>
              </a:ext>
            </a:extLst>
          </p:cNvPr>
          <p:cNvSpPr>
            <a:spLocks noGrp="1"/>
          </p:cNvSpPr>
          <p:nvPr userDrawn="1">
            <p:ph type="pic" sz="quarter" idx="27" hasCustomPrompt="1"/>
          </p:nvPr>
        </p:nvSpPr>
        <p:spPr>
          <a:xfrm>
            <a:off x="6709469" y="576072"/>
            <a:ext cx="1216152" cy="1216152"/>
          </a:xfrm>
        </p:spPr>
        <p:txBody>
          <a:bodyPr anchor="ctr"/>
          <a:lstStyle>
            <a:lvl1pPr algn="ctr">
              <a:defRPr sz="1600"/>
            </a:lvl1pPr>
          </a:lstStyle>
          <a:p>
            <a:r>
              <a:rPr lang="en-US" dirty="0"/>
              <a:t>Pictogram</a:t>
            </a:r>
          </a:p>
        </p:txBody>
      </p:sp>
      <p:sp>
        <p:nvSpPr>
          <p:cNvPr id="14" name="Rectangle 13">
            <a:extLst>
              <a:ext uri="{FF2B5EF4-FFF2-40B4-BE49-F238E27FC236}">
                <a16:creationId xmlns:a16="http://schemas.microsoft.com/office/drawing/2014/main" id="{28485A99-7AF5-8F4C-A14E-3C43B980C4B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7" name="Slide Number">
            <a:extLst>
              <a:ext uri="{FF2B5EF4-FFF2-40B4-BE49-F238E27FC236}">
                <a16:creationId xmlns:a16="http://schemas.microsoft.com/office/drawing/2014/main" id="{B587B80C-CF7C-9149-B1D2-ED2F2752B80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8" name="Footer Placeholder 1">
            <a:extLst>
              <a:ext uri="{FF2B5EF4-FFF2-40B4-BE49-F238E27FC236}">
                <a16:creationId xmlns:a16="http://schemas.microsoft.com/office/drawing/2014/main" id="{2A3DB697-5017-EE4D-A16A-57D4970DB8D1}"/>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84914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pictograms, 2x2 callou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931099CB-CB87-D5D5-506D-4B49C08161D3}"/>
              </a:ext>
            </a:extLst>
          </p:cNvPr>
          <p:cNvSpPr>
            <a:spLocks noGrp="1"/>
          </p:cNvSpPr>
          <p:nvPr>
            <p:ph type="body" sz="quarter" idx="11"/>
          </p:nvPr>
        </p:nvSpPr>
        <p:spPr>
          <a:xfrm>
            <a:off x="577850" y="5351399"/>
            <a:ext cx="6670675"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C1DA3C4-E728-0E45-C91D-8EDF4B495FFC}"/>
              </a:ext>
            </a:extLst>
          </p:cNvPr>
          <p:cNvSpPr>
            <a:spLocks noGrp="1"/>
          </p:cNvSpPr>
          <p:nvPr>
            <p:ph type="body" sz="quarter" idx="12"/>
          </p:nvPr>
        </p:nvSpPr>
        <p:spPr>
          <a:xfrm>
            <a:off x="12765278"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B0565063-698E-31B0-B619-B99A9A0B3DB6}"/>
              </a:ext>
            </a:extLst>
          </p:cNvPr>
          <p:cNvSpPr>
            <a:spLocks noGrp="1"/>
          </p:cNvSpPr>
          <p:nvPr>
            <p:ph type="body" sz="quarter" idx="13"/>
          </p:nvPr>
        </p:nvSpPr>
        <p:spPr>
          <a:xfrm>
            <a:off x="577850" y="10295777"/>
            <a:ext cx="6670676"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Placeholder 10">
            <a:extLst>
              <a:ext uri="{FF2B5EF4-FFF2-40B4-BE49-F238E27FC236}">
                <a16:creationId xmlns:a16="http://schemas.microsoft.com/office/drawing/2014/main" id="{B4E44FFD-1EB7-1873-F6D1-67DE839EF09E}"/>
              </a:ext>
            </a:extLst>
          </p:cNvPr>
          <p:cNvSpPr>
            <a:spLocks noGrp="1"/>
          </p:cNvSpPr>
          <p:nvPr>
            <p:ph type="body" sz="quarter" idx="14"/>
          </p:nvPr>
        </p:nvSpPr>
        <p:spPr>
          <a:xfrm>
            <a:off x="12765279"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Picture Placeholder 12">
            <a:extLst>
              <a:ext uri="{FF2B5EF4-FFF2-40B4-BE49-F238E27FC236}">
                <a16:creationId xmlns:a16="http://schemas.microsoft.com/office/drawing/2014/main" id="{30AB5158-BCB8-39EE-DA85-F2CD01699FBB}"/>
              </a:ext>
            </a:extLst>
          </p:cNvPr>
          <p:cNvSpPr>
            <a:spLocks noGrp="1"/>
          </p:cNvSpPr>
          <p:nvPr>
            <p:ph type="pic" sz="quarter" idx="15" hasCustomPrompt="1"/>
          </p:nvPr>
        </p:nvSpPr>
        <p:spPr>
          <a:xfrm>
            <a:off x="577850" y="3449447"/>
            <a:ext cx="1216152" cy="1216152"/>
          </a:xfrm>
        </p:spPr>
        <p:txBody>
          <a:bodyPr anchor="ctr"/>
          <a:lstStyle>
            <a:lvl1pPr algn="ctr">
              <a:defRPr sz="1600"/>
            </a:lvl1pPr>
          </a:lstStyle>
          <a:p>
            <a:r>
              <a:rPr lang="en-US" dirty="0"/>
              <a:t>Pictogram</a:t>
            </a:r>
          </a:p>
        </p:txBody>
      </p:sp>
      <p:sp>
        <p:nvSpPr>
          <p:cNvPr id="15" name="Picture Placeholder 14">
            <a:extLst>
              <a:ext uri="{FF2B5EF4-FFF2-40B4-BE49-F238E27FC236}">
                <a16:creationId xmlns:a16="http://schemas.microsoft.com/office/drawing/2014/main" id="{3C3730E5-61EB-7405-CC85-AB04242CDBC4}"/>
              </a:ext>
            </a:extLst>
          </p:cNvPr>
          <p:cNvSpPr>
            <a:spLocks noGrp="1"/>
          </p:cNvSpPr>
          <p:nvPr>
            <p:ph type="pic" sz="quarter" idx="16" hasCustomPrompt="1"/>
          </p:nvPr>
        </p:nvSpPr>
        <p:spPr>
          <a:xfrm>
            <a:off x="12765278" y="3449447"/>
            <a:ext cx="1216152" cy="1216152"/>
          </a:xfrm>
        </p:spPr>
        <p:txBody>
          <a:bodyPr anchor="ctr"/>
          <a:lstStyle>
            <a:lvl1pPr algn="ctr">
              <a:defRPr sz="1600"/>
            </a:lvl1pPr>
          </a:lstStyle>
          <a:p>
            <a:r>
              <a:rPr lang="en-US" dirty="0"/>
              <a:t>Pictogram</a:t>
            </a:r>
          </a:p>
        </p:txBody>
      </p:sp>
      <p:sp>
        <p:nvSpPr>
          <p:cNvPr id="17" name="Picture Placeholder 16">
            <a:extLst>
              <a:ext uri="{FF2B5EF4-FFF2-40B4-BE49-F238E27FC236}">
                <a16:creationId xmlns:a16="http://schemas.microsoft.com/office/drawing/2014/main" id="{62C94928-6A9B-2EA7-301C-71E5F2547C8A}"/>
              </a:ext>
            </a:extLst>
          </p:cNvPr>
          <p:cNvSpPr>
            <a:spLocks noGrp="1"/>
          </p:cNvSpPr>
          <p:nvPr>
            <p:ph type="pic" sz="quarter" idx="17" hasCustomPrompt="1"/>
          </p:nvPr>
        </p:nvSpPr>
        <p:spPr>
          <a:xfrm>
            <a:off x="577850" y="8384680"/>
            <a:ext cx="1216152" cy="1216152"/>
          </a:xfrm>
        </p:spPr>
        <p:txBody>
          <a:bodyPr anchor="ctr"/>
          <a:lstStyle>
            <a:lvl1pPr algn="ctr">
              <a:defRPr sz="1600"/>
            </a:lvl1pPr>
          </a:lstStyle>
          <a:p>
            <a:r>
              <a:rPr lang="en-US" dirty="0"/>
              <a:t>Pictogram</a:t>
            </a:r>
          </a:p>
        </p:txBody>
      </p:sp>
      <p:sp>
        <p:nvSpPr>
          <p:cNvPr id="19" name="Picture Placeholder 18">
            <a:extLst>
              <a:ext uri="{FF2B5EF4-FFF2-40B4-BE49-F238E27FC236}">
                <a16:creationId xmlns:a16="http://schemas.microsoft.com/office/drawing/2014/main" id="{2E840026-2FAF-826F-DCFD-3FF0082B0823}"/>
              </a:ext>
            </a:extLst>
          </p:cNvPr>
          <p:cNvSpPr>
            <a:spLocks noGrp="1"/>
          </p:cNvSpPr>
          <p:nvPr>
            <p:ph type="pic" sz="quarter" idx="18" hasCustomPrompt="1"/>
          </p:nvPr>
        </p:nvSpPr>
        <p:spPr>
          <a:xfrm>
            <a:off x="12765278" y="8387729"/>
            <a:ext cx="1216152" cy="1216152"/>
          </a:xfrm>
        </p:spPr>
        <p:txBody>
          <a:bodyPr anchor="ctr"/>
          <a:lstStyle>
            <a:lvl1pPr algn="ctr">
              <a:defRPr sz="1600"/>
            </a:lvl1pPr>
          </a:lstStyle>
          <a:p>
            <a:r>
              <a:rPr lang="en-US" dirty="0"/>
              <a:t>Pictogram</a:t>
            </a:r>
          </a:p>
        </p:txBody>
      </p:sp>
      <p:cxnSp>
        <p:nvCxnSpPr>
          <p:cNvPr id="14" name="Straight Connector 13">
            <a:extLst>
              <a:ext uri="{FF2B5EF4-FFF2-40B4-BE49-F238E27FC236}">
                <a16:creationId xmlns:a16="http://schemas.microsoft.com/office/drawing/2014/main" id="{00A530A6-2F26-DA70-D0D9-6DD90453CEC1}"/>
              </a:ext>
            </a:extLst>
          </p:cNvPr>
          <p:cNvCxnSpPr>
            <a:cxnSpLocks/>
          </p:cNvCxnSpPr>
          <p:nvPr userDrawn="1"/>
        </p:nvCxnSpPr>
        <p:spPr bwMode="auto">
          <a:xfrm>
            <a:off x="12192000" y="3429000"/>
            <a:ext cx="0" cy="85725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9C5483A0-0E31-72CE-21C3-6248FAEBC09A}"/>
              </a:ext>
            </a:extLst>
          </p:cNvPr>
          <p:cNvCxnSpPr>
            <a:cxnSpLocks/>
          </p:cNvCxnSpPr>
          <p:nvPr userDrawn="1"/>
        </p:nvCxnSpPr>
        <p:spPr bwMode="auto">
          <a:xfrm>
            <a:off x="568325" y="7715250"/>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 name="Title 1">
            <a:extLst>
              <a:ext uri="{FF2B5EF4-FFF2-40B4-BE49-F238E27FC236}">
                <a16:creationId xmlns:a16="http://schemas.microsoft.com/office/drawing/2014/main" id="{52EBAB1D-E41A-FCE6-D13F-87955CDFEE44}"/>
              </a:ext>
            </a:extLst>
          </p:cNvPr>
          <p:cNvSpPr>
            <a:spLocks noGrp="1"/>
          </p:cNvSpPr>
          <p:nvPr>
            <p:ph type="title"/>
          </p:nvPr>
        </p:nvSpPr>
        <p:spPr>
          <a:xfrm>
            <a:off x="537972" y="396574"/>
            <a:ext cx="23244172" cy="2581086"/>
          </a:xfrm>
        </p:spPr>
        <p:txBody>
          <a:bodyPr rIns="457200"/>
          <a:lstStyle>
            <a:lvl1pPr>
              <a:lnSpc>
                <a:spcPct val="100000"/>
              </a:lnSpc>
              <a:defRPr>
                <a:solidFill>
                  <a:schemeClr val="tx1"/>
                </a:solidFill>
              </a:defRPr>
            </a:lvl1pPr>
          </a:lstStyle>
          <a:p>
            <a:r>
              <a:rPr lang="en-US" dirty="0"/>
              <a:t>Click to edit Master title style</a:t>
            </a:r>
          </a:p>
        </p:txBody>
      </p:sp>
      <p:sp>
        <p:nvSpPr>
          <p:cNvPr id="18" name="Rectangle 17">
            <a:extLst>
              <a:ext uri="{FF2B5EF4-FFF2-40B4-BE49-F238E27FC236}">
                <a16:creationId xmlns:a16="http://schemas.microsoft.com/office/drawing/2014/main" id="{FF4D92C1-BBBF-8548-8DFE-F30DED4BE3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0" name="Slide Number">
            <a:extLst>
              <a:ext uri="{FF2B5EF4-FFF2-40B4-BE49-F238E27FC236}">
                <a16:creationId xmlns:a16="http://schemas.microsoft.com/office/drawing/2014/main" id="{C6925E6A-293F-EC4D-91BB-B1F90A14BDB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1" name="Footer Placeholder 1">
            <a:extLst>
              <a:ext uri="{FF2B5EF4-FFF2-40B4-BE49-F238E27FC236}">
                <a16:creationId xmlns:a16="http://schemas.microsoft.com/office/drawing/2014/main" id="{8DEC456C-F8D6-7943-9834-8DEC8AA36C3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38049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ictograms, 3x2 callouts">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931099CB-CB87-D5D5-506D-4B49C08161D3}"/>
              </a:ext>
            </a:extLst>
          </p:cNvPr>
          <p:cNvSpPr>
            <a:spLocks noGrp="1"/>
          </p:cNvSpPr>
          <p:nvPr>
            <p:ph type="body" sz="quarter" idx="11"/>
          </p:nvPr>
        </p:nvSpPr>
        <p:spPr>
          <a:xfrm>
            <a:off x="574675" y="5351399"/>
            <a:ext cx="6670675"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C1DA3C4-E728-0E45-C91D-8EDF4B495FFC}"/>
              </a:ext>
            </a:extLst>
          </p:cNvPr>
          <p:cNvSpPr>
            <a:spLocks noGrp="1"/>
          </p:cNvSpPr>
          <p:nvPr>
            <p:ph type="body" sz="quarter" idx="12"/>
          </p:nvPr>
        </p:nvSpPr>
        <p:spPr>
          <a:xfrm>
            <a:off x="8704071"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B0565063-698E-31B0-B619-B99A9A0B3DB6}"/>
              </a:ext>
            </a:extLst>
          </p:cNvPr>
          <p:cNvSpPr>
            <a:spLocks noGrp="1"/>
          </p:cNvSpPr>
          <p:nvPr>
            <p:ph type="body" sz="quarter" idx="13"/>
          </p:nvPr>
        </p:nvSpPr>
        <p:spPr>
          <a:xfrm>
            <a:off x="574675" y="10295777"/>
            <a:ext cx="6670676"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Text Placeholder 10">
            <a:extLst>
              <a:ext uri="{FF2B5EF4-FFF2-40B4-BE49-F238E27FC236}">
                <a16:creationId xmlns:a16="http://schemas.microsoft.com/office/drawing/2014/main" id="{B4E44FFD-1EB7-1873-F6D1-67DE839EF09E}"/>
              </a:ext>
            </a:extLst>
          </p:cNvPr>
          <p:cNvSpPr>
            <a:spLocks noGrp="1"/>
          </p:cNvSpPr>
          <p:nvPr>
            <p:ph type="body" sz="quarter" idx="14"/>
          </p:nvPr>
        </p:nvSpPr>
        <p:spPr>
          <a:xfrm>
            <a:off x="8704071"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Picture Placeholder 12">
            <a:extLst>
              <a:ext uri="{FF2B5EF4-FFF2-40B4-BE49-F238E27FC236}">
                <a16:creationId xmlns:a16="http://schemas.microsoft.com/office/drawing/2014/main" id="{30AB5158-BCB8-39EE-DA85-F2CD01699FBB}"/>
              </a:ext>
            </a:extLst>
          </p:cNvPr>
          <p:cNvSpPr>
            <a:spLocks noGrp="1"/>
          </p:cNvSpPr>
          <p:nvPr>
            <p:ph type="pic" sz="quarter" idx="15" hasCustomPrompt="1"/>
          </p:nvPr>
        </p:nvSpPr>
        <p:spPr>
          <a:xfrm>
            <a:off x="574675" y="3449447"/>
            <a:ext cx="1216152" cy="1216152"/>
          </a:xfrm>
        </p:spPr>
        <p:txBody>
          <a:bodyPr anchor="ctr"/>
          <a:lstStyle>
            <a:lvl1pPr algn="ctr">
              <a:defRPr sz="1600"/>
            </a:lvl1pPr>
          </a:lstStyle>
          <a:p>
            <a:r>
              <a:rPr lang="en-US" dirty="0"/>
              <a:t>Pictogram</a:t>
            </a:r>
          </a:p>
        </p:txBody>
      </p:sp>
      <p:sp>
        <p:nvSpPr>
          <p:cNvPr id="15" name="Picture Placeholder 14">
            <a:extLst>
              <a:ext uri="{FF2B5EF4-FFF2-40B4-BE49-F238E27FC236}">
                <a16:creationId xmlns:a16="http://schemas.microsoft.com/office/drawing/2014/main" id="{3C3730E5-61EB-7405-CC85-AB04242CDBC4}"/>
              </a:ext>
            </a:extLst>
          </p:cNvPr>
          <p:cNvSpPr>
            <a:spLocks noGrp="1"/>
          </p:cNvSpPr>
          <p:nvPr>
            <p:ph type="pic" sz="quarter" idx="16" hasCustomPrompt="1"/>
          </p:nvPr>
        </p:nvSpPr>
        <p:spPr>
          <a:xfrm>
            <a:off x="8704071" y="3449447"/>
            <a:ext cx="1216152" cy="1216152"/>
          </a:xfrm>
        </p:spPr>
        <p:txBody>
          <a:bodyPr anchor="ctr"/>
          <a:lstStyle>
            <a:lvl1pPr algn="ctr">
              <a:defRPr sz="1600"/>
            </a:lvl1pPr>
          </a:lstStyle>
          <a:p>
            <a:r>
              <a:rPr lang="en-US" dirty="0"/>
              <a:t>Pictogram</a:t>
            </a:r>
          </a:p>
        </p:txBody>
      </p:sp>
      <p:sp>
        <p:nvSpPr>
          <p:cNvPr id="17" name="Picture Placeholder 16">
            <a:extLst>
              <a:ext uri="{FF2B5EF4-FFF2-40B4-BE49-F238E27FC236}">
                <a16:creationId xmlns:a16="http://schemas.microsoft.com/office/drawing/2014/main" id="{62C94928-6A9B-2EA7-301C-71E5F2547C8A}"/>
              </a:ext>
            </a:extLst>
          </p:cNvPr>
          <p:cNvSpPr>
            <a:spLocks noGrp="1"/>
          </p:cNvSpPr>
          <p:nvPr>
            <p:ph type="pic" sz="quarter" idx="17" hasCustomPrompt="1"/>
          </p:nvPr>
        </p:nvSpPr>
        <p:spPr>
          <a:xfrm>
            <a:off x="574675" y="8384680"/>
            <a:ext cx="1216152" cy="1216152"/>
          </a:xfrm>
        </p:spPr>
        <p:txBody>
          <a:bodyPr anchor="ctr"/>
          <a:lstStyle>
            <a:lvl1pPr algn="ctr">
              <a:defRPr sz="1600"/>
            </a:lvl1pPr>
          </a:lstStyle>
          <a:p>
            <a:r>
              <a:rPr lang="en-US" dirty="0"/>
              <a:t>Pictogram</a:t>
            </a:r>
          </a:p>
        </p:txBody>
      </p:sp>
      <p:sp>
        <p:nvSpPr>
          <p:cNvPr id="19" name="Picture Placeholder 18">
            <a:extLst>
              <a:ext uri="{FF2B5EF4-FFF2-40B4-BE49-F238E27FC236}">
                <a16:creationId xmlns:a16="http://schemas.microsoft.com/office/drawing/2014/main" id="{2E840026-2FAF-826F-DCFD-3FF0082B0823}"/>
              </a:ext>
            </a:extLst>
          </p:cNvPr>
          <p:cNvSpPr>
            <a:spLocks noGrp="1"/>
          </p:cNvSpPr>
          <p:nvPr>
            <p:ph type="pic" sz="quarter" idx="18" hasCustomPrompt="1"/>
          </p:nvPr>
        </p:nvSpPr>
        <p:spPr>
          <a:xfrm>
            <a:off x="8704071" y="8387729"/>
            <a:ext cx="1216152" cy="1216152"/>
          </a:xfrm>
        </p:spPr>
        <p:txBody>
          <a:bodyPr anchor="ctr"/>
          <a:lstStyle>
            <a:lvl1pPr algn="ctr">
              <a:defRPr sz="1600"/>
            </a:lvl1pPr>
          </a:lstStyle>
          <a:p>
            <a:r>
              <a:rPr lang="en-US" dirty="0"/>
              <a:t>Pictogram</a:t>
            </a:r>
          </a:p>
        </p:txBody>
      </p:sp>
      <p:cxnSp>
        <p:nvCxnSpPr>
          <p:cNvPr id="16" name="Straight Connector 15">
            <a:extLst>
              <a:ext uri="{FF2B5EF4-FFF2-40B4-BE49-F238E27FC236}">
                <a16:creationId xmlns:a16="http://schemas.microsoft.com/office/drawing/2014/main" id="{9C5483A0-0E31-72CE-21C3-6248FAEBC09A}"/>
              </a:ext>
            </a:extLst>
          </p:cNvPr>
          <p:cNvCxnSpPr>
            <a:cxnSpLocks/>
          </p:cNvCxnSpPr>
          <p:nvPr userDrawn="1"/>
        </p:nvCxnSpPr>
        <p:spPr bwMode="auto">
          <a:xfrm>
            <a:off x="568325" y="7715250"/>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 name="Title 1">
            <a:extLst>
              <a:ext uri="{FF2B5EF4-FFF2-40B4-BE49-F238E27FC236}">
                <a16:creationId xmlns:a16="http://schemas.microsoft.com/office/drawing/2014/main" id="{52EBAB1D-E41A-FCE6-D13F-87955CDFEE44}"/>
              </a:ext>
            </a:extLst>
          </p:cNvPr>
          <p:cNvSpPr>
            <a:spLocks noGrp="1"/>
          </p:cNvSpPr>
          <p:nvPr>
            <p:ph type="title"/>
          </p:nvPr>
        </p:nvSpPr>
        <p:spPr>
          <a:xfrm>
            <a:off x="537972" y="396574"/>
            <a:ext cx="23244172" cy="2581086"/>
          </a:xfrm>
        </p:spPr>
        <p:txBody>
          <a:bodyPr rIns="457200"/>
          <a:lstStyle>
            <a:lvl1pPr>
              <a:lnSpc>
                <a:spcPct val="100000"/>
              </a:lnSpc>
              <a:defRPr>
                <a:solidFill>
                  <a:schemeClr val="tx1"/>
                </a:solidFill>
              </a:defRPr>
            </a:lvl1pPr>
          </a:lstStyle>
          <a:p>
            <a:r>
              <a:rPr lang="en-US" dirty="0"/>
              <a:t>Click to edit Master title style</a:t>
            </a:r>
          </a:p>
        </p:txBody>
      </p:sp>
      <p:sp>
        <p:nvSpPr>
          <p:cNvPr id="18" name="Rectangle 17">
            <a:extLst>
              <a:ext uri="{FF2B5EF4-FFF2-40B4-BE49-F238E27FC236}">
                <a16:creationId xmlns:a16="http://schemas.microsoft.com/office/drawing/2014/main" id="{FF4D92C1-BBBF-8548-8DFE-F30DED4BE3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0" name="Slide Number">
            <a:extLst>
              <a:ext uri="{FF2B5EF4-FFF2-40B4-BE49-F238E27FC236}">
                <a16:creationId xmlns:a16="http://schemas.microsoft.com/office/drawing/2014/main" id="{C6925E6A-293F-EC4D-91BB-B1F90A14BDB5}"/>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1" name="Footer Placeholder 1">
            <a:extLst>
              <a:ext uri="{FF2B5EF4-FFF2-40B4-BE49-F238E27FC236}">
                <a16:creationId xmlns:a16="http://schemas.microsoft.com/office/drawing/2014/main" id="{8DEC456C-F8D6-7943-9834-8DEC8AA36C3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cxnSp>
        <p:nvCxnSpPr>
          <p:cNvPr id="22" name="Straight Connector 21">
            <a:extLst>
              <a:ext uri="{FF2B5EF4-FFF2-40B4-BE49-F238E27FC236}">
                <a16:creationId xmlns:a16="http://schemas.microsoft.com/office/drawing/2014/main" id="{875822A4-1623-1E4B-A350-95F1C1C4ED33}"/>
              </a:ext>
            </a:extLst>
          </p:cNvPr>
          <p:cNvCxnSpPr>
            <a:cxnSpLocks/>
          </p:cNvCxnSpPr>
          <p:nvPr userDrawn="1"/>
        </p:nvCxnSpPr>
        <p:spPr bwMode="auto">
          <a:xfrm>
            <a:off x="24399875" y="3429000"/>
            <a:ext cx="0" cy="857250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25" name="Text Placeholder 6">
            <a:extLst>
              <a:ext uri="{FF2B5EF4-FFF2-40B4-BE49-F238E27FC236}">
                <a16:creationId xmlns:a16="http://schemas.microsoft.com/office/drawing/2014/main" id="{8B9EFF9D-890D-D148-A2C6-192C52B23959}"/>
              </a:ext>
            </a:extLst>
          </p:cNvPr>
          <p:cNvSpPr>
            <a:spLocks noGrp="1"/>
          </p:cNvSpPr>
          <p:nvPr>
            <p:ph type="body" sz="quarter" idx="19"/>
          </p:nvPr>
        </p:nvSpPr>
        <p:spPr>
          <a:xfrm>
            <a:off x="16833849" y="5349875"/>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6" name="Text Placeholder 10">
            <a:extLst>
              <a:ext uri="{FF2B5EF4-FFF2-40B4-BE49-F238E27FC236}">
                <a16:creationId xmlns:a16="http://schemas.microsoft.com/office/drawing/2014/main" id="{C244D07D-A8B6-2745-B18C-5087765DDAE5}"/>
              </a:ext>
            </a:extLst>
          </p:cNvPr>
          <p:cNvSpPr>
            <a:spLocks noGrp="1"/>
          </p:cNvSpPr>
          <p:nvPr>
            <p:ph type="body" sz="quarter" idx="20"/>
          </p:nvPr>
        </p:nvSpPr>
        <p:spPr>
          <a:xfrm>
            <a:off x="16833849" y="10292729"/>
            <a:ext cx="6667500" cy="1508125"/>
          </a:xfrm>
        </p:spPr>
        <p:txBody>
          <a:bodyPr/>
          <a:lstStyle>
            <a:lvl1pPr>
              <a:lnSpc>
                <a:spcPct val="100000"/>
              </a:lnSpc>
              <a:spcBef>
                <a:spcPts val="0"/>
              </a:spcBef>
              <a:defRPr sz="3600">
                <a:solidFill>
                  <a:schemeClr val="tx1"/>
                </a:solidFill>
              </a:defRPr>
            </a:lvl1pPr>
            <a:lvl2pPr marL="402336" indent="-402336">
              <a:lnSpc>
                <a:spcPct val="100000"/>
              </a:lnSpc>
              <a:spcBef>
                <a:spcPts val="0"/>
              </a:spcBef>
              <a:defRPr sz="3600">
                <a:solidFill>
                  <a:schemeClr val="tx1"/>
                </a:solidFill>
              </a:defRPr>
            </a:lvl2pPr>
            <a:lvl3pPr marL="804672" indent="-402336">
              <a:lnSpc>
                <a:spcPct val="100000"/>
              </a:lnSpc>
              <a:spcBef>
                <a:spcPts val="0"/>
              </a:spcBef>
              <a:defRPr sz="3600">
                <a:solidFill>
                  <a:schemeClr val="tx1"/>
                </a:solidFill>
              </a:defRPr>
            </a:lvl3pPr>
            <a:lvl4pPr marL="1115568" indent="-402336">
              <a:lnSpc>
                <a:spcPct val="10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7" name="Picture Placeholder 14">
            <a:extLst>
              <a:ext uri="{FF2B5EF4-FFF2-40B4-BE49-F238E27FC236}">
                <a16:creationId xmlns:a16="http://schemas.microsoft.com/office/drawing/2014/main" id="{9443ABB9-5EB9-E54E-980D-BA16DF410BC1}"/>
              </a:ext>
            </a:extLst>
          </p:cNvPr>
          <p:cNvSpPr>
            <a:spLocks noGrp="1"/>
          </p:cNvSpPr>
          <p:nvPr>
            <p:ph type="pic" sz="quarter" idx="21" hasCustomPrompt="1"/>
          </p:nvPr>
        </p:nvSpPr>
        <p:spPr>
          <a:xfrm>
            <a:off x="16833849" y="3449447"/>
            <a:ext cx="1216152" cy="1216152"/>
          </a:xfrm>
        </p:spPr>
        <p:txBody>
          <a:bodyPr anchor="ctr"/>
          <a:lstStyle>
            <a:lvl1pPr algn="ctr">
              <a:defRPr sz="1600"/>
            </a:lvl1pPr>
          </a:lstStyle>
          <a:p>
            <a:r>
              <a:rPr lang="en-US" dirty="0"/>
              <a:t>Pictogram</a:t>
            </a:r>
          </a:p>
        </p:txBody>
      </p:sp>
      <p:sp>
        <p:nvSpPr>
          <p:cNvPr id="28" name="Picture Placeholder 18">
            <a:extLst>
              <a:ext uri="{FF2B5EF4-FFF2-40B4-BE49-F238E27FC236}">
                <a16:creationId xmlns:a16="http://schemas.microsoft.com/office/drawing/2014/main" id="{F805BE6A-EC94-4440-92C2-C014B19B378E}"/>
              </a:ext>
            </a:extLst>
          </p:cNvPr>
          <p:cNvSpPr>
            <a:spLocks noGrp="1"/>
          </p:cNvSpPr>
          <p:nvPr>
            <p:ph type="pic" sz="quarter" idx="22" hasCustomPrompt="1"/>
          </p:nvPr>
        </p:nvSpPr>
        <p:spPr>
          <a:xfrm>
            <a:off x="16833849" y="8387729"/>
            <a:ext cx="1216152" cy="1216152"/>
          </a:xfrm>
        </p:spPr>
        <p:txBody>
          <a:bodyPr anchor="ctr"/>
          <a:lstStyle>
            <a:lvl1pPr algn="ctr">
              <a:defRPr sz="1600"/>
            </a:lvl1pPr>
          </a:lstStyle>
          <a:p>
            <a:r>
              <a:rPr lang="en-US" dirty="0"/>
              <a:t>Pictogram</a:t>
            </a:r>
          </a:p>
        </p:txBody>
      </p:sp>
      <p:cxnSp>
        <p:nvCxnSpPr>
          <p:cNvPr id="31" name="Straight Connector 30">
            <a:extLst>
              <a:ext uri="{FF2B5EF4-FFF2-40B4-BE49-F238E27FC236}">
                <a16:creationId xmlns:a16="http://schemas.microsoft.com/office/drawing/2014/main" id="{739A3251-EE53-9A4F-8658-127E8D00C37F}"/>
              </a:ext>
            </a:extLst>
          </p:cNvPr>
          <p:cNvCxnSpPr>
            <a:cxnSpLocks/>
          </p:cNvCxnSpPr>
          <p:nvPr userDrawn="1"/>
        </p:nvCxnSpPr>
        <p:spPr bwMode="auto">
          <a:xfrm>
            <a:off x="8129396" y="3424238"/>
            <a:ext cx="0" cy="8543121"/>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93126BEB-D70D-0E42-976A-113DCF257749}"/>
              </a:ext>
            </a:extLst>
          </p:cNvPr>
          <p:cNvCxnSpPr>
            <a:cxnSpLocks/>
          </p:cNvCxnSpPr>
          <p:nvPr userDrawn="1"/>
        </p:nvCxnSpPr>
        <p:spPr bwMode="auto">
          <a:xfrm>
            <a:off x="16259174" y="3424238"/>
            <a:ext cx="0" cy="8572495"/>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34823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ection, 2x2 side callouts">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494757"/>
            <a:ext cx="4953000" cy="5145087"/>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500" y="494757"/>
            <a:ext cx="4959350" cy="5145087"/>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a:extLst>
              <a:ext uri="{FF2B5EF4-FFF2-40B4-BE49-F238E27FC236}">
                <a16:creationId xmlns:a16="http://schemas.microsoft.com/office/drawing/2014/main" id="{A5DD5CF1-28D6-74AF-B345-5911CB10D454}"/>
              </a:ext>
            </a:extLst>
          </p:cNvPr>
          <p:cNvSpPr>
            <a:spLocks noGrp="1"/>
          </p:cNvSpPr>
          <p:nvPr>
            <p:ph type="body" sz="quarter" idx="18"/>
          </p:nvPr>
        </p:nvSpPr>
        <p:spPr>
          <a:xfrm>
            <a:off x="12763500" y="6780234"/>
            <a:ext cx="4953000" cy="4953000"/>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1">
            <a:extLst>
              <a:ext uri="{FF2B5EF4-FFF2-40B4-BE49-F238E27FC236}">
                <a16:creationId xmlns:a16="http://schemas.microsoft.com/office/drawing/2014/main" id="{67B1C684-915C-90D4-C69F-C24979A42EFC}"/>
              </a:ext>
            </a:extLst>
          </p:cNvPr>
          <p:cNvSpPr>
            <a:spLocks noGrp="1"/>
          </p:cNvSpPr>
          <p:nvPr>
            <p:ph type="body" sz="quarter" idx="19"/>
          </p:nvPr>
        </p:nvSpPr>
        <p:spPr>
          <a:xfrm>
            <a:off x="18859500" y="6780234"/>
            <a:ext cx="4953000" cy="4953000"/>
          </a:xfrm>
        </p:spPr>
        <p:txBody>
          <a:bodyPr/>
          <a:lstStyle>
            <a:lvl1pPr>
              <a:lnSpc>
                <a:spcPct val="110000"/>
              </a:lnSpc>
              <a:spcBef>
                <a:spcPts val="0"/>
              </a:spcBef>
              <a:spcAft>
                <a:spcPts val="1200"/>
              </a:spcAft>
              <a:defRPr sz="3600" b="0" i="0">
                <a:solidFill>
                  <a:schemeClr val="tx1"/>
                </a:solidFill>
                <a:latin typeface="IBM Plex Sans Light" panose="020B0403050203000203" pitchFamily="34" charset="0"/>
              </a:defRPr>
            </a:lvl1pPr>
            <a:lvl2pPr marL="256032" indent="-256032">
              <a:lnSpc>
                <a:spcPct val="110000"/>
              </a:lnSpc>
              <a:spcBef>
                <a:spcPts val="0"/>
              </a:spcBef>
              <a:spcAft>
                <a:spcPts val="1200"/>
              </a:spcAft>
              <a:defRPr sz="3600" b="0" i="0">
                <a:solidFill>
                  <a:schemeClr val="tx1"/>
                </a:solidFill>
                <a:latin typeface="IBM Plex Sans Light" panose="020B0403050203000203" pitchFamily="34" charset="0"/>
              </a:defRPr>
            </a:lvl2pPr>
            <a:lvl3pPr marL="512064" indent="-256032">
              <a:lnSpc>
                <a:spcPct val="110000"/>
              </a:lnSpc>
              <a:spcBef>
                <a:spcPts val="0"/>
              </a:spcBef>
              <a:spcAft>
                <a:spcPts val="1200"/>
              </a:spcAft>
              <a:defRPr sz="3600" b="0" i="0">
                <a:solidFill>
                  <a:schemeClr val="tx1"/>
                </a:solidFill>
                <a:latin typeface="IBM Plex Sans Light" panose="020B0403050203000203" pitchFamily="34" charset="0"/>
              </a:defRPr>
            </a:lvl3pPr>
            <a:lvl4pPr marL="768096" indent="-256032">
              <a:lnSpc>
                <a:spcPct val="110000"/>
              </a:lnSpc>
              <a:spcBef>
                <a:spcPts val="0"/>
              </a:spcBef>
              <a:spcAft>
                <a:spcPts val="1200"/>
              </a:spcAft>
              <a:defRPr sz="36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9" name="Straight Connector 8">
            <a:extLst>
              <a:ext uri="{FF2B5EF4-FFF2-40B4-BE49-F238E27FC236}">
                <a16:creationId xmlns:a16="http://schemas.microsoft.com/office/drawing/2014/main" id="{F2187E1D-CADD-954F-F4C0-5C4235ED1448}"/>
              </a:ext>
            </a:extLst>
          </p:cNvPr>
          <p:cNvCxnSpPr>
            <a:cxnSpLocks/>
          </p:cNvCxnSpPr>
          <p:nvPr userDrawn="1"/>
        </p:nvCxnSpPr>
        <p:spPr bwMode="auto">
          <a:xfrm>
            <a:off x="18288000" y="569913"/>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 name="Straight Connector 1">
            <a:extLst>
              <a:ext uri="{FF2B5EF4-FFF2-40B4-BE49-F238E27FC236}">
                <a16:creationId xmlns:a16="http://schemas.microsoft.com/office/drawing/2014/main" id="{82BAB8C9-7E2A-46DD-2399-A214C4EDF57F}"/>
              </a:ext>
            </a:extLst>
          </p:cNvPr>
          <p:cNvCxnSpPr>
            <a:cxnSpLocks/>
          </p:cNvCxnSpPr>
          <p:nvPr userDrawn="1"/>
        </p:nvCxnSpPr>
        <p:spPr bwMode="auto">
          <a:xfrm>
            <a:off x="12763500" y="6285706"/>
            <a:ext cx="11050524"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7" name="Title 1">
            <a:extLst>
              <a:ext uri="{FF2B5EF4-FFF2-40B4-BE49-F238E27FC236}">
                <a16:creationId xmlns:a16="http://schemas.microsoft.com/office/drawing/2014/main" id="{2FD89A00-A4D6-01CC-82BF-001A1713FD38}"/>
              </a:ext>
            </a:extLst>
          </p:cNvPr>
          <p:cNvSpPr>
            <a:spLocks noGrp="1"/>
          </p:cNvSpPr>
          <p:nvPr>
            <p:ph type="title"/>
          </p:nvPr>
        </p:nvSpPr>
        <p:spPr>
          <a:xfrm>
            <a:off x="537972" y="396574"/>
            <a:ext cx="11050589" cy="4746926"/>
          </a:xfrm>
        </p:spPr>
        <p:txBody>
          <a:bodyPr rIns="457200"/>
          <a:lstStyle>
            <a:lvl1pPr>
              <a:lnSpc>
                <a:spcPct val="100000"/>
              </a:lnSpc>
              <a:defRPr>
                <a:solidFill>
                  <a:schemeClr val="tx1"/>
                </a:solidFill>
              </a:defRPr>
            </a:lvl1pPr>
          </a:lstStyle>
          <a:p>
            <a:r>
              <a:rPr lang="en-US" dirty="0"/>
              <a:t>Click to edit Master title style</a:t>
            </a:r>
          </a:p>
        </p:txBody>
      </p:sp>
      <p:sp>
        <p:nvSpPr>
          <p:cNvPr id="14" name="Rectangle 13">
            <a:extLst>
              <a:ext uri="{FF2B5EF4-FFF2-40B4-BE49-F238E27FC236}">
                <a16:creationId xmlns:a16="http://schemas.microsoft.com/office/drawing/2014/main" id="{33A2B9B5-44B7-3640-B524-0D4E864DF0E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5" name="Slide Number">
            <a:extLst>
              <a:ext uri="{FF2B5EF4-FFF2-40B4-BE49-F238E27FC236}">
                <a16:creationId xmlns:a16="http://schemas.microsoft.com/office/drawing/2014/main" id="{C0D4F71C-8041-374E-9663-307C433EC251}"/>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6" name="Footer Placeholder 1">
            <a:extLst>
              <a:ext uri="{FF2B5EF4-FFF2-40B4-BE49-F238E27FC236}">
                <a16:creationId xmlns:a16="http://schemas.microsoft.com/office/drawing/2014/main" id="{BAA722DD-2F6A-5F4B-B64B-F93CFB18313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4073384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pictograms, 4 columns pla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782093"/>
            <a:ext cx="4949825" cy="5214646"/>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Picture Placeholder 12">
            <a:extLst>
              <a:ext uri="{FF2B5EF4-FFF2-40B4-BE49-F238E27FC236}">
                <a16:creationId xmlns:a16="http://schemas.microsoft.com/office/drawing/2014/main" id="{229F0A3E-56B4-C089-C20B-6B33FC69B856}"/>
              </a:ext>
            </a:extLst>
          </p:cNvPr>
          <p:cNvSpPr>
            <a:spLocks noGrp="1"/>
          </p:cNvSpPr>
          <p:nvPr>
            <p:ph type="pic" sz="quarter" idx="17" hasCustomPrompt="1"/>
          </p:nvPr>
        </p:nvSpPr>
        <p:spPr>
          <a:xfrm>
            <a:off x="576072" y="4880140"/>
            <a:ext cx="1216152" cy="1216152"/>
          </a:xfrm>
        </p:spPr>
        <p:txBody>
          <a:bodyPr anchor="ctr"/>
          <a:lstStyle>
            <a:lvl1pPr algn="ctr">
              <a:defRPr sz="1600"/>
            </a:lvl1pPr>
          </a:lstStyle>
          <a:p>
            <a:r>
              <a:rPr lang="en-US" dirty="0"/>
              <a:t>Pictogram</a:t>
            </a:r>
          </a:p>
        </p:txBody>
      </p:sp>
      <p:sp>
        <p:nvSpPr>
          <p:cNvPr id="15" name="Picture Placeholder 12">
            <a:extLst>
              <a:ext uri="{FF2B5EF4-FFF2-40B4-BE49-F238E27FC236}">
                <a16:creationId xmlns:a16="http://schemas.microsoft.com/office/drawing/2014/main" id="{D9CE9053-2DD6-966F-8843-B50FBF7C7C97}"/>
              </a:ext>
            </a:extLst>
          </p:cNvPr>
          <p:cNvSpPr>
            <a:spLocks noGrp="1"/>
          </p:cNvSpPr>
          <p:nvPr>
            <p:ph type="pic" sz="quarter" idx="18" hasCustomPrompt="1"/>
          </p:nvPr>
        </p:nvSpPr>
        <p:spPr>
          <a:xfrm>
            <a:off x="6669591" y="4880140"/>
            <a:ext cx="1216152" cy="1216152"/>
          </a:xfrm>
        </p:spPr>
        <p:txBody>
          <a:bodyPr anchor="ctr"/>
          <a:lstStyle>
            <a:lvl1pPr algn="ctr">
              <a:defRPr sz="1600"/>
            </a:lvl1pPr>
          </a:lstStyle>
          <a:p>
            <a:r>
              <a:rPr lang="en-US" dirty="0"/>
              <a:t>Pictogram</a:t>
            </a:r>
          </a:p>
        </p:txBody>
      </p:sp>
      <p:sp>
        <p:nvSpPr>
          <p:cNvPr id="16" name="Picture Placeholder 12">
            <a:extLst>
              <a:ext uri="{FF2B5EF4-FFF2-40B4-BE49-F238E27FC236}">
                <a16:creationId xmlns:a16="http://schemas.microsoft.com/office/drawing/2014/main" id="{29DB6E44-F962-A27A-53E2-9736F1F7CE60}"/>
              </a:ext>
            </a:extLst>
          </p:cNvPr>
          <p:cNvSpPr>
            <a:spLocks noGrp="1"/>
          </p:cNvSpPr>
          <p:nvPr>
            <p:ph type="pic" sz="quarter" idx="19" hasCustomPrompt="1"/>
          </p:nvPr>
        </p:nvSpPr>
        <p:spPr>
          <a:xfrm>
            <a:off x="12767760" y="4880140"/>
            <a:ext cx="1216152" cy="1216152"/>
          </a:xfrm>
        </p:spPr>
        <p:txBody>
          <a:bodyPr anchor="ctr"/>
          <a:lstStyle>
            <a:lvl1pPr algn="ctr">
              <a:defRPr sz="1600"/>
            </a:lvl1pPr>
          </a:lstStyle>
          <a:p>
            <a:r>
              <a:rPr lang="en-US" dirty="0"/>
              <a:t>Pictogram</a:t>
            </a:r>
          </a:p>
        </p:txBody>
      </p:sp>
      <p:sp>
        <p:nvSpPr>
          <p:cNvPr id="17" name="Picture Placeholder 12">
            <a:extLst>
              <a:ext uri="{FF2B5EF4-FFF2-40B4-BE49-F238E27FC236}">
                <a16:creationId xmlns:a16="http://schemas.microsoft.com/office/drawing/2014/main" id="{7F43B7C7-FC2D-A79E-9E4C-CAB7C1D5F693}"/>
              </a:ext>
            </a:extLst>
          </p:cNvPr>
          <p:cNvSpPr>
            <a:spLocks noGrp="1"/>
          </p:cNvSpPr>
          <p:nvPr>
            <p:ph type="pic" sz="quarter" idx="20" hasCustomPrompt="1"/>
          </p:nvPr>
        </p:nvSpPr>
        <p:spPr>
          <a:xfrm>
            <a:off x="18859500" y="4880140"/>
            <a:ext cx="1216152" cy="1216152"/>
          </a:xfrm>
        </p:spPr>
        <p:txBody>
          <a:bodyPr anchor="ctr"/>
          <a:lstStyle>
            <a:lvl1pPr algn="ctr">
              <a:defRPr sz="1600"/>
            </a:lvl1pPr>
          </a:lstStyle>
          <a:p>
            <a:r>
              <a:rPr lang="en-US" dirty="0"/>
              <a:t>Pictogram</a:t>
            </a:r>
          </a:p>
        </p:txBody>
      </p:sp>
      <p:sp>
        <p:nvSpPr>
          <p:cNvPr id="18" name="Rectangle 17">
            <a:extLst>
              <a:ext uri="{FF2B5EF4-FFF2-40B4-BE49-F238E27FC236}">
                <a16:creationId xmlns:a16="http://schemas.microsoft.com/office/drawing/2014/main" id="{40E35EF3-CF5F-694C-97B6-2FF0E6169B3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CABAA185-19E9-B24D-9F2A-65F08624CC1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2C7175DA-F321-E249-988D-DC930C9EA752}"/>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724630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ection, icons, 4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834658" y="6059256"/>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8415371" y="6197567"/>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6836083" y="6248886"/>
            <a:ext cx="4949825" cy="5760061"/>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3" name="Straight Connector 2">
            <a:extLst>
              <a:ext uri="{FF2B5EF4-FFF2-40B4-BE49-F238E27FC236}">
                <a16:creationId xmlns:a16="http://schemas.microsoft.com/office/drawing/2014/main" id="{879092D4-BF8A-268D-DBA5-27434837ECD3}"/>
              </a:ext>
            </a:extLst>
          </p:cNvPr>
          <p:cNvCxnSpPr>
            <a:cxnSpLocks/>
          </p:cNvCxnSpPr>
          <p:nvPr userDrawn="1"/>
        </p:nvCxnSpPr>
        <p:spPr bwMode="auto">
          <a:xfrm>
            <a:off x="7841780" y="5610328"/>
            <a:ext cx="0" cy="6315249"/>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6257275" y="5664926"/>
            <a:ext cx="0" cy="633696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C9A86653-3E53-0A41-AE38-354C8CFC57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B131486F-3ACA-064C-879A-9831582BC748}"/>
              </a:ext>
            </a:extLst>
          </p:cNvPr>
          <p:cNvSpPr txBox="1">
            <a:spLocks noGrp="1"/>
          </p:cNvSpPr>
          <p:nvPr userDrawn="1">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B9E17C3E-1706-284A-A213-8430606BC59A}"/>
              </a:ext>
            </a:extLst>
          </p:cNvPr>
          <p:cNvSpPr>
            <a:spLocks noGrp="1"/>
          </p:cNvSpPr>
          <p:nvPr userDrawn="1">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64358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ection, icons, 4 columns dark b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353C-7670-AC55-CDA3-888971A5482E}"/>
              </a:ext>
            </a:extLst>
          </p:cNvPr>
          <p:cNvSpPr>
            <a:spLocks noGrp="1"/>
          </p:cNvSpPr>
          <p:nvPr>
            <p:ph type="title"/>
          </p:nvPr>
        </p:nvSpPr>
        <p:spPr>
          <a:xfrm>
            <a:off x="537972" y="396575"/>
            <a:ext cx="11050589" cy="3032426"/>
          </a:xfrm>
        </p:spPr>
        <p:txBody>
          <a:bodyPr rIns="457200"/>
          <a:lstStyle>
            <a:lvl1pPr>
              <a:lnSpc>
                <a:spcPct val="100000"/>
              </a:lnSpc>
              <a:defRPr>
                <a:solidFill>
                  <a:schemeClr val="bg1"/>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236677"/>
            <a:ext cx="4949825" cy="5760061"/>
          </a:xfrm>
        </p:spPr>
        <p:txBody>
          <a:bodyPr/>
          <a:lstStyle>
            <a:lvl1pPr>
              <a:spcBef>
                <a:spcPts val="0"/>
              </a:spcBef>
              <a:defRPr sz="3600">
                <a:solidFill>
                  <a:schemeClr val="bg1"/>
                </a:solidFill>
              </a:defRPr>
            </a:lvl1pPr>
            <a:lvl2pPr marL="256032" indent="-256032">
              <a:spcBef>
                <a:spcPts val="0"/>
              </a:spcBef>
              <a:defRPr sz="3600">
                <a:solidFill>
                  <a:schemeClr val="bg1"/>
                </a:solidFill>
              </a:defRPr>
            </a:lvl2pPr>
            <a:lvl3pPr marL="512064" indent="-256032">
              <a:spcBef>
                <a:spcPts val="0"/>
              </a:spcBef>
              <a:defRPr sz="3600">
                <a:solidFill>
                  <a:schemeClr val="bg1"/>
                </a:solidFill>
              </a:defRPr>
            </a:lvl3pPr>
            <a:lvl4pPr marL="768096" indent="-256032">
              <a:spcBef>
                <a:spcPts val="0"/>
              </a:spcBef>
              <a:defRPr sz="3600">
                <a:solidFill>
                  <a:schemeClr val="bg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grpSp>
        <p:nvGrpSpPr>
          <p:cNvPr id="9" name="Group 8">
            <a:extLst>
              <a:ext uri="{FF2B5EF4-FFF2-40B4-BE49-F238E27FC236}">
                <a16:creationId xmlns:a16="http://schemas.microsoft.com/office/drawing/2014/main" id="{01970BBD-DC96-8629-8547-C91E8BAA362A}"/>
              </a:ext>
            </a:extLst>
          </p:cNvPr>
          <p:cNvGrpSpPr/>
          <p:nvPr userDrawn="1"/>
        </p:nvGrpSpPr>
        <p:grpSpPr>
          <a:xfrm>
            <a:off x="6096000" y="5649438"/>
            <a:ext cx="12192000" cy="6340241"/>
            <a:chOff x="6096000" y="6858000"/>
            <a:chExt cx="12192000" cy="5131680"/>
          </a:xfrm>
        </p:grpSpPr>
        <p:cxnSp>
          <p:nvCxnSpPr>
            <p:cNvPr id="3" name="Straight Connector 2">
              <a:extLst>
                <a:ext uri="{FF2B5EF4-FFF2-40B4-BE49-F238E27FC236}">
                  <a16:creationId xmlns:a16="http://schemas.microsoft.com/office/drawing/2014/main" id="{879092D4-BF8A-268D-DBA5-27434837ECD3}"/>
                </a:ext>
              </a:extLst>
            </p:cNvPr>
            <p:cNvCxnSpPr>
              <a:cxnSpLocks/>
            </p:cNvCxnSpPr>
            <p:nvPr userDrawn="1"/>
          </p:nvCxnSpPr>
          <p:spPr bwMode="auto">
            <a:xfrm>
              <a:off x="6096000" y="6858000"/>
              <a:ext cx="0" cy="5111452"/>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0319ED4A-BFBA-E53C-2BB8-09CE78A79FE7}"/>
                </a:ext>
              </a:extLst>
            </p:cNvPr>
            <p:cNvCxnSpPr>
              <a:cxnSpLocks/>
            </p:cNvCxnSpPr>
            <p:nvPr userDrawn="1"/>
          </p:nvCxnSpPr>
          <p:spPr bwMode="auto">
            <a:xfrm>
              <a:off x="12188952" y="6860654"/>
              <a:ext cx="0" cy="5129026"/>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200224B-2BF1-5B5D-5780-D5DB90A12032}"/>
                </a:ext>
              </a:extLst>
            </p:cNvPr>
            <p:cNvCxnSpPr>
              <a:cxnSpLocks/>
            </p:cNvCxnSpPr>
            <p:nvPr userDrawn="1"/>
          </p:nvCxnSpPr>
          <p:spPr bwMode="auto">
            <a:xfrm>
              <a:off x="18288000" y="6858000"/>
              <a:ext cx="0" cy="5109607"/>
            </a:xfrm>
            <a:prstGeom prst="line">
              <a:avLst/>
            </a:prstGeom>
            <a:ln w="19050">
              <a:solidFill>
                <a:srgbClr val="525252"/>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grpSp>
      <p:sp>
        <p:nvSpPr>
          <p:cNvPr id="15" name="Rectangle 14">
            <a:extLst>
              <a:ext uri="{FF2B5EF4-FFF2-40B4-BE49-F238E27FC236}">
                <a16:creationId xmlns:a16="http://schemas.microsoft.com/office/drawing/2014/main" id="{C9A86653-3E53-0A41-AE38-354C8CFC57E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6" name="Slide Number">
            <a:extLst>
              <a:ext uri="{FF2B5EF4-FFF2-40B4-BE49-F238E27FC236}">
                <a16:creationId xmlns:a16="http://schemas.microsoft.com/office/drawing/2014/main" id="{B131486F-3ACA-064C-879A-9831582BC74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7" name="Footer Placeholder 1">
            <a:extLst>
              <a:ext uri="{FF2B5EF4-FFF2-40B4-BE49-F238E27FC236}">
                <a16:creationId xmlns:a16="http://schemas.microsoft.com/office/drawing/2014/main" id="{B9E17C3E-1706-284A-A213-8430606BC59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8749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ection, 6 items">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76072"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9591"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67760"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0" y="678209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9" name="Straight Connector 8">
            <a:extLst>
              <a:ext uri="{FF2B5EF4-FFF2-40B4-BE49-F238E27FC236}">
                <a16:creationId xmlns:a16="http://schemas.microsoft.com/office/drawing/2014/main" id="{14A48675-4C09-40F6-B2AC-B92E0A737613}"/>
              </a:ext>
            </a:extLst>
          </p:cNvPr>
          <p:cNvCxnSpPr>
            <a:cxnSpLocks/>
          </p:cNvCxnSpPr>
          <p:nvPr userDrawn="1"/>
        </p:nvCxnSpPr>
        <p:spPr bwMode="auto">
          <a:xfrm>
            <a:off x="12763500" y="6259221"/>
            <a:ext cx="11049000"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C8C29595-FFB1-A770-4E44-FBA6B0124636}"/>
              </a:ext>
            </a:extLst>
          </p:cNvPr>
          <p:cNvCxnSpPr>
            <a:cxnSpLocks/>
          </p:cNvCxnSpPr>
          <p:nvPr userDrawn="1"/>
        </p:nvCxnSpPr>
        <p:spPr bwMode="auto">
          <a:xfrm>
            <a:off x="18288000" y="577850"/>
            <a:ext cx="0" cy="11362743"/>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7" name="Text Placeholder 10">
            <a:extLst>
              <a:ext uri="{FF2B5EF4-FFF2-40B4-BE49-F238E27FC236}">
                <a16:creationId xmlns:a16="http://schemas.microsoft.com/office/drawing/2014/main" id="{8222ABE6-8E24-BB5A-724A-A3BF328EA66B}"/>
              </a:ext>
            </a:extLst>
          </p:cNvPr>
          <p:cNvSpPr>
            <a:spLocks noGrp="1"/>
          </p:cNvSpPr>
          <p:nvPr>
            <p:ph type="body" sz="quarter" idx="16"/>
          </p:nvPr>
        </p:nvSpPr>
        <p:spPr>
          <a:xfrm>
            <a:off x="12767760" y="49020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Text Placeholder 10">
            <a:extLst>
              <a:ext uri="{FF2B5EF4-FFF2-40B4-BE49-F238E27FC236}">
                <a16:creationId xmlns:a16="http://schemas.microsoft.com/office/drawing/2014/main" id="{49562605-98F6-4E5B-023A-C45650DB486B}"/>
              </a:ext>
            </a:extLst>
          </p:cNvPr>
          <p:cNvSpPr>
            <a:spLocks noGrp="1"/>
          </p:cNvSpPr>
          <p:nvPr>
            <p:ph type="body" sz="quarter" idx="17"/>
          </p:nvPr>
        </p:nvSpPr>
        <p:spPr>
          <a:xfrm>
            <a:off x="18859500" y="490203"/>
            <a:ext cx="4949825" cy="5214646"/>
          </a:xfrm>
        </p:spPr>
        <p:txBody>
          <a:bodyPr/>
          <a:lstStyle>
            <a:lvl1pPr>
              <a:spcBef>
                <a:spcPts val="0"/>
              </a:spcBef>
              <a:spcAft>
                <a:spcPts val="1200"/>
              </a:spcAft>
              <a:defRPr sz="3600">
                <a:solidFill>
                  <a:schemeClr val="tx1"/>
                </a:solidFill>
              </a:defRPr>
            </a:lvl1pPr>
            <a:lvl2pPr marL="256032" indent="-256032">
              <a:spcBef>
                <a:spcPts val="0"/>
              </a:spcBef>
              <a:spcAft>
                <a:spcPts val="1200"/>
              </a:spcAft>
              <a:defRPr sz="3600">
                <a:solidFill>
                  <a:schemeClr val="tx1"/>
                </a:solidFill>
              </a:defRPr>
            </a:lvl2pPr>
            <a:lvl3pPr marL="512064" indent="-256032">
              <a:spcBef>
                <a:spcPts val="0"/>
              </a:spcBef>
              <a:spcAft>
                <a:spcPts val="1200"/>
              </a:spcAft>
              <a:defRPr sz="3600">
                <a:solidFill>
                  <a:schemeClr val="tx1"/>
                </a:solidFill>
              </a:defRPr>
            </a:lvl3pPr>
            <a:lvl4pPr marL="768096" indent="-256032">
              <a:spcBef>
                <a:spcPts val="0"/>
              </a:spcBef>
              <a:spcAft>
                <a:spcPts val="1200"/>
              </a:spcAft>
              <a:defRPr sz="3600">
                <a:solidFill>
                  <a:schemeClr val="tx1"/>
                </a:solidFill>
              </a:defRPr>
            </a:lvl4pPr>
            <a:lvl5pPr>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Title 1">
            <a:extLst>
              <a:ext uri="{FF2B5EF4-FFF2-40B4-BE49-F238E27FC236}">
                <a16:creationId xmlns:a16="http://schemas.microsoft.com/office/drawing/2014/main" id="{5C433850-C77D-7722-6C93-E8FC8E47DCA9}"/>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cxnSp>
        <p:nvCxnSpPr>
          <p:cNvPr id="3" name="Straight Connector 2">
            <a:extLst>
              <a:ext uri="{FF2B5EF4-FFF2-40B4-BE49-F238E27FC236}">
                <a16:creationId xmlns:a16="http://schemas.microsoft.com/office/drawing/2014/main" id="{087E0954-094A-3A56-F3D8-8FCE37CDB6FF}"/>
              </a:ext>
            </a:extLst>
          </p:cNvPr>
          <p:cNvCxnSpPr>
            <a:cxnSpLocks/>
          </p:cNvCxnSpPr>
          <p:nvPr userDrawn="1"/>
        </p:nvCxnSpPr>
        <p:spPr bwMode="auto">
          <a:xfrm>
            <a:off x="6096000" y="6858000"/>
            <a:ext cx="0" cy="511145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 name="Straight Connector 3">
            <a:extLst>
              <a:ext uri="{FF2B5EF4-FFF2-40B4-BE49-F238E27FC236}">
                <a16:creationId xmlns:a16="http://schemas.microsoft.com/office/drawing/2014/main" id="{889A4873-4533-129F-BFE4-942DBAD403C6}"/>
              </a:ext>
            </a:extLst>
          </p:cNvPr>
          <p:cNvCxnSpPr>
            <a:cxnSpLocks/>
          </p:cNvCxnSpPr>
          <p:nvPr userDrawn="1"/>
        </p:nvCxnSpPr>
        <p:spPr bwMode="auto">
          <a:xfrm>
            <a:off x="12188952" y="6860654"/>
            <a:ext cx="0" cy="5129026"/>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8" name="Rectangle 17">
            <a:extLst>
              <a:ext uri="{FF2B5EF4-FFF2-40B4-BE49-F238E27FC236}">
                <a16:creationId xmlns:a16="http://schemas.microsoft.com/office/drawing/2014/main" id="{C5437DBD-EC70-C64B-9A93-852B3F5685D0}"/>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9" name="Slide Number">
            <a:extLst>
              <a:ext uri="{FF2B5EF4-FFF2-40B4-BE49-F238E27FC236}">
                <a16:creationId xmlns:a16="http://schemas.microsoft.com/office/drawing/2014/main" id="{04733A0F-303E-3B42-8B5F-495E9FD37F7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0" name="Footer Placeholder 1">
            <a:extLst>
              <a:ext uri="{FF2B5EF4-FFF2-40B4-BE49-F238E27FC236}">
                <a16:creationId xmlns:a16="http://schemas.microsoft.com/office/drawing/2014/main" id="{53DBB390-4B8C-C547-93F1-FC091275910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267800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ictograms, 6 items">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5CA50B6-671E-953F-D715-5F31CF9D8E8C}"/>
              </a:ext>
            </a:extLst>
          </p:cNvPr>
          <p:cNvCxnSpPr>
            <a:cxnSpLocks/>
          </p:cNvCxnSpPr>
          <p:nvPr userDrawn="1"/>
        </p:nvCxnSpPr>
        <p:spPr bwMode="auto">
          <a:xfrm>
            <a:off x="568325" y="6286716"/>
            <a:ext cx="23244175" cy="0"/>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E71A181-117D-E38D-D96B-5F09AE6C2D8A}"/>
              </a:ext>
            </a:extLst>
          </p:cNvPr>
          <p:cNvCxnSpPr>
            <a:cxnSpLocks/>
          </p:cNvCxnSpPr>
          <p:nvPr userDrawn="1"/>
        </p:nvCxnSpPr>
        <p:spPr bwMode="auto">
          <a:xfrm>
            <a:off x="6096000" y="6286716"/>
            <a:ext cx="0" cy="5679732"/>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7D7569E8-33F0-2927-457E-FFB6E90A4978}"/>
              </a:ext>
            </a:extLst>
          </p:cNvPr>
          <p:cNvCxnSpPr>
            <a:cxnSpLocks/>
          </p:cNvCxnSpPr>
          <p:nvPr userDrawn="1"/>
        </p:nvCxnSpPr>
        <p:spPr bwMode="auto">
          <a:xfrm>
            <a:off x="12188952" y="583752"/>
            <a:ext cx="0" cy="11405928"/>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308D2F3D-0843-CCA0-431C-15C29EDEB951}"/>
              </a:ext>
            </a:extLst>
          </p:cNvPr>
          <p:cNvCxnSpPr>
            <a:cxnSpLocks/>
          </p:cNvCxnSpPr>
          <p:nvPr userDrawn="1"/>
        </p:nvCxnSpPr>
        <p:spPr bwMode="auto">
          <a:xfrm>
            <a:off x="18288000" y="577850"/>
            <a:ext cx="0" cy="11362743"/>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7" name="Title 1">
            <a:extLst>
              <a:ext uri="{FF2B5EF4-FFF2-40B4-BE49-F238E27FC236}">
                <a16:creationId xmlns:a16="http://schemas.microsoft.com/office/drawing/2014/main" id="{5C433850-C77D-7722-6C93-E8FC8E47DCA9}"/>
              </a:ext>
            </a:extLst>
          </p:cNvPr>
          <p:cNvSpPr>
            <a:spLocks noGrp="1"/>
          </p:cNvSpPr>
          <p:nvPr>
            <p:ph type="title"/>
          </p:nvPr>
        </p:nvSpPr>
        <p:spPr>
          <a:xfrm>
            <a:off x="537972" y="396575"/>
            <a:ext cx="11050589" cy="3032426"/>
          </a:xfrm>
        </p:spPr>
        <p:txBody>
          <a:bodyPr rIns="457200"/>
          <a:lstStyle>
            <a:lvl1pPr>
              <a:lnSpc>
                <a:spcPct val="100000"/>
              </a:lnSpc>
              <a:defRPr>
                <a:solidFill>
                  <a:schemeClr val="tx1"/>
                </a:solidFill>
              </a:defRPr>
            </a:lvl1pPr>
          </a:lstStyle>
          <a:p>
            <a:r>
              <a:rPr lang="en-US" dirty="0"/>
              <a:t>Click to edit Master title style</a:t>
            </a:r>
          </a:p>
        </p:txBody>
      </p:sp>
      <p:sp>
        <p:nvSpPr>
          <p:cNvPr id="10" name="Text Placeholder 4">
            <a:extLst>
              <a:ext uri="{FF2B5EF4-FFF2-40B4-BE49-F238E27FC236}">
                <a16:creationId xmlns:a16="http://schemas.microsoft.com/office/drawing/2014/main" id="{6988CA66-514D-2E7F-1BD4-92DF3C0CAC62}"/>
              </a:ext>
            </a:extLst>
          </p:cNvPr>
          <p:cNvSpPr>
            <a:spLocks noGrp="1"/>
          </p:cNvSpPr>
          <p:nvPr>
            <p:ph type="body" sz="quarter" idx="11"/>
          </p:nvPr>
        </p:nvSpPr>
        <p:spPr>
          <a:xfrm>
            <a:off x="12737911" y="2478023"/>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Picture Placeholder 12">
            <a:extLst>
              <a:ext uri="{FF2B5EF4-FFF2-40B4-BE49-F238E27FC236}">
                <a16:creationId xmlns:a16="http://schemas.microsoft.com/office/drawing/2014/main" id="{E70D622C-89B3-2863-7C99-3085C9A592A4}"/>
              </a:ext>
            </a:extLst>
          </p:cNvPr>
          <p:cNvSpPr>
            <a:spLocks noGrp="1"/>
          </p:cNvSpPr>
          <p:nvPr>
            <p:ph type="pic" sz="quarter" idx="15" hasCustomPrompt="1"/>
          </p:nvPr>
        </p:nvSpPr>
        <p:spPr>
          <a:xfrm>
            <a:off x="12737911" y="576072"/>
            <a:ext cx="1216152" cy="1216152"/>
          </a:xfrm>
        </p:spPr>
        <p:txBody>
          <a:bodyPr anchor="ctr"/>
          <a:lstStyle>
            <a:lvl1pPr algn="ctr">
              <a:defRPr sz="1600"/>
            </a:lvl1pPr>
          </a:lstStyle>
          <a:p>
            <a:r>
              <a:rPr lang="en-US" dirty="0"/>
              <a:t>Pictogram</a:t>
            </a:r>
          </a:p>
        </p:txBody>
      </p:sp>
      <p:sp>
        <p:nvSpPr>
          <p:cNvPr id="18" name="Text Placeholder 4">
            <a:extLst>
              <a:ext uri="{FF2B5EF4-FFF2-40B4-BE49-F238E27FC236}">
                <a16:creationId xmlns:a16="http://schemas.microsoft.com/office/drawing/2014/main" id="{4AEA1519-7C3A-C0B5-EC85-1F164DCBB1EE}"/>
              </a:ext>
            </a:extLst>
          </p:cNvPr>
          <p:cNvSpPr>
            <a:spLocks noGrp="1"/>
          </p:cNvSpPr>
          <p:nvPr>
            <p:ph type="body" sz="quarter" idx="22"/>
          </p:nvPr>
        </p:nvSpPr>
        <p:spPr>
          <a:xfrm>
            <a:off x="18851564" y="2478023"/>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Picture Placeholder 12">
            <a:extLst>
              <a:ext uri="{FF2B5EF4-FFF2-40B4-BE49-F238E27FC236}">
                <a16:creationId xmlns:a16="http://schemas.microsoft.com/office/drawing/2014/main" id="{FD1B8CC3-58FD-8DCD-BDD6-E62A5D5DBC23}"/>
              </a:ext>
            </a:extLst>
          </p:cNvPr>
          <p:cNvSpPr>
            <a:spLocks noGrp="1"/>
          </p:cNvSpPr>
          <p:nvPr>
            <p:ph type="pic" sz="quarter" idx="23" hasCustomPrompt="1"/>
          </p:nvPr>
        </p:nvSpPr>
        <p:spPr>
          <a:xfrm>
            <a:off x="18851564" y="576072"/>
            <a:ext cx="1216152" cy="1216152"/>
          </a:xfrm>
        </p:spPr>
        <p:txBody>
          <a:bodyPr anchor="ctr"/>
          <a:lstStyle>
            <a:lvl1pPr algn="ctr">
              <a:defRPr sz="1600"/>
            </a:lvl1pPr>
          </a:lstStyle>
          <a:p>
            <a:r>
              <a:rPr lang="en-US" dirty="0"/>
              <a:t>Pictogram</a:t>
            </a:r>
          </a:p>
        </p:txBody>
      </p:sp>
      <p:sp>
        <p:nvSpPr>
          <p:cNvPr id="20" name="Text Placeholder 4">
            <a:extLst>
              <a:ext uri="{FF2B5EF4-FFF2-40B4-BE49-F238E27FC236}">
                <a16:creationId xmlns:a16="http://schemas.microsoft.com/office/drawing/2014/main" id="{9BE2A62D-EE41-8456-8F8E-593D0972F7DA}"/>
              </a:ext>
            </a:extLst>
          </p:cNvPr>
          <p:cNvSpPr>
            <a:spLocks noGrp="1"/>
          </p:cNvSpPr>
          <p:nvPr>
            <p:ph type="body" sz="quarter" idx="24"/>
          </p:nvPr>
        </p:nvSpPr>
        <p:spPr>
          <a:xfrm>
            <a:off x="12737911" y="8687859"/>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1" name="Picture Placeholder 12">
            <a:extLst>
              <a:ext uri="{FF2B5EF4-FFF2-40B4-BE49-F238E27FC236}">
                <a16:creationId xmlns:a16="http://schemas.microsoft.com/office/drawing/2014/main" id="{7D430C99-4D84-A798-4D9F-8E20E26817D9}"/>
              </a:ext>
            </a:extLst>
          </p:cNvPr>
          <p:cNvSpPr>
            <a:spLocks noGrp="1"/>
          </p:cNvSpPr>
          <p:nvPr>
            <p:ph type="pic" sz="quarter" idx="25" hasCustomPrompt="1"/>
          </p:nvPr>
        </p:nvSpPr>
        <p:spPr>
          <a:xfrm>
            <a:off x="12737911" y="6785908"/>
            <a:ext cx="1216152" cy="1216152"/>
          </a:xfrm>
        </p:spPr>
        <p:txBody>
          <a:bodyPr anchor="ctr"/>
          <a:lstStyle>
            <a:lvl1pPr algn="ctr">
              <a:defRPr sz="1600"/>
            </a:lvl1pPr>
          </a:lstStyle>
          <a:p>
            <a:r>
              <a:rPr lang="en-US" dirty="0"/>
              <a:t>Pictogram</a:t>
            </a:r>
          </a:p>
        </p:txBody>
      </p:sp>
      <p:sp>
        <p:nvSpPr>
          <p:cNvPr id="22" name="Text Placeholder 4">
            <a:extLst>
              <a:ext uri="{FF2B5EF4-FFF2-40B4-BE49-F238E27FC236}">
                <a16:creationId xmlns:a16="http://schemas.microsoft.com/office/drawing/2014/main" id="{3E91CAE2-40F2-60D7-69AC-2C6398FA4110}"/>
              </a:ext>
            </a:extLst>
          </p:cNvPr>
          <p:cNvSpPr>
            <a:spLocks noGrp="1"/>
          </p:cNvSpPr>
          <p:nvPr>
            <p:ph type="body" sz="quarter" idx="26"/>
          </p:nvPr>
        </p:nvSpPr>
        <p:spPr>
          <a:xfrm>
            <a:off x="18851564" y="8687859"/>
            <a:ext cx="4952999" cy="3252745"/>
          </a:xfrm>
        </p:spPr>
        <p:txBody>
          <a:bodyPr/>
          <a:lstStyle>
            <a:lvl1pPr>
              <a:lnSpc>
                <a:spcPct val="110000"/>
              </a:lnSpc>
              <a:spcBef>
                <a:spcPts val="0"/>
              </a:spcBef>
              <a:defRPr sz="3600">
                <a:solidFill>
                  <a:schemeClr val="tx1"/>
                </a:solidFill>
              </a:defRPr>
            </a:lvl1pPr>
            <a:lvl2pPr marL="402336" indent="-402336">
              <a:lnSpc>
                <a:spcPct val="110000"/>
              </a:lnSpc>
              <a:spcBef>
                <a:spcPts val="0"/>
              </a:spcBef>
              <a:defRPr sz="3600">
                <a:solidFill>
                  <a:schemeClr val="tx1"/>
                </a:solidFill>
              </a:defRPr>
            </a:lvl2pPr>
            <a:lvl3pPr marL="804672" indent="-402336">
              <a:lnSpc>
                <a:spcPct val="110000"/>
              </a:lnSpc>
              <a:spcBef>
                <a:spcPts val="0"/>
              </a:spcBef>
              <a:defRPr sz="3600">
                <a:solidFill>
                  <a:schemeClr val="tx1"/>
                </a:solidFill>
              </a:defRPr>
            </a:lvl3pPr>
            <a:lvl4pPr marL="1115568" indent="-402336">
              <a:lnSpc>
                <a:spcPct val="110000"/>
              </a:lnSpc>
              <a:spcBef>
                <a:spcPts val="0"/>
              </a:spcBef>
              <a:defRPr sz="36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3" name="Picture Placeholder 12">
            <a:extLst>
              <a:ext uri="{FF2B5EF4-FFF2-40B4-BE49-F238E27FC236}">
                <a16:creationId xmlns:a16="http://schemas.microsoft.com/office/drawing/2014/main" id="{E40EAA70-7D31-B59B-88DC-CBFA9E01AE99}"/>
              </a:ext>
            </a:extLst>
          </p:cNvPr>
          <p:cNvSpPr>
            <a:spLocks noGrp="1"/>
          </p:cNvSpPr>
          <p:nvPr>
            <p:ph type="pic" sz="quarter" idx="27" hasCustomPrompt="1"/>
          </p:nvPr>
        </p:nvSpPr>
        <p:spPr>
          <a:xfrm>
            <a:off x="18851564" y="6785908"/>
            <a:ext cx="1216152" cy="1216152"/>
          </a:xfrm>
        </p:spPr>
        <p:txBody>
          <a:bodyPr anchor="ctr"/>
          <a:lstStyle>
            <a:lvl1pPr algn="ctr">
              <a:defRPr sz="1600"/>
            </a:lvl1pPr>
          </a:lstStyle>
          <a:p>
            <a:r>
              <a:rPr lang="en-US" dirty="0"/>
              <a:t>Pictogram</a:t>
            </a:r>
          </a:p>
        </p:txBody>
      </p:sp>
      <p:sp>
        <p:nvSpPr>
          <p:cNvPr id="24" name="Text Placeholder 10">
            <a:extLst>
              <a:ext uri="{FF2B5EF4-FFF2-40B4-BE49-F238E27FC236}">
                <a16:creationId xmlns:a16="http://schemas.microsoft.com/office/drawing/2014/main" id="{8C07212A-8B97-6593-5714-26AB990D7535}"/>
              </a:ext>
            </a:extLst>
          </p:cNvPr>
          <p:cNvSpPr>
            <a:spLocks noGrp="1"/>
          </p:cNvSpPr>
          <p:nvPr>
            <p:ph type="body" sz="quarter" idx="28"/>
          </p:nvPr>
        </p:nvSpPr>
        <p:spPr>
          <a:xfrm>
            <a:off x="576072" y="8688041"/>
            <a:ext cx="4949825" cy="3252552"/>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5" name="Text Placeholder 10">
            <a:extLst>
              <a:ext uri="{FF2B5EF4-FFF2-40B4-BE49-F238E27FC236}">
                <a16:creationId xmlns:a16="http://schemas.microsoft.com/office/drawing/2014/main" id="{C0BC29DE-57B9-0A75-BFEA-0C952625F4C6}"/>
              </a:ext>
            </a:extLst>
          </p:cNvPr>
          <p:cNvSpPr>
            <a:spLocks noGrp="1"/>
          </p:cNvSpPr>
          <p:nvPr>
            <p:ph type="body" sz="quarter" idx="12"/>
          </p:nvPr>
        </p:nvSpPr>
        <p:spPr>
          <a:xfrm>
            <a:off x="6669591" y="8688041"/>
            <a:ext cx="4949825" cy="3252552"/>
          </a:xfrm>
        </p:spPr>
        <p:txBody>
          <a:bodyPr/>
          <a:lstStyle>
            <a:lvl1pPr>
              <a:spcBef>
                <a:spcPts val="0"/>
              </a:spcBef>
              <a:defRPr sz="3600">
                <a:solidFill>
                  <a:schemeClr val="tx1"/>
                </a:solidFill>
              </a:defRPr>
            </a:lvl1pPr>
            <a:lvl2pPr marL="256032" indent="-256032">
              <a:spcBef>
                <a:spcPts val="0"/>
              </a:spcBef>
              <a:defRPr sz="3600">
                <a:solidFill>
                  <a:schemeClr val="tx1"/>
                </a:solidFill>
              </a:defRPr>
            </a:lvl2pPr>
            <a:lvl3pPr marL="512064" indent="-256032">
              <a:spcBef>
                <a:spcPts val="0"/>
              </a:spcBef>
              <a:defRPr sz="3600">
                <a:solidFill>
                  <a:schemeClr val="tx1"/>
                </a:solidFill>
              </a:defRPr>
            </a:lvl3pPr>
            <a:lvl4pPr marL="768096" indent="-256032">
              <a:spcBef>
                <a:spcPts val="0"/>
              </a:spcBef>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6" name="Picture Placeholder 12">
            <a:extLst>
              <a:ext uri="{FF2B5EF4-FFF2-40B4-BE49-F238E27FC236}">
                <a16:creationId xmlns:a16="http://schemas.microsoft.com/office/drawing/2014/main" id="{233F6872-B424-BD61-A41F-831F1D82DA5A}"/>
              </a:ext>
            </a:extLst>
          </p:cNvPr>
          <p:cNvSpPr>
            <a:spLocks noGrp="1"/>
          </p:cNvSpPr>
          <p:nvPr>
            <p:ph type="pic" sz="quarter" idx="17" hasCustomPrompt="1"/>
          </p:nvPr>
        </p:nvSpPr>
        <p:spPr>
          <a:xfrm>
            <a:off x="576072" y="6786089"/>
            <a:ext cx="1216152" cy="1216152"/>
          </a:xfrm>
        </p:spPr>
        <p:txBody>
          <a:bodyPr anchor="ctr"/>
          <a:lstStyle>
            <a:lvl1pPr algn="ctr">
              <a:defRPr sz="1600"/>
            </a:lvl1pPr>
          </a:lstStyle>
          <a:p>
            <a:r>
              <a:rPr lang="en-US" dirty="0"/>
              <a:t>Pictogram</a:t>
            </a:r>
          </a:p>
        </p:txBody>
      </p:sp>
      <p:sp>
        <p:nvSpPr>
          <p:cNvPr id="27" name="Picture Placeholder 12">
            <a:extLst>
              <a:ext uri="{FF2B5EF4-FFF2-40B4-BE49-F238E27FC236}">
                <a16:creationId xmlns:a16="http://schemas.microsoft.com/office/drawing/2014/main" id="{B4230AF7-3A67-D259-C8A5-048B4C99BCBF}"/>
              </a:ext>
            </a:extLst>
          </p:cNvPr>
          <p:cNvSpPr>
            <a:spLocks noGrp="1"/>
          </p:cNvSpPr>
          <p:nvPr>
            <p:ph type="pic" sz="quarter" idx="18" hasCustomPrompt="1"/>
          </p:nvPr>
        </p:nvSpPr>
        <p:spPr>
          <a:xfrm>
            <a:off x="6669591" y="6786089"/>
            <a:ext cx="1216152" cy="1216152"/>
          </a:xfrm>
        </p:spPr>
        <p:txBody>
          <a:bodyPr anchor="ctr"/>
          <a:lstStyle>
            <a:lvl1pPr algn="ctr">
              <a:defRPr sz="1600"/>
            </a:lvl1pPr>
          </a:lstStyle>
          <a:p>
            <a:r>
              <a:rPr lang="en-US" dirty="0"/>
              <a:t>Pictogram</a:t>
            </a:r>
          </a:p>
        </p:txBody>
      </p:sp>
      <p:sp>
        <p:nvSpPr>
          <p:cNvPr id="28" name="Rectangle 27">
            <a:extLst>
              <a:ext uri="{FF2B5EF4-FFF2-40B4-BE49-F238E27FC236}">
                <a16:creationId xmlns:a16="http://schemas.microsoft.com/office/drawing/2014/main" id="{AD2DCD87-4809-CA4E-B2A6-2F08D7AD944B}"/>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9" name="Slide Number">
            <a:extLst>
              <a:ext uri="{FF2B5EF4-FFF2-40B4-BE49-F238E27FC236}">
                <a16:creationId xmlns:a16="http://schemas.microsoft.com/office/drawing/2014/main" id="{67B1CFD4-726A-054A-B92E-6158846357DA}"/>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30" name="Footer Placeholder 1">
            <a:extLst>
              <a:ext uri="{FF2B5EF4-FFF2-40B4-BE49-F238E27FC236}">
                <a16:creationId xmlns:a16="http://schemas.microsoft.com/office/drawing/2014/main" id="{669C9318-D533-8748-AB41-1FFB4C89D05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16020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half, right side imagery">
    <p:bg>
      <p:bgPr>
        <a:solidFill>
          <a:schemeClr val="tx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2A8AE9-58DD-2F49-AD1A-8D59BC24440B}"/>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12763500" y="550035"/>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6" name="Slide Number">
            <a:extLst>
              <a:ext uri="{FF2B5EF4-FFF2-40B4-BE49-F238E27FC236}">
                <a16:creationId xmlns:a16="http://schemas.microsoft.com/office/drawing/2014/main" id="{37468C12-89F5-B24E-83C2-04793DACE4D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41F39F1C-F0AC-544F-B908-F1771E14ABE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85142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bg>
      <p:bgPr>
        <a:solidFill>
          <a:schemeClr val="tx1"/>
        </a:solidFill>
        <a:effectLst/>
      </p:bgPr>
    </p:bg>
    <p:spTree>
      <p:nvGrpSpPr>
        <p:cNvPr id="1" name=""/>
        <p:cNvGrpSpPr/>
        <p:nvPr/>
      </p:nvGrpSpPr>
      <p:grpSpPr>
        <a:xfrm>
          <a:off x="0" y="0"/>
          <a:ext cx="0" cy="0"/>
          <a:chOff x="0" y="0"/>
          <a:chExt cx="0" cy="0"/>
        </a:xfrm>
      </p:grpSpPr>
      <p:sp>
        <p:nvSpPr>
          <p:cNvPr id="162" name="Rectangle 161">
            <a:extLst>
              <a:ext uri="{FF2B5EF4-FFF2-40B4-BE49-F238E27FC236}">
                <a16:creationId xmlns:a16="http://schemas.microsoft.com/office/drawing/2014/main" id="{E5C023F2-DA57-5A4A-BA9F-3C40C2FA9DA1}"/>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60" name="Text Placeholder 5">
            <a:extLst>
              <a:ext uri="{FF2B5EF4-FFF2-40B4-BE49-F238E27FC236}">
                <a16:creationId xmlns:a16="http://schemas.microsoft.com/office/drawing/2014/main" id="{8C93597B-DFEF-E744-BBD3-09F041516022}"/>
              </a:ext>
            </a:extLst>
          </p:cNvPr>
          <p:cNvSpPr>
            <a:spLocks noGrp="1"/>
          </p:cNvSpPr>
          <p:nvPr>
            <p:ph type="body" sz="quarter" idx="13" hasCustomPrompt="1"/>
          </p:nvPr>
        </p:nvSpPr>
        <p:spPr>
          <a:xfrm>
            <a:off x="18288000" y="4988341"/>
            <a:ext cx="5516563" cy="3168107"/>
          </a:xfrm>
        </p:spPr>
        <p:txBody>
          <a:bodyPr/>
          <a:lstStyle>
            <a:lvl1pPr>
              <a:defRPr>
                <a:solidFill>
                  <a:srgbClr val="F4F4F4"/>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1" name="Title 1">
            <a:extLst>
              <a:ext uri="{FF2B5EF4-FFF2-40B4-BE49-F238E27FC236}">
                <a16:creationId xmlns:a16="http://schemas.microsoft.com/office/drawing/2014/main" id="{DDA805E3-A2A8-9747-AF1A-A2B5902A1300}"/>
              </a:ext>
            </a:extLst>
          </p:cNvPr>
          <p:cNvSpPr>
            <a:spLocks noGrp="1"/>
          </p:cNvSpPr>
          <p:nvPr>
            <p:ph type="title"/>
          </p:nvPr>
        </p:nvSpPr>
        <p:spPr>
          <a:xfrm>
            <a:off x="525967" y="4892089"/>
            <a:ext cx="14095883" cy="3264359"/>
          </a:xfrm>
        </p:spPr>
        <p:txBody>
          <a:bodyPr/>
          <a:lstStyle>
            <a:lvl1pPr>
              <a:lnSpc>
                <a:spcPct val="100000"/>
              </a:lnSpc>
              <a:defRPr sz="8600">
                <a:solidFill>
                  <a:srgbClr val="F4F4F4"/>
                </a:solidFill>
              </a:defRPr>
            </a:lvl1pPr>
          </a:lstStyle>
          <a:p>
            <a:r>
              <a:rPr lang="en-US" dirty="0"/>
              <a:t>Click to edit Master title style</a:t>
            </a:r>
          </a:p>
        </p:txBody>
      </p:sp>
      <p:sp>
        <p:nvSpPr>
          <p:cNvPr id="62" name="TextBox 61">
            <a:extLst>
              <a:ext uri="{FF2B5EF4-FFF2-40B4-BE49-F238E27FC236}">
                <a16:creationId xmlns:a16="http://schemas.microsoft.com/office/drawing/2014/main" id="{95478347-FC62-EB41-AE54-7EC35B136205}"/>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rgbClr val="F4F4F4"/>
                </a:solidFill>
                <a:latin typeface="IBM Plex Mono Light" panose="020B0409050203000203" pitchFamily="49" charset="77"/>
              </a:rPr>
              <a:t>Orlando, FL</a:t>
            </a:r>
          </a:p>
          <a:p>
            <a:r>
              <a:rPr lang="en-US" sz="2800" kern="0" dirty="0">
                <a:solidFill>
                  <a:srgbClr val="F4F4F4"/>
                </a:solidFill>
                <a:latin typeface="IBM Plex Mono Light" panose="020B0409050203000203" pitchFamily="49" charset="77"/>
              </a:rPr>
              <a:t>October 6–9</a:t>
            </a:r>
          </a:p>
        </p:txBody>
      </p:sp>
      <p:sp>
        <p:nvSpPr>
          <p:cNvPr id="63" name="TextBox 62">
            <a:extLst>
              <a:ext uri="{FF2B5EF4-FFF2-40B4-BE49-F238E27FC236}">
                <a16:creationId xmlns:a16="http://schemas.microsoft.com/office/drawing/2014/main" id="{D2ACB021-7333-E741-B007-8B22479BFD3E}"/>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rgbClr val="F4F4F4"/>
                </a:solidFill>
                <a:latin typeface="IBM Plex Sans" panose="020B0503050203000203" pitchFamily="34" charset="0"/>
                <a:ea typeface="+mj-ea"/>
                <a:cs typeface="+mj-cs"/>
                <a:sym typeface="IBM Plex Sans Light"/>
              </a:rPr>
              <a:t>IBM </a:t>
            </a:r>
            <a:r>
              <a:rPr lang="en-US" b="1" i="0" kern="0" dirty="0" err="1">
                <a:solidFill>
                  <a:srgbClr val="F4F4F4"/>
                </a:solidFill>
                <a:latin typeface="IBM Plex Sans" panose="020B0503050203000203" pitchFamily="34" charset="0"/>
                <a:ea typeface="+mj-ea"/>
                <a:cs typeface="+mj-cs"/>
                <a:sym typeface="IBM Plex Sans Light"/>
              </a:rPr>
              <a:t>TechXchange</a:t>
            </a:r>
            <a:r>
              <a:rPr lang="en-US" b="0" i="0" kern="0" dirty="0">
                <a:solidFill>
                  <a:srgbClr val="F4F4F4"/>
                </a:solidFill>
                <a:latin typeface="IBM Plex Sans" panose="020B0503050203000203" pitchFamily="34" charset="0"/>
                <a:ea typeface="+mj-ea"/>
                <a:cs typeface="+mj-cs"/>
                <a:sym typeface="IBM Plex Sans Light"/>
              </a:rPr>
              <a:t> 2026</a:t>
            </a:r>
            <a:endParaRPr lang="en-UA" b="0" i="0" kern="0" dirty="0">
              <a:solidFill>
                <a:srgbClr val="F4F4F4"/>
              </a:solidFill>
              <a:latin typeface="IBM Plex Sans" panose="020B0503050203000203" pitchFamily="34" charset="0"/>
              <a:ea typeface="+mj-ea"/>
              <a:cs typeface="+mj-cs"/>
              <a:sym typeface="IBM Plex Sans Light"/>
            </a:endParaRPr>
          </a:p>
        </p:txBody>
      </p:sp>
      <p:grpSp>
        <p:nvGrpSpPr>
          <p:cNvPr id="113" name="Group 112">
            <a:extLst>
              <a:ext uri="{FF2B5EF4-FFF2-40B4-BE49-F238E27FC236}">
                <a16:creationId xmlns:a16="http://schemas.microsoft.com/office/drawing/2014/main" id="{D380955E-E3EF-7649-8CEF-946CBDBB6358}"/>
              </a:ext>
            </a:extLst>
          </p:cNvPr>
          <p:cNvGrpSpPr>
            <a:grpSpLocks noChangeAspect="1"/>
          </p:cNvGrpSpPr>
          <p:nvPr userDrawn="1"/>
        </p:nvGrpSpPr>
        <p:grpSpPr>
          <a:xfrm>
            <a:off x="21946375" y="11275200"/>
            <a:ext cx="2440800" cy="2440800"/>
            <a:chOff x="27696874" y="2458901"/>
            <a:chExt cx="2743200" cy="2743200"/>
          </a:xfrm>
        </p:grpSpPr>
        <p:sp>
          <p:nvSpPr>
            <p:cNvPr id="114" name="Freeform: Shape 99">
              <a:extLst>
                <a:ext uri="{FF2B5EF4-FFF2-40B4-BE49-F238E27FC236}">
                  <a16:creationId xmlns:a16="http://schemas.microsoft.com/office/drawing/2014/main" id="{6C7101DE-5E42-6141-9957-80FD7520E2BE}"/>
                </a:ext>
              </a:extLst>
            </p:cNvPr>
            <p:cNvSpPr>
              <a:spLocks noChangeAspect="1"/>
            </p:cNvSpPr>
            <p:nvPr/>
          </p:nvSpPr>
          <p:spPr>
            <a:xfrm>
              <a:off x="27696874" y="2458901"/>
              <a:ext cx="2743200" cy="2743200"/>
            </a:xfrm>
            <a:custGeom>
              <a:avLst/>
              <a:gdLst>
                <a:gd name="connsiteX0" fmla="*/ 0 w 3429000"/>
                <a:gd name="connsiteY0" fmla="*/ 0 h 3429000"/>
                <a:gd name="connsiteX1" fmla="*/ 3429000 w 3429000"/>
                <a:gd name="connsiteY1" fmla="*/ 0 h 3429000"/>
                <a:gd name="connsiteX2" fmla="*/ 3429000 w 3429000"/>
                <a:gd name="connsiteY2" fmla="*/ 3429000 h 3429000"/>
                <a:gd name="connsiteX3" fmla="*/ 0 w 34290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3429000" h="3429000">
                  <a:moveTo>
                    <a:pt x="0" y="0"/>
                  </a:moveTo>
                  <a:lnTo>
                    <a:pt x="3429000" y="0"/>
                  </a:lnTo>
                  <a:lnTo>
                    <a:pt x="3429000" y="3429000"/>
                  </a:lnTo>
                  <a:lnTo>
                    <a:pt x="0" y="3429000"/>
                  </a:lnTo>
                  <a:close/>
                </a:path>
              </a:pathLst>
            </a:cu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15" name="TextBox 114">
              <a:extLst>
                <a:ext uri="{FF2B5EF4-FFF2-40B4-BE49-F238E27FC236}">
                  <a16:creationId xmlns:a16="http://schemas.microsoft.com/office/drawing/2014/main" id="{8E9CDAAD-28F2-2842-A6EE-7967E42ED568}"/>
                </a:ext>
              </a:extLst>
            </p:cNvPr>
            <p:cNvSpPr txBox="1"/>
            <p:nvPr/>
          </p:nvSpPr>
          <p:spPr>
            <a:xfrm>
              <a:off x="27915157" y="3706611"/>
              <a:ext cx="1858916" cy="13360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rtlCol="0" anchor="b">
              <a:spAutoFit/>
            </a:bodyPr>
            <a:lstStyle/>
            <a:p>
              <a:pPr marL="0" marR="0" lvl="0" indent="0" algn="l" defTabSz="2438400" rtl="0" eaLnBrk="1" fontAlgn="auto" latinLnBrk="0" hangingPunct="1">
                <a:lnSpc>
                  <a:spcPct val="80000"/>
                </a:lnSpc>
                <a:spcBef>
                  <a:spcPts val="0"/>
                </a:spcBef>
                <a:spcAft>
                  <a:spcPts val="0"/>
                </a:spcAft>
                <a:buClrTx/>
                <a:buSzPct val="100000"/>
                <a:buFontTx/>
                <a:buNone/>
                <a:tabLst/>
                <a:defRPr/>
              </a:pPr>
              <a:r>
                <a:rPr kumimoji="0" lang="en-US" b="0" i="0" u="none" strike="noStrike" kern="1200" cap="none" spc="0" normalizeH="0" baseline="0" noProof="0" dirty="0">
                  <a:ln>
                    <a:noFill/>
                  </a:ln>
                  <a:solidFill>
                    <a:srgbClr val="FFFFFF"/>
                  </a:solidFill>
                  <a:effectLst/>
                  <a:uLnTx/>
                  <a:uFillTx/>
                  <a:latin typeface="IBM Plex Sans Light"/>
                  <a:ea typeface="+mn-ea"/>
                  <a:cs typeface="+mn-cs"/>
                </a:rPr>
                <a:t>Explore.</a:t>
              </a:r>
              <a:br>
                <a:rPr kumimoji="0" lang="en-US" b="0" i="0" u="none" strike="noStrike" kern="1200" cap="none" spc="0" normalizeH="0" baseline="0" noProof="0" dirty="0">
                  <a:ln>
                    <a:noFill/>
                  </a:ln>
                  <a:solidFill>
                    <a:srgbClr val="FFFFFF"/>
                  </a:solidFill>
                  <a:effectLst/>
                  <a:uLnTx/>
                  <a:uFillTx/>
                  <a:latin typeface="IBM Plex Sans Light"/>
                  <a:ea typeface="+mn-ea"/>
                  <a:cs typeface="+mn-cs"/>
                </a:rPr>
              </a:br>
              <a:r>
                <a:rPr kumimoji="0" lang="en-US" b="0" i="0" u="none" strike="noStrike" kern="1200" cap="none" spc="0" normalizeH="0" baseline="0" noProof="0" dirty="0">
                  <a:ln>
                    <a:noFill/>
                  </a:ln>
                  <a:solidFill>
                    <a:srgbClr val="FFFFFF"/>
                  </a:solidFill>
                  <a:effectLst/>
                  <a:uLnTx/>
                  <a:uFillTx/>
                  <a:latin typeface="IBM Plex Sans Light"/>
                  <a:ea typeface="+mn-ea"/>
                  <a:cs typeface="+mn-cs"/>
                </a:rPr>
                <a:t>Build.</a:t>
              </a:r>
              <a:br>
                <a:rPr kumimoji="0" lang="en-US" b="0" i="0" u="none" strike="noStrike" kern="1200" cap="none" spc="0" normalizeH="0" baseline="0" noProof="0" dirty="0">
                  <a:ln>
                    <a:noFill/>
                  </a:ln>
                  <a:solidFill>
                    <a:srgbClr val="FFFFFF"/>
                  </a:solidFill>
                  <a:effectLst/>
                  <a:uLnTx/>
                  <a:uFillTx/>
                  <a:latin typeface="IBM Plex Sans Light"/>
                  <a:ea typeface="+mn-ea"/>
                  <a:cs typeface="+mn-cs"/>
                </a:rPr>
              </a:br>
              <a:r>
                <a:rPr kumimoji="0" lang="en-US" b="0" i="0" u="none" strike="noStrike" kern="1200" cap="none" spc="0" normalizeH="0" baseline="0" noProof="0" dirty="0">
                  <a:ln>
                    <a:noFill/>
                  </a:ln>
                  <a:solidFill>
                    <a:srgbClr val="FFFFFF"/>
                  </a:solidFill>
                  <a:effectLst/>
                  <a:uLnTx/>
                  <a:uFillTx/>
                  <a:latin typeface="IBM Plex Sans Light"/>
                  <a:ea typeface="+mn-ea"/>
                  <a:cs typeface="+mn-cs"/>
                </a:rPr>
                <a:t>Launch.</a:t>
              </a:r>
              <a:endParaRPr kumimoji="0" lang="uk-UA" sz="4000" b="0" i="0" u="none" strike="noStrike" kern="0" cap="none" spc="0" normalizeH="0" baseline="0" noProof="0" dirty="0">
                <a:ln>
                  <a:noFill/>
                </a:ln>
                <a:solidFill>
                  <a:srgbClr val="FFFFFF"/>
                </a:solidFill>
                <a:effectLst/>
                <a:uLnTx/>
                <a:uFillTx/>
                <a:latin typeface="IBM Plex Sans Light"/>
                <a:ea typeface="+mn-ea"/>
                <a:cs typeface="+mn-cs"/>
                <a:sym typeface="IBM Plex Sans Light"/>
              </a:endParaRPr>
            </a:p>
          </p:txBody>
        </p:sp>
      </p:grpSp>
      <p:grpSp>
        <p:nvGrpSpPr>
          <p:cNvPr id="116" name="Group 115">
            <a:extLst>
              <a:ext uri="{FF2B5EF4-FFF2-40B4-BE49-F238E27FC236}">
                <a16:creationId xmlns:a16="http://schemas.microsoft.com/office/drawing/2014/main" id="{DC28AE23-534D-4E45-B31C-A54949D2E2EC}"/>
              </a:ext>
            </a:extLst>
          </p:cNvPr>
          <p:cNvGrpSpPr>
            <a:grpSpLocks noChangeAspect="1"/>
          </p:cNvGrpSpPr>
          <p:nvPr userDrawn="1"/>
        </p:nvGrpSpPr>
        <p:grpSpPr>
          <a:xfrm>
            <a:off x="19506635" y="11275200"/>
            <a:ext cx="2440800" cy="2440800"/>
            <a:chOff x="11867134" y="-1378517"/>
            <a:chExt cx="952500" cy="952500"/>
          </a:xfrm>
        </p:grpSpPr>
        <p:sp>
          <p:nvSpPr>
            <p:cNvPr id="117" name="Freeform: Shape 36">
              <a:extLst>
                <a:ext uri="{FF2B5EF4-FFF2-40B4-BE49-F238E27FC236}">
                  <a16:creationId xmlns:a16="http://schemas.microsoft.com/office/drawing/2014/main" id="{0F53FAB3-FC29-0545-A1CD-E9BE17337A5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18" name="Freeform: Shape 37">
              <a:extLst>
                <a:ext uri="{FF2B5EF4-FFF2-40B4-BE49-F238E27FC236}">
                  <a16:creationId xmlns:a16="http://schemas.microsoft.com/office/drawing/2014/main" id="{E236F67E-C5BB-D048-A77D-62BA1759D32C}"/>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bg1"/>
            </a:solidFill>
            <a:ln w="9525" cap="flat">
              <a:noFill/>
              <a:prstDash val="solid"/>
              <a:miter/>
            </a:ln>
          </p:spPr>
          <p:txBody>
            <a:bodyPr rtlCol="0" anchor="ctr"/>
            <a:lstStyle/>
            <a:p>
              <a:endParaRPr lang="uk-UA"/>
            </a:p>
          </p:txBody>
        </p:sp>
      </p:grpSp>
      <p:grpSp>
        <p:nvGrpSpPr>
          <p:cNvPr id="119" name="Group 118">
            <a:extLst>
              <a:ext uri="{FF2B5EF4-FFF2-40B4-BE49-F238E27FC236}">
                <a16:creationId xmlns:a16="http://schemas.microsoft.com/office/drawing/2014/main" id="{9669B58C-9C54-064A-A083-7BB49DCF086E}"/>
              </a:ext>
            </a:extLst>
          </p:cNvPr>
          <p:cNvGrpSpPr>
            <a:grpSpLocks noChangeAspect="1"/>
          </p:cNvGrpSpPr>
          <p:nvPr userDrawn="1"/>
        </p:nvGrpSpPr>
        <p:grpSpPr>
          <a:xfrm>
            <a:off x="0" y="8834400"/>
            <a:ext cx="4881600" cy="4881600"/>
            <a:chOff x="16399795" y="2058728"/>
            <a:chExt cx="2743200" cy="2743200"/>
          </a:xfrm>
        </p:grpSpPr>
        <p:sp>
          <p:nvSpPr>
            <p:cNvPr id="120" name="Rectangle 119">
              <a:extLst>
                <a:ext uri="{FF2B5EF4-FFF2-40B4-BE49-F238E27FC236}">
                  <a16:creationId xmlns:a16="http://schemas.microsoft.com/office/drawing/2014/main" id="{E3FB8CE4-8D29-7A48-BAEC-D472599EB730}"/>
                </a:ext>
              </a:extLst>
            </p:cNvPr>
            <p:cNvSpPr>
              <a:spLocks noChangeAspect="1"/>
            </p:cNvSpPr>
            <p:nvPr/>
          </p:nvSpPr>
          <p:spPr bwMode="auto">
            <a:xfrm>
              <a:off x="16399795" y="2058728"/>
              <a:ext cx="2743200" cy="2743200"/>
            </a:xfrm>
            <a:prstGeom prst="rect">
              <a:avLst/>
            </a:prstGeom>
            <a:solidFill>
              <a:srgbClr val="09309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dirty="0">
                <a:solidFill>
                  <a:schemeClr val="bg1"/>
                </a:solidFill>
              </a:endParaRPr>
            </a:p>
          </p:txBody>
        </p:sp>
        <p:sp>
          <p:nvSpPr>
            <p:cNvPr id="121" name="Freeform 120">
              <a:extLst>
                <a:ext uri="{FF2B5EF4-FFF2-40B4-BE49-F238E27FC236}">
                  <a16:creationId xmlns:a16="http://schemas.microsoft.com/office/drawing/2014/main" id="{700FE3BB-86BE-CD41-8B1A-7F354C11D628}"/>
                </a:ext>
              </a:extLst>
            </p:cNvPr>
            <p:cNvSpPr>
              <a:spLocks noChangeAspect="1"/>
            </p:cNvSpPr>
            <p:nvPr/>
          </p:nvSpPr>
          <p:spPr>
            <a:xfrm>
              <a:off x="16399795" y="2058728"/>
              <a:ext cx="2651513" cy="2743200"/>
            </a:xfrm>
            <a:custGeom>
              <a:avLst/>
              <a:gdLst>
                <a:gd name="connsiteX0" fmla="*/ 227936 w 3305202"/>
                <a:gd name="connsiteY0" fmla="*/ 3191536 h 3419493"/>
                <a:gd name="connsiteX1" fmla="*/ 1937522 w 3305202"/>
                <a:gd name="connsiteY1" fmla="*/ 3191536 h 3419493"/>
                <a:gd name="connsiteX2" fmla="*/ 1709587 w 3305202"/>
                <a:gd name="connsiteY2" fmla="*/ 3419493 h 3419493"/>
                <a:gd name="connsiteX3" fmla="*/ 0 w 3305202"/>
                <a:gd name="connsiteY3" fmla="*/ 3419493 h 3419493"/>
                <a:gd name="connsiteX4" fmla="*/ 683826 w 3305202"/>
                <a:gd name="connsiteY4" fmla="*/ 2735602 h 3419493"/>
                <a:gd name="connsiteX5" fmla="*/ 2393412 w 3305202"/>
                <a:gd name="connsiteY5" fmla="*/ 2735602 h 3419493"/>
                <a:gd name="connsiteX6" fmla="*/ 2165467 w 3305202"/>
                <a:gd name="connsiteY6" fmla="*/ 2963569 h 3419493"/>
                <a:gd name="connsiteX7" fmla="*/ 455881 w 3305202"/>
                <a:gd name="connsiteY7" fmla="*/ 2963569 h 3419493"/>
                <a:gd name="connsiteX8" fmla="*/ 1139725 w 3305202"/>
                <a:gd name="connsiteY8" fmla="*/ 2279669 h 3419493"/>
                <a:gd name="connsiteX9" fmla="*/ 2849312 w 3305202"/>
                <a:gd name="connsiteY9" fmla="*/ 2279669 h 3419493"/>
                <a:gd name="connsiteX10" fmla="*/ 2621367 w 3305202"/>
                <a:gd name="connsiteY10" fmla="*/ 2507636 h 3419493"/>
                <a:gd name="connsiteX11" fmla="*/ 911780 w 3305202"/>
                <a:gd name="connsiteY11" fmla="*/ 2507636 h 3419493"/>
                <a:gd name="connsiteX12" fmla="*/ 1595615 w 3305202"/>
                <a:gd name="connsiteY12" fmla="*/ 1823735 h 3419493"/>
                <a:gd name="connsiteX13" fmla="*/ 3305202 w 3305202"/>
                <a:gd name="connsiteY13" fmla="*/ 1823735 h 3419493"/>
                <a:gd name="connsiteX14" fmla="*/ 3077257 w 3305202"/>
                <a:gd name="connsiteY14" fmla="*/ 2051702 h 3419493"/>
                <a:gd name="connsiteX15" fmla="*/ 1367670 w 3305202"/>
                <a:gd name="connsiteY15" fmla="*/ 2051702 h 3419493"/>
                <a:gd name="connsiteX16" fmla="*/ 1367670 w 3305202"/>
                <a:gd name="connsiteY16" fmla="*/ 1367802 h 3419493"/>
                <a:gd name="connsiteX17" fmla="*/ 3077257 w 3305202"/>
                <a:gd name="connsiteY17" fmla="*/ 1367802 h 3419493"/>
                <a:gd name="connsiteX18" fmla="*/ 3305202 w 3305202"/>
                <a:gd name="connsiteY18" fmla="*/ 1595769 h 3419493"/>
                <a:gd name="connsiteX19" fmla="*/ 1595615 w 3305202"/>
                <a:gd name="connsiteY19" fmla="*/ 1595769 h 3419493"/>
                <a:gd name="connsiteX20" fmla="*/ 911780 w 3305202"/>
                <a:gd name="connsiteY20" fmla="*/ 911867 h 3419493"/>
                <a:gd name="connsiteX21" fmla="*/ 2621367 w 3305202"/>
                <a:gd name="connsiteY21" fmla="*/ 911867 h 3419493"/>
                <a:gd name="connsiteX22" fmla="*/ 2849312 w 3305202"/>
                <a:gd name="connsiteY22" fmla="*/ 1139835 h 3419493"/>
                <a:gd name="connsiteX23" fmla="*/ 1139725 w 3305202"/>
                <a:gd name="connsiteY23" fmla="*/ 1139835 h 3419493"/>
                <a:gd name="connsiteX24" fmla="*/ 455890 w 3305202"/>
                <a:gd name="connsiteY24" fmla="*/ 455934 h 3419493"/>
                <a:gd name="connsiteX25" fmla="*/ 2165477 w 3305202"/>
                <a:gd name="connsiteY25" fmla="*/ 455934 h 3419493"/>
                <a:gd name="connsiteX26" fmla="*/ 2393422 w 3305202"/>
                <a:gd name="connsiteY26" fmla="*/ 683901 h 3419493"/>
                <a:gd name="connsiteX27" fmla="*/ 683835 w 3305202"/>
                <a:gd name="connsiteY27" fmla="*/ 683901 h 3419493"/>
                <a:gd name="connsiteX28" fmla="*/ 0 w 3305202"/>
                <a:gd name="connsiteY28" fmla="*/ 0 h 3419493"/>
                <a:gd name="connsiteX29" fmla="*/ 1709587 w 3305202"/>
                <a:gd name="connsiteY29" fmla="*/ 0 h 3419493"/>
                <a:gd name="connsiteX30" fmla="*/ 1937532 w 3305202"/>
                <a:gd name="connsiteY30" fmla="*/ 227967 h 3419493"/>
                <a:gd name="connsiteX31" fmla="*/ 227945 w 3305202"/>
                <a:gd name="connsiteY31" fmla="*/ 227967 h 341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305202" h="3419493">
                  <a:moveTo>
                    <a:pt x="227936" y="3191536"/>
                  </a:moveTo>
                  <a:lnTo>
                    <a:pt x="1937522" y="3191536"/>
                  </a:lnTo>
                  <a:lnTo>
                    <a:pt x="1709587" y="3419493"/>
                  </a:lnTo>
                  <a:lnTo>
                    <a:pt x="0" y="3419493"/>
                  </a:lnTo>
                  <a:close/>
                  <a:moveTo>
                    <a:pt x="683826" y="2735602"/>
                  </a:moveTo>
                  <a:lnTo>
                    <a:pt x="2393412" y="2735602"/>
                  </a:lnTo>
                  <a:lnTo>
                    <a:pt x="2165467" y="2963569"/>
                  </a:lnTo>
                  <a:lnTo>
                    <a:pt x="455881" y="2963569"/>
                  </a:lnTo>
                  <a:close/>
                  <a:moveTo>
                    <a:pt x="1139725" y="2279669"/>
                  </a:moveTo>
                  <a:lnTo>
                    <a:pt x="2849312" y="2279669"/>
                  </a:lnTo>
                  <a:lnTo>
                    <a:pt x="2621367" y="2507636"/>
                  </a:lnTo>
                  <a:lnTo>
                    <a:pt x="911780" y="2507636"/>
                  </a:lnTo>
                  <a:close/>
                  <a:moveTo>
                    <a:pt x="1595615" y="1823735"/>
                  </a:moveTo>
                  <a:lnTo>
                    <a:pt x="3305202" y="1823735"/>
                  </a:lnTo>
                  <a:lnTo>
                    <a:pt x="3077257" y="2051702"/>
                  </a:lnTo>
                  <a:lnTo>
                    <a:pt x="1367670" y="2051702"/>
                  </a:lnTo>
                  <a:close/>
                  <a:moveTo>
                    <a:pt x="1367670" y="1367802"/>
                  </a:moveTo>
                  <a:lnTo>
                    <a:pt x="3077257" y="1367802"/>
                  </a:lnTo>
                  <a:lnTo>
                    <a:pt x="3305202" y="1595769"/>
                  </a:lnTo>
                  <a:lnTo>
                    <a:pt x="1595615" y="1595769"/>
                  </a:lnTo>
                  <a:close/>
                  <a:moveTo>
                    <a:pt x="911780" y="911867"/>
                  </a:moveTo>
                  <a:lnTo>
                    <a:pt x="2621367" y="911867"/>
                  </a:lnTo>
                  <a:lnTo>
                    <a:pt x="2849312" y="1139835"/>
                  </a:lnTo>
                  <a:lnTo>
                    <a:pt x="1139725" y="1139835"/>
                  </a:lnTo>
                  <a:close/>
                  <a:moveTo>
                    <a:pt x="455890" y="455934"/>
                  </a:moveTo>
                  <a:lnTo>
                    <a:pt x="2165477" y="455934"/>
                  </a:lnTo>
                  <a:lnTo>
                    <a:pt x="2393422" y="683901"/>
                  </a:lnTo>
                  <a:lnTo>
                    <a:pt x="683835" y="683901"/>
                  </a:lnTo>
                  <a:close/>
                  <a:moveTo>
                    <a:pt x="0" y="0"/>
                  </a:moveTo>
                  <a:lnTo>
                    <a:pt x="1709587" y="0"/>
                  </a:lnTo>
                  <a:lnTo>
                    <a:pt x="1937532" y="227967"/>
                  </a:lnTo>
                  <a:lnTo>
                    <a:pt x="227945" y="227967"/>
                  </a:lnTo>
                  <a:close/>
                </a:path>
              </a:pathLst>
            </a:custGeom>
            <a:solidFill>
              <a:schemeClr val="accent1"/>
            </a:solidFill>
            <a:ln w="8386" cap="flat">
              <a:noFill/>
              <a:prstDash val="solid"/>
              <a:miter/>
            </a:ln>
          </p:spPr>
          <p:txBody>
            <a:bodyPr rtlCol="0" anchor="ctr"/>
            <a:lstStyle/>
            <a:p>
              <a:endParaRPr lang="en-UA"/>
            </a:p>
          </p:txBody>
        </p:sp>
      </p:grpSp>
      <p:sp>
        <p:nvSpPr>
          <p:cNvPr id="122" name="Freeform: Shape 10">
            <a:extLst>
              <a:ext uri="{FF2B5EF4-FFF2-40B4-BE49-F238E27FC236}">
                <a16:creationId xmlns:a16="http://schemas.microsoft.com/office/drawing/2014/main" id="{33D30FEF-7361-274D-8077-ACA3D6B6AB6D}"/>
              </a:ext>
            </a:extLst>
          </p:cNvPr>
          <p:cNvSpPr>
            <a:spLocks noChangeAspect="1"/>
          </p:cNvSpPr>
          <p:nvPr userDrawn="1"/>
        </p:nvSpPr>
        <p:spPr>
          <a:xfrm>
            <a:off x="9748498" y="8834400"/>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23" name="Group 122">
            <a:extLst>
              <a:ext uri="{FF2B5EF4-FFF2-40B4-BE49-F238E27FC236}">
                <a16:creationId xmlns:a16="http://schemas.microsoft.com/office/drawing/2014/main" id="{9F6A9222-6B0F-3145-8752-9C101C075011}"/>
              </a:ext>
            </a:extLst>
          </p:cNvPr>
          <p:cNvGrpSpPr>
            <a:grpSpLocks noChangeAspect="1"/>
          </p:cNvGrpSpPr>
          <p:nvPr userDrawn="1"/>
        </p:nvGrpSpPr>
        <p:grpSpPr>
          <a:xfrm>
            <a:off x="4872922" y="8834400"/>
            <a:ext cx="4881600" cy="4881600"/>
            <a:chOff x="4975225" y="8490765"/>
            <a:chExt cx="2743200" cy="2743200"/>
          </a:xfrm>
        </p:grpSpPr>
        <p:sp>
          <p:nvSpPr>
            <p:cNvPr id="124" name="Freeform: Shape 11">
              <a:extLst>
                <a:ext uri="{FF2B5EF4-FFF2-40B4-BE49-F238E27FC236}">
                  <a16:creationId xmlns:a16="http://schemas.microsoft.com/office/drawing/2014/main" id="{A1B31058-F3EE-7240-9488-7E2A995E1C20}"/>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3D7D4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125" name="Freeform: Shape 12">
              <a:extLst>
                <a:ext uri="{FF2B5EF4-FFF2-40B4-BE49-F238E27FC236}">
                  <a16:creationId xmlns:a16="http://schemas.microsoft.com/office/drawing/2014/main" id="{9D97E822-E643-4B4F-BAAE-087D5788DB26}"/>
                </a:ext>
              </a:extLst>
            </p:cNvPr>
            <p:cNvSpPr>
              <a:spLocks noChangeAspect="1"/>
            </p:cNvSpPr>
            <p:nvPr/>
          </p:nvSpPr>
          <p:spPr>
            <a:xfrm>
              <a:off x="5112790" y="8628348"/>
              <a:ext cx="2468071" cy="2468035"/>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A7F0BA"/>
            </a:solidFill>
            <a:ln w="33950" cap="flat">
              <a:noFill/>
              <a:prstDash val="solid"/>
              <a:miter/>
            </a:ln>
          </p:spPr>
          <p:txBody>
            <a:bodyPr rtlCol="0" anchor="ctr"/>
            <a:lstStyle/>
            <a:p>
              <a:endParaRPr lang="uk-UA">
                <a:solidFill>
                  <a:schemeClr val="tx1"/>
                </a:solidFill>
              </a:endParaRPr>
            </a:p>
          </p:txBody>
        </p:sp>
      </p:grpSp>
      <p:sp>
        <p:nvSpPr>
          <p:cNvPr id="126" name="Freeform: Shape 14">
            <a:extLst>
              <a:ext uri="{FF2B5EF4-FFF2-40B4-BE49-F238E27FC236}">
                <a16:creationId xmlns:a16="http://schemas.microsoft.com/office/drawing/2014/main" id="{CAC1CFF8-5599-8447-AD46-1DBD80829300}"/>
              </a:ext>
            </a:extLst>
          </p:cNvPr>
          <p:cNvSpPr>
            <a:spLocks noChangeAspect="1"/>
          </p:cNvSpPr>
          <p:nvPr userDrawn="1"/>
        </p:nvSpPr>
        <p:spPr>
          <a:xfrm>
            <a:off x="14621851" y="11274553"/>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32B1FE"/>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27" name="Freeform: Shape 7">
            <a:extLst>
              <a:ext uri="{FF2B5EF4-FFF2-40B4-BE49-F238E27FC236}">
                <a16:creationId xmlns:a16="http://schemas.microsoft.com/office/drawing/2014/main" id="{E1F0AE8A-4E01-8745-B10D-29D2B1C378C4}"/>
              </a:ext>
            </a:extLst>
          </p:cNvPr>
          <p:cNvSpPr>
            <a:spLocks noChangeAspect="1"/>
          </p:cNvSpPr>
          <p:nvPr userDrawn="1"/>
        </p:nvSpPr>
        <p:spPr>
          <a:xfrm rot="5400000">
            <a:off x="17059035" y="8832483"/>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525252"/>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28" name="Group 127">
            <a:extLst>
              <a:ext uri="{FF2B5EF4-FFF2-40B4-BE49-F238E27FC236}">
                <a16:creationId xmlns:a16="http://schemas.microsoft.com/office/drawing/2014/main" id="{15A0009C-B032-E64D-A86F-A9732ADF3D95}"/>
              </a:ext>
            </a:extLst>
          </p:cNvPr>
          <p:cNvGrpSpPr>
            <a:grpSpLocks noChangeAspect="1"/>
          </p:cNvGrpSpPr>
          <p:nvPr userDrawn="1"/>
        </p:nvGrpSpPr>
        <p:grpSpPr>
          <a:xfrm>
            <a:off x="14621851" y="8833108"/>
            <a:ext cx="2440800" cy="2440800"/>
            <a:chOff x="10262985" y="-1528517"/>
            <a:chExt cx="952500" cy="952500"/>
          </a:xfrm>
        </p:grpSpPr>
        <p:sp>
          <p:nvSpPr>
            <p:cNvPr id="129" name="Freeform: Shape 33">
              <a:extLst>
                <a:ext uri="{FF2B5EF4-FFF2-40B4-BE49-F238E27FC236}">
                  <a16:creationId xmlns:a16="http://schemas.microsoft.com/office/drawing/2014/main" id="{148698F8-1A4A-9E49-875A-8B2DB0771EA0}"/>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130" name="Freeform: Shape 34">
              <a:extLst>
                <a:ext uri="{FF2B5EF4-FFF2-40B4-BE49-F238E27FC236}">
                  <a16:creationId xmlns:a16="http://schemas.microsoft.com/office/drawing/2014/main" id="{F7909639-4C51-274C-8CD2-B044945A1E03}"/>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bg1"/>
            </a:solidFill>
            <a:ln w="9525" cap="flat">
              <a:noFill/>
              <a:prstDash val="solid"/>
              <a:miter/>
            </a:ln>
          </p:spPr>
          <p:txBody>
            <a:bodyPr rtlCol="0" anchor="ctr"/>
            <a:lstStyle/>
            <a:p>
              <a:endParaRPr lang="uk-UA"/>
            </a:p>
          </p:txBody>
        </p:sp>
      </p:grpSp>
      <p:sp>
        <p:nvSpPr>
          <p:cNvPr id="131" name="Freeform: Shape 8">
            <a:extLst>
              <a:ext uri="{FF2B5EF4-FFF2-40B4-BE49-F238E27FC236}">
                <a16:creationId xmlns:a16="http://schemas.microsoft.com/office/drawing/2014/main" id="{19453066-BEEE-1B49-8229-B34926335F4D}"/>
              </a:ext>
            </a:extLst>
          </p:cNvPr>
          <p:cNvSpPr>
            <a:spLocks noChangeAspect="1"/>
          </p:cNvSpPr>
          <p:nvPr userDrawn="1"/>
        </p:nvSpPr>
        <p:spPr>
          <a:xfrm rot="16200000">
            <a:off x="12184526" y="8834401"/>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rgbClr val="7F4BF3"/>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132" name="Group 131">
            <a:extLst>
              <a:ext uri="{FF2B5EF4-FFF2-40B4-BE49-F238E27FC236}">
                <a16:creationId xmlns:a16="http://schemas.microsoft.com/office/drawing/2014/main" id="{BEEC22EF-CD2D-DD4F-AA15-E17CE7C8F180}"/>
              </a:ext>
            </a:extLst>
          </p:cNvPr>
          <p:cNvGrpSpPr>
            <a:grpSpLocks noChangeAspect="1"/>
          </p:cNvGrpSpPr>
          <p:nvPr userDrawn="1"/>
        </p:nvGrpSpPr>
        <p:grpSpPr>
          <a:xfrm>
            <a:off x="21946375" y="8833105"/>
            <a:ext cx="2440800" cy="2440800"/>
            <a:chOff x="12973417" y="-1166566"/>
            <a:chExt cx="952500" cy="952500"/>
          </a:xfrm>
        </p:grpSpPr>
        <p:sp>
          <p:nvSpPr>
            <p:cNvPr id="133" name="Freeform: Shape 71">
              <a:extLst>
                <a:ext uri="{FF2B5EF4-FFF2-40B4-BE49-F238E27FC236}">
                  <a16:creationId xmlns:a16="http://schemas.microsoft.com/office/drawing/2014/main" id="{D468BE35-2DD2-664B-A608-B7F764258F20}"/>
                </a:ext>
              </a:extLst>
            </p:cNvPr>
            <p:cNvSpPr/>
            <p:nvPr/>
          </p:nvSpPr>
          <p:spPr>
            <a:xfrm>
              <a:off x="12973417" y="-116656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34" name="Freeform: Shape 72">
              <a:extLst>
                <a:ext uri="{FF2B5EF4-FFF2-40B4-BE49-F238E27FC236}">
                  <a16:creationId xmlns:a16="http://schemas.microsoft.com/office/drawing/2014/main" id="{0F0AF004-A8B7-D049-8492-7C828343C414}"/>
                </a:ext>
              </a:extLst>
            </p:cNvPr>
            <p:cNvSpPr/>
            <p:nvPr/>
          </p:nvSpPr>
          <p:spPr>
            <a:xfrm>
              <a:off x="13116292" y="-1080841"/>
              <a:ext cx="666976" cy="777321"/>
            </a:xfrm>
            <a:custGeom>
              <a:avLst/>
              <a:gdLst>
                <a:gd name="connsiteX0" fmla="*/ 470932 w 666976"/>
                <a:gd name="connsiteY0" fmla="*/ 517767 h 777321"/>
                <a:gd name="connsiteX1" fmla="*/ 316308 w 666976"/>
                <a:gd name="connsiteY1" fmla="*/ 363168 h 777321"/>
                <a:gd name="connsiteX2" fmla="*/ 340446 w 666976"/>
                <a:gd name="connsiteY2" fmla="*/ 339029 h 777321"/>
                <a:gd name="connsiteX3" fmla="*/ 400161 w 666976"/>
                <a:gd name="connsiteY3" fmla="*/ 333362 h 777321"/>
                <a:gd name="connsiteX4" fmla="*/ 413951 w 666976"/>
                <a:gd name="connsiteY4" fmla="*/ 300089 h 777321"/>
                <a:gd name="connsiteX5" fmla="*/ 400161 w 666976"/>
                <a:gd name="connsiteY5" fmla="*/ 266815 h 777321"/>
                <a:gd name="connsiteX6" fmla="*/ 333615 w 666976"/>
                <a:gd name="connsiteY6" fmla="*/ 266815 h 777321"/>
                <a:gd name="connsiteX7" fmla="*/ 319825 w 666976"/>
                <a:gd name="connsiteY7" fmla="*/ 300089 h 777321"/>
                <a:gd name="connsiteX8" fmla="*/ 327644 w 666976"/>
                <a:gd name="connsiteY8" fmla="*/ 326074 h 777321"/>
                <a:gd name="connsiteX9" fmla="*/ 303454 w 666976"/>
                <a:gd name="connsiteY9" fmla="*/ 350264 h 777321"/>
                <a:gd name="connsiteX10" fmla="*/ 148881 w 666976"/>
                <a:gd name="connsiteY10" fmla="*/ 195715 h 777321"/>
                <a:gd name="connsiteX11" fmla="*/ 136002 w 666976"/>
                <a:gd name="connsiteY11" fmla="*/ 195715 h 777321"/>
                <a:gd name="connsiteX12" fmla="*/ 66623 w 666976"/>
                <a:gd name="connsiteY12" fmla="*/ 363193 h 777321"/>
                <a:gd name="connsiteX13" fmla="*/ 136002 w 666976"/>
                <a:gd name="connsiteY13" fmla="*/ 530671 h 777321"/>
                <a:gd name="connsiteX14" fmla="*/ 303480 w 666976"/>
                <a:gd name="connsiteY14" fmla="*/ 599899 h 777321"/>
                <a:gd name="connsiteX15" fmla="*/ 470958 w 666976"/>
                <a:gd name="connsiteY15" fmla="*/ 530671 h 777321"/>
                <a:gd name="connsiteX16" fmla="*/ 470932 w 666976"/>
                <a:gd name="connsiteY16" fmla="*/ 517767 h 777321"/>
                <a:gd name="connsiteX17" fmla="*/ 346494 w 666976"/>
                <a:gd name="connsiteY17" fmla="*/ 279695 h 777321"/>
                <a:gd name="connsiteX18" fmla="*/ 366888 w 666976"/>
                <a:gd name="connsiteY18" fmla="*/ 271269 h 777321"/>
                <a:gd name="connsiteX19" fmla="*/ 387282 w 666976"/>
                <a:gd name="connsiteY19" fmla="*/ 279695 h 777321"/>
                <a:gd name="connsiteX20" fmla="*/ 395733 w 666976"/>
                <a:gd name="connsiteY20" fmla="*/ 300089 h 777321"/>
                <a:gd name="connsiteX21" fmla="*/ 387282 w 666976"/>
                <a:gd name="connsiteY21" fmla="*/ 320482 h 777321"/>
                <a:gd name="connsiteX22" fmla="*/ 346494 w 666976"/>
                <a:gd name="connsiteY22" fmla="*/ 320482 h 777321"/>
                <a:gd name="connsiteX23" fmla="*/ 338043 w 666976"/>
                <a:gd name="connsiteY23" fmla="*/ 300089 h 777321"/>
                <a:gd name="connsiteX24" fmla="*/ 346494 w 666976"/>
                <a:gd name="connsiteY24" fmla="*/ 279695 h 777321"/>
                <a:gd name="connsiteX25" fmla="*/ 148881 w 666976"/>
                <a:gd name="connsiteY25" fmla="*/ 517767 h 777321"/>
                <a:gd name="connsiteX26" fmla="*/ 84840 w 666976"/>
                <a:gd name="connsiteY26" fmla="*/ 363193 h 777321"/>
                <a:gd name="connsiteX27" fmla="*/ 142581 w 666976"/>
                <a:gd name="connsiteY27" fmla="*/ 215173 h 777321"/>
                <a:gd name="connsiteX28" fmla="*/ 451475 w 666976"/>
                <a:gd name="connsiteY28" fmla="*/ 524092 h 777321"/>
                <a:gd name="connsiteX29" fmla="*/ 148881 w 666976"/>
                <a:gd name="connsiteY29" fmla="*/ 517767 h 777321"/>
                <a:gd name="connsiteX30" fmla="*/ 666977 w 666976"/>
                <a:gd name="connsiteY30" fmla="*/ 338042 h 777321"/>
                <a:gd name="connsiteX31" fmla="*/ 648759 w 666976"/>
                <a:gd name="connsiteY31" fmla="*/ 338042 h 777321"/>
                <a:gd name="connsiteX32" fmla="*/ 554962 w 666976"/>
                <a:gd name="connsiteY32" fmla="*/ 111559 h 777321"/>
                <a:gd name="connsiteX33" fmla="*/ 328934 w 666976"/>
                <a:gd name="connsiteY33" fmla="*/ 18218 h 777321"/>
                <a:gd name="connsiteX34" fmla="*/ 328934 w 666976"/>
                <a:gd name="connsiteY34" fmla="*/ 0 h 777321"/>
                <a:gd name="connsiteX35" fmla="*/ 567841 w 666976"/>
                <a:gd name="connsiteY35" fmla="*/ 98680 h 777321"/>
                <a:gd name="connsiteX36" fmla="*/ 666977 w 666976"/>
                <a:gd name="connsiteY36" fmla="*/ 338042 h 777321"/>
                <a:gd name="connsiteX37" fmla="*/ 576115 w 666976"/>
                <a:gd name="connsiteY37" fmla="*/ 338042 h 777321"/>
                <a:gd name="connsiteX38" fmla="*/ 557872 w 666976"/>
                <a:gd name="connsiteY38" fmla="*/ 338042 h 777321"/>
                <a:gd name="connsiteX39" fmla="*/ 490845 w 666976"/>
                <a:gd name="connsiteY39" fmla="*/ 176157 h 777321"/>
                <a:gd name="connsiteX40" fmla="*/ 328959 w 666976"/>
                <a:gd name="connsiteY40" fmla="*/ 109104 h 777321"/>
                <a:gd name="connsiteX41" fmla="*/ 328959 w 666976"/>
                <a:gd name="connsiteY41" fmla="*/ 90887 h 777321"/>
                <a:gd name="connsiteX42" fmla="*/ 503750 w 666976"/>
                <a:gd name="connsiteY42" fmla="*/ 163278 h 777321"/>
                <a:gd name="connsiteX43" fmla="*/ 576115 w 666976"/>
                <a:gd name="connsiteY43" fmla="*/ 338042 h 777321"/>
                <a:gd name="connsiteX44" fmla="*/ 489429 w 666976"/>
                <a:gd name="connsiteY44" fmla="*/ 338042 h 777321"/>
                <a:gd name="connsiteX45" fmla="*/ 471186 w 666976"/>
                <a:gd name="connsiteY45" fmla="*/ 338042 h 777321"/>
                <a:gd name="connsiteX46" fmla="*/ 429538 w 666976"/>
                <a:gd name="connsiteY46" fmla="*/ 237439 h 777321"/>
                <a:gd name="connsiteX47" fmla="*/ 328934 w 666976"/>
                <a:gd name="connsiteY47" fmla="*/ 195767 h 777321"/>
                <a:gd name="connsiteX48" fmla="*/ 328934 w 666976"/>
                <a:gd name="connsiteY48" fmla="*/ 177548 h 777321"/>
                <a:gd name="connsiteX49" fmla="*/ 442416 w 666976"/>
                <a:gd name="connsiteY49" fmla="*/ 224535 h 777321"/>
                <a:gd name="connsiteX50" fmla="*/ 489429 w 666976"/>
                <a:gd name="connsiteY50" fmla="*/ 338042 h 777321"/>
                <a:gd name="connsiteX51" fmla="*/ 286957 w 666976"/>
                <a:gd name="connsiteY51" fmla="*/ 759078 h 777321"/>
                <a:gd name="connsiteX52" fmla="*/ 211530 w 666976"/>
                <a:gd name="connsiteY52" fmla="*/ 684031 h 777321"/>
                <a:gd name="connsiteX53" fmla="*/ 211530 w 666976"/>
                <a:gd name="connsiteY53" fmla="*/ 616372 h 777321"/>
                <a:gd name="connsiteX54" fmla="*/ 202422 w 666976"/>
                <a:gd name="connsiteY54" fmla="*/ 607262 h 777321"/>
                <a:gd name="connsiteX55" fmla="*/ 193312 w 666976"/>
                <a:gd name="connsiteY55" fmla="*/ 616372 h 777321"/>
                <a:gd name="connsiteX56" fmla="*/ 193312 w 666976"/>
                <a:gd name="connsiteY56" fmla="*/ 684031 h 777321"/>
                <a:gd name="connsiteX57" fmla="*/ 117885 w 666976"/>
                <a:gd name="connsiteY57" fmla="*/ 759078 h 777321"/>
                <a:gd name="connsiteX58" fmla="*/ 0 w 666976"/>
                <a:gd name="connsiteY58" fmla="*/ 759078 h 777321"/>
                <a:gd name="connsiteX59" fmla="*/ 0 w 666976"/>
                <a:gd name="connsiteY59" fmla="*/ 777321 h 777321"/>
                <a:gd name="connsiteX60" fmla="*/ 404842 w 666976"/>
                <a:gd name="connsiteY60" fmla="*/ 777321 h 777321"/>
                <a:gd name="connsiteX61" fmla="*/ 404842 w 666976"/>
                <a:gd name="connsiteY61" fmla="*/ 759078 h 777321"/>
                <a:gd name="connsiteX62" fmla="*/ 286957 w 666976"/>
                <a:gd name="connsiteY62" fmla="*/ 759078 h 777321"/>
                <a:gd name="connsiteX63" fmla="*/ 136229 w 666976"/>
                <a:gd name="connsiteY63" fmla="*/ 759078 h 777321"/>
                <a:gd name="connsiteX64" fmla="*/ 202422 w 666976"/>
                <a:gd name="connsiteY64" fmla="*/ 701388 h 777321"/>
                <a:gd name="connsiteX65" fmla="*/ 268613 w 666976"/>
                <a:gd name="connsiteY65" fmla="*/ 759052 h 777321"/>
                <a:gd name="connsiteX66" fmla="*/ 136229 w 666976"/>
                <a:gd name="connsiteY66" fmla="*/ 759078 h 777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66976" h="777321">
                  <a:moveTo>
                    <a:pt x="470932" y="517767"/>
                  </a:moveTo>
                  <a:lnTo>
                    <a:pt x="316308" y="363168"/>
                  </a:lnTo>
                  <a:lnTo>
                    <a:pt x="340446" y="339029"/>
                  </a:lnTo>
                  <a:cubicBezTo>
                    <a:pt x="358740" y="351478"/>
                    <a:pt x="383917" y="349580"/>
                    <a:pt x="400161" y="333362"/>
                  </a:cubicBezTo>
                  <a:cubicBezTo>
                    <a:pt x="409043" y="324455"/>
                    <a:pt x="413951" y="312664"/>
                    <a:pt x="413951" y="300089"/>
                  </a:cubicBezTo>
                  <a:cubicBezTo>
                    <a:pt x="413951" y="287513"/>
                    <a:pt x="409043" y="275697"/>
                    <a:pt x="400161" y="266815"/>
                  </a:cubicBezTo>
                  <a:cubicBezTo>
                    <a:pt x="381766" y="248446"/>
                    <a:pt x="351934" y="248471"/>
                    <a:pt x="333615" y="266815"/>
                  </a:cubicBezTo>
                  <a:cubicBezTo>
                    <a:pt x="324708" y="275722"/>
                    <a:pt x="319825" y="287513"/>
                    <a:pt x="319825" y="300089"/>
                  </a:cubicBezTo>
                  <a:cubicBezTo>
                    <a:pt x="319825" y="309476"/>
                    <a:pt x="322557" y="318458"/>
                    <a:pt x="327644" y="326074"/>
                  </a:cubicBezTo>
                  <a:lnTo>
                    <a:pt x="303454" y="350264"/>
                  </a:lnTo>
                  <a:lnTo>
                    <a:pt x="148881" y="195715"/>
                  </a:lnTo>
                  <a:cubicBezTo>
                    <a:pt x="145313" y="192148"/>
                    <a:pt x="139570" y="192148"/>
                    <a:pt x="136002" y="195715"/>
                  </a:cubicBezTo>
                  <a:cubicBezTo>
                    <a:pt x="91267" y="240450"/>
                    <a:pt x="66623" y="299912"/>
                    <a:pt x="66623" y="363193"/>
                  </a:cubicBezTo>
                  <a:cubicBezTo>
                    <a:pt x="66623" y="426450"/>
                    <a:pt x="91267" y="485911"/>
                    <a:pt x="136002" y="530671"/>
                  </a:cubicBezTo>
                  <a:cubicBezTo>
                    <a:pt x="182179" y="576823"/>
                    <a:pt x="242829" y="599899"/>
                    <a:pt x="303480" y="599899"/>
                  </a:cubicBezTo>
                  <a:cubicBezTo>
                    <a:pt x="364130" y="599899"/>
                    <a:pt x="424755" y="576823"/>
                    <a:pt x="470958" y="530671"/>
                  </a:cubicBezTo>
                  <a:cubicBezTo>
                    <a:pt x="474500" y="527103"/>
                    <a:pt x="474500" y="521309"/>
                    <a:pt x="470932" y="517767"/>
                  </a:cubicBezTo>
                  <a:close/>
                  <a:moveTo>
                    <a:pt x="346494" y="279695"/>
                  </a:moveTo>
                  <a:cubicBezTo>
                    <a:pt x="352112" y="274077"/>
                    <a:pt x="359499" y="271269"/>
                    <a:pt x="366888" y="271269"/>
                  </a:cubicBezTo>
                  <a:cubicBezTo>
                    <a:pt x="374276" y="271269"/>
                    <a:pt x="381665" y="274077"/>
                    <a:pt x="387282" y="279695"/>
                  </a:cubicBezTo>
                  <a:cubicBezTo>
                    <a:pt x="392747" y="285135"/>
                    <a:pt x="395733" y="292371"/>
                    <a:pt x="395733" y="300089"/>
                  </a:cubicBezTo>
                  <a:cubicBezTo>
                    <a:pt x="395733" y="307806"/>
                    <a:pt x="392747" y="315042"/>
                    <a:pt x="387282" y="320482"/>
                  </a:cubicBezTo>
                  <a:cubicBezTo>
                    <a:pt x="376073" y="331717"/>
                    <a:pt x="357753" y="331743"/>
                    <a:pt x="346494" y="320482"/>
                  </a:cubicBezTo>
                  <a:cubicBezTo>
                    <a:pt x="341054" y="315042"/>
                    <a:pt x="338043" y="307806"/>
                    <a:pt x="338043" y="300089"/>
                  </a:cubicBezTo>
                  <a:cubicBezTo>
                    <a:pt x="338043" y="292371"/>
                    <a:pt x="341054" y="285135"/>
                    <a:pt x="346494" y="279695"/>
                  </a:cubicBezTo>
                  <a:close/>
                  <a:moveTo>
                    <a:pt x="148881" y="517767"/>
                  </a:moveTo>
                  <a:cubicBezTo>
                    <a:pt x="107587" y="476473"/>
                    <a:pt x="84840" y="421592"/>
                    <a:pt x="84840" y="363193"/>
                  </a:cubicBezTo>
                  <a:cubicBezTo>
                    <a:pt x="84840" y="307831"/>
                    <a:pt x="105285" y="255632"/>
                    <a:pt x="142581" y="215173"/>
                  </a:cubicBezTo>
                  <a:lnTo>
                    <a:pt x="451475" y="524092"/>
                  </a:lnTo>
                  <a:cubicBezTo>
                    <a:pt x="365826" y="602960"/>
                    <a:pt x="231949" y="600861"/>
                    <a:pt x="148881" y="517767"/>
                  </a:cubicBezTo>
                  <a:close/>
                  <a:moveTo>
                    <a:pt x="666977" y="338042"/>
                  </a:moveTo>
                  <a:lnTo>
                    <a:pt x="648759" y="338042"/>
                  </a:lnTo>
                  <a:cubicBezTo>
                    <a:pt x="648759" y="252495"/>
                    <a:pt x="615461" y="172058"/>
                    <a:pt x="554962" y="111559"/>
                  </a:cubicBezTo>
                  <a:cubicBezTo>
                    <a:pt x="491276" y="47873"/>
                    <a:pt x="419441" y="18218"/>
                    <a:pt x="328934" y="18218"/>
                  </a:cubicBezTo>
                  <a:lnTo>
                    <a:pt x="328934" y="0"/>
                  </a:lnTo>
                  <a:cubicBezTo>
                    <a:pt x="424604" y="0"/>
                    <a:pt x="500511" y="31350"/>
                    <a:pt x="567841" y="98680"/>
                  </a:cubicBezTo>
                  <a:cubicBezTo>
                    <a:pt x="631781" y="162620"/>
                    <a:pt x="666977" y="247611"/>
                    <a:pt x="666977" y="338042"/>
                  </a:cubicBezTo>
                  <a:close/>
                  <a:moveTo>
                    <a:pt x="576115" y="338042"/>
                  </a:moveTo>
                  <a:lnTo>
                    <a:pt x="557872" y="338042"/>
                  </a:lnTo>
                  <a:cubicBezTo>
                    <a:pt x="557872" y="276886"/>
                    <a:pt x="534088" y="219373"/>
                    <a:pt x="490845" y="176157"/>
                  </a:cubicBezTo>
                  <a:cubicBezTo>
                    <a:pt x="447578" y="132915"/>
                    <a:pt x="390091" y="109104"/>
                    <a:pt x="328959" y="109104"/>
                  </a:cubicBezTo>
                  <a:lnTo>
                    <a:pt x="328959" y="90887"/>
                  </a:lnTo>
                  <a:cubicBezTo>
                    <a:pt x="394948" y="90887"/>
                    <a:pt x="457041" y="116595"/>
                    <a:pt x="503750" y="163278"/>
                  </a:cubicBezTo>
                  <a:cubicBezTo>
                    <a:pt x="550382" y="209936"/>
                    <a:pt x="576115" y="272003"/>
                    <a:pt x="576115" y="338042"/>
                  </a:cubicBezTo>
                  <a:close/>
                  <a:moveTo>
                    <a:pt x="489429" y="338042"/>
                  </a:moveTo>
                  <a:lnTo>
                    <a:pt x="471186" y="338042"/>
                  </a:lnTo>
                  <a:cubicBezTo>
                    <a:pt x="471186" y="300063"/>
                    <a:pt x="456408" y="264310"/>
                    <a:pt x="429538" y="237439"/>
                  </a:cubicBezTo>
                  <a:cubicBezTo>
                    <a:pt x="402666" y="210568"/>
                    <a:pt x="366938" y="195767"/>
                    <a:pt x="328934" y="195767"/>
                  </a:cubicBezTo>
                  <a:lnTo>
                    <a:pt x="328934" y="177548"/>
                  </a:lnTo>
                  <a:cubicBezTo>
                    <a:pt x="371797" y="177548"/>
                    <a:pt x="412104" y="194248"/>
                    <a:pt x="442416" y="224535"/>
                  </a:cubicBezTo>
                  <a:cubicBezTo>
                    <a:pt x="472729" y="254873"/>
                    <a:pt x="489429" y="295180"/>
                    <a:pt x="489429" y="338042"/>
                  </a:cubicBezTo>
                  <a:close/>
                  <a:moveTo>
                    <a:pt x="286957" y="759078"/>
                  </a:moveTo>
                  <a:cubicBezTo>
                    <a:pt x="282732" y="719504"/>
                    <a:pt x="251104" y="688306"/>
                    <a:pt x="211530" y="684031"/>
                  </a:cubicBezTo>
                  <a:lnTo>
                    <a:pt x="211530" y="616372"/>
                  </a:lnTo>
                  <a:cubicBezTo>
                    <a:pt x="211530" y="611336"/>
                    <a:pt x="207456" y="607262"/>
                    <a:pt x="202422" y="607262"/>
                  </a:cubicBezTo>
                  <a:cubicBezTo>
                    <a:pt x="197386" y="607262"/>
                    <a:pt x="193312" y="611336"/>
                    <a:pt x="193312" y="616372"/>
                  </a:cubicBezTo>
                  <a:lnTo>
                    <a:pt x="193312" y="684031"/>
                  </a:lnTo>
                  <a:cubicBezTo>
                    <a:pt x="153739" y="688306"/>
                    <a:pt x="122111" y="719504"/>
                    <a:pt x="117885" y="759078"/>
                  </a:cubicBezTo>
                  <a:lnTo>
                    <a:pt x="0" y="759078"/>
                  </a:lnTo>
                  <a:lnTo>
                    <a:pt x="0" y="777321"/>
                  </a:lnTo>
                  <a:lnTo>
                    <a:pt x="404842" y="777321"/>
                  </a:lnTo>
                  <a:lnTo>
                    <a:pt x="404842" y="759078"/>
                  </a:lnTo>
                  <a:lnTo>
                    <a:pt x="286957" y="759078"/>
                  </a:lnTo>
                  <a:close/>
                  <a:moveTo>
                    <a:pt x="136229" y="759078"/>
                  </a:moveTo>
                  <a:cubicBezTo>
                    <a:pt x="140708" y="726539"/>
                    <a:pt x="168693" y="701388"/>
                    <a:pt x="202422" y="701388"/>
                  </a:cubicBezTo>
                  <a:cubicBezTo>
                    <a:pt x="236150" y="701388"/>
                    <a:pt x="264134" y="726513"/>
                    <a:pt x="268613" y="759052"/>
                  </a:cubicBezTo>
                  <a:lnTo>
                    <a:pt x="136229" y="759078"/>
                  </a:lnTo>
                  <a:close/>
                </a:path>
              </a:pathLst>
            </a:custGeom>
            <a:solidFill>
              <a:schemeClr val="bg1"/>
            </a:solidFill>
            <a:ln w="9525" cap="flat">
              <a:noFill/>
              <a:prstDash val="solid"/>
              <a:miter/>
            </a:ln>
          </p:spPr>
          <p:txBody>
            <a:bodyPr rtlCol="0" anchor="ctr"/>
            <a:lstStyle/>
            <a:p>
              <a:endParaRPr lang="uk-UA"/>
            </a:p>
          </p:txBody>
        </p:sp>
      </p:grpSp>
      <p:sp>
        <p:nvSpPr>
          <p:cNvPr id="135" name="Rectangle 134">
            <a:extLst>
              <a:ext uri="{FF2B5EF4-FFF2-40B4-BE49-F238E27FC236}">
                <a16:creationId xmlns:a16="http://schemas.microsoft.com/office/drawing/2014/main" id="{156F85FC-E23B-EC4A-BD87-80076F571C74}"/>
              </a:ext>
            </a:extLst>
          </p:cNvPr>
          <p:cNvSpPr>
            <a:spLocks noChangeAspect="1"/>
          </p:cNvSpPr>
          <p:nvPr userDrawn="1"/>
        </p:nvSpPr>
        <p:spPr bwMode="auto">
          <a:xfrm>
            <a:off x="9748498" y="11275200"/>
            <a:ext cx="2440800" cy="2440800"/>
          </a:xfrm>
          <a:prstGeom prst="rect">
            <a:avLst/>
          </a:pr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dirty="0">
              <a:solidFill>
                <a:schemeClr val="bg1"/>
              </a:solidFill>
            </a:endParaRPr>
          </a:p>
        </p:txBody>
      </p:sp>
      <p:grpSp>
        <p:nvGrpSpPr>
          <p:cNvPr id="156" name="Group 155">
            <a:extLst>
              <a:ext uri="{FF2B5EF4-FFF2-40B4-BE49-F238E27FC236}">
                <a16:creationId xmlns:a16="http://schemas.microsoft.com/office/drawing/2014/main" id="{CF83260D-63C2-1D4B-B657-1A04BE0871B9}"/>
              </a:ext>
            </a:extLst>
          </p:cNvPr>
          <p:cNvGrpSpPr>
            <a:grpSpLocks noChangeAspect="1"/>
          </p:cNvGrpSpPr>
          <p:nvPr userDrawn="1"/>
        </p:nvGrpSpPr>
        <p:grpSpPr>
          <a:xfrm>
            <a:off x="17060941" y="11274553"/>
            <a:ext cx="2439520" cy="2440800"/>
            <a:chOff x="6483634" y="6867172"/>
            <a:chExt cx="3429000" cy="3430800"/>
          </a:xfrm>
        </p:grpSpPr>
        <p:sp>
          <p:nvSpPr>
            <p:cNvPr id="157" name="Freeform 156">
              <a:extLst>
                <a:ext uri="{FF2B5EF4-FFF2-40B4-BE49-F238E27FC236}">
                  <a16:creationId xmlns:a16="http://schemas.microsoft.com/office/drawing/2014/main" id="{26228657-1821-4D46-A9E6-137431C2BC56}"/>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sp>
          <p:nvSpPr>
            <p:cNvPr id="158" name="Freeform 157">
              <a:extLst>
                <a:ext uri="{FF2B5EF4-FFF2-40B4-BE49-F238E27FC236}">
                  <a16:creationId xmlns:a16="http://schemas.microsoft.com/office/drawing/2014/main" id="{8C2E2DCE-D47A-8443-A226-294AB79A331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chemeClr val="accent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grpSp>
        <p:nvGrpSpPr>
          <p:cNvPr id="159" name="Group 158">
            <a:extLst>
              <a:ext uri="{FF2B5EF4-FFF2-40B4-BE49-F238E27FC236}">
                <a16:creationId xmlns:a16="http://schemas.microsoft.com/office/drawing/2014/main" id="{312090FA-A144-9640-8BFD-F94710C08D97}"/>
              </a:ext>
            </a:extLst>
          </p:cNvPr>
          <p:cNvGrpSpPr>
            <a:grpSpLocks noChangeAspect="1"/>
          </p:cNvGrpSpPr>
          <p:nvPr userDrawn="1"/>
        </p:nvGrpSpPr>
        <p:grpSpPr>
          <a:xfrm>
            <a:off x="19507915" y="8833108"/>
            <a:ext cx="2439520" cy="2440800"/>
            <a:chOff x="10375409" y="6867172"/>
            <a:chExt cx="3429000" cy="3430800"/>
          </a:xfrm>
        </p:grpSpPr>
        <p:sp>
          <p:nvSpPr>
            <p:cNvPr id="160" name="Freeform 159">
              <a:extLst>
                <a:ext uri="{FF2B5EF4-FFF2-40B4-BE49-F238E27FC236}">
                  <a16:creationId xmlns:a16="http://schemas.microsoft.com/office/drawing/2014/main" id="{22A0327F-5760-9E40-925C-BADF7C9B0AF8}"/>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chemeClr val="accent1"/>
            </a:solidFill>
            <a:ln w="9525" cap="flat">
              <a:noFill/>
              <a:prstDash val="solid"/>
              <a:miter/>
            </a:ln>
          </p:spPr>
          <p:txBody>
            <a:bodyPr rtlCol="0" anchor="ctr"/>
            <a:lstStyle/>
            <a:p>
              <a:endParaRPr lang="en-UA"/>
            </a:p>
          </p:txBody>
        </p:sp>
        <p:sp>
          <p:nvSpPr>
            <p:cNvPr id="161" name="Freeform 160">
              <a:extLst>
                <a:ext uri="{FF2B5EF4-FFF2-40B4-BE49-F238E27FC236}">
                  <a16:creationId xmlns:a16="http://schemas.microsoft.com/office/drawing/2014/main" id="{0F180D73-3876-3D4E-9658-F967E6BC5A4F}"/>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32B1FE"/>
            </a:solidFill>
            <a:ln w="9525" cap="flat">
              <a:noFill/>
              <a:prstDash val="solid"/>
              <a:miter/>
            </a:ln>
          </p:spPr>
          <p:txBody>
            <a:bodyPr rtlCol="0" anchor="ctr"/>
            <a:lstStyle/>
            <a:p>
              <a:endParaRPr lang="en-UA"/>
            </a:p>
          </p:txBody>
        </p:sp>
      </p:grpSp>
      <p:sp>
        <p:nvSpPr>
          <p:cNvPr id="56" name="Graphic 103">
            <a:extLst>
              <a:ext uri="{FF2B5EF4-FFF2-40B4-BE49-F238E27FC236}">
                <a16:creationId xmlns:a16="http://schemas.microsoft.com/office/drawing/2014/main" id="{E28420C5-4A58-8247-A742-17C891D07CC9}"/>
              </a:ext>
            </a:extLst>
          </p:cNvPr>
          <p:cNvSpPr>
            <a:spLocks noChangeAspect="1"/>
          </p:cNvSpPr>
          <p:nvPr userDrawn="1"/>
        </p:nvSpPr>
        <p:spPr>
          <a:xfrm>
            <a:off x="9748498" y="11406948"/>
            <a:ext cx="2440800" cy="2177305"/>
          </a:xfrm>
          <a:custGeom>
            <a:avLst/>
            <a:gdLst>
              <a:gd name="connsiteX0" fmla="*/ 0 w 1435608"/>
              <a:gd name="connsiteY0" fmla="*/ 1280628 h 1280628"/>
              <a:gd name="connsiteX1" fmla="*/ 448628 w 1435608"/>
              <a:gd name="connsiteY1" fmla="*/ 1280628 h 1280628"/>
              <a:gd name="connsiteX2" fmla="*/ 448628 w 1435608"/>
              <a:gd name="connsiteY2" fmla="*/ 1199059 h 1280628"/>
              <a:gd name="connsiteX3" fmla="*/ 0 w 1435608"/>
              <a:gd name="connsiteY3" fmla="*/ 1199059 h 1280628"/>
              <a:gd name="connsiteX4" fmla="*/ 0 w 1435608"/>
              <a:gd name="connsiteY4" fmla="*/ 1109334 h 1280628"/>
              <a:gd name="connsiteX5" fmla="*/ 448628 w 1435608"/>
              <a:gd name="connsiteY5" fmla="*/ 1109334 h 1280628"/>
              <a:gd name="connsiteX6" fmla="*/ 448628 w 1435608"/>
              <a:gd name="connsiteY6" fmla="*/ 1027765 h 1280628"/>
              <a:gd name="connsiteX7" fmla="*/ 0 w 1435608"/>
              <a:gd name="connsiteY7" fmla="*/ 1027765 h 1280628"/>
              <a:gd name="connsiteX8" fmla="*/ 179451 w 1435608"/>
              <a:gd name="connsiteY8" fmla="*/ 938040 h 1280628"/>
              <a:gd name="connsiteX9" fmla="*/ 448628 w 1435608"/>
              <a:gd name="connsiteY9" fmla="*/ 938040 h 1280628"/>
              <a:gd name="connsiteX10" fmla="*/ 448628 w 1435608"/>
              <a:gd name="connsiteY10" fmla="*/ 856471 h 1280628"/>
              <a:gd name="connsiteX11" fmla="*/ 179451 w 1435608"/>
              <a:gd name="connsiteY11" fmla="*/ 856471 h 1280628"/>
              <a:gd name="connsiteX12" fmla="*/ 179451 w 1435608"/>
              <a:gd name="connsiteY12" fmla="*/ 766745 h 1280628"/>
              <a:gd name="connsiteX13" fmla="*/ 448628 w 1435608"/>
              <a:gd name="connsiteY13" fmla="*/ 766745 h 1280628"/>
              <a:gd name="connsiteX14" fmla="*/ 448628 w 1435608"/>
              <a:gd name="connsiteY14" fmla="*/ 685177 h 1280628"/>
              <a:gd name="connsiteX15" fmla="*/ 179451 w 1435608"/>
              <a:gd name="connsiteY15" fmla="*/ 685177 h 1280628"/>
              <a:gd name="connsiteX16" fmla="*/ 986981 w 1435608"/>
              <a:gd name="connsiteY16" fmla="*/ 1280628 h 1280628"/>
              <a:gd name="connsiteX17" fmla="*/ 1435608 w 1435608"/>
              <a:gd name="connsiteY17" fmla="*/ 1280628 h 1280628"/>
              <a:gd name="connsiteX18" fmla="*/ 1435608 w 1435608"/>
              <a:gd name="connsiteY18" fmla="*/ 1199059 h 1280628"/>
              <a:gd name="connsiteX19" fmla="*/ 986981 w 1435608"/>
              <a:gd name="connsiteY19" fmla="*/ 1199059 h 1280628"/>
              <a:gd name="connsiteX20" fmla="*/ 986981 w 1435608"/>
              <a:gd name="connsiteY20" fmla="*/ 1109334 h 1280628"/>
              <a:gd name="connsiteX21" fmla="*/ 1435608 w 1435608"/>
              <a:gd name="connsiteY21" fmla="*/ 1109334 h 1280628"/>
              <a:gd name="connsiteX22" fmla="*/ 1435608 w 1435608"/>
              <a:gd name="connsiteY22" fmla="*/ 1027765 h 1280628"/>
              <a:gd name="connsiteX23" fmla="*/ 986981 w 1435608"/>
              <a:gd name="connsiteY23" fmla="*/ 1027765 h 1280628"/>
              <a:gd name="connsiteX24" fmla="*/ 986981 w 1435608"/>
              <a:gd name="connsiteY24" fmla="*/ 938040 h 1280628"/>
              <a:gd name="connsiteX25" fmla="*/ 1256157 w 1435608"/>
              <a:gd name="connsiteY25" fmla="*/ 938040 h 1280628"/>
              <a:gd name="connsiteX26" fmla="*/ 1256157 w 1435608"/>
              <a:gd name="connsiteY26" fmla="*/ 856471 h 1280628"/>
              <a:gd name="connsiteX27" fmla="*/ 986981 w 1435608"/>
              <a:gd name="connsiteY27" fmla="*/ 856471 h 1280628"/>
              <a:gd name="connsiteX28" fmla="*/ 1256157 w 1435608"/>
              <a:gd name="connsiteY28" fmla="*/ 685177 h 1280628"/>
              <a:gd name="connsiteX29" fmla="*/ 986981 w 1435608"/>
              <a:gd name="connsiteY29" fmla="*/ 685177 h 1280628"/>
              <a:gd name="connsiteX30" fmla="*/ 986981 w 1435608"/>
              <a:gd name="connsiteY30" fmla="*/ 766745 h 1280628"/>
              <a:gd name="connsiteX31" fmla="*/ 1256157 w 1435608"/>
              <a:gd name="connsiteY31" fmla="*/ 766745 h 1280628"/>
              <a:gd name="connsiteX32" fmla="*/ 986981 w 1435608"/>
              <a:gd name="connsiteY32" fmla="*/ 595451 h 1280628"/>
              <a:gd name="connsiteX33" fmla="*/ 1256157 w 1435608"/>
              <a:gd name="connsiteY33" fmla="*/ 595451 h 1280628"/>
              <a:gd name="connsiteX34" fmla="*/ 1256157 w 1435608"/>
              <a:gd name="connsiteY34" fmla="*/ 513883 h 1280628"/>
              <a:gd name="connsiteX35" fmla="*/ 751573 w 1435608"/>
              <a:gd name="connsiteY35" fmla="*/ 513883 h 1280628"/>
              <a:gd name="connsiteX36" fmla="*/ 723269 w 1435608"/>
              <a:gd name="connsiteY36" fmla="*/ 595451 h 1280628"/>
              <a:gd name="connsiteX37" fmla="*/ 959818 w 1435608"/>
              <a:gd name="connsiteY37" fmla="*/ 595451 h 1280628"/>
              <a:gd name="connsiteX38" fmla="*/ 986981 w 1435608"/>
              <a:gd name="connsiteY38" fmla="*/ 517798 h 1280628"/>
              <a:gd name="connsiteX39" fmla="*/ 1256157 w 1435608"/>
              <a:gd name="connsiteY39" fmla="*/ 342588 h 1280628"/>
              <a:gd name="connsiteX40" fmla="*/ 811037 w 1435608"/>
              <a:gd name="connsiteY40" fmla="*/ 342588 h 1280628"/>
              <a:gd name="connsiteX41" fmla="*/ 783059 w 1435608"/>
              <a:gd name="connsiteY41" fmla="*/ 424157 h 1280628"/>
              <a:gd name="connsiteX42" fmla="*/ 1256157 w 1435608"/>
              <a:gd name="connsiteY42" fmla="*/ 424157 h 1280628"/>
              <a:gd name="connsiteX43" fmla="*/ 929882 w 1435608"/>
              <a:gd name="connsiteY43" fmla="*/ 0 h 1280628"/>
              <a:gd name="connsiteX44" fmla="*/ 901578 w 1435608"/>
              <a:gd name="connsiteY44" fmla="*/ 81569 h 1280628"/>
              <a:gd name="connsiteX45" fmla="*/ 1435608 w 1435608"/>
              <a:gd name="connsiteY45" fmla="*/ 81569 h 1280628"/>
              <a:gd name="connsiteX46" fmla="*/ 1435608 w 1435608"/>
              <a:gd name="connsiteY46" fmla="*/ 0 h 1280628"/>
              <a:gd name="connsiteX47" fmla="*/ 717804 w 1435608"/>
              <a:gd name="connsiteY47" fmla="*/ 1280628 h 1280628"/>
              <a:gd name="connsiteX48" fmla="*/ 746435 w 1435608"/>
              <a:gd name="connsiteY48" fmla="*/ 1199059 h 1280628"/>
              <a:gd name="connsiteX49" fmla="*/ 689337 w 1435608"/>
              <a:gd name="connsiteY49" fmla="*/ 1199059 h 1280628"/>
              <a:gd name="connsiteX50" fmla="*/ 657443 w 1435608"/>
              <a:gd name="connsiteY50" fmla="*/ 1109334 h 1280628"/>
              <a:gd name="connsiteX51" fmla="*/ 778165 w 1435608"/>
              <a:gd name="connsiteY51" fmla="*/ 1109334 h 1280628"/>
              <a:gd name="connsiteX52" fmla="*/ 806959 w 1435608"/>
              <a:gd name="connsiteY52" fmla="*/ 1027765 h 1280628"/>
              <a:gd name="connsiteX53" fmla="*/ 628650 w 1435608"/>
              <a:gd name="connsiteY53" fmla="*/ 1027765 h 1280628"/>
              <a:gd name="connsiteX54" fmla="*/ 597001 w 1435608"/>
              <a:gd name="connsiteY54" fmla="*/ 938040 h 1280628"/>
              <a:gd name="connsiteX55" fmla="*/ 838607 w 1435608"/>
              <a:gd name="connsiteY55" fmla="*/ 938040 h 1280628"/>
              <a:gd name="connsiteX56" fmla="*/ 867401 w 1435608"/>
              <a:gd name="connsiteY56" fmla="*/ 856471 h 1280628"/>
              <a:gd name="connsiteX57" fmla="*/ 568207 w 1435608"/>
              <a:gd name="connsiteY57" fmla="*/ 856471 h 1280628"/>
              <a:gd name="connsiteX58" fmla="*/ 536559 w 1435608"/>
              <a:gd name="connsiteY58" fmla="*/ 766745 h 1280628"/>
              <a:gd name="connsiteX59" fmla="*/ 899050 w 1435608"/>
              <a:gd name="connsiteY59" fmla="*/ 766745 h 1280628"/>
              <a:gd name="connsiteX60" fmla="*/ 927843 w 1435608"/>
              <a:gd name="connsiteY60" fmla="*/ 685177 h 1280628"/>
              <a:gd name="connsiteX61" fmla="*/ 507765 w 1435608"/>
              <a:gd name="connsiteY61" fmla="*/ 685177 h 1280628"/>
              <a:gd name="connsiteX62" fmla="*/ 179451 w 1435608"/>
              <a:gd name="connsiteY62" fmla="*/ 424157 h 1280628"/>
              <a:gd name="connsiteX63" fmla="*/ 652549 w 1435608"/>
              <a:gd name="connsiteY63" fmla="*/ 424157 h 1280628"/>
              <a:gd name="connsiteX64" fmla="*/ 624571 w 1435608"/>
              <a:gd name="connsiteY64" fmla="*/ 342588 h 1280628"/>
              <a:gd name="connsiteX65" fmla="*/ 179451 w 1435608"/>
              <a:gd name="connsiteY65" fmla="*/ 342588 h 1280628"/>
              <a:gd name="connsiteX66" fmla="*/ 842196 w 1435608"/>
              <a:gd name="connsiteY66" fmla="*/ 252863 h 1280628"/>
              <a:gd name="connsiteX67" fmla="*/ 1435608 w 1435608"/>
              <a:gd name="connsiteY67" fmla="*/ 252863 h 1280628"/>
              <a:gd name="connsiteX68" fmla="*/ 1435608 w 1435608"/>
              <a:gd name="connsiteY68" fmla="*/ 171294 h 1280628"/>
              <a:gd name="connsiteX69" fmla="*/ 870419 w 1435608"/>
              <a:gd name="connsiteY69" fmla="*/ 171294 h 1280628"/>
              <a:gd name="connsiteX70" fmla="*/ 564863 w 1435608"/>
              <a:gd name="connsiteY70" fmla="*/ 171294 h 1280628"/>
              <a:gd name="connsiteX71" fmla="*/ 0 w 1435608"/>
              <a:gd name="connsiteY71" fmla="*/ 171294 h 1280628"/>
              <a:gd name="connsiteX72" fmla="*/ 0 w 1435608"/>
              <a:gd name="connsiteY72" fmla="*/ 252863 h 1280628"/>
              <a:gd name="connsiteX73" fmla="*/ 593412 w 1435608"/>
              <a:gd name="connsiteY73" fmla="*/ 252863 h 1280628"/>
              <a:gd name="connsiteX74" fmla="*/ 505726 w 1435608"/>
              <a:gd name="connsiteY74" fmla="*/ 0 h 1280628"/>
              <a:gd name="connsiteX75" fmla="*/ 0 w 1435608"/>
              <a:gd name="connsiteY75" fmla="*/ 0 h 1280628"/>
              <a:gd name="connsiteX76" fmla="*/ 0 w 1435608"/>
              <a:gd name="connsiteY76" fmla="*/ 81569 h 1280628"/>
              <a:gd name="connsiteX77" fmla="*/ 534030 w 1435608"/>
              <a:gd name="connsiteY77" fmla="*/ 81569 h 1280628"/>
              <a:gd name="connsiteX78" fmla="*/ 712339 w 1435608"/>
              <a:gd name="connsiteY78" fmla="*/ 595451 h 1280628"/>
              <a:gd name="connsiteX79" fmla="*/ 684035 w 1435608"/>
              <a:gd name="connsiteY79" fmla="*/ 513883 h 1280628"/>
              <a:gd name="connsiteX80" fmla="*/ 179451 w 1435608"/>
              <a:gd name="connsiteY80" fmla="*/ 513883 h 1280628"/>
              <a:gd name="connsiteX81" fmla="*/ 179451 w 1435608"/>
              <a:gd name="connsiteY81" fmla="*/ 595451 h 1280628"/>
              <a:gd name="connsiteX82" fmla="*/ 448628 w 1435608"/>
              <a:gd name="connsiteY82" fmla="*/ 595451 h 1280628"/>
              <a:gd name="connsiteX83" fmla="*/ 448628 w 1435608"/>
              <a:gd name="connsiteY83" fmla="*/ 518043 h 1280628"/>
              <a:gd name="connsiteX84" fmla="*/ 476035 w 1435608"/>
              <a:gd name="connsiteY84" fmla="*/ 595451 h 128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435608" h="1280628">
                <a:moveTo>
                  <a:pt x="0" y="1280628"/>
                </a:moveTo>
                <a:lnTo>
                  <a:pt x="448628" y="1280628"/>
                </a:lnTo>
                <a:lnTo>
                  <a:pt x="448628" y="1199059"/>
                </a:lnTo>
                <a:lnTo>
                  <a:pt x="0" y="1199059"/>
                </a:lnTo>
                <a:close/>
                <a:moveTo>
                  <a:pt x="0" y="1109334"/>
                </a:moveTo>
                <a:lnTo>
                  <a:pt x="448628" y="1109334"/>
                </a:lnTo>
                <a:lnTo>
                  <a:pt x="448628" y="1027765"/>
                </a:lnTo>
                <a:lnTo>
                  <a:pt x="0" y="1027765"/>
                </a:lnTo>
                <a:close/>
                <a:moveTo>
                  <a:pt x="179451" y="938040"/>
                </a:moveTo>
                <a:lnTo>
                  <a:pt x="448628" y="938040"/>
                </a:lnTo>
                <a:lnTo>
                  <a:pt x="448628" y="856471"/>
                </a:lnTo>
                <a:lnTo>
                  <a:pt x="179451" y="856471"/>
                </a:lnTo>
                <a:close/>
                <a:moveTo>
                  <a:pt x="179451" y="766745"/>
                </a:moveTo>
                <a:lnTo>
                  <a:pt x="448628" y="766745"/>
                </a:lnTo>
                <a:lnTo>
                  <a:pt x="448628" y="685177"/>
                </a:lnTo>
                <a:lnTo>
                  <a:pt x="179451" y="685177"/>
                </a:lnTo>
                <a:close/>
                <a:moveTo>
                  <a:pt x="986981" y="1280628"/>
                </a:moveTo>
                <a:lnTo>
                  <a:pt x="1435608" y="1280628"/>
                </a:lnTo>
                <a:lnTo>
                  <a:pt x="1435608" y="1199059"/>
                </a:lnTo>
                <a:lnTo>
                  <a:pt x="986981" y="1199059"/>
                </a:lnTo>
                <a:close/>
                <a:moveTo>
                  <a:pt x="986981" y="1109334"/>
                </a:moveTo>
                <a:lnTo>
                  <a:pt x="1435608" y="1109334"/>
                </a:lnTo>
                <a:lnTo>
                  <a:pt x="1435608" y="1027765"/>
                </a:lnTo>
                <a:lnTo>
                  <a:pt x="986981" y="1027765"/>
                </a:lnTo>
                <a:close/>
                <a:moveTo>
                  <a:pt x="986981" y="938040"/>
                </a:moveTo>
                <a:lnTo>
                  <a:pt x="1256157" y="938040"/>
                </a:lnTo>
                <a:lnTo>
                  <a:pt x="1256157" y="856471"/>
                </a:lnTo>
                <a:lnTo>
                  <a:pt x="986981" y="856471"/>
                </a:lnTo>
                <a:close/>
                <a:moveTo>
                  <a:pt x="1256157" y="685177"/>
                </a:moveTo>
                <a:lnTo>
                  <a:pt x="986981" y="685177"/>
                </a:lnTo>
                <a:lnTo>
                  <a:pt x="986981" y="766745"/>
                </a:lnTo>
                <a:lnTo>
                  <a:pt x="1256157" y="766745"/>
                </a:lnTo>
                <a:close/>
                <a:moveTo>
                  <a:pt x="986981" y="595451"/>
                </a:moveTo>
                <a:lnTo>
                  <a:pt x="1256157" y="595451"/>
                </a:lnTo>
                <a:lnTo>
                  <a:pt x="1256157" y="513883"/>
                </a:lnTo>
                <a:lnTo>
                  <a:pt x="751573" y="513883"/>
                </a:lnTo>
                <a:lnTo>
                  <a:pt x="723269" y="595451"/>
                </a:lnTo>
                <a:lnTo>
                  <a:pt x="959818" y="595451"/>
                </a:lnTo>
                <a:lnTo>
                  <a:pt x="986981" y="517798"/>
                </a:lnTo>
                <a:close/>
                <a:moveTo>
                  <a:pt x="1256157" y="342588"/>
                </a:moveTo>
                <a:lnTo>
                  <a:pt x="811037" y="342588"/>
                </a:lnTo>
                <a:lnTo>
                  <a:pt x="783059" y="424157"/>
                </a:lnTo>
                <a:lnTo>
                  <a:pt x="1256157" y="424157"/>
                </a:lnTo>
                <a:close/>
                <a:moveTo>
                  <a:pt x="929882" y="0"/>
                </a:moveTo>
                <a:lnTo>
                  <a:pt x="901578" y="81569"/>
                </a:lnTo>
                <a:lnTo>
                  <a:pt x="1435608" y="81569"/>
                </a:lnTo>
                <a:lnTo>
                  <a:pt x="1435608" y="0"/>
                </a:lnTo>
                <a:close/>
                <a:moveTo>
                  <a:pt x="717804" y="1280628"/>
                </a:moveTo>
                <a:lnTo>
                  <a:pt x="746435" y="1199059"/>
                </a:lnTo>
                <a:lnTo>
                  <a:pt x="689337" y="1199059"/>
                </a:lnTo>
                <a:close/>
                <a:moveTo>
                  <a:pt x="657443" y="1109334"/>
                </a:moveTo>
                <a:lnTo>
                  <a:pt x="778165" y="1109334"/>
                </a:lnTo>
                <a:lnTo>
                  <a:pt x="806959" y="1027765"/>
                </a:lnTo>
                <a:lnTo>
                  <a:pt x="628650" y="1027765"/>
                </a:lnTo>
                <a:close/>
                <a:moveTo>
                  <a:pt x="597001" y="938040"/>
                </a:moveTo>
                <a:lnTo>
                  <a:pt x="838607" y="938040"/>
                </a:lnTo>
                <a:lnTo>
                  <a:pt x="867401" y="856471"/>
                </a:lnTo>
                <a:lnTo>
                  <a:pt x="568207" y="856471"/>
                </a:lnTo>
                <a:close/>
                <a:moveTo>
                  <a:pt x="536559" y="766745"/>
                </a:moveTo>
                <a:lnTo>
                  <a:pt x="899050" y="766745"/>
                </a:lnTo>
                <a:lnTo>
                  <a:pt x="927843" y="685177"/>
                </a:lnTo>
                <a:lnTo>
                  <a:pt x="507765" y="685177"/>
                </a:lnTo>
                <a:close/>
                <a:moveTo>
                  <a:pt x="179451" y="424157"/>
                </a:moveTo>
                <a:lnTo>
                  <a:pt x="652549" y="424157"/>
                </a:lnTo>
                <a:lnTo>
                  <a:pt x="624571" y="342588"/>
                </a:lnTo>
                <a:lnTo>
                  <a:pt x="179451" y="342588"/>
                </a:lnTo>
                <a:close/>
                <a:moveTo>
                  <a:pt x="842196" y="252863"/>
                </a:moveTo>
                <a:lnTo>
                  <a:pt x="1435608" y="252863"/>
                </a:lnTo>
                <a:lnTo>
                  <a:pt x="1435608" y="171294"/>
                </a:lnTo>
                <a:lnTo>
                  <a:pt x="870419" y="171294"/>
                </a:lnTo>
                <a:close/>
                <a:moveTo>
                  <a:pt x="564863" y="171294"/>
                </a:moveTo>
                <a:lnTo>
                  <a:pt x="0" y="171294"/>
                </a:lnTo>
                <a:lnTo>
                  <a:pt x="0" y="252863"/>
                </a:lnTo>
                <a:lnTo>
                  <a:pt x="593412" y="252863"/>
                </a:lnTo>
                <a:close/>
                <a:moveTo>
                  <a:pt x="505726" y="0"/>
                </a:moveTo>
                <a:lnTo>
                  <a:pt x="0" y="0"/>
                </a:lnTo>
                <a:lnTo>
                  <a:pt x="0" y="81569"/>
                </a:lnTo>
                <a:lnTo>
                  <a:pt x="534030" y="81569"/>
                </a:lnTo>
                <a:close/>
                <a:moveTo>
                  <a:pt x="712339" y="595451"/>
                </a:moveTo>
                <a:lnTo>
                  <a:pt x="684035" y="513883"/>
                </a:lnTo>
                <a:lnTo>
                  <a:pt x="179451" y="513883"/>
                </a:lnTo>
                <a:lnTo>
                  <a:pt x="179451" y="595451"/>
                </a:lnTo>
                <a:lnTo>
                  <a:pt x="448628" y="595451"/>
                </a:lnTo>
                <a:lnTo>
                  <a:pt x="448628" y="518043"/>
                </a:lnTo>
                <a:lnTo>
                  <a:pt x="476035" y="595451"/>
                </a:lnTo>
                <a:close/>
              </a:path>
            </a:pathLst>
          </a:custGeom>
          <a:solidFill>
            <a:srgbClr val="A8A8A8"/>
          </a:solidFill>
          <a:ln w="8118" cap="flat">
            <a:noFill/>
            <a:prstDash val="solid"/>
            <a:miter/>
          </a:ln>
        </p:spPr>
        <p:txBody>
          <a:bodyPr rtlCol="0" anchor="ctr"/>
          <a:lstStyle/>
          <a:p>
            <a:endParaRPr lang="ru-UA" dirty="0"/>
          </a:p>
        </p:txBody>
      </p:sp>
    </p:spTree>
    <p:extLst>
      <p:ext uri="{BB962C8B-B14F-4D97-AF65-F5344CB8AC3E}">
        <p14:creationId xmlns:p14="http://schemas.microsoft.com/office/powerpoint/2010/main" val="522672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2 images">
    <p:bg>
      <p:bgPr>
        <a:solidFill>
          <a:schemeClr val="tx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D02495B4-2F0B-EE4E-BB55-4C51F451DD27}"/>
              </a:ext>
            </a:extLst>
          </p:cNvPr>
          <p:cNvSpPr/>
          <p:nvPr userDrawn="1"/>
        </p:nvSpPr>
        <p:spPr bwMode="auto">
          <a:xfrm>
            <a:off x="0"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14" name="Picture Placeholder 6">
            <a:extLst>
              <a:ext uri="{FF2B5EF4-FFF2-40B4-BE49-F238E27FC236}">
                <a16:creationId xmlns:a16="http://schemas.microsoft.com/office/drawing/2014/main" id="{81C1AB2F-C9F7-0751-0A76-85DF06D92937}"/>
              </a:ext>
            </a:extLst>
          </p:cNvPr>
          <p:cNvSpPr>
            <a:spLocks noGrp="1"/>
          </p:cNvSpPr>
          <p:nvPr>
            <p:ph type="pic" sz="quarter" idx="12" hasCustomPrompt="1"/>
          </p:nvPr>
        </p:nvSpPr>
        <p:spPr>
          <a:xfrm>
            <a:off x="12838303" y="533400"/>
            <a:ext cx="5486400" cy="5486400"/>
          </a:xfrm>
          <a:solidFill>
            <a:srgbClr val="525252"/>
          </a:solidFill>
        </p:spPr>
        <p:txBody>
          <a:bodyPr anchor="ctr"/>
          <a:lstStyle>
            <a:lvl1pPr algn="ctr">
              <a:defRPr>
                <a:solidFill>
                  <a:srgbClr val="F4F4F4"/>
                </a:solidFill>
              </a:defRPr>
            </a:lvl1pPr>
          </a:lstStyle>
          <a:p>
            <a:r>
              <a:rPr lang="en-US" dirty="0"/>
              <a:t>Place imagery here</a:t>
            </a:r>
          </a:p>
        </p:txBody>
      </p:sp>
      <p:sp>
        <p:nvSpPr>
          <p:cNvPr id="16" name="Picture Placeholder 6">
            <a:extLst>
              <a:ext uri="{FF2B5EF4-FFF2-40B4-BE49-F238E27FC236}">
                <a16:creationId xmlns:a16="http://schemas.microsoft.com/office/drawing/2014/main" id="{C30E6080-9E57-84EE-DA6B-A3ABABE24DBA}"/>
              </a:ext>
            </a:extLst>
          </p:cNvPr>
          <p:cNvSpPr>
            <a:spLocks noGrp="1"/>
          </p:cNvSpPr>
          <p:nvPr>
            <p:ph type="pic" sz="quarter" idx="13" hasCustomPrompt="1"/>
          </p:nvPr>
        </p:nvSpPr>
        <p:spPr>
          <a:xfrm>
            <a:off x="18317316" y="6019800"/>
            <a:ext cx="5486400" cy="5486400"/>
          </a:xfrm>
          <a:solidFill>
            <a:srgbClr val="525252"/>
          </a:solidFill>
        </p:spPr>
        <p:txBody>
          <a:bodyPr anchor="ctr"/>
          <a:lstStyle>
            <a:lvl1pPr algn="ctr">
              <a:defRPr>
                <a:solidFill>
                  <a:srgbClr val="F4F4F4"/>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6" name="Freeform: Shape 5">
            <a:extLst>
              <a:ext uri="{FF2B5EF4-FFF2-40B4-BE49-F238E27FC236}">
                <a16:creationId xmlns:a16="http://schemas.microsoft.com/office/drawing/2014/main" id="{41E533EA-8590-DE0F-349C-BE183B060DF8}"/>
              </a:ext>
            </a:extLst>
          </p:cNvPr>
          <p:cNvSpPr>
            <a:spLocks noChangeAspect="1"/>
          </p:cNvSpPr>
          <p:nvPr userDrawn="1"/>
        </p:nvSpPr>
        <p:spPr>
          <a:xfrm rot="10800000" flipH="1">
            <a:off x="18324703" y="3276600"/>
            <a:ext cx="2743200" cy="2743200"/>
          </a:xfrm>
          <a:custGeom>
            <a:avLst/>
            <a:gdLst>
              <a:gd name="connsiteX0" fmla="*/ 1432576 w 1432576"/>
              <a:gd name="connsiteY0" fmla="*/ 1432576 h 1432576"/>
              <a:gd name="connsiteX1" fmla="*/ 1432576 w 1432576"/>
              <a:gd name="connsiteY1" fmla="*/ 716288 h 1432576"/>
              <a:gd name="connsiteX2" fmla="*/ 1432576 w 1432576"/>
              <a:gd name="connsiteY2" fmla="*/ 0 h 1432576"/>
              <a:gd name="connsiteX3" fmla="*/ 716288 w 1432576"/>
              <a:gd name="connsiteY3" fmla="*/ 0 h 1432576"/>
              <a:gd name="connsiteX4" fmla="*/ 1432576 w 1432576"/>
              <a:gd name="connsiteY4" fmla="*/ 716288 h 1432576"/>
              <a:gd name="connsiteX5" fmla="*/ 716288 w 1432576"/>
              <a:gd name="connsiteY5" fmla="*/ 1432576 h 1432576"/>
              <a:gd name="connsiteX6" fmla="*/ 1432576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6" y="1432576"/>
                </a:moveTo>
                <a:lnTo>
                  <a:pt x="1432576" y="716288"/>
                </a:lnTo>
                <a:lnTo>
                  <a:pt x="1432576" y="0"/>
                </a:lnTo>
                <a:lnTo>
                  <a:pt x="716288" y="0"/>
                </a:lnTo>
                <a:lnTo>
                  <a:pt x="1432576" y="716288"/>
                </a:lnTo>
                <a:lnTo>
                  <a:pt x="716288" y="1432576"/>
                </a:lnTo>
                <a:lnTo>
                  <a:pt x="1432576" y="1432576"/>
                </a:lnTo>
                <a:close/>
                <a:moveTo>
                  <a:pt x="0" y="1432576"/>
                </a:moveTo>
                <a:lnTo>
                  <a:pt x="0" y="716288"/>
                </a:lnTo>
                <a:lnTo>
                  <a:pt x="0" y="0"/>
                </a:lnTo>
                <a:lnTo>
                  <a:pt x="716288" y="716288"/>
                </a:lnTo>
                <a:lnTo>
                  <a:pt x="0" y="1432576"/>
                </a:lnTo>
                <a:close/>
              </a:path>
            </a:pathLst>
          </a:custGeom>
          <a:solidFill>
            <a:srgbClr val="A56EFF"/>
          </a:solidFill>
          <a:ln w="7342" cap="flat">
            <a:noFill/>
            <a:prstDash val="solid"/>
            <a:miter/>
          </a:ln>
        </p:spPr>
        <p:txBody>
          <a:bodyPr rtlCol="0" anchor="ctr"/>
          <a:lstStyle/>
          <a:p>
            <a:endParaRPr lang="uk-UA"/>
          </a:p>
        </p:txBody>
      </p:sp>
      <p:grpSp>
        <p:nvGrpSpPr>
          <p:cNvPr id="36" name="Graphic 57">
            <a:extLst>
              <a:ext uri="{FF2B5EF4-FFF2-40B4-BE49-F238E27FC236}">
                <a16:creationId xmlns:a16="http://schemas.microsoft.com/office/drawing/2014/main" id="{B79DD1EB-4A88-4F41-A7A7-FCB0721B24A1}"/>
              </a:ext>
            </a:extLst>
          </p:cNvPr>
          <p:cNvGrpSpPr/>
          <p:nvPr userDrawn="1"/>
        </p:nvGrpSpPr>
        <p:grpSpPr>
          <a:xfrm>
            <a:off x="15560391" y="8755793"/>
            <a:ext cx="2755261" cy="2755261"/>
            <a:chOff x="11380787" y="6045200"/>
            <a:chExt cx="1622725" cy="1622725"/>
          </a:xfrm>
          <a:solidFill>
            <a:srgbClr val="0F62FE"/>
          </a:solidFill>
        </p:grpSpPr>
        <p:sp>
          <p:nvSpPr>
            <p:cNvPr id="37" name="Freeform 36">
              <a:extLst>
                <a:ext uri="{FF2B5EF4-FFF2-40B4-BE49-F238E27FC236}">
                  <a16:creationId xmlns:a16="http://schemas.microsoft.com/office/drawing/2014/main" id="{BF6B2C64-1AAC-A04A-B995-E17A89E93882}"/>
                </a:ext>
              </a:extLst>
            </p:cNvPr>
            <p:cNvSpPr/>
            <p:nvPr/>
          </p:nvSpPr>
          <p:spPr>
            <a:xfrm>
              <a:off x="11989308" y="6907272"/>
              <a:ext cx="405681" cy="405681"/>
            </a:xfrm>
            <a:custGeom>
              <a:avLst/>
              <a:gdLst>
                <a:gd name="connsiteX0" fmla="*/ 405681 w 405681"/>
                <a:gd name="connsiteY0" fmla="*/ 202841 h 405681"/>
                <a:gd name="connsiteX1" fmla="*/ 202841 w 405681"/>
                <a:gd name="connsiteY1" fmla="*/ 405681 h 405681"/>
                <a:gd name="connsiteX2" fmla="*/ 0 w 405681"/>
                <a:gd name="connsiteY2" fmla="*/ 202841 h 405681"/>
                <a:gd name="connsiteX3" fmla="*/ 202841 w 405681"/>
                <a:gd name="connsiteY3" fmla="*/ 0 h 405681"/>
                <a:gd name="connsiteX4" fmla="*/ 405681 w 405681"/>
                <a:gd name="connsiteY4" fmla="*/ 202841 h 405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681" h="405681">
                  <a:moveTo>
                    <a:pt x="405681" y="202841"/>
                  </a:moveTo>
                  <a:cubicBezTo>
                    <a:pt x="405681" y="314866"/>
                    <a:pt x="314866" y="405681"/>
                    <a:pt x="202841" y="405681"/>
                  </a:cubicBezTo>
                  <a:cubicBezTo>
                    <a:pt x="90815" y="405681"/>
                    <a:pt x="0" y="314866"/>
                    <a:pt x="0" y="202841"/>
                  </a:cubicBezTo>
                  <a:cubicBezTo>
                    <a:pt x="0" y="90815"/>
                    <a:pt x="90815" y="0"/>
                    <a:pt x="202841" y="0"/>
                  </a:cubicBezTo>
                  <a:cubicBezTo>
                    <a:pt x="314866" y="0"/>
                    <a:pt x="405681" y="90815"/>
                    <a:pt x="405681" y="202841"/>
                  </a:cubicBezTo>
                  <a:close/>
                </a:path>
              </a:pathLst>
            </a:custGeom>
            <a:grpFill/>
            <a:ln w="0" cap="flat">
              <a:noFill/>
              <a:prstDash val="solid"/>
              <a:miter/>
            </a:ln>
          </p:spPr>
          <p:txBody>
            <a:bodyPr rtlCol="0" anchor="ctr"/>
            <a:lstStyle/>
            <a:p>
              <a:endParaRPr lang="en-UA"/>
            </a:p>
          </p:txBody>
        </p:sp>
        <p:sp>
          <p:nvSpPr>
            <p:cNvPr id="38" name="Freeform 37">
              <a:extLst>
                <a:ext uri="{FF2B5EF4-FFF2-40B4-BE49-F238E27FC236}">
                  <a16:creationId xmlns:a16="http://schemas.microsoft.com/office/drawing/2014/main" id="{43A7DB1B-469A-1045-993E-B645B3B1D4B4}"/>
                </a:ext>
              </a:extLst>
            </p:cNvPr>
            <p:cNvSpPr/>
            <p:nvPr/>
          </p:nvSpPr>
          <p:spPr>
            <a:xfrm>
              <a:off x="11380787" y="6552301"/>
              <a:ext cx="1622725" cy="1115623"/>
            </a:xfrm>
            <a:custGeom>
              <a:avLst/>
              <a:gdLst>
                <a:gd name="connsiteX0" fmla="*/ 1622725 w 1622725"/>
                <a:gd name="connsiteY0" fmla="*/ 557812 h 1115623"/>
                <a:gd name="connsiteX1" fmla="*/ 811363 w 1622725"/>
                <a:gd name="connsiteY1" fmla="*/ 1115624 h 1115623"/>
                <a:gd name="connsiteX2" fmla="*/ 0 w 1622725"/>
                <a:gd name="connsiteY2" fmla="*/ 557812 h 1115623"/>
                <a:gd name="connsiteX3" fmla="*/ 811363 w 1622725"/>
                <a:gd name="connsiteY3" fmla="*/ 0 h 1115623"/>
                <a:gd name="connsiteX4" fmla="*/ 1622725 w 1622725"/>
                <a:gd name="connsiteY4" fmla="*/ 557812 h 1115623"/>
                <a:gd name="connsiteX5" fmla="*/ 1267754 w 1622725"/>
                <a:gd name="connsiteY5" fmla="*/ 557812 h 1115623"/>
                <a:gd name="connsiteX6" fmla="*/ 811363 w 1622725"/>
                <a:gd name="connsiteY6" fmla="*/ 101420 h 1115623"/>
                <a:gd name="connsiteX7" fmla="*/ 354971 w 1622725"/>
                <a:gd name="connsiteY7" fmla="*/ 557812 h 1115623"/>
                <a:gd name="connsiteX8" fmla="*/ 811363 w 1622725"/>
                <a:gd name="connsiteY8" fmla="*/ 1014203 h 1115623"/>
                <a:gd name="connsiteX9" fmla="*/ 1267754 w 1622725"/>
                <a:gd name="connsiteY9" fmla="*/ 557812 h 1115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2725" h="1115623">
                  <a:moveTo>
                    <a:pt x="1622725" y="557812"/>
                  </a:moveTo>
                  <a:cubicBezTo>
                    <a:pt x="1489143" y="885594"/>
                    <a:pt x="1176167" y="1115624"/>
                    <a:pt x="811363" y="1115624"/>
                  </a:cubicBezTo>
                  <a:cubicBezTo>
                    <a:pt x="446559" y="1115624"/>
                    <a:pt x="133582" y="885594"/>
                    <a:pt x="0" y="557812"/>
                  </a:cubicBezTo>
                  <a:cubicBezTo>
                    <a:pt x="133582" y="230029"/>
                    <a:pt x="446559" y="0"/>
                    <a:pt x="811363" y="0"/>
                  </a:cubicBezTo>
                  <a:cubicBezTo>
                    <a:pt x="1176167" y="0"/>
                    <a:pt x="1489143" y="230029"/>
                    <a:pt x="1622725" y="557812"/>
                  </a:cubicBezTo>
                  <a:close/>
                  <a:moveTo>
                    <a:pt x="1267754" y="557812"/>
                  </a:moveTo>
                  <a:cubicBezTo>
                    <a:pt x="1267754" y="305754"/>
                    <a:pt x="1063422" y="101420"/>
                    <a:pt x="811363" y="101420"/>
                  </a:cubicBezTo>
                  <a:cubicBezTo>
                    <a:pt x="559303" y="101420"/>
                    <a:pt x="354971" y="305754"/>
                    <a:pt x="354971" y="557812"/>
                  </a:cubicBezTo>
                  <a:cubicBezTo>
                    <a:pt x="354971" y="809869"/>
                    <a:pt x="559303" y="1014203"/>
                    <a:pt x="811363" y="1014203"/>
                  </a:cubicBezTo>
                  <a:cubicBezTo>
                    <a:pt x="1063422" y="1014203"/>
                    <a:pt x="1267754" y="809869"/>
                    <a:pt x="1267754" y="557812"/>
                  </a:cubicBezTo>
                  <a:close/>
                </a:path>
              </a:pathLst>
            </a:custGeom>
            <a:grpFill/>
            <a:ln w="0" cap="flat">
              <a:noFill/>
              <a:prstDash val="solid"/>
              <a:miter/>
            </a:ln>
          </p:spPr>
          <p:txBody>
            <a:bodyPr rtlCol="0" anchor="ctr"/>
            <a:lstStyle/>
            <a:p>
              <a:endParaRPr lang="en-UA"/>
            </a:p>
          </p:txBody>
        </p:sp>
        <p:sp>
          <p:nvSpPr>
            <p:cNvPr id="39" name="Freeform 38">
              <a:extLst>
                <a:ext uri="{FF2B5EF4-FFF2-40B4-BE49-F238E27FC236}">
                  <a16:creationId xmlns:a16="http://schemas.microsoft.com/office/drawing/2014/main" id="{9F2911A7-CF4B-7B48-956B-0A689295910B}"/>
                </a:ext>
              </a:extLst>
            </p:cNvPr>
            <p:cNvSpPr/>
            <p:nvPr/>
          </p:nvSpPr>
          <p:spPr>
            <a:xfrm>
              <a:off x="11431497" y="6045200"/>
              <a:ext cx="1521304" cy="608521"/>
            </a:xfrm>
            <a:custGeom>
              <a:avLst/>
              <a:gdLst>
                <a:gd name="connsiteX0" fmla="*/ 760653 w 1521304"/>
                <a:gd name="connsiteY0" fmla="*/ 0 h 608521"/>
                <a:gd name="connsiteX1" fmla="*/ 0 w 1521304"/>
                <a:gd name="connsiteY1" fmla="*/ 456392 h 608521"/>
                <a:gd name="connsiteX2" fmla="*/ 0 w 1521304"/>
                <a:gd name="connsiteY2" fmla="*/ 608522 h 608521"/>
                <a:gd name="connsiteX3" fmla="*/ 760653 w 1521304"/>
                <a:gd name="connsiteY3" fmla="*/ 253551 h 608521"/>
                <a:gd name="connsiteX4" fmla="*/ 1521305 w 1521304"/>
                <a:gd name="connsiteY4" fmla="*/ 608522 h 608521"/>
                <a:gd name="connsiteX5" fmla="*/ 1521305 w 1521304"/>
                <a:gd name="connsiteY5" fmla="*/ 456392 h 608521"/>
                <a:gd name="connsiteX6" fmla="*/ 760653 w 1521304"/>
                <a:gd name="connsiteY6" fmla="*/ 0 h 608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304" h="608521">
                  <a:moveTo>
                    <a:pt x="760653" y="0"/>
                  </a:moveTo>
                  <a:cubicBezTo>
                    <a:pt x="436093" y="0"/>
                    <a:pt x="152678" y="183456"/>
                    <a:pt x="0" y="456392"/>
                  </a:cubicBezTo>
                  <a:lnTo>
                    <a:pt x="0" y="608522"/>
                  </a:lnTo>
                  <a:cubicBezTo>
                    <a:pt x="181687" y="391616"/>
                    <a:pt x="454964" y="253551"/>
                    <a:pt x="760653" y="253551"/>
                  </a:cubicBezTo>
                  <a:cubicBezTo>
                    <a:pt x="1066341" y="253551"/>
                    <a:pt x="1339618" y="391616"/>
                    <a:pt x="1521305" y="608522"/>
                  </a:cubicBezTo>
                  <a:lnTo>
                    <a:pt x="1521305" y="456392"/>
                  </a:lnTo>
                  <a:cubicBezTo>
                    <a:pt x="1368627" y="183456"/>
                    <a:pt x="1085212" y="0"/>
                    <a:pt x="760653" y="0"/>
                  </a:cubicBezTo>
                  <a:close/>
                </a:path>
              </a:pathLst>
            </a:custGeom>
            <a:grpFill/>
            <a:ln w="0" cap="flat">
              <a:noFill/>
              <a:prstDash val="solid"/>
              <a:miter/>
            </a:ln>
          </p:spPr>
          <p:txBody>
            <a:bodyPr rtlCol="0" anchor="ctr"/>
            <a:lstStyle/>
            <a:p>
              <a:endParaRPr lang="en-UA"/>
            </a:p>
          </p:txBody>
        </p:sp>
      </p:grpSp>
      <p:sp>
        <p:nvSpPr>
          <p:cNvPr id="41" name="Slide Number">
            <a:extLst>
              <a:ext uri="{FF2B5EF4-FFF2-40B4-BE49-F238E27FC236}">
                <a16:creationId xmlns:a16="http://schemas.microsoft.com/office/drawing/2014/main" id="{FFA2F5F2-CC72-2E4C-9CDF-488F96A8832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2" name="Footer Placeholder 1">
            <a:extLst>
              <a:ext uri="{FF2B5EF4-FFF2-40B4-BE49-F238E27FC236}">
                <a16:creationId xmlns:a16="http://schemas.microsoft.com/office/drawing/2014/main" id="{8BF7D105-CC4E-594E-9202-270CB7E4726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40" name="Graphic 103">
            <a:extLst>
              <a:ext uri="{FF2B5EF4-FFF2-40B4-BE49-F238E27FC236}">
                <a16:creationId xmlns:a16="http://schemas.microsoft.com/office/drawing/2014/main" id="{A0D1D9DA-5F62-AC4A-BBF4-E3184CAF4D12}"/>
              </a:ext>
            </a:extLst>
          </p:cNvPr>
          <p:cNvSpPr>
            <a:spLocks noChangeAspect="1"/>
          </p:cNvSpPr>
          <p:nvPr userDrawn="1"/>
        </p:nvSpPr>
        <p:spPr>
          <a:xfrm>
            <a:off x="21060516" y="681470"/>
            <a:ext cx="2743200" cy="2447060"/>
          </a:xfrm>
          <a:custGeom>
            <a:avLst/>
            <a:gdLst>
              <a:gd name="connsiteX0" fmla="*/ 0 w 1435608"/>
              <a:gd name="connsiteY0" fmla="*/ 1280628 h 1280628"/>
              <a:gd name="connsiteX1" fmla="*/ 448628 w 1435608"/>
              <a:gd name="connsiteY1" fmla="*/ 1280628 h 1280628"/>
              <a:gd name="connsiteX2" fmla="*/ 448628 w 1435608"/>
              <a:gd name="connsiteY2" fmla="*/ 1199059 h 1280628"/>
              <a:gd name="connsiteX3" fmla="*/ 0 w 1435608"/>
              <a:gd name="connsiteY3" fmla="*/ 1199059 h 1280628"/>
              <a:gd name="connsiteX4" fmla="*/ 0 w 1435608"/>
              <a:gd name="connsiteY4" fmla="*/ 1109334 h 1280628"/>
              <a:gd name="connsiteX5" fmla="*/ 448628 w 1435608"/>
              <a:gd name="connsiteY5" fmla="*/ 1109334 h 1280628"/>
              <a:gd name="connsiteX6" fmla="*/ 448628 w 1435608"/>
              <a:gd name="connsiteY6" fmla="*/ 1027765 h 1280628"/>
              <a:gd name="connsiteX7" fmla="*/ 0 w 1435608"/>
              <a:gd name="connsiteY7" fmla="*/ 1027765 h 1280628"/>
              <a:gd name="connsiteX8" fmla="*/ 179451 w 1435608"/>
              <a:gd name="connsiteY8" fmla="*/ 938040 h 1280628"/>
              <a:gd name="connsiteX9" fmla="*/ 448628 w 1435608"/>
              <a:gd name="connsiteY9" fmla="*/ 938040 h 1280628"/>
              <a:gd name="connsiteX10" fmla="*/ 448628 w 1435608"/>
              <a:gd name="connsiteY10" fmla="*/ 856471 h 1280628"/>
              <a:gd name="connsiteX11" fmla="*/ 179451 w 1435608"/>
              <a:gd name="connsiteY11" fmla="*/ 856471 h 1280628"/>
              <a:gd name="connsiteX12" fmla="*/ 179451 w 1435608"/>
              <a:gd name="connsiteY12" fmla="*/ 766745 h 1280628"/>
              <a:gd name="connsiteX13" fmla="*/ 448628 w 1435608"/>
              <a:gd name="connsiteY13" fmla="*/ 766745 h 1280628"/>
              <a:gd name="connsiteX14" fmla="*/ 448628 w 1435608"/>
              <a:gd name="connsiteY14" fmla="*/ 685177 h 1280628"/>
              <a:gd name="connsiteX15" fmla="*/ 179451 w 1435608"/>
              <a:gd name="connsiteY15" fmla="*/ 685177 h 1280628"/>
              <a:gd name="connsiteX16" fmla="*/ 986981 w 1435608"/>
              <a:gd name="connsiteY16" fmla="*/ 1280628 h 1280628"/>
              <a:gd name="connsiteX17" fmla="*/ 1435608 w 1435608"/>
              <a:gd name="connsiteY17" fmla="*/ 1280628 h 1280628"/>
              <a:gd name="connsiteX18" fmla="*/ 1435608 w 1435608"/>
              <a:gd name="connsiteY18" fmla="*/ 1199059 h 1280628"/>
              <a:gd name="connsiteX19" fmla="*/ 986981 w 1435608"/>
              <a:gd name="connsiteY19" fmla="*/ 1199059 h 1280628"/>
              <a:gd name="connsiteX20" fmla="*/ 986981 w 1435608"/>
              <a:gd name="connsiteY20" fmla="*/ 1109334 h 1280628"/>
              <a:gd name="connsiteX21" fmla="*/ 1435608 w 1435608"/>
              <a:gd name="connsiteY21" fmla="*/ 1109334 h 1280628"/>
              <a:gd name="connsiteX22" fmla="*/ 1435608 w 1435608"/>
              <a:gd name="connsiteY22" fmla="*/ 1027765 h 1280628"/>
              <a:gd name="connsiteX23" fmla="*/ 986981 w 1435608"/>
              <a:gd name="connsiteY23" fmla="*/ 1027765 h 1280628"/>
              <a:gd name="connsiteX24" fmla="*/ 986981 w 1435608"/>
              <a:gd name="connsiteY24" fmla="*/ 938040 h 1280628"/>
              <a:gd name="connsiteX25" fmla="*/ 1256157 w 1435608"/>
              <a:gd name="connsiteY25" fmla="*/ 938040 h 1280628"/>
              <a:gd name="connsiteX26" fmla="*/ 1256157 w 1435608"/>
              <a:gd name="connsiteY26" fmla="*/ 856471 h 1280628"/>
              <a:gd name="connsiteX27" fmla="*/ 986981 w 1435608"/>
              <a:gd name="connsiteY27" fmla="*/ 856471 h 1280628"/>
              <a:gd name="connsiteX28" fmla="*/ 1256157 w 1435608"/>
              <a:gd name="connsiteY28" fmla="*/ 685177 h 1280628"/>
              <a:gd name="connsiteX29" fmla="*/ 986981 w 1435608"/>
              <a:gd name="connsiteY29" fmla="*/ 685177 h 1280628"/>
              <a:gd name="connsiteX30" fmla="*/ 986981 w 1435608"/>
              <a:gd name="connsiteY30" fmla="*/ 766745 h 1280628"/>
              <a:gd name="connsiteX31" fmla="*/ 1256157 w 1435608"/>
              <a:gd name="connsiteY31" fmla="*/ 766745 h 1280628"/>
              <a:gd name="connsiteX32" fmla="*/ 986981 w 1435608"/>
              <a:gd name="connsiteY32" fmla="*/ 595451 h 1280628"/>
              <a:gd name="connsiteX33" fmla="*/ 1256157 w 1435608"/>
              <a:gd name="connsiteY33" fmla="*/ 595451 h 1280628"/>
              <a:gd name="connsiteX34" fmla="*/ 1256157 w 1435608"/>
              <a:gd name="connsiteY34" fmla="*/ 513883 h 1280628"/>
              <a:gd name="connsiteX35" fmla="*/ 751573 w 1435608"/>
              <a:gd name="connsiteY35" fmla="*/ 513883 h 1280628"/>
              <a:gd name="connsiteX36" fmla="*/ 723269 w 1435608"/>
              <a:gd name="connsiteY36" fmla="*/ 595451 h 1280628"/>
              <a:gd name="connsiteX37" fmla="*/ 959818 w 1435608"/>
              <a:gd name="connsiteY37" fmla="*/ 595451 h 1280628"/>
              <a:gd name="connsiteX38" fmla="*/ 986981 w 1435608"/>
              <a:gd name="connsiteY38" fmla="*/ 517798 h 1280628"/>
              <a:gd name="connsiteX39" fmla="*/ 1256157 w 1435608"/>
              <a:gd name="connsiteY39" fmla="*/ 342588 h 1280628"/>
              <a:gd name="connsiteX40" fmla="*/ 811037 w 1435608"/>
              <a:gd name="connsiteY40" fmla="*/ 342588 h 1280628"/>
              <a:gd name="connsiteX41" fmla="*/ 783059 w 1435608"/>
              <a:gd name="connsiteY41" fmla="*/ 424157 h 1280628"/>
              <a:gd name="connsiteX42" fmla="*/ 1256157 w 1435608"/>
              <a:gd name="connsiteY42" fmla="*/ 424157 h 1280628"/>
              <a:gd name="connsiteX43" fmla="*/ 929882 w 1435608"/>
              <a:gd name="connsiteY43" fmla="*/ 0 h 1280628"/>
              <a:gd name="connsiteX44" fmla="*/ 901578 w 1435608"/>
              <a:gd name="connsiteY44" fmla="*/ 81569 h 1280628"/>
              <a:gd name="connsiteX45" fmla="*/ 1435608 w 1435608"/>
              <a:gd name="connsiteY45" fmla="*/ 81569 h 1280628"/>
              <a:gd name="connsiteX46" fmla="*/ 1435608 w 1435608"/>
              <a:gd name="connsiteY46" fmla="*/ 0 h 1280628"/>
              <a:gd name="connsiteX47" fmla="*/ 717804 w 1435608"/>
              <a:gd name="connsiteY47" fmla="*/ 1280628 h 1280628"/>
              <a:gd name="connsiteX48" fmla="*/ 746435 w 1435608"/>
              <a:gd name="connsiteY48" fmla="*/ 1199059 h 1280628"/>
              <a:gd name="connsiteX49" fmla="*/ 689337 w 1435608"/>
              <a:gd name="connsiteY49" fmla="*/ 1199059 h 1280628"/>
              <a:gd name="connsiteX50" fmla="*/ 657443 w 1435608"/>
              <a:gd name="connsiteY50" fmla="*/ 1109334 h 1280628"/>
              <a:gd name="connsiteX51" fmla="*/ 778165 w 1435608"/>
              <a:gd name="connsiteY51" fmla="*/ 1109334 h 1280628"/>
              <a:gd name="connsiteX52" fmla="*/ 806959 w 1435608"/>
              <a:gd name="connsiteY52" fmla="*/ 1027765 h 1280628"/>
              <a:gd name="connsiteX53" fmla="*/ 628650 w 1435608"/>
              <a:gd name="connsiteY53" fmla="*/ 1027765 h 1280628"/>
              <a:gd name="connsiteX54" fmla="*/ 597001 w 1435608"/>
              <a:gd name="connsiteY54" fmla="*/ 938040 h 1280628"/>
              <a:gd name="connsiteX55" fmla="*/ 838607 w 1435608"/>
              <a:gd name="connsiteY55" fmla="*/ 938040 h 1280628"/>
              <a:gd name="connsiteX56" fmla="*/ 867401 w 1435608"/>
              <a:gd name="connsiteY56" fmla="*/ 856471 h 1280628"/>
              <a:gd name="connsiteX57" fmla="*/ 568207 w 1435608"/>
              <a:gd name="connsiteY57" fmla="*/ 856471 h 1280628"/>
              <a:gd name="connsiteX58" fmla="*/ 536559 w 1435608"/>
              <a:gd name="connsiteY58" fmla="*/ 766745 h 1280628"/>
              <a:gd name="connsiteX59" fmla="*/ 899050 w 1435608"/>
              <a:gd name="connsiteY59" fmla="*/ 766745 h 1280628"/>
              <a:gd name="connsiteX60" fmla="*/ 927843 w 1435608"/>
              <a:gd name="connsiteY60" fmla="*/ 685177 h 1280628"/>
              <a:gd name="connsiteX61" fmla="*/ 507765 w 1435608"/>
              <a:gd name="connsiteY61" fmla="*/ 685177 h 1280628"/>
              <a:gd name="connsiteX62" fmla="*/ 179451 w 1435608"/>
              <a:gd name="connsiteY62" fmla="*/ 424157 h 1280628"/>
              <a:gd name="connsiteX63" fmla="*/ 652549 w 1435608"/>
              <a:gd name="connsiteY63" fmla="*/ 424157 h 1280628"/>
              <a:gd name="connsiteX64" fmla="*/ 624571 w 1435608"/>
              <a:gd name="connsiteY64" fmla="*/ 342588 h 1280628"/>
              <a:gd name="connsiteX65" fmla="*/ 179451 w 1435608"/>
              <a:gd name="connsiteY65" fmla="*/ 342588 h 1280628"/>
              <a:gd name="connsiteX66" fmla="*/ 842196 w 1435608"/>
              <a:gd name="connsiteY66" fmla="*/ 252863 h 1280628"/>
              <a:gd name="connsiteX67" fmla="*/ 1435608 w 1435608"/>
              <a:gd name="connsiteY67" fmla="*/ 252863 h 1280628"/>
              <a:gd name="connsiteX68" fmla="*/ 1435608 w 1435608"/>
              <a:gd name="connsiteY68" fmla="*/ 171294 h 1280628"/>
              <a:gd name="connsiteX69" fmla="*/ 870419 w 1435608"/>
              <a:gd name="connsiteY69" fmla="*/ 171294 h 1280628"/>
              <a:gd name="connsiteX70" fmla="*/ 564863 w 1435608"/>
              <a:gd name="connsiteY70" fmla="*/ 171294 h 1280628"/>
              <a:gd name="connsiteX71" fmla="*/ 0 w 1435608"/>
              <a:gd name="connsiteY71" fmla="*/ 171294 h 1280628"/>
              <a:gd name="connsiteX72" fmla="*/ 0 w 1435608"/>
              <a:gd name="connsiteY72" fmla="*/ 252863 h 1280628"/>
              <a:gd name="connsiteX73" fmla="*/ 593412 w 1435608"/>
              <a:gd name="connsiteY73" fmla="*/ 252863 h 1280628"/>
              <a:gd name="connsiteX74" fmla="*/ 505726 w 1435608"/>
              <a:gd name="connsiteY74" fmla="*/ 0 h 1280628"/>
              <a:gd name="connsiteX75" fmla="*/ 0 w 1435608"/>
              <a:gd name="connsiteY75" fmla="*/ 0 h 1280628"/>
              <a:gd name="connsiteX76" fmla="*/ 0 w 1435608"/>
              <a:gd name="connsiteY76" fmla="*/ 81569 h 1280628"/>
              <a:gd name="connsiteX77" fmla="*/ 534030 w 1435608"/>
              <a:gd name="connsiteY77" fmla="*/ 81569 h 1280628"/>
              <a:gd name="connsiteX78" fmla="*/ 712339 w 1435608"/>
              <a:gd name="connsiteY78" fmla="*/ 595451 h 1280628"/>
              <a:gd name="connsiteX79" fmla="*/ 684035 w 1435608"/>
              <a:gd name="connsiteY79" fmla="*/ 513883 h 1280628"/>
              <a:gd name="connsiteX80" fmla="*/ 179451 w 1435608"/>
              <a:gd name="connsiteY80" fmla="*/ 513883 h 1280628"/>
              <a:gd name="connsiteX81" fmla="*/ 179451 w 1435608"/>
              <a:gd name="connsiteY81" fmla="*/ 595451 h 1280628"/>
              <a:gd name="connsiteX82" fmla="*/ 448628 w 1435608"/>
              <a:gd name="connsiteY82" fmla="*/ 595451 h 1280628"/>
              <a:gd name="connsiteX83" fmla="*/ 448628 w 1435608"/>
              <a:gd name="connsiteY83" fmla="*/ 518043 h 1280628"/>
              <a:gd name="connsiteX84" fmla="*/ 476035 w 1435608"/>
              <a:gd name="connsiteY84" fmla="*/ 595451 h 128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435608" h="1280628">
                <a:moveTo>
                  <a:pt x="0" y="1280628"/>
                </a:moveTo>
                <a:lnTo>
                  <a:pt x="448628" y="1280628"/>
                </a:lnTo>
                <a:lnTo>
                  <a:pt x="448628" y="1199059"/>
                </a:lnTo>
                <a:lnTo>
                  <a:pt x="0" y="1199059"/>
                </a:lnTo>
                <a:close/>
                <a:moveTo>
                  <a:pt x="0" y="1109334"/>
                </a:moveTo>
                <a:lnTo>
                  <a:pt x="448628" y="1109334"/>
                </a:lnTo>
                <a:lnTo>
                  <a:pt x="448628" y="1027765"/>
                </a:lnTo>
                <a:lnTo>
                  <a:pt x="0" y="1027765"/>
                </a:lnTo>
                <a:close/>
                <a:moveTo>
                  <a:pt x="179451" y="938040"/>
                </a:moveTo>
                <a:lnTo>
                  <a:pt x="448628" y="938040"/>
                </a:lnTo>
                <a:lnTo>
                  <a:pt x="448628" y="856471"/>
                </a:lnTo>
                <a:lnTo>
                  <a:pt x="179451" y="856471"/>
                </a:lnTo>
                <a:close/>
                <a:moveTo>
                  <a:pt x="179451" y="766745"/>
                </a:moveTo>
                <a:lnTo>
                  <a:pt x="448628" y="766745"/>
                </a:lnTo>
                <a:lnTo>
                  <a:pt x="448628" y="685177"/>
                </a:lnTo>
                <a:lnTo>
                  <a:pt x="179451" y="685177"/>
                </a:lnTo>
                <a:close/>
                <a:moveTo>
                  <a:pt x="986981" y="1280628"/>
                </a:moveTo>
                <a:lnTo>
                  <a:pt x="1435608" y="1280628"/>
                </a:lnTo>
                <a:lnTo>
                  <a:pt x="1435608" y="1199059"/>
                </a:lnTo>
                <a:lnTo>
                  <a:pt x="986981" y="1199059"/>
                </a:lnTo>
                <a:close/>
                <a:moveTo>
                  <a:pt x="986981" y="1109334"/>
                </a:moveTo>
                <a:lnTo>
                  <a:pt x="1435608" y="1109334"/>
                </a:lnTo>
                <a:lnTo>
                  <a:pt x="1435608" y="1027765"/>
                </a:lnTo>
                <a:lnTo>
                  <a:pt x="986981" y="1027765"/>
                </a:lnTo>
                <a:close/>
                <a:moveTo>
                  <a:pt x="986981" y="938040"/>
                </a:moveTo>
                <a:lnTo>
                  <a:pt x="1256157" y="938040"/>
                </a:lnTo>
                <a:lnTo>
                  <a:pt x="1256157" y="856471"/>
                </a:lnTo>
                <a:lnTo>
                  <a:pt x="986981" y="856471"/>
                </a:lnTo>
                <a:close/>
                <a:moveTo>
                  <a:pt x="1256157" y="685177"/>
                </a:moveTo>
                <a:lnTo>
                  <a:pt x="986981" y="685177"/>
                </a:lnTo>
                <a:lnTo>
                  <a:pt x="986981" y="766745"/>
                </a:lnTo>
                <a:lnTo>
                  <a:pt x="1256157" y="766745"/>
                </a:lnTo>
                <a:close/>
                <a:moveTo>
                  <a:pt x="986981" y="595451"/>
                </a:moveTo>
                <a:lnTo>
                  <a:pt x="1256157" y="595451"/>
                </a:lnTo>
                <a:lnTo>
                  <a:pt x="1256157" y="513883"/>
                </a:lnTo>
                <a:lnTo>
                  <a:pt x="751573" y="513883"/>
                </a:lnTo>
                <a:lnTo>
                  <a:pt x="723269" y="595451"/>
                </a:lnTo>
                <a:lnTo>
                  <a:pt x="959818" y="595451"/>
                </a:lnTo>
                <a:lnTo>
                  <a:pt x="986981" y="517798"/>
                </a:lnTo>
                <a:close/>
                <a:moveTo>
                  <a:pt x="1256157" y="342588"/>
                </a:moveTo>
                <a:lnTo>
                  <a:pt x="811037" y="342588"/>
                </a:lnTo>
                <a:lnTo>
                  <a:pt x="783059" y="424157"/>
                </a:lnTo>
                <a:lnTo>
                  <a:pt x="1256157" y="424157"/>
                </a:lnTo>
                <a:close/>
                <a:moveTo>
                  <a:pt x="929882" y="0"/>
                </a:moveTo>
                <a:lnTo>
                  <a:pt x="901578" y="81569"/>
                </a:lnTo>
                <a:lnTo>
                  <a:pt x="1435608" y="81569"/>
                </a:lnTo>
                <a:lnTo>
                  <a:pt x="1435608" y="0"/>
                </a:lnTo>
                <a:close/>
                <a:moveTo>
                  <a:pt x="717804" y="1280628"/>
                </a:moveTo>
                <a:lnTo>
                  <a:pt x="746435" y="1199059"/>
                </a:lnTo>
                <a:lnTo>
                  <a:pt x="689337" y="1199059"/>
                </a:lnTo>
                <a:close/>
                <a:moveTo>
                  <a:pt x="657443" y="1109334"/>
                </a:moveTo>
                <a:lnTo>
                  <a:pt x="778165" y="1109334"/>
                </a:lnTo>
                <a:lnTo>
                  <a:pt x="806959" y="1027765"/>
                </a:lnTo>
                <a:lnTo>
                  <a:pt x="628650" y="1027765"/>
                </a:lnTo>
                <a:close/>
                <a:moveTo>
                  <a:pt x="597001" y="938040"/>
                </a:moveTo>
                <a:lnTo>
                  <a:pt x="838607" y="938040"/>
                </a:lnTo>
                <a:lnTo>
                  <a:pt x="867401" y="856471"/>
                </a:lnTo>
                <a:lnTo>
                  <a:pt x="568207" y="856471"/>
                </a:lnTo>
                <a:close/>
                <a:moveTo>
                  <a:pt x="536559" y="766745"/>
                </a:moveTo>
                <a:lnTo>
                  <a:pt x="899050" y="766745"/>
                </a:lnTo>
                <a:lnTo>
                  <a:pt x="927843" y="685177"/>
                </a:lnTo>
                <a:lnTo>
                  <a:pt x="507765" y="685177"/>
                </a:lnTo>
                <a:close/>
                <a:moveTo>
                  <a:pt x="179451" y="424157"/>
                </a:moveTo>
                <a:lnTo>
                  <a:pt x="652549" y="424157"/>
                </a:lnTo>
                <a:lnTo>
                  <a:pt x="624571" y="342588"/>
                </a:lnTo>
                <a:lnTo>
                  <a:pt x="179451" y="342588"/>
                </a:lnTo>
                <a:close/>
                <a:moveTo>
                  <a:pt x="842196" y="252863"/>
                </a:moveTo>
                <a:lnTo>
                  <a:pt x="1435608" y="252863"/>
                </a:lnTo>
                <a:lnTo>
                  <a:pt x="1435608" y="171294"/>
                </a:lnTo>
                <a:lnTo>
                  <a:pt x="870419" y="171294"/>
                </a:lnTo>
                <a:close/>
                <a:moveTo>
                  <a:pt x="564863" y="171294"/>
                </a:moveTo>
                <a:lnTo>
                  <a:pt x="0" y="171294"/>
                </a:lnTo>
                <a:lnTo>
                  <a:pt x="0" y="252863"/>
                </a:lnTo>
                <a:lnTo>
                  <a:pt x="593412" y="252863"/>
                </a:lnTo>
                <a:close/>
                <a:moveTo>
                  <a:pt x="505726" y="0"/>
                </a:moveTo>
                <a:lnTo>
                  <a:pt x="0" y="0"/>
                </a:lnTo>
                <a:lnTo>
                  <a:pt x="0" y="81569"/>
                </a:lnTo>
                <a:lnTo>
                  <a:pt x="534030" y="81569"/>
                </a:lnTo>
                <a:close/>
                <a:moveTo>
                  <a:pt x="712339" y="595451"/>
                </a:moveTo>
                <a:lnTo>
                  <a:pt x="684035" y="513883"/>
                </a:lnTo>
                <a:lnTo>
                  <a:pt x="179451" y="513883"/>
                </a:lnTo>
                <a:lnTo>
                  <a:pt x="179451" y="595451"/>
                </a:lnTo>
                <a:lnTo>
                  <a:pt x="448628" y="595451"/>
                </a:lnTo>
                <a:lnTo>
                  <a:pt x="448628" y="518043"/>
                </a:lnTo>
                <a:lnTo>
                  <a:pt x="476035" y="595451"/>
                </a:lnTo>
                <a:close/>
              </a:path>
            </a:pathLst>
          </a:custGeom>
          <a:solidFill>
            <a:srgbClr val="A8A8A8"/>
          </a:solidFill>
          <a:ln w="8118" cap="flat">
            <a:noFill/>
            <a:prstDash val="solid"/>
            <a:miter/>
          </a:ln>
        </p:spPr>
        <p:txBody>
          <a:bodyPr rtlCol="0" anchor="ctr"/>
          <a:lstStyle/>
          <a:p>
            <a:endParaRPr lang="ru-UA" dirty="0"/>
          </a:p>
        </p:txBody>
      </p:sp>
      <p:sp>
        <p:nvSpPr>
          <p:cNvPr id="44" name="Freeform: Shape 4">
            <a:extLst>
              <a:ext uri="{FF2B5EF4-FFF2-40B4-BE49-F238E27FC236}">
                <a16:creationId xmlns:a16="http://schemas.microsoft.com/office/drawing/2014/main" id="{0F23E34B-DDB3-F546-85BD-E6F551A386E0}"/>
              </a:ext>
            </a:extLst>
          </p:cNvPr>
          <p:cNvSpPr>
            <a:spLocks noChangeAspect="1"/>
          </p:cNvSpPr>
          <p:nvPr userDrawn="1"/>
        </p:nvSpPr>
        <p:spPr>
          <a:xfrm flipH="1">
            <a:off x="12838303" y="6019800"/>
            <a:ext cx="2741794" cy="2743200"/>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6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6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6" y="1433311"/>
                </a:lnTo>
                <a:cubicBezTo>
                  <a:pt x="1432576" y="1243036"/>
                  <a:pt x="1356907" y="1060841"/>
                  <a:pt x="1222465" y="927134"/>
                </a:cubicBezTo>
                <a:cubicBezTo>
                  <a:pt x="1088023" y="793426"/>
                  <a:pt x="906564" y="717023"/>
                  <a:pt x="716288" y="717023"/>
                </a:cubicBezTo>
                <a:close/>
                <a:moveTo>
                  <a:pt x="1222465" y="210111"/>
                </a:moveTo>
                <a:cubicBezTo>
                  <a:pt x="1356907" y="344553"/>
                  <a:pt x="1432576" y="526747"/>
                  <a:pt x="1432576"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chemeClr val="accent6"/>
          </a:solidFill>
          <a:ln w="7342" cap="flat">
            <a:noFill/>
            <a:prstDash val="solid"/>
            <a:miter/>
          </a:ln>
        </p:spPr>
        <p:txBody>
          <a:bodyPr rtlCol="0" anchor="ctr"/>
          <a:lstStyle/>
          <a:p>
            <a:endParaRPr lang="uk-UA"/>
          </a:p>
        </p:txBody>
      </p:sp>
      <p:grpSp>
        <p:nvGrpSpPr>
          <p:cNvPr id="46" name="Group 45">
            <a:extLst>
              <a:ext uri="{FF2B5EF4-FFF2-40B4-BE49-F238E27FC236}">
                <a16:creationId xmlns:a16="http://schemas.microsoft.com/office/drawing/2014/main" id="{D3367383-ED52-5F40-9D10-42947CA590DE}"/>
              </a:ext>
            </a:extLst>
          </p:cNvPr>
          <p:cNvGrpSpPr>
            <a:grpSpLocks noChangeAspect="1"/>
          </p:cNvGrpSpPr>
          <p:nvPr userDrawn="1"/>
        </p:nvGrpSpPr>
        <p:grpSpPr>
          <a:xfrm>
            <a:off x="12836897" y="8755793"/>
            <a:ext cx="2743200" cy="2743200"/>
            <a:chOff x="8779485" y="-1528516"/>
            <a:chExt cx="952500" cy="952500"/>
          </a:xfrm>
        </p:grpSpPr>
        <p:sp>
          <p:nvSpPr>
            <p:cNvPr id="47" name="Freeform: Shape 30">
              <a:extLst>
                <a:ext uri="{FF2B5EF4-FFF2-40B4-BE49-F238E27FC236}">
                  <a16:creationId xmlns:a16="http://schemas.microsoft.com/office/drawing/2014/main" id="{9849835B-30AE-6844-9B2B-6E9EA1CBCD35}"/>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48" name="Freeform: Shape 31">
              <a:extLst>
                <a:ext uri="{FF2B5EF4-FFF2-40B4-BE49-F238E27FC236}">
                  <a16:creationId xmlns:a16="http://schemas.microsoft.com/office/drawing/2014/main" id="{4C83143B-C6C9-614E-BBF7-6A0F0982AEA8}"/>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bg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1058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half, left side imagery">
    <p:bg>
      <p:bgPr>
        <a:solidFill>
          <a:schemeClr val="tx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E646ABB-4CDF-1C43-BC68-9B02BB70E2B9}"/>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568324" y="566735"/>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6" name="Title 1">
            <a:extLst>
              <a:ext uri="{FF2B5EF4-FFF2-40B4-BE49-F238E27FC236}">
                <a16:creationId xmlns:a16="http://schemas.microsoft.com/office/drawing/2014/main" id="{1A4EF684-B51F-B632-828D-3BB5197236DB}"/>
              </a:ext>
            </a:extLst>
          </p:cNvPr>
          <p:cNvSpPr>
            <a:spLocks noGrp="1"/>
          </p:cNvSpPr>
          <p:nvPr>
            <p:ph type="title"/>
          </p:nvPr>
        </p:nvSpPr>
        <p:spPr>
          <a:xfrm>
            <a:off x="12769852" y="396574"/>
            <a:ext cx="11050589" cy="11600163"/>
          </a:xfrm>
        </p:spPr>
        <p:txBody>
          <a:bodyPr rIns="457200"/>
          <a:lstStyle>
            <a:lvl1pPr>
              <a:lnSpc>
                <a:spcPct val="100000"/>
              </a:lnSpc>
              <a:defRPr>
                <a:solidFill>
                  <a:srgbClr val="F4F4F4"/>
                </a:solidFill>
              </a:defRPr>
            </a:lvl1pPr>
          </a:lstStyle>
          <a:p>
            <a:r>
              <a:rPr lang="en-US" dirty="0"/>
              <a:t>Click to edit Master title style</a:t>
            </a:r>
          </a:p>
        </p:txBody>
      </p:sp>
      <p:sp>
        <p:nvSpPr>
          <p:cNvPr id="9" name="Slide Number">
            <a:extLst>
              <a:ext uri="{FF2B5EF4-FFF2-40B4-BE49-F238E27FC236}">
                <a16:creationId xmlns:a16="http://schemas.microsoft.com/office/drawing/2014/main" id="{35FE6049-75B1-B94C-ADED-FDD24879C45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0" name="Footer Placeholder 1">
            <a:extLst>
              <a:ext uri="{FF2B5EF4-FFF2-40B4-BE49-F238E27FC236}">
                <a16:creationId xmlns:a16="http://schemas.microsoft.com/office/drawing/2014/main" id="{3693F2D3-D94A-E84F-8CC2-752FC8C97AD2}"/>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10429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callout, image">
    <p:bg>
      <p:bgPr>
        <a:solidFill>
          <a:schemeClr val="tx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83922DF-A58D-814E-85B2-CBFA0635040D}"/>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rgbClr val="F4F4F4"/>
                </a:solidFill>
              </a:defRPr>
            </a:lvl1pPr>
          </a:lstStyle>
          <a:p>
            <a:r>
              <a:rPr lang="en-US" dirty="0"/>
              <a:t>Click to edit Master title style</a:t>
            </a: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12763500" y="569913"/>
            <a:ext cx="11049000" cy="12574587"/>
          </a:xfrm>
          <a:solidFill>
            <a:srgbClr val="525252"/>
          </a:solidFill>
        </p:spPr>
        <p:txBody>
          <a:bodyPr anchor="ctr"/>
          <a:lstStyle>
            <a:lvl1pPr algn="ctr">
              <a:defRPr>
                <a:solidFill>
                  <a:srgbClr val="F4F4F4"/>
                </a:solidFill>
              </a:defRPr>
            </a:lvl1pPr>
          </a:lstStyle>
          <a:p>
            <a:r>
              <a:rPr lang="en-US" dirty="0"/>
              <a:t>Place imagery here</a:t>
            </a:r>
          </a:p>
        </p:txBody>
      </p:sp>
      <p:sp>
        <p:nvSpPr>
          <p:cNvPr id="3" name="Text Placeholder 10">
            <a:extLst>
              <a:ext uri="{FF2B5EF4-FFF2-40B4-BE49-F238E27FC236}">
                <a16:creationId xmlns:a16="http://schemas.microsoft.com/office/drawing/2014/main" id="{3ECAFCBD-74B8-193E-870C-66ED84B49CD5}"/>
              </a:ext>
            </a:extLst>
          </p:cNvPr>
          <p:cNvSpPr>
            <a:spLocks noGrp="1"/>
          </p:cNvSpPr>
          <p:nvPr>
            <p:ph type="body" sz="quarter" idx="17"/>
          </p:nvPr>
        </p:nvSpPr>
        <p:spPr>
          <a:xfrm>
            <a:off x="582110" y="4099998"/>
            <a:ext cx="11049000" cy="7896740"/>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a:extLst>
              <a:ext uri="{FF2B5EF4-FFF2-40B4-BE49-F238E27FC236}">
                <a16:creationId xmlns:a16="http://schemas.microsoft.com/office/drawing/2014/main" id="{23D93796-CDB2-1B4C-8084-8E2B0D784F8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FC763A47-9012-6F44-821A-8C9EB6857FA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530225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callouts, big image with margins">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1B61F1E-B9E2-944A-8FFB-E220FF06C0B2}"/>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IBM Plex Sans" panose="020B0503050203000203" pitchFamily="34" charset="0"/>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rgbClr val="F4F4F4"/>
                </a:solidFill>
              </a:defRPr>
            </a:lvl1pPr>
          </a:lstStyle>
          <a:p>
            <a:r>
              <a:rPr lang="en-US" dirty="0"/>
              <a:t>Click to edit Master title style</a:t>
            </a:r>
          </a:p>
        </p:txBody>
      </p:sp>
      <p:sp>
        <p:nvSpPr>
          <p:cNvPr id="7" name="Picture Placeholder 6">
            <a:extLst>
              <a:ext uri="{FF2B5EF4-FFF2-40B4-BE49-F238E27FC236}">
                <a16:creationId xmlns:a16="http://schemas.microsoft.com/office/drawing/2014/main" id="{CC70703B-65B6-4B78-8B7C-73857A06C3A8}"/>
              </a:ext>
            </a:extLst>
          </p:cNvPr>
          <p:cNvSpPr>
            <a:spLocks noGrp="1"/>
          </p:cNvSpPr>
          <p:nvPr>
            <p:ph type="pic" sz="quarter" idx="14" hasCustomPrompt="1"/>
          </p:nvPr>
        </p:nvSpPr>
        <p:spPr>
          <a:xfrm>
            <a:off x="6667500" y="565151"/>
            <a:ext cx="17151350" cy="12579349"/>
          </a:xfrm>
          <a:solidFill>
            <a:srgbClr val="525252"/>
          </a:solidFill>
        </p:spPr>
        <p:txBody>
          <a:bodyPr anchor="ctr"/>
          <a:lstStyle>
            <a:lvl1pPr algn="ctr">
              <a:defRPr>
                <a:solidFill>
                  <a:srgbClr val="F4F4F4"/>
                </a:solidFill>
              </a:defRPr>
            </a:lvl1pPr>
          </a:lstStyle>
          <a:p>
            <a:r>
              <a:rPr lang="en-US" dirty="0"/>
              <a:t>Place imagery here</a:t>
            </a:r>
          </a:p>
        </p:txBody>
      </p:sp>
      <p:sp>
        <p:nvSpPr>
          <p:cNvPr id="5" name="Text Placeholder 5">
            <a:extLst>
              <a:ext uri="{FF2B5EF4-FFF2-40B4-BE49-F238E27FC236}">
                <a16:creationId xmlns:a16="http://schemas.microsoft.com/office/drawing/2014/main" id="{2F1062D6-5670-E376-5181-FACE84388D3D}"/>
              </a:ext>
            </a:extLst>
          </p:cNvPr>
          <p:cNvSpPr>
            <a:spLocks noGrp="1"/>
          </p:cNvSpPr>
          <p:nvPr>
            <p:ph type="body" sz="quarter" idx="15"/>
          </p:nvPr>
        </p:nvSpPr>
        <p:spPr>
          <a:xfrm>
            <a:off x="576072" y="3341318"/>
            <a:ext cx="4956175" cy="8655420"/>
          </a:xfrm>
        </p:spPr>
        <p:txBody>
          <a:bodyPr/>
          <a:lstStyle>
            <a:lvl1pPr>
              <a:lnSpc>
                <a:spcPct val="110000"/>
              </a:lnSpc>
              <a:spcBef>
                <a:spcPts val="0"/>
              </a:spcBef>
              <a:spcAft>
                <a:spcPts val="3600"/>
              </a:spcAft>
              <a:defRPr sz="3600">
                <a:solidFill>
                  <a:srgbClr val="F4F4F4"/>
                </a:solidFill>
              </a:defRPr>
            </a:lvl1pPr>
            <a:lvl2pPr marL="256032" indent="-256032">
              <a:lnSpc>
                <a:spcPct val="110000"/>
              </a:lnSpc>
              <a:spcBef>
                <a:spcPts val="0"/>
              </a:spcBef>
              <a:spcAft>
                <a:spcPts val="3600"/>
              </a:spcAft>
              <a:defRPr sz="3600">
                <a:solidFill>
                  <a:srgbClr val="F4F4F4"/>
                </a:solidFill>
              </a:defRPr>
            </a:lvl2pPr>
            <a:lvl3pPr marL="512064" indent="-256032">
              <a:lnSpc>
                <a:spcPct val="110000"/>
              </a:lnSpc>
              <a:spcBef>
                <a:spcPts val="0"/>
              </a:spcBef>
              <a:spcAft>
                <a:spcPts val="3600"/>
              </a:spcAft>
              <a:defRPr sz="3600">
                <a:solidFill>
                  <a:srgbClr val="F4F4F4"/>
                </a:solidFill>
              </a:defRPr>
            </a:lvl3pPr>
            <a:lvl4pPr marL="768096" indent="-256032">
              <a:lnSpc>
                <a:spcPct val="110000"/>
              </a:lnSpc>
              <a:spcBef>
                <a:spcPts val="0"/>
              </a:spcBef>
              <a:spcAft>
                <a:spcPts val="3600"/>
              </a:spcAft>
              <a:defRPr sz="3600">
                <a:solidFill>
                  <a:srgbClr val="F4F4F4"/>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Slide Number">
            <a:extLst>
              <a:ext uri="{FF2B5EF4-FFF2-40B4-BE49-F238E27FC236}">
                <a16:creationId xmlns:a16="http://schemas.microsoft.com/office/drawing/2014/main" id="{FE2D392E-7C96-4444-AD29-1583819DF31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A8011AA6-FDD9-264C-9BC2-30803B5420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327768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mage with margins">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D4C4378-3339-3741-9AB1-56F6CD070219}"/>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574675" y="3429000"/>
            <a:ext cx="23237825" cy="9715500"/>
          </a:xfrm>
          <a:solidFill>
            <a:srgbClr val="525252"/>
          </a:solidFill>
        </p:spPr>
        <p:txBody>
          <a:bodyPr anchor="ctr"/>
          <a:lstStyle>
            <a:lvl1pPr algn="ctr">
              <a:defRPr>
                <a:solidFill>
                  <a:srgbClr val="F4F4F4"/>
                </a:solidFill>
              </a:defRPr>
            </a:lvl1pPr>
          </a:lstStyle>
          <a:p>
            <a:r>
              <a:rPr lang="en-US" dirty="0"/>
              <a:t>Place imagery here</a:t>
            </a:r>
          </a:p>
        </p:txBody>
      </p:sp>
      <p:sp>
        <p:nvSpPr>
          <p:cNvPr id="3" name="Title 1">
            <a:extLst>
              <a:ext uri="{FF2B5EF4-FFF2-40B4-BE49-F238E27FC236}">
                <a16:creationId xmlns:a16="http://schemas.microsoft.com/office/drawing/2014/main" id="{63BB8FDD-3412-E9EE-8A7C-A6A76F2B68D8}"/>
              </a:ext>
            </a:extLst>
          </p:cNvPr>
          <p:cNvSpPr>
            <a:spLocks noGrp="1"/>
          </p:cNvSpPr>
          <p:nvPr>
            <p:ph type="title"/>
          </p:nvPr>
        </p:nvSpPr>
        <p:spPr>
          <a:xfrm>
            <a:off x="537972" y="396575"/>
            <a:ext cx="23274528" cy="2474216"/>
          </a:xfrm>
        </p:spPr>
        <p:txBody>
          <a:bodyPr rIns="457200"/>
          <a:lstStyle>
            <a:lvl1pPr>
              <a:lnSpc>
                <a:spcPct val="100000"/>
              </a:lnSpc>
              <a:defRPr>
                <a:solidFill>
                  <a:srgbClr val="F4F4F4"/>
                </a:solidFill>
              </a:defRPr>
            </a:lvl1pPr>
          </a:lstStyle>
          <a:p>
            <a:r>
              <a:rPr lang="en-US" dirty="0"/>
              <a:t>Click to edit Master title style</a:t>
            </a:r>
          </a:p>
        </p:txBody>
      </p:sp>
      <p:sp>
        <p:nvSpPr>
          <p:cNvPr id="2" name="Footer Placeholder 1">
            <a:extLst>
              <a:ext uri="{FF2B5EF4-FFF2-40B4-BE49-F238E27FC236}">
                <a16:creationId xmlns:a16="http://schemas.microsoft.com/office/drawing/2014/main" id="{5EEE0C51-04A9-2C41-9846-4EA234CF087A}"/>
              </a:ext>
            </a:extLst>
          </p:cNvPr>
          <p:cNvSpPr>
            <a:spLocks noGrp="1"/>
          </p:cNvSpPr>
          <p:nvPr>
            <p:ph type="ftr" sz="quarter" idx="16"/>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34970478-D2C2-5D42-A4C0-9336D6176B5A}"/>
              </a:ext>
            </a:extLst>
          </p:cNvPr>
          <p:cNvSpPr>
            <a:spLocks noGrp="1"/>
          </p:cNvSpPr>
          <p:nvPr>
            <p:ph type="sldNum" sz="quarter" idx="17"/>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16354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s grid">
    <p:bg>
      <p:bgPr>
        <a:solidFill>
          <a:schemeClr val="tx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1F98FABB-9E74-6D4A-BC4E-5CDA5B494956}"/>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6101026" y="899"/>
            <a:ext cx="12186973" cy="6115974"/>
          </a:xfrm>
          <a:solidFill>
            <a:srgbClr val="525252"/>
          </a:solidFill>
        </p:spPr>
        <p:txBody>
          <a:bodyPr anchor="ctr"/>
          <a:lstStyle>
            <a:lvl1pPr algn="ctr">
              <a:defRPr>
                <a:solidFill>
                  <a:srgbClr val="F4F4F4"/>
                </a:solidFill>
              </a:defRPr>
            </a:lvl1pPr>
          </a:lstStyle>
          <a:p>
            <a:r>
              <a:rPr lang="en-US" dirty="0"/>
              <a:t>Place imagery here</a:t>
            </a:r>
          </a:p>
        </p:txBody>
      </p:sp>
      <p:sp>
        <p:nvSpPr>
          <p:cNvPr id="11" name="Picture Placeholder 10">
            <a:extLst>
              <a:ext uri="{FF2B5EF4-FFF2-40B4-BE49-F238E27FC236}">
                <a16:creationId xmlns:a16="http://schemas.microsoft.com/office/drawing/2014/main" id="{7B9CB0EE-399D-E7B8-85E6-488055A857C4}"/>
              </a:ext>
            </a:extLst>
          </p:cNvPr>
          <p:cNvSpPr>
            <a:spLocks noGrp="1"/>
          </p:cNvSpPr>
          <p:nvPr>
            <p:ph type="pic" sz="quarter" idx="19" hasCustomPrompt="1"/>
          </p:nvPr>
        </p:nvSpPr>
        <p:spPr>
          <a:xfrm>
            <a:off x="1588" y="6116873"/>
            <a:ext cx="6077577" cy="6080596"/>
          </a:xfrm>
          <a:solidFill>
            <a:srgbClr val="525252"/>
          </a:solidFill>
        </p:spPr>
        <p:txBody>
          <a:bodyPr anchor="ctr"/>
          <a:lstStyle>
            <a:lvl1pPr algn="ctr">
              <a:defRPr>
                <a:solidFill>
                  <a:srgbClr val="F4F4F4"/>
                </a:solidFill>
              </a:defRPr>
            </a:lvl1pPr>
          </a:lstStyle>
          <a:p>
            <a:r>
              <a:rPr lang="en-US" dirty="0"/>
              <a:t>Place imagery here</a:t>
            </a:r>
          </a:p>
        </p:txBody>
      </p:sp>
      <p:sp>
        <p:nvSpPr>
          <p:cNvPr id="12" name="Picture Placeholder 10">
            <a:extLst>
              <a:ext uri="{FF2B5EF4-FFF2-40B4-BE49-F238E27FC236}">
                <a16:creationId xmlns:a16="http://schemas.microsoft.com/office/drawing/2014/main" id="{006E546E-2AFE-C74E-3532-5D6612A3AD87}"/>
              </a:ext>
            </a:extLst>
          </p:cNvPr>
          <p:cNvSpPr>
            <a:spLocks noGrp="1"/>
          </p:cNvSpPr>
          <p:nvPr>
            <p:ph type="pic" sz="quarter" idx="20" hasCustomPrompt="1"/>
          </p:nvPr>
        </p:nvSpPr>
        <p:spPr>
          <a:xfrm>
            <a:off x="12222885" y="6116873"/>
            <a:ext cx="12162702" cy="6080596"/>
          </a:xfrm>
          <a:solidFill>
            <a:srgbClr val="525252"/>
          </a:solidFill>
        </p:spPr>
        <p:txBody>
          <a:bodyPr anchor="ctr"/>
          <a:lstStyle>
            <a:lvl1pPr algn="ctr">
              <a:defRPr>
                <a:solidFill>
                  <a:srgbClr val="F4F4F4"/>
                </a:solidFill>
              </a:defRPr>
            </a:lvl1pPr>
          </a:lstStyle>
          <a:p>
            <a:r>
              <a:rPr lang="en-US" dirty="0"/>
              <a:t>Place imagery here</a:t>
            </a:r>
          </a:p>
        </p:txBody>
      </p:sp>
      <p:sp>
        <p:nvSpPr>
          <p:cNvPr id="3" name="Title 1">
            <a:extLst>
              <a:ext uri="{FF2B5EF4-FFF2-40B4-BE49-F238E27FC236}">
                <a16:creationId xmlns:a16="http://schemas.microsoft.com/office/drawing/2014/main" id="{63BB8FDD-3412-E9EE-8A7C-A6A76F2B68D8}"/>
              </a:ext>
            </a:extLst>
          </p:cNvPr>
          <p:cNvSpPr>
            <a:spLocks noGrp="1"/>
          </p:cNvSpPr>
          <p:nvPr>
            <p:ph type="title"/>
          </p:nvPr>
        </p:nvSpPr>
        <p:spPr>
          <a:xfrm>
            <a:off x="537973" y="396575"/>
            <a:ext cx="4986528" cy="3032426"/>
          </a:xfrm>
        </p:spPr>
        <p:txBody>
          <a:bodyPr rIns="457200"/>
          <a:lstStyle>
            <a:lvl1pPr>
              <a:lnSpc>
                <a:spcPct val="100000"/>
              </a:lnSpc>
              <a:defRPr>
                <a:solidFill>
                  <a:srgbClr val="F4F4F4"/>
                </a:solidFill>
              </a:defRPr>
            </a:lvl1pPr>
          </a:lstStyle>
          <a:p>
            <a:r>
              <a:rPr lang="en-US" dirty="0"/>
              <a:t>Click to edit Master title style</a:t>
            </a:r>
          </a:p>
        </p:txBody>
      </p:sp>
      <p:sp>
        <p:nvSpPr>
          <p:cNvPr id="6" name="Text Placeholder 10">
            <a:extLst>
              <a:ext uri="{FF2B5EF4-FFF2-40B4-BE49-F238E27FC236}">
                <a16:creationId xmlns:a16="http://schemas.microsoft.com/office/drawing/2014/main" id="{E0DA1707-6C7E-1724-4E62-628D2A33B386}"/>
              </a:ext>
            </a:extLst>
          </p:cNvPr>
          <p:cNvSpPr>
            <a:spLocks noGrp="1"/>
          </p:cNvSpPr>
          <p:nvPr>
            <p:ph type="body" sz="quarter" idx="17"/>
          </p:nvPr>
        </p:nvSpPr>
        <p:spPr>
          <a:xfrm>
            <a:off x="6670940" y="6858000"/>
            <a:ext cx="4960170" cy="5138738"/>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10">
            <a:extLst>
              <a:ext uri="{FF2B5EF4-FFF2-40B4-BE49-F238E27FC236}">
                <a16:creationId xmlns:a16="http://schemas.microsoft.com/office/drawing/2014/main" id="{6678E61A-FAE0-02C2-9E52-B553A1B787BE}"/>
              </a:ext>
            </a:extLst>
          </p:cNvPr>
          <p:cNvSpPr>
            <a:spLocks noGrp="1"/>
          </p:cNvSpPr>
          <p:nvPr>
            <p:ph type="body" sz="quarter" idx="18"/>
          </p:nvPr>
        </p:nvSpPr>
        <p:spPr>
          <a:xfrm>
            <a:off x="18859500" y="495789"/>
            <a:ext cx="4960170" cy="5138738"/>
          </a:xfrm>
        </p:spPr>
        <p:txBody>
          <a:bodyPr/>
          <a:lstStyle>
            <a:lvl1pPr>
              <a:spcBef>
                <a:spcPts val="0"/>
              </a:spcBef>
              <a:spcAft>
                <a:spcPts val="3600"/>
              </a:spcAft>
              <a:defRPr sz="3600">
                <a:solidFill>
                  <a:srgbClr val="F4F4F4"/>
                </a:solidFill>
              </a:defRPr>
            </a:lvl1pPr>
            <a:lvl2pPr marL="256032" indent="-256032">
              <a:spcBef>
                <a:spcPts val="0"/>
              </a:spcBef>
              <a:spcAft>
                <a:spcPts val="3600"/>
              </a:spcAft>
              <a:defRPr sz="3600">
                <a:solidFill>
                  <a:srgbClr val="F4F4F4"/>
                </a:solidFill>
              </a:defRPr>
            </a:lvl2pPr>
            <a:lvl3pPr marL="512064" indent="-256032">
              <a:spcBef>
                <a:spcPts val="0"/>
              </a:spcBef>
              <a:spcAft>
                <a:spcPts val="3600"/>
              </a:spcAft>
              <a:defRPr sz="3600">
                <a:solidFill>
                  <a:srgbClr val="F4F4F4"/>
                </a:solidFill>
              </a:defRPr>
            </a:lvl3pPr>
            <a:lvl4pPr marL="768096" indent="-256032">
              <a:spcBef>
                <a:spcPts val="0"/>
              </a:spcBef>
              <a:spcAft>
                <a:spcPts val="3600"/>
              </a:spcAft>
              <a:defRPr sz="3600">
                <a:solidFill>
                  <a:srgbClr val="F4F4F4"/>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7" name="Slide Number">
            <a:extLst>
              <a:ext uri="{FF2B5EF4-FFF2-40B4-BE49-F238E27FC236}">
                <a16:creationId xmlns:a16="http://schemas.microsoft.com/office/drawing/2014/main" id="{211D5897-A871-3048-81CE-5B56FF6FE76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8" name="Footer Placeholder 1">
            <a:extLst>
              <a:ext uri="{FF2B5EF4-FFF2-40B4-BE49-F238E27FC236}">
                <a16:creationId xmlns:a16="http://schemas.microsoft.com/office/drawing/2014/main" id="{EA794565-209F-6C4D-A35E-0003E852A8C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18615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Image with margins">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B766D6E-DF18-5448-B596-5E2F0F06EFC3}"/>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 name="Picture Placeholder 3">
            <a:extLst>
              <a:ext uri="{FF2B5EF4-FFF2-40B4-BE49-F238E27FC236}">
                <a16:creationId xmlns:a16="http://schemas.microsoft.com/office/drawing/2014/main" id="{34239CCE-9A38-90E1-F860-FF40FBDA2409}"/>
              </a:ext>
            </a:extLst>
          </p:cNvPr>
          <p:cNvSpPr>
            <a:spLocks noGrp="1"/>
          </p:cNvSpPr>
          <p:nvPr>
            <p:ph type="pic" sz="quarter" idx="11" hasCustomPrompt="1"/>
          </p:nvPr>
        </p:nvSpPr>
        <p:spPr>
          <a:xfrm>
            <a:off x="568325" y="569913"/>
            <a:ext cx="23244175" cy="12580936"/>
          </a:xfrm>
          <a:solidFill>
            <a:srgbClr val="525252"/>
          </a:solidFill>
        </p:spPr>
        <p:txBody>
          <a:bodyPr anchor="ctr"/>
          <a:lstStyle>
            <a:lvl1pPr algn="ctr">
              <a:defRPr>
                <a:solidFill>
                  <a:srgbClr val="F4F4F4"/>
                </a:solidFill>
              </a:defRPr>
            </a:lvl1pPr>
          </a:lstStyle>
          <a:p>
            <a:r>
              <a:rPr lang="en-US" dirty="0"/>
              <a:t>Place imagery here</a:t>
            </a:r>
          </a:p>
        </p:txBody>
      </p:sp>
      <p:sp>
        <p:nvSpPr>
          <p:cNvPr id="2" name="Footer Placeholder 1">
            <a:extLst>
              <a:ext uri="{FF2B5EF4-FFF2-40B4-BE49-F238E27FC236}">
                <a16:creationId xmlns:a16="http://schemas.microsoft.com/office/drawing/2014/main" id="{FCD1AC8C-8F0F-B94F-B801-C0B8A6994819}"/>
              </a:ext>
            </a:extLst>
          </p:cNvPr>
          <p:cNvSpPr>
            <a:spLocks noGrp="1"/>
          </p:cNvSpPr>
          <p:nvPr>
            <p:ph type="ftr" sz="quarter" idx="12"/>
          </p:nvPr>
        </p:nvSpPr>
        <p:spPr/>
        <p:txBody>
          <a:bodyPr/>
          <a:lstStyle/>
          <a:p>
            <a:r>
              <a:rPr lang="en-US" dirty="0"/>
              <a:t>IBM</a:t>
            </a:r>
            <a:r>
              <a:rPr lang="uk-UA" dirty="0"/>
              <a:t> </a:t>
            </a:r>
            <a:r>
              <a:rPr lang="en-US" dirty="0"/>
              <a:t>TechXchange | © 2026 IBM Corporation</a:t>
            </a:r>
          </a:p>
        </p:txBody>
      </p:sp>
      <p:sp>
        <p:nvSpPr>
          <p:cNvPr id="9" name="Slide Number Placeholder 8">
            <a:extLst>
              <a:ext uri="{FF2B5EF4-FFF2-40B4-BE49-F238E27FC236}">
                <a16:creationId xmlns:a16="http://schemas.microsoft.com/office/drawing/2014/main" id="{5C6FCCF3-CE85-B140-834B-ED885A8CA9BE}"/>
              </a:ext>
            </a:extLst>
          </p:cNvPr>
          <p:cNvSpPr>
            <a:spLocks noGrp="1"/>
          </p:cNvSpPr>
          <p:nvPr>
            <p:ph type="sldNum" sz="quarter" idx="13"/>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7694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half, right side imagery, white">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95FA743-BB9E-5046-94E6-50631A610C9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Picture Placeholder 6">
            <a:extLst>
              <a:ext uri="{FF2B5EF4-FFF2-40B4-BE49-F238E27FC236}">
                <a16:creationId xmlns:a16="http://schemas.microsoft.com/office/drawing/2014/main" id="{9CD5B627-E439-376E-A00C-87BAFF059FD8}"/>
              </a:ext>
            </a:extLst>
          </p:cNvPr>
          <p:cNvSpPr>
            <a:spLocks noGrp="1"/>
          </p:cNvSpPr>
          <p:nvPr>
            <p:ph type="pic" sz="quarter" idx="12" hasCustomPrompt="1"/>
          </p:nvPr>
        </p:nvSpPr>
        <p:spPr>
          <a:xfrm>
            <a:off x="12763500" y="550035"/>
            <a:ext cx="1104900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chemeClr val="tx1"/>
                </a:solidFill>
              </a:defRPr>
            </a:lvl1pPr>
          </a:lstStyle>
          <a:p>
            <a:r>
              <a:rPr lang="en-US" dirty="0"/>
              <a:t>Click to edit Master title style</a:t>
            </a:r>
          </a:p>
        </p:txBody>
      </p:sp>
      <p:sp>
        <p:nvSpPr>
          <p:cNvPr id="6" name="Slide Number">
            <a:extLst>
              <a:ext uri="{FF2B5EF4-FFF2-40B4-BE49-F238E27FC236}">
                <a16:creationId xmlns:a16="http://schemas.microsoft.com/office/drawing/2014/main" id="{37468C12-89F5-B24E-83C2-04793DACE4D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41F39F1C-F0AC-544F-B908-F1771E14ABE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519448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 2 images, white">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CF11CAD6-2DA7-F948-879E-1BEDFFA9396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4" name="Picture Placeholder 6">
            <a:extLst>
              <a:ext uri="{FF2B5EF4-FFF2-40B4-BE49-F238E27FC236}">
                <a16:creationId xmlns:a16="http://schemas.microsoft.com/office/drawing/2014/main" id="{81C1AB2F-C9F7-0751-0A76-85DF06D92937}"/>
              </a:ext>
            </a:extLst>
          </p:cNvPr>
          <p:cNvSpPr>
            <a:spLocks noGrp="1"/>
          </p:cNvSpPr>
          <p:nvPr>
            <p:ph type="pic" sz="quarter" idx="12" hasCustomPrompt="1"/>
          </p:nvPr>
        </p:nvSpPr>
        <p:spPr>
          <a:xfrm>
            <a:off x="12838303" y="533400"/>
            <a:ext cx="5486400" cy="5486400"/>
          </a:xfrm>
          <a:solidFill>
            <a:srgbClr val="C6C6C6"/>
          </a:solidFill>
        </p:spPr>
        <p:txBody>
          <a:bodyPr anchor="ctr"/>
          <a:lstStyle>
            <a:lvl1pPr algn="ctr">
              <a:defRPr>
                <a:solidFill>
                  <a:schemeClr val="tx1"/>
                </a:solidFill>
              </a:defRPr>
            </a:lvl1pPr>
          </a:lstStyle>
          <a:p>
            <a:r>
              <a:rPr lang="en-US" dirty="0"/>
              <a:t>Place imagery here</a:t>
            </a:r>
          </a:p>
        </p:txBody>
      </p:sp>
      <p:sp>
        <p:nvSpPr>
          <p:cNvPr id="16" name="Picture Placeholder 6">
            <a:extLst>
              <a:ext uri="{FF2B5EF4-FFF2-40B4-BE49-F238E27FC236}">
                <a16:creationId xmlns:a16="http://schemas.microsoft.com/office/drawing/2014/main" id="{C30E6080-9E57-84EE-DA6B-A3ABABE24DBA}"/>
              </a:ext>
            </a:extLst>
          </p:cNvPr>
          <p:cNvSpPr>
            <a:spLocks noGrp="1"/>
          </p:cNvSpPr>
          <p:nvPr>
            <p:ph type="pic" sz="quarter" idx="13" hasCustomPrompt="1"/>
          </p:nvPr>
        </p:nvSpPr>
        <p:spPr>
          <a:xfrm>
            <a:off x="18317316" y="6019800"/>
            <a:ext cx="5486400" cy="5486400"/>
          </a:xfrm>
          <a:solidFill>
            <a:srgbClr val="C6C6C6"/>
          </a:solidFill>
        </p:spPr>
        <p:txBody>
          <a:bodyPr anchor="ctr"/>
          <a:lstStyle>
            <a:lvl1pPr algn="ctr">
              <a:defRPr>
                <a:solidFill>
                  <a:schemeClr val="tx1"/>
                </a:solidFill>
              </a:defRPr>
            </a:lvl1pPr>
          </a:lstStyle>
          <a:p>
            <a:r>
              <a:rPr lang="en-US" dirty="0"/>
              <a:t>Place imagery here</a:t>
            </a:r>
          </a:p>
        </p:txBody>
      </p:sp>
      <p:sp>
        <p:nvSpPr>
          <p:cNvPr id="4" name="Title 1">
            <a:extLst>
              <a:ext uri="{FF2B5EF4-FFF2-40B4-BE49-F238E27FC236}">
                <a16:creationId xmlns:a16="http://schemas.microsoft.com/office/drawing/2014/main" id="{753D1387-1AEB-51D7-32CA-2489D1480281}"/>
              </a:ext>
            </a:extLst>
          </p:cNvPr>
          <p:cNvSpPr>
            <a:spLocks noGrp="1"/>
          </p:cNvSpPr>
          <p:nvPr>
            <p:ph type="title"/>
          </p:nvPr>
        </p:nvSpPr>
        <p:spPr>
          <a:xfrm>
            <a:off x="537972" y="396574"/>
            <a:ext cx="11050589" cy="11600163"/>
          </a:xfrm>
        </p:spPr>
        <p:txBody>
          <a:bodyPr rIns="457200"/>
          <a:lstStyle>
            <a:lvl1pPr>
              <a:lnSpc>
                <a:spcPct val="100000"/>
              </a:lnSpc>
              <a:defRPr>
                <a:solidFill>
                  <a:schemeClr val="tx1"/>
                </a:solidFill>
              </a:defRPr>
            </a:lvl1pPr>
          </a:lstStyle>
          <a:p>
            <a:r>
              <a:rPr lang="en-US" dirty="0"/>
              <a:t>Click to edit Master title style</a:t>
            </a:r>
          </a:p>
        </p:txBody>
      </p:sp>
      <p:sp>
        <p:nvSpPr>
          <p:cNvPr id="41" name="Slide Number">
            <a:extLst>
              <a:ext uri="{FF2B5EF4-FFF2-40B4-BE49-F238E27FC236}">
                <a16:creationId xmlns:a16="http://schemas.microsoft.com/office/drawing/2014/main" id="{FFA2F5F2-CC72-2E4C-9CDF-488F96A8832B}"/>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2" name="Footer Placeholder 1">
            <a:extLst>
              <a:ext uri="{FF2B5EF4-FFF2-40B4-BE49-F238E27FC236}">
                <a16:creationId xmlns:a16="http://schemas.microsoft.com/office/drawing/2014/main" id="{8BF7D105-CC4E-594E-9202-270CB7E4726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grpSp>
        <p:nvGrpSpPr>
          <p:cNvPr id="44" name="Graphic 57">
            <a:extLst>
              <a:ext uri="{FF2B5EF4-FFF2-40B4-BE49-F238E27FC236}">
                <a16:creationId xmlns:a16="http://schemas.microsoft.com/office/drawing/2014/main" id="{9113E590-E55D-4B41-B22D-64CA041435B6}"/>
              </a:ext>
            </a:extLst>
          </p:cNvPr>
          <p:cNvGrpSpPr/>
          <p:nvPr userDrawn="1"/>
        </p:nvGrpSpPr>
        <p:grpSpPr>
          <a:xfrm>
            <a:off x="15560391" y="8755793"/>
            <a:ext cx="2755261" cy="2755261"/>
            <a:chOff x="11380787" y="6045200"/>
            <a:chExt cx="1622725" cy="1622725"/>
          </a:xfrm>
          <a:solidFill>
            <a:srgbClr val="0F62FE"/>
          </a:solidFill>
        </p:grpSpPr>
        <p:sp>
          <p:nvSpPr>
            <p:cNvPr id="46" name="Freeform 45">
              <a:extLst>
                <a:ext uri="{FF2B5EF4-FFF2-40B4-BE49-F238E27FC236}">
                  <a16:creationId xmlns:a16="http://schemas.microsoft.com/office/drawing/2014/main" id="{9791A936-E687-C549-8CEF-D3A3A9D3E404}"/>
                </a:ext>
              </a:extLst>
            </p:cNvPr>
            <p:cNvSpPr/>
            <p:nvPr/>
          </p:nvSpPr>
          <p:spPr>
            <a:xfrm>
              <a:off x="11989308" y="6907272"/>
              <a:ext cx="405681" cy="405681"/>
            </a:xfrm>
            <a:custGeom>
              <a:avLst/>
              <a:gdLst>
                <a:gd name="connsiteX0" fmla="*/ 405681 w 405681"/>
                <a:gd name="connsiteY0" fmla="*/ 202841 h 405681"/>
                <a:gd name="connsiteX1" fmla="*/ 202841 w 405681"/>
                <a:gd name="connsiteY1" fmla="*/ 405681 h 405681"/>
                <a:gd name="connsiteX2" fmla="*/ 0 w 405681"/>
                <a:gd name="connsiteY2" fmla="*/ 202841 h 405681"/>
                <a:gd name="connsiteX3" fmla="*/ 202841 w 405681"/>
                <a:gd name="connsiteY3" fmla="*/ 0 h 405681"/>
                <a:gd name="connsiteX4" fmla="*/ 405681 w 405681"/>
                <a:gd name="connsiteY4" fmla="*/ 202841 h 4056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681" h="405681">
                  <a:moveTo>
                    <a:pt x="405681" y="202841"/>
                  </a:moveTo>
                  <a:cubicBezTo>
                    <a:pt x="405681" y="314866"/>
                    <a:pt x="314866" y="405681"/>
                    <a:pt x="202841" y="405681"/>
                  </a:cubicBezTo>
                  <a:cubicBezTo>
                    <a:pt x="90815" y="405681"/>
                    <a:pt x="0" y="314866"/>
                    <a:pt x="0" y="202841"/>
                  </a:cubicBezTo>
                  <a:cubicBezTo>
                    <a:pt x="0" y="90815"/>
                    <a:pt x="90815" y="0"/>
                    <a:pt x="202841" y="0"/>
                  </a:cubicBezTo>
                  <a:cubicBezTo>
                    <a:pt x="314866" y="0"/>
                    <a:pt x="405681" y="90815"/>
                    <a:pt x="405681" y="202841"/>
                  </a:cubicBezTo>
                  <a:close/>
                </a:path>
              </a:pathLst>
            </a:custGeom>
            <a:grpFill/>
            <a:ln w="0" cap="flat">
              <a:noFill/>
              <a:prstDash val="solid"/>
              <a:miter/>
            </a:ln>
          </p:spPr>
          <p:txBody>
            <a:bodyPr rtlCol="0" anchor="ctr"/>
            <a:lstStyle/>
            <a:p>
              <a:endParaRPr lang="en-UA"/>
            </a:p>
          </p:txBody>
        </p:sp>
        <p:sp>
          <p:nvSpPr>
            <p:cNvPr id="47" name="Freeform 46">
              <a:extLst>
                <a:ext uri="{FF2B5EF4-FFF2-40B4-BE49-F238E27FC236}">
                  <a16:creationId xmlns:a16="http://schemas.microsoft.com/office/drawing/2014/main" id="{1962D36A-259B-C942-AC79-870C8A668C27}"/>
                </a:ext>
              </a:extLst>
            </p:cNvPr>
            <p:cNvSpPr/>
            <p:nvPr/>
          </p:nvSpPr>
          <p:spPr>
            <a:xfrm>
              <a:off x="11380787" y="6552301"/>
              <a:ext cx="1622725" cy="1115623"/>
            </a:xfrm>
            <a:custGeom>
              <a:avLst/>
              <a:gdLst>
                <a:gd name="connsiteX0" fmla="*/ 1622725 w 1622725"/>
                <a:gd name="connsiteY0" fmla="*/ 557812 h 1115623"/>
                <a:gd name="connsiteX1" fmla="*/ 811363 w 1622725"/>
                <a:gd name="connsiteY1" fmla="*/ 1115624 h 1115623"/>
                <a:gd name="connsiteX2" fmla="*/ 0 w 1622725"/>
                <a:gd name="connsiteY2" fmla="*/ 557812 h 1115623"/>
                <a:gd name="connsiteX3" fmla="*/ 811363 w 1622725"/>
                <a:gd name="connsiteY3" fmla="*/ 0 h 1115623"/>
                <a:gd name="connsiteX4" fmla="*/ 1622725 w 1622725"/>
                <a:gd name="connsiteY4" fmla="*/ 557812 h 1115623"/>
                <a:gd name="connsiteX5" fmla="*/ 1267754 w 1622725"/>
                <a:gd name="connsiteY5" fmla="*/ 557812 h 1115623"/>
                <a:gd name="connsiteX6" fmla="*/ 811363 w 1622725"/>
                <a:gd name="connsiteY6" fmla="*/ 101420 h 1115623"/>
                <a:gd name="connsiteX7" fmla="*/ 354971 w 1622725"/>
                <a:gd name="connsiteY7" fmla="*/ 557812 h 1115623"/>
                <a:gd name="connsiteX8" fmla="*/ 811363 w 1622725"/>
                <a:gd name="connsiteY8" fmla="*/ 1014203 h 1115623"/>
                <a:gd name="connsiteX9" fmla="*/ 1267754 w 1622725"/>
                <a:gd name="connsiteY9" fmla="*/ 557812 h 1115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2725" h="1115623">
                  <a:moveTo>
                    <a:pt x="1622725" y="557812"/>
                  </a:moveTo>
                  <a:cubicBezTo>
                    <a:pt x="1489143" y="885594"/>
                    <a:pt x="1176167" y="1115624"/>
                    <a:pt x="811363" y="1115624"/>
                  </a:cubicBezTo>
                  <a:cubicBezTo>
                    <a:pt x="446559" y="1115624"/>
                    <a:pt x="133582" y="885594"/>
                    <a:pt x="0" y="557812"/>
                  </a:cubicBezTo>
                  <a:cubicBezTo>
                    <a:pt x="133582" y="230029"/>
                    <a:pt x="446559" y="0"/>
                    <a:pt x="811363" y="0"/>
                  </a:cubicBezTo>
                  <a:cubicBezTo>
                    <a:pt x="1176167" y="0"/>
                    <a:pt x="1489143" y="230029"/>
                    <a:pt x="1622725" y="557812"/>
                  </a:cubicBezTo>
                  <a:close/>
                  <a:moveTo>
                    <a:pt x="1267754" y="557812"/>
                  </a:moveTo>
                  <a:cubicBezTo>
                    <a:pt x="1267754" y="305754"/>
                    <a:pt x="1063422" y="101420"/>
                    <a:pt x="811363" y="101420"/>
                  </a:cubicBezTo>
                  <a:cubicBezTo>
                    <a:pt x="559303" y="101420"/>
                    <a:pt x="354971" y="305754"/>
                    <a:pt x="354971" y="557812"/>
                  </a:cubicBezTo>
                  <a:cubicBezTo>
                    <a:pt x="354971" y="809869"/>
                    <a:pt x="559303" y="1014203"/>
                    <a:pt x="811363" y="1014203"/>
                  </a:cubicBezTo>
                  <a:cubicBezTo>
                    <a:pt x="1063422" y="1014203"/>
                    <a:pt x="1267754" y="809869"/>
                    <a:pt x="1267754" y="557812"/>
                  </a:cubicBezTo>
                  <a:close/>
                </a:path>
              </a:pathLst>
            </a:custGeom>
            <a:grpFill/>
            <a:ln w="0" cap="flat">
              <a:noFill/>
              <a:prstDash val="solid"/>
              <a:miter/>
            </a:ln>
          </p:spPr>
          <p:txBody>
            <a:bodyPr rtlCol="0" anchor="ctr"/>
            <a:lstStyle/>
            <a:p>
              <a:endParaRPr lang="en-UA"/>
            </a:p>
          </p:txBody>
        </p:sp>
        <p:sp>
          <p:nvSpPr>
            <p:cNvPr id="48" name="Freeform 47">
              <a:extLst>
                <a:ext uri="{FF2B5EF4-FFF2-40B4-BE49-F238E27FC236}">
                  <a16:creationId xmlns:a16="http://schemas.microsoft.com/office/drawing/2014/main" id="{4F5864EA-E591-DC4D-AC39-0725DC547D0A}"/>
                </a:ext>
              </a:extLst>
            </p:cNvPr>
            <p:cNvSpPr/>
            <p:nvPr/>
          </p:nvSpPr>
          <p:spPr>
            <a:xfrm>
              <a:off x="11431497" y="6045200"/>
              <a:ext cx="1521304" cy="608521"/>
            </a:xfrm>
            <a:custGeom>
              <a:avLst/>
              <a:gdLst>
                <a:gd name="connsiteX0" fmla="*/ 760653 w 1521304"/>
                <a:gd name="connsiteY0" fmla="*/ 0 h 608521"/>
                <a:gd name="connsiteX1" fmla="*/ 0 w 1521304"/>
                <a:gd name="connsiteY1" fmla="*/ 456392 h 608521"/>
                <a:gd name="connsiteX2" fmla="*/ 0 w 1521304"/>
                <a:gd name="connsiteY2" fmla="*/ 608522 h 608521"/>
                <a:gd name="connsiteX3" fmla="*/ 760653 w 1521304"/>
                <a:gd name="connsiteY3" fmla="*/ 253551 h 608521"/>
                <a:gd name="connsiteX4" fmla="*/ 1521305 w 1521304"/>
                <a:gd name="connsiteY4" fmla="*/ 608522 h 608521"/>
                <a:gd name="connsiteX5" fmla="*/ 1521305 w 1521304"/>
                <a:gd name="connsiteY5" fmla="*/ 456392 h 608521"/>
                <a:gd name="connsiteX6" fmla="*/ 760653 w 1521304"/>
                <a:gd name="connsiteY6" fmla="*/ 0 h 608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304" h="608521">
                  <a:moveTo>
                    <a:pt x="760653" y="0"/>
                  </a:moveTo>
                  <a:cubicBezTo>
                    <a:pt x="436093" y="0"/>
                    <a:pt x="152678" y="183456"/>
                    <a:pt x="0" y="456392"/>
                  </a:cubicBezTo>
                  <a:lnTo>
                    <a:pt x="0" y="608522"/>
                  </a:lnTo>
                  <a:cubicBezTo>
                    <a:pt x="181687" y="391616"/>
                    <a:pt x="454964" y="253551"/>
                    <a:pt x="760653" y="253551"/>
                  </a:cubicBezTo>
                  <a:cubicBezTo>
                    <a:pt x="1066341" y="253551"/>
                    <a:pt x="1339618" y="391616"/>
                    <a:pt x="1521305" y="608522"/>
                  </a:cubicBezTo>
                  <a:lnTo>
                    <a:pt x="1521305" y="456392"/>
                  </a:lnTo>
                  <a:cubicBezTo>
                    <a:pt x="1368627" y="183456"/>
                    <a:pt x="1085212" y="0"/>
                    <a:pt x="760653" y="0"/>
                  </a:cubicBezTo>
                  <a:close/>
                </a:path>
              </a:pathLst>
            </a:custGeom>
            <a:grpFill/>
            <a:ln w="0" cap="flat">
              <a:noFill/>
              <a:prstDash val="solid"/>
              <a:miter/>
            </a:ln>
          </p:spPr>
          <p:txBody>
            <a:bodyPr rtlCol="0" anchor="ctr"/>
            <a:lstStyle/>
            <a:p>
              <a:endParaRPr lang="en-UA"/>
            </a:p>
          </p:txBody>
        </p:sp>
      </p:grpSp>
      <p:sp>
        <p:nvSpPr>
          <p:cNvPr id="50" name="Freeform: Shape 4">
            <a:extLst>
              <a:ext uri="{FF2B5EF4-FFF2-40B4-BE49-F238E27FC236}">
                <a16:creationId xmlns:a16="http://schemas.microsoft.com/office/drawing/2014/main" id="{AE6238C9-D4D6-5640-BD7A-5CD695144BDA}"/>
              </a:ext>
            </a:extLst>
          </p:cNvPr>
          <p:cNvSpPr>
            <a:spLocks noChangeAspect="1"/>
          </p:cNvSpPr>
          <p:nvPr userDrawn="1"/>
        </p:nvSpPr>
        <p:spPr>
          <a:xfrm flipH="1">
            <a:off x="12838303" y="6019800"/>
            <a:ext cx="2741794" cy="2743200"/>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6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6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6" y="1433311"/>
                </a:lnTo>
                <a:cubicBezTo>
                  <a:pt x="1432576" y="1243036"/>
                  <a:pt x="1356907" y="1060841"/>
                  <a:pt x="1222465" y="927134"/>
                </a:cubicBezTo>
                <a:cubicBezTo>
                  <a:pt x="1088023" y="793426"/>
                  <a:pt x="906564" y="717023"/>
                  <a:pt x="716288" y="717023"/>
                </a:cubicBezTo>
                <a:close/>
                <a:moveTo>
                  <a:pt x="1222465" y="210111"/>
                </a:moveTo>
                <a:cubicBezTo>
                  <a:pt x="1356907" y="344553"/>
                  <a:pt x="1432576" y="526747"/>
                  <a:pt x="1432576"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42BE65"/>
          </a:solidFill>
          <a:ln w="7342" cap="flat">
            <a:noFill/>
            <a:prstDash val="solid"/>
            <a:miter/>
          </a:ln>
        </p:spPr>
        <p:txBody>
          <a:bodyPr rtlCol="0" anchor="ctr"/>
          <a:lstStyle/>
          <a:p>
            <a:endParaRPr lang="uk-UA"/>
          </a:p>
        </p:txBody>
      </p:sp>
      <p:grpSp>
        <p:nvGrpSpPr>
          <p:cNvPr id="51" name="Group 50">
            <a:extLst>
              <a:ext uri="{FF2B5EF4-FFF2-40B4-BE49-F238E27FC236}">
                <a16:creationId xmlns:a16="http://schemas.microsoft.com/office/drawing/2014/main" id="{CB313CA3-9BA7-BD46-BF94-493864E19262}"/>
              </a:ext>
            </a:extLst>
          </p:cNvPr>
          <p:cNvGrpSpPr>
            <a:grpSpLocks noChangeAspect="1"/>
          </p:cNvGrpSpPr>
          <p:nvPr userDrawn="1"/>
        </p:nvGrpSpPr>
        <p:grpSpPr>
          <a:xfrm>
            <a:off x="15572452" y="6019800"/>
            <a:ext cx="2743200" cy="2743200"/>
            <a:chOff x="8779485" y="-1528516"/>
            <a:chExt cx="952500" cy="952500"/>
          </a:xfrm>
        </p:grpSpPr>
        <p:sp>
          <p:nvSpPr>
            <p:cNvPr id="52" name="Freeform: Shape 30">
              <a:extLst>
                <a:ext uri="{FF2B5EF4-FFF2-40B4-BE49-F238E27FC236}">
                  <a16:creationId xmlns:a16="http://schemas.microsoft.com/office/drawing/2014/main" id="{B8455735-A19D-E84B-ABFD-03AD7DFFE5AB}"/>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3" name="Freeform: Shape 31">
              <a:extLst>
                <a:ext uri="{FF2B5EF4-FFF2-40B4-BE49-F238E27FC236}">
                  <a16:creationId xmlns:a16="http://schemas.microsoft.com/office/drawing/2014/main" id="{1BEBFCB3-6693-9942-8868-C4EB71C1AE3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
        <p:nvSpPr>
          <p:cNvPr id="54" name="Freeform: Shape 14">
            <a:extLst>
              <a:ext uri="{FF2B5EF4-FFF2-40B4-BE49-F238E27FC236}">
                <a16:creationId xmlns:a16="http://schemas.microsoft.com/office/drawing/2014/main" id="{0CF5EF14-D26A-684E-87E7-D6BB9F98026E}"/>
              </a:ext>
            </a:extLst>
          </p:cNvPr>
          <p:cNvSpPr>
            <a:spLocks noChangeAspect="1"/>
          </p:cNvSpPr>
          <p:nvPr userDrawn="1"/>
        </p:nvSpPr>
        <p:spPr>
          <a:xfrm>
            <a:off x="18324703" y="3276599"/>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D2A105"/>
          </a:solidFill>
          <a:ln w="33950" cap="flat">
            <a:noFill/>
            <a:prstDash val="solid"/>
            <a:miter/>
          </a:ln>
        </p:spPr>
        <p:txBody>
          <a:bodyPr rtlCol="0" anchor="ctr"/>
          <a:lstStyle/>
          <a:p>
            <a:pPr lvl="0"/>
            <a:endParaRPr lang="uk-UA"/>
          </a:p>
        </p:txBody>
      </p:sp>
      <p:sp>
        <p:nvSpPr>
          <p:cNvPr id="39" name="Freeform 38">
            <a:extLst>
              <a:ext uri="{FF2B5EF4-FFF2-40B4-BE49-F238E27FC236}">
                <a16:creationId xmlns:a16="http://schemas.microsoft.com/office/drawing/2014/main" id="{7FCD2C64-2269-E74E-B96A-BEA4CA3E0E02}"/>
              </a:ext>
            </a:extLst>
          </p:cNvPr>
          <p:cNvSpPr>
            <a:spLocks noChangeAspect="1"/>
          </p:cNvSpPr>
          <p:nvPr userDrawn="1"/>
        </p:nvSpPr>
        <p:spPr>
          <a:xfrm>
            <a:off x="21060516" y="681470"/>
            <a:ext cx="2742927" cy="2462400"/>
          </a:xfrm>
          <a:custGeom>
            <a:avLst/>
            <a:gdLst>
              <a:gd name="connsiteX0" fmla="*/ 986981 w 1435609"/>
              <a:gd name="connsiteY0" fmla="*/ 1199059 h 1288785"/>
              <a:gd name="connsiteX1" fmla="*/ 1435609 w 1435609"/>
              <a:gd name="connsiteY1" fmla="*/ 1199059 h 1288785"/>
              <a:gd name="connsiteX2" fmla="*/ 1435609 w 1435609"/>
              <a:gd name="connsiteY2" fmla="*/ 1288785 h 1288785"/>
              <a:gd name="connsiteX3" fmla="*/ 986981 w 1435609"/>
              <a:gd name="connsiteY3" fmla="*/ 1288785 h 1288785"/>
              <a:gd name="connsiteX4" fmla="*/ 686807 w 1435609"/>
              <a:gd name="connsiteY4" fmla="*/ 1199059 h 1288785"/>
              <a:gd name="connsiteX5" fmla="*/ 748799 w 1435609"/>
              <a:gd name="connsiteY5" fmla="*/ 1199059 h 1288785"/>
              <a:gd name="connsiteX6" fmla="*/ 717803 w 1435609"/>
              <a:gd name="connsiteY6" fmla="*/ 1288785 h 1288785"/>
              <a:gd name="connsiteX7" fmla="*/ 0 w 1435609"/>
              <a:gd name="connsiteY7" fmla="*/ 1199059 h 1288785"/>
              <a:gd name="connsiteX8" fmla="*/ 448628 w 1435609"/>
              <a:gd name="connsiteY8" fmla="*/ 1199059 h 1288785"/>
              <a:gd name="connsiteX9" fmla="*/ 448628 w 1435609"/>
              <a:gd name="connsiteY9" fmla="*/ 1288785 h 1288785"/>
              <a:gd name="connsiteX10" fmla="*/ 0 w 1435609"/>
              <a:gd name="connsiteY10" fmla="*/ 1288785 h 1288785"/>
              <a:gd name="connsiteX11" fmla="*/ 986981 w 1435609"/>
              <a:gd name="connsiteY11" fmla="*/ 1027765 h 1288785"/>
              <a:gd name="connsiteX12" fmla="*/ 1435609 w 1435609"/>
              <a:gd name="connsiteY12" fmla="*/ 1027765 h 1288785"/>
              <a:gd name="connsiteX13" fmla="*/ 1435609 w 1435609"/>
              <a:gd name="connsiteY13" fmla="*/ 1117491 h 1288785"/>
              <a:gd name="connsiteX14" fmla="*/ 986981 w 1435609"/>
              <a:gd name="connsiteY14" fmla="*/ 1117491 h 1288785"/>
              <a:gd name="connsiteX15" fmla="*/ 626447 w 1435609"/>
              <a:gd name="connsiteY15" fmla="*/ 1027765 h 1288785"/>
              <a:gd name="connsiteX16" fmla="*/ 809161 w 1435609"/>
              <a:gd name="connsiteY16" fmla="*/ 1027765 h 1288785"/>
              <a:gd name="connsiteX17" fmla="*/ 777350 w 1435609"/>
              <a:gd name="connsiteY17" fmla="*/ 1117491 h 1288785"/>
              <a:gd name="connsiteX18" fmla="*/ 658258 w 1435609"/>
              <a:gd name="connsiteY18" fmla="*/ 1117491 h 1288785"/>
              <a:gd name="connsiteX19" fmla="*/ 0 w 1435609"/>
              <a:gd name="connsiteY19" fmla="*/ 1027765 h 1288785"/>
              <a:gd name="connsiteX20" fmla="*/ 448628 w 1435609"/>
              <a:gd name="connsiteY20" fmla="*/ 1027765 h 1288785"/>
              <a:gd name="connsiteX21" fmla="*/ 448628 w 1435609"/>
              <a:gd name="connsiteY21" fmla="*/ 1117491 h 1288785"/>
              <a:gd name="connsiteX22" fmla="*/ 0 w 1435609"/>
              <a:gd name="connsiteY22" fmla="*/ 1117491 h 1288785"/>
              <a:gd name="connsiteX23" fmla="*/ 986981 w 1435609"/>
              <a:gd name="connsiteY23" fmla="*/ 856471 h 1288785"/>
              <a:gd name="connsiteX24" fmla="*/ 1256158 w 1435609"/>
              <a:gd name="connsiteY24" fmla="*/ 856471 h 1288785"/>
              <a:gd name="connsiteX25" fmla="*/ 1256158 w 1435609"/>
              <a:gd name="connsiteY25" fmla="*/ 946197 h 1288785"/>
              <a:gd name="connsiteX26" fmla="*/ 986981 w 1435609"/>
              <a:gd name="connsiteY26" fmla="*/ 946197 h 1288785"/>
              <a:gd name="connsiteX27" fmla="*/ 566086 w 1435609"/>
              <a:gd name="connsiteY27" fmla="*/ 856471 h 1288785"/>
              <a:gd name="connsiteX28" fmla="*/ 869521 w 1435609"/>
              <a:gd name="connsiteY28" fmla="*/ 856471 h 1288785"/>
              <a:gd name="connsiteX29" fmla="*/ 837709 w 1435609"/>
              <a:gd name="connsiteY29" fmla="*/ 946197 h 1288785"/>
              <a:gd name="connsiteX30" fmla="*/ 597898 w 1435609"/>
              <a:gd name="connsiteY30" fmla="*/ 946197 h 1288785"/>
              <a:gd name="connsiteX31" fmla="*/ 179451 w 1435609"/>
              <a:gd name="connsiteY31" fmla="*/ 856471 h 1288785"/>
              <a:gd name="connsiteX32" fmla="*/ 448628 w 1435609"/>
              <a:gd name="connsiteY32" fmla="*/ 856471 h 1288785"/>
              <a:gd name="connsiteX33" fmla="*/ 448628 w 1435609"/>
              <a:gd name="connsiteY33" fmla="*/ 946197 h 1288785"/>
              <a:gd name="connsiteX34" fmla="*/ 179451 w 1435609"/>
              <a:gd name="connsiteY34" fmla="*/ 946197 h 1288785"/>
              <a:gd name="connsiteX35" fmla="*/ 986981 w 1435609"/>
              <a:gd name="connsiteY35" fmla="*/ 685177 h 1288785"/>
              <a:gd name="connsiteX36" fmla="*/ 1256158 w 1435609"/>
              <a:gd name="connsiteY36" fmla="*/ 685177 h 1288785"/>
              <a:gd name="connsiteX37" fmla="*/ 1256158 w 1435609"/>
              <a:gd name="connsiteY37" fmla="*/ 774903 h 1288785"/>
              <a:gd name="connsiteX38" fmla="*/ 986981 w 1435609"/>
              <a:gd name="connsiteY38" fmla="*/ 774903 h 1288785"/>
              <a:gd name="connsiteX39" fmla="*/ 506541 w 1435609"/>
              <a:gd name="connsiteY39" fmla="*/ 685177 h 1288785"/>
              <a:gd name="connsiteX40" fmla="*/ 929067 w 1435609"/>
              <a:gd name="connsiteY40" fmla="*/ 685177 h 1288785"/>
              <a:gd name="connsiteX41" fmla="*/ 898071 w 1435609"/>
              <a:gd name="connsiteY41" fmla="*/ 774903 h 1288785"/>
              <a:gd name="connsiteX42" fmla="*/ 537537 w 1435609"/>
              <a:gd name="connsiteY42" fmla="*/ 774903 h 1288785"/>
              <a:gd name="connsiteX43" fmla="*/ 179451 w 1435609"/>
              <a:gd name="connsiteY43" fmla="*/ 685177 h 1288785"/>
              <a:gd name="connsiteX44" fmla="*/ 448628 w 1435609"/>
              <a:gd name="connsiteY44" fmla="*/ 685177 h 1288785"/>
              <a:gd name="connsiteX45" fmla="*/ 448628 w 1435609"/>
              <a:gd name="connsiteY45" fmla="*/ 774903 h 1288785"/>
              <a:gd name="connsiteX46" fmla="*/ 179451 w 1435609"/>
              <a:gd name="connsiteY46" fmla="*/ 774903 h 1288785"/>
              <a:gd name="connsiteX47" fmla="*/ 179451 w 1435609"/>
              <a:gd name="connsiteY47" fmla="*/ 513883 h 1288785"/>
              <a:gd name="connsiteX48" fmla="*/ 692518 w 1435609"/>
              <a:gd name="connsiteY48" fmla="*/ 513883 h 1288785"/>
              <a:gd name="connsiteX49" fmla="*/ 717804 w 1435609"/>
              <a:gd name="connsiteY49" fmla="*/ 586480 h 1288785"/>
              <a:gd name="connsiteX50" fmla="*/ 743091 w 1435609"/>
              <a:gd name="connsiteY50" fmla="*/ 513883 h 1288785"/>
              <a:gd name="connsiteX51" fmla="*/ 1256157 w 1435609"/>
              <a:gd name="connsiteY51" fmla="*/ 513883 h 1288785"/>
              <a:gd name="connsiteX52" fmla="*/ 1256157 w 1435609"/>
              <a:gd name="connsiteY52" fmla="*/ 603609 h 1288785"/>
              <a:gd name="connsiteX53" fmla="*/ 986981 w 1435609"/>
              <a:gd name="connsiteY53" fmla="*/ 603609 h 1288785"/>
              <a:gd name="connsiteX54" fmla="*/ 986981 w 1435609"/>
              <a:gd name="connsiteY54" fmla="*/ 521224 h 1288785"/>
              <a:gd name="connsiteX55" fmla="*/ 958432 w 1435609"/>
              <a:gd name="connsiteY55" fmla="*/ 603609 h 1288785"/>
              <a:gd name="connsiteX56" fmla="*/ 477177 w 1435609"/>
              <a:gd name="connsiteY56" fmla="*/ 603609 h 1288785"/>
              <a:gd name="connsiteX57" fmla="*/ 448627 w 1435609"/>
              <a:gd name="connsiteY57" fmla="*/ 521224 h 1288785"/>
              <a:gd name="connsiteX58" fmla="*/ 448627 w 1435609"/>
              <a:gd name="connsiteY58" fmla="*/ 603609 h 1288785"/>
              <a:gd name="connsiteX59" fmla="*/ 179451 w 1435609"/>
              <a:gd name="connsiteY59" fmla="*/ 603609 h 1288785"/>
              <a:gd name="connsiteX60" fmla="*/ 802634 w 1435609"/>
              <a:gd name="connsiteY60" fmla="*/ 342588 h 1288785"/>
              <a:gd name="connsiteX61" fmla="*/ 1256156 w 1435609"/>
              <a:gd name="connsiteY61" fmla="*/ 342588 h 1288785"/>
              <a:gd name="connsiteX62" fmla="*/ 1256156 w 1435609"/>
              <a:gd name="connsiteY62" fmla="*/ 432314 h 1288785"/>
              <a:gd name="connsiteX63" fmla="*/ 771638 w 1435609"/>
              <a:gd name="connsiteY63" fmla="*/ 432314 h 1288785"/>
              <a:gd name="connsiteX64" fmla="*/ 179451 w 1435609"/>
              <a:gd name="connsiteY64" fmla="*/ 342588 h 1288785"/>
              <a:gd name="connsiteX65" fmla="*/ 632973 w 1435609"/>
              <a:gd name="connsiteY65" fmla="*/ 342588 h 1288785"/>
              <a:gd name="connsiteX66" fmla="*/ 663969 w 1435609"/>
              <a:gd name="connsiteY66" fmla="*/ 432314 h 1288785"/>
              <a:gd name="connsiteX67" fmla="*/ 179451 w 1435609"/>
              <a:gd name="connsiteY67" fmla="*/ 432314 h 1288785"/>
              <a:gd name="connsiteX68" fmla="*/ 862180 w 1435609"/>
              <a:gd name="connsiteY68" fmla="*/ 171294 h 1288785"/>
              <a:gd name="connsiteX69" fmla="*/ 1435608 w 1435609"/>
              <a:gd name="connsiteY69" fmla="*/ 171294 h 1288785"/>
              <a:gd name="connsiteX70" fmla="*/ 1435608 w 1435609"/>
              <a:gd name="connsiteY70" fmla="*/ 261020 h 1288785"/>
              <a:gd name="connsiteX71" fmla="*/ 831184 w 1435609"/>
              <a:gd name="connsiteY71" fmla="*/ 261020 h 1288785"/>
              <a:gd name="connsiteX72" fmla="*/ 0 w 1435609"/>
              <a:gd name="connsiteY72" fmla="*/ 171294 h 1288785"/>
              <a:gd name="connsiteX73" fmla="*/ 573428 w 1435609"/>
              <a:gd name="connsiteY73" fmla="*/ 171294 h 1288785"/>
              <a:gd name="connsiteX74" fmla="*/ 604424 w 1435609"/>
              <a:gd name="connsiteY74" fmla="*/ 261020 h 1288785"/>
              <a:gd name="connsiteX75" fmla="*/ 0 w 1435609"/>
              <a:gd name="connsiteY75" fmla="*/ 261020 h 1288785"/>
              <a:gd name="connsiteX76" fmla="*/ 921725 w 1435609"/>
              <a:gd name="connsiteY76" fmla="*/ 0 h 1288785"/>
              <a:gd name="connsiteX77" fmla="*/ 1435607 w 1435609"/>
              <a:gd name="connsiteY77" fmla="*/ 0 h 1288785"/>
              <a:gd name="connsiteX78" fmla="*/ 1435607 w 1435609"/>
              <a:gd name="connsiteY78" fmla="*/ 89726 h 1288785"/>
              <a:gd name="connsiteX79" fmla="*/ 890729 w 1435609"/>
              <a:gd name="connsiteY79" fmla="*/ 89726 h 1288785"/>
              <a:gd name="connsiteX80" fmla="*/ 0 w 1435609"/>
              <a:gd name="connsiteY80" fmla="*/ 0 h 1288785"/>
              <a:gd name="connsiteX81" fmla="*/ 513882 w 1435609"/>
              <a:gd name="connsiteY81" fmla="*/ 0 h 1288785"/>
              <a:gd name="connsiteX82" fmla="*/ 544878 w 1435609"/>
              <a:gd name="connsiteY82" fmla="*/ 89726 h 1288785"/>
              <a:gd name="connsiteX83" fmla="*/ 0 w 1435609"/>
              <a:gd name="connsiteY83" fmla="*/ 89726 h 1288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1435609" h="1288785">
                <a:moveTo>
                  <a:pt x="986981" y="1199059"/>
                </a:moveTo>
                <a:lnTo>
                  <a:pt x="1435609" y="1199059"/>
                </a:lnTo>
                <a:lnTo>
                  <a:pt x="1435609" y="1288785"/>
                </a:lnTo>
                <a:lnTo>
                  <a:pt x="986981" y="1288785"/>
                </a:lnTo>
                <a:close/>
                <a:moveTo>
                  <a:pt x="686807" y="1199059"/>
                </a:moveTo>
                <a:lnTo>
                  <a:pt x="748799" y="1199059"/>
                </a:lnTo>
                <a:lnTo>
                  <a:pt x="717803" y="1288785"/>
                </a:lnTo>
                <a:close/>
                <a:moveTo>
                  <a:pt x="0" y="1199059"/>
                </a:moveTo>
                <a:lnTo>
                  <a:pt x="448628" y="1199059"/>
                </a:lnTo>
                <a:lnTo>
                  <a:pt x="448628" y="1288785"/>
                </a:lnTo>
                <a:lnTo>
                  <a:pt x="0" y="1288785"/>
                </a:lnTo>
                <a:close/>
                <a:moveTo>
                  <a:pt x="986981" y="1027765"/>
                </a:moveTo>
                <a:lnTo>
                  <a:pt x="1435609" y="1027765"/>
                </a:lnTo>
                <a:lnTo>
                  <a:pt x="1435609" y="1117491"/>
                </a:lnTo>
                <a:lnTo>
                  <a:pt x="986981" y="1117491"/>
                </a:lnTo>
                <a:close/>
                <a:moveTo>
                  <a:pt x="626447" y="1027765"/>
                </a:moveTo>
                <a:lnTo>
                  <a:pt x="809161" y="1027765"/>
                </a:lnTo>
                <a:lnTo>
                  <a:pt x="777350" y="1117491"/>
                </a:lnTo>
                <a:lnTo>
                  <a:pt x="658258" y="1117491"/>
                </a:lnTo>
                <a:close/>
                <a:moveTo>
                  <a:pt x="0" y="1027765"/>
                </a:moveTo>
                <a:lnTo>
                  <a:pt x="448628" y="1027765"/>
                </a:lnTo>
                <a:lnTo>
                  <a:pt x="448628" y="1117491"/>
                </a:lnTo>
                <a:lnTo>
                  <a:pt x="0" y="1117491"/>
                </a:lnTo>
                <a:close/>
                <a:moveTo>
                  <a:pt x="986981" y="856471"/>
                </a:moveTo>
                <a:lnTo>
                  <a:pt x="1256158" y="856471"/>
                </a:lnTo>
                <a:lnTo>
                  <a:pt x="1256158" y="946197"/>
                </a:lnTo>
                <a:lnTo>
                  <a:pt x="986981" y="946197"/>
                </a:lnTo>
                <a:close/>
                <a:moveTo>
                  <a:pt x="566086" y="856471"/>
                </a:moveTo>
                <a:lnTo>
                  <a:pt x="869521" y="856471"/>
                </a:lnTo>
                <a:lnTo>
                  <a:pt x="837709" y="946197"/>
                </a:lnTo>
                <a:lnTo>
                  <a:pt x="597898" y="946197"/>
                </a:lnTo>
                <a:close/>
                <a:moveTo>
                  <a:pt x="179451" y="856471"/>
                </a:moveTo>
                <a:lnTo>
                  <a:pt x="448628" y="856471"/>
                </a:lnTo>
                <a:lnTo>
                  <a:pt x="448628" y="946197"/>
                </a:lnTo>
                <a:lnTo>
                  <a:pt x="179451" y="946197"/>
                </a:lnTo>
                <a:close/>
                <a:moveTo>
                  <a:pt x="986981" y="685177"/>
                </a:moveTo>
                <a:lnTo>
                  <a:pt x="1256158" y="685177"/>
                </a:lnTo>
                <a:lnTo>
                  <a:pt x="1256158" y="774903"/>
                </a:lnTo>
                <a:lnTo>
                  <a:pt x="986981" y="774903"/>
                </a:lnTo>
                <a:close/>
                <a:moveTo>
                  <a:pt x="506541" y="685177"/>
                </a:moveTo>
                <a:lnTo>
                  <a:pt x="929067" y="685177"/>
                </a:lnTo>
                <a:lnTo>
                  <a:pt x="898071" y="774903"/>
                </a:lnTo>
                <a:lnTo>
                  <a:pt x="537537" y="774903"/>
                </a:lnTo>
                <a:close/>
                <a:moveTo>
                  <a:pt x="179451" y="685177"/>
                </a:moveTo>
                <a:lnTo>
                  <a:pt x="448628" y="685177"/>
                </a:lnTo>
                <a:lnTo>
                  <a:pt x="448628" y="774903"/>
                </a:lnTo>
                <a:lnTo>
                  <a:pt x="179451" y="774903"/>
                </a:lnTo>
                <a:close/>
                <a:moveTo>
                  <a:pt x="179451" y="513883"/>
                </a:moveTo>
                <a:lnTo>
                  <a:pt x="692518" y="513883"/>
                </a:lnTo>
                <a:lnTo>
                  <a:pt x="717804" y="586480"/>
                </a:lnTo>
                <a:lnTo>
                  <a:pt x="743091" y="513883"/>
                </a:lnTo>
                <a:lnTo>
                  <a:pt x="1256157" y="513883"/>
                </a:lnTo>
                <a:lnTo>
                  <a:pt x="1256157" y="603609"/>
                </a:lnTo>
                <a:lnTo>
                  <a:pt x="986981" y="603609"/>
                </a:lnTo>
                <a:lnTo>
                  <a:pt x="986981" y="521224"/>
                </a:lnTo>
                <a:lnTo>
                  <a:pt x="958432" y="603609"/>
                </a:lnTo>
                <a:lnTo>
                  <a:pt x="477177" y="603609"/>
                </a:lnTo>
                <a:lnTo>
                  <a:pt x="448627" y="521224"/>
                </a:lnTo>
                <a:lnTo>
                  <a:pt x="448627" y="603609"/>
                </a:lnTo>
                <a:lnTo>
                  <a:pt x="179451" y="603609"/>
                </a:lnTo>
                <a:close/>
                <a:moveTo>
                  <a:pt x="802634" y="342588"/>
                </a:moveTo>
                <a:lnTo>
                  <a:pt x="1256156" y="342588"/>
                </a:lnTo>
                <a:lnTo>
                  <a:pt x="1256156" y="432314"/>
                </a:lnTo>
                <a:lnTo>
                  <a:pt x="771638" y="432314"/>
                </a:lnTo>
                <a:close/>
                <a:moveTo>
                  <a:pt x="179451" y="342588"/>
                </a:moveTo>
                <a:lnTo>
                  <a:pt x="632973" y="342588"/>
                </a:lnTo>
                <a:lnTo>
                  <a:pt x="663969" y="432314"/>
                </a:lnTo>
                <a:lnTo>
                  <a:pt x="179451" y="432314"/>
                </a:lnTo>
                <a:close/>
                <a:moveTo>
                  <a:pt x="862180" y="171294"/>
                </a:moveTo>
                <a:lnTo>
                  <a:pt x="1435608" y="171294"/>
                </a:lnTo>
                <a:lnTo>
                  <a:pt x="1435608" y="261020"/>
                </a:lnTo>
                <a:lnTo>
                  <a:pt x="831184" y="261020"/>
                </a:lnTo>
                <a:close/>
                <a:moveTo>
                  <a:pt x="0" y="171294"/>
                </a:moveTo>
                <a:lnTo>
                  <a:pt x="573428" y="171294"/>
                </a:lnTo>
                <a:lnTo>
                  <a:pt x="604424" y="261020"/>
                </a:lnTo>
                <a:lnTo>
                  <a:pt x="0" y="261020"/>
                </a:lnTo>
                <a:close/>
                <a:moveTo>
                  <a:pt x="921725" y="0"/>
                </a:moveTo>
                <a:lnTo>
                  <a:pt x="1435607" y="0"/>
                </a:lnTo>
                <a:lnTo>
                  <a:pt x="1435607" y="89726"/>
                </a:lnTo>
                <a:lnTo>
                  <a:pt x="890729" y="89726"/>
                </a:lnTo>
                <a:close/>
                <a:moveTo>
                  <a:pt x="0" y="0"/>
                </a:moveTo>
                <a:lnTo>
                  <a:pt x="513882" y="0"/>
                </a:lnTo>
                <a:lnTo>
                  <a:pt x="544878" y="89726"/>
                </a:lnTo>
                <a:lnTo>
                  <a:pt x="0" y="89726"/>
                </a:lnTo>
                <a:close/>
              </a:path>
            </a:pathLst>
          </a:custGeom>
          <a:solidFill>
            <a:srgbClr val="8D8D8D"/>
          </a:solidFill>
          <a:ln w="9525" cap="flat">
            <a:noFill/>
            <a:prstDash val="solid"/>
            <a:miter/>
          </a:ln>
        </p:spPr>
        <p:txBody>
          <a:bodyPr wrap="square" rtlCol="0" anchor="ctr">
            <a:noAutofit/>
          </a:bodyPr>
          <a:lstStyle/>
          <a:p>
            <a:endParaRPr lang="uk-UA"/>
          </a:p>
        </p:txBody>
      </p:sp>
    </p:spTree>
    <p:extLst>
      <p:ext uri="{BB962C8B-B14F-4D97-AF65-F5344CB8AC3E}">
        <p14:creationId xmlns:p14="http://schemas.microsoft.com/office/powerpoint/2010/main" val="6575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ection, callout, image, white">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4D314DD-74C7-5E44-8633-641ADA6784C0}"/>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5" name="Picture Placeholder 10">
            <a:extLst>
              <a:ext uri="{FF2B5EF4-FFF2-40B4-BE49-F238E27FC236}">
                <a16:creationId xmlns:a16="http://schemas.microsoft.com/office/drawing/2014/main" id="{468A48E8-BE84-7972-AB73-8E31C1C13499}"/>
              </a:ext>
            </a:extLst>
          </p:cNvPr>
          <p:cNvSpPr>
            <a:spLocks noGrp="1"/>
          </p:cNvSpPr>
          <p:nvPr>
            <p:ph type="pic" sz="quarter" idx="15" hasCustomPrompt="1"/>
          </p:nvPr>
        </p:nvSpPr>
        <p:spPr>
          <a:xfrm>
            <a:off x="12763500" y="569913"/>
            <a:ext cx="1104900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3" name="Text Placeholder 10">
            <a:extLst>
              <a:ext uri="{FF2B5EF4-FFF2-40B4-BE49-F238E27FC236}">
                <a16:creationId xmlns:a16="http://schemas.microsoft.com/office/drawing/2014/main" id="{3ECAFCBD-74B8-193E-870C-66ED84B49CD5}"/>
              </a:ext>
            </a:extLst>
          </p:cNvPr>
          <p:cNvSpPr>
            <a:spLocks noGrp="1"/>
          </p:cNvSpPr>
          <p:nvPr>
            <p:ph type="body" sz="quarter" idx="17"/>
          </p:nvPr>
        </p:nvSpPr>
        <p:spPr>
          <a:xfrm>
            <a:off x="582110" y="4099998"/>
            <a:ext cx="11049000" cy="7896740"/>
          </a:xfrm>
        </p:spPr>
        <p:txBody>
          <a:bodyPr/>
          <a:lstStyle>
            <a:lvl1pPr>
              <a:spcBef>
                <a:spcPts val="0"/>
              </a:spcBef>
              <a:spcAft>
                <a:spcPts val="3600"/>
              </a:spcAft>
              <a:defRPr sz="3600">
                <a:solidFill>
                  <a:schemeClr val="tx1"/>
                </a:solidFill>
              </a:defRPr>
            </a:lvl1pPr>
            <a:lvl2pPr marL="256032" indent="-256032">
              <a:spcBef>
                <a:spcPts val="0"/>
              </a:spcBef>
              <a:spcAft>
                <a:spcPts val="3600"/>
              </a:spcAft>
              <a:defRPr sz="3600">
                <a:solidFill>
                  <a:schemeClr val="tx1"/>
                </a:solidFill>
              </a:defRPr>
            </a:lvl2pPr>
            <a:lvl3pPr marL="512064" indent="-256032">
              <a:spcBef>
                <a:spcPts val="0"/>
              </a:spcBef>
              <a:spcAft>
                <a:spcPts val="3600"/>
              </a:spcAft>
              <a:defRPr sz="3600">
                <a:solidFill>
                  <a:schemeClr val="tx1"/>
                </a:solidFill>
              </a:defRPr>
            </a:lvl3pPr>
            <a:lvl4pPr marL="768096" indent="-256032">
              <a:spcBef>
                <a:spcPts val="0"/>
              </a:spcBef>
              <a:spcAft>
                <a:spcPts val="3600"/>
              </a:spcAft>
              <a:defRPr sz="3600">
                <a:solidFill>
                  <a:schemeClr val="tx1"/>
                </a:solidFill>
              </a:defRPr>
            </a:lvl4pPr>
            <a:lvl5pPr>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Slide Number">
            <a:extLst>
              <a:ext uri="{FF2B5EF4-FFF2-40B4-BE49-F238E27FC236}">
                <a16:creationId xmlns:a16="http://schemas.microsoft.com/office/drawing/2014/main" id="{23D93796-CDB2-1B4C-8084-8E2B0D784F8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FC763A47-9012-6F44-821A-8C9EB6857FA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55937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4">
    <p:bg>
      <p:bgPr>
        <a:solidFill>
          <a:srgbClr val="E0E0E0"/>
        </a:solidFill>
        <a:effectLst/>
      </p:bgPr>
    </p:bg>
    <p:spTree>
      <p:nvGrpSpPr>
        <p:cNvPr id="1" name=""/>
        <p:cNvGrpSpPr/>
        <p:nvPr/>
      </p:nvGrpSpPr>
      <p:grpSpPr>
        <a:xfrm>
          <a:off x="0" y="0"/>
          <a:ext cx="0" cy="0"/>
          <a:chOff x="0" y="0"/>
          <a:chExt cx="0" cy="0"/>
        </a:xfrm>
      </p:grpSpPr>
      <p:sp>
        <p:nvSpPr>
          <p:cNvPr id="62" name="Text Placeholder 5">
            <a:extLst>
              <a:ext uri="{FF2B5EF4-FFF2-40B4-BE49-F238E27FC236}">
                <a16:creationId xmlns:a16="http://schemas.microsoft.com/office/drawing/2014/main" id="{CCA22637-7521-834E-B585-E724D4D30E65}"/>
              </a:ext>
            </a:extLst>
          </p:cNvPr>
          <p:cNvSpPr>
            <a:spLocks noGrp="1"/>
          </p:cNvSpPr>
          <p:nvPr>
            <p:ph type="body" sz="quarter" idx="13" hasCustomPrompt="1"/>
          </p:nvPr>
        </p:nvSpPr>
        <p:spPr>
          <a:xfrm>
            <a:off x="525463" y="6858000"/>
            <a:ext cx="8612188" cy="2902226"/>
          </a:xfrm>
        </p:spPr>
        <p:txBody>
          <a:bodyPr/>
          <a:lstStyle>
            <a:lvl1pPr>
              <a:defRPr>
                <a:solidFill>
                  <a:schemeClr val="tx1"/>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63" name="Title 1">
            <a:extLst>
              <a:ext uri="{FF2B5EF4-FFF2-40B4-BE49-F238E27FC236}">
                <a16:creationId xmlns:a16="http://schemas.microsoft.com/office/drawing/2014/main" id="{D1D71252-7A4A-4A49-8C7D-CBE7A812DD2F}"/>
              </a:ext>
            </a:extLst>
          </p:cNvPr>
          <p:cNvSpPr>
            <a:spLocks noGrp="1"/>
          </p:cNvSpPr>
          <p:nvPr>
            <p:ph type="title"/>
          </p:nvPr>
        </p:nvSpPr>
        <p:spPr>
          <a:xfrm>
            <a:off x="525968" y="1452274"/>
            <a:ext cx="8611683" cy="4141712"/>
          </a:xfrm>
        </p:spPr>
        <p:txBody>
          <a:bodyPr/>
          <a:lstStyle>
            <a:lvl1pPr>
              <a:lnSpc>
                <a:spcPct val="100000"/>
              </a:lnSpc>
              <a:defRPr sz="8600">
                <a:solidFill>
                  <a:schemeClr val="tx1"/>
                </a:solidFill>
              </a:defRPr>
            </a:lvl1pPr>
          </a:lstStyle>
          <a:p>
            <a:r>
              <a:rPr lang="en-US" dirty="0"/>
              <a:t>Click to edit Master title style</a:t>
            </a:r>
          </a:p>
        </p:txBody>
      </p:sp>
      <p:sp>
        <p:nvSpPr>
          <p:cNvPr id="64" name="TextBox 63">
            <a:extLst>
              <a:ext uri="{FF2B5EF4-FFF2-40B4-BE49-F238E27FC236}">
                <a16:creationId xmlns:a16="http://schemas.microsoft.com/office/drawing/2014/main" id="{84D6F73F-7408-E54D-9F81-8C0B1A91D5AF}"/>
              </a:ext>
            </a:extLst>
          </p:cNvPr>
          <p:cNvSpPr txBox="1"/>
          <p:nvPr userDrawn="1"/>
        </p:nvSpPr>
        <p:spPr>
          <a:xfrm>
            <a:off x="540831" y="12363542"/>
            <a:ext cx="6800495"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p>
            <a:r>
              <a:rPr lang="en-US" sz="2800" b="0" i="0" kern="0" dirty="0">
                <a:solidFill>
                  <a:schemeClr val="tx1"/>
                </a:solidFill>
                <a:latin typeface="IBM Plex Mono Light" panose="020B0409050203000203" pitchFamily="49" charset="77"/>
              </a:rPr>
              <a:t>Orlando, FL</a:t>
            </a:r>
            <a:br>
              <a:rPr lang="en-US" sz="2800" b="0" i="0" kern="0" dirty="0">
                <a:solidFill>
                  <a:schemeClr val="tx1"/>
                </a:solidFill>
                <a:latin typeface="IBM Plex Mono Light" panose="020B0409050203000203" pitchFamily="49" charset="77"/>
              </a:rPr>
            </a:br>
            <a:r>
              <a:rPr lang="en-US" sz="2800" b="0" i="0" kern="0" dirty="0">
                <a:solidFill>
                  <a:schemeClr val="tx1"/>
                </a:solidFill>
                <a:latin typeface="IBM Plex Mono Light" panose="020B0409050203000203" pitchFamily="49" charset="77"/>
              </a:rPr>
              <a:t>October 6–9</a:t>
            </a:r>
          </a:p>
        </p:txBody>
      </p:sp>
      <p:sp>
        <p:nvSpPr>
          <p:cNvPr id="65" name="TextBox 64">
            <a:extLst>
              <a:ext uri="{FF2B5EF4-FFF2-40B4-BE49-F238E27FC236}">
                <a16:creationId xmlns:a16="http://schemas.microsoft.com/office/drawing/2014/main" id="{D67FD0C1-8E54-D146-9E3E-F50E548C6C43}"/>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chemeClr val="tx1"/>
                </a:solidFill>
                <a:latin typeface="IBM Plex Sans" panose="020B0503050203000203" pitchFamily="34" charset="0"/>
                <a:ea typeface="+mj-ea"/>
                <a:cs typeface="+mj-cs"/>
                <a:sym typeface="IBM Plex Sans Light"/>
              </a:rPr>
              <a:t>IBM </a:t>
            </a:r>
            <a:r>
              <a:rPr lang="en-US" b="1" i="0" kern="0" dirty="0" err="1">
                <a:solidFill>
                  <a:schemeClr val="tx1"/>
                </a:solidFill>
                <a:latin typeface="IBM Plex Sans" panose="020B0503050203000203" pitchFamily="34" charset="0"/>
                <a:ea typeface="+mj-ea"/>
                <a:cs typeface="+mj-cs"/>
                <a:sym typeface="IBM Plex Sans Light"/>
              </a:rPr>
              <a:t>TechXchange</a:t>
            </a:r>
            <a:r>
              <a:rPr lang="en-US" b="0" i="0" kern="0" dirty="0">
                <a:solidFill>
                  <a:schemeClr val="tx1"/>
                </a:solidFill>
                <a:latin typeface="IBM Plex Sans" panose="020B0503050203000203" pitchFamily="34" charset="0"/>
                <a:ea typeface="+mj-ea"/>
                <a:cs typeface="+mj-cs"/>
                <a:sym typeface="IBM Plex Sans Light"/>
              </a:rPr>
              <a:t> 2026</a:t>
            </a:r>
            <a:endParaRPr lang="en-UA" b="0" i="0" kern="0" dirty="0">
              <a:solidFill>
                <a:schemeClr val="tx1"/>
              </a:solidFill>
              <a:latin typeface="IBM Plex Sans" panose="020B0503050203000203" pitchFamily="34" charset="0"/>
              <a:ea typeface="+mj-ea"/>
              <a:cs typeface="+mj-cs"/>
              <a:sym typeface="IBM Plex Sans Light"/>
            </a:endParaRPr>
          </a:p>
        </p:txBody>
      </p:sp>
      <p:sp>
        <p:nvSpPr>
          <p:cNvPr id="66" name="TextBox 65">
            <a:extLst>
              <a:ext uri="{FF2B5EF4-FFF2-40B4-BE49-F238E27FC236}">
                <a16:creationId xmlns:a16="http://schemas.microsoft.com/office/drawing/2014/main" id="{A9EB1C30-2E3E-C749-BE09-CEE31CFB04EC}"/>
              </a:ext>
            </a:extLst>
          </p:cNvPr>
          <p:cNvSpPr txBox="1"/>
          <p:nvPr userDrawn="1"/>
        </p:nvSpPr>
        <p:spPr>
          <a:xfrm>
            <a:off x="12522200" y="-22606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oAutofit/>
          </a:bodyPr>
          <a:lstStyle/>
          <a:p>
            <a:pPr algn="l" defTabSz="2438400">
              <a:spcBef>
                <a:spcPts val="2900"/>
              </a:spcBef>
              <a:buSzPct val="100000"/>
            </a:pPr>
            <a:endParaRPr lang="en-UA" kern="0" dirty="0">
              <a:solidFill>
                <a:srgbClr val="000000"/>
              </a:solidFill>
              <a:ea typeface="+mj-ea"/>
              <a:cs typeface="+mj-cs"/>
              <a:sym typeface="IBM Plex Sans Light"/>
            </a:endParaRPr>
          </a:p>
        </p:txBody>
      </p:sp>
      <p:sp>
        <p:nvSpPr>
          <p:cNvPr id="70" name="Rectangle 69">
            <a:extLst>
              <a:ext uri="{FF2B5EF4-FFF2-40B4-BE49-F238E27FC236}">
                <a16:creationId xmlns:a16="http://schemas.microsoft.com/office/drawing/2014/main" id="{959EF163-E09C-CE48-9ED8-656D1C941E7D}"/>
              </a:ext>
            </a:extLst>
          </p:cNvPr>
          <p:cNvSpPr>
            <a:spLocks noChangeAspect="1"/>
          </p:cNvSpPr>
          <p:nvPr userDrawn="1"/>
        </p:nvSpPr>
        <p:spPr bwMode="auto">
          <a:xfrm>
            <a:off x="18901351" y="2744352"/>
            <a:ext cx="5485824" cy="5485824"/>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2" name="Freeform 71">
            <a:extLst>
              <a:ext uri="{FF2B5EF4-FFF2-40B4-BE49-F238E27FC236}">
                <a16:creationId xmlns:a16="http://schemas.microsoft.com/office/drawing/2014/main" id="{EFF48D4B-4EC5-0049-BF88-C2301912313E}"/>
              </a:ext>
            </a:extLst>
          </p:cNvPr>
          <p:cNvSpPr/>
          <p:nvPr/>
        </p:nvSpPr>
        <p:spPr>
          <a:xfrm>
            <a:off x="13415527" y="8230176"/>
            <a:ext cx="5485824" cy="5485824"/>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chemeClr val="accent1"/>
          </a:solidFill>
          <a:ln w="62917" cap="flat">
            <a:noFill/>
            <a:prstDash val="solid"/>
            <a:miter/>
          </a:ln>
        </p:spPr>
        <p:txBody>
          <a:bodyPr rtlCol="0" anchor="ctr"/>
          <a:lstStyle/>
          <a:p>
            <a:endParaRPr lang="en-UA"/>
          </a:p>
        </p:txBody>
      </p:sp>
      <p:grpSp>
        <p:nvGrpSpPr>
          <p:cNvPr id="73" name="Graphic 2">
            <a:extLst>
              <a:ext uri="{FF2B5EF4-FFF2-40B4-BE49-F238E27FC236}">
                <a16:creationId xmlns:a16="http://schemas.microsoft.com/office/drawing/2014/main" id="{9B5E70E4-F7EF-3A44-8E3E-150744D0DA50}"/>
              </a:ext>
            </a:extLst>
          </p:cNvPr>
          <p:cNvGrpSpPr/>
          <p:nvPr/>
        </p:nvGrpSpPr>
        <p:grpSpPr>
          <a:xfrm>
            <a:off x="13917139" y="10781368"/>
            <a:ext cx="4471258" cy="2717943"/>
            <a:chOff x="11298830" y="10050247"/>
            <a:chExt cx="5594781" cy="3400899"/>
          </a:xfrm>
          <a:solidFill>
            <a:schemeClr val="bg1"/>
          </a:solidFill>
        </p:grpSpPr>
        <p:sp>
          <p:nvSpPr>
            <p:cNvPr id="96" name="Freeform 95">
              <a:extLst>
                <a:ext uri="{FF2B5EF4-FFF2-40B4-BE49-F238E27FC236}">
                  <a16:creationId xmlns:a16="http://schemas.microsoft.com/office/drawing/2014/main" id="{E815228B-B1CE-C44E-AF8F-E183A66E15B8}"/>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solidFill>
                  <a:schemeClr val="bg1"/>
                </a:solidFill>
              </a:endParaRPr>
            </a:p>
          </p:txBody>
        </p:sp>
        <p:sp>
          <p:nvSpPr>
            <p:cNvPr id="97" name="Freeform 96">
              <a:extLst>
                <a:ext uri="{FF2B5EF4-FFF2-40B4-BE49-F238E27FC236}">
                  <a16:creationId xmlns:a16="http://schemas.microsoft.com/office/drawing/2014/main" id="{655F4366-AD59-A141-A3BA-3E008BA7638D}"/>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solidFill>
                  <a:schemeClr val="bg1"/>
                </a:solidFill>
              </a:endParaRPr>
            </a:p>
          </p:txBody>
        </p:sp>
        <p:sp>
          <p:nvSpPr>
            <p:cNvPr id="98" name="Freeform 97">
              <a:extLst>
                <a:ext uri="{FF2B5EF4-FFF2-40B4-BE49-F238E27FC236}">
                  <a16:creationId xmlns:a16="http://schemas.microsoft.com/office/drawing/2014/main" id="{F0C1F949-5D11-D74E-B80B-0EA8E08B65CE}"/>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solidFill>
                  <a:schemeClr val="bg1"/>
                </a:solidFill>
              </a:endParaRPr>
            </a:p>
          </p:txBody>
        </p:sp>
      </p:grpSp>
      <p:grpSp>
        <p:nvGrpSpPr>
          <p:cNvPr id="74" name="Graphic 2">
            <a:extLst>
              <a:ext uri="{FF2B5EF4-FFF2-40B4-BE49-F238E27FC236}">
                <a16:creationId xmlns:a16="http://schemas.microsoft.com/office/drawing/2014/main" id="{31377D45-7C38-4E40-8DEE-3BD8E9873E81}"/>
              </a:ext>
            </a:extLst>
          </p:cNvPr>
          <p:cNvGrpSpPr/>
          <p:nvPr/>
        </p:nvGrpSpPr>
        <p:grpSpPr>
          <a:xfrm>
            <a:off x="13948346" y="8688567"/>
            <a:ext cx="1796080" cy="1572509"/>
            <a:chOff x="11337879" y="7431574"/>
            <a:chExt cx="2247393" cy="1967644"/>
          </a:xfrm>
          <a:solidFill>
            <a:schemeClr val="bg1"/>
          </a:solidFill>
        </p:grpSpPr>
        <p:sp>
          <p:nvSpPr>
            <p:cNvPr id="75" name="Freeform 74">
              <a:extLst>
                <a:ext uri="{FF2B5EF4-FFF2-40B4-BE49-F238E27FC236}">
                  <a16:creationId xmlns:a16="http://schemas.microsoft.com/office/drawing/2014/main" id="{F588521A-7627-3041-BA3F-4EB0276DCD15}"/>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solidFill>
                  <a:schemeClr val="bg1"/>
                </a:solidFill>
              </a:endParaRPr>
            </a:p>
          </p:txBody>
        </p:sp>
        <p:sp>
          <p:nvSpPr>
            <p:cNvPr id="76" name="Freeform 75">
              <a:extLst>
                <a:ext uri="{FF2B5EF4-FFF2-40B4-BE49-F238E27FC236}">
                  <a16:creationId xmlns:a16="http://schemas.microsoft.com/office/drawing/2014/main" id="{268FD656-89B8-EE40-AFDF-8CEA20995C87}"/>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solidFill>
                  <a:schemeClr val="bg1"/>
                </a:solidFill>
              </a:endParaRPr>
            </a:p>
          </p:txBody>
        </p:sp>
        <p:sp>
          <p:nvSpPr>
            <p:cNvPr id="77" name="Freeform 76">
              <a:extLst>
                <a:ext uri="{FF2B5EF4-FFF2-40B4-BE49-F238E27FC236}">
                  <a16:creationId xmlns:a16="http://schemas.microsoft.com/office/drawing/2014/main" id="{43D927C0-BAF4-BE40-8923-92B8C6A8B22F}"/>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solidFill>
                  <a:schemeClr val="bg1"/>
                </a:solidFill>
              </a:endParaRPr>
            </a:p>
          </p:txBody>
        </p:sp>
        <p:sp>
          <p:nvSpPr>
            <p:cNvPr id="78" name="Freeform 77">
              <a:extLst>
                <a:ext uri="{FF2B5EF4-FFF2-40B4-BE49-F238E27FC236}">
                  <a16:creationId xmlns:a16="http://schemas.microsoft.com/office/drawing/2014/main" id="{413B5FD2-57F7-934A-9235-263066AA0D2C}"/>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solidFill>
                  <a:schemeClr val="bg1"/>
                </a:solidFill>
              </a:endParaRPr>
            </a:p>
          </p:txBody>
        </p:sp>
        <p:sp>
          <p:nvSpPr>
            <p:cNvPr id="79" name="Freeform 78">
              <a:extLst>
                <a:ext uri="{FF2B5EF4-FFF2-40B4-BE49-F238E27FC236}">
                  <a16:creationId xmlns:a16="http://schemas.microsoft.com/office/drawing/2014/main" id="{B1E36DA4-4A18-164E-88B8-AD6AD1E23F7F}"/>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solidFill>
                  <a:schemeClr val="bg1"/>
                </a:solidFill>
              </a:endParaRPr>
            </a:p>
          </p:txBody>
        </p:sp>
        <p:sp>
          <p:nvSpPr>
            <p:cNvPr id="80" name="Freeform 79">
              <a:extLst>
                <a:ext uri="{FF2B5EF4-FFF2-40B4-BE49-F238E27FC236}">
                  <a16:creationId xmlns:a16="http://schemas.microsoft.com/office/drawing/2014/main" id="{53E68004-1091-1341-A015-A9067ECF8648}"/>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solidFill>
                  <a:schemeClr val="bg1"/>
                </a:solidFill>
              </a:endParaRPr>
            </a:p>
          </p:txBody>
        </p:sp>
        <p:sp>
          <p:nvSpPr>
            <p:cNvPr id="81" name="Freeform 80">
              <a:extLst>
                <a:ext uri="{FF2B5EF4-FFF2-40B4-BE49-F238E27FC236}">
                  <a16:creationId xmlns:a16="http://schemas.microsoft.com/office/drawing/2014/main" id="{D5494055-9DFD-D44E-87DB-624F34F16D01}"/>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solidFill>
                  <a:schemeClr val="bg1"/>
                </a:solidFill>
              </a:endParaRPr>
            </a:p>
          </p:txBody>
        </p:sp>
        <p:sp>
          <p:nvSpPr>
            <p:cNvPr id="82" name="Freeform 81">
              <a:extLst>
                <a:ext uri="{FF2B5EF4-FFF2-40B4-BE49-F238E27FC236}">
                  <a16:creationId xmlns:a16="http://schemas.microsoft.com/office/drawing/2014/main" id="{70162C1C-829A-B349-A913-6DA437C61807}"/>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sp>
          <p:nvSpPr>
            <p:cNvPr id="83" name="Freeform 82">
              <a:extLst>
                <a:ext uri="{FF2B5EF4-FFF2-40B4-BE49-F238E27FC236}">
                  <a16:creationId xmlns:a16="http://schemas.microsoft.com/office/drawing/2014/main" id="{6E670A2E-8BB9-D841-96BF-4DEAD0F21091}"/>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solidFill>
                  <a:schemeClr val="bg1"/>
                </a:solidFill>
              </a:endParaRPr>
            </a:p>
          </p:txBody>
        </p:sp>
        <p:sp>
          <p:nvSpPr>
            <p:cNvPr id="84" name="Freeform 83">
              <a:extLst>
                <a:ext uri="{FF2B5EF4-FFF2-40B4-BE49-F238E27FC236}">
                  <a16:creationId xmlns:a16="http://schemas.microsoft.com/office/drawing/2014/main" id="{DBD48039-4975-DF4E-9F7E-4A0F2BB0F3A0}"/>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solidFill>
                  <a:schemeClr val="bg1"/>
                </a:solidFill>
              </a:endParaRPr>
            </a:p>
          </p:txBody>
        </p:sp>
        <p:sp>
          <p:nvSpPr>
            <p:cNvPr id="85" name="Freeform 84">
              <a:extLst>
                <a:ext uri="{FF2B5EF4-FFF2-40B4-BE49-F238E27FC236}">
                  <a16:creationId xmlns:a16="http://schemas.microsoft.com/office/drawing/2014/main" id="{A3912CBA-2129-D048-9963-4F45E62DBC30}"/>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solidFill>
                  <a:schemeClr val="bg1"/>
                </a:solidFill>
              </a:endParaRPr>
            </a:p>
          </p:txBody>
        </p:sp>
        <p:sp>
          <p:nvSpPr>
            <p:cNvPr id="86" name="Freeform 85">
              <a:extLst>
                <a:ext uri="{FF2B5EF4-FFF2-40B4-BE49-F238E27FC236}">
                  <a16:creationId xmlns:a16="http://schemas.microsoft.com/office/drawing/2014/main" id="{5E5F3C80-8DFB-AE4D-8892-D1635AE8A91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solidFill>
                  <a:schemeClr val="bg1"/>
                </a:solidFill>
              </a:endParaRPr>
            </a:p>
          </p:txBody>
        </p:sp>
        <p:sp>
          <p:nvSpPr>
            <p:cNvPr id="87" name="Freeform 86">
              <a:extLst>
                <a:ext uri="{FF2B5EF4-FFF2-40B4-BE49-F238E27FC236}">
                  <a16:creationId xmlns:a16="http://schemas.microsoft.com/office/drawing/2014/main" id="{9ED5C92D-845D-0742-8551-74A34D500E4F}"/>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solidFill>
                  <a:schemeClr val="bg1"/>
                </a:solidFill>
              </a:endParaRPr>
            </a:p>
          </p:txBody>
        </p:sp>
        <p:sp>
          <p:nvSpPr>
            <p:cNvPr id="88" name="Freeform 87">
              <a:extLst>
                <a:ext uri="{FF2B5EF4-FFF2-40B4-BE49-F238E27FC236}">
                  <a16:creationId xmlns:a16="http://schemas.microsoft.com/office/drawing/2014/main" id="{13EFD2A3-980E-A742-B701-D10B38162810}"/>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sp>
          <p:nvSpPr>
            <p:cNvPr id="89" name="Freeform 88">
              <a:extLst>
                <a:ext uri="{FF2B5EF4-FFF2-40B4-BE49-F238E27FC236}">
                  <a16:creationId xmlns:a16="http://schemas.microsoft.com/office/drawing/2014/main" id="{B2F960E5-61DA-114E-A16F-2EFAC5BCF0BA}"/>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solidFill>
                  <a:schemeClr val="bg1"/>
                </a:solidFill>
              </a:endParaRPr>
            </a:p>
          </p:txBody>
        </p:sp>
        <p:sp>
          <p:nvSpPr>
            <p:cNvPr id="90" name="Freeform 89">
              <a:extLst>
                <a:ext uri="{FF2B5EF4-FFF2-40B4-BE49-F238E27FC236}">
                  <a16:creationId xmlns:a16="http://schemas.microsoft.com/office/drawing/2014/main" id="{7C21C184-4104-7748-86DF-16EA8DADDDF2}"/>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solidFill>
                  <a:schemeClr val="bg1"/>
                </a:solidFill>
              </a:endParaRPr>
            </a:p>
          </p:txBody>
        </p:sp>
        <p:sp>
          <p:nvSpPr>
            <p:cNvPr id="91" name="Freeform 90">
              <a:extLst>
                <a:ext uri="{FF2B5EF4-FFF2-40B4-BE49-F238E27FC236}">
                  <a16:creationId xmlns:a16="http://schemas.microsoft.com/office/drawing/2014/main" id="{8C221C8C-C4BA-FB4C-B700-EA356BED3058}"/>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solidFill>
                  <a:schemeClr val="bg1"/>
                </a:solidFill>
              </a:endParaRPr>
            </a:p>
          </p:txBody>
        </p:sp>
        <p:sp>
          <p:nvSpPr>
            <p:cNvPr id="92" name="Freeform 91">
              <a:extLst>
                <a:ext uri="{FF2B5EF4-FFF2-40B4-BE49-F238E27FC236}">
                  <a16:creationId xmlns:a16="http://schemas.microsoft.com/office/drawing/2014/main" id="{01201A3A-D4B4-534A-AEBC-2D235FBC019E}"/>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solidFill>
                  <a:schemeClr val="bg1"/>
                </a:solidFill>
              </a:endParaRPr>
            </a:p>
          </p:txBody>
        </p:sp>
        <p:sp>
          <p:nvSpPr>
            <p:cNvPr id="93" name="Freeform 92">
              <a:extLst>
                <a:ext uri="{FF2B5EF4-FFF2-40B4-BE49-F238E27FC236}">
                  <a16:creationId xmlns:a16="http://schemas.microsoft.com/office/drawing/2014/main" id="{62C289A5-3E5B-124D-AC6A-559BA5E56B63}"/>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solidFill>
                  <a:schemeClr val="bg1"/>
                </a:solidFill>
              </a:endParaRPr>
            </a:p>
          </p:txBody>
        </p:sp>
        <p:sp>
          <p:nvSpPr>
            <p:cNvPr id="94" name="Freeform 93">
              <a:extLst>
                <a:ext uri="{FF2B5EF4-FFF2-40B4-BE49-F238E27FC236}">
                  <a16:creationId xmlns:a16="http://schemas.microsoft.com/office/drawing/2014/main" id="{52D59F20-DCFD-7643-898C-1EBBFC939BC1}"/>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solidFill>
                  <a:schemeClr val="bg1"/>
                </a:solidFill>
              </a:endParaRPr>
            </a:p>
          </p:txBody>
        </p:sp>
        <p:sp>
          <p:nvSpPr>
            <p:cNvPr id="95" name="Freeform 94">
              <a:extLst>
                <a:ext uri="{FF2B5EF4-FFF2-40B4-BE49-F238E27FC236}">
                  <a16:creationId xmlns:a16="http://schemas.microsoft.com/office/drawing/2014/main" id="{1D3C6846-A441-0243-9AEA-CFED7606D5ED}"/>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solidFill>
                  <a:schemeClr val="bg1"/>
                </a:solidFill>
              </a:endParaRPr>
            </a:p>
          </p:txBody>
        </p:sp>
      </p:grpSp>
      <p:sp>
        <p:nvSpPr>
          <p:cNvPr id="99" name="Graphic 74">
            <a:extLst>
              <a:ext uri="{FF2B5EF4-FFF2-40B4-BE49-F238E27FC236}">
                <a16:creationId xmlns:a16="http://schemas.microsoft.com/office/drawing/2014/main" id="{F4E9D5DA-D7CF-1740-BEC0-55DD0706F30F}"/>
              </a:ext>
            </a:extLst>
          </p:cNvPr>
          <p:cNvSpPr>
            <a:spLocks noChangeAspect="1"/>
          </p:cNvSpPr>
          <p:nvPr userDrawn="1"/>
        </p:nvSpPr>
        <p:spPr>
          <a:xfrm>
            <a:off x="21642823" y="8230176"/>
            <a:ext cx="2744352" cy="2744352"/>
          </a:xfrm>
          <a:custGeom>
            <a:avLst/>
            <a:gdLst>
              <a:gd name="connsiteX0" fmla="*/ 502430 w 3430800"/>
              <a:gd name="connsiteY0" fmla="*/ 2217830 h 3430800"/>
              <a:gd name="connsiteX1" fmla="*/ 0 w 3430800"/>
              <a:gd name="connsiteY1" fmla="*/ 3430800 h 3430800"/>
              <a:gd name="connsiteX2" fmla="*/ 1715400 w 3430800"/>
              <a:gd name="connsiteY2" fmla="*/ 3430800 h 3430800"/>
              <a:gd name="connsiteX3" fmla="*/ 3430800 w 3430800"/>
              <a:gd name="connsiteY3" fmla="*/ 3430800 h 3430800"/>
              <a:gd name="connsiteX4" fmla="*/ 2928370 w 3430800"/>
              <a:gd name="connsiteY4" fmla="*/ 2217827 h 3430800"/>
              <a:gd name="connsiteX5" fmla="*/ 1715400 w 3430800"/>
              <a:gd name="connsiteY5" fmla="*/ 1715400 h 3430800"/>
              <a:gd name="connsiteX6" fmla="*/ 502430 w 3430800"/>
              <a:gd name="connsiteY6" fmla="*/ 2217830 h 3430800"/>
              <a:gd name="connsiteX7" fmla="*/ 502430 w 3430800"/>
              <a:gd name="connsiteY7" fmla="*/ 1212970 h 3430800"/>
              <a:gd name="connsiteX8" fmla="*/ 0 w 3430800"/>
              <a:gd name="connsiteY8" fmla="*/ 0 h 3430800"/>
              <a:gd name="connsiteX9" fmla="*/ 1715400 w 3430800"/>
              <a:gd name="connsiteY9" fmla="*/ 0 h 3430800"/>
              <a:gd name="connsiteX10" fmla="*/ 3430800 w 3430800"/>
              <a:gd name="connsiteY10" fmla="*/ 1 h 3430800"/>
              <a:gd name="connsiteX11" fmla="*/ 2928370 w 3430800"/>
              <a:gd name="connsiteY11" fmla="*/ 1212970 h 3430800"/>
              <a:gd name="connsiteX12" fmla="*/ 1715400 w 3430800"/>
              <a:gd name="connsiteY12" fmla="*/ 1715400 h 3430800"/>
              <a:gd name="connsiteX13" fmla="*/ 502430 w 3430800"/>
              <a:gd name="connsiteY13" fmla="*/ 121297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30800" h="3430800">
                <a:moveTo>
                  <a:pt x="502430" y="2217830"/>
                </a:moveTo>
                <a:cubicBezTo>
                  <a:pt x="180729" y="2539530"/>
                  <a:pt x="0" y="2975848"/>
                  <a:pt x="0" y="3430800"/>
                </a:cubicBezTo>
                <a:lnTo>
                  <a:pt x="1715400" y="3430800"/>
                </a:lnTo>
                <a:lnTo>
                  <a:pt x="3430800" y="3430800"/>
                </a:lnTo>
                <a:cubicBezTo>
                  <a:pt x="3430800" y="2975848"/>
                  <a:pt x="3250069" y="2539530"/>
                  <a:pt x="2928370" y="2217827"/>
                </a:cubicBezTo>
                <a:cubicBezTo>
                  <a:pt x="2606671" y="1896128"/>
                  <a:pt x="2170352" y="1715400"/>
                  <a:pt x="1715400" y="1715400"/>
                </a:cubicBezTo>
                <a:cubicBezTo>
                  <a:pt x="1260449" y="1715400"/>
                  <a:pt x="824130" y="1896128"/>
                  <a:pt x="502430" y="2217830"/>
                </a:cubicBezTo>
                <a:close/>
                <a:moveTo>
                  <a:pt x="502430" y="1212970"/>
                </a:moveTo>
                <a:cubicBezTo>
                  <a:pt x="180729" y="891270"/>
                  <a:pt x="0" y="454952"/>
                  <a:pt x="0" y="0"/>
                </a:cubicBezTo>
                <a:lnTo>
                  <a:pt x="1715400" y="0"/>
                </a:lnTo>
                <a:lnTo>
                  <a:pt x="3430800" y="1"/>
                </a:lnTo>
                <a:cubicBezTo>
                  <a:pt x="3430800" y="454952"/>
                  <a:pt x="3250069" y="891270"/>
                  <a:pt x="2928370" y="1212970"/>
                </a:cubicBezTo>
                <a:cubicBezTo>
                  <a:pt x="2606671" y="1534672"/>
                  <a:pt x="2170352" y="1715400"/>
                  <a:pt x="1715400" y="1715400"/>
                </a:cubicBezTo>
                <a:cubicBezTo>
                  <a:pt x="1260449" y="1715400"/>
                  <a:pt x="824130" y="1534672"/>
                  <a:pt x="502430" y="1212970"/>
                </a:cubicBezTo>
                <a:close/>
              </a:path>
            </a:pathLst>
          </a:custGeom>
          <a:solidFill>
            <a:srgbClr val="33B1FF"/>
          </a:solidFill>
          <a:ln w="0" cap="flat">
            <a:noFill/>
            <a:prstDash val="solid"/>
            <a:miter/>
          </a:ln>
        </p:spPr>
        <p:txBody>
          <a:bodyPr rtlCol="0" anchor="ctr"/>
          <a:lstStyle/>
          <a:p>
            <a:endParaRPr lang="en-UA"/>
          </a:p>
        </p:txBody>
      </p:sp>
      <p:grpSp>
        <p:nvGrpSpPr>
          <p:cNvPr id="104" name="Group 103">
            <a:extLst>
              <a:ext uri="{FF2B5EF4-FFF2-40B4-BE49-F238E27FC236}">
                <a16:creationId xmlns:a16="http://schemas.microsoft.com/office/drawing/2014/main" id="{958940F5-446F-BC47-ADD6-0EBA7DA150FB}"/>
              </a:ext>
            </a:extLst>
          </p:cNvPr>
          <p:cNvGrpSpPr/>
          <p:nvPr userDrawn="1"/>
        </p:nvGrpSpPr>
        <p:grpSpPr>
          <a:xfrm>
            <a:off x="21642823" y="10971648"/>
            <a:ext cx="2744352" cy="2744352"/>
            <a:chOff x="20956375" y="10285200"/>
            <a:chExt cx="3430800" cy="3430800"/>
          </a:xfrm>
        </p:grpSpPr>
        <p:sp>
          <p:nvSpPr>
            <p:cNvPr id="105" name="Freeform 75">
              <a:extLst>
                <a:ext uri="{FF2B5EF4-FFF2-40B4-BE49-F238E27FC236}">
                  <a16:creationId xmlns:a16="http://schemas.microsoft.com/office/drawing/2014/main" id="{EA5AE98D-19D3-F94D-9B3C-B0D31E192BA1}"/>
                </a:ext>
              </a:extLst>
            </p:cNvPr>
            <p:cNvSpPr>
              <a:spLocks noChangeAspect="1"/>
            </p:cNvSpPr>
            <p:nvPr userDrawn="1"/>
          </p:nvSpPr>
          <p:spPr>
            <a:xfrm>
              <a:off x="20956375" y="1028520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noFill/>
            <a:ln w="33950" cap="flat">
              <a:noFill/>
              <a:prstDash val="solid"/>
              <a:miter/>
            </a:ln>
          </p:spPr>
          <p:txBody>
            <a:bodyPr rtlCol="0" anchor="ctr"/>
            <a:lstStyle/>
            <a:p>
              <a:endParaRPr lang="en-UA"/>
            </a:p>
          </p:txBody>
        </p:sp>
        <p:sp>
          <p:nvSpPr>
            <p:cNvPr id="106" name="Graphic 75">
              <a:extLst>
                <a:ext uri="{FF2B5EF4-FFF2-40B4-BE49-F238E27FC236}">
                  <a16:creationId xmlns:a16="http://schemas.microsoft.com/office/drawing/2014/main" id="{4AE33106-9583-3B49-BD84-C0AFF387566C}"/>
                </a:ext>
              </a:extLst>
            </p:cNvPr>
            <p:cNvSpPr/>
            <p:nvPr/>
          </p:nvSpPr>
          <p:spPr>
            <a:xfrm>
              <a:off x="21451196" y="10786908"/>
              <a:ext cx="2410834" cy="2410901"/>
            </a:xfrm>
            <a:custGeom>
              <a:avLst/>
              <a:gdLst>
                <a:gd name="connsiteX0" fmla="*/ 1295614 w 2410834"/>
                <a:gd name="connsiteY0" fmla="*/ 2410902 h 2410901"/>
                <a:gd name="connsiteX1" fmla="*/ 1279642 w 2410834"/>
                <a:gd name="connsiteY1" fmla="*/ 2406659 h 2410901"/>
                <a:gd name="connsiteX2" fmla="*/ 1263130 w 2410834"/>
                <a:gd name="connsiteY2" fmla="*/ 2378417 h 2410901"/>
                <a:gd name="connsiteX3" fmla="*/ 1263130 w 2410834"/>
                <a:gd name="connsiteY3" fmla="*/ 1774970 h 2410901"/>
                <a:gd name="connsiteX4" fmla="*/ 1235161 w 2410834"/>
                <a:gd name="connsiteY4" fmla="*/ 1763421 h 2410901"/>
                <a:gd name="connsiteX5" fmla="*/ 777163 w 2410834"/>
                <a:gd name="connsiteY5" fmla="*/ 2220971 h 2410901"/>
                <a:gd name="connsiteX6" fmla="*/ 731234 w 2410834"/>
                <a:gd name="connsiteY6" fmla="*/ 2174954 h 2410901"/>
                <a:gd name="connsiteX7" fmla="*/ 1189056 w 2410834"/>
                <a:gd name="connsiteY7" fmla="*/ 1717496 h 2410901"/>
                <a:gd name="connsiteX8" fmla="*/ 1172812 w 2410834"/>
                <a:gd name="connsiteY8" fmla="*/ 1656591 h 2410901"/>
                <a:gd name="connsiteX9" fmla="*/ 1295523 w 2410834"/>
                <a:gd name="connsiteY9" fmla="*/ 1533880 h 2410901"/>
                <a:gd name="connsiteX10" fmla="*/ 1418233 w 2410834"/>
                <a:gd name="connsiteY10" fmla="*/ 1656591 h 2410901"/>
                <a:gd name="connsiteX11" fmla="*/ 1328007 w 2410834"/>
                <a:gd name="connsiteY11" fmla="*/ 1774970 h 2410901"/>
                <a:gd name="connsiteX12" fmla="*/ 1328007 w 2410834"/>
                <a:gd name="connsiteY12" fmla="*/ 2321123 h 2410901"/>
                <a:gd name="connsiteX13" fmla="*/ 1714094 w 2410834"/>
                <a:gd name="connsiteY13" fmla="*/ 2089418 h 2410901"/>
                <a:gd name="connsiteX14" fmla="*/ 1714094 w 2410834"/>
                <a:gd name="connsiteY14" fmla="*/ 1295677 h 2410901"/>
                <a:gd name="connsiteX15" fmla="*/ 1723568 w 2410834"/>
                <a:gd name="connsiteY15" fmla="*/ 1272762 h 2410901"/>
                <a:gd name="connsiteX16" fmla="*/ 2100089 w 2410834"/>
                <a:gd name="connsiteY16" fmla="*/ 896417 h 2410901"/>
                <a:gd name="connsiteX17" fmla="*/ 2345871 w 2410834"/>
                <a:gd name="connsiteY17" fmla="*/ 303167 h 2410901"/>
                <a:gd name="connsiteX18" fmla="*/ 2345871 w 2410834"/>
                <a:gd name="connsiteY18" fmla="*/ 64964 h 2410901"/>
                <a:gd name="connsiteX19" fmla="*/ 2107668 w 2410834"/>
                <a:gd name="connsiteY19" fmla="*/ 64964 h 2410901"/>
                <a:gd name="connsiteX20" fmla="*/ 1514690 w 2410834"/>
                <a:gd name="connsiteY20" fmla="*/ 310657 h 2410901"/>
                <a:gd name="connsiteX21" fmla="*/ 1138164 w 2410834"/>
                <a:gd name="connsiteY21" fmla="*/ 686999 h 2410901"/>
                <a:gd name="connsiteX22" fmla="*/ 1115158 w 2410834"/>
                <a:gd name="connsiteY22" fmla="*/ 696561 h 2410901"/>
                <a:gd name="connsiteX23" fmla="*/ 321600 w 2410834"/>
                <a:gd name="connsiteY23" fmla="*/ 696561 h 2410901"/>
                <a:gd name="connsiteX24" fmla="*/ 89804 w 2410834"/>
                <a:gd name="connsiteY24" fmla="*/ 1082740 h 2410901"/>
                <a:gd name="connsiteX25" fmla="*/ 635865 w 2410834"/>
                <a:gd name="connsiteY25" fmla="*/ 1082740 h 2410901"/>
                <a:gd name="connsiteX26" fmla="*/ 754244 w 2410834"/>
                <a:gd name="connsiteY26" fmla="*/ 992510 h 2410901"/>
                <a:gd name="connsiteX27" fmla="*/ 876955 w 2410834"/>
                <a:gd name="connsiteY27" fmla="*/ 1115221 h 2410901"/>
                <a:gd name="connsiteX28" fmla="*/ 754244 w 2410834"/>
                <a:gd name="connsiteY28" fmla="*/ 1237931 h 2410901"/>
                <a:gd name="connsiteX29" fmla="*/ 693519 w 2410834"/>
                <a:gd name="connsiteY29" fmla="*/ 1221871 h 2410901"/>
                <a:gd name="connsiteX30" fmla="*/ 235793 w 2410834"/>
                <a:gd name="connsiteY30" fmla="*/ 1679601 h 2410901"/>
                <a:gd name="connsiteX31" fmla="*/ 189864 w 2410834"/>
                <a:gd name="connsiteY31" fmla="*/ 1633584 h 2410901"/>
                <a:gd name="connsiteX32" fmla="*/ 647502 w 2410834"/>
                <a:gd name="connsiteY32" fmla="*/ 1175854 h 2410901"/>
                <a:gd name="connsiteX33" fmla="*/ 635865 w 2410834"/>
                <a:gd name="connsiteY33" fmla="*/ 1147705 h 2410901"/>
                <a:gd name="connsiteX34" fmla="*/ 32417 w 2410834"/>
                <a:gd name="connsiteY34" fmla="*/ 1147705 h 2410901"/>
                <a:gd name="connsiteX35" fmla="*/ 4176 w 2410834"/>
                <a:gd name="connsiteY35" fmla="*/ 1131193 h 2410901"/>
                <a:gd name="connsiteX36" fmla="*/ 4628 w 2410834"/>
                <a:gd name="connsiteY36" fmla="*/ 1098529 h 2410901"/>
                <a:gd name="connsiteX37" fmla="*/ 275403 w 2410834"/>
                <a:gd name="connsiteY37" fmla="*/ 647389 h 2410901"/>
                <a:gd name="connsiteX38" fmla="*/ 303193 w 2410834"/>
                <a:gd name="connsiteY38" fmla="*/ 631597 h 2410901"/>
                <a:gd name="connsiteX39" fmla="*/ 1101713 w 2410834"/>
                <a:gd name="connsiteY39" fmla="*/ 631597 h 2410901"/>
                <a:gd name="connsiteX40" fmla="*/ 1468673 w 2410834"/>
                <a:gd name="connsiteY40" fmla="*/ 264729 h 2410901"/>
                <a:gd name="connsiteX41" fmla="*/ 2107668 w 2410834"/>
                <a:gd name="connsiteY41" fmla="*/ 0 h 2410901"/>
                <a:gd name="connsiteX42" fmla="*/ 2378354 w 2410834"/>
                <a:gd name="connsiteY42" fmla="*/ 0 h 2410901"/>
                <a:gd name="connsiteX43" fmla="*/ 2410835 w 2410834"/>
                <a:gd name="connsiteY43" fmla="*/ 32480 h 2410901"/>
                <a:gd name="connsiteX44" fmla="*/ 2410835 w 2410834"/>
                <a:gd name="connsiteY44" fmla="*/ 303167 h 2410901"/>
                <a:gd name="connsiteX45" fmla="*/ 2146198 w 2410834"/>
                <a:gd name="connsiteY45" fmla="*/ 942254 h 2410901"/>
                <a:gd name="connsiteX46" fmla="*/ 1779238 w 2410834"/>
                <a:gd name="connsiteY46" fmla="*/ 1309122 h 2410901"/>
                <a:gd name="connsiteX47" fmla="*/ 1779238 w 2410834"/>
                <a:gd name="connsiteY47" fmla="*/ 2107734 h 2410901"/>
                <a:gd name="connsiteX48" fmla="*/ 1763446 w 2410834"/>
                <a:gd name="connsiteY48" fmla="*/ 2135615 h 2410901"/>
                <a:gd name="connsiteX49" fmla="*/ 1312306 w 2410834"/>
                <a:gd name="connsiteY49" fmla="*/ 2406299 h 2410901"/>
                <a:gd name="connsiteX50" fmla="*/ 1295614 w 2410834"/>
                <a:gd name="connsiteY50" fmla="*/ 2410902 h 2410901"/>
                <a:gd name="connsiteX51" fmla="*/ 1295614 w 2410834"/>
                <a:gd name="connsiteY51" fmla="*/ 1598845 h 2410901"/>
                <a:gd name="connsiteX52" fmla="*/ 1237868 w 2410834"/>
                <a:gd name="connsiteY52" fmla="*/ 1656591 h 2410901"/>
                <a:gd name="connsiteX53" fmla="*/ 1295614 w 2410834"/>
                <a:gd name="connsiteY53" fmla="*/ 1714337 h 2410901"/>
                <a:gd name="connsiteX54" fmla="*/ 1353360 w 2410834"/>
                <a:gd name="connsiteY54" fmla="*/ 1656591 h 2410901"/>
                <a:gd name="connsiteX55" fmla="*/ 1295614 w 2410834"/>
                <a:gd name="connsiteY55" fmla="*/ 1598845 h 2410901"/>
                <a:gd name="connsiteX56" fmla="*/ 754244 w 2410834"/>
                <a:gd name="connsiteY56" fmla="*/ 1057475 h 2410901"/>
                <a:gd name="connsiteX57" fmla="*/ 696498 w 2410834"/>
                <a:gd name="connsiteY57" fmla="*/ 1115221 h 2410901"/>
                <a:gd name="connsiteX58" fmla="*/ 754244 w 2410834"/>
                <a:gd name="connsiteY58" fmla="*/ 1172967 h 2410901"/>
                <a:gd name="connsiteX59" fmla="*/ 811990 w 2410834"/>
                <a:gd name="connsiteY59" fmla="*/ 1115221 h 2410901"/>
                <a:gd name="connsiteX60" fmla="*/ 754244 w 2410834"/>
                <a:gd name="connsiteY60" fmla="*/ 1057475 h 2410901"/>
                <a:gd name="connsiteX61" fmla="*/ 55336 w 2410834"/>
                <a:gd name="connsiteY61" fmla="*/ 2401428 h 2410901"/>
                <a:gd name="connsiteX62" fmla="*/ 9407 w 2410834"/>
                <a:gd name="connsiteY62" fmla="*/ 2355411 h 2410901"/>
                <a:gd name="connsiteX63" fmla="*/ 1188964 w 2410834"/>
                <a:gd name="connsiteY63" fmla="*/ 1175946 h 2410901"/>
                <a:gd name="connsiteX64" fmla="*/ 1172904 w 2410834"/>
                <a:gd name="connsiteY64" fmla="*/ 1115221 h 2410901"/>
                <a:gd name="connsiteX65" fmla="*/ 1295614 w 2410834"/>
                <a:gd name="connsiteY65" fmla="*/ 992510 h 2410901"/>
                <a:gd name="connsiteX66" fmla="*/ 1418325 w 2410834"/>
                <a:gd name="connsiteY66" fmla="*/ 1115221 h 2410901"/>
                <a:gd name="connsiteX67" fmla="*/ 1295614 w 2410834"/>
                <a:gd name="connsiteY67" fmla="*/ 1237931 h 2410901"/>
                <a:gd name="connsiteX68" fmla="*/ 1234889 w 2410834"/>
                <a:gd name="connsiteY68" fmla="*/ 1221871 h 2410901"/>
                <a:gd name="connsiteX69" fmla="*/ 55336 w 2410834"/>
                <a:gd name="connsiteY69" fmla="*/ 2401428 h 2410901"/>
                <a:gd name="connsiteX70" fmla="*/ 1295614 w 2410834"/>
                <a:gd name="connsiteY70" fmla="*/ 1057475 h 2410901"/>
                <a:gd name="connsiteX71" fmla="*/ 1237868 w 2410834"/>
                <a:gd name="connsiteY71" fmla="*/ 1115221 h 2410901"/>
                <a:gd name="connsiteX72" fmla="*/ 1295614 w 2410834"/>
                <a:gd name="connsiteY72" fmla="*/ 1172967 h 2410901"/>
                <a:gd name="connsiteX73" fmla="*/ 1353360 w 2410834"/>
                <a:gd name="connsiteY73" fmla="*/ 1115221 h 2410901"/>
                <a:gd name="connsiteX74" fmla="*/ 1295614 w 2410834"/>
                <a:gd name="connsiteY74" fmla="*/ 1057475 h 2410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410834" h="2410901">
                  <a:moveTo>
                    <a:pt x="1295614" y="2410902"/>
                  </a:moveTo>
                  <a:cubicBezTo>
                    <a:pt x="1290111" y="2410902"/>
                    <a:pt x="1284605" y="2409458"/>
                    <a:pt x="1279642" y="2406659"/>
                  </a:cubicBezTo>
                  <a:cubicBezTo>
                    <a:pt x="1269449" y="2400888"/>
                    <a:pt x="1263130" y="2390150"/>
                    <a:pt x="1263130" y="2378417"/>
                  </a:cubicBezTo>
                  <a:lnTo>
                    <a:pt x="1263130" y="1774970"/>
                  </a:lnTo>
                  <a:cubicBezTo>
                    <a:pt x="1253297" y="1772266"/>
                    <a:pt x="1243915" y="1768384"/>
                    <a:pt x="1235161" y="1763421"/>
                  </a:cubicBezTo>
                  <a:lnTo>
                    <a:pt x="777163" y="2220971"/>
                  </a:lnTo>
                  <a:lnTo>
                    <a:pt x="731234" y="2174954"/>
                  </a:lnTo>
                  <a:lnTo>
                    <a:pt x="1189056" y="1717496"/>
                  </a:lnTo>
                  <a:cubicBezTo>
                    <a:pt x="1178767" y="1699632"/>
                    <a:pt x="1172812" y="1678789"/>
                    <a:pt x="1172812" y="1656591"/>
                  </a:cubicBezTo>
                  <a:cubicBezTo>
                    <a:pt x="1172812" y="1588922"/>
                    <a:pt x="1227851" y="1533880"/>
                    <a:pt x="1295523" y="1533880"/>
                  </a:cubicBezTo>
                  <a:cubicBezTo>
                    <a:pt x="1363194" y="1533880"/>
                    <a:pt x="1418233" y="1588922"/>
                    <a:pt x="1418233" y="1656591"/>
                  </a:cubicBezTo>
                  <a:cubicBezTo>
                    <a:pt x="1418233" y="1712985"/>
                    <a:pt x="1379886" y="1760626"/>
                    <a:pt x="1328007" y="1774970"/>
                  </a:cubicBezTo>
                  <a:lnTo>
                    <a:pt x="1328007" y="2321123"/>
                  </a:lnTo>
                  <a:lnTo>
                    <a:pt x="1714094" y="2089418"/>
                  </a:lnTo>
                  <a:lnTo>
                    <a:pt x="1714094" y="1295677"/>
                  </a:lnTo>
                  <a:cubicBezTo>
                    <a:pt x="1714094" y="1287015"/>
                    <a:pt x="1717521" y="1278805"/>
                    <a:pt x="1723568" y="1272762"/>
                  </a:cubicBezTo>
                  <a:lnTo>
                    <a:pt x="2100089" y="896417"/>
                  </a:lnTo>
                  <a:cubicBezTo>
                    <a:pt x="2258711" y="737887"/>
                    <a:pt x="2345871" y="527294"/>
                    <a:pt x="2345871" y="303167"/>
                  </a:cubicBezTo>
                  <a:lnTo>
                    <a:pt x="2345871" y="64964"/>
                  </a:lnTo>
                  <a:lnTo>
                    <a:pt x="2107668" y="64964"/>
                  </a:lnTo>
                  <a:cubicBezTo>
                    <a:pt x="1883721" y="64964"/>
                    <a:pt x="1673040" y="152215"/>
                    <a:pt x="1514690" y="310657"/>
                  </a:cubicBezTo>
                  <a:lnTo>
                    <a:pt x="1138164" y="686999"/>
                  </a:lnTo>
                  <a:cubicBezTo>
                    <a:pt x="1132030" y="693134"/>
                    <a:pt x="1123820" y="696561"/>
                    <a:pt x="1115158" y="696561"/>
                  </a:cubicBezTo>
                  <a:lnTo>
                    <a:pt x="321600" y="696561"/>
                  </a:lnTo>
                  <a:lnTo>
                    <a:pt x="89804" y="1082740"/>
                  </a:lnTo>
                  <a:lnTo>
                    <a:pt x="635865" y="1082740"/>
                  </a:lnTo>
                  <a:cubicBezTo>
                    <a:pt x="650121" y="1030769"/>
                    <a:pt x="697762" y="992510"/>
                    <a:pt x="754244" y="992510"/>
                  </a:cubicBezTo>
                  <a:cubicBezTo>
                    <a:pt x="821916" y="992510"/>
                    <a:pt x="876955" y="1047552"/>
                    <a:pt x="876955" y="1115221"/>
                  </a:cubicBezTo>
                  <a:cubicBezTo>
                    <a:pt x="876955" y="1182892"/>
                    <a:pt x="821916" y="1237931"/>
                    <a:pt x="754244" y="1237931"/>
                  </a:cubicBezTo>
                  <a:cubicBezTo>
                    <a:pt x="732138" y="1237931"/>
                    <a:pt x="711475" y="1232068"/>
                    <a:pt x="693519" y="1221871"/>
                  </a:cubicBezTo>
                  <a:lnTo>
                    <a:pt x="235793" y="1679601"/>
                  </a:lnTo>
                  <a:lnTo>
                    <a:pt x="189864" y="1633584"/>
                  </a:lnTo>
                  <a:lnTo>
                    <a:pt x="647502" y="1175854"/>
                  </a:lnTo>
                  <a:cubicBezTo>
                    <a:pt x="642539" y="1167104"/>
                    <a:pt x="638572" y="1157630"/>
                    <a:pt x="635865" y="1147705"/>
                  </a:cubicBezTo>
                  <a:lnTo>
                    <a:pt x="32417" y="1147705"/>
                  </a:lnTo>
                  <a:cubicBezTo>
                    <a:pt x="20688" y="1147705"/>
                    <a:pt x="9859" y="1141390"/>
                    <a:pt x="4176" y="1131193"/>
                  </a:cubicBezTo>
                  <a:cubicBezTo>
                    <a:pt x="-1510" y="1120995"/>
                    <a:pt x="-1418" y="1108546"/>
                    <a:pt x="4628" y="1098529"/>
                  </a:cubicBezTo>
                  <a:lnTo>
                    <a:pt x="275403" y="647389"/>
                  </a:lnTo>
                  <a:cubicBezTo>
                    <a:pt x="281266" y="637643"/>
                    <a:pt x="291823" y="631597"/>
                    <a:pt x="303193" y="631597"/>
                  </a:cubicBezTo>
                  <a:lnTo>
                    <a:pt x="1101713" y="631597"/>
                  </a:lnTo>
                  <a:lnTo>
                    <a:pt x="1468673" y="264729"/>
                  </a:lnTo>
                  <a:cubicBezTo>
                    <a:pt x="1639384" y="94018"/>
                    <a:pt x="1866309" y="0"/>
                    <a:pt x="2107668" y="0"/>
                  </a:cubicBezTo>
                  <a:lnTo>
                    <a:pt x="2378354" y="0"/>
                  </a:lnTo>
                  <a:cubicBezTo>
                    <a:pt x="2396310" y="0"/>
                    <a:pt x="2410835" y="14528"/>
                    <a:pt x="2410835" y="32480"/>
                  </a:cubicBezTo>
                  <a:lnTo>
                    <a:pt x="2410835" y="303167"/>
                  </a:lnTo>
                  <a:cubicBezTo>
                    <a:pt x="2410835" y="544617"/>
                    <a:pt x="2316817" y="771543"/>
                    <a:pt x="2146198" y="942254"/>
                  </a:cubicBezTo>
                  <a:lnTo>
                    <a:pt x="1779238" y="1309122"/>
                  </a:lnTo>
                  <a:lnTo>
                    <a:pt x="1779238" y="2107734"/>
                  </a:lnTo>
                  <a:cubicBezTo>
                    <a:pt x="1779238" y="2119103"/>
                    <a:pt x="1773284" y="2129661"/>
                    <a:pt x="1763446" y="2135615"/>
                  </a:cubicBezTo>
                  <a:lnTo>
                    <a:pt x="1312306" y="2406299"/>
                  </a:lnTo>
                  <a:cubicBezTo>
                    <a:pt x="1307164" y="2409366"/>
                    <a:pt x="1301389" y="2410902"/>
                    <a:pt x="1295614" y="2410902"/>
                  </a:cubicBezTo>
                  <a:close/>
                  <a:moveTo>
                    <a:pt x="1295614" y="1598845"/>
                  </a:moveTo>
                  <a:cubicBezTo>
                    <a:pt x="1263762" y="1598845"/>
                    <a:pt x="1237868" y="1624742"/>
                    <a:pt x="1237868" y="1656591"/>
                  </a:cubicBezTo>
                  <a:cubicBezTo>
                    <a:pt x="1237868" y="1688443"/>
                    <a:pt x="1263762" y="1714337"/>
                    <a:pt x="1295614" y="1714337"/>
                  </a:cubicBezTo>
                  <a:cubicBezTo>
                    <a:pt x="1327463" y="1714337"/>
                    <a:pt x="1353360" y="1688443"/>
                    <a:pt x="1353360" y="1656591"/>
                  </a:cubicBezTo>
                  <a:cubicBezTo>
                    <a:pt x="1353360" y="1624742"/>
                    <a:pt x="1327463" y="1598845"/>
                    <a:pt x="1295614" y="1598845"/>
                  </a:cubicBezTo>
                  <a:close/>
                  <a:moveTo>
                    <a:pt x="754244" y="1057475"/>
                  </a:moveTo>
                  <a:cubicBezTo>
                    <a:pt x="722392" y="1057475"/>
                    <a:pt x="696498" y="1083372"/>
                    <a:pt x="696498" y="1115221"/>
                  </a:cubicBezTo>
                  <a:cubicBezTo>
                    <a:pt x="696498" y="1147073"/>
                    <a:pt x="722392" y="1172967"/>
                    <a:pt x="754244" y="1172967"/>
                  </a:cubicBezTo>
                  <a:cubicBezTo>
                    <a:pt x="786093" y="1172967"/>
                    <a:pt x="811990" y="1147073"/>
                    <a:pt x="811990" y="1115221"/>
                  </a:cubicBezTo>
                  <a:cubicBezTo>
                    <a:pt x="811990" y="1083372"/>
                    <a:pt x="786093" y="1057475"/>
                    <a:pt x="754244" y="1057475"/>
                  </a:cubicBezTo>
                  <a:close/>
                  <a:moveTo>
                    <a:pt x="55336" y="2401428"/>
                  </a:moveTo>
                  <a:lnTo>
                    <a:pt x="9407" y="2355411"/>
                  </a:lnTo>
                  <a:lnTo>
                    <a:pt x="1188964" y="1175946"/>
                  </a:lnTo>
                  <a:cubicBezTo>
                    <a:pt x="1178767" y="1157990"/>
                    <a:pt x="1172904" y="1137327"/>
                    <a:pt x="1172904" y="1115221"/>
                  </a:cubicBezTo>
                  <a:cubicBezTo>
                    <a:pt x="1172904" y="1047552"/>
                    <a:pt x="1227943" y="992510"/>
                    <a:pt x="1295614" y="992510"/>
                  </a:cubicBezTo>
                  <a:cubicBezTo>
                    <a:pt x="1363286" y="992510"/>
                    <a:pt x="1418325" y="1047552"/>
                    <a:pt x="1418325" y="1115221"/>
                  </a:cubicBezTo>
                  <a:cubicBezTo>
                    <a:pt x="1418325" y="1182892"/>
                    <a:pt x="1363286" y="1237931"/>
                    <a:pt x="1295614" y="1237931"/>
                  </a:cubicBezTo>
                  <a:cubicBezTo>
                    <a:pt x="1273508" y="1237931"/>
                    <a:pt x="1252845" y="1232068"/>
                    <a:pt x="1234889" y="1221871"/>
                  </a:cubicBezTo>
                  <a:lnTo>
                    <a:pt x="55336" y="2401428"/>
                  </a:lnTo>
                  <a:close/>
                  <a:moveTo>
                    <a:pt x="1295614" y="1057475"/>
                  </a:moveTo>
                  <a:cubicBezTo>
                    <a:pt x="1263762" y="1057475"/>
                    <a:pt x="1237868" y="1083372"/>
                    <a:pt x="1237868" y="1115221"/>
                  </a:cubicBezTo>
                  <a:cubicBezTo>
                    <a:pt x="1237868" y="1147073"/>
                    <a:pt x="1263762" y="1172967"/>
                    <a:pt x="1295614" y="1172967"/>
                  </a:cubicBezTo>
                  <a:cubicBezTo>
                    <a:pt x="1327463" y="1172967"/>
                    <a:pt x="1353360" y="1147073"/>
                    <a:pt x="1353360" y="1115221"/>
                  </a:cubicBezTo>
                  <a:cubicBezTo>
                    <a:pt x="1353360" y="1083372"/>
                    <a:pt x="1327463" y="1057475"/>
                    <a:pt x="1295614" y="1057475"/>
                  </a:cubicBezTo>
                  <a:close/>
                </a:path>
              </a:pathLst>
            </a:custGeom>
            <a:solidFill>
              <a:schemeClr val="tx1"/>
            </a:solidFill>
            <a:ln w="33950" cap="flat">
              <a:noFill/>
              <a:prstDash val="solid"/>
              <a:miter/>
            </a:ln>
          </p:spPr>
          <p:txBody>
            <a:bodyPr rtlCol="0" anchor="ctr"/>
            <a:lstStyle/>
            <a:p>
              <a:endParaRPr lang="en-UA" dirty="0"/>
            </a:p>
          </p:txBody>
        </p:sp>
      </p:grpSp>
      <p:sp>
        <p:nvSpPr>
          <p:cNvPr id="107" name="Freeform 164">
            <a:extLst>
              <a:ext uri="{FF2B5EF4-FFF2-40B4-BE49-F238E27FC236}">
                <a16:creationId xmlns:a16="http://schemas.microsoft.com/office/drawing/2014/main" id="{8F792D38-B4D5-8140-A259-57C383D73C46}"/>
              </a:ext>
            </a:extLst>
          </p:cNvPr>
          <p:cNvSpPr>
            <a:spLocks noChangeAspect="1"/>
          </p:cNvSpPr>
          <p:nvPr userDrawn="1"/>
        </p:nvSpPr>
        <p:spPr>
          <a:xfrm rot="16200000">
            <a:off x="18902733" y="2744411"/>
            <a:ext cx="5484503" cy="5484385"/>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8A8A8"/>
          </a:solidFill>
          <a:ln w="8386" cap="flat">
            <a:noFill/>
            <a:prstDash val="solid"/>
            <a:miter/>
          </a:ln>
        </p:spPr>
        <p:txBody>
          <a:bodyPr rtlCol="0" anchor="ctr"/>
          <a:lstStyle/>
          <a:p>
            <a:endParaRPr lang="en-UA" dirty="0"/>
          </a:p>
        </p:txBody>
      </p:sp>
      <p:sp>
        <p:nvSpPr>
          <p:cNvPr id="108" name="Graphic 6">
            <a:extLst>
              <a:ext uri="{FF2B5EF4-FFF2-40B4-BE49-F238E27FC236}">
                <a16:creationId xmlns:a16="http://schemas.microsoft.com/office/drawing/2014/main" id="{0D2EF97B-AC18-CE44-96C3-A16FCE1B3335}"/>
              </a:ext>
            </a:extLst>
          </p:cNvPr>
          <p:cNvSpPr/>
          <p:nvPr userDrawn="1"/>
        </p:nvSpPr>
        <p:spPr>
          <a:xfrm>
            <a:off x="21643975" y="0"/>
            <a:ext cx="2743200" cy="2743200"/>
          </a:xfrm>
          <a:custGeom>
            <a:avLst/>
            <a:gdLst>
              <a:gd name="connsiteX0" fmla="*/ 1371600 w 2743200"/>
              <a:gd name="connsiteY0" fmla="*/ 2743200 h 2743200"/>
              <a:gd name="connsiteX1" fmla="*/ 0 w 2743200"/>
              <a:gd name="connsiteY1" fmla="*/ 1371600 h 2743200"/>
              <a:gd name="connsiteX2" fmla="*/ 0 w 2743200"/>
              <a:gd name="connsiteY2" fmla="*/ 2743200 h 2743200"/>
              <a:gd name="connsiteX3" fmla="*/ 1371600 w 2743200"/>
              <a:gd name="connsiteY3" fmla="*/ 2743200 h 2743200"/>
              <a:gd name="connsiteX4" fmla="*/ 1371600 w 2743200"/>
              <a:gd name="connsiteY4" fmla="*/ 2743200 h 2743200"/>
              <a:gd name="connsiteX5" fmla="*/ 2743200 w 2743200"/>
              <a:gd name="connsiteY5" fmla="*/ 1371600 h 2743200"/>
              <a:gd name="connsiteX6" fmla="*/ 2743200 w 2743200"/>
              <a:gd name="connsiteY6" fmla="*/ 2743200 h 2743200"/>
              <a:gd name="connsiteX7" fmla="*/ 1371600 w 2743200"/>
              <a:gd name="connsiteY7" fmla="*/ 2743200 h 2743200"/>
              <a:gd name="connsiteX8" fmla="*/ 2743200 w 2743200"/>
              <a:gd name="connsiteY8" fmla="*/ 0 h 2743200"/>
              <a:gd name="connsiteX9" fmla="*/ 2743200 w 2743200"/>
              <a:gd name="connsiteY9" fmla="*/ 1371600 h 2743200"/>
              <a:gd name="connsiteX10" fmla="*/ 1371669 w 2743200"/>
              <a:gd name="connsiteY10" fmla="*/ 69 h 2743200"/>
              <a:gd name="connsiteX11" fmla="*/ 110 w 2743200"/>
              <a:gd name="connsiteY11" fmla="*/ 1371627 h 2743200"/>
              <a:gd name="connsiteX12" fmla="*/ 110 w 2743200"/>
              <a:gd name="connsiteY12" fmla="*/ 28 h 2743200"/>
              <a:gd name="connsiteX13" fmla="*/ 1371627 w 2743200"/>
              <a:gd name="connsiteY13" fmla="*/ 28 h 2743200"/>
              <a:gd name="connsiteX14" fmla="*/ 1371600 w 2743200"/>
              <a:gd name="connsiteY14" fmla="*/ 0 h 2743200"/>
              <a:gd name="connsiteX15" fmla="*/ 2743200 w 2743200"/>
              <a:gd name="connsiteY15" fmla="*/ 0 h 274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743200" h="2743200">
                <a:moveTo>
                  <a:pt x="1371600" y="2743200"/>
                </a:moveTo>
                <a:lnTo>
                  <a:pt x="0" y="1371600"/>
                </a:lnTo>
                <a:lnTo>
                  <a:pt x="0" y="2743200"/>
                </a:lnTo>
                <a:lnTo>
                  <a:pt x="1371600" y="2743200"/>
                </a:lnTo>
                <a:close/>
                <a:moveTo>
                  <a:pt x="1371600" y="2743200"/>
                </a:moveTo>
                <a:lnTo>
                  <a:pt x="2743200" y="1371600"/>
                </a:lnTo>
                <a:lnTo>
                  <a:pt x="2743200" y="2743200"/>
                </a:lnTo>
                <a:lnTo>
                  <a:pt x="1371600" y="2743200"/>
                </a:lnTo>
                <a:close/>
                <a:moveTo>
                  <a:pt x="2743200" y="0"/>
                </a:moveTo>
                <a:lnTo>
                  <a:pt x="2743200" y="1371600"/>
                </a:lnTo>
                <a:lnTo>
                  <a:pt x="1371669" y="69"/>
                </a:lnTo>
                <a:lnTo>
                  <a:pt x="110" y="1371627"/>
                </a:lnTo>
                <a:lnTo>
                  <a:pt x="110" y="28"/>
                </a:lnTo>
                <a:lnTo>
                  <a:pt x="1371627" y="28"/>
                </a:lnTo>
                <a:lnTo>
                  <a:pt x="1371600" y="0"/>
                </a:lnTo>
                <a:lnTo>
                  <a:pt x="2743200" y="0"/>
                </a:lnTo>
                <a:close/>
              </a:path>
            </a:pathLst>
          </a:custGeom>
          <a:solidFill>
            <a:srgbClr val="D2A105"/>
          </a:solidFill>
          <a:ln w="0" cap="flat">
            <a:noFill/>
            <a:prstDash val="solid"/>
            <a:miter/>
          </a:ln>
        </p:spPr>
        <p:txBody>
          <a:bodyPr rtlCol="0" anchor="ctr"/>
          <a:lstStyle/>
          <a:p>
            <a:endParaRPr lang="en-UA"/>
          </a:p>
        </p:txBody>
      </p:sp>
      <p:sp>
        <p:nvSpPr>
          <p:cNvPr id="50" name="Freeform: Shape 14">
            <a:extLst>
              <a:ext uri="{FF2B5EF4-FFF2-40B4-BE49-F238E27FC236}">
                <a16:creationId xmlns:a16="http://schemas.microsoft.com/office/drawing/2014/main" id="{9398B700-9D9E-2545-987F-9F40C96A88ED}"/>
              </a:ext>
            </a:extLst>
          </p:cNvPr>
          <p:cNvSpPr>
            <a:spLocks noChangeAspect="1"/>
          </p:cNvSpPr>
          <p:nvPr userDrawn="1"/>
        </p:nvSpPr>
        <p:spPr>
          <a:xfrm rot="16200000">
            <a:off x="18902792" y="109728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A56EFF"/>
          </a:solidFill>
          <a:ln w="7338" cap="flat">
            <a:noFill/>
            <a:prstDash val="solid"/>
            <a:miter/>
          </a:ln>
        </p:spPr>
        <p:txBody>
          <a:bodyPr rtlCol="0" anchor="ctr"/>
          <a:lstStyle/>
          <a:p>
            <a:endParaRPr lang="uk-UA"/>
          </a:p>
        </p:txBody>
      </p:sp>
      <p:grpSp>
        <p:nvGrpSpPr>
          <p:cNvPr id="51" name="Group 50">
            <a:extLst>
              <a:ext uri="{FF2B5EF4-FFF2-40B4-BE49-F238E27FC236}">
                <a16:creationId xmlns:a16="http://schemas.microsoft.com/office/drawing/2014/main" id="{EFA165A9-9CEB-824B-A4B0-4E9C4A134850}"/>
              </a:ext>
            </a:extLst>
          </p:cNvPr>
          <p:cNvGrpSpPr>
            <a:grpSpLocks noChangeAspect="1"/>
          </p:cNvGrpSpPr>
          <p:nvPr userDrawn="1"/>
        </p:nvGrpSpPr>
        <p:grpSpPr>
          <a:xfrm>
            <a:off x="16158151" y="5487264"/>
            <a:ext cx="2743200" cy="2743200"/>
            <a:chOff x="4975225" y="8490765"/>
            <a:chExt cx="2743200" cy="2743200"/>
          </a:xfrm>
        </p:grpSpPr>
        <p:sp>
          <p:nvSpPr>
            <p:cNvPr id="52" name="Freeform: Shape 11">
              <a:extLst>
                <a:ext uri="{FF2B5EF4-FFF2-40B4-BE49-F238E27FC236}">
                  <a16:creationId xmlns:a16="http://schemas.microsoft.com/office/drawing/2014/main" id="{654AE79E-DDDB-DE4B-827A-FED0171276EA}"/>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6FDC8C"/>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53" name="Freeform: Shape 12">
              <a:extLst>
                <a:ext uri="{FF2B5EF4-FFF2-40B4-BE49-F238E27FC236}">
                  <a16:creationId xmlns:a16="http://schemas.microsoft.com/office/drawing/2014/main" id="{60A4B0FD-B974-134C-9BF2-ECBD35187254}"/>
                </a:ext>
              </a:extLst>
            </p:cNvPr>
            <p:cNvSpPr>
              <a:spLocks noChangeAspect="1"/>
            </p:cNvSpPr>
            <p:nvPr/>
          </p:nvSpPr>
          <p:spPr>
            <a:xfrm>
              <a:off x="5122825" y="8638383"/>
              <a:ext cx="2448000" cy="2447965"/>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198038"/>
            </a:solidFill>
            <a:ln w="33950" cap="flat">
              <a:noFill/>
              <a:prstDash val="solid"/>
              <a:miter/>
            </a:ln>
          </p:spPr>
          <p:txBody>
            <a:bodyPr rtlCol="0" anchor="ctr"/>
            <a:lstStyle/>
            <a:p>
              <a:endParaRPr lang="uk-UA">
                <a:solidFill>
                  <a:schemeClr val="tx1"/>
                </a:solidFill>
              </a:endParaRPr>
            </a:p>
          </p:txBody>
        </p:sp>
      </p:grpSp>
      <p:grpSp>
        <p:nvGrpSpPr>
          <p:cNvPr id="57" name="Group 56">
            <a:extLst>
              <a:ext uri="{FF2B5EF4-FFF2-40B4-BE49-F238E27FC236}">
                <a16:creationId xmlns:a16="http://schemas.microsoft.com/office/drawing/2014/main" id="{75DC6E18-CC0F-8944-A898-D7606F3C006B}"/>
              </a:ext>
            </a:extLst>
          </p:cNvPr>
          <p:cNvGrpSpPr>
            <a:grpSpLocks noChangeAspect="1"/>
          </p:cNvGrpSpPr>
          <p:nvPr userDrawn="1"/>
        </p:nvGrpSpPr>
        <p:grpSpPr>
          <a:xfrm>
            <a:off x="16159591" y="2745504"/>
            <a:ext cx="2743200" cy="2743200"/>
            <a:chOff x="8779485" y="-1528516"/>
            <a:chExt cx="952500" cy="952500"/>
          </a:xfrm>
        </p:grpSpPr>
        <p:sp>
          <p:nvSpPr>
            <p:cNvPr id="58" name="Freeform: Shape 30">
              <a:extLst>
                <a:ext uri="{FF2B5EF4-FFF2-40B4-BE49-F238E27FC236}">
                  <a16:creationId xmlns:a16="http://schemas.microsoft.com/office/drawing/2014/main" id="{3FE961CF-F138-E04E-AFD0-377A19D035EE}"/>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9" name="Freeform: Shape 31">
              <a:extLst>
                <a:ext uri="{FF2B5EF4-FFF2-40B4-BE49-F238E27FC236}">
                  <a16:creationId xmlns:a16="http://schemas.microsoft.com/office/drawing/2014/main" id="{516C8E1C-7F8B-5A44-98C8-36B9E891D90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455197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tion, callouts, big image with margins, white">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277715C-8BE9-6A4A-AA33-DF6F3B3B18E9}"/>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7" name="Picture Placeholder 6">
            <a:extLst>
              <a:ext uri="{FF2B5EF4-FFF2-40B4-BE49-F238E27FC236}">
                <a16:creationId xmlns:a16="http://schemas.microsoft.com/office/drawing/2014/main" id="{CC70703B-65B6-4B78-8B7C-73857A06C3A8}"/>
              </a:ext>
            </a:extLst>
          </p:cNvPr>
          <p:cNvSpPr>
            <a:spLocks noGrp="1"/>
          </p:cNvSpPr>
          <p:nvPr>
            <p:ph type="pic" sz="quarter" idx="14" hasCustomPrompt="1"/>
          </p:nvPr>
        </p:nvSpPr>
        <p:spPr>
          <a:xfrm>
            <a:off x="6667500" y="565151"/>
            <a:ext cx="17151350" cy="11977200"/>
          </a:xfrm>
          <a:solidFill>
            <a:srgbClr val="C6C6C6"/>
          </a:solidFill>
        </p:spPr>
        <p:txBody>
          <a:bodyPr anchor="ctr"/>
          <a:lstStyle>
            <a:lvl1pPr algn="ctr">
              <a:defRPr>
                <a:solidFill>
                  <a:schemeClr val="tx1"/>
                </a:solidFill>
              </a:defRPr>
            </a:lvl1pPr>
          </a:lstStyle>
          <a:p>
            <a:r>
              <a:rPr lang="en-US" dirty="0"/>
              <a:t>Place imagery here</a:t>
            </a:r>
          </a:p>
        </p:txBody>
      </p:sp>
      <p:sp>
        <p:nvSpPr>
          <p:cNvPr id="5" name="Text Placeholder 5">
            <a:extLst>
              <a:ext uri="{FF2B5EF4-FFF2-40B4-BE49-F238E27FC236}">
                <a16:creationId xmlns:a16="http://schemas.microsoft.com/office/drawing/2014/main" id="{2F1062D6-5670-E376-5181-FACE84388D3D}"/>
              </a:ext>
            </a:extLst>
          </p:cNvPr>
          <p:cNvSpPr>
            <a:spLocks noGrp="1"/>
          </p:cNvSpPr>
          <p:nvPr>
            <p:ph type="body" sz="quarter" idx="15"/>
          </p:nvPr>
        </p:nvSpPr>
        <p:spPr>
          <a:xfrm>
            <a:off x="576072" y="3341318"/>
            <a:ext cx="4956175" cy="8655420"/>
          </a:xfrm>
        </p:spPr>
        <p:txBody>
          <a:bodyPr/>
          <a:lstStyle>
            <a:lvl1pPr>
              <a:lnSpc>
                <a:spcPct val="110000"/>
              </a:lnSpc>
              <a:spcBef>
                <a:spcPts val="0"/>
              </a:spcBef>
              <a:spcAft>
                <a:spcPts val="3600"/>
              </a:spcAft>
              <a:defRPr sz="3600">
                <a:solidFill>
                  <a:schemeClr val="tx1"/>
                </a:solidFill>
              </a:defRPr>
            </a:lvl1pPr>
            <a:lvl2pPr marL="256032" indent="-256032">
              <a:lnSpc>
                <a:spcPct val="110000"/>
              </a:lnSpc>
              <a:spcBef>
                <a:spcPts val="0"/>
              </a:spcBef>
              <a:spcAft>
                <a:spcPts val="3600"/>
              </a:spcAft>
              <a:defRPr sz="3600">
                <a:solidFill>
                  <a:schemeClr val="tx1"/>
                </a:solidFill>
              </a:defRPr>
            </a:lvl2pPr>
            <a:lvl3pPr marL="512064" indent="-256032">
              <a:lnSpc>
                <a:spcPct val="110000"/>
              </a:lnSpc>
              <a:spcBef>
                <a:spcPts val="0"/>
              </a:spcBef>
              <a:spcAft>
                <a:spcPts val="3600"/>
              </a:spcAft>
              <a:defRPr sz="3600">
                <a:solidFill>
                  <a:schemeClr val="tx1"/>
                </a:solidFill>
              </a:defRPr>
            </a:lvl3pPr>
            <a:lvl4pPr marL="768096" indent="-256032">
              <a:lnSpc>
                <a:spcPct val="110000"/>
              </a:lnSpc>
              <a:spcBef>
                <a:spcPts val="0"/>
              </a:spcBef>
              <a:spcAft>
                <a:spcPts val="36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Slide Number">
            <a:extLst>
              <a:ext uri="{FF2B5EF4-FFF2-40B4-BE49-F238E27FC236}">
                <a16:creationId xmlns:a16="http://schemas.microsoft.com/office/drawing/2014/main" id="{FE2D392E-7C96-4444-AD29-1583819DF31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9" name="Footer Placeholder 1">
            <a:extLst>
              <a:ext uri="{FF2B5EF4-FFF2-40B4-BE49-F238E27FC236}">
                <a16:creationId xmlns:a16="http://schemas.microsoft.com/office/drawing/2014/main" id="{A8011AA6-FDD9-264C-9BC2-30803B54202C}"/>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32972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eft side text, grey+whi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DF3BA29-E81F-2784-6F22-55C9D69D735C}"/>
              </a:ext>
            </a:extLst>
          </p:cNvPr>
          <p:cNvSpPr>
            <a:spLocks/>
          </p:cNvSpPr>
          <p:nvPr userDrawn="1"/>
        </p:nvSpPr>
        <p:spPr bwMode="auto">
          <a:xfrm>
            <a:off x="-1" y="-1"/>
            <a:ext cx="6096001"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7" name="Text Placeholder 4">
            <a:extLst>
              <a:ext uri="{FF2B5EF4-FFF2-40B4-BE49-F238E27FC236}">
                <a16:creationId xmlns:a16="http://schemas.microsoft.com/office/drawing/2014/main" id="{B46CC3A1-4537-FC29-D1E2-9858E5E2B37B}"/>
              </a:ext>
            </a:extLst>
          </p:cNvPr>
          <p:cNvSpPr>
            <a:spLocks noGrp="1"/>
          </p:cNvSpPr>
          <p:nvPr>
            <p:ph type="body" sz="quarter" idx="12"/>
          </p:nvPr>
        </p:nvSpPr>
        <p:spPr>
          <a:xfrm>
            <a:off x="576073" y="3435535"/>
            <a:ext cx="4948427" cy="857250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a:t>
            </a:r>
          </a:p>
          <a:p>
            <a:pPr lvl="1"/>
            <a:r>
              <a:rPr lang="en-US" dirty="0"/>
              <a:t>Second level</a:t>
            </a:r>
          </a:p>
          <a:p>
            <a:pPr lvl="2"/>
            <a:r>
              <a:rPr lang="en-US" dirty="0"/>
              <a:t>Third level</a:t>
            </a:r>
          </a:p>
          <a:p>
            <a:pPr lvl="3"/>
            <a:r>
              <a:rPr lang="en-US" dirty="0"/>
              <a:t>Fourth level</a:t>
            </a:r>
          </a:p>
        </p:txBody>
      </p:sp>
      <p:sp>
        <p:nvSpPr>
          <p:cNvPr id="8" name="Title 1">
            <a:extLst>
              <a:ext uri="{FF2B5EF4-FFF2-40B4-BE49-F238E27FC236}">
                <a16:creationId xmlns:a16="http://schemas.microsoft.com/office/drawing/2014/main" id="{D29BAF6E-9877-855F-9A5E-2AFA760A83B3}"/>
              </a:ext>
            </a:extLst>
          </p:cNvPr>
          <p:cNvSpPr>
            <a:spLocks noGrp="1"/>
          </p:cNvSpPr>
          <p:nvPr>
            <p:ph type="title"/>
          </p:nvPr>
        </p:nvSpPr>
        <p:spPr>
          <a:xfrm>
            <a:off x="538494" y="383874"/>
            <a:ext cx="4986006"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11" name="Rectangle 10">
            <a:extLst>
              <a:ext uri="{FF2B5EF4-FFF2-40B4-BE49-F238E27FC236}">
                <a16:creationId xmlns:a16="http://schemas.microsoft.com/office/drawing/2014/main" id="{B15C574F-4980-D643-A624-889AB26D12D1}"/>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FDA538D2-B7AD-AB47-A592-81A1411D6D53}"/>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7A4AF169-FC3A-2248-8F87-EC3F355B6E9D}"/>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729635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Left side text, white+grey">
    <p:spTree>
      <p:nvGrpSpPr>
        <p:cNvPr id="1" name=""/>
        <p:cNvGrpSpPr/>
        <p:nvPr/>
      </p:nvGrpSpPr>
      <p:grpSpPr>
        <a:xfrm>
          <a:off x="0" y="0"/>
          <a:ext cx="0" cy="0"/>
          <a:chOff x="0" y="0"/>
          <a:chExt cx="0" cy="0"/>
        </a:xfrm>
      </p:grpSpPr>
      <p:sp>
        <p:nvSpPr>
          <p:cNvPr id="7" name="Text Placeholder 4">
            <a:extLst>
              <a:ext uri="{FF2B5EF4-FFF2-40B4-BE49-F238E27FC236}">
                <a16:creationId xmlns:a16="http://schemas.microsoft.com/office/drawing/2014/main" id="{B46CC3A1-4537-FC29-D1E2-9858E5E2B37B}"/>
              </a:ext>
            </a:extLst>
          </p:cNvPr>
          <p:cNvSpPr>
            <a:spLocks noGrp="1"/>
          </p:cNvSpPr>
          <p:nvPr>
            <p:ph type="body" sz="quarter" idx="12"/>
          </p:nvPr>
        </p:nvSpPr>
        <p:spPr>
          <a:xfrm>
            <a:off x="576073" y="3435535"/>
            <a:ext cx="4948427" cy="857250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dirty="0"/>
              <a:t>Click to edit Master text</a:t>
            </a:r>
          </a:p>
          <a:p>
            <a:pPr lvl="1"/>
            <a:r>
              <a:rPr lang="en-US" dirty="0"/>
              <a:t>Second level</a:t>
            </a:r>
          </a:p>
          <a:p>
            <a:pPr lvl="2"/>
            <a:r>
              <a:rPr lang="en-US" dirty="0"/>
              <a:t>Third level</a:t>
            </a:r>
          </a:p>
          <a:p>
            <a:pPr lvl="3"/>
            <a:r>
              <a:rPr lang="en-US" dirty="0"/>
              <a:t>Fourth level</a:t>
            </a:r>
          </a:p>
        </p:txBody>
      </p:sp>
      <p:sp>
        <p:nvSpPr>
          <p:cNvPr id="8" name="Title 1">
            <a:extLst>
              <a:ext uri="{FF2B5EF4-FFF2-40B4-BE49-F238E27FC236}">
                <a16:creationId xmlns:a16="http://schemas.microsoft.com/office/drawing/2014/main" id="{D29BAF6E-9877-855F-9A5E-2AFA760A83B3}"/>
              </a:ext>
            </a:extLst>
          </p:cNvPr>
          <p:cNvSpPr>
            <a:spLocks noGrp="1"/>
          </p:cNvSpPr>
          <p:nvPr>
            <p:ph type="title"/>
          </p:nvPr>
        </p:nvSpPr>
        <p:spPr>
          <a:xfrm>
            <a:off x="538494" y="383874"/>
            <a:ext cx="4986006"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Rectangle 1">
            <a:extLst>
              <a:ext uri="{FF2B5EF4-FFF2-40B4-BE49-F238E27FC236}">
                <a16:creationId xmlns:a16="http://schemas.microsoft.com/office/drawing/2014/main" id="{32BE503C-A69C-5EFC-BA7A-97308B436F87}"/>
              </a:ext>
            </a:extLst>
          </p:cNvPr>
          <p:cNvSpPr/>
          <p:nvPr userDrawn="1"/>
        </p:nvSpPr>
        <p:spPr bwMode="auto">
          <a:xfrm>
            <a:off x="6096000" y="0"/>
            <a:ext cx="18291175"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10" name="Rectangle 9">
            <a:extLst>
              <a:ext uri="{FF2B5EF4-FFF2-40B4-BE49-F238E27FC236}">
                <a16:creationId xmlns:a16="http://schemas.microsoft.com/office/drawing/2014/main" id="{C419F556-3A21-5B4D-897E-885BDDA49CA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1" name="Slide Number">
            <a:extLst>
              <a:ext uri="{FF2B5EF4-FFF2-40B4-BE49-F238E27FC236}">
                <a16:creationId xmlns:a16="http://schemas.microsoft.com/office/drawing/2014/main" id="{058519C1-AADA-CD40-8959-3E5F39F0396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2" name="Footer Placeholder 1">
            <a:extLst>
              <a:ext uri="{FF2B5EF4-FFF2-40B4-BE49-F238E27FC236}">
                <a16:creationId xmlns:a16="http://schemas.microsoft.com/office/drawing/2014/main" id="{DBE87D35-FB10-914D-B1BC-649FDE66A4BA}"/>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396903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 titles, text (split backgroun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E1F66A6-2402-265D-0101-B6536490AFAC}"/>
              </a:ext>
            </a:extLst>
          </p:cNvPr>
          <p:cNvSpPr>
            <a:spLocks/>
          </p:cNvSpPr>
          <p:nvPr userDrawn="1"/>
        </p:nvSpPr>
        <p:spPr bwMode="auto">
          <a:xfrm>
            <a:off x="12192000" y="0"/>
            <a:ext cx="12195175" cy="13716001"/>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21920" tIns="121920" rIns="121920" bIns="121920" numCol="1" rtlCol="0" anchor="t" anchorCtr="0" compatLnSpc="1">
            <a:prstTxWarp prst="textNoShape">
              <a:avLst/>
            </a:prstTxWarp>
          </a:bodyPr>
          <a:lstStyle/>
          <a:p>
            <a:pPr defTabSz="1219170" fontAlgn="base">
              <a:spcBef>
                <a:spcPct val="0"/>
              </a:spcBef>
              <a:spcAft>
                <a:spcPct val="0"/>
              </a:spcAft>
            </a:pPr>
            <a:endParaRPr lang="en-US" sz="1867" dirty="0">
              <a:solidFill>
                <a:schemeClr val="bg1"/>
              </a:solidFill>
            </a:endParaRPr>
          </a:p>
        </p:txBody>
      </p:sp>
      <p:sp>
        <p:nvSpPr>
          <p:cNvPr id="6" name="Text Placeholder 5">
            <a:extLst>
              <a:ext uri="{FF2B5EF4-FFF2-40B4-BE49-F238E27FC236}">
                <a16:creationId xmlns:a16="http://schemas.microsoft.com/office/drawing/2014/main" id="{1116610E-CC1C-9D9D-DB96-DEDE65B2F055}"/>
              </a:ext>
            </a:extLst>
          </p:cNvPr>
          <p:cNvSpPr>
            <a:spLocks noGrp="1"/>
          </p:cNvSpPr>
          <p:nvPr>
            <p:ph type="body" sz="quarter" idx="18"/>
          </p:nvPr>
        </p:nvSpPr>
        <p:spPr>
          <a:xfrm>
            <a:off x="576073" y="2424223"/>
            <a:ext cx="11042840" cy="701749"/>
          </a:xfrm>
        </p:spPr>
        <p:txBody>
          <a:bodyPr anchor="t" anchorCtr="0"/>
          <a:lstStyle>
            <a:lvl1pPr>
              <a:lnSpc>
                <a:spcPct val="110000"/>
              </a:lnSpc>
              <a:spcBef>
                <a:spcPts val="0"/>
              </a:spcBef>
              <a:spcAft>
                <a:spcPts val="1200"/>
              </a:spcAft>
              <a:defRPr sz="3600">
                <a:solidFill>
                  <a:schemeClr val="tx1"/>
                </a:solidFill>
              </a:defRPr>
            </a:lvl1pPr>
            <a:lvl2pPr marL="256032" indent="-256032">
              <a:lnSpc>
                <a:spcPct val="110000"/>
              </a:lnSpc>
              <a:spcBef>
                <a:spcPts val="0"/>
              </a:spcBef>
              <a:spcAft>
                <a:spcPts val="1200"/>
              </a:spcAft>
              <a:defRPr sz="3600">
                <a:solidFill>
                  <a:schemeClr val="tx1"/>
                </a:solidFill>
              </a:defRPr>
            </a:lvl2pPr>
            <a:lvl3pPr marL="512064" indent="-256032">
              <a:lnSpc>
                <a:spcPct val="110000"/>
              </a:lnSpc>
              <a:spcBef>
                <a:spcPts val="0"/>
              </a:spcBef>
              <a:spcAft>
                <a:spcPts val="1200"/>
              </a:spcAft>
              <a:defRPr sz="3600">
                <a:solidFill>
                  <a:schemeClr val="tx1"/>
                </a:solidFill>
              </a:defRPr>
            </a:lvl3pPr>
            <a:lvl4pPr marL="768096" indent="-256032">
              <a:lnSpc>
                <a:spcPct val="110000"/>
              </a:lnSpc>
              <a:spcBef>
                <a:spcPts val="0"/>
              </a:spcBef>
              <a:spcAft>
                <a:spcPts val="12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5">
            <a:extLst>
              <a:ext uri="{FF2B5EF4-FFF2-40B4-BE49-F238E27FC236}">
                <a16:creationId xmlns:a16="http://schemas.microsoft.com/office/drawing/2014/main" id="{39EE314B-511F-9A49-0794-209E594425F3}"/>
              </a:ext>
            </a:extLst>
          </p:cNvPr>
          <p:cNvSpPr>
            <a:spLocks noGrp="1"/>
          </p:cNvSpPr>
          <p:nvPr>
            <p:ph type="body" sz="quarter" idx="19"/>
          </p:nvPr>
        </p:nvSpPr>
        <p:spPr>
          <a:xfrm>
            <a:off x="12761723" y="2424223"/>
            <a:ext cx="11042840" cy="701749"/>
          </a:xfrm>
        </p:spPr>
        <p:txBody>
          <a:bodyPr anchor="t" anchorCtr="0"/>
          <a:lstStyle>
            <a:lvl1pPr>
              <a:lnSpc>
                <a:spcPct val="110000"/>
              </a:lnSpc>
              <a:spcBef>
                <a:spcPts val="0"/>
              </a:spcBef>
              <a:spcAft>
                <a:spcPts val="1200"/>
              </a:spcAft>
              <a:defRPr sz="3600">
                <a:solidFill>
                  <a:schemeClr val="tx1"/>
                </a:solidFill>
              </a:defRPr>
            </a:lvl1pPr>
            <a:lvl2pPr marL="256032" indent="-256032">
              <a:lnSpc>
                <a:spcPct val="110000"/>
              </a:lnSpc>
              <a:spcBef>
                <a:spcPts val="0"/>
              </a:spcBef>
              <a:spcAft>
                <a:spcPts val="1200"/>
              </a:spcAft>
              <a:defRPr sz="3600">
                <a:solidFill>
                  <a:schemeClr val="tx1"/>
                </a:solidFill>
              </a:defRPr>
            </a:lvl2pPr>
            <a:lvl3pPr marL="512064" indent="-256032">
              <a:lnSpc>
                <a:spcPct val="110000"/>
              </a:lnSpc>
              <a:spcBef>
                <a:spcPts val="0"/>
              </a:spcBef>
              <a:spcAft>
                <a:spcPts val="1200"/>
              </a:spcAft>
              <a:defRPr sz="3600">
                <a:solidFill>
                  <a:schemeClr val="tx1"/>
                </a:solidFill>
              </a:defRPr>
            </a:lvl3pPr>
            <a:lvl4pPr marL="768096" indent="-256032">
              <a:lnSpc>
                <a:spcPct val="110000"/>
              </a:lnSpc>
              <a:spcBef>
                <a:spcPts val="0"/>
              </a:spcBef>
              <a:spcAft>
                <a:spcPts val="1200"/>
              </a:spcAft>
              <a:defRPr sz="36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itle 1">
            <a:extLst>
              <a:ext uri="{FF2B5EF4-FFF2-40B4-BE49-F238E27FC236}">
                <a16:creationId xmlns:a16="http://schemas.microsoft.com/office/drawing/2014/main" id="{09494A4E-96C8-934A-2BEF-CA4D3BB1814E}"/>
              </a:ext>
            </a:extLst>
          </p:cNvPr>
          <p:cNvSpPr>
            <a:spLocks noGrp="1"/>
          </p:cNvSpPr>
          <p:nvPr>
            <p:ph type="title"/>
          </p:nvPr>
        </p:nvSpPr>
        <p:spPr>
          <a:xfrm>
            <a:off x="538494" y="383875"/>
            <a:ext cx="11086958" cy="984885"/>
          </a:xfrm>
        </p:spPr>
        <p:txBody>
          <a:bodyPr rIns="457200">
            <a:spAutoFit/>
          </a:bodyPr>
          <a:lstStyle>
            <a:lvl1pPr>
              <a:lnSpc>
                <a:spcPct val="100000"/>
              </a:lnSpc>
              <a:defRPr sz="6400">
                <a:solidFill>
                  <a:schemeClr val="tx1"/>
                </a:solidFill>
              </a:defRPr>
            </a:lvl1pPr>
          </a:lstStyle>
          <a:p>
            <a:r>
              <a:rPr lang="en-US" dirty="0"/>
              <a:t>Click to edit Master title style</a:t>
            </a:r>
          </a:p>
        </p:txBody>
      </p:sp>
      <p:sp>
        <p:nvSpPr>
          <p:cNvPr id="16" name="Content Placeholder 15">
            <a:extLst>
              <a:ext uri="{FF2B5EF4-FFF2-40B4-BE49-F238E27FC236}">
                <a16:creationId xmlns:a16="http://schemas.microsoft.com/office/drawing/2014/main" id="{15665D22-4DC3-21E1-0450-1EE2C28B9B4F}"/>
              </a:ext>
            </a:extLst>
          </p:cNvPr>
          <p:cNvSpPr>
            <a:spLocks noGrp="1"/>
          </p:cNvSpPr>
          <p:nvPr>
            <p:ph sz="quarter" idx="20" hasCustomPrompt="1"/>
          </p:nvPr>
        </p:nvSpPr>
        <p:spPr>
          <a:xfrm>
            <a:off x="12761913" y="383875"/>
            <a:ext cx="11087100" cy="985838"/>
          </a:xfrm>
          <a:ln>
            <a:noFill/>
          </a:ln>
        </p:spPr>
        <p:txBody>
          <a:bodyPr/>
          <a:lstStyle>
            <a:lvl1pPr>
              <a:defRPr lang="en-US" sz="6400" b="0" i="0" u="none" strike="noStrike" cap="none" spc="0" baseline="0" dirty="0">
                <a:solidFill>
                  <a:schemeClr val="tx1"/>
                </a:solidFill>
                <a:uFillTx/>
                <a:latin typeface="+mj-lt"/>
                <a:ea typeface="+mj-ea"/>
                <a:cs typeface="+mj-cs"/>
                <a:sym typeface="IBM Plex Sans Light"/>
              </a:defRPr>
            </a:lvl1pPr>
          </a:lstStyle>
          <a:p>
            <a:pPr lvl="0"/>
            <a:r>
              <a:rPr lang="en-US" dirty="0"/>
              <a:t>Click to edit Master title style</a:t>
            </a:r>
          </a:p>
        </p:txBody>
      </p:sp>
      <p:sp>
        <p:nvSpPr>
          <p:cNvPr id="11" name="Rectangle 10">
            <a:extLst>
              <a:ext uri="{FF2B5EF4-FFF2-40B4-BE49-F238E27FC236}">
                <a16:creationId xmlns:a16="http://schemas.microsoft.com/office/drawing/2014/main" id="{287F5104-5217-FE4A-BB8A-7FB660BB036F}"/>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2" name="Slide Number">
            <a:extLst>
              <a:ext uri="{FF2B5EF4-FFF2-40B4-BE49-F238E27FC236}">
                <a16:creationId xmlns:a16="http://schemas.microsoft.com/office/drawing/2014/main" id="{BFED7A7F-07D1-BB47-9AEA-8438FF1BBC66}"/>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3" name="Footer Placeholder 1">
            <a:extLst>
              <a:ext uri="{FF2B5EF4-FFF2-40B4-BE49-F238E27FC236}">
                <a16:creationId xmlns:a16="http://schemas.microsoft.com/office/drawing/2014/main" id="{ECBA4410-DDAD-F349-AFFE-4A3896946ED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685897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 data callou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B20D7FD-6784-59C5-938D-4728A153F52B}"/>
              </a:ext>
            </a:extLst>
          </p:cNvPr>
          <p:cNvSpPr>
            <a:spLocks noGrp="1"/>
          </p:cNvSpPr>
          <p:nvPr>
            <p:ph type="body" sz="quarter" idx="13" hasCustomPrompt="1"/>
          </p:nvPr>
        </p:nvSpPr>
        <p:spPr>
          <a:xfrm>
            <a:off x="244060" y="577850"/>
            <a:ext cx="17377190" cy="6177076"/>
          </a:xfrm>
        </p:spPr>
        <p:txBody>
          <a:bodyPr wrap="square" anchor="t">
            <a:spAutoFit/>
          </a:bodyPr>
          <a:lstStyle>
            <a:lvl1pPr marL="0" marR="0" indent="0" algn="l" defTabSz="2438400" rtl="0" eaLnBrk="1" latinLnBrk="0" hangingPunct="1">
              <a:lnSpc>
                <a:spcPct val="90000"/>
              </a:lnSpc>
              <a:spcBef>
                <a:spcPts val="0"/>
              </a:spcBef>
              <a:spcAft>
                <a:spcPts val="0"/>
              </a:spcAft>
              <a:buClrTx/>
              <a:buSzTx/>
              <a:buFontTx/>
              <a:buNone/>
              <a:tabLst/>
              <a:defRPr lang="en-US" sz="44600" b="0" i="0" u="none" strike="noStrike" cap="none" spc="0" baseline="0" dirty="0">
                <a:solidFill>
                  <a:schemeClr val="accent1"/>
                </a:solidFill>
                <a:uFillTx/>
                <a:latin typeface="IBM Plex Sans Light" panose="020B0403050203000203" pitchFamily="34" charset="0"/>
                <a:ea typeface="+mj-ea"/>
                <a:cs typeface="+mj-cs"/>
                <a:sym typeface="IBM Plex Sans Light"/>
              </a:defRPr>
            </a:lvl1pPr>
          </a:lstStyle>
          <a:p>
            <a:r>
              <a:rPr lang="uk-UA" dirty="0"/>
              <a:t>+</a:t>
            </a:r>
            <a:r>
              <a:rPr lang="en-US" dirty="0"/>
              <a:t>00M</a:t>
            </a:r>
          </a:p>
        </p:txBody>
      </p:sp>
      <p:sp>
        <p:nvSpPr>
          <p:cNvPr id="8" name="Text Placeholder 7">
            <a:extLst>
              <a:ext uri="{FF2B5EF4-FFF2-40B4-BE49-F238E27FC236}">
                <a16:creationId xmlns:a16="http://schemas.microsoft.com/office/drawing/2014/main" id="{2D5E03B0-C633-E81D-0D42-3FCCAFD64B0F}"/>
              </a:ext>
            </a:extLst>
          </p:cNvPr>
          <p:cNvSpPr>
            <a:spLocks noGrp="1"/>
          </p:cNvSpPr>
          <p:nvPr>
            <p:ph type="body" sz="quarter" idx="12"/>
          </p:nvPr>
        </p:nvSpPr>
        <p:spPr>
          <a:xfrm>
            <a:off x="587738" y="6941218"/>
            <a:ext cx="11031175" cy="2708434"/>
          </a:xfrm>
        </p:spPr>
        <p:txBody>
          <a:bodyPr wrap="square">
            <a:spAutoFit/>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ext Placeholder 4">
            <a:extLst>
              <a:ext uri="{FF2B5EF4-FFF2-40B4-BE49-F238E27FC236}">
                <a16:creationId xmlns:a16="http://schemas.microsoft.com/office/drawing/2014/main" id="{894B6EDC-B303-90FD-527D-B63F2FB20C78}"/>
              </a:ext>
            </a:extLst>
          </p:cNvPr>
          <p:cNvSpPr>
            <a:spLocks noGrp="1"/>
          </p:cNvSpPr>
          <p:nvPr>
            <p:ph type="body" sz="quarter" idx="11"/>
          </p:nvPr>
        </p:nvSpPr>
        <p:spPr>
          <a:xfrm>
            <a:off x="587738" y="11425238"/>
            <a:ext cx="4951413" cy="1143000"/>
          </a:xfrm>
        </p:spPr>
        <p:txBody>
          <a:bodyPr anchor="b"/>
          <a:lstStyle>
            <a:lvl1pPr>
              <a:lnSpc>
                <a:spcPct val="120000"/>
              </a:lnSpc>
              <a:spcBef>
                <a:spcPts val="0"/>
              </a:spcBef>
              <a:defRPr sz="1600" b="0" i="0">
                <a:solidFill>
                  <a:schemeClr val="tx1"/>
                </a:solidFill>
                <a:latin typeface="IBM Plex Sans" panose="020B0503050203000203" pitchFamily="34" charset="0"/>
              </a:defRPr>
            </a:lvl1pPr>
            <a:lvl2pPr marL="146304" indent="-146304">
              <a:lnSpc>
                <a:spcPct val="120000"/>
              </a:lnSpc>
              <a:spcBef>
                <a:spcPts val="0"/>
              </a:spcBef>
              <a:defRPr sz="1600" b="0" i="0">
                <a:solidFill>
                  <a:schemeClr val="tx1"/>
                </a:solidFill>
                <a:latin typeface="IBM Plex Sans" panose="020B0503050203000203" pitchFamily="34" charset="0"/>
              </a:defRPr>
            </a:lvl2pPr>
            <a:lvl3pPr marL="292608" indent="-146304">
              <a:lnSpc>
                <a:spcPct val="120000"/>
              </a:lnSpc>
              <a:spcBef>
                <a:spcPts val="0"/>
              </a:spcBef>
              <a:defRPr sz="1600" b="0" i="0">
                <a:solidFill>
                  <a:schemeClr val="tx1"/>
                </a:solidFill>
                <a:latin typeface="IBM Plex Sans" panose="020B0503050203000203" pitchFamily="34" charset="0"/>
              </a:defRPr>
            </a:lvl3pPr>
            <a:lvl4pPr marL="438912" indent="-146304">
              <a:lnSpc>
                <a:spcPct val="120000"/>
              </a:lnSpc>
              <a:spcBef>
                <a:spcPts val="0"/>
              </a:spcBef>
              <a:defRPr sz="1600" b="0" i="0">
                <a:solidFill>
                  <a:schemeClr val="tx1"/>
                </a:solidFill>
                <a:latin typeface="IBM Plex Sans" panose="020B0503050203000203" pitchFamily="34" charset="0"/>
              </a:defRPr>
            </a:lvl4pPr>
            <a:lvl5pPr>
              <a:lnSpc>
                <a:spcPct val="120000"/>
              </a:lnSpc>
              <a:spcBef>
                <a:spcPts val="0"/>
              </a:spcBef>
              <a:defRPr sz="1600" b="0" i="0">
                <a:solidFill>
                  <a:schemeClr val="tx1"/>
                </a:solidFill>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Rectangle 8">
            <a:extLst>
              <a:ext uri="{FF2B5EF4-FFF2-40B4-BE49-F238E27FC236}">
                <a16:creationId xmlns:a16="http://schemas.microsoft.com/office/drawing/2014/main" id="{2CC67F9E-FDC4-CE4B-9C9B-8ECDC80B8825}"/>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1" name="Slide Number">
            <a:extLst>
              <a:ext uri="{FF2B5EF4-FFF2-40B4-BE49-F238E27FC236}">
                <a16:creationId xmlns:a16="http://schemas.microsoft.com/office/drawing/2014/main" id="{5C8FF766-981A-7B42-BF08-8B64256CCD5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2" name="Footer Placeholder 1">
            <a:extLst>
              <a:ext uri="{FF2B5EF4-FFF2-40B4-BE49-F238E27FC236}">
                <a16:creationId xmlns:a16="http://schemas.microsoft.com/office/drawing/2014/main" id="{B630D894-6DC2-8C4A-B739-B2305598EF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867339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 data callouts">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B20D7FD-6784-59C5-938D-4728A153F52B}"/>
              </a:ext>
            </a:extLst>
          </p:cNvPr>
          <p:cNvSpPr>
            <a:spLocks noGrp="1"/>
          </p:cNvSpPr>
          <p:nvPr>
            <p:ph type="body" sz="quarter" idx="13" hasCustomPrompt="1"/>
          </p:nvPr>
        </p:nvSpPr>
        <p:spPr>
          <a:xfrm>
            <a:off x="400708" y="9299448"/>
            <a:ext cx="11050588" cy="3543300"/>
          </a:xfrm>
        </p:spPr>
        <p:txBody>
          <a:bodyPr anchor="b"/>
          <a:lstStyle>
            <a:lvl1pPr>
              <a:lnSpc>
                <a:spcPct val="90000"/>
              </a:lnSpc>
              <a:spcBef>
                <a:spcPts val="0"/>
              </a:spcBef>
              <a:defRPr sz="25800" b="0" i="0">
                <a:solidFill>
                  <a:schemeClr val="accent1"/>
                </a:solidFill>
                <a:latin typeface="IBM Plex Sans Light" panose="020B0403050203000203" pitchFamily="34" charset="0"/>
              </a:defRPr>
            </a:lvl1pPr>
          </a:lstStyle>
          <a:p>
            <a:r>
              <a:rPr lang="en-US" dirty="0"/>
              <a:t>↗︎00M</a:t>
            </a:r>
          </a:p>
        </p:txBody>
      </p:sp>
      <p:sp>
        <p:nvSpPr>
          <p:cNvPr id="12" name="Text Placeholder 11">
            <a:extLst>
              <a:ext uri="{FF2B5EF4-FFF2-40B4-BE49-F238E27FC236}">
                <a16:creationId xmlns:a16="http://schemas.microsoft.com/office/drawing/2014/main" id="{5F395CBF-E65B-9A42-BAE5-C2B2BD9B7BD2}"/>
              </a:ext>
            </a:extLst>
          </p:cNvPr>
          <p:cNvSpPr>
            <a:spLocks noGrp="1"/>
          </p:cNvSpPr>
          <p:nvPr>
            <p:ph type="body" sz="quarter" idx="14" hasCustomPrompt="1"/>
          </p:nvPr>
        </p:nvSpPr>
        <p:spPr>
          <a:xfrm>
            <a:off x="12588136" y="9296400"/>
            <a:ext cx="11049000" cy="3543300"/>
          </a:xfrm>
        </p:spPr>
        <p:txBody>
          <a:bodyPr anchor="b"/>
          <a:lstStyle>
            <a:lvl1pPr>
              <a:lnSpc>
                <a:spcPct val="90000"/>
              </a:lnSpc>
              <a:spcBef>
                <a:spcPts val="0"/>
              </a:spcBef>
              <a:defRPr sz="25800" b="0" i="0">
                <a:solidFill>
                  <a:schemeClr val="accent1"/>
                </a:solidFill>
                <a:latin typeface="IBM Plex Sans Light" panose="020B0403050203000203" pitchFamily="34" charset="0"/>
              </a:defRPr>
            </a:lvl1pPr>
          </a:lstStyle>
          <a:p>
            <a:r>
              <a:rPr lang="en-US" dirty="0"/>
              <a:t>+00%</a:t>
            </a:r>
          </a:p>
        </p:txBody>
      </p:sp>
      <p:sp>
        <p:nvSpPr>
          <p:cNvPr id="6" name="Text Placeholder 5">
            <a:extLst>
              <a:ext uri="{FF2B5EF4-FFF2-40B4-BE49-F238E27FC236}">
                <a16:creationId xmlns:a16="http://schemas.microsoft.com/office/drawing/2014/main" id="{0A7285B0-4A1E-8885-0C0E-77D0ECA9CACD}"/>
              </a:ext>
            </a:extLst>
          </p:cNvPr>
          <p:cNvSpPr>
            <a:spLocks noGrp="1"/>
          </p:cNvSpPr>
          <p:nvPr>
            <p:ph type="body" sz="quarter" idx="11"/>
          </p:nvPr>
        </p:nvSpPr>
        <p:spPr>
          <a:xfrm>
            <a:off x="12763500" y="463338"/>
            <a:ext cx="7620000" cy="628808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Text Placeholder 7">
            <a:extLst>
              <a:ext uri="{FF2B5EF4-FFF2-40B4-BE49-F238E27FC236}">
                <a16:creationId xmlns:a16="http://schemas.microsoft.com/office/drawing/2014/main" id="{2D5E03B0-C633-E81D-0D42-3FCCAFD64B0F}"/>
              </a:ext>
            </a:extLst>
          </p:cNvPr>
          <p:cNvSpPr>
            <a:spLocks noGrp="1"/>
          </p:cNvSpPr>
          <p:nvPr>
            <p:ph type="body" sz="quarter" idx="12"/>
          </p:nvPr>
        </p:nvSpPr>
        <p:spPr>
          <a:xfrm>
            <a:off x="576072" y="463338"/>
            <a:ext cx="7623175" cy="6288087"/>
          </a:xfrm>
        </p:spPr>
        <p:txBody>
          <a:bodyPr/>
          <a:lstStyle>
            <a:lvl1pPr>
              <a:lnSpc>
                <a:spcPct val="100000"/>
              </a:lnSpc>
              <a:spcBef>
                <a:spcPts val="0"/>
              </a:spcBef>
              <a:defRPr sz="4400">
                <a:solidFill>
                  <a:schemeClr val="tx1"/>
                </a:solidFill>
              </a:defRPr>
            </a:lvl1pPr>
            <a:lvl2pPr marL="402336" indent="-402336">
              <a:lnSpc>
                <a:spcPct val="100000"/>
              </a:lnSpc>
              <a:spcBef>
                <a:spcPts val="0"/>
              </a:spcBef>
              <a:defRPr sz="4400">
                <a:solidFill>
                  <a:schemeClr val="tx1"/>
                </a:solidFill>
              </a:defRPr>
            </a:lvl2pPr>
            <a:lvl3pPr marL="804672" indent="-402336">
              <a:lnSpc>
                <a:spcPct val="100000"/>
              </a:lnSpc>
              <a:spcBef>
                <a:spcPts val="0"/>
              </a:spcBef>
              <a:defRPr sz="4400">
                <a:solidFill>
                  <a:schemeClr val="tx1"/>
                </a:solidFill>
              </a:defRPr>
            </a:lvl3pPr>
            <a:lvl4pPr marL="1115568" indent="-402336">
              <a:lnSpc>
                <a:spcPct val="100000"/>
              </a:lnSpc>
              <a:spcBef>
                <a:spcPts val="0"/>
              </a:spcBef>
              <a:defRPr sz="4400">
                <a:solidFill>
                  <a:schemeClr val="tx1"/>
                </a:solidFill>
              </a:defRPr>
            </a:lvl4pPr>
            <a:lvl5pPr>
              <a:lnSpc>
                <a:spcPct val="100000"/>
              </a:lnSpc>
              <a:spcBef>
                <a:spcPts val="0"/>
              </a:spcBef>
              <a:defRPr sz="4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9" name="Straight Connector 8">
            <a:extLst>
              <a:ext uri="{FF2B5EF4-FFF2-40B4-BE49-F238E27FC236}">
                <a16:creationId xmlns:a16="http://schemas.microsoft.com/office/drawing/2014/main" id="{1C44518A-7FBB-67DA-E35B-8BC0AAFC6062}"/>
              </a:ext>
            </a:extLst>
          </p:cNvPr>
          <p:cNvCxnSpPr/>
          <p:nvPr userDrawn="1"/>
        </p:nvCxnSpPr>
        <p:spPr bwMode="auto">
          <a:xfrm>
            <a:off x="12193587" y="569913"/>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1" name="Rectangle 10">
            <a:extLst>
              <a:ext uri="{FF2B5EF4-FFF2-40B4-BE49-F238E27FC236}">
                <a16:creationId xmlns:a16="http://schemas.microsoft.com/office/drawing/2014/main" id="{155F12CD-7228-9545-AE94-D9BD49CCC4FC}"/>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3" name="Slide Number">
            <a:extLst>
              <a:ext uri="{FF2B5EF4-FFF2-40B4-BE49-F238E27FC236}">
                <a16:creationId xmlns:a16="http://schemas.microsoft.com/office/drawing/2014/main" id="{44C17741-5E6B-7546-A9F0-888E39492D3D}"/>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4" name="Footer Placeholder 1">
            <a:extLst>
              <a:ext uri="{FF2B5EF4-FFF2-40B4-BE49-F238E27FC236}">
                <a16:creationId xmlns:a16="http://schemas.microsoft.com/office/drawing/2014/main" id="{318F40AE-4E8A-DB4F-ABD8-9B5E203A7E90}"/>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44747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 data callouts">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3516E6B1-7020-1EA5-CDD4-B1FC6CE2740C}"/>
              </a:ext>
            </a:extLst>
          </p:cNvPr>
          <p:cNvSpPr>
            <a:spLocks noGrp="1"/>
          </p:cNvSpPr>
          <p:nvPr>
            <p:ph type="body" sz="quarter" idx="16" hasCustomPrompt="1"/>
          </p:nvPr>
        </p:nvSpPr>
        <p:spPr>
          <a:xfrm>
            <a:off x="12666663" y="388903"/>
            <a:ext cx="4949825" cy="1906588"/>
          </a:xfrm>
        </p:spPr>
        <p:txBody>
          <a:bodyPr/>
          <a:lstStyle>
            <a:lvl1pPr>
              <a:lnSpc>
                <a:spcPct val="90000"/>
              </a:lnSpc>
              <a:defRPr sz="13000">
                <a:solidFill>
                  <a:schemeClr val="accent1"/>
                </a:solidFill>
              </a:defRPr>
            </a:lvl1pPr>
          </a:lstStyle>
          <a:p>
            <a:pPr lvl="0"/>
            <a:r>
              <a:rPr lang="en-US" dirty="0"/>
              <a:t>00%</a:t>
            </a:r>
          </a:p>
        </p:txBody>
      </p:sp>
      <p:sp>
        <p:nvSpPr>
          <p:cNvPr id="20" name="Text Placeholder 19">
            <a:extLst>
              <a:ext uri="{FF2B5EF4-FFF2-40B4-BE49-F238E27FC236}">
                <a16:creationId xmlns:a16="http://schemas.microsoft.com/office/drawing/2014/main" id="{AC11D906-6DD0-910D-48BA-0C197C90AA45}"/>
              </a:ext>
            </a:extLst>
          </p:cNvPr>
          <p:cNvSpPr>
            <a:spLocks noGrp="1"/>
          </p:cNvSpPr>
          <p:nvPr>
            <p:ph type="body" sz="quarter" idx="17" hasCustomPrompt="1"/>
          </p:nvPr>
        </p:nvSpPr>
        <p:spPr>
          <a:xfrm>
            <a:off x="18757900" y="392076"/>
            <a:ext cx="4949825" cy="1903413"/>
          </a:xfrm>
        </p:spPr>
        <p:txBody>
          <a:bodyPr/>
          <a:lstStyle>
            <a:lvl1pPr>
              <a:lnSpc>
                <a:spcPct val="90000"/>
              </a:lnSpc>
              <a:defRPr sz="13000">
                <a:solidFill>
                  <a:schemeClr val="accent1"/>
                </a:solidFill>
              </a:defRPr>
            </a:lvl1pPr>
          </a:lstStyle>
          <a:p>
            <a:pPr lvl="0"/>
            <a:r>
              <a:rPr lang="en-US" dirty="0"/>
              <a:t>00%</a:t>
            </a:r>
          </a:p>
        </p:txBody>
      </p:sp>
      <p:sp>
        <p:nvSpPr>
          <p:cNvPr id="16" name="Text Placeholder 15">
            <a:extLst>
              <a:ext uri="{FF2B5EF4-FFF2-40B4-BE49-F238E27FC236}">
                <a16:creationId xmlns:a16="http://schemas.microsoft.com/office/drawing/2014/main" id="{BBB79390-98CC-5F62-D373-F6646F767DD0}"/>
              </a:ext>
            </a:extLst>
          </p:cNvPr>
          <p:cNvSpPr>
            <a:spLocks noGrp="1"/>
          </p:cNvSpPr>
          <p:nvPr>
            <p:ph type="body" sz="quarter" idx="15" hasCustomPrompt="1"/>
          </p:nvPr>
        </p:nvSpPr>
        <p:spPr>
          <a:xfrm>
            <a:off x="6565900" y="392190"/>
            <a:ext cx="4951413" cy="1907912"/>
          </a:xfrm>
        </p:spPr>
        <p:txBody>
          <a:bodyPr/>
          <a:lstStyle>
            <a:lvl1pPr>
              <a:lnSpc>
                <a:spcPct val="90000"/>
              </a:lnSpc>
              <a:defRPr sz="13000">
                <a:solidFill>
                  <a:schemeClr val="accent1"/>
                </a:solidFill>
              </a:defRPr>
            </a:lvl1pPr>
            <a:lvl2pPr marL="0" indent="0">
              <a:buNone/>
              <a:defRPr/>
            </a:lvl2pPr>
          </a:lstStyle>
          <a:p>
            <a:pPr lvl="0"/>
            <a:r>
              <a:rPr lang="en-US" dirty="0"/>
              <a:t>00%</a:t>
            </a:r>
          </a:p>
        </p:txBody>
      </p:sp>
      <p:sp>
        <p:nvSpPr>
          <p:cNvPr id="2" name="Title 1">
            <a:extLst>
              <a:ext uri="{FF2B5EF4-FFF2-40B4-BE49-F238E27FC236}">
                <a16:creationId xmlns:a16="http://schemas.microsoft.com/office/drawing/2014/main" id="{5D26D02D-89A9-0455-FACB-7B6D03346E4C}"/>
              </a:ext>
            </a:extLst>
          </p:cNvPr>
          <p:cNvSpPr>
            <a:spLocks noGrp="1"/>
          </p:cNvSpPr>
          <p:nvPr>
            <p:ph type="title"/>
          </p:nvPr>
        </p:nvSpPr>
        <p:spPr>
          <a:xfrm>
            <a:off x="576072" y="463338"/>
            <a:ext cx="4949825" cy="2859088"/>
          </a:xfrm>
        </p:spPr>
        <p:txBody>
          <a:bodyPr/>
          <a:lstStyle>
            <a:lvl1pPr>
              <a:lnSpc>
                <a:spcPct val="110000"/>
              </a:lnSpc>
              <a:defRPr sz="3600">
                <a:solidFill>
                  <a:schemeClr val="tx1"/>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1B7E465D-4B5F-2DAE-57C4-590983308A95}"/>
              </a:ext>
            </a:extLst>
          </p:cNvPr>
          <p:cNvSpPr>
            <a:spLocks noGrp="1"/>
          </p:cNvSpPr>
          <p:nvPr>
            <p:ph type="body" sz="quarter" idx="11"/>
          </p:nvPr>
        </p:nvSpPr>
        <p:spPr>
          <a:xfrm>
            <a:off x="6667500" y="12127831"/>
            <a:ext cx="4951413" cy="555023"/>
          </a:xfrm>
        </p:spPr>
        <p:txBody>
          <a:bodyPr anchor="b"/>
          <a:lstStyle>
            <a:lvl1pPr>
              <a:lnSpc>
                <a:spcPct val="120000"/>
              </a:lnSpc>
              <a:spcBef>
                <a:spcPts val="0"/>
              </a:spcBef>
              <a:defRPr sz="1600" b="0" i="0">
                <a:solidFill>
                  <a:schemeClr val="tx1"/>
                </a:solidFill>
                <a:latin typeface="IBM Plex Sans" panose="020B0503050203000203" pitchFamily="34" charset="0"/>
              </a:defRPr>
            </a:lvl1pPr>
            <a:lvl2pPr marL="146304" indent="-146304">
              <a:lnSpc>
                <a:spcPct val="120000"/>
              </a:lnSpc>
              <a:spcBef>
                <a:spcPts val="0"/>
              </a:spcBef>
              <a:defRPr sz="1600" b="0" i="0">
                <a:solidFill>
                  <a:schemeClr val="tx1"/>
                </a:solidFill>
                <a:latin typeface="IBM Plex Sans" panose="020B0503050203000203" pitchFamily="34" charset="0"/>
              </a:defRPr>
            </a:lvl2pPr>
            <a:lvl3pPr marL="292608" indent="-146304">
              <a:lnSpc>
                <a:spcPct val="120000"/>
              </a:lnSpc>
              <a:spcBef>
                <a:spcPts val="0"/>
              </a:spcBef>
              <a:defRPr sz="1600" b="0" i="0">
                <a:solidFill>
                  <a:schemeClr val="tx1"/>
                </a:solidFill>
                <a:latin typeface="IBM Plex Sans" panose="020B0503050203000203" pitchFamily="34" charset="0"/>
              </a:defRPr>
            </a:lvl3pPr>
            <a:lvl4pPr marL="438912" indent="-146304">
              <a:lnSpc>
                <a:spcPct val="120000"/>
              </a:lnSpc>
              <a:spcBef>
                <a:spcPts val="0"/>
              </a:spcBef>
              <a:defRPr sz="1600" b="0" i="0">
                <a:solidFill>
                  <a:schemeClr val="tx1"/>
                </a:solidFill>
                <a:latin typeface="IBM Plex Sans" panose="020B0503050203000203" pitchFamily="34" charset="0"/>
              </a:defRPr>
            </a:lvl4pPr>
            <a:lvl5pPr>
              <a:lnSpc>
                <a:spcPct val="120000"/>
              </a:lnSpc>
              <a:spcBef>
                <a:spcPts val="0"/>
              </a:spcBef>
              <a:defRPr sz="1600" b="0" i="0">
                <a:solidFill>
                  <a:schemeClr val="tx1"/>
                </a:solidFill>
                <a:latin typeface="IBM Plex Sans" panose="020B050305020300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 Placeholder 6">
            <a:extLst>
              <a:ext uri="{FF2B5EF4-FFF2-40B4-BE49-F238E27FC236}">
                <a16:creationId xmlns:a16="http://schemas.microsoft.com/office/drawing/2014/main" id="{FDDE7F16-A938-0D17-3BFA-034F142A8082}"/>
              </a:ext>
            </a:extLst>
          </p:cNvPr>
          <p:cNvSpPr>
            <a:spLocks noGrp="1"/>
          </p:cNvSpPr>
          <p:nvPr>
            <p:ph type="body" sz="quarter" idx="12"/>
          </p:nvPr>
        </p:nvSpPr>
        <p:spPr>
          <a:xfrm>
            <a:off x="6667500" y="2295490"/>
            <a:ext cx="4951413" cy="9673040"/>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 Placeholder 8">
            <a:extLst>
              <a:ext uri="{FF2B5EF4-FFF2-40B4-BE49-F238E27FC236}">
                <a16:creationId xmlns:a16="http://schemas.microsoft.com/office/drawing/2014/main" id="{3F3FD8FB-143C-CB66-123C-0495EB1C33B7}"/>
              </a:ext>
            </a:extLst>
          </p:cNvPr>
          <p:cNvSpPr>
            <a:spLocks noGrp="1"/>
          </p:cNvSpPr>
          <p:nvPr>
            <p:ph type="body" sz="quarter" idx="13"/>
          </p:nvPr>
        </p:nvSpPr>
        <p:spPr>
          <a:xfrm>
            <a:off x="12763500" y="2297076"/>
            <a:ext cx="4953000" cy="9666845"/>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BA1063D1-FD79-491C-791B-87858EA0CB85}"/>
              </a:ext>
            </a:extLst>
          </p:cNvPr>
          <p:cNvSpPr>
            <a:spLocks noGrp="1"/>
          </p:cNvSpPr>
          <p:nvPr>
            <p:ph type="body" sz="quarter" idx="14"/>
          </p:nvPr>
        </p:nvSpPr>
        <p:spPr>
          <a:xfrm>
            <a:off x="18859500" y="2295489"/>
            <a:ext cx="4953000" cy="9666845"/>
          </a:xfrm>
        </p:spPr>
        <p:txBody>
          <a:bodyPr/>
          <a:lstStyle>
            <a:lvl1pPr>
              <a:lnSpc>
                <a:spcPct val="110000"/>
              </a:lnSpc>
              <a:spcBef>
                <a:spcPts val="0"/>
              </a:spcBef>
              <a:defRPr>
                <a:solidFill>
                  <a:schemeClr val="tx1"/>
                </a:solidFill>
              </a:defRPr>
            </a:lvl1pPr>
            <a:lvl2pPr>
              <a:lnSpc>
                <a:spcPct val="110000"/>
              </a:lnSpc>
              <a:spcBef>
                <a:spcPts val="0"/>
              </a:spcBef>
              <a:defRPr>
                <a:solidFill>
                  <a:schemeClr val="tx1"/>
                </a:solidFill>
              </a:defRPr>
            </a:lvl2pPr>
            <a:lvl3pPr>
              <a:lnSpc>
                <a:spcPct val="110000"/>
              </a:lnSpc>
              <a:spcBef>
                <a:spcPts val="0"/>
              </a:spcBef>
              <a:defRPr>
                <a:solidFill>
                  <a:schemeClr val="tx1"/>
                </a:solidFill>
              </a:defRPr>
            </a:lvl3pPr>
            <a:lvl4pPr>
              <a:lnSpc>
                <a:spcPct val="110000"/>
              </a:lnSpc>
              <a:spcBef>
                <a:spcPts val="0"/>
              </a:spcBef>
              <a:defRPr>
                <a:solidFill>
                  <a:schemeClr val="tx1"/>
                </a:solidFill>
              </a:defRPr>
            </a:lvl4pPr>
            <a:lvl5pPr>
              <a:lnSpc>
                <a:spcPct val="110000"/>
              </a:lnSpc>
              <a:spcBef>
                <a:spcPts val="0"/>
              </a:spcBef>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8" name="Straight Connector 7">
            <a:extLst>
              <a:ext uri="{FF2B5EF4-FFF2-40B4-BE49-F238E27FC236}">
                <a16:creationId xmlns:a16="http://schemas.microsoft.com/office/drawing/2014/main" id="{DCF9F2DE-A139-192A-5995-E5A8DC450FDE}"/>
              </a:ext>
            </a:extLst>
          </p:cNvPr>
          <p:cNvCxnSpPr/>
          <p:nvPr userDrawn="1"/>
        </p:nvCxnSpPr>
        <p:spPr bwMode="auto">
          <a:xfrm>
            <a:off x="12188952" y="566928"/>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307208B3-738C-B63B-1AF3-D8CE9D85B8A6}"/>
              </a:ext>
            </a:extLst>
          </p:cNvPr>
          <p:cNvCxnSpPr/>
          <p:nvPr userDrawn="1"/>
        </p:nvCxnSpPr>
        <p:spPr bwMode="auto">
          <a:xfrm>
            <a:off x="18304455" y="566928"/>
            <a:ext cx="0" cy="11431587"/>
          </a:xfrm>
          <a:prstGeom prst="line">
            <a:avLst/>
          </a:prstGeom>
          <a:ln w="19050">
            <a:solidFill>
              <a:srgbClr val="E0E0E0"/>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E674AD4D-1EC6-1541-8FE0-28ED29B5DF1D}"/>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17" name="Slide Number">
            <a:extLst>
              <a:ext uri="{FF2B5EF4-FFF2-40B4-BE49-F238E27FC236}">
                <a16:creationId xmlns:a16="http://schemas.microsoft.com/office/drawing/2014/main" id="{72F88AAF-65BF-8B4C-8ABA-FD003A460124}"/>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9" name="Footer Placeholder 1">
            <a:extLst>
              <a:ext uri="{FF2B5EF4-FFF2-40B4-BE49-F238E27FC236}">
                <a16:creationId xmlns:a16="http://schemas.microsoft.com/office/drawing/2014/main" id="{BF29CFEB-910A-A646-A638-208CB189373B}"/>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983041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plain 1">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8EC163CF-83B7-554F-9AC6-370464BAC76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Footer Placeholder 8">
            <a:extLst>
              <a:ext uri="{FF2B5EF4-FFF2-40B4-BE49-F238E27FC236}">
                <a16:creationId xmlns:a16="http://schemas.microsoft.com/office/drawing/2014/main" id="{A52961DD-0EF9-A04B-BD32-08909E25A6F9}"/>
              </a:ext>
            </a:extLst>
          </p:cNvPr>
          <p:cNvSpPr>
            <a:spLocks noGrp="1"/>
          </p:cNvSpPr>
          <p:nvPr>
            <p:ph type="ftr" sz="quarter" idx="10"/>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B7B97F59-5C91-324B-8BCB-77A9DD83A893}"/>
              </a:ext>
            </a:extLst>
          </p:cNvPr>
          <p:cNvSpPr>
            <a:spLocks noGrp="1"/>
          </p:cNvSpPr>
          <p:nvPr>
            <p:ph type="sldNum" sz="quarter" idx="11"/>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195245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plain 2">
    <p:bg>
      <p:bgPr>
        <a:solidFill>
          <a:schemeClr val="tx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bg1"/>
                </a:solidFill>
              </a:defRPr>
            </a:lvl1pPr>
          </a:lstStyle>
          <a:p>
            <a:r>
              <a:rPr lang="en-US" dirty="0"/>
              <a:t>Click to edit Master title style</a:t>
            </a:r>
          </a:p>
        </p:txBody>
      </p:sp>
      <p:sp>
        <p:nvSpPr>
          <p:cNvPr id="6" name="Rectangle 5">
            <a:extLst>
              <a:ext uri="{FF2B5EF4-FFF2-40B4-BE49-F238E27FC236}">
                <a16:creationId xmlns:a16="http://schemas.microsoft.com/office/drawing/2014/main" id="{8EC163CF-83B7-554F-9AC6-370464BAC76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9" name="Footer Placeholder 8">
            <a:extLst>
              <a:ext uri="{FF2B5EF4-FFF2-40B4-BE49-F238E27FC236}">
                <a16:creationId xmlns:a16="http://schemas.microsoft.com/office/drawing/2014/main" id="{A52961DD-0EF9-A04B-BD32-08909E25A6F9}"/>
              </a:ext>
            </a:extLst>
          </p:cNvPr>
          <p:cNvSpPr>
            <a:spLocks noGrp="1"/>
          </p:cNvSpPr>
          <p:nvPr>
            <p:ph type="ftr" sz="quarter" idx="10"/>
          </p:nvPr>
        </p:nvSpPr>
        <p:spPr/>
        <p:txBody>
          <a:bodyPr/>
          <a:lstStyle/>
          <a:p>
            <a:r>
              <a:rPr lang="en-US" dirty="0"/>
              <a:t>IBM</a:t>
            </a:r>
            <a:r>
              <a:rPr lang="uk-UA" dirty="0"/>
              <a:t> </a:t>
            </a:r>
            <a:r>
              <a:rPr lang="en-US" dirty="0"/>
              <a:t>TechXchange | © 2026 IBM Corporation</a:t>
            </a:r>
          </a:p>
        </p:txBody>
      </p:sp>
      <p:sp>
        <p:nvSpPr>
          <p:cNvPr id="10" name="Slide Number Placeholder 9">
            <a:extLst>
              <a:ext uri="{FF2B5EF4-FFF2-40B4-BE49-F238E27FC236}">
                <a16:creationId xmlns:a16="http://schemas.microsoft.com/office/drawing/2014/main" id="{B7B97F59-5C91-324B-8BCB-77A9DD83A893}"/>
              </a:ext>
            </a:extLst>
          </p:cNvPr>
          <p:cNvSpPr>
            <a:spLocks noGrp="1"/>
          </p:cNvSpPr>
          <p:nvPr>
            <p:ph type="sldNum" sz="quarter" idx="11"/>
          </p:nvPr>
        </p:nvSpPr>
        <p:spPr/>
        <p:txBody>
          <a:bodyPr/>
          <a:lstStyle/>
          <a:p>
            <a:fld id="{86CB4B4D-7CA3-9044-876B-883B54F8677D}" type="slidenum">
              <a:rPr lang="en-US" smtClean="0"/>
              <a:pPr/>
              <a:t>‹#›</a:t>
            </a:fld>
            <a:endParaRPr lang="en-US" dirty="0"/>
          </a:p>
        </p:txBody>
      </p:sp>
    </p:spTree>
    <p:extLst>
      <p:ext uri="{BB962C8B-B14F-4D97-AF65-F5344CB8AC3E}">
        <p14:creationId xmlns:p14="http://schemas.microsoft.com/office/powerpoint/2010/main" val="423720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hort title, plai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8599157"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EDEACB18-ADC0-BF4D-A081-0B956C62B537}"/>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AAB3EBC8-0A50-8E43-AFEC-B17D89D1AF58}"/>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7744B2A4-2199-6E45-B5DB-0C7E1037E393}"/>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694619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5">
    <p:bg>
      <p:bgPr>
        <a:solidFill>
          <a:srgbClr val="E0E0E0"/>
        </a:solidFill>
        <a:effectLst/>
      </p:bgPr>
    </p:bg>
    <p:spTree>
      <p:nvGrpSpPr>
        <p:cNvPr id="1" name=""/>
        <p:cNvGrpSpPr/>
        <p:nvPr/>
      </p:nvGrpSpPr>
      <p:grpSpPr>
        <a:xfrm>
          <a:off x="0" y="0"/>
          <a:ext cx="0" cy="0"/>
          <a:chOff x="0" y="0"/>
          <a:chExt cx="0" cy="0"/>
        </a:xfrm>
      </p:grpSpPr>
      <p:sp>
        <p:nvSpPr>
          <p:cNvPr id="8" name="Text Placeholder 5">
            <a:extLst>
              <a:ext uri="{FF2B5EF4-FFF2-40B4-BE49-F238E27FC236}">
                <a16:creationId xmlns:a16="http://schemas.microsoft.com/office/drawing/2014/main" id="{03F79CF1-BB23-64AA-9C92-5A1EAE747F93}"/>
              </a:ext>
            </a:extLst>
          </p:cNvPr>
          <p:cNvSpPr>
            <a:spLocks noGrp="1"/>
          </p:cNvSpPr>
          <p:nvPr>
            <p:ph type="body" sz="quarter" idx="13" hasCustomPrompt="1"/>
          </p:nvPr>
        </p:nvSpPr>
        <p:spPr>
          <a:xfrm>
            <a:off x="18288000" y="4988341"/>
            <a:ext cx="5516563" cy="3168107"/>
          </a:xfrm>
        </p:spPr>
        <p:txBody>
          <a:bodyPr/>
          <a:lstStyle>
            <a:lvl1pPr>
              <a:defRPr>
                <a:solidFill>
                  <a:schemeClr val="tx1"/>
                </a:solidFill>
              </a:defRPr>
            </a:lvl1pPr>
          </a:lstStyle>
          <a:p>
            <a:r>
              <a:rPr lang="en-US" dirty="0"/>
              <a:t>Session code (ID number)</a:t>
            </a:r>
            <a:br>
              <a:rPr lang="en-US" dirty="0"/>
            </a:br>
            <a:r>
              <a:rPr lang="en-US" dirty="0"/>
              <a:t>Session Title</a:t>
            </a:r>
            <a:br>
              <a:rPr lang="en-US" dirty="0"/>
            </a:br>
            <a:r>
              <a:rPr lang="en-US" dirty="0" err="1"/>
              <a:t>Firstname</a:t>
            </a:r>
            <a:r>
              <a:rPr lang="en-US" dirty="0"/>
              <a:t> </a:t>
            </a:r>
            <a:r>
              <a:rPr lang="en-US" dirty="0" err="1"/>
              <a:t>Lastname</a:t>
            </a:r>
            <a:br>
              <a:rPr lang="en-US" dirty="0"/>
            </a:br>
            <a:r>
              <a:rPr lang="en-US" dirty="0"/>
              <a:t>Company, Job Title</a:t>
            </a:r>
          </a:p>
        </p:txBody>
      </p:sp>
      <p:sp>
        <p:nvSpPr>
          <p:cNvPr id="10" name="Title 1">
            <a:extLst>
              <a:ext uri="{FF2B5EF4-FFF2-40B4-BE49-F238E27FC236}">
                <a16:creationId xmlns:a16="http://schemas.microsoft.com/office/drawing/2014/main" id="{C20F0B5B-6B52-3139-61A7-7B7287D7127D}"/>
              </a:ext>
            </a:extLst>
          </p:cNvPr>
          <p:cNvSpPr>
            <a:spLocks noGrp="1"/>
          </p:cNvSpPr>
          <p:nvPr>
            <p:ph type="title"/>
          </p:nvPr>
        </p:nvSpPr>
        <p:spPr>
          <a:xfrm>
            <a:off x="525967" y="4892089"/>
            <a:ext cx="14103644" cy="3264359"/>
          </a:xfrm>
        </p:spPr>
        <p:txBody>
          <a:bodyPr/>
          <a:lstStyle>
            <a:lvl1pPr>
              <a:lnSpc>
                <a:spcPct val="100000"/>
              </a:lnSpc>
              <a:defRPr sz="8600">
                <a:solidFill>
                  <a:schemeClr val="tx1"/>
                </a:solidFill>
              </a:defRPr>
            </a:lvl1pPr>
          </a:lstStyle>
          <a:p>
            <a:r>
              <a:rPr lang="en-US" dirty="0"/>
              <a:t>Click to edit Master title style</a:t>
            </a:r>
          </a:p>
        </p:txBody>
      </p:sp>
      <p:sp>
        <p:nvSpPr>
          <p:cNvPr id="84" name="TextBox 83">
            <a:extLst>
              <a:ext uri="{FF2B5EF4-FFF2-40B4-BE49-F238E27FC236}">
                <a16:creationId xmlns:a16="http://schemas.microsoft.com/office/drawing/2014/main" id="{8E5AEF9C-5462-6B4C-8E20-CC8A53B19D1B}"/>
              </a:ext>
            </a:extLst>
          </p:cNvPr>
          <p:cNvSpPr txBox="1"/>
          <p:nvPr userDrawn="1"/>
        </p:nvSpPr>
        <p:spPr>
          <a:xfrm>
            <a:off x="18288001" y="446440"/>
            <a:ext cx="3048000" cy="861774"/>
          </a:xfrm>
          <a:prstGeom prst="rect">
            <a:avLst/>
          </a:prstGeom>
          <a:no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r>
              <a:rPr lang="en-US" sz="2800" kern="0" dirty="0">
                <a:solidFill>
                  <a:schemeClr val="tx1"/>
                </a:solidFill>
                <a:latin typeface="IBM Plex Mono Light" panose="020B0409050203000203" pitchFamily="49" charset="77"/>
              </a:rPr>
              <a:t>Orlando, FL</a:t>
            </a:r>
          </a:p>
          <a:p>
            <a:r>
              <a:rPr lang="en-US" sz="2800" kern="0" dirty="0">
                <a:solidFill>
                  <a:schemeClr val="tx1"/>
                </a:solidFill>
                <a:latin typeface="IBM Plex Mono Light" panose="020B0409050203000203" pitchFamily="49" charset="77"/>
              </a:rPr>
              <a:t>October 6–9</a:t>
            </a:r>
          </a:p>
        </p:txBody>
      </p:sp>
      <p:sp>
        <p:nvSpPr>
          <p:cNvPr id="85" name="TextBox 84">
            <a:extLst>
              <a:ext uri="{FF2B5EF4-FFF2-40B4-BE49-F238E27FC236}">
                <a16:creationId xmlns:a16="http://schemas.microsoft.com/office/drawing/2014/main" id="{3119E312-7650-A944-80F3-1F460DD4E4DA}"/>
              </a:ext>
            </a:extLst>
          </p:cNvPr>
          <p:cNvSpPr txBox="1"/>
          <p:nvPr userDrawn="1"/>
        </p:nvSpPr>
        <p:spPr>
          <a:xfrm>
            <a:off x="554958" y="446440"/>
            <a:ext cx="5128944" cy="5539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rtlCol="0">
            <a:spAutoFit/>
          </a:bodyPr>
          <a:lstStyle/>
          <a:p>
            <a:pPr algn="l" defTabSz="2438400">
              <a:spcBef>
                <a:spcPts val="2900"/>
              </a:spcBef>
              <a:buSzPct val="100000"/>
            </a:pPr>
            <a:r>
              <a:rPr lang="en-US" b="0" i="0" kern="0" dirty="0">
                <a:solidFill>
                  <a:schemeClr val="tx1"/>
                </a:solidFill>
                <a:latin typeface="IBM Plex Sans" panose="020B0503050203000203" pitchFamily="34" charset="0"/>
                <a:ea typeface="+mj-ea"/>
                <a:cs typeface="+mj-cs"/>
                <a:sym typeface="IBM Plex Sans Light"/>
              </a:rPr>
              <a:t>IBM </a:t>
            </a:r>
            <a:r>
              <a:rPr lang="en-US" b="1" i="0" kern="0" dirty="0" err="1">
                <a:solidFill>
                  <a:schemeClr val="tx1"/>
                </a:solidFill>
                <a:latin typeface="IBM Plex Sans" panose="020B0503050203000203" pitchFamily="34" charset="0"/>
                <a:ea typeface="+mj-ea"/>
                <a:cs typeface="+mj-cs"/>
                <a:sym typeface="IBM Plex Sans Light"/>
              </a:rPr>
              <a:t>TechXchange</a:t>
            </a:r>
            <a:r>
              <a:rPr lang="en-US" b="0" i="0" kern="0" dirty="0">
                <a:solidFill>
                  <a:schemeClr val="tx1"/>
                </a:solidFill>
                <a:latin typeface="IBM Plex Sans" panose="020B0503050203000203" pitchFamily="34" charset="0"/>
                <a:ea typeface="+mj-ea"/>
                <a:cs typeface="+mj-cs"/>
                <a:sym typeface="IBM Plex Sans Light"/>
              </a:rPr>
              <a:t> 2026</a:t>
            </a:r>
            <a:endParaRPr lang="en-UA" b="0" i="0" kern="0" dirty="0">
              <a:solidFill>
                <a:schemeClr val="tx1"/>
              </a:solidFill>
              <a:latin typeface="IBM Plex Sans" panose="020B0503050203000203" pitchFamily="34" charset="0"/>
              <a:ea typeface="+mj-ea"/>
              <a:cs typeface="+mj-cs"/>
              <a:sym typeface="IBM Plex Sans Light"/>
            </a:endParaRPr>
          </a:p>
        </p:txBody>
      </p:sp>
      <p:sp>
        <p:nvSpPr>
          <p:cNvPr id="86" name="Freeform: Shape 10">
            <a:extLst>
              <a:ext uri="{FF2B5EF4-FFF2-40B4-BE49-F238E27FC236}">
                <a16:creationId xmlns:a16="http://schemas.microsoft.com/office/drawing/2014/main" id="{699C31D0-DD4D-4741-B9CB-DE14D19A130F}"/>
              </a:ext>
            </a:extLst>
          </p:cNvPr>
          <p:cNvSpPr>
            <a:spLocks noChangeAspect="1"/>
          </p:cNvSpPr>
          <p:nvPr userDrawn="1"/>
        </p:nvSpPr>
        <p:spPr>
          <a:xfrm>
            <a:off x="17064344" y="8833752"/>
            <a:ext cx="2440800" cy="24408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33B1FF"/>
          </a:solidFill>
          <a:ln w="0" cap="flat">
            <a:noFill/>
            <a:prstDash val="solid"/>
            <a:miter/>
          </a:ln>
        </p:spPr>
        <p:txBody>
          <a:bodyPr rtlCol="0" anchor="ctr"/>
          <a:lstStyle/>
          <a:p>
            <a:pPr lvl="0"/>
            <a:endParaRPr lang="uk-UA">
              <a:solidFill>
                <a:schemeClr val="tx1"/>
              </a:solidFill>
            </a:endParaRPr>
          </a:p>
        </p:txBody>
      </p:sp>
      <p:sp>
        <p:nvSpPr>
          <p:cNvPr id="90" name="Freeform: Shape 14">
            <a:extLst>
              <a:ext uri="{FF2B5EF4-FFF2-40B4-BE49-F238E27FC236}">
                <a16:creationId xmlns:a16="http://schemas.microsoft.com/office/drawing/2014/main" id="{871E5A42-0ACE-C648-9C10-A8FED77F3709}"/>
              </a:ext>
            </a:extLst>
          </p:cNvPr>
          <p:cNvSpPr>
            <a:spLocks noChangeAspect="1"/>
          </p:cNvSpPr>
          <p:nvPr userDrawn="1"/>
        </p:nvSpPr>
        <p:spPr>
          <a:xfrm>
            <a:off x="7310688" y="11274552"/>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uk-UA" sz="1400">
              <a:solidFill>
                <a:schemeClr val="bg1"/>
              </a:solidFill>
            </a:endParaRPr>
          </a:p>
        </p:txBody>
      </p:sp>
      <p:sp>
        <p:nvSpPr>
          <p:cNvPr id="94" name="Freeform 164">
            <a:extLst>
              <a:ext uri="{FF2B5EF4-FFF2-40B4-BE49-F238E27FC236}">
                <a16:creationId xmlns:a16="http://schemas.microsoft.com/office/drawing/2014/main" id="{8C07CE75-D8E3-9F44-B0CB-D514AFFC6C08}"/>
              </a:ext>
            </a:extLst>
          </p:cNvPr>
          <p:cNvSpPr>
            <a:spLocks noChangeAspect="1"/>
          </p:cNvSpPr>
          <p:nvPr userDrawn="1"/>
        </p:nvSpPr>
        <p:spPr>
          <a:xfrm rot="16200000">
            <a:off x="19505522" y="8834347"/>
            <a:ext cx="4881705" cy="4881600"/>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56EFF"/>
          </a:solidFill>
          <a:ln w="8386" cap="flat">
            <a:noFill/>
            <a:prstDash val="solid"/>
            <a:miter/>
          </a:ln>
        </p:spPr>
        <p:txBody>
          <a:bodyPr rtlCol="0" anchor="ctr"/>
          <a:lstStyle/>
          <a:p>
            <a:endParaRPr lang="en-UA" dirty="0"/>
          </a:p>
        </p:txBody>
      </p:sp>
      <p:sp>
        <p:nvSpPr>
          <p:cNvPr id="95" name="Freeform: Shape 7">
            <a:extLst>
              <a:ext uri="{FF2B5EF4-FFF2-40B4-BE49-F238E27FC236}">
                <a16:creationId xmlns:a16="http://schemas.microsoft.com/office/drawing/2014/main" id="{C9DC796A-4E8D-D749-B6B8-8FEFAF6E87E9}"/>
              </a:ext>
            </a:extLst>
          </p:cNvPr>
          <p:cNvSpPr>
            <a:spLocks noChangeAspect="1"/>
          </p:cNvSpPr>
          <p:nvPr userDrawn="1"/>
        </p:nvSpPr>
        <p:spPr>
          <a:xfrm rot="5400000">
            <a:off x="626" y="8833775"/>
            <a:ext cx="2440800" cy="2442051"/>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99" name="Group 98">
            <a:extLst>
              <a:ext uri="{FF2B5EF4-FFF2-40B4-BE49-F238E27FC236}">
                <a16:creationId xmlns:a16="http://schemas.microsoft.com/office/drawing/2014/main" id="{EBB7152B-617D-EE49-96C8-8412BAC94630}"/>
              </a:ext>
            </a:extLst>
          </p:cNvPr>
          <p:cNvGrpSpPr>
            <a:grpSpLocks noChangeAspect="1"/>
          </p:cNvGrpSpPr>
          <p:nvPr userDrawn="1"/>
        </p:nvGrpSpPr>
        <p:grpSpPr>
          <a:xfrm>
            <a:off x="0" y="11275200"/>
            <a:ext cx="2440800" cy="2440800"/>
            <a:chOff x="11867134" y="-1378517"/>
            <a:chExt cx="952500" cy="952500"/>
          </a:xfrm>
        </p:grpSpPr>
        <p:sp>
          <p:nvSpPr>
            <p:cNvPr id="100" name="Freeform: Shape 36">
              <a:extLst>
                <a:ext uri="{FF2B5EF4-FFF2-40B4-BE49-F238E27FC236}">
                  <a16:creationId xmlns:a16="http://schemas.microsoft.com/office/drawing/2014/main" id="{CA3D9399-7809-7D4F-AEAF-6BB45BF2227B}"/>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101" name="Freeform: Shape 37">
              <a:extLst>
                <a:ext uri="{FF2B5EF4-FFF2-40B4-BE49-F238E27FC236}">
                  <a16:creationId xmlns:a16="http://schemas.microsoft.com/office/drawing/2014/main" id="{EA5664F7-E243-2346-B2A2-05CBC238FF4B}"/>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tx1"/>
            </a:solidFill>
            <a:ln w="9525" cap="flat">
              <a:noFill/>
              <a:prstDash val="solid"/>
              <a:miter/>
            </a:ln>
          </p:spPr>
          <p:txBody>
            <a:bodyPr rtlCol="0" anchor="ctr"/>
            <a:lstStyle/>
            <a:p>
              <a:endParaRPr lang="uk-UA" dirty="0"/>
            </a:p>
          </p:txBody>
        </p:sp>
      </p:grpSp>
      <p:sp>
        <p:nvSpPr>
          <p:cNvPr id="102" name="Freeform: Shape 8">
            <a:extLst>
              <a:ext uri="{FF2B5EF4-FFF2-40B4-BE49-F238E27FC236}">
                <a16:creationId xmlns:a16="http://schemas.microsoft.com/office/drawing/2014/main" id="{8BA6066D-51C6-9A48-BF7F-EC611AB3709C}"/>
              </a:ext>
            </a:extLst>
          </p:cNvPr>
          <p:cNvSpPr>
            <a:spLocks noChangeAspect="1"/>
          </p:cNvSpPr>
          <p:nvPr userDrawn="1"/>
        </p:nvSpPr>
        <p:spPr>
          <a:xfrm rot="16200000">
            <a:off x="9749102" y="8834400"/>
            <a:ext cx="2440800" cy="2440800"/>
          </a:xfrm>
          <a:custGeom>
            <a:avLst/>
            <a:gdLst>
              <a:gd name="connsiteX0" fmla="*/ 210111 w 1432576"/>
              <a:gd name="connsiteY0" fmla="*/ 926399 h 1432576"/>
              <a:gd name="connsiteX1" fmla="*/ 0 w 1432576"/>
              <a:gd name="connsiteY1" fmla="*/ 1432576 h 1432576"/>
              <a:gd name="connsiteX2" fmla="*/ 716288 w 1432576"/>
              <a:gd name="connsiteY2" fmla="*/ 1432576 h 1432576"/>
              <a:gd name="connsiteX3" fmla="*/ 1432577 w 1432576"/>
              <a:gd name="connsiteY3" fmla="*/ 1432576 h 1432576"/>
              <a:gd name="connsiteX4" fmla="*/ 1222465 w 1432576"/>
              <a:gd name="connsiteY4" fmla="*/ 926399 h 1432576"/>
              <a:gd name="connsiteX5" fmla="*/ 716288 w 1432576"/>
              <a:gd name="connsiteY5" fmla="*/ 716288 h 1432576"/>
              <a:gd name="connsiteX6" fmla="*/ 210111 w 1432576"/>
              <a:gd name="connsiteY6" fmla="*/ 926399 h 1432576"/>
              <a:gd name="connsiteX7" fmla="*/ 210111 w 1432576"/>
              <a:gd name="connsiteY7" fmla="*/ 506912 h 1432576"/>
              <a:gd name="connsiteX8" fmla="*/ 0 w 1432576"/>
              <a:gd name="connsiteY8" fmla="*/ 0 h 1432576"/>
              <a:gd name="connsiteX9" fmla="*/ 716288 w 1432576"/>
              <a:gd name="connsiteY9" fmla="*/ 0 h 1432576"/>
              <a:gd name="connsiteX10" fmla="*/ 1432577 w 1432576"/>
              <a:gd name="connsiteY10" fmla="*/ 0 h 1432576"/>
              <a:gd name="connsiteX11" fmla="*/ 1222465 w 1432576"/>
              <a:gd name="connsiteY11" fmla="*/ 506177 h 1432576"/>
              <a:gd name="connsiteX12" fmla="*/ 716288 w 1432576"/>
              <a:gd name="connsiteY12" fmla="*/ 716288 h 1432576"/>
              <a:gd name="connsiteX13" fmla="*/ 210111 w 1432576"/>
              <a:gd name="connsiteY13" fmla="*/ 506912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2576">
                <a:moveTo>
                  <a:pt x="210111" y="926399"/>
                </a:moveTo>
                <a:cubicBezTo>
                  <a:pt x="75669" y="1060841"/>
                  <a:pt x="0" y="1243035"/>
                  <a:pt x="0" y="1432576"/>
                </a:cubicBezTo>
                <a:lnTo>
                  <a:pt x="716288" y="1432576"/>
                </a:lnTo>
                <a:lnTo>
                  <a:pt x="1432577" y="1432576"/>
                </a:lnTo>
                <a:cubicBezTo>
                  <a:pt x="1432577" y="1242301"/>
                  <a:pt x="1356907" y="1060106"/>
                  <a:pt x="1222465" y="926399"/>
                </a:cubicBezTo>
                <a:cubicBezTo>
                  <a:pt x="1088024" y="792692"/>
                  <a:pt x="905829" y="716288"/>
                  <a:pt x="716288" y="716288"/>
                </a:cubicBezTo>
                <a:cubicBezTo>
                  <a:pt x="526747" y="716288"/>
                  <a:pt x="343818" y="791957"/>
                  <a:pt x="210111" y="926399"/>
                </a:cubicBezTo>
                <a:close/>
                <a:moveTo>
                  <a:pt x="210111" y="506912"/>
                </a:moveTo>
                <a:cubicBezTo>
                  <a:pt x="75669" y="372470"/>
                  <a:pt x="0" y="190276"/>
                  <a:pt x="0" y="0"/>
                </a:cubicBezTo>
                <a:lnTo>
                  <a:pt x="716288" y="0"/>
                </a:lnTo>
                <a:lnTo>
                  <a:pt x="1432577" y="0"/>
                </a:lnTo>
                <a:cubicBezTo>
                  <a:pt x="1432577" y="190276"/>
                  <a:pt x="1356907" y="372470"/>
                  <a:pt x="1222465" y="506177"/>
                </a:cubicBezTo>
                <a:cubicBezTo>
                  <a:pt x="1088024" y="639884"/>
                  <a:pt x="905829" y="716288"/>
                  <a:pt x="716288" y="716288"/>
                </a:cubicBezTo>
                <a:cubicBezTo>
                  <a:pt x="526747" y="716288"/>
                  <a:pt x="343818" y="641353"/>
                  <a:pt x="210111" y="506912"/>
                </a:cubicBezTo>
                <a:close/>
              </a:path>
            </a:pathLst>
          </a:custGeom>
          <a:solidFill>
            <a:schemeClr val="accent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104" name="Freeform 103">
            <a:extLst>
              <a:ext uri="{FF2B5EF4-FFF2-40B4-BE49-F238E27FC236}">
                <a16:creationId xmlns:a16="http://schemas.microsoft.com/office/drawing/2014/main" id="{792D7EA8-0901-BD4C-9182-E44A7AD5330B}"/>
              </a:ext>
            </a:extLst>
          </p:cNvPr>
          <p:cNvSpPr/>
          <p:nvPr/>
        </p:nvSpPr>
        <p:spPr>
          <a:xfrm>
            <a:off x="2434944" y="8834400"/>
            <a:ext cx="4881600" cy="4881600"/>
          </a:xfrm>
          <a:custGeom>
            <a:avLst/>
            <a:gdLst>
              <a:gd name="connsiteX0" fmla="*/ 0 w 6864284"/>
              <a:gd name="connsiteY0" fmla="*/ 0 h 6864284"/>
              <a:gd name="connsiteX1" fmla="*/ 6864285 w 6864284"/>
              <a:gd name="connsiteY1" fmla="*/ 0 h 6864284"/>
              <a:gd name="connsiteX2" fmla="*/ 6864285 w 6864284"/>
              <a:gd name="connsiteY2" fmla="*/ 6864285 h 6864284"/>
              <a:gd name="connsiteX3" fmla="*/ 0 w 6864284"/>
              <a:gd name="connsiteY3" fmla="*/ 6864285 h 6864284"/>
            </a:gdLst>
            <a:ahLst/>
            <a:cxnLst>
              <a:cxn ang="0">
                <a:pos x="connsiteX0" y="connsiteY0"/>
              </a:cxn>
              <a:cxn ang="0">
                <a:pos x="connsiteX1" y="connsiteY1"/>
              </a:cxn>
              <a:cxn ang="0">
                <a:pos x="connsiteX2" y="connsiteY2"/>
              </a:cxn>
              <a:cxn ang="0">
                <a:pos x="connsiteX3" y="connsiteY3"/>
              </a:cxn>
            </a:cxnLst>
            <a:rect l="l" t="t" r="r" b="b"/>
            <a:pathLst>
              <a:path w="6864284" h="6864284">
                <a:moveTo>
                  <a:pt x="0" y="0"/>
                </a:moveTo>
                <a:lnTo>
                  <a:pt x="6864285" y="0"/>
                </a:lnTo>
                <a:lnTo>
                  <a:pt x="6864285" y="6864285"/>
                </a:lnTo>
                <a:lnTo>
                  <a:pt x="0" y="6864285"/>
                </a:lnTo>
                <a:close/>
              </a:path>
            </a:pathLst>
          </a:custGeom>
          <a:solidFill>
            <a:srgbClr val="C6C6C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en-UA" sz="1400">
              <a:solidFill>
                <a:schemeClr val="bg1"/>
              </a:solidFill>
            </a:endParaRPr>
          </a:p>
        </p:txBody>
      </p:sp>
      <p:grpSp>
        <p:nvGrpSpPr>
          <p:cNvPr id="105" name="Graphic 2">
            <a:extLst>
              <a:ext uri="{FF2B5EF4-FFF2-40B4-BE49-F238E27FC236}">
                <a16:creationId xmlns:a16="http://schemas.microsoft.com/office/drawing/2014/main" id="{2E62D6E6-8D67-1343-99CB-1C3F50B87415}"/>
              </a:ext>
            </a:extLst>
          </p:cNvPr>
          <p:cNvGrpSpPr/>
          <p:nvPr/>
        </p:nvGrpSpPr>
        <p:grpSpPr>
          <a:xfrm>
            <a:off x="2881307" y="11104596"/>
            <a:ext cx="3978781" cy="2418581"/>
            <a:chOff x="11298830" y="10050247"/>
            <a:chExt cx="5594781" cy="3400899"/>
          </a:xfrm>
          <a:solidFill>
            <a:schemeClr val="tx1"/>
          </a:solidFill>
        </p:grpSpPr>
        <p:sp>
          <p:nvSpPr>
            <p:cNvPr id="128" name="Freeform 127">
              <a:extLst>
                <a:ext uri="{FF2B5EF4-FFF2-40B4-BE49-F238E27FC236}">
                  <a16:creationId xmlns:a16="http://schemas.microsoft.com/office/drawing/2014/main" id="{B5027F84-1F2E-C449-928C-2D06425473B3}"/>
                </a:ext>
              </a:extLst>
            </p:cNvPr>
            <p:cNvSpPr/>
            <p:nvPr/>
          </p:nvSpPr>
          <p:spPr>
            <a:xfrm>
              <a:off x="11298830" y="10372782"/>
              <a:ext cx="2015346" cy="2755830"/>
            </a:xfrm>
            <a:custGeom>
              <a:avLst/>
              <a:gdLst>
                <a:gd name="connsiteX0" fmla="*/ 1881755 w 2015346"/>
                <a:gd name="connsiteY0" fmla="*/ 2286344 h 2755830"/>
                <a:gd name="connsiteX1" fmla="*/ 1870302 w 2015346"/>
                <a:gd name="connsiteY1" fmla="*/ 2286344 h 2755830"/>
                <a:gd name="connsiteX2" fmla="*/ 1570674 w 2015346"/>
                <a:gd name="connsiteY2" fmla="*/ 2629877 h 2755830"/>
                <a:gd name="connsiteX3" fmla="*/ 1049658 w 2015346"/>
                <a:gd name="connsiteY3" fmla="*/ 2755831 h 2755830"/>
                <a:gd name="connsiteX4" fmla="*/ 274820 w 2015346"/>
                <a:gd name="connsiteY4" fmla="*/ 2410403 h 2755830"/>
                <a:gd name="connsiteX5" fmla="*/ 0 w 2015346"/>
                <a:gd name="connsiteY5" fmla="*/ 1377922 h 2755830"/>
                <a:gd name="connsiteX6" fmla="*/ 276728 w 2015346"/>
                <a:gd name="connsiteY6" fmla="*/ 345428 h 2755830"/>
                <a:gd name="connsiteX7" fmla="*/ 1057295 w 2015346"/>
                <a:gd name="connsiteY7" fmla="*/ 0 h 2755830"/>
                <a:gd name="connsiteX8" fmla="*/ 1610751 w 2015346"/>
                <a:gd name="connsiteY8" fmla="*/ 150768 h 2755830"/>
                <a:gd name="connsiteX9" fmla="*/ 1950462 w 2015346"/>
                <a:gd name="connsiteY9" fmla="*/ 553456 h 2755830"/>
                <a:gd name="connsiteX10" fmla="*/ 1835949 w 2015346"/>
                <a:gd name="connsiteY10" fmla="*/ 618346 h 2755830"/>
                <a:gd name="connsiteX11" fmla="*/ 1532505 w 2015346"/>
                <a:gd name="connsiteY11" fmla="*/ 255736 h 2755830"/>
                <a:gd name="connsiteX12" fmla="*/ 1057295 w 2015346"/>
                <a:gd name="connsiteY12" fmla="*/ 125953 h 2755830"/>
                <a:gd name="connsiteX13" fmla="*/ 395057 w 2015346"/>
                <a:gd name="connsiteY13" fmla="*/ 416042 h 2755830"/>
                <a:gd name="connsiteX14" fmla="*/ 152676 w 2015346"/>
                <a:gd name="connsiteY14" fmla="*/ 1263402 h 2755830"/>
                <a:gd name="connsiteX15" fmla="*/ 152676 w 2015346"/>
                <a:gd name="connsiteY15" fmla="*/ 1488613 h 2755830"/>
                <a:gd name="connsiteX16" fmla="*/ 393142 w 2015346"/>
                <a:gd name="connsiteY16" fmla="*/ 2337881 h 2755830"/>
                <a:gd name="connsiteX17" fmla="*/ 1061111 w 2015346"/>
                <a:gd name="connsiteY17" fmla="*/ 2629877 h 2755830"/>
                <a:gd name="connsiteX18" fmla="*/ 1374100 w 2015346"/>
                <a:gd name="connsiteY18" fmla="*/ 2585985 h 2755830"/>
                <a:gd name="connsiteX19" fmla="*/ 1633651 w 2015346"/>
                <a:gd name="connsiteY19" fmla="*/ 2452387 h 2755830"/>
                <a:gd name="connsiteX20" fmla="*/ 1811141 w 2015346"/>
                <a:gd name="connsiteY20" fmla="*/ 2229098 h 2755830"/>
                <a:gd name="connsiteX21" fmla="*/ 1877939 w 2015346"/>
                <a:gd name="connsiteY21" fmla="*/ 1916102 h 2755830"/>
                <a:gd name="connsiteX22" fmla="*/ 1877939 w 2015346"/>
                <a:gd name="connsiteY22" fmla="*/ 1545860 h 2755830"/>
                <a:gd name="connsiteX23" fmla="*/ 1225240 w 2015346"/>
                <a:gd name="connsiteY23" fmla="*/ 1545860 h 2755830"/>
                <a:gd name="connsiteX24" fmla="*/ 1225240 w 2015346"/>
                <a:gd name="connsiteY24" fmla="*/ 1419906 h 2755830"/>
                <a:gd name="connsiteX25" fmla="*/ 2015346 w 2015346"/>
                <a:gd name="connsiteY25" fmla="*/ 1419906 h 2755830"/>
                <a:gd name="connsiteX26" fmla="*/ 2015346 w 2015346"/>
                <a:gd name="connsiteY26" fmla="*/ 2710031 h 2755830"/>
                <a:gd name="connsiteX27" fmla="*/ 1881755 w 2015346"/>
                <a:gd name="connsiteY27" fmla="*/ 2710031 h 2755830"/>
                <a:gd name="connsiteX28" fmla="*/ 1881755 w 2015346"/>
                <a:gd name="connsiteY28" fmla="*/ 2286344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15346" h="2755830">
                  <a:moveTo>
                    <a:pt x="1881755" y="2286344"/>
                  </a:moveTo>
                  <a:lnTo>
                    <a:pt x="1870302" y="2286344"/>
                  </a:lnTo>
                  <a:cubicBezTo>
                    <a:pt x="1806665" y="2431388"/>
                    <a:pt x="1706767" y="2545908"/>
                    <a:pt x="1570674" y="2629877"/>
                  </a:cubicBezTo>
                  <a:cubicBezTo>
                    <a:pt x="1434515" y="2713846"/>
                    <a:pt x="1260848" y="2755831"/>
                    <a:pt x="1049658" y="2755831"/>
                  </a:cubicBezTo>
                  <a:cubicBezTo>
                    <a:pt x="716271" y="2755831"/>
                    <a:pt x="458033" y="2640723"/>
                    <a:pt x="274820" y="2410403"/>
                  </a:cubicBezTo>
                  <a:cubicBezTo>
                    <a:pt x="91607" y="2180135"/>
                    <a:pt x="0" y="1835948"/>
                    <a:pt x="0" y="1377922"/>
                  </a:cubicBezTo>
                  <a:cubicBezTo>
                    <a:pt x="0" y="919882"/>
                    <a:pt x="92201" y="575761"/>
                    <a:pt x="276728" y="345428"/>
                  </a:cubicBezTo>
                  <a:cubicBezTo>
                    <a:pt x="461195" y="115160"/>
                    <a:pt x="721400" y="0"/>
                    <a:pt x="1057295" y="0"/>
                  </a:cubicBezTo>
                  <a:cubicBezTo>
                    <a:pt x="1273549" y="0"/>
                    <a:pt x="1458075" y="50282"/>
                    <a:pt x="1610751" y="150768"/>
                  </a:cubicBezTo>
                  <a:cubicBezTo>
                    <a:pt x="1763426" y="251319"/>
                    <a:pt x="1876626" y="385505"/>
                    <a:pt x="1950462" y="553456"/>
                  </a:cubicBezTo>
                  <a:lnTo>
                    <a:pt x="1835949" y="618346"/>
                  </a:lnTo>
                  <a:cubicBezTo>
                    <a:pt x="1769751" y="463162"/>
                    <a:pt x="1668599" y="342266"/>
                    <a:pt x="1532505" y="255736"/>
                  </a:cubicBezTo>
                  <a:cubicBezTo>
                    <a:pt x="1396346" y="169258"/>
                    <a:pt x="1237941" y="125953"/>
                    <a:pt x="1057295" y="125953"/>
                  </a:cubicBezTo>
                  <a:cubicBezTo>
                    <a:pt x="777346" y="125953"/>
                    <a:pt x="556618" y="222689"/>
                    <a:pt x="395057" y="416042"/>
                  </a:cubicBezTo>
                  <a:cubicBezTo>
                    <a:pt x="233430" y="609461"/>
                    <a:pt x="152676" y="891906"/>
                    <a:pt x="152676" y="1263402"/>
                  </a:cubicBezTo>
                  <a:lnTo>
                    <a:pt x="152676" y="1488613"/>
                  </a:lnTo>
                  <a:cubicBezTo>
                    <a:pt x="152676" y="1860162"/>
                    <a:pt x="232835" y="2143221"/>
                    <a:pt x="393142" y="2337881"/>
                  </a:cubicBezTo>
                  <a:cubicBezTo>
                    <a:pt x="553456" y="2532540"/>
                    <a:pt x="776092" y="2629877"/>
                    <a:pt x="1061111" y="2629877"/>
                  </a:cubicBezTo>
                  <a:cubicBezTo>
                    <a:pt x="1170489" y="2629877"/>
                    <a:pt x="1274862" y="2615268"/>
                    <a:pt x="1374100" y="2585985"/>
                  </a:cubicBezTo>
                  <a:cubicBezTo>
                    <a:pt x="1473338" y="2556754"/>
                    <a:pt x="1559815" y="2512208"/>
                    <a:pt x="1633651" y="2452387"/>
                  </a:cubicBezTo>
                  <a:cubicBezTo>
                    <a:pt x="1707427" y="2392631"/>
                    <a:pt x="1766588" y="2318202"/>
                    <a:pt x="1811141" y="2229098"/>
                  </a:cubicBezTo>
                  <a:cubicBezTo>
                    <a:pt x="1855634" y="2140058"/>
                    <a:pt x="1877939" y="2035744"/>
                    <a:pt x="1877939" y="1916102"/>
                  </a:cubicBezTo>
                  <a:lnTo>
                    <a:pt x="1877939" y="1545860"/>
                  </a:lnTo>
                  <a:lnTo>
                    <a:pt x="1225240" y="1545860"/>
                  </a:lnTo>
                  <a:lnTo>
                    <a:pt x="1225240" y="1419906"/>
                  </a:lnTo>
                  <a:lnTo>
                    <a:pt x="2015346" y="1419906"/>
                  </a:lnTo>
                  <a:lnTo>
                    <a:pt x="2015346" y="2710031"/>
                  </a:lnTo>
                  <a:lnTo>
                    <a:pt x="1881755" y="2710031"/>
                  </a:lnTo>
                  <a:lnTo>
                    <a:pt x="1881755" y="2286344"/>
                  </a:lnTo>
                  <a:close/>
                </a:path>
              </a:pathLst>
            </a:custGeom>
            <a:grpFill/>
            <a:ln w="62917" cap="flat">
              <a:noFill/>
              <a:prstDash val="solid"/>
              <a:miter/>
            </a:ln>
          </p:spPr>
          <p:txBody>
            <a:bodyPr rtlCol="0" anchor="ctr"/>
            <a:lstStyle/>
            <a:p>
              <a:endParaRPr lang="en-UA"/>
            </a:p>
          </p:txBody>
        </p:sp>
        <p:sp>
          <p:nvSpPr>
            <p:cNvPr id="129" name="Freeform 128">
              <a:extLst>
                <a:ext uri="{FF2B5EF4-FFF2-40B4-BE49-F238E27FC236}">
                  <a16:creationId xmlns:a16="http://schemas.microsoft.com/office/drawing/2014/main" id="{7A22FF44-BF11-4F42-A2E3-0FA68C67A689}"/>
                </a:ext>
              </a:extLst>
            </p:cNvPr>
            <p:cNvSpPr/>
            <p:nvPr/>
          </p:nvSpPr>
          <p:spPr>
            <a:xfrm>
              <a:off x="13663759" y="10372782"/>
              <a:ext cx="2106952" cy="2755830"/>
            </a:xfrm>
            <a:custGeom>
              <a:avLst/>
              <a:gdLst>
                <a:gd name="connsiteX0" fmla="*/ 1053480 w 2106952"/>
                <a:gd name="connsiteY0" fmla="*/ 2755831 h 2755830"/>
                <a:gd name="connsiteX1" fmla="*/ 276728 w 2106952"/>
                <a:gd name="connsiteY1" fmla="*/ 2410403 h 2755830"/>
                <a:gd name="connsiteX2" fmla="*/ 0 w 2106952"/>
                <a:gd name="connsiteY2" fmla="*/ 1377922 h 2755830"/>
                <a:gd name="connsiteX3" fmla="*/ 276728 w 2106952"/>
                <a:gd name="connsiteY3" fmla="*/ 345428 h 2755830"/>
                <a:gd name="connsiteX4" fmla="*/ 1053480 w 2106952"/>
                <a:gd name="connsiteY4" fmla="*/ 0 h 2755830"/>
                <a:gd name="connsiteX5" fmla="*/ 1830225 w 2106952"/>
                <a:gd name="connsiteY5" fmla="*/ 345428 h 2755830"/>
                <a:gd name="connsiteX6" fmla="*/ 2106953 w 2106952"/>
                <a:gd name="connsiteY6" fmla="*/ 1377922 h 2755830"/>
                <a:gd name="connsiteX7" fmla="*/ 1830225 w 2106952"/>
                <a:gd name="connsiteY7" fmla="*/ 2410403 h 2755830"/>
                <a:gd name="connsiteX8" fmla="*/ 1053480 w 2106952"/>
                <a:gd name="connsiteY8" fmla="*/ 2755831 h 2755830"/>
                <a:gd name="connsiteX9" fmla="*/ 1053480 w 2106952"/>
                <a:gd name="connsiteY9" fmla="*/ 2629877 h 2755830"/>
                <a:gd name="connsiteX10" fmla="*/ 1711903 w 2106952"/>
                <a:gd name="connsiteY10" fmla="*/ 2339789 h 2755830"/>
                <a:gd name="connsiteX11" fmla="*/ 1954277 w 2106952"/>
                <a:gd name="connsiteY11" fmla="*/ 1492428 h 2755830"/>
                <a:gd name="connsiteX12" fmla="*/ 1954277 w 2106952"/>
                <a:gd name="connsiteY12" fmla="*/ 1263402 h 2755830"/>
                <a:gd name="connsiteX13" fmla="*/ 1711903 w 2106952"/>
                <a:gd name="connsiteY13" fmla="*/ 416042 h 2755830"/>
                <a:gd name="connsiteX14" fmla="*/ 1053480 w 2106952"/>
                <a:gd name="connsiteY14" fmla="*/ 125953 h 2755830"/>
                <a:gd name="connsiteX15" fmla="*/ 395057 w 2106952"/>
                <a:gd name="connsiteY15" fmla="*/ 416042 h 2755830"/>
                <a:gd name="connsiteX16" fmla="*/ 152676 w 2106952"/>
                <a:gd name="connsiteY16" fmla="*/ 1263402 h 2755830"/>
                <a:gd name="connsiteX17" fmla="*/ 152676 w 2106952"/>
                <a:gd name="connsiteY17" fmla="*/ 1492428 h 2755830"/>
                <a:gd name="connsiteX18" fmla="*/ 395057 w 2106952"/>
                <a:gd name="connsiteY18" fmla="*/ 2339789 h 2755830"/>
                <a:gd name="connsiteX19" fmla="*/ 1053480 w 2106952"/>
                <a:gd name="connsiteY19" fmla="*/ 2629877 h 275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06952" h="2755830">
                  <a:moveTo>
                    <a:pt x="1053480" y="2755831"/>
                  </a:moveTo>
                  <a:cubicBezTo>
                    <a:pt x="720093" y="2755831"/>
                    <a:pt x="461196" y="2640723"/>
                    <a:pt x="276728" y="2410403"/>
                  </a:cubicBezTo>
                  <a:cubicBezTo>
                    <a:pt x="92201" y="2180135"/>
                    <a:pt x="0" y="1835948"/>
                    <a:pt x="0" y="1377922"/>
                  </a:cubicBezTo>
                  <a:cubicBezTo>
                    <a:pt x="0" y="919882"/>
                    <a:pt x="92201" y="575761"/>
                    <a:pt x="276728" y="345428"/>
                  </a:cubicBezTo>
                  <a:cubicBezTo>
                    <a:pt x="461196" y="115160"/>
                    <a:pt x="720093" y="0"/>
                    <a:pt x="1053480" y="0"/>
                  </a:cubicBezTo>
                  <a:cubicBezTo>
                    <a:pt x="1386801" y="0"/>
                    <a:pt x="1645699" y="115160"/>
                    <a:pt x="1830225" y="345428"/>
                  </a:cubicBezTo>
                  <a:cubicBezTo>
                    <a:pt x="2014693" y="575761"/>
                    <a:pt x="2106953" y="919882"/>
                    <a:pt x="2106953" y="1377922"/>
                  </a:cubicBezTo>
                  <a:cubicBezTo>
                    <a:pt x="2106953" y="1835948"/>
                    <a:pt x="2014693" y="2180135"/>
                    <a:pt x="1830225" y="2410403"/>
                  </a:cubicBezTo>
                  <a:cubicBezTo>
                    <a:pt x="1645699" y="2640723"/>
                    <a:pt x="1386801" y="2755831"/>
                    <a:pt x="1053480" y="2755831"/>
                  </a:cubicBezTo>
                  <a:close/>
                  <a:moveTo>
                    <a:pt x="1053480" y="2629877"/>
                  </a:moveTo>
                  <a:cubicBezTo>
                    <a:pt x="1330802" y="2629877"/>
                    <a:pt x="1550277" y="2533194"/>
                    <a:pt x="1711903" y="2339789"/>
                  </a:cubicBezTo>
                  <a:cubicBezTo>
                    <a:pt x="1873464" y="2146435"/>
                    <a:pt x="1954277" y="1863977"/>
                    <a:pt x="1954277" y="1492428"/>
                  </a:cubicBezTo>
                  <a:lnTo>
                    <a:pt x="1954277" y="1263402"/>
                  </a:lnTo>
                  <a:cubicBezTo>
                    <a:pt x="1954277" y="891906"/>
                    <a:pt x="1873464" y="609461"/>
                    <a:pt x="1711903" y="416042"/>
                  </a:cubicBezTo>
                  <a:cubicBezTo>
                    <a:pt x="1550277" y="222689"/>
                    <a:pt x="1330802" y="125953"/>
                    <a:pt x="1053480" y="125953"/>
                  </a:cubicBezTo>
                  <a:cubicBezTo>
                    <a:pt x="776092" y="125953"/>
                    <a:pt x="556618" y="222689"/>
                    <a:pt x="395057" y="416042"/>
                  </a:cubicBezTo>
                  <a:cubicBezTo>
                    <a:pt x="233430" y="609461"/>
                    <a:pt x="152676" y="891906"/>
                    <a:pt x="152676" y="1263402"/>
                  </a:cubicBezTo>
                  <a:lnTo>
                    <a:pt x="152676" y="1492428"/>
                  </a:lnTo>
                  <a:cubicBezTo>
                    <a:pt x="152676" y="1863977"/>
                    <a:pt x="233430" y="2146435"/>
                    <a:pt x="395057" y="2339789"/>
                  </a:cubicBezTo>
                  <a:cubicBezTo>
                    <a:pt x="556618" y="2533194"/>
                    <a:pt x="776092" y="2629877"/>
                    <a:pt x="1053480" y="2629877"/>
                  </a:cubicBezTo>
                  <a:close/>
                </a:path>
              </a:pathLst>
            </a:custGeom>
            <a:grpFill/>
            <a:ln w="62917" cap="flat">
              <a:noFill/>
              <a:prstDash val="solid"/>
              <a:miter/>
            </a:ln>
          </p:spPr>
          <p:txBody>
            <a:bodyPr rtlCol="0" anchor="ctr"/>
            <a:lstStyle/>
            <a:p>
              <a:endParaRPr lang="en-UA"/>
            </a:p>
          </p:txBody>
        </p:sp>
        <p:sp>
          <p:nvSpPr>
            <p:cNvPr id="130" name="Freeform 129">
              <a:extLst>
                <a:ext uri="{FF2B5EF4-FFF2-40B4-BE49-F238E27FC236}">
                  <a16:creationId xmlns:a16="http://schemas.microsoft.com/office/drawing/2014/main" id="{0ECA8F9C-AAC2-B347-82FB-CB72B0EF2C98}"/>
                </a:ext>
              </a:extLst>
            </p:cNvPr>
            <p:cNvSpPr/>
            <p:nvPr/>
          </p:nvSpPr>
          <p:spPr>
            <a:xfrm>
              <a:off x="15840138" y="10050247"/>
              <a:ext cx="1053473" cy="3400899"/>
            </a:xfrm>
            <a:custGeom>
              <a:avLst/>
              <a:gdLst>
                <a:gd name="connsiteX0" fmla="*/ 0 w 1053473"/>
                <a:gd name="connsiteY0" fmla="*/ 3400899 h 3400899"/>
                <a:gd name="connsiteX1" fmla="*/ 931329 w 1053473"/>
                <a:gd name="connsiteY1" fmla="*/ 0 h 3400899"/>
                <a:gd name="connsiteX2" fmla="*/ 1053473 w 1053473"/>
                <a:gd name="connsiteY2" fmla="*/ 0 h 3400899"/>
                <a:gd name="connsiteX3" fmla="*/ 122138 w 1053473"/>
                <a:gd name="connsiteY3" fmla="*/ 3400899 h 3400899"/>
                <a:gd name="connsiteX4" fmla="*/ 0 w 1053473"/>
                <a:gd name="connsiteY4" fmla="*/ 3400899 h 340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3473" h="3400899">
                  <a:moveTo>
                    <a:pt x="0" y="3400899"/>
                  </a:moveTo>
                  <a:lnTo>
                    <a:pt x="931329" y="0"/>
                  </a:lnTo>
                  <a:lnTo>
                    <a:pt x="1053473" y="0"/>
                  </a:lnTo>
                  <a:lnTo>
                    <a:pt x="122138" y="3400899"/>
                  </a:lnTo>
                  <a:lnTo>
                    <a:pt x="0" y="3400899"/>
                  </a:lnTo>
                  <a:close/>
                </a:path>
              </a:pathLst>
            </a:custGeom>
            <a:grpFill/>
            <a:ln w="62917" cap="flat">
              <a:noFill/>
              <a:prstDash val="solid"/>
              <a:miter/>
            </a:ln>
          </p:spPr>
          <p:txBody>
            <a:bodyPr rtlCol="0" anchor="ctr"/>
            <a:lstStyle/>
            <a:p>
              <a:endParaRPr lang="en-UA"/>
            </a:p>
          </p:txBody>
        </p:sp>
      </p:grpSp>
      <p:grpSp>
        <p:nvGrpSpPr>
          <p:cNvPr id="106" name="Graphic 2">
            <a:extLst>
              <a:ext uri="{FF2B5EF4-FFF2-40B4-BE49-F238E27FC236}">
                <a16:creationId xmlns:a16="http://schemas.microsoft.com/office/drawing/2014/main" id="{5E7C00AD-DAC5-C946-8ECE-D7CDBDE0D611}"/>
              </a:ext>
            </a:extLst>
          </p:cNvPr>
          <p:cNvGrpSpPr/>
          <p:nvPr/>
        </p:nvGrpSpPr>
        <p:grpSpPr>
          <a:xfrm>
            <a:off x="2909077" y="9242303"/>
            <a:ext cx="1598255" cy="1399309"/>
            <a:chOff x="11337879" y="7431574"/>
            <a:chExt cx="2247393" cy="1967644"/>
          </a:xfrm>
          <a:solidFill>
            <a:schemeClr val="tx1"/>
          </a:solidFill>
        </p:grpSpPr>
        <p:sp>
          <p:nvSpPr>
            <p:cNvPr id="107" name="Freeform 106">
              <a:extLst>
                <a:ext uri="{FF2B5EF4-FFF2-40B4-BE49-F238E27FC236}">
                  <a16:creationId xmlns:a16="http://schemas.microsoft.com/office/drawing/2014/main" id="{24B28027-018B-1948-90BD-E949A550C6DE}"/>
                </a:ext>
              </a:extLst>
            </p:cNvPr>
            <p:cNvSpPr/>
            <p:nvPr/>
          </p:nvSpPr>
          <p:spPr>
            <a:xfrm>
              <a:off x="11337879" y="7459285"/>
              <a:ext cx="268996" cy="460145"/>
            </a:xfrm>
            <a:custGeom>
              <a:avLst/>
              <a:gdLst>
                <a:gd name="connsiteX0" fmla="*/ 0 w 268996"/>
                <a:gd name="connsiteY0" fmla="*/ 460145 h 460145"/>
                <a:gd name="connsiteX1" fmla="*/ 0 w 268996"/>
                <a:gd name="connsiteY1" fmla="*/ 0 h 460145"/>
                <a:gd name="connsiteX2" fmla="*/ 268997 w 268996"/>
                <a:gd name="connsiteY2" fmla="*/ 0 h 460145"/>
                <a:gd name="connsiteX3" fmla="*/ 268997 w 268996"/>
                <a:gd name="connsiteY3" fmla="*/ 34900 h 460145"/>
                <a:gd name="connsiteX4" fmla="*/ 39569 w 268996"/>
                <a:gd name="connsiteY4" fmla="*/ 34900 h 460145"/>
                <a:gd name="connsiteX5" fmla="*/ 39569 w 268996"/>
                <a:gd name="connsiteY5" fmla="*/ 208967 h 460145"/>
                <a:gd name="connsiteX6" fmla="*/ 257753 w 268996"/>
                <a:gd name="connsiteY6" fmla="*/ 208967 h 460145"/>
                <a:gd name="connsiteX7" fmla="*/ 257753 w 268996"/>
                <a:gd name="connsiteY7" fmla="*/ 243928 h 460145"/>
                <a:gd name="connsiteX8" fmla="*/ 39569 w 268996"/>
                <a:gd name="connsiteY8" fmla="*/ 243928 h 460145"/>
                <a:gd name="connsiteX9" fmla="*/ 39569 w 268996"/>
                <a:gd name="connsiteY9" fmla="*/ 425184 h 460145"/>
                <a:gd name="connsiteX10" fmla="*/ 268997 w 268996"/>
                <a:gd name="connsiteY10" fmla="*/ 425184 h 460145"/>
                <a:gd name="connsiteX11" fmla="*/ 268997 w 268996"/>
                <a:gd name="connsiteY11" fmla="*/ 460145 h 460145"/>
                <a:gd name="connsiteX12" fmla="*/ 0 w 268996"/>
                <a:gd name="connsiteY12"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8996" h="460145">
                  <a:moveTo>
                    <a:pt x="0" y="460145"/>
                  </a:moveTo>
                  <a:lnTo>
                    <a:pt x="0" y="0"/>
                  </a:lnTo>
                  <a:lnTo>
                    <a:pt x="268997" y="0"/>
                  </a:lnTo>
                  <a:lnTo>
                    <a:pt x="268997" y="34900"/>
                  </a:lnTo>
                  <a:lnTo>
                    <a:pt x="39569" y="34900"/>
                  </a:lnTo>
                  <a:lnTo>
                    <a:pt x="39569" y="208967"/>
                  </a:lnTo>
                  <a:lnTo>
                    <a:pt x="257753" y="208967"/>
                  </a:lnTo>
                  <a:lnTo>
                    <a:pt x="257753" y="243928"/>
                  </a:lnTo>
                  <a:lnTo>
                    <a:pt x="39569" y="243928"/>
                  </a:lnTo>
                  <a:lnTo>
                    <a:pt x="39569" y="425184"/>
                  </a:lnTo>
                  <a:lnTo>
                    <a:pt x="268997" y="425184"/>
                  </a:lnTo>
                  <a:lnTo>
                    <a:pt x="268997" y="460145"/>
                  </a:lnTo>
                  <a:lnTo>
                    <a:pt x="0" y="460145"/>
                  </a:lnTo>
                  <a:close/>
                </a:path>
              </a:pathLst>
            </a:custGeom>
            <a:grpFill/>
            <a:ln w="62917" cap="flat">
              <a:noFill/>
              <a:prstDash val="solid"/>
              <a:miter/>
            </a:ln>
          </p:spPr>
          <p:txBody>
            <a:bodyPr rtlCol="0" anchor="ctr"/>
            <a:lstStyle/>
            <a:p>
              <a:endParaRPr lang="en-UA"/>
            </a:p>
          </p:txBody>
        </p:sp>
        <p:sp>
          <p:nvSpPr>
            <p:cNvPr id="108" name="Freeform 107">
              <a:extLst>
                <a:ext uri="{FF2B5EF4-FFF2-40B4-BE49-F238E27FC236}">
                  <a16:creationId xmlns:a16="http://schemas.microsoft.com/office/drawing/2014/main" id="{AB6A37AD-4DE0-7041-AED7-8AB0A229143D}"/>
                </a:ext>
              </a:extLst>
            </p:cNvPr>
            <p:cNvSpPr/>
            <p:nvPr/>
          </p:nvSpPr>
          <p:spPr>
            <a:xfrm>
              <a:off x="11668134" y="7581863"/>
              <a:ext cx="290747" cy="337566"/>
            </a:xfrm>
            <a:custGeom>
              <a:avLst/>
              <a:gdLst>
                <a:gd name="connsiteX0" fmla="*/ 0 w 290747"/>
                <a:gd name="connsiteY0" fmla="*/ 337567 h 337566"/>
                <a:gd name="connsiteX1" fmla="*/ 125282 w 290747"/>
                <a:gd name="connsiteY1" fmla="*/ 167493 h 337566"/>
                <a:gd name="connsiteX2" fmla="*/ 4608 w 290747"/>
                <a:gd name="connsiteY2" fmla="*/ 0 h 337566"/>
                <a:gd name="connsiteX3" fmla="*/ 48786 w 290747"/>
                <a:gd name="connsiteY3" fmla="*/ 0 h 337566"/>
                <a:gd name="connsiteX4" fmla="*/ 145067 w 290747"/>
                <a:gd name="connsiteY4" fmla="*/ 137816 h 337566"/>
                <a:gd name="connsiteX5" fmla="*/ 147033 w 290747"/>
                <a:gd name="connsiteY5" fmla="*/ 137816 h 337566"/>
                <a:gd name="connsiteX6" fmla="*/ 245280 w 290747"/>
                <a:gd name="connsiteY6" fmla="*/ 0 h 337566"/>
                <a:gd name="connsiteX7" fmla="*/ 287430 w 290747"/>
                <a:gd name="connsiteY7" fmla="*/ 0 h 337566"/>
                <a:gd name="connsiteX8" fmla="*/ 167493 w 290747"/>
                <a:gd name="connsiteY8" fmla="*/ 164851 h 337566"/>
                <a:gd name="connsiteX9" fmla="*/ 290747 w 290747"/>
                <a:gd name="connsiteY9" fmla="*/ 337567 h 337566"/>
                <a:gd name="connsiteX10" fmla="*/ 246570 w 290747"/>
                <a:gd name="connsiteY10" fmla="*/ 337567 h 337566"/>
                <a:gd name="connsiteX11" fmla="*/ 147033 w 290747"/>
                <a:gd name="connsiteY11" fmla="*/ 195142 h 337566"/>
                <a:gd name="connsiteX12" fmla="*/ 145681 w 290747"/>
                <a:gd name="connsiteY12" fmla="*/ 195142 h 337566"/>
                <a:gd name="connsiteX13" fmla="*/ 42211 w 290747"/>
                <a:gd name="connsiteY13" fmla="*/ 337567 h 337566"/>
                <a:gd name="connsiteX14" fmla="*/ 0 w 290747"/>
                <a:gd name="connsiteY14"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0747" h="337566">
                  <a:moveTo>
                    <a:pt x="0" y="337567"/>
                  </a:moveTo>
                  <a:lnTo>
                    <a:pt x="125282" y="167493"/>
                  </a:lnTo>
                  <a:lnTo>
                    <a:pt x="4608" y="0"/>
                  </a:lnTo>
                  <a:lnTo>
                    <a:pt x="48786" y="0"/>
                  </a:lnTo>
                  <a:lnTo>
                    <a:pt x="145067" y="137816"/>
                  </a:lnTo>
                  <a:lnTo>
                    <a:pt x="147033" y="137816"/>
                  </a:lnTo>
                  <a:lnTo>
                    <a:pt x="245280" y="0"/>
                  </a:lnTo>
                  <a:lnTo>
                    <a:pt x="287430" y="0"/>
                  </a:lnTo>
                  <a:lnTo>
                    <a:pt x="167493" y="164851"/>
                  </a:lnTo>
                  <a:lnTo>
                    <a:pt x="290747" y="337567"/>
                  </a:lnTo>
                  <a:lnTo>
                    <a:pt x="246570" y="337567"/>
                  </a:lnTo>
                  <a:lnTo>
                    <a:pt x="147033" y="195142"/>
                  </a:lnTo>
                  <a:lnTo>
                    <a:pt x="145681" y="195142"/>
                  </a:lnTo>
                  <a:lnTo>
                    <a:pt x="42211" y="337567"/>
                  </a:lnTo>
                  <a:lnTo>
                    <a:pt x="0" y="337567"/>
                  </a:lnTo>
                  <a:close/>
                </a:path>
              </a:pathLst>
            </a:custGeom>
            <a:grpFill/>
            <a:ln w="62917" cap="flat">
              <a:noFill/>
              <a:prstDash val="solid"/>
              <a:miter/>
            </a:ln>
          </p:spPr>
          <p:txBody>
            <a:bodyPr rtlCol="0" anchor="ctr"/>
            <a:lstStyle/>
            <a:p>
              <a:endParaRPr lang="en-UA"/>
            </a:p>
          </p:txBody>
        </p:sp>
        <p:sp>
          <p:nvSpPr>
            <p:cNvPr id="109" name="Freeform 108">
              <a:extLst>
                <a:ext uri="{FF2B5EF4-FFF2-40B4-BE49-F238E27FC236}">
                  <a16:creationId xmlns:a16="http://schemas.microsoft.com/office/drawing/2014/main" id="{A4E06870-1A73-BC42-8643-0DDAB29D2D8E}"/>
                </a:ext>
              </a:extLst>
            </p:cNvPr>
            <p:cNvSpPr/>
            <p:nvPr/>
          </p:nvSpPr>
          <p:spPr>
            <a:xfrm>
              <a:off x="12037344" y="7573998"/>
              <a:ext cx="281530" cy="477287"/>
            </a:xfrm>
            <a:custGeom>
              <a:avLst/>
              <a:gdLst>
                <a:gd name="connsiteX0" fmla="*/ 0 w 281530"/>
                <a:gd name="connsiteY0" fmla="*/ 7865 h 477287"/>
                <a:gd name="connsiteX1" fmla="*/ 37603 w 281530"/>
                <a:gd name="connsiteY1" fmla="*/ 7865 h 477287"/>
                <a:gd name="connsiteX2" fmla="*/ 37603 w 281530"/>
                <a:gd name="connsiteY2" fmla="*/ 61934 h 477287"/>
                <a:gd name="connsiteX3" fmla="*/ 39569 w 281530"/>
                <a:gd name="connsiteY3" fmla="*/ 61934 h 477287"/>
                <a:gd name="connsiteX4" fmla="*/ 77787 w 281530"/>
                <a:gd name="connsiteY4" fmla="*/ 16774 h 477287"/>
                <a:gd name="connsiteX5" fmla="*/ 142424 w 281530"/>
                <a:gd name="connsiteY5" fmla="*/ 0 h 477287"/>
                <a:gd name="connsiteX6" fmla="*/ 244604 w 281530"/>
                <a:gd name="connsiteY6" fmla="*/ 46144 h 477287"/>
                <a:gd name="connsiteX7" fmla="*/ 281531 w 281530"/>
                <a:gd name="connsiteY7" fmla="*/ 176648 h 477287"/>
                <a:gd name="connsiteX8" fmla="*/ 244604 w 281530"/>
                <a:gd name="connsiteY8" fmla="*/ 307214 h 477287"/>
                <a:gd name="connsiteX9" fmla="*/ 142424 w 281530"/>
                <a:gd name="connsiteY9" fmla="*/ 353358 h 477287"/>
                <a:gd name="connsiteX10" fmla="*/ 78462 w 281530"/>
                <a:gd name="connsiteY10" fmla="*/ 336522 h 477287"/>
                <a:gd name="connsiteX11" fmla="*/ 39569 w 281530"/>
                <a:gd name="connsiteY11" fmla="*/ 291362 h 477287"/>
                <a:gd name="connsiteX12" fmla="*/ 37603 w 281530"/>
                <a:gd name="connsiteY12" fmla="*/ 291362 h 477287"/>
                <a:gd name="connsiteX13" fmla="*/ 37603 w 281530"/>
                <a:gd name="connsiteY13" fmla="*/ 477288 h 477287"/>
                <a:gd name="connsiteX14" fmla="*/ 0 w 281530"/>
                <a:gd name="connsiteY14" fmla="*/ 477288 h 477287"/>
                <a:gd name="connsiteX15" fmla="*/ 0 w 281530"/>
                <a:gd name="connsiteY15" fmla="*/ 7865 h 477287"/>
                <a:gd name="connsiteX16" fmla="*/ 133822 w 281530"/>
                <a:gd name="connsiteY16" fmla="*/ 319748 h 477287"/>
                <a:gd name="connsiteX17" fmla="*/ 212961 w 281530"/>
                <a:gd name="connsiteY17" fmla="*/ 287429 h 477287"/>
                <a:gd name="connsiteX18" fmla="*/ 241286 w 281530"/>
                <a:gd name="connsiteY18" fmla="*/ 200365 h 477287"/>
                <a:gd name="connsiteX19" fmla="*/ 241286 w 281530"/>
                <a:gd name="connsiteY19" fmla="*/ 152931 h 477287"/>
                <a:gd name="connsiteX20" fmla="*/ 212961 w 281530"/>
                <a:gd name="connsiteY20" fmla="*/ 65928 h 477287"/>
                <a:gd name="connsiteX21" fmla="*/ 133822 w 281530"/>
                <a:gd name="connsiteY21" fmla="*/ 33609 h 477287"/>
                <a:gd name="connsiteX22" fmla="*/ 96588 w 281530"/>
                <a:gd name="connsiteY22" fmla="*/ 39201 h 477287"/>
                <a:gd name="connsiteX23" fmla="*/ 65928 w 281530"/>
                <a:gd name="connsiteY23" fmla="*/ 54684 h 477287"/>
                <a:gd name="connsiteX24" fmla="*/ 45160 w 281530"/>
                <a:gd name="connsiteY24" fmla="*/ 78462 h 477287"/>
                <a:gd name="connsiteX25" fmla="*/ 37603 w 281530"/>
                <a:gd name="connsiteY25" fmla="*/ 108754 h 477287"/>
                <a:gd name="connsiteX26" fmla="*/ 37603 w 281530"/>
                <a:gd name="connsiteY26" fmla="*/ 242576 h 477287"/>
                <a:gd name="connsiteX27" fmla="*/ 45160 w 281530"/>
                <a:gd name="connsiteY27" fmla="*/ 274588 h 477287"/>
                <a:gd name="connsiteX28" fmla="*/ 65928 w 281530"/>
                <a:gd name="connsiteY28" fmla="*/ 298981 h 477287"/>
                <a:gd name="connsiteX29" fmla="*/ 96588 w 281530"/>
                <a:gd name="connsiteY29" fmla="*/ 314464 h 477287"/>
                <a:gd name="connsiteX30" fmla="*/ 133822 w 281530"/>
                <a:gd name="connsiteY30" fmla="*/ 319748 h 4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530" h="477287">
                  <a:moveTo>
                    <a:pt x="0" y="7865"/>
                  </a:moveTo>
                  <a:lnTo>
                    <a:pt x="37603" y="7865"/>
                  </a:lnTo>
                  <a:lnTo>
                    <a:pt x="37603" y="61934"/>
                  </a:lnTo>
                  <a:lnTo>
                    <a:pt x="39569" y="61934"/>
                  </a:lnTo>
                  <a:cubicBezTo>
                    <a:pt x="47925" y="43071"/>
                    <a:pt x="60644" y="28018"/>
                    <a:pt x="77787" y="16774"/>
                  </a:cubicBezTo>
                  <a:cubicBezTo>
                    <a:pt x="94929" y="5591"/>
                    <a:pt x="116496" y="0"/>
                    <a:pt x="142424" y="0"/>
                  </a:cubicBezTo>
                  <a:cubicBezTo>
                    <a:pt x="185926" y="0"/>
                    <a:pt x="219965" y="15361"/>
                    <a:pt x="244604" y="46144"/>
                  </a:cubicBezTo>
                  <a:cubicBezTo>
                    <a:pt x="269181" y="76926"/>
                    <a:pt x="281531" y="120428"/>
                    <a:pt x="281531" y="176648"/>
                  </a:cubicBezTo>
                  <a:cubicBezTo>
                    <a:pt x="281531" y="232930"/>
                    <a:pt x="269181" y="276431"/>
                    <a:pt x="244604" y="307214"/>
                  </a:cubicBezTo>
                  <a:cubicBezTo>
                    <a:pt x="219965" y="337935"/>
                    <a:pt x="185926" y="353358"/>
                    <a:pt x="142424" y="353358"/>
                  </a:cubicBezTo>
                  <a:cubicBezTo>
                    <a:pt x="116496" y="353358"/>
                    <a:pt x="95175" y="347766"/>
                    <a:pt x="78462" y="336522"/>
                  </a:cubicBezTo>
                  <a:cubicBezTo>
                    <a:pt x="61750" y="325340"/>
                    <a:pt x="48786" y="310286"/>
                    <a:pt x="39569" y="291362"/>
                  </a:cubicBezTo>
                  <a:lnTo>
                    <a:pt x="37603" y="291362"/>
                  </a:lnTo>
                  <a:lnTo>
                    <a:pt x="37603" y="477288"/>
                  </a:lnTo>
                  <a:lnTo>
                    <a:pt x="0" y="477288"/>
                  </a:lnTo>
                  <a:lnTo>
                    <a:pt x="0" y="7865"/>
                  </a:lnTo>
                  <a:close/>
                  <a:moveTo>
                    <a:pt x="133822" y="319748"/>
                  </a:moveTo>
                  <a:cubicBezTo>
                    <a:pt x="167677" y="319748"/>
                    <a:pt x="194036" y="308934"/>
                    <a:pt x="212961" y="287429"/>
                  </a:cubicBezTo>
                  <a:cubicBezTo>
                    <a:pt x="231824" y="265863"/>
                    <a:pt x="241286" y="236862"/>
                    <a:pt x="241286" y="200365"/>
                  </a:cubicBezTo>
                  <a:lnTo>
                    <a:pt x="241286" y="152931"/>
                  </a:lnTo>
                  <a:cubicBezTo>
                    <a:pt x="241286" y="116434"/>
                    <a:pt x="231824" y="87433"/>
                    <a:pt x="212961" y="65928"/>
                  </a:cubicBezTo>
                  <a:cubicBezTo>
                    <a:pt x="194036" y="44362"/>
                    <a:pt x="167677" y="33609"/>
                    <a:pt x="133822" y="33609"/>
                  </a:cubicBezTo>
                  <a:cubicBezTo>
                    <a:pt x="120674" y="33609"/>
                    <a:pt x="108201" y="35452"/>
                    <a:pt x="96588" y="39201"/>
                  </a:cubicBezTo>
                  <a:cubicBezTo>
                    <a:pt x="84914" y="42949"/>
                    <a:pt x="74714" y="48110"/>
                    <a:pt x="65928" y="54684"/>
                  </a:cubicBezTo>
                  <a:cubicBezTo>
                    <a:pt x="57142" y="61320"/>
                    <a:pt x="50199" y="69185"/>
                    <a:pt x="45160" y="78462"/>
                  </a:cubicBezTo>
                  <a:cubicBezTo>
                    <a:pt x="40122" y="87679"/>
                    <a:pt x="37603" y="97756"/>
                    <a:pt x="37603" y="108754"/>
                  </a:cubicBezTo>
                  <a:lnTo>
                    <a:pt x="37603" y="242576"/>
                  </a:lnTo>
                  <a:cubicBezTo>
                    <a:pt x="37603" y="254435"/>
                    <a:pt x="40122" y="265126"/>
                    <a:pt x="45160" y="274588"/>
                  </a:cubicBezTo>
                  <a:cubicBezTo>
                    <a:pt x="50199" y="283989"/>
                    <a:pt x="57142" y="292161"/>
                    <a:pt x="65928" y="298981"/>
                  </a:cubicBezTo>
                  <a:cubicBezTo>
                    <a:pt x="74714" y="305801"/>
                    <a:pt x="84914" y="310962"/>
                    <a:pt x="96588" y="314464"/>
                  </a:cubicBezTo>
                  <a:cubicBezTo>
                    <a:pt x="108201" y="317967"/>
                    <a:pt x="120674" y="319748"/>
                    <a:pt x="133822" y="319748"/>
                  </a:cubicBezTo>
                  <a:close/>
                </a:path>
              </a:pathLst>
            </a:custGeom>
            <a:grpFill/>
            <a:ln w="62917" cap="flat">
              <a:noFill/>
              <a:prstDash val="solid"/>
              <a:miter/>
            </a:ln>
          </p:spPr>
          <p:txBody>
            <a:bodyPr rtlCol="0" anchor="ctr"/>
            <a:lstStyle/>
            <a:p>
              <a:endParaRPr lang="en-UA"/>
            </a:p>
          </p:txBody>
        </p:sp>
        <p:sp>
          <p:nvSpPr>
            <p:cNvPr id="110" name="Freeform 109">
              <a:extLst>
                <a:ext uri="{FF2B5EF4-FFF2-40B4-BE49-F238E27FC236}">
                  <a16:creationId xmlns:a16="http://schemas.microsoft.com/office/drawing/2014/main" id="{EB6277F0-7A36-2444-A4B0-C8EDC8877072}"/>
                </a:ext>
              </a:extLst>
            </p:cNvPr>
            <p:cNvSpPr/>
            <p:nvPr/>
          </p:nvSpPr>
          <p:spPr>
            <a:xfrm>
              <a:off x="12415770" y="7431574"/>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1" name="Freeform 110">
              <a:extLst>
                <a:ext uri="{FF2B5EF4-FFF2-40B4-BE49-F238E27FC236}">
                  <a16:creationId xmlns:a16="http://schemas.microsoft.com/office/drawing/2014/main" id="{6F6F0762-AE71-D54B-8146-C08EDDC1B133}"/>
                </a:ext>
              </a:extLst>
            </p:cNvPr>
            <p:cNvSpPr/>
            <p:nvPr/>
          </p:nvSpPr>
          <p:spPr>
            <a:xfrm>
              <a:off x="12562742" y="7573998"/>
              <a:ext cx="294065" cy="353357"/>
            </a:xfrm>
            <a:custGeom>
              <a:avLst/>
              <a:gdLst>
                <a:gd name="connsiteX0" fmla="*/ 147033 w 294065"/>
                <a:gd name="connsiteY0" fmla="*/ 353358 h 353357"/>
                <a:gd name="connsiteX1" fmla="*/ 86389 w 294065"/>
                <a:gd name="connsiteY1" fmla="*/ 341499 h 353357"/>
                <a:gd name="connsiteX2" fmla="*/ 40245 w 294065"/>
                <a:gd name="connsiteY2" fmla="*/ 306845 h 353357"/>
                <a:gd name="connsiteX3" fmla="*/ 10568 w 294065"/>
                <a:gd name="connsiteY3" fmla="*/ 251178 h 353357"/>
                <a:gd name="connsiteX4" fmla="*/ 0 w 294065"/>
                <a:gd name="connsiteY4" fmla="*/ 176648 h 353357"/>
                <a:gd name="connsiteX5" fmla="*/ 10568 w 294065"/>
                <a:gd name="connsiteY5" fmla="*/ 102487 h 353357"/>
                <a:gd name="connsiteX6" fmla="*/ 40245 w 294065"/>
                <a:gd name="connsiteY6" fmla="*/ 47127 h 353357"/>
                <a:gd name="connsiteX7" fmla="*/ 86389 w 294065"/>
                <a:gd name="connsiteY7" fmla="*/ 12166 h 353357"/>
                <a:gd name="connsiteX8" fmla="*/ 147033 w 294065"/>
                <a:gd name="connsiteY8" fmla="*/ 0 h 353357"/>
                <a:gd name="connsiteX9" fmla="*/ 207677 w 294065"/>
                <a:gd name="connsiteY9" fmla="*/ 12166 h 353357"/>
                <a:gd name="connsiteX10" fmla="*/ 253820 w 294065"/>
                <a:gd name="connsiteY10" fmla="*/ 47127 h 353357"/>
                <a:gd name="connsiteX11" fmla="*/ 283497 w 294065"/>
                <a:gd name="connsiteY11" fmla="*/ 102487 h 353357"/>
                <a:gd name="connsiteX12" fmla="*/ 294065 w 294065"/>
                <a:gd name="connsiteY12" fmla="*/ 176648 h 353357"/>
                <a:gd name="connsiteX13" fmla="*/ 283497 w 294065"/>
                <a:gd name="connsiteY13" fmla="*/ 251178 h 353357"/>
                <a:gd name="connsiteX14" fmla="*/ 253820 w 294065"/>
                <a:gd name="connsiteY14" fmla="*/ 306845 h 353357"/>
                <a:gd name="connsiteX15" fmla="*/ 207677 w 294065"/>
                <a:gd name="connsiteY15" fmla="*/ 341499 h 353357"/>
                <a:gd name="connsiteX16" fmla="*/ 147033 w 294065"/>
                <a:gd name="connsiteY16" fmla="*/ 353358 h 353357"/>
                <a:gd name="connsiteX17" fmla="*/ 147033 w 294065"/>
                <a:gd name="connsiteY17" fmla="*/ 319748 h 353357"/>
                <a:gd name="connsiteX18" fmla="*/ 225126 w 294065"/>
                <a:gd name="connsiteY18" fmla="*/ 288720 h 353357"/>
                <a:gd name="connsiteX19" fmla="*/ 253820 w 294065"/>
                <a:gd name="connsiteY19" fmla="*/ 197784 h 353357"/>
                <a:gd name="connsiteX20" fmla="*/ 253820 w 294065"/>
                <a:gd name="connsiteY20" fmla="*/ 155573 h 353357"/>
                <a:gd name="connsiteX21" fmla="*/ 225126 w 294065"/>
                <a:gd name="connsiteY21" fmla="*/ 64945 h 353357"/>
                <a:gd name="connsiteX22" fmla="*/ 147033 w 294065"/>
                <a:gd name="connsiteY22" fmla="*/ 33609 h 353357"/>
                <a:gd name="connsiteX23" fmla="*/ 68877 w 294065"/>
                <a:gd name="connsiteY23" fmla="*/ 64576 h 353357"/>
                <a:gd name="connsiteX24" fmla="*/ 40245 w 294065"/>
                <a:gd name="connsiteY24" fmla="*/ 155573 h 353357"/>
                <a:gd name="connsiteX25" fmla="*/ 40245 w 294065"/>
                <a:gd name="connsiteY25" fmla="*/ 197784 h 353357"/>
                <a:gd name="connsiteX26" fmla="*/ 68877 w 294065"/>
                <a:gd name="connsiteY26" fmla="*/ 288413 h 353357"/>
                <a:gd name="connsiteX27" fmla="*/ 147033 w 294065"/>
                <a:gd name="connsiteY27" fmla="*/ 31974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94065" h="353357">
                  <a:moveTo>
                    <a:pt x="147033" y="353358"/>
                  </a:moveTo>
                  <a:cubicBezTo>
                    <a:pt x="124606" y="353358"/>
                    <a:pt x="104391" y="349364"/>
                    <a:pt x="86389" y="341499"/>
                  </a:cubicBezTo>
                  <a:cubicBezTo>
                    <a:pt x="68324" y="333573"/>
                    <a:pt x="52964" y="322022"/>
                    <a:pt x="40245" y="306845"/>
                  </a:cubicBezTo>
                  <a:cubicBezTo>
                    <a:pt x="27465" y="291730"/>
                    <a:pt x="17573" y="273113"/>
                    <a:pt x="10568" y="251178"/>
                  </a:cubicBezTo>
                  <a:cubicBezTo>
                    <a:pt x="3502" y="229182"/>
                    <a:pt x="0" y="204359"/>
                    <a:pt x="0" y="176648"/>
                  </a:cubicBezTo>
                  <a:cubicBezTo>
                    <a:pt x="0" y="148999"/>
                    <a:pt x="3502" y="124237"/>
                    <a:pt x="10568" y="102487"/>
                  </a:cubicBezTo>
                  <a:cubicBezTo>
                    <a:pt x="17573" y="80736"/>
                    <a:pt x="27465" y="62303"/>
                    <a:pt x="40245" y="47127"/>
                  </a:cubicBezTo>
                  <a:cubicBezTo>
                    <a:pt x="52964" y="31950"/>
                    <a:pt x="68324" y="20338"/>
                    <a:pt x="86389" y="12166"/>
                  </a:cubicBezTo>
                  <a:cubicBezTo>
                    <a:pt x="104391" y="4055"/>
                    <a:pt x="124606" y="0"/>
                    <a:pt x="147033" y="0"/>
                  </a:cubicBezTo>
                  <a:cubicBezTo>
                    <a:pt x="169459" y="0"/>
                    <a:pt x="189674" y="4055"/>
                    <a:pt x="207677" y="12166"/>
                  </a:cubicBezTo>
                  <a:cubicBezTo>
                    <a:pt x="225679" y="20338"/>
                    <a:pt x="241101" y="31950"/>
                    <a:pt x="253820" y="47127"/>
                  </a:cubicBezTo>
                  <a:cubicBezTo>
                    <a:pt x="266539" y="62303"/>
                    <a:pt x="276431" y="80736"/>
                    <a:pt x="283497" y="102487"/>
                  </a:cubicBezTo>
                  <a:cubicBezTo>
                    <a:pt x="290501" y="124237"/>
                    <a:pt x="294065" y="148999"/>
                    <a:pt x="294065" y="176648"/>
                  </a:cubicBezTo>
                  <a:cubicBezTo>
                    <a:pt x="294065" y="204359"/>
                    <a:pt x="290501" y="229182"/>
                    <a:pt x="283497" y="251178"/>
                  </a:cubicBezTo>
                  <a:cubicBezTo>
                    <a:pt x="276431" y="273113"/>
                    <a:pt x="266539" y="291730"/>
                    <a:pt x="253820" y="306845"/>
                  </a:cubicBezTo>
                  <a:cubicBezTo>
                    <a:pt x="241101" y="322022"/>
                    <a:pt x="225679" y="333573"/>
                    <a:pt x="207677" y="341499"/>
                  </a:cubicBezTo>
                  <a:cubicBezTo>
                    <a:pt x="189674" y="349364"/>
                    <a:pt x="169459" y="353358"/>
                    <a:pt x="147033" y="353358"/>
                  </a:cubicBezTo>
                  <a:close/>
                  <a:moveTo>
                    <a:pt x="147033" y="319748"/>
                  </a:moveTo>
                  <a:cubicBezTo>
                    <a:pt x="179966" y="319748"/>
                    <a:pt x="206018" y="309426"/>
                    <a:pt x="225126" y="288720"/>
                  </a:cubicBezTo>
                  <a:cubicBezTo>
                    <a:pt x="244296" y="268075"/>
                    <a:pt x="253820" y="237784"/>
                    <a:pt x="253820" y="197784"/>
                  </a:cubicBezTo>
                  <a:lnTo>
                    <a:pt x="253820" y="155573"/>
                  </a:lnTo>
                  <a:cubicBezTo>
                    <a:pt x="253820" y="116004"/>
                    <a:pt x="244296" y="85774"/>
                    <a:pt x="225126" y="64945"/>
                  </a:cubicBezTo>
                  <a:cubicBezTo>
                    <a:pt x="206018" y="44054"/>
                    <a:pt x="179966" y="33609"/>
                    <a:pt x="147033" y="33609"/>
                  </a:cubicBezTo>
                  <a:cubicBezTo>
                    <a:pt x="114038" y="33609"/>
                    <a:pt x="88048" y="43932"/>
                    <a:pt x="68877" y="64576"/>
                  </a:cubicBezTo>
                  <a:cubicBezTo>
                    <a:pt x="49769" y="85221"/>
                    <a:pt x="40245" y="115574"/>
                    <a:pt x="40245" y="155573"/>
                  </a:cubicBezTo>
                  <a:lnTo>
                    <a:pt x="40245" y="197784"/>
                  </a:lnTo>
                  <a:cubicBezTo>
                    <a:pt x="40245" y="237292"/>
                    <a:pt x="49769" y="267522"/>
                    <a:pt x="68877" y="288413"/>
                  </a:cubicBezTo>
                  <a:cubicBezTo>
                    <a:pt x="88048" y="309303"/>
                    <a:pt x="114038" y="319748"/>
                    <a:pt x="147033" y="319748"/>
                  </a:cubicBezTo>
                  <a:close/>
                </a:path>
              </a:pathLst>
            </a:custGeom>
            <a:grpFill/>
            <a:ln w="62917" cap="flat">
              <a:noFill/>
              <a:prstDash val="solid"/>
              <a:miter/>
            </a:ln>
          </p:spPr>
          <p:txBody>
            <a:bodyPr rtlCol="0" anchor="ctr"/>
            <a:lstStyle/>
            <a:p>
              <a:endParaRPr lang="en-UA"/>
            </a:p>
          </p:txBody>
        </p:sp>
        <p:sp>
          <p:nvSpPr>
            <p:cNvPr id="112" name="Freeform 111">
              <a:extLst>
                <a:ext uri="{FF2B5EF4-FFF2-40B4-BE49-F238E27FC236}">
                  <a16:creationId xmlns:a16="http://schemas.microsoft.com/office/drawing/2014/main" id="{8AB56F78-0C61-B840-8EEA-36857DF1D9C4}"/>
                </a:ext>
              </a:extLst>
            </p:cNvPr>
            <p:cNvSpPr/>
            <p:nvPr/>
          </p:nvSpPr>
          <p:spPr>
            <a:xfrm>
              <a:off x="12952350" y="7581863"/>
              <a:ext cx="163499" cy="337566"/>
            </a:xfrm>
            <a:custGeom>
              <a:avLst/>
              <a:gdLst>
                <a:gd name="connsiteX0" fmla="*/ 0 w 163499"/>
                <a:gd name="connsiteY0" fmla="*/ 337567 h 337566"/>
                <a:gd name="connsiteX1" fmla="*/ 0 w 163499"/>
                <a:gd name="connsiteY1" fmla="*/ 0 h 337566"/>
                <a:gd name="connsiteX2" fmla="*/ 37603 w 163499"/>
                <a:gd name="connsiteY2" fmla="*/ 0 h 337566"/>
                <a:gd name="connsiteX3" fmla="*/ 37603 w 163499"/>
                <a:gd name="connsiteY3" fmla="*/ 60705 h 337566"/>
                <a:gd name="connsiteX4" fmla="*/ 40245 w 163499"/>
                <a:gd name="connsiteY4" fmla="*/ 60705 h 337566"/>
                <a:gd name="connsiteX5" fmla="*/ 73854 w 163499"/>
                <a:gd name="connsiteY5" fmla="*/ 18494 h 337566"/>
                <a:gd name="connsiteX6" fmla="*/ 141073 w 163499"/>
                <a:gd name="connsiteY6" fmla="*/ 0 h 337566"/>
                <a:gd name="connsiteX7" fmla="*/ 163499 w 163499"/>
                <a:gd name="connsiteY7" fmla="*/ 0 h 337566"/>
                <a:gd name="connsiteX8" fmla="*/ 163499 w 163499"/>
                <a:gd name="connsiteY8" fmla="*/ 36927 h 337566"/>
                <a:gd name="connsiteX9" fmla="*/ 133822 w 163499"/>
                <a:gd name="connsiteY9" fmla="*/ 36927 h 337566"/>
                <a:gd name="connsiteX10" fmla="*/ 64638 w 163499"/>
                <a:gd name="connsiteY10" fmla="*/ 55421 h 337566"/>
                <a:gd name="connsiteX11" fmla="*/ 37603 w 163499"/>
                <a:gd name="connsiteY11" fmla="*/ 106849 h 337566"/>
                <a:gd name="connsiteX12" fmla="*/ 37603 w 163499"/>
                <a:gd name="connsiteY12" fmla="*/ 337567 h 337566"/>
                <a:gd name="connsiteX13" fmla="*/ 0 w 163499"/>
                <a:gd name="connsiteY13" fmla="*/ 337567 h 337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3499" h="337566">
                  <a:moveTo>
                    <a:pt x="0" y="337567"/>
                  </a:moveTo>
                  <a:lnTo>
                    <a:pt x="0" y="0"/>
                  </a:lnTo>
                  <a:lnTo>
                    <a:pt x="37603" y="0"/>
                  </a:lnTo>
                  <a:lnTo>
                    <a:pt x="37603" y="60705"/>
                  </a:lnTo>
                  <a:lnTo>
                    <a:pt x="40245" y="60705"/>
                  </a:lnTo>
                  <a:cubicBezTo>
                    <a:pt x="46819" y="44853"/>
                    <a:pt x="58002" y="30783"/>
                    <a:pt x="73854" y="18494"/>
                  </a:cubicBezTo>
                  <a:cubicBezTo>
                    <a:pt x="89645" y="6206"/>
                    <a:pt x="112072" y="0"/>
                    <a:pt x="141073" y="0"/>
                  </a:cubicBezTo>
                  <a:lnTo>
                    <a:pt x="163499" y="0"/>
                  </a:lnTo>
                  <a:lnTo>
                    <a:pt x="163499" y="36927"/>
                  </a:lnTo>
                  <a:lnTo>
                    <a:pt x="133822" y="36927"/>
                  </a:lnTo>
                  <a:cubicBezTo>
                    <a:pt x="105682" y="36927"/>
                    <a:pt x="82641" y="43133"/>
                    <a:pt x="64638" y="55421"/>
                  </a:cubicBezTo>
                  <a:cubicBezTo>
                    <a:pt x="46574" y="67710"/>
                    <a:pt x="37603" y="84853"/>
                    <a:pt x="37603" y="106849"/>
                  </a:cubicBezTo>
                  <a:lnTo>
                    <a:pt x="37603" y="337567"/>
                  </a:lnTo>
                  <a:lnTo>
                    <a:pt x="0" y="337567"/>
                  </a:lnTo>
                  <a:close/>
                </a:path>
              </a:pathLst>
            </a:custGeom>
            <a:grpFill/>
            <a:ln w="62917" cap="flat">
              <a:noFill/>
              <a:prstDash val="solid"/>
              <a:miter/>
            </a:ln>
          </p:spPr>
          <p:txBody>
            <a:bodyPr rtlCol="0" anchor="ctr"/>
            <a:lstStyle/>
            <a:p>
              <a:endParaRPr lang="en-UA"/>
            </a:p>
          </p:txBody>
        </p:sp>
        <p:sp>
          <p:nvSpPr>
            <p:cNvPr id="113" name="Freeform 112">
              <a:extLst>
                <a:ext uri="{FF2B5EF4-FFF2-40B4-BE49-F238E27FC236}">
                  <a16:creationId xmlns:a16="http://schemas.microsoft.com/office/drawing/2014/main" id="{758FBA54-861B-3B48-8BCF-3E66BFF5355A}"/>
                </a:ext>
              </a:extLst>
            </p:cNvPr>
            <p:cNvSpPr/>
            <p:nvPr/>
          </p:nvSpPr>
          <p:spPr>
            <a:xfrm>
              <a:off x="13158737" y="7573998"/>
              <a:ext cx="289395" cy="353357"/>
            </a:xfrm>
            <a:custGeom>
              <a:avLst/>
              <a:gdLst>
                <a:gd name="connsiteX0" fmla="*/ 147647 w 289395"/>
                <a:gd name="connsiteY0" fmla="*/ 353358 h 353357"/>
                <a:gd name="connsiteX1" fmla="*/ 86696 w 289395"/>
                <a:gd name="connsiteY1" fmla="*/ 341499 h 353357"/>
                <a:gd name="connsiteX2" fmla="*/ 39876 w 289395"/>
                <a:gd name="connsiteY2" fmla="*/ 306845 h 353357"/>
                <a:gd name="connsiteX3" fmla="*/ 10200 w 289395"/>
                <a:gd name="connsiteY3" fmla="*/ 251178 h 353357"/>
                <a:gd name="connsiteX4" fmla="*/ 0 w 289395"/>
                <a:gd name="connsiteY4" fmla="*/ 176648 h 353357"/>
                <a:gd name="connsiteX5" fmla="*/ 10200 w 289395"/>
                <a:gd name="connsiteY5" fmla="*/ 102487 h 353357"/>
                <a:gd name="connsiteX6" fmla="*/ 39876 w 289395"/>
                <a:gd name="connsiteY6" fmla="*/ 47127 h 353357"/>
                <a:gd name="connsiteX7" fmla="*/ 86327 w 289395"/>
                <a:gd name="connsiteY7" fmla="*/ 12166 h 353357"/>
                <a:gd name="connsiteX8" fmla="*/ 146971 w 289395"/>
                <a:gd name="connsiteY8" fmla="*/ 0 h 353357"/>
                <a:gd name="connsiteX9" fmla="*/ 205649 w 289395"/>
                <a:gd name="connsiteY9" fmla="*/ 12227 h 353357"/>
                <a:gd name="connsiteX10" fmla="*/ 250502 w 289395"/>
                <a:gd name="connsiteY10" fmla="*/ 46266 h 353357"/>
                <a:gd name="connsiteX11" fmla="*/ 279196 w 289395"/>
                <a:gd name="connsiteY11" fmla="*/ 98923 h 353357"/>
                <a:gd name="connsiteX12" fmla="*/ 289396 w 289395"/>
                <a:gd name="connsiteY12" fmla="*/ 166694 h 353357"/>
                <a:gd name="connsiteX13" fmla="*/ 289396 w 289395"/>
                <a:gd name="connsiteY13" fmla="*/ 184574 h 353357"/>
                <a:gd name="connsiteX14" fmla="*/ 39508 w 289395"/>
                <a:gd name="connsiteY14" fmla="*/ 184574 h 353357"/>
                <a:gd name="connsiteX15" fmla="*/ 39508 w 289395"/>
                <a:gd name="connsiteY15" fmla="*/ 201041 h 353357"/>
                <a:gd name="connsiteX16" fmla="*/ 47127 w 289395"/>
                <a:gd name="connsiteY16" fmla="*/ 249519 h 353357"/>
                <a:gd name="connsiteX17" fmla="*/ 68877 w 289395"/>
                <a:gd name="connsiteY17" fmla="*/ 287429 h 353357"/>
                <a:gd name="connsiteX18" fmla="*/ 103470 w 289395"/>
                <a:gd name="connsiteY18" fmla="*/ 312129 h 353357"/>
                <a:gd name="connsiteX19" fmla="*/ 149613 w 289395"/>
                <a:gd name="connsiteY19" fmla="*/ 321039 h 353357"/>
                <a:gd name="connsiteX20" fmla="*/ 251793 w 289395"/>
                <a:gd name="connsiteY20" fmla="*/ 253144 h 353357"/>
                <a:gd name="connsiteX21" fmla="*/ 279503 w 289395"/>
                <a:gd name="connsiteY21" fmla="*/ 271454 h 353357"/>
                <a:gd name="connsiteX22" fmla="*/ 229735 w 289395"/>
                <a:gd name="connsiteY22" fmla="*/ 331054 h 353357"/>
                <a:gd name="connsiteX23" fmla="*/ 147647 w 289395"/>
                <a:gd name="connsiteY23" fmla="*/ 353358 h 353357"/>
                <a:gd name="connsiteX24" fmla="*/ 146971 w 289395"/>
                <a:gd name="connsiteY24" fmla="*/ 32257 h 353357"/>
                <a:gd name="connsiteX25" fmla="*/ 102855 w 289395"/>
                <a:gd name="connsiteY25" fmla="*/ 41167 h 353357"/>
                <a:gd name="connsiteX26" fmla="*/ 68877 w 289395"/>
                <a:gd name="connsiteY26" fmla="*/ 65928 h 353357"/>
                <a:gd name="connsiteX27" fmla="*/ 47127 w 289395"/>
                <a:gd name="connsiteY27" fmla="*/ 103838 h 353357"/>
                <a:gd name="connsiteX28" fmla="*/ 39508 w 289395"/>
                <a:gd name="connsiteY28" fmla="*/ 152255 h 353357"/>
                <a:gd name="connsiteX29" fmla="*/ 39508 w 289395"/>
                <a:gd name="connsiteY29" fmla="*/ 155573 h 353357"/>
                <a:gd name="connsiteX30" fmla="*/ 248536 w 289395"/>
                <a:gd name="connsiteY30" fmla="*/ 155573 h 353357"/>
                <a:gd name="connsiteX31" fmla="*/ 248536 w 289395"/>
                <a:gd name="connsiteY31" fmla="*/ 150289 h 353357"/>
                <a:gd name="connsiteX32" fmla="*/ 241286 w 289395"/>
                <a:gd name="connsiteY32" fmla="*/ 101811 h 353357"/>
                <a:gd name="connsiteX33" fmla="*/ 220518 w 289395"/>
                <a:gd name="connsiteY33" fmla="*/ 64576 h 353357"/>
                <a:gd name="connsiteX34" fmla="*/ 188199 w 289395"/>
                <a:gd name="connsiteY34" fmla="*/ 40859 h 353357"/>
                <a:gd name="connsiteX35" fmla="*/ 146971 w 289395"/>
                <a:gd name="connsiteY35" fmla="*/ 32257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89395" h="353357">
                  <a:moveTo>
                    <a:pt x="147647" y="353358"/>
                  </a:moveTo>
                  <a:cubicBezTo>
                    <a:pt x="125220" y="353358"/>
                    <a:pt x="104883" y="349364"/>
                    <a:pt x="86696" y="341499"/>
                  </a:cubicBezTo>
                  <a:cubicBezTo>
                    <a:pt x="68447" y="333573"/>
                    <a:pt x="52841" y="322022"/>
                    <a:pt x="39876" y="306845"/>
                  </a:cubicBezTo>
                  <a:cubicBezTo>
                    <a:pt x="26912" y="291730"/>
                    <a:pt x="17020" y="273113"/>
                    <a:pt x="10200" y="251178"/>
                  </a:cubicBezTo>
                  <a:cubicBezTo>
                    <a:pt x="3379" y="229182"/>
                    <a:pt x="0" y="204359"/>
                    <a:pt x="0" y="176648"/>
                  </a:cubicBezTo>
                  <a:cubicBezTo>
                    <a:pt x="0" y="148999"/>
                    <a:pt x="3379" y="124237"/>
                    <a:pt x="10200" y="102487"/>
                  </a:cubicBezTo>
                  <a:cubicBezTo>
                    <a:pt x="17020" y="80736"/>
                    <a:pt x="26912" y="62303"/>
                    <a:pt x="39876" y="47127"/>
                  </a:cubicBezTo>
                  <a:cubicBezTo>
                    <a:pt x="52841" y="31950"/>
                    <a:pt x="68324" y="20338"/>
                    <a:pt x="86327" y="12166"/>
                  </a:cubicBezTo>
                  <a:cubicBezTo>
                    <a:pt x="104330" y="4055"/>
                    <a:pt x="124606" y="0"/>
                    <a:pt x="146971" y="0"/>
                  </a:cubicBezTo>
                  <a:cubicBezTo>
                    <a:pt x="168538" y="0"/>
                    <a:pt x="188076" y="4055"/>
                    <a:pt x="205649" y="12227"/>
                  </a:cubicBezTo>
                  <a:cubicBezTo>
                    <a:pt x="223222" y="20399"/>
                    <a:pt x="238214" y="31766"/>
                    <a:pt x="250502" y="46266"/>
                  </a:cubicBezTo>
                  <a:cubicBezTo>
                    <a:pt x="262791" y="60828"/>
                    <a:pt x="272376" y="78401"/>
                    <a:pt x="279196" y="98923"/>
                  </a:cubicBezTo>
                  <a:cubicBezTo>
                    <a:pt x="285955" y="119383"/>
                    <a:pt x="289396" y="141994"/>
                    <a:pt x="289396" y="166694"/>
                  </a:cubicBezTo>
                  <a:lnTo>
                    <a:pt x="289396" y="184574"/>
                  </a:lnTo>
                  <a:lnTo>
                    <a:pt x="39508" y="184574"/>
                  </a:lnTo>
                  <a:lnTo>
                    <a:pt x="39508" y="201041"/>
                  </a:lnTo>
                  <a:cubicBezTo>
                    <a:pt x="39508" y="218614"/>
                    <a:pt x="42088" y="234773"/>
                    <a:pt x="47127" y="249519"/>
                  </a:cubicBezTo>
                  <a:cubicBezTo>
                    <a:pt x="52165" y="264266"/>
                    <a:pt x="59415" y="276861"/>
                    <a:pt x="68877" y="287429"/>
                  </a:cubicBezTo>
                  <a:cubicBezTo>
                    <a:pt x="78340" y="297936"/>
                    <a:pt x="89829" y="306231"/>
                    <a:pt x="103470" y="312129"/>
                  </a:cubicBezTo>
                  <a:cubicBezTo>
                    <a:pt x="117110" y="318089"/>
                    <a:pt x="132471" y="321039"/>
                    <a:pt x="149613" y="321039"/>
                  </a:cubicBezTo>
                  <a:cubicBezTo>
                    <a:pt x="198829" y="321039"/>
                    <a:pt x="232930" y="298428"/>
                    <a:pt x="251793" y="253144"/>
                  </a:cubicBezTo>
                  <a:lnTo>
                    <a:pt x="279503" y="271454"/>
                  </a:lnTo>
                  <a:cubicBezTo>
                    <a:pt x="268935" y="296339"/>
                    <a:pt x="252346" y="316246"/>
                    <a:pt x="229735" y="331054"/>
                  </a:cubicBezTo>
                  <a:cubicBezTo>
                    <a:pt x="207062" y="345923"/>
                    <a:pt x="179720" y="353358"/>
                    <a:pt x="147647" y="353358"/>
                  </a:cubicBezTo>
                  <a:close/>
                  <a:moveTo>
                    <a:pt x="146971" y="32257"/>
                  </a:moveTo>
                  <a:cubicBezTo>
                    <a:pt x="130750" y="32257"/>
                    <a:pt x="116004" y="35268"/>
                    <a:pt x="102855" y="41167"/>
                  </a:cubicBezTo>
                  <a:cubicBezTo>
                    <a:pt x="89645" y="47127"/>
                    <a:pt x="78340" y="55360"/>
                    <a:pt x="68877" y="65928"/>
                  </a:cubicBezTo>
                  <a:cubicBezTo>
                    <a:pt x="59415" y="76435"/>
                    <a:pt x="52165" y="89092"/>
                    <a:pt x="47127" y="103838"/>
                  </a:cubicBezTo>
                  <a:cubicBezTo>
                    <a:pt x="42088" y="118523"/>
                    <a:pt x="39508" y="134683"/>
                    <a:pt x="39508" y="152255"/>
                  </a:cubicBezTo>
                  <a:lnTo>
                    <a:pt x="39508" y="155573"/>
                  </a:lnTo>
                  <a:lnTo>
                    <a:pt x="248536" y="155573"/>
                  </a:lnTo>
                  <a:lnTo>
                    <a:pt x="248536" y="150289"/>
                  </a:lnTo>
                  <a:cubicBezTo>
                    <a:pt x="248536" y="132716"/>
                    <a:pt x="246078" y="116557"/>
                    <a:pt x="241286" y="101811"/>
                  </a:cubicBezTo>
                  <a:cubicBezTo>
                    <a:pt x="236432" y="87126"/>
                    <a:pt x="229489" y="74714"/>
                    <a:pt x="220518" y="64576"/>
                  </a:cubicBezTo>
                  <a:cubicBezTo>
                    <a:pt x="211486" y="54500"/>
                    <a:pt x="200734" y="46574"/>
                    <a:pt x="188199" y="40859"/>
                  </a:cubicBezTo>
                  <a:cubicBezTo>
                    <a:pt x="175665" y="35145"/>
                    <a:pt x="161902" y="32257"/>
                    <a:pt x="146971" y="32257"/>
                  </a:cubicBezTo>
                  <a:close/>
                </a:path>
              </a:pathLst>
            </a:custGeom>
            <a:grpFill/>
            <a:ln w="62917" cap="flat">
              <a:noFill/>
              <a:prstDash val="solid"/>
              <a:miter/>
            </a:ln>
          </p:spPr>
          <p:txBody>
            <a:bodyPr rtlCol="0" anchor="ctr"/>
            <a:lstStyle/>
            <a:p>
              <a:endParaRPr lang="en-UA"/>
            </a:p>
          </p:txBody>
        </p:sp>
        <p:sp>
          <p:nvSpPr>
            <p:cNvPr id="114" name="Freeform 113">
              <a:extLst>
                <a:ext uri="{FF2B5EF4-FFF2-40B4-BE49-F238E27FC236}">
                  <a16:creationId xmlns:a16="http://schemas.microsoft.com/office/drawing/2014/main" id="{81F61CBA-C2CF-FD4C-9E19-1C2ED2D893E5}"/>
                </a:ext>
              </a:extLst>
            </p:cNvPr>
            <p:cNvSpPr/>
            <p:nvPr/>
          </p:nvSpPr>
          <p:spPr>
            <a:xfrm>
              <a:off x="13521986" y="7858786"/>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15" name="Freeform 114">
              <a:extLst>
                <a:ext uri="{FF2B5EF4-FFF2-40B4-BE49-F238E27FC236}">
                  <a16:creationId xmlns:a16="http://schemas.microsoft.com/office/drawing/2014/main" id="{5C66AEFB-C4E3-0D4E-83F8-6D3E74E94A24}"/>
                </a:ext>
              </a:extLst>
            </p:cNvPr>
            <p:cNvSpPr/>
            <p:nvPr/>
          </p:nvSpPr>
          <p:spPr>
            <a:xfrm>
              <a:off x="11337879" y="8195246"/>
              <a:ext cx="313173" cy="460145"/>
            </a:xfrm>
            <a:custGeom>
              <a:avLst/>
              <a:gdLst>
                <a:gd name="connsiteX0" fmla="*/ 0 w 313173"/>
                <a:gd name="connsiteY0" fmla="*/ 0 h 460145"/>
                <a:gd name="connsiteX1" fmla="*/ 179966 w 313173"/>
                <a:gd name="connsiteY1" fmla="*/ 0 h 460145"/>
                <a:gd name="connsiteX2" fmla="*/ 264696 w 313173"/>
                <a:gd name="connsiteY2" fmla="*/ 30599 h 460145"/>
                <a:gd name="connsiteX3" fmla="*/ 295356 w 313173"/>
                <a:gd name="connsiteY3" fmla="*/ 115758 h 460145"/>
                <a:gd name="connsiteX4" fmla="*/ 289088 w 313173"/>
                <a:gd name="connsiteY4" fmla="*/ 157232 h 460145"/>
                <a:gd name="connsiteX5" fmla="*/ 272929 w 313173"/>
                <a:gd name="connsiteY5" fmla="*/ 186848 h 460145"/>
                <a:gd name="connsiteX6" fmla="*/ 250195 w 313173"/>
                <a:gd name="connsiteY6" fmla="*/ 205956 h 460145"/>
                <a:gd name="connsiteX7" fmla="*/ 224819 w 313173"/>
                <a:gd name="connsiteY7" fmla="*/ 215787 h 460145"/>
                <a:gd name="connsiteX8" fmla="*/ 224819 w 313173"/>
                <a:gd name="connsiteY8" fmla="*/ 218429 h 460145"/>
                <a:gd name="connsiteX9" fmla="*/ 256462 w 313173"/>
                <a:gd name="connsiteY9" fmla="*/ 228014 h 460145"/>
                <a:gd name="connsiteX10" fmla="*/ 284787 w 313173"/>
                <a:gd name="connsiteY10" fmla="*/ 249151 h 460145"/>
                <a:gd name="connsiteX11" fmla="*/ 305248 w 313173"/>
                <a:gd name="connsiteY11" fmla="*/ 282821 h 460145"/>
                <a:gd name="connsiteX12" fmla="*/ 313174 w 313173"/>
                <a:gd name="connsiteY12" fmla="*/ 330071 h 460145"/>
                <a:gd name="connsiteX13" fmla="*/ 304879 w 313173"/>
                <a:gd name="connsiteY13" fmla="*/ 382236 h 460145"/>
                <a:gd name="connsiteX14" fmla="*/ 281162 w 313173"/>
                <a:gd name="connsiteY14" fmla="*/ 423525 h 460145"/>
                <a:gd name="connsiteX15" fmla="*/ 244235 w 313173"/>
                <a:gd name="connsiteY15" fmla="*/ 450560 h 460145"/>
                <a:gd name="connsiteX16" fmla="*/ 196433 w 313173"/>
                <a:gd name="connsiteY16" fmla="*/ 460145 h 460145"/>
                <a:gd name="connsiteX17" fmla="*/ 0 w 313173"/>
                <a:gd name="connsiteY17" fmla="*/ 460145 h 460145"/>
                <a:gd name="connsiteX18" fmla="*/ 0 w 313173"/>
                <a:gd name="connsiteY18" fmla="*/ 0 h 460145"/>
                <a:gd name="connsiteX19" fmla="*/ 39569 w 313173"/>
                <a:gd name="connsiteY19" fmla="*/ 203007 h 460145"/>
                <a:gd name="connsiteX20" fmla="*/ 176034 w 313173"/>
                <a:gd name="connsiteY20" fmla="*/ 203007 h 460145"/>
                <a:gd name="connsiteX21" fmla="*/ 233360 w 313173"/>
                <a:gd name="connsiteY21" fmla="*/ 183038 h 460145"/>
                <a:gd name="connsiteX22" fmla="*/ 253144 w 313173"/>
                <a:gd name="connsiteY22" fmla="*/ 131426 h 460145"/>
                <a:gd name="connsiteX23" fmla="*/ 253144 w 313173"/>
                <a:gd name="connsiteY23" fmla="*/ 106480 h 460145"/>
                <a:gd name="connsiteX24" fmla="*/ 233360 w 313173"/>
                <a:gd name="connsiteY24" fmla="*/ 54930 h 460145"/>
                <a:gd name="connsiteX25" fmla="*/ 176034 w 313173"/>
                <a:gd name="connsiteY25" fmla="*/ 34900 h 460145"/>
                <a:gd name="connsiteX26" fmla="*/ 39569 w 313173"/>
                <a:gd name="connsiteY26" fmla="*/ 34900 h 460145"/>
                <a:gd name="connsiteX27" fmla="*/ 39569 w 313173"/>
                <a:gd name="connsiteY27" fmla="*/ 203007 h 460145"/>
                <a:gd name="connsiteX28" fmla="*/ 39569 w 313173"/>
                <a:gd name="connsiteY28" fmla="*/ 425184 h 460145"/>
                <a:gd name="connsiteX29" fmla="*/ 185926 w 313173"/>
                <a:gd name="connsiteY29" fmla="*/ 425184 h 460145"/>
                <a:gd name="connsiteX30" fmla="*/ 249212 w 313173"/>
                <a:gd name="connsiteY30" fmla="*/ 402450 h 460145"/>
                <a:gd name="connsiteX31" fmla="*/ 270963 w 313173"/>
                <a:gd name="connsiteY31" fmla="*/ 343465 h 460145"/>
                <a:gd name="connsiteX32" fmla="*/ 270963 w 313173"/>
                <a:gd name="connsiteY32" fmla="*/ 319072 h 460145"/>
                <a:gd name="connsiteX33" fmla="*/ 249212 w 313173"/>
                <a:gd name="connsiteY33" fmla="*/ 260702 h 460145"/>
                <a:gd name="connsiteX34" fmla="*/ 185926 w 313173"/>
                <a:gd name="connsiteY34" fmla="*/ 237968 h 460145"/>
                <a:gd name="connsiteX35" fmla="*/ 39569 w 313173"/>
                <a:gd name="connsiteY35" fmla="*/ 237968 h 460145"/>
                <a:gd name="connsiteX36" fmla="*/ 39569 w 313173"/>
                <a:gd name="connsiteY36" fmla="*/ 425184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13173" h="460145">
                  <a:moveTo>
                    <a:pt x="0" y="0"/>
                  </a:moveTo>
                  <a:lnTo>
                    <a:pt x="179966" y="0"/>
                  </a:lnTo>
                  <a:cubicBezTo>
                    <a:pt x="216033" y="0"/>
                    <a:pt x="244235" y="10200"/>
                    <a:pt x="264696" y="30599"/>
                  </a:cubicBezTo>
                  <a:cubicBezTo>
                    <a:pt x="285156" y="50998"/>
                    <a:pt x="295356" y="79384"/>
                    <a:pt x="295356" y="115758"/>
                  </a:cubicBezTo>
                  <a:cubicBezTo>
                    <a:pt x="295356" y="131549"/>
                    <a:pt x="293267" y="145374"/>
                    <a:pt x="289088" y="157232"/>
                  </a:cubicBezTo>
                  <a:cubicBezTo>
                    <a:pt x="284910" y="169091"/>
                    <a:pt x="279503" y="178983"/>
                    <a:pt x="272929" y="186848"/>
                  </a:cubicBezTo>
                  <a:cubicBezTo>
                    <a:pt x="266355" y="194712"/>
                    <a:pt x="258736" y="201102"/>
                    <a:pt x="250195" y="205956"/>
                  </a:cubicBezTo>
                  <a:cubicBezTo>
                    <a:pt x="241593" y="210749"/>
                    <a:pt x="233175" y="214067"/>
                    <a:pt x="224819" y="215787"/>
                  </a:cubicBezTo>
                  <a:lnTo>
                    <a:pt x="224819" y="218429"/>
                  </a:lnTo>
                  <a:cubicBezTo>
                    <a:pt x="235326" y="219781"/>
                    <a:pt x="245894" y="222976"/>
                    <a:pt x="256462" y="228014"/>
                  </a:cubicBezTo>
                  <a:cubicBezTo>
                    <a:pt x="266969" y="233053"/>
                    <a:pt x="276431" y="240118"/>
                    <a:pt x="284787" y="249151"/>
                  </a:cubicBezTo>
                  <a:cubicBezTo>
                    <a:pt x="293144" y="258183"/>
                    <a:pt x="299964" y="269427"/>
                    <a:pt x="305248" y="282821"/>
                  </a:cubicBezTo>
                  <a:cubicBezTo>
                    <a:pt x="310532" y="296277"/>
                    <a:pt x="313174" y="312007"/>
                    <a:pt x="313174" y="330071"/>
                  </a:cubicBezTo>
                  <a:cubicBezTo>
                    <a:pt x="313174" y="348995"/>
                    <a:pt x="310409" y="366383"/>
                    <a:pt x="304879" y="382236"/>
                  </a:cubicBezTo>
                  <a:cubicBezTo>
                    <a:pt x="299411" y="398088"/>
                    <a:pt x="291485" y="411851"/>
                    <a:pt x="281162" y="423525"/>
                  </a:cubicBezTo>
                  <a:cubicBezTo>
                    <a:pt x="270840" y="435138"/>
                    <a:pt x="258551" y="444170"/>
                    <a:pt x="244235" y="450560"/>
                  </a:cubicBezTo>
                  <a:cubicBezTo>
                    <a:pt x="229980" y="456950"/>
                    <a:pt x="214005" y="460145"/>
                    <a:pt x="196433" y="460145"/>
                  </a:cubicBezTo>
                  <a:lnTo>
                    <a:pt x="0" y="460145"/>
                  </a:lnTo>
                  <a:lnTo>
                    <a:pt x="0" y="0"/>
                  </a:lnTo>
                  <a:close/>
                  <a:moveTo>
                    <a:pt x="39569" y="203007"/>
                  </a:moveTo>
                  <a:lnTo>
                    <a:pt x="176034" y="203007"/>
                  </a:lnTo>
                  <a:cubicBezTo>
                    <a:pt x="201102" y="203007"/>
                    <a:pt x="220211" y="196371"/>
                    <a:pt x="233360" y="183038"/>
                  </a:cubicBezTo>
                  <a:cubicBezTo>
                    <a:pt x="246570" y="169644"/>
                    <a:pt x="253144" y="152440"/>
                    <a:pt x="253144" y="131426"/>
                  </a:cubicBezTo>
                  <a:lnTo>
                    <a:pt x="253144" y="106480"/>
                  </a:lnTo>
                  <a:cubicBezTo>
                    <a:pt x="253144" y="85467"/>
                    <a:pt x="246570" y="68324"/>
                    <a:pt x="233360" y="54930"/>
                  </a:cubicBezTo>
                  <a:cubicBezTo>
                    <a:pt x="220211" y="41597"/>
                    <a:pt x="201102" y="34900"/>
                    <a:pt x="176034" y="34900"/>
                  </a:cubicBezTo>
                  <a:lnTo>
                    <a:pt x="39569" y="34900"/>
                  </a:lnTo>
                  <a:lnTo>
                    <a:pt x="39569" y="203007"/>
                  </a:lnTo>
                  <a:close/>
                  <a:moveTo>
                    <a:pt x="39569" y="425184"/>
                  </a:moveTo>
                  <a:lnTo>
                    <a:pt x="185926" y="425184"/>
                  </a:lnTo>
                  <a:cubicBezTo>
                    <a:pt x="213575" y="425184"/>
                    <a:pt x="234712" y="417627"/>
                    <a:pt x="249212" y="402450"/>
                  </a:cubicBezTo>
                  <a:cubicBezTo>
                    <a:pt x="263713" y="387274"/>
                    <a:pt x="270963" y="367612"/>
                    <a:pt x="270963" y="343465"/>
                  </a:cubicBezTo>
                  <a:lnTo>
                    <a:pt x="270963" y="319072"/>
                  </a:lnTo>
                  <a:cubicBezTo>
                    <a:pt x="270963" y="295356"/>
                    <a:pt x="263713" y="275878"/>
                    <a:pt x="249212" y="260702"/>
                  </a:cubicBezTo>
                  <a:cubicBezTo>
                    <a:pt x="234712" y="245587"/>
                    <a:pt x="213575" y="237968"/>
                    <a:pt x="185926" y="237968"/>
                  </a:cubicBezTo>
                  <a:lnTo>
                    <a:pt x="39569" y="237968"/>
                  </a:lnTo>
                  <a:lnTo>
                    <a:pt x="39569" y="425184"/>
                  </a:lnTo>
                  <a:close/>
                </a:path>
              </a:pathLst>
            </a:custGeom>
            <a:grpFill/>
            <a:ln w="62917" cap="flat">
              <a:noFill/>
              <a:prstDash val="solid"/>
              <a:miter/>
            </a:ln>
          </p:spPr>
          <p:txBody>
            <a:bodyPr rtlCol="0" anchor="ctr"/>
            <a:lstStyle/>
            <a:p>
              <a:endParaRPr lang="en-UA"/>
            </a:p>
          </p:txBody>
        </p:sp>
        <p:sp>
          <p:nvSpPr>
            <p:cNvPr id="116" name="Freeform 115">
              <a:extLst>
                <a:ext uri="{FF2B5EF4-FFF2-40B4-BE49-F238E27FC236}">
                  <a16:creationId xmlns:a16="http://schemas.microsoft.com/office/drawing/2014/main" id="{B5AD387D-0D2B-E64C-8719-06E9E6D97864}"/>
                </a:ext>
              </a:extLst>
            </p:cNvPr>
            <p:cNvSpPr/>
            <p:nvPr/>
          </p:nvSpPr>
          <p:spPr>
            <a:xfrm>
              <a:off x="11749915" y="8317825"/>
              <a:ext cx="253144" cy="345492"/>
            </a:xfrm>
            <a:custGeom>
              <a:avLst/>
              <a:gdLst>
                <a:gd name="connsiteX0" fmla="*/ 215603 w 253144"/>
                <a:gd name="connsiteY0" fmla="*/ 284173 h 345492"/>
                <a:gd name="connsiteX1" fmla="*/ 212961 w 253144"/>
                <a:gd name="connsiteY1" fmla="*/ 284173 h 345492"/>
                <a:gd name="connsiteX2" fmla="*/ 200426 w 253144"/>
                <a:gd name="connsiteY2" fmla="*/ 307214 h 345492"/>
                <a:gd name="connsiteX3" fmla="*/ 180642 w 253144"/>
                <a:gd name="connsiteY3" fmla="*/ 326691 h 345492"/>
                <a:gd name="connsiteX4" fmla="*/ 152624 w 253144"/>
                <a:gd name="connsiteY4" fmla="*/ 340209 h 345492"/>
                <a:gd name="connsiteX5" fmla="*/ 114714 w 253144"/>
                <a:gd name="connsiteY5" fmla="*/ 345493 h 345492"/>
                <a:gd name="connsiteX6" fmla="*/ 30353 w 253144"/>
                <a:gd name="connsiteY6" fmla="*/ 312191 h 345492"/>
                <a:gd name="connsiteX7" fmla="*/ 0 w 253144"/>
                <a:gd name="connsiteY7" fmla="*/ 216893 h 345492"/>
                <a:gd name="connsiteX8" fmla="*/ 0 w 253144"/>
                <a:gd name="connsiteY8" fmla="*/ 0 h 345492"/>
                <a:gd name="connsiteX9" fmla="*/ 37603 w 253144"/>
                <a:gd name="connsiteY9" fmla="*/ 0 h 345492"/>
                <a:gd name="connsiteX10" fmla="*/ 37603 w 253144"/>
                <a:gd name="connsiteY10" fmla="*/ 209643 h 345492"/>
                <a:gd name="connsiteX11" fmla="*/ 59968 w 253144"/>
                <a:gd name="connsiteY11" fmla="*/ 286815 h 345492"/>
                <a:gd name="connsiteX12" fmla="*/ 124606 w 253144"/>
                <a:gd name="connsiteY12" fmla="*/ 311884 h 345492"/>
                <a:gd name="connsiteX13" fmla="*/ 158522 w 253144"/>
                <a:gd name="connsiteY13" fmla="*/ 307214 h 345492"/>
                <a:gd name="connsiteX14" fmla="*/ 187585 w 253144"/>
                <a:gd name="connsiteY14" fmla="*/ 293389 h 345492"/>
                <a:gd name="connsiteX15" fmla="*/ 207984 w 253144"/>
                <a:gd name="connsiteY15" fmla="*/ 269980 h 345492"/>
                <a:gd name="connsiteX16" fmla="*/ 215603 w 253144"/>
                <a:gd name="connsiteY16" fmla="*/ 236678 h 345492"/>
                <a:gd name="connsiteX17" fmla="*/ 215603 w 253144"/>
                <a:gd name="connsiteY17" fmla="*/ 0 h 345492"/>
                <a:gd name="connsiteX18" fmla="*/ 253144 w 253144"/>
                <a:gd name="connsiteY18" fmla="*/ 0 h 345492"/>
                <a:gd name="connsiteX19" fmla="*/ 253144 w 253144"/>
                <a:gd name="connsiteY19" fmla="*/ 337567 h 345492"/>
                <a:gd name="connsiteX20" fmla="*/ 215603 w 253144"/>
                <a:gd name="connsiteY20" fmla="*/ 337567 h 345492"/>
                <a:gd name="connsiteX21" fmla="*/ 215603 w 253144"/>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144" h="345492">
                  <a:moveTo>
                    <a:pt x="215603" y="284173"/>
                  </a:moveTo>
                  <a:lnTo>
                    <a:pt x="212961" y="284173"/>
                  </a:lnTo>
                  <a:cubicBezTo>
                    <a:pt x="209889" y="292099"/>
                    <a:pt x="205711" y="299779"/>
                    <a:pt x="200426" y="307214"/>
                  </a:cubicBezTo>
                  <a:cubicBezTo>
                    <a:pt x="195142" y="314710"/>
                    <a:pt x="188568" y="321223"/>
                    <a:pt x="180642" y="326691"/>
                  </a:cubicBezTo>
                  <a:cubicBezTo>
                    <a:pt x="172716" y="332160"/>
                    <a:pt x="163376" y="336707"/>
                    <a:pt x="152624" y="340209"/>
                  </a:cubicBezTo>
                  <a:cubicBezTo>
                    <a:pt x="141871" y="343711"/>
                    <a:pt x="129214" y="345493"/>
                    <a:pt x="114714" y="345493"/>
                  </a:cubicBezTo>
                  <a:cubicBezTo>
                    <a:pt x="78647" y="345493"/>
                    <a:pt x="50506" y="334372"/>
                    <a:pt x="30353" y="312191"/>
                  </a:cubicBezTo>
                  <a:cubicBezTo>
                    <a:pt x="10077" y="290010"/>
                    <a:pt x="0" y="258244"/>
                    <a:pt x="0" y="216893"/>
                  </a:cubicBezTo>
                  <a:lnTo>
                    <a:pt x="0" y="0"/>
                  </a:lnTo>
                  <a:lnTo>
                    <a:pt x="37603" y="0"/>
                  </a:lnTo>
                  <a:lnTo>
                    <a:pt x="37603" y="209643"/>
                  </a:lnTo>
                  <a:cubicBezTo>
                    <a:pt x="37603" y="244419"/>
                    <a:pt x="45038" y="270103"/>
                    <a:pt x="59968" y="286815"/>
                  </a:cubicBezTo>
                  <a:cubicBezTo>
                    <a:pt x="74899" y="303527"/>
                    <a:pt x="96465" y="311884"/>
                    <a:pt x="124606" y="311884"/>
                  </a:cubicBezTo>
                  <a:cubicBezTo>
                    <a:pt x="136464" y="311884"/>
                    <a:pt x="147770" y="310348"/>
                    <a:pt x="158522" y="307214"/>
                  </a:cubicBezTo>
                  <a:cubicBezTo>
                    <a:pt x="169336" y="304142"/>
                    <a:pt x="178983" y="299534"/>
                    <a:pt x="187585" y="293389"/>
                  </a:cubicBezTo>
                  <a:cubicBezTo>
                    <a:pt x="196125" y="287245"/>
                    <a:pt x="202946" y="279442"/>
                    <a:pt x="207984" y="269980"/>
                  </a:cubicBezTo>
                  <a:cubicBezTo>
                    <a:pt x="213022" y="260517"/>
                    <a:pt x="215603" y="249458"/>
                    <a:pt x="215603" y="236678"/>
                  </a:cubicBezTo>
                  <a:lnTo>
                    <a:pt x="215603" y="0"/>
                  </a:lnTo>
                  <a:lnTo>
                    <a:pt x="253144" y="0"/>
                  </a:lnTo>
                  <a:lnTo>
                    <a:pt x="253144"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17" name="Freeform 116">
              <a:extLst>
                <a:ext uri="{FF2B5EF4-FFF2-40B4-BE49-F238E27FC236}">
                  <a16:creationId xmlns:a16="http://schemas.microsoft.com/office/drawing/2014/main" id="{6CF878EA-E9C1-AC44-BED6-CB07ECA73837}"/>
                </a:ext>
              </a:extLst>
            </p:cNvPr>
            <p:cNvSpPr/>
            <p:nvPr/>
          </p:nvSpPr>
          <p:spPr>
            <a:xfrm>
              <a:off x="12118449" y="8172144"/>
              <a:ext cx="51366" cy="483247"/>
            </a:xfrm>
            <a:custGeom>
              <a:avLst/>
              <a:gdLst>
                <a:gd name="connsiteX0" fmla="*/ 25683 w 51366"/>
                <a:gd name="connsiteY0" fmla="*/ 54070 h 483247"/>
                <a:gd name="connsiteX1" fmla="*/ 6267 w 51366"/>
                <a:gd name="connsiteY1" fmla="*/ 47495 h 483247"/>
                <a:gd name="connsiteX2" fmla="*/ 0 w 51366"/>
                <a:gd name="connsiteY2" fmla="*/ 30353 h 483247"/>
                <a:gd name="connsiteX3" fmla="*/ 0 w 51366"/>
                <a:gd name="connsiteY3" fmla="*/ 23717 h 483247"/>
                <a:gd name="connsiteX4" fmla="*/ 6267 w 51366"/>
                <a:gd name="connsiteY4" fmla="*/ 6574 h 483247"/>
                <a:gd name="connsiteX5" fmla="*/ 25683 w 51366"/>
                <a:gd name="connsiteY5" fmla="*/ 0 h 483247"/>
                <a:gd name="connsiteX6" fmla="*/ 45160 w 51366"/>
                <a:gd name="connsiteY6" fmla="*/ 6574 h 483247"/>
                <a:gd name="connsiteX7" fmla="*/ 51366 w 51366"/>
                <a:gd name="connsiteY7" fmla="*/ 23717 h 483247"/>
                <a:gd name="connsiteX8" fmla="*/ 51366 w 51366"/>
                <a:gd name="connsiteY8" fmla="*/ 30353 h 483247"/>
                <a:gd name="connsiteX9" fmla="*/ 45160 w 51366"/>
                <a:gd name="connsiteY9" fmla="*/ 47495 h 483247"/>
                <a:gd name="connsiteX10" fmla="*/ 25683 w 51366"/>
                <a:gd name="connsiteY10" fmla="*/ 54070 h 483247"/>
                <a:gd name="connsiteX11" fmla="*/ 7250 w 51366"/>
                <a:gd name="connsiteY11" fmla="*/ 145681 h 483247"/>
                <a:gd name="connsiteX12" fmla="*/ 44792 w 51366"/>
                <a:gd name="connsiteY12" fmla="*/ 145681 h 483247"/>
                <a:gd name="connsiteX13" fmla="*/ 44792 w 51366"/>
                <a:gd name="connsiteY13" fmla="*/ 483248 h 483247"/>
                <a:gd name="connsiteX14" fmla="*/ 7250 w 51366"/>
                <a:gd name="connsiteY14" fmla="*/ 483248 h 483247"/>
                <a:gd name="connsiteX15" fmla="*/ 7250 w 51366"/>
                <a:gd name="connsiteY15" fmla="*/ 145681 h 483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366" h="483247">
                  <a:moveTo>
                    <a:pt x="25683" y="54070"/>
                  </a:moveTo>
                  <a:cubicBezTo>
                    <a:pt x="16897" y="54070"/>
                    <a:pt x="10384" y="51858"/>
                    <a:pt x="6267" y="47495"/>
                  </a:cubicBezTo>
                  <a:cubicBezTo>
                    <a:pt x="2028" y="43071"/>
                    <a:pt x="0" y="37357"/>
                    <a:pt x="0" y="30353"/>
                  </a:cubicBezTo>
                  <a:lnTo>
                    <a:pt x="0" y="23717"/>
                  </a:lnTo>
                  <a:cubicBezTo>
                    <a:pt x="0" y="16712"/>
                    <a:pt x="2028" y="10998"/>
                    <a:pt x="6267" y="6574"/>
                  </a:cubicBezTo>
                  <a:cubicBezTo>
                    <a:pt x="10384" y="2212"/>
                    <a:pt x="16897" y="0"/>
                    <a:pt x="25683" y="0"/>
                  </a:cubicBezTo>
                  <a:cubicBezTo>
                    <a:pt x="34469" y="0"/>
                    <a:pt x="40921" y="2212"/>
                    <a:pt x="45160" y="6574"/>
                  </a:cubicBezTo>
                  <a:cubicBezTo>
                    <a:pt x="49277" y="10998"/>
                    <a:pt x="51366" y="16712"/>
                    <a:pt x="51366" y="23717"/>
                  </a:cubicBezTo>
                  <a:lnTo>
                    <a:pt x="51366" y="30353"/>
                  </a:lnTo>
                  <a:cubicBezTo>
                    <a:pt x="51366" y="37357"/>
                    <a:pt x="49277" y="43071"/>
                    <a:pt x="45160" y="47495"/>
                  </a:cubicBezTo>
                  <a:cubicBezTo>
                    <a:pt x="40921" y="51858"/>
                    <a:pt x="34469" y="54070"/>
                    <a:pt x="25683" y="54070"/>
                  </a:cubicBezTo>
                  <a:close/>
                  <a:moveTo>
                    <a:pt x="7250" y="145681"/>
                  </a:moveTo>
                  <a:lnTo>
                    <a:pt x="44792" y="145681"/>
                  </a:lnTo>
                  <a:lnTo>
                    <a:pt x="44792" y="483248"/>
                  </a:lnTo>
                  <a:lnTo>
                    <a:pt x="7250" y="483248"/>
                  </a:lnTo>
                  <a:lnTo>
                    <a:pt x="7250" y="145681"/>
                  </a:lnTo>
                  <a:close/>
                </a:path>
              </a:pathLst>
            </a:custGeom>
            <a:grpFill/>
            <a:ln w="62917" cap="flat">
              <a:noFill/>
              <a:prstDash val="solid"/>
              <a:miter/>
            </a:ln>
          </p:spPr>
          <p:txBody>
            <a:bodyPr rtlCol="0" anchor="ctr"/>
            <a:lstStyle/>
            <a:p>
              <a:endParaRPr lang="en-UA"/>
            </a:p>
          </p:txBody>
        </p:sp>
        <p:sp>
          <p:nvSpPr>
            <p:cNvPr id="118" name="Freeform 117">
              <a:extLst>
                <a:ext uri="{FF2B5EF4-FFF2-40B4-BE49-F238E27FC236}">
                  <a16:creationId xmlns:a16="http://schemas.microsoft.com/office/drawing/2014/main" id="{2476A584-78DE-024E-B923-AB97E06A8590}"/>
                </a:ext>
              </a:extLst>
            </p:cNvPr>
            <p:cNvSpPr/>
            <p:nvPr/>
          </p:nvSpPr>
          <p:spPr>
            <a:xfrm>
              <a:off x="12285880" y="8167536"/>
              <a:ext cx="89645" cy="487855"/>
            </a:xfrm>
            <a:custGeom>
              <a:avLst/>
              <a:gdLst>
                <a:gd name="connsiteX0" fmla="*/ 41535 w 89645"/>
                <a:gd name="connsiteY0" fmla="*/ 487856 h 487855"/>
                <a:gd name="connsiteX1" fmla="*/ 10507 w 89645"/>
                <a:gd name="connsiteY1" fmla="*/ 476673 h 487855"/>
                <a:gd name="connsiteX2" fmla="*/ 0 w 89645"/>
                <a:gd name="connsiteY2" fmla="*/ 446996 h 487855"/>
                <a:gd name="connsiteX3" fmla="*/ 0 w 89645"/>
                <a:gd name="connsiteY3" fmla="*/ 0 h 487855"/>
                <a:gd name="connsiteX4" fmla="*/ 37542 w 89645"/>
                <a:gd name="connsiteY4" fmla="*/ 0 h 487855"/>
                <a:gd name="connsiteX5" fmla="*/ 37542 w 89645"/>
                <a:gd name="connsiteY5" fmla="*/ 455537 h 487855"/>
                <a:gd name="connsiteX6" fmla="*/ 89645 w 89645"/>
                <a:gd name="connsiteY6" fmla="*/ 455537 h 487855"/>
                <a:gd name="connsiteX7" fmla="*/ 89645 w 89645"/>
                <a:gd name="connsiteY7" fmla="*/ 487856 h 487855"/>
                <a:gd name="connsiteX8" fmla="*/ 41535 w 89645"/>
                <a:gd name="connsiteY8" fmla="*/ 487856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645" h="487855">
                  <a:moveTo>
                    <a:pt x="41535" y="487856"/>
                  </a:moveTo>
                  <a:cubicBezTo>
                    <a:pt x="27895" y="487856"/>
                    <a:pt x="17573" y="484108"/>
                    <a:pt x="10507" y="476673"/>
                  </a:cubicBezTo>
                  <a:cubicBezTo>
                    <a:pt x="3502" y="469177"/>
                    <a:pt x="0" y="459285"/>
                    <a:pt x="0" y="446996"/>
                  </a:cubicBezTo>
                  <a:lnTo>
                    <a:pt x="0" y="0"/>
                  </a:lnTo>
                  <a:lnTo>
                    <a:pt x="37542" y="0"/>
                  </a:lnTo>
                  <a:lnTo>
                    <a:pt x="37542" y="455537"/>
                  </a:lnTo>
                  <a:lnTo>
                    <a:pt x="89645" y="455537"/>
                  </a:lnTo>
                  <a:lnTo>
                    <a:pt x="89645" y="487856"/>
                  </a:lnTo>
                  <a:lnTo>
                    <a:pt x="41535" y="487856"/>
                  </a:lnTo>
                  <a:close/>
                </a:path>
              </a:pathLst>
            </a:custGeom>
            <a:grpFill/>
            <a:ln w="62917" cap="flat">
              <a:noFill/>
              <a:prstDash val="solid"/>
              <a:miter/>
            </a:ln>
          </p:spPr>
          <p:txBody>
            <a:bodyPr rtlCol="0" anchor="ctr"/>
            <a:lstStyle/>
            <a:p>
              <a:endParaRPr lang="en-UA"/>
            </a:p>
          </p:txBody>
        </p:sp>
        <p:sp>
          <p:nvSpPr>
            <p:cNvPr id="119" name="Freeform 118">
              <a:extLst>
                <a:ext uri="{FF2B5EF4-FFF2-40B4-BE49-F238E27FC236}">
                  <a16:creationId xmlns:a16="http://schemas.microsoft.com/office/drawing/2014/main" id="{40F974F1-FEFB-6C47-AD97-1E0CAF00CD4C}"/>
                </a:ext>
              </a:extLst>
            </p:cNvPr>
            <p:cNvSpPr/>
            <p:nvPr/>
          </p:nvSpPr>
          <p:spPr>
            <a:xfrm>
              <a:off x="12434203" y="8167536"/>
              <a:ext cx="281469" cy="495781"/>
            </a:xfrm>
            <a:custGeom>
              <a:avLst/>
              <a:gdLst>
                <a:gd name="connsiteX0" fmla="*/ 243928 w 281469"/>
                <a:gd name="connsiteY0" fmla="*/ 433786 h 495781"/>
                <a:gd name="connsiteX1" fmla="*/ 241900 w 281469"/>
                <a:gd name="connsiteY1" fmla="*/ 433786 h 495781"/>
                <a:gd name="connsiteX2" fmla="*/ 203376 w 281469"/>
                <a:gd name="connsiteY2" fmla="*/ 478947 h 495781"/>
                <a:gd name="connsiteX3" fmla="*/ 139107 w 281469"/>
                <a:gd name="connsiteY3" fmla="*/ 495782 h 495781"/>
                <a:gd name="connsiteX4" fmla="*/ 36927 w 281469"/>
                <a:gd name="connsiteY4" fmla="*/ 449638 h 495781"/>
                <a:gd name="connsiteX5" fmla="*/ 0 w 281469"/>
                <a:gd name="connsiteY5" fmla="*/ 319072 h 495781"/>
                <a:gd name="connsiteX6" fmla="*/ 36927 w 281469"/>
                <a:gd name="connsiteY6" fmla="*/ 188568 h 495781"/>
                <a:gd name="connsiteX7" fmla="*/ 139107 w 281469"/>
                <a:gd name="connsiteY7" fmla="*/ 142424 h 495781"/>
                <a:gd name="connsiteX8" fmla="*/ 203683 w 281469"/>
                <a:gd name="connsiteY8" fmla="*/ 159198 h 495781"/>
                <a:gd name="connsiteX9" fmla="*/ 241900 w 281469"/>
                <a:gd name="connsiteY9" fmla="*/ 204359 h 495781"/>
                <a:gd name="connsiteX10" fmla="*/ 243928 w 281469"/>
                <a:gd name="connsiteY10" fmla="*/ 204359 h 495781"/>
                <a:gd name="connsiteX11" fmla="*/ 243928 w 281469"/>
                <a:gd name="connsiteY11" fmla="*/ 0 h 495781"/>
                <a:gd name="connsiteX12" fmla="*/ 281469 w 281469"/>
                <a:gd name="connsiteY12" fmla="*/ 0 h 495781"/>
                <a:gd name="connsiteX13" fmla="*/ 281469 w 281469"/>
                <a:gd name="connsiteY13" fmla="*/ 487856 h 495781"/>
                <a:gd name="connsiteX14" fmla="*/ 243928 w 281469"/>
                <a:gd name="connsiteY14" fmla="*/ 487856 h 495781"/>
                <a:gd name="connsiteX15" fmla="*/ 243928 w 281469"/>
                <a:gd name="connsiteY15" fmla="*/ 433786 h 495781"/>
                <a:gd name="connsiteX16" fmla="*/ 147647 w 281469"/>
                <a:gd name="connsiteY16" fmla="*/ 462173 h 495781"/>
                <a:gd name="connsiteX17" fmla="*/ 184881 w 281469"/>
                <a:gd name="connsiteY17" fmla="*/ 456889 h 495781"/>
                <a:gd name="connsiteX18" fmla="*/ 215541 w 281469"/>
                <a:gd name="connsiteY18" fmla="*/ 441405 h 495781"/>
                <a:gd name="connsiteX19" fmla="*/ 236309 w 281469"/>
                <a:gd name="connsiteY19" fmla="*/ 417012 h 495781"/>
                <a:gd name="connsiteX20" fmla="*/ 243928 w 281469"/>
                <a:gd name="connsiteY20" fmla="*/ 385001 h 495781"/>
                <a:gd name="connsiteX21" fmla="*/ 243928 w 281469"/>
                <a:gd name="connsiteY21" fmla="*/ 251178 h 495781"/>
                <a:gd name="connsiteX22" fmla="*/ 236309 w 281469"/>
                <a:gd name="connsiteY22" fmla="*/ 220887 h 495781"/>
                <a:gd name="connsiteX23" fmla="*/ 215541 w 281469"/>
                <a:gd name="connsiteY23" fmla="*/ 197109 h 495781"/>
                <a:gd name="connsiteX24" fmla="*/ 184881 w 281469"/>
                <a:gd name="connsiteY24" fmla="*/ 181625 h 495781"/>
                <a:gd name="connsiteX25" fmla="*/ 147647 w 281469"/>
                <a:gd name="connsiteY25" fmla="*/ 176034 h 495781"/>
                <a:gd name="connsiteX26" fmla="*/ 68570 w 281469"/>
                <a:gd name="connsiteY26" fmla="*/ 208353 h 495781"/>
                <a:gd name="connsiteX27" fmla="*/ 40184 w 281469"/>
                <a:gd name="connsiteY27" fmla="*/ 295356 h 495781"/>
                <a:gd name="connsiteX28" fmla="*/ 40184 w 281469"/>
                <a:gd name="connsiteY28" fmla="*/ 342789 h 495781"/>
                <a:gd name="connsiteX29" fmla="*/ 68570 w 281469"/>
                <a:gd name="connsiteY29" fmla="*/ 429854 h 495781"/>
                <a:gd name="connsiteX30" fmla="*/ 147647 w 281469"/>
                <a:gd name="connsiteY30" fmla="*/ 462173 h 49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81469" h="495781">
                  <a:moveTo>
                    <a:pt x="243928" y="433786"/>
                  </a:moveTo>
                  <a:lnTo>
                    <a:pt x="241900" y="433786"/>
                  </a:lnTo>
                  <a:cubicBezTo>
                    <a:pt x="233114" y="452711"/>
                    <a:pt x="220272" y="467764"/>
                    <a:pt x="203376" y="478947"/>
                  </a:cubicBezTo>
                  <a:cubicBezTo>
                    <a:pt x="186417" y="490191"/>
                    <a:pt x="165035" y="495782"/>
                    <a:pt x="139107" y="495782"/>
                  </a:cubicBezTo>
                  <a:cubicBezTo>
                    <a:pt x="95544" y="495782"/>
                    <a:pt x="61504" y="480360"/>
                    <a:pt x="36927" y="449638"/>
                  </a:cubicBezTo>
                  <a:cubicBezTo>
                    <a:pt x="12289" y="418856"/>
                    <a:pt x="0" y="375354"/>
                    <a:pt x="0" y="319072"/>
                  </a:cubicBezTo>
                  <a:cubicBezTo>
                    <a:pt x="0" y="262852"/>
                    <a:pt x="12289" y="219351"/>
                    <a:pt x="36927" y="188568"/>
                  </a:cubicBezTo>
                  <a:cubicBezTo>
                    <a:pt x="61504" y="157785"/>
                    <a:pt x="95544" y="142424"/>
                    <a:pt x="139107" y="142424"/>
                  </a:cubicBezTo>
                  <a:cubicBezTo>
                    <a:pt x="165035" y="142424"/>
                    <a:pt x="186540" y="148016"/>
                    <a:pt x="203683" y="159198"/>
                  </a:cubicBezTo>
                  <a:cubicBezTo>
                    <a:pt x="220825" y="170442"/>
                    <a:pt x="233544" y="185496"/>
                    <a:pt x="241900" y="204359"/>
                  </a:cubicBezTo>
                  <a:lnTo>
                    <a:pt x="243928" y="204359"/>
                  </a:lnTo>
                  <a:lnTo>
                    <a:pt x="243928" y="0"/>
                  </a:lnTo>
                  <a:lnTo>
                    <a:pt x="281469" y="0"/>
                  </a:lnTo>
                  <a:lnTo>
                    <a:pt x="281469" y="487856"/>
                  </a:lnTo>
                  <a:lnTo>
                    <a:pt x="243928" y="487856"/>
                  </a:lnTo>
                  <a:lnTo>
                    <a:pt x="243928" y="433786"/>
                  </a:lnTo>
                  <a:close/>
                  <a:moveTo>
                    <a:pt x="147647" y="462173"/>
                  </a:moveTo>
                  <a:cubicBezTo>
                    <a:pt x="160857" y="462173"/>
                    <a:pt x="173269" y="460391"/>
                    <a:pt x="184881" y="456889"/>
                  </a:cubicBezTo>
                  <a:cubicBezTo>
                    <a:pt x="196556" y="453386"/>
                    <a:pt x="206755" y="448225"/>
                    <a:pt x="215541" y="441405"/>
                  </a:cubicBezTo>
                  <a:cubicBezTo>
                    <a:pt x="224328" y="434585"/>
                    <a:pt x="231271" y="426413"/>
                    <a:pt x="236309" y="417012"/>
                  </a:cubicBezTo>
                  <a:cubicBezTo>
                    <a:pt x="241347" y="407550"/>
                    <a:pt x="243928" y="396859"/>
                    <a:pt x="243928" y="385001"/>
                  </a:cubicBezTo>
                  <a:lnTo>
                    <a:pt x="243928" y="251178"/>
                  </a:lnTo>
                  <a:cubicBezTo>
                    <a:pt x="243928" y="240180"/>
                    <a:pt x="241347" y="230103"/>
                    <a:pt x="236309" y="220887"/>
                  </a:cubicBezTo>
                  <a:cubicBezTo>
                    <a:pt x="231271" y="211609"/>
                    <a:pt x="224328" y="203744"/>
                    <a:pt x="215541" y="197109"/>
                  </a:cubicBezTo>
                  <a:cubicBezTo>
                    <a:pt x="206755" y="190534"/>
                    <a:pt x="196556" y="185373"/>
                    <a:pt x="184881" y="181625"/>
                  </a:cubicBezTo>
                  <a:cubicBezTo>
                    <a:pt x="173269" y="177877"/>
                    <a:pt x="160857" y="176034"/>
                    <a:pt x="147647" y="176034"/>
                  </a:cubicBezTo>
                  <a:cubicBezTo>
                    <a:pt x="113792" y="176034"/>
                    <a:pt x="87433" y="186786"/>
                    <a:pt x="68570" y="208353"/>
                  </a:cubicBezTo>
                  <a:cubicBezTo>
                    <a:pt x="49646" y="229858"/>
                    <a:pt x="40184" y="258859"/>
                    <a:pt x="40184" y="295356"/>
                  </a:cubicBezTo>
                  <a:lnTo>
                    <a:pt x="40184" y="342789"/>
                  </a:lnTo>
                  <a:cubicBezTo>
                    <a:pt x="40184" y="379286"/>
                    <a:pt x="49646" y="408287"/>
                    <a:pt x="68570" y="429854"/>
                  </a:cubicBezTo>
                  <a:cubicBezTo>
                    <a:pt x="87433" y="451359"/>
                    <a:pt x="113792" y="462173"/>
                    <a:pt x="147647" y="462173"/>
                  </a:cubicBezTo>
                  <a:close/>
                </a:path>
              </a:pathLst>
            </a:custGeom>
            <a:grpFill/>
            <a:ln w="62917" cap="flat">
              <a:noFill/>
              <a:prstDash val="solid"/>
              <a:miter/>
            </a:ln>
          </p:spPr>
          <p:txBody>
            <a:bodyPr rtlCol="0" anchor="ctr"/>
            <a:lstStyle/>
            <a:p>
              <a:endParaRPr lang="en-UA"/>
            </a:p>
          </p:txBody>
        </p:sp>
        <p:sp>
          <p:nvSpPr>
            <p:cNvPr id="120" name="Freeform 119">
              <a:extLst>
                <a:ext uri="{FF2B5EF4-FFF2-40B4-BE49-F238E27FC236}">
                  <a16:creationId xmlns:a16="http://schemas.microsoft.com/office/drawing/2014/main" id="{C45E5BC7-E2C0-F84B-A92B-3EDC0B9D8749}"/>
                </a:ext>
              </a:extLst>
            </p:cNvPr>
            <p:cNvSpPr/>
            <p:nvPr/>
          </p:nvSpPr>
          <p:spPr>
            <a:xfrm>
              <a:off x="12831062" y="85947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sp>
          <p:nvSpPr>
            <p:cNvPr id="121" name="Freeform 120">
              <a:extLst>
                <a:ext uri="{FF2B5EF4-FFF2-40B4-BE49-F238E27FC236}">
                  <a16:creationId xmlns:a16="http://schemas.microsoft.com/office/drawing/2014/main" id="{EB4E0CEC-C939-AF42-AFAA-8FC1A6D5C40D}"/>
                </a:ext>
              </a:extLst>
            </p:cNvPr>
            <p:cNvSpPr/>
            <p:nvPr/>
          </p:nvSpPr>
          <p:spPr>
            <a:xfrm>
              <a:off x="11337879" y="8931147"/>
              <a:ext cx="242576" cy="460145"/>
            </a:xfrm>
            <a:custGeom>
              <a:avLst/>
              <a:gdLst>
                <a:gd name="connsiteX0" fmla="*/ 0 w 242576"/>
                <a:gd name="connsiteY0" fmla="*/ 460145 h 460145"/>
                <a:gd name="connsiteX1" fmla="*/ 0 w 242576"/>
                <a:gd name="connsiteY1" fmla="*/ 0 h 460145"/>
                <a:gd name="connsiteX2" fmla="*/ 39569 w 242576"/>
                <a:gd name="connsiteY2" fmla="*/ 0 h 460145"/>
                <a:gd name="connsiteX3" fmla="*/ 39569 w 242576"/>
                <a:gd name="connsiteY3" fmla="*/ 425184 h 460145"/>
                <a:gd name="connsiteX4" fmla="*/ 242576 w 242576"/>
                <a:gd name="connsiteY4" fmla="*/ 425184 h 460145"/>
                <a:gd name="connsiteX5" fmla="*/ 242576 w 242576"/>
                <a:gd name="connsiteY5" fmla="*/ 460145 h 460145"/>
                <a:gd name="connsiteX6" fmla="*/ 0 w 242576"/>
                <a:gd name="connsiteY6" fmla="*/ 460145 h 460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2576" h="460145">
                  <a:moveTo>
                    <a:pt x="0" y="460145"/>
                  </a:moveTo>
                  <a:lnTo>
                    <a:pt x="0" y="0"/>
                  </a:lnTo>
                  <a:lnTo>
                    <a:pt x="39569" y="0"/>
                  </a:lnTo>
                  <a:lnTo>
                    <a:pt x="39569" y="425184"/>
                  </a:lnTo>
                  <a:lnTo>
                    <a:pt x="242576" y="425184"/>
                  </a:lnTo>
                  <a:lnTo>
                    <a:pt x="242576" y="460145"/>
                  </a:lnTo>
                  <a:lnTo>
                    <a:pt x="0" y="460145"/>
                  </a:lnTo>
                  <a:close/>
                </a:path>
              </a:pathLst>
            </a:custGeom>
            <a:grpFill/>
            <a:ln w="62917" cap="flat">
              <a:noFill/>
              <a:prstDash val="solid"/>
              <a:miter/>
            </a:ln>
          </p:spPr>
          <p:txBody>
            <a:bodyPr rtlCol="0" anchor="ctr"/>
            <a:lstStyle/>
            <a:p>
              <a:endParaRPr lang="en-UA"/>
            </a:p>
          </p:txBody>
        </p:sp>
        <p:sp>
          <p:nvSpPr>
            <p:cNvPr id="122" name="Freeform 121">
              <a:extLst>
                <a:ext uri="{FF2B5EF4-FFF2-40B4-BE49-F238E27FC236}">
                  <a16:creationId xmlns:a16="http://schemas.microsoft.com/office/drawing/2014/main" id="{FBBD4178-FBDD-504D-9C75-31FCF6A9771A}"/>
                </a:ext>
              </a:extLst>
            </p:cNvPr>
            <p:cNvSpPr/>
            <p:nvPr/>
          </p:nvSpPr>
          <p:spPr>
            <a:xfrm>
              <a:off x="11629241" y="9045861"/>
              <a:ext cx="297997" cy="353357"/>
            </a:xfrm>
            <a:custGeom>
              <a:avLst/>
              <a:gdLst>
                <a:gd name="connsiteX0" fmla="*/ 259780 w 297997"/>
                <a:gd name="connsiteY0" fmla="*/ 345431 h 353357"/>
                <a:gd name="connsiteX1" fmla="*/ 228137 w 297997"/>
                <a:gd name="connsiteY1" fmla="*/ 334249 h 353357"/>
                <a:gd name="connsiteX2" fmla="*/ 216893 w 297997"/>
                <a:gd name="connsiteY2" fmla="*/ 303896 h 353357"/>
                <a:gd name="connsiteX3" fmla="*/ 216893 w 297997"/>
                <a:gd name="connsiteY3" fmla="*/ 292038 h 353357"/>
                <a:gd name="connsiteX4" fmla="*/ 213637 w 297997"/>
                <a:gd name="connsiteY4" fmla="*/ 292038 h 353357"/>
                <a:gd name="connsiteX5" fmla="*/ 176710 w 297997"/>
                <a:gd name="connsiteY5" fmla="*/ 336891 h 353357"/>
                <a:gd name="connsiteX6" fmla="*/ 111457 w 297997"/>
                <a:gd name="connsiteY6" fmla="*/ 353358 h 353357"/>
                <a:gd name="connsiteX7" fmla="*/ 29062 w 297997"/>
                <a:gd name="connsiteY7" fmla="*/ 327244 h 353357"/>
                <a:gd name="connsiteX8" fmla="*/ 0 w 297997"/>
                <a:gd name="connsiteY8" fmla="*/ 253452 h 353357"/>
                <a:gd name="connsiteX9" fmla="*/ 32012 w 297997"/>
                <a:gd name="connsiteY9" fmla="*/ 182055 h 353357"/>
                <a:gd name="connsiteX10" fmla="*/ 137140 w 297997"/>
                <a:gd name="connsiteY10" fmla="*/ 155573 h 353357"/>
                <a:gd name="connsiteX11" fmla="*/ 214927 w 297997"/>
                <a:gd name="connsiteY11" fmla="*/ 155573 h 353357"/>
                <a:gd name="connsiteX12" fmla="*/ 214927 w 297997"/>
                <a:gd name="connsiteY12" fmla="*/ 116004 h 353357"/>
                <a:gd name="connsiteX13" fmla="*/ 128600 w 297997"/>
                <a:gd name="connsiteY13" fmla="*/ 32257 h 353357"/>
                <a:gd name="connsiteX14" fmla="*/ 72564 w 297997"/>
                <a:gd name="connsiteY14" fmla="*/ 46451 h 353357"/>
                <a:gd name="connsiteX15" fmla="*/ 36313 w 297997"/>
                <a:gd name="connsiteY15" fmla="*/ 87003 h 353357"/>
                <a:gd name="connsiteX16" fmla="*/ 12534 w 297997"/>
                <a:gd name="connsiteY16" fmla="*/ 67341 h 353357"/>
                <a:gd name="connsiteX17" fmla="*/ 55053 w 297997"/>
                <a:gd name="connsiteY17" fmla="*/ 18924 h 353357"/>
                <a:gd name="connsiteX18" fmla="*/ 129890 w 297997"/>
                <a:gd name="connsiteY18" fmla="*/ 0 h 353357"/>
                <a:gd name="connsiteX19" fmla="*/ 220887 w 297997"/>
                <a:gd name="connsiteY19" fmla="*/ 29738 h 353357"/>
                <a:gd name="connsiteX20" fmla="*/ 252530 w 297997"/>
                <a:gd name="connsiteY20" fmla="*/ 112932 h 353357"/>
                <a:gd name="connsiteX21" fmla="*/ 252530 w 297997"/>
                <a:gd name="connsiteY21" fmla="*/ 313113 h 353357"/>
                <a:gd name="connsiteX22" fmla="*/ 297998 w 297997"/>
                <a:gd name="connsiteY22" fmla="*/ 313113 h 353357"/>
                <a:gd name="connsiteX23" fmla="*/ 297998 w 297997"/>
                <a:gd name="connsiteY23" fmla="*/ 345431 h 353357"/>
                <a:gd name="connsiteX24" fmla="*/ 259780 w 297997"/>
                <a:gd name="connsiteY24" fmla="*/ 345431 h 353357"/>
                <a:gd name="connsiteX25" fmla="*/ 116741 w 297997"/>
                <a:gd name="connsiteY25" fmla="*/ 321039 h 353357"/>
                <a:gd name="connsiteX26" fmla="*/ 154959 w 297997"/>
                <a:gd name="connsiteY26" fmla="*/ 315755 h 353357"/>
                <a:gd name="connsiteX27" fmla="*/ 186295 w 297997"/>
                <a:gd name="connsiteY27" fmla="*/ 300824 h 353357"/>
                <a:gd name="connsiteX28" fmla="*/ 207370 w 297997"/>
                <a:gd name="connsiteY28" fmla="*/ 277660 h 353357"/>
                <a:gd name="connsiteX29" fmla="*/ 214927 w 297997"/>
                <a:gd name="connsiteY29" fmla="*/ 246816 h 353357"/>
                <a:gd name="connsiteX30" fmla="*/ 214927 w 297997"/>
                <a:gd name="connsiteY30" fmla="*/ 183898 h 353357"/>
                <a:gd name="connsiteX31" fmla="*/ 135850 w 297997"/>
                <a:gd name="connsiteY31" fmla="*/ 183898 h 353357"/>
                <a:gd name="connsiteX32" fmla="*/ 62303 w 297997"/>
                <a:gd name="connsiteY32" fmla="*/ 200119 h 353357"/>
                <a:gd name="connsiteX33" fmla="*/ 39569 w 297997"/>
                <a:gd name="connsiteY33" fmla="*/ 244850 h 353357"/>
                <a:gd name="connsiteX34" fmla="*/ 39569 w 297997"/>
                <a:gd name="connsiteY34" fmla="*/ 260763 h 353357"/>
                <a:gd name="connsiteX35" fmla="*/ 60706 w 297997"/>
                <a:gd name="connsiteY35" fmla="*/ 305801 h 353357"/>
                <a:gd name="connsiteX36" fmla="*/ 116741 w 297997"/>
                <a:gd name="connsiteY36" fmla="*/ 321039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7997" h="353357">
                  <a:moveTo>
                    <a:pt x="259780" y="345431"/>
                  </a:moveTo>
                  <a:cubicBezTo>
                    <a:pt x="245280" y="345431"/>
                    <a:pt x="234712" y="341683"/>
                    <a:pt x="228137" y="334249"/>
                  </a:cubicBezTo>
                  <a:cubicBezTo>
                    <a:pt x="221563" y="326753"/>
                    <a:pt x="217815" y="316676"/>
                    <a:pt x="216893" y="303896"/>
                  </a:cubicBezTo>
                  <a:lnTo>
                    <a:pt x="216893" y="292038"/>
                  </a:lnTo>
                  <a:lnTo>
                    <a:pt x="213637" y="292038"/>
                  </a:lnTo>
                  <a:cubicBezTo>
                    <a:pt x="206141" y="310962"/>
                    <a:pt x="193852" y="325893"/>
                    <a:pt x="176710" y="336891"/>
                  </a:cubicBezTo>
                  <a:cubicBezTo>
                    <a:pt x="159567" y="347828"/>
                    <a:pt x="137816" y="353358"/>
                    <a:pt x="111457" y="353358"/>
                  </a:cubicBezTo>
                  <a:cubicBezTo>
                    <a:pt x="75820" y="353358"/>
                    <a:pt x="48355" y="344633"/>
                    <a:pt x="29062" y="327244"/>
                  </a:cubicBezTo>
                  <a:cubicBezTo>
                    <a:pt x="9708" y="309795"/>
                    <a:pt x="0" y="285218"/>
                    <a:pt x="0" y="253452"/>
                  </a:cubicBezTo>
                  <a:cubicBezTo>
                    <a:pt x="0" y="223467"/>
                    <a:pt x="10691" y="199689"/>
                    <a:pt x="32012" y="182055"/>
                  </a:cubicBezTo>
                  <a:cubicBezTo>
                    <a:pt x="53332" y="164421"/>
                    <a:pt x="88355" y="155573"/>
                    <a:pt x="137140" y="155573"/>
                  </a:cubicBezTo>
                  <a:lnTo>
                    <a:pt x="214927" y="155573"/>
                  </a:lnTo>
                  <a:lnTo>
                    <a:pt x="214927" y="116004"/>
                  </a:lnTo>
                  <a:cubicBezTo>
                    <a:pt x="214927" y="60214"/>
                    <a:pt x="186172" y="32257"/>
                    <a:pt x="128600" y="32257"/>
                  </a:cubicBezTo>
                  <a:cubicBezTo>
                    <a:pt x="106173" y="32257"/>
                    <a:pt x="87495" y="36989"/>
                    <a:pt x="72564" y="46451"/>
                  </a:cubicBezTo>
                  <a:cubicBezTo>
                    <a:pt x="57572" y="55913"/>
                    <a:pt x="45529" y="69430"/>
                    <a:pt x="36313" y="87003"/>
                  </a:cubicBezTo>
                  <a:lnTo>
                    <a:pt x="12534" y="67341"/>
                  </a:lnTo>
                  <a:cubicBezTo>
                    <a:pt x="21812" y="47741"/>
                    <a:pt x="35944" y="31582"/>
                    <a:pt x="55053" y="18924"/>
                  </a:cubicBezTo>
                  <a:cubicBezTo>
                    <a:pt x="74223" y="6329"/>
                    <a:pt x="99107" y="0"/>
                    <a:pt x="129890" y="0"/>
                  </a:cubicBezTo>
                  <a:cubicBezTo>
                    <a:pt x="169459" y="0"/>
                    <a:pt x="199812" y="9892"/>
                    <a:pt x="220887" y="29738"/>
                  </a:cubicBezTo>
                  <a:cubicBezTo>
                    <a:pt x="241962" y="49523"/>
                    <a:pt x="252530" y="77295"/>
                    <a:pt x="252530" y="112932"/>
                  </a:cubicBezTo>
                  <a:lnTo>
                    <a:pt x="252530" y="313113"/>
                  </a:lnTo>
                  <a:lnTo>
                    <a:pt x="297998" y="313113"/>
                  </a:lnTo>
                  <a:lnTo>
                    <a:pt x="297998" y="345431"/>
                  </a:lnTo>
                  <a:lnTo>
                    <a:pt x="259780" y="345431"/>
                  </a:lnTo>
                  <a:close/>
                  <a:moveTo>
                    <a:pt x="116741" y="321039"/>
                  </a:moveTo>
                  <a:cubicBezTo>
                    <a:pt x="130320" y="321039"/>
                    <a:pt x="143100" y="319257"/>
                    <a:pt x="154959" y="315755"/>
                  </a:cubicBezTo>
                  <a:cubicBezTo>
                    <a:pt x="166817" y="312191"/>
                    <a:pt x="177263" y="307275"/>
                    <a:pt x="186295" y="300824"/>
                  </a:cubicBezTo>
                  <a:cubicBezTo>
                    <a:pt x="195265" y="294434"/>
                    <a:pt x="202331" y="286692"/>
                    <a:pt x="207370" y="277660"/>
                  </a:cubicBezTo>
                  <a:cubicBezTo>
                    <a:pt x="212408" y="268567"/>
                    <a:pt x="214927" y="258306"/>
                    <a:pt x="214927" y="246816"/>
                  </a:cubicBezTo>
                  <a:lnTo>
                    <a:pt x="214927" y="183898"/>
                  </a:lnTo>
                  <a:lnTo>
                    <a:pt x="135850" y="183898"/>
                  </a:lnTo>
                  <a:cubicBezTo>
                    <a:pt x="101995" y="183898"/>
                    <a:pt x="77479" y="189305"/>
                    <a:pt x="62303" y="200119"/>
                  </a:cubicBezTo>
                  <a:cubicBezTo>
                    <a:pt x="47188" y="210933"/>
                    <a:pt x="39569" y="225864"/>
                    <a:pt x="39569" y="244850"/>
                  </a:cubicBezTo>
                  <a:lnTo>
                    <a:pt x="39569" y="260763"/>
                  </a:lnTo>
                  <a:cubicBezTo>
                    <a:pt x="39569" y="280609"/>
                    <a:pt x="46635" y="295663"/>
                    <a:pt x="60706" y="305801"/>
                  </a:cubicBezTo>
                  <a:cubicBezTo>
                    <a:pt x="74715" y="315939"/>
                    <a:pt x="93393" y="321039"/>
                    <a:pt x="116741" y="321039"/>
                  </a:cubicBezTo>
                  <a:close/>
                </a:path>
              </a:pathLst>
            </a:custGeom>
            <a:grpFill/>
            <a:ln w="62917" cap="flat">
              <a:noFill/>
              <a:prstDash val="solid"/>
              <a:miter/>
            </a:ln>
          </p:spPr>
          <p:txBody>
            <a:bodyPr rtlCol="0" anchor="ctr"/>
            <a:lstStyle/>
            <a:p>
              <a:endParaRPr lang="en-UA"/>
            </a:p>
          </p:txBody>
        </p:sp>
        <p:sp>
          <p:nvSpPr>
            <p:cNvPr id="123" name="Freeform 122">
              <a:extLst>
                <a:ext uri="{FF2B5EF4-FFF2-40B4-BE49-F238E27FC236}">
                  <a16:creationId xmlns:a16="http://schemas.microsoft.com/office/drawing/2014/main" id="{1769874D-79BC-0D4D-AA38-0E102D5CD45F}"/>
                </a:ext>
              </a:extLst>
            </p:cNvPr>
            <p:cNvSpPr/>
            <p:nvPr/>
          </p:nvSpPr>
          <p:spPr>
            <a:xfrm>
              <a:off x="11999741" y="9053725"/>
              <a:ext cx="253205" cy="345492"/>
            </a:xfrm>
            <a:custGeom>
              <a:avLst/>
              <a:gdLst>
                <a:gd name="connsiteX0" fmla="*/ 215603 w 253205"/>
                <a:gd name="connsiteY0" fmla="*/ 284173 h 345492"/>
                <a:gd name="connsiteX1" fmla="*/ 212961 w 253205"/>
                <a:gd name="connsiteY1" fmla="*/ 284173 h 345492"/>
                <a:gd name="connsiteX2" fmla="*/ 200426 w 253205"/>
                <a:gd name="connsiteY2" fmla="*/ 307214 h 345492"/>
                <a:gd name="connsiteX3" fmla="*/ 180642 w 253205"/>
                <a:gd name="connsiteY3" fmla="*/ 326691 h 345492"/>
                <a:gd name="connsiteX4" fmla="*/ 152624 w 253205"/>
                <a:gd name="connsiteY4" fmla="*/ 340209 h 345492"/>
                <a:gd name="connsiteX5" fmla="*/ 114714 w 253205"/>
                <a:gd name="connsiteY5" fmla="*/ 345493 h 345492"/>
                <a:gd name="connsiteX6" fmla="*/ 30353 w 253205"/>
                <a:gd name="connsiteY6" fmla="*/ 312191 h 345492"/>
                <a:gd name="connsiteX7" fmla="*/ 0 w 253205"/>
                <a:gd name="connsiteY7" fmla="*/ 216893 h 345492"/>
                <a:gd name="connsiteX8" fmla="*/ 0 w 253205"/>
                <a:gd name="connsiteY8" fmla="*/ 0 h 345492"/>
                <a:gd name="connsiteX9" fmla="*/ 37603 w 253205"/>
                <a:gd name="connsiteY9" fmla="*/ 0 h 345492"/>
                <a:gd name="connsiteX10" fmla="*/ 37603 w 253205"/>
                <a:gd name="connsiteY10" fmla="*/ 209643 h 345492"/>
                <a:gd name="connsiteX11" fmla="*/ 60030 w 253205"/>
                <a:gd name="connsiteY11" fmla="*/ 286815 h 345492"/>
                <a:gd name="connsiteX12" fmla="*/ 124606 w 253205"/>
                <a:gd name="connsiteY12" fmla="*/ 311884 h 345492"/>
                <a:gd name="connsiteX13" fmla="*/ 158584 w 253205"/>
                <a:gd name="connsiteY13" fmla="*/ 307214 h 345492"/>
                <a:gd name="connsiteX14" fmla="*/ 187585 w 253205"/>
                <a:gd name="connsiteY14" fmla="*/ 293389 h 345492"/>
                <a:gd name="connsiteX15" fmla="*/ 208045 w 253205"/>
                <a:gd name="connsiteY15" fmla="*/ 269980 h 345492"/>
                <a:gd name="connsiteX16" fmla="*/ 215603 w 253205"/>
                <a:gd name="connsiteY16" fmla="*/ 236678 h 345492"/>
                <a:gd name="connsiteX17" fmla="*/ 215603 w 253205"/>
                <a:gd name="connsiteY17" fmla="*/ 0 h 345492"/>
                <a:gd name="connsiteX18" fmla="*/ 253206 w 253205"/>
                <a:gd name="connsiteY18" fmla="*/ 0 h 345492"/>
                <a:gd name="connsiteX19" fmla="*/ 253206 w 253205"/>
                <a:gd name="connsiteY19" fmla="*/ 337567 h 345492"/>
                <a:gd name="connsiteX20" fmla="*/ 215603 w 253205"/>
                <a:gd name="connsiteY20" fmla="*/ 337567 h 345492"/>
                <a:gd name="connsiteX21" fmla="*/ 215603 w 253205"/>
                <a:gd name="connsiteY21" fmla="*/ 284173 h 34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3205" h="345492">
                  <a:moveTo>
                    <a:pt x="215603" y="284173"/>
                  </a:moveTo>
                  <a:lnTo>
                    <a:pt x="212961" y="284173"/>
                  </a:lnTo>
                  <a:cubicBezTo>
                    <a:pt x="209889" y="292099"/>
                    <a:pt x="205711" y="299779"/>
                    <a:pt x="200426" y="307214"/>
                  </a:cubicBezTo>
                  <a:cubicBezTo>
                    <a:pt x="195142" y="314710"/>
                    <a:pt x="188568" y="321223"/>
                    <a:pt x="180642" y="326691"/>
                  </a:cubicBezTo>
                  <a:cubicBezTo>
                    <a:pt x="172777" y="332160"/>
                    <a:pt x="163438" y="336707"/>
                    <a:pt x="152624" y="340209"/>
                  </a:cubicBezTo>
                  <a:cubicBezTo>
                    <a:pt x="141871" y="343711"/>
                    <a:pt x="129214" y="345493"/>
                    <a:pt x="114714" y="345493"/>
                  </a:cubicBezTo>
                  <a:cubicBezTo>
                    <a:pt x="78708" y="345493"/>
                    <a:pt x="50567" y="334372"/>
                    <a:pt x="30353" y="312191"/>
                  </a:cubicBezTo>
                  <a:cubicBezTo>
                    <a:pt x="10138" y="290010"/>
                    <a:pt x="0" y="258244"/>
                    <a:pt x="0" y="216893"/>
                  </a:cubicBezTo>
                  <a:lnTo>
                    <a:pt x="0" y="0"/>
                  </a:lnTo>
                  <a:lnTo>
                    <a:pt x="37603" y="0"/>
                  </a:lnTo>
                  <a:lnTo>
                    <a:pt x="37603" y="209643"/>
                  </a:lnTo>
                  <a:cubicBezTo>
                    <a:pt x="37603" y="244419"/>
                    <a:pt x="45099" y="270103"/>
                    <a:pt x="60030" y="286815"/>
                  </a:cubicBezTo>
                  <a:cubicBezTo>
                    <a:pt x="74960" y="303527"/>
                    <a:pt x="96527" y="311884"/>
                    <a:pt x="124606" y="311884"/>
                  </a:cubicBezTo>
                  <a:cubicBezTo>
                    <a:pt x="136526" y="311884"/>
                    <a:pt x="147831" y="310348"/>
                    <a:pt x="158584" y="307214"/>
                  </a:cubicBezTo>
                  <a:cubicBezTo>
                    <a:pt x="169336" y="304142"/>
                    <a:pt x="179044" y="299534"/>
                    <a:pt x="187585" y="293389"/>
                  </a:cubicBezTo>
                  <a:cubicBezTo>
                    <a:pt x="196187" y="287245"/>
                    <a:pt x="202946" y="279442"/>
                    <a:pt x="208045" y="269980"/>
                  </a:cubicBezTo>
                  <a:cubicBezTo>
                    <a:pt x="213084" y="260517"/>
                    <a:pt x="215603" y="249458"/>
                    <a:pt x="215603" y="236678"/>
                  </a:cubicBezTo>
                  <a:lnTo>
                    <a:pt x="215603" y="0"/>
                  </a:lnTo>
                  <a:lnTo>
                    <a:pt x="253206" y="0"/>
                  </a:lnTo>
                  <a:lnTo>
                    <a:pt x="253206" y="337567"/>
                  </a:lnTo>
                  <a:lnTo>
                    <a:pt x="215603" y="337567"/>
                  </a:lnTo>
                  <a:lnTo>
                    <a:pt x="215603" y="284173"/>
                  </a:lnTo>
                  <a:close/>
                </a:path>
              </a:pathLst>
            </a:custGeom>
            <a:grpFill/>
            <a:ln w="62917" cap="flat">
              <a:noFill/>
              <a:prstDash val="solid"/>
              <a:miter/>
            </a:ln>
          </p:spPr>
          <p:txBody>
            <a:bodyPr rtlCol="0" anchor="ctr"/>
            <a:lstStyle/>
            <a:p>
              <a:endParaRPr lang="en-UA"/>
            </a:p>
          </p:txBody>
        </p:sp>
        <p:sp>
          <p:nvSpPr>
            <p:cNvPr id="124" name="Freeform 123">
              <a:extLst>
                <a:ext uri="{FF2B5EF4-FFF2-40B4-BE49-F238E27FC236}">
                  <a16:creationId xmlns:a16="http://schemas.microsoft.com/office/drawing/2014/main" id="{14C0308A-EA6C-174D-A84E-D9DCEB615C29}"/>
                </a:ext>
              </a:extLst>
            </p:cNvPr>
            <p:cNvSpPr/>
            <p:nvPr/>
          </p:nvSpPr>
          <p:spPr>
            <a:xfrm>
              <a:off x="12375525" y="9045861"/>
              <a:ext cx="253144" cy="345431"/>
            </a:xfrm>
            <a:custGeom>
              <a:avLst/>
              <a:gdLst>
                <a:gd name="connsiteX0" fmla="*/ 0 w 253144"/>
                <a:gd name="connsiteY0" fmla="*/ 345431 h 345431"/>
                <a:gd name="connsiteX1" fmla="*/ 0 w 253144"/>
                <a:gd name="connsiteY1" fmla="*/ 7865 h 345431"/>
                <a:gd name="connsiteX2" fmla="*/ 37603 w 253144"/>
                <a:gd name="connsiteY2" fmla="*/ 7865 h 345431"/>
                <a:gd name="connsiteX3" fmla="*/ 37603 w 253144"/>
                <a:gd name="connsiteY3" fmla="*/ 61320 h 345431"/>
                <a:gd name="connsiteX4" fmla="*/ 39569 w 253144"/>
                <a:gd name="connsiteY4" fmla="*/ 61320 h 345431"/>
                <a:gd name="connsiteX5" fmla="*/ 74530 w 253144"/>
                <a:gd name="connsiteY5" fmla="*/ 17450 h 345431"/>
                <a:gd name="connsiteX6" fmla="*/ 139107 w 253144"/>
                <a:gd name="connsiteY6" fmla="*/ 0 h 345431"/>
                <a:gd name="connsiteX7" fmla="*/ 223160 w 253144"/>
                <a:gd name="connsiteY7" fmla="*/ 33302 h 345431"/>
                <a:gd name="connsiteX8" fmla="*/ 253144 w 253144"/>
                <a:gd name="connsiteY8" fmla="*/ 128538 h 345431"/>
                <a:gd name="connsiteX9" fmla="*/ 253144 w 253144"/>
                <a:gd name="connsiteY9" fmla="*/ 345431 h 345431"/>
                <a:gd name="connsiteX10" fmla="*/ 215603 w 253144"/>
                <a:gd name="connsiteY10" fmla="*/ 345431 h 345431"/>
                <a:gd name="connsiteX11" fmla="*/ 215603 w 253144"/>
                <a:gd name="connsiteY11" fmla="*/ 135113 h 345431"/>
                <a:gd name="connsiteX12" fmla="*/ 193483 w 253144"/>
                <a:gd name="connsiteY12" fmla="*/ 58678 h 345431"/>
                <a:gd name="connsiteX13" fmla="*/ 129214 w 253144"/>
                <a:gd name="connsiteY13" fmla="*/ 33609 h 345431"/>
                <a:gd name="connsiteX14" fmla="*/ 94929 w 253144"/>
                <a:gd name="connsiteY14" fmla="*/ 38217 h 345431"/>
                <a:gd name="connsiteX15" fmla="*/ 65621 w 253144"/>
                <a:gd name="connsiteY15" fmla="*/ 52042 h 345431"/>
                <a:gd name="connsiteX16" fmla="*/ 45160 w 253144"/>
                <a:gd name="connsiteY16" fmla="*/ 75452 h 345431"/>
                <a:gd name="connsiteX17" fmla="*/ 37603 w 253144"/>
                <a:gd name="connsiteY17" fmla="*/ 108078 h 345431"/>
                <a:gd name="connsiteX18" fmla="*/ 37603 w 253144"/>
                <a:gd name="connsiteY18" fmla="*/ 345431 h 345431"/>
                <a:gd name="connsiteX19" fmla="*/ 0 w 253144"/>
                <a:gd name="connsiteY19" fmla="*/ 345431 h 34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345431">
                  <a:moveTo>
                    <a:pt x="0" y="345431"/>
                  </a:moveTo>
                  <a:lnTo>
                    <a:pt x="0" y="7865"/>
                  </a:lnTo>
                  <a:lnTo>
                    <a:pt x="37603" y="7865"/>
                  </a:lnTo>
                  <a:lnTo>
                    <a:pt x="37603" y="61320"/>
                  </a:lnTo>
                  <a:lnTo>
                    <a:pt x="39569" y="61320"/>
                  </a:lnTo>
                  <a:cubicBezTo>
                    <a:pt x="47004" y="43747"/>
                    <a:pt x="58678" y="29124"/>
                    <a:pt x="74530" y="17450"/>
                  </a:cubicBezTo>
                  <a:cubicBezTo>
                    <a:pt x="90321" y="5837"/>
                    <a:pt x="111826" y="0"/>
                    <a:pt x="139107" y="0"/>
                  </a:cubicBezTo>
                  <a:cubicBezTo>
                    <a:pt x="175112" y="0"/>
                    <a:pt x="203130" y="11060"/>
                    <a:pt x="223160" y="33302"/>
                  </a:cubicBezTo>
                  <a:cubicBezTo>
                    <a:pt x="243129" y="55483"/>
                    <a:pt x="253144" y="87249"/>
                    <a:pt x="253144" y="128538"/>
                  </a:cubicBezTo>
                  <a:lnTo>
                    <a:pt x="253144" y="345431"/>
                  </a:lnTo>
                  <a:lnTo>
                    <a:pt x="215603" y="345431"/>
                  </a:lnTo>
                  <a:lnTo>
                    <a:pt x="215603" y="135113"/>
                  </a:lnTo>
                  <a:cubicBezTo>
                    <a:pt x="215603" y="100828"/>
                    <a:pt x="208230" y="75390"/>
                    <a:pt x="193483" y="58678"/>
                  </a:cubicBezTo>
                  <a:cubicBezTo>
                    <a:pt x="178799" y="41965"/>
                    <a:pt x="157355" y="33609"/>
                    <a:pt x="129214" y="33609"/>
                  </a:cubicBezTo>
                  <a:cubicBezTo>
                    <a:pt x="117356" y="33609"/>
                    <a:pt x="105927" y="35145"/>
                    <a:pt x="94929" y="38217"/>
                  </a:cubicBezTo>
                  <a:cubicBezTo>
                    <a:pt x="83931" y="41290"/>
                    <a:pt x="74161" y="45898"/>
                    <a:pt x="65621" y="52042"/>
                  </a:cubicBezTo>
                  <a:cubicBezTo>
                    <a:pt x="57019" y="58248"/>
                    <a:pt x="50199" y="65990"/>
                    <a:pt x="45160" y="75452"/>
                  </a:cubicBezTo>
                  <a:cubicBezTo>
                    <a:pt x="40122" y="84914"/>
                    <a:pt x="37603" y="95789"/>
                    <a:pt x="37603" y="108078"/>
                  </a:cubicBezTo>
                  <a:lnTo>
                    <a:pt x="37603" y="345431"/>
                  </a:lnTo>
                  <a:lnTo>
                    <a:pt x="0" y="345431"/>
                  </a:lnTo>
                  <a:close/>
                </a:path>
              </a:pathLst>
            </a:custGeom>
            <a:grpFill/>
            <a:ln w="62917" cap="flat">
              <a:noFill/>
              <a:prstDash val="solid"/>
              <a:miter/>
            </a:ln>
          </p:spPr>
          <p:txBody>
            <a:bodyPr rtlCol="0" anchor="ctr"/>
            <a:lstStyle/>
            <a:p>
              <a:endParaRPr lang="en-UA"/>
            </a:p>
          </p:txBody>
        </p:sp>
        <p:sp>
          <p:nvSpPr>
            <p:cNvPr id="125" name="Freeform 124">
              <a:extLst>
                <a:ext uri="{FF2B5EF4-FFF2-40B4-BE49-F238E27FC236}">
                  <a16:creationId xmlns:a16="http://schemas.microsoft.com/office/drawing/2014/main" id="{FAAC8240-7271-7D4A-9358-3D3F3925C7E9}"/>
                </a:ext>
              </a:extLst>
            </p:cNvPr>
            <p:cNvSpPr/>
            <p:nvPr/>
          </p:nvSpPr>
          <p:spPr>
            <a:xfrm>
              <a:off x="12719666" y="9045861"/>
              <a:ext cx="270286" cy="353357"/>
            </a:xfrm>
            <a:custGeom>
              <a:avLst/>
              <a:gdLst>
                <a:gd name="connsiteX0" fmla="*/ 145681 w 270286"/>
                <a:gd name="connsiteY0" fmla="*/ 353358 h 353357"/>
                <a:gd name="connsiteX1" fmla="*/ 37910 w 270286"/>
                <a:gd name="connsiteY1" fmla="*/ 307214 h 353357"/>
                <a:gd name="connsiteX2" fmla="*/ 0 w 270286"/>
                <a:gd name="connsiteY2" fmla="*/ 176648 h 353357"/>
                <a:gd name="connsiteX3" fmla="*/ 37910 w 270286"/>
                <a:gd name="connsiteY3" fmla="*/ 46144 h 353357"/>
                <a:gd name="connsiteX4" fmla="*/ 145681 w 270286"/>
                <a:gd name="connsiteY4" fmla="*/ 0 h 353357"/>
                <a:gd name="connsiteX5" fmla="*/ 221501 w 270286"/>
                <a:gd name="connsiteY5" fmla="*/ 20399 h 353357"/>
                <a:gd name="connsiteX6" fmla="*/ 265679 w 270286"/>
                <a:gd name="connsiteY6" fmla="*/ 74469 h 353357"/>
                <a:gd name="connsiteX7" fmla="*/ 234036 w 270286"/>
                <a:gd name="connsiteY7" fmla="*/ 90321 h 353357"/>
                <a:gd name="connsiteX8" fmla="*/ 200734 w 270286"/>
                <a:gd name="connsiteY8" fmla="*/ 48110 h 353357"/>
                <a:gd name="connsiteX9" fmla="*/ 145681 w 270286"/>
                <a:gd name="connsiteY9" fmla="*/ 33609 h 353357"/>
                <a:gd name="connsiteX10" fmla="*/ 67280 w 270286"/>
                <a:gd name="connsiteY10" fmla="*/ 66543 h 353357"/>
                <a:gd name="connsiteX11" fmla="*/ 40245 w 270286"/>
                <a:gd name="connsiteY11" fmla="*/ 152931 h 353357"/>
                <a:gd name="connsiteX12" fmla="*/ 40245 w 270286"/>
                <a:gd name="connsiteY12" fmla="*/ 200365 h 353357"/>
                <a:gd name="connsiteX13" fmla="*/ 67280 w 270286"/>
                <a:gd name="connsiteY13" fmla="*/ 286754 h 353357"/>
                <a:gd name="connsiteX14" fmla="*/ 145681 w 270286"/>
                <a:gd name="connsiteY14" fmla="*/ 319748 h 353357"/>
                <a:gd name="connsiteX15" fmla="*/ 204359 w 270286"/>
                <a:gd name="connsiteY15" fmla="*/ 304572 h 353357"/>
                <a:gd name="connsiteX16" fmla="*/ 242638 w 270286"/>
                <a:gd name="connsiteY16" fmla="*/ 261070 h 353357"/>
                <a:gd name="connsiteX17" fmla="*/ 270287 w 270286"/>
                <a:gd name="connsiteY17" fmla="*/ 279503 h 353357"/>
                <a:gd name="connsiteX18" fmla="*/ 223160 w 270286"/>
                <a:gd name="connsiteY18" fmla="*/ 333266 h 353357"/>
                <a:gd name="connsiteX19" fmla="*/ 145681 w 270286"/>
                <a:gd name="connsiteY19" fmla="*/ 353358 h 35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0286" h="353357">
                  <a:moveTo>
                    <a:pt x="145681" y="353358"/>
                  </a:moveTo>
                  <a:cubicBezTo>
                    <a:pt x="99107" y="353358"/>
                    <a:pt x="63163" y="337935"/>
                    <a:pt x="37910" y="307214"/>
                  </a:cubicBezTo>
                  <a:cubicBezTo>
                    <a:pt x="12657" y="276431"/>
                    <a:pt x="0" y="232930"/>
                    <a:pt x="0" y="176648"/>
                  </a:cubicBezTo>
                  <a:cubicBezTo>
                    <a:pt x="0" y="120428"/>
                    <a:pt x="12657" y="76926"/>
                    <a:pt x="37910" y="46144"/>
                  </a:cubicBezTo>
                  <a:cubicBezTo>
                    <a:pt x="63163" y="15361"/>
                    <a:pt x="99107" y="0"/>
                    <a:pt x="145681" y="0"/>
                  </a:cubicBezTo>
                  <a:cubicBezTo>
                    <a:pt x="176894" y="0"/>
                    <a:pt x="202147" y="6820"/>
                    <a:pt x="221501" y="20399"/>
                  </a:cubicBezTo>
                  <a:cubicBezTo>
                    <a:pt x="240856" y="34039"/>
                    <a:pt x="255602" y="52042"/>
                    <a:pt x="265679" y="74469"/>
                  </a:cubicBezTo>
                  <a:lnTo>
                    <a:pt x="234036" y="90321"/>
                  </a:lnTo>
                  <a:cubicBezTo>
                    <a:pt x="226110" y="71827"/>
                    <a:pt x="215050" y="57756"/>
                    <a:pt x="200734" y="48110"/>
                  </a:cubicBezTo>
                  <a:cubicBezTo>
                    <a:pt x="186479" y="38463"/>
                    <a:pt x="168108" y="33609"/>
                    <a:pt x="145681" y="33609"/>
                  </a:cubicBezTo>
                  <a:cubicBezTo>
                    <a:pt x="111396" y="33609"/>
                    <a:pt x="85283" y="44607"/>
                    <a:pt x="67280" y="66543"/>
                  </a:cubicBezTo>
                  <a:cubicBezTo>
                    <a:pt x="49216" y="88539"/>
                    <a:pt x="40245" y="117356"/>
                    <a:pt x="40245" y="152931"/>
                  </a:cubicBezTo>
                  <a:lnTo>
                    <a:pt x="40245" y="200365"/>
                  </a:lnTo>
                  <a:cubicBezTo>
                    <a:pt x="40245" y="236002"/>
                    <a:pt x="49216" y="264757"/>
                    <a:pt x="67280" y="286754"/>
                  </a:cubicBezTo>
                  <a:cubicBezTo>
                    <a:pt x="85283" y="308750"/>
                    <a:pt x="111396" y="319748"/>
                    <a:pt x="145681" y="319748"/>
                  </a:cubicBezTo>
                  <a:cubicBezTo>
                    <a:pt x="168968" y="319748"/>
                    <a:pt x="188568" y="314649"/>
                    <a:pt x="204359" y="304572"/>
                  </a:cubicBezTo>
                  <a:cubicBezTo>
                    <a:pt x="220211" y="294434"/>
                    <a:pt x="232930" y="279933"/>
                    <a:pt x="242638" y="261070"/>
                  </a:cubicBezTo>
                  <a:lnTo>
                    <a:pt x="270287" y="279503"/>
                  </a:lnTo>
                  <a:cubicBezTo>
                    <a:pt x="259289" y="301930"/>
                    <a:pt x="243621" y="319810"/>
                    <a:pt x="223160" y="333266"/>
                  </a:cubicBezTo>
                  <a:cubicBezTo>
                    <a:pt x="202761" y="346660"/>
                    <a:pt x="176894" y="353358"/>
                    <a:pt x="145681" y="353358"/>
                  </a:cubicBezTo>
                  <a:close/>
                </a:path>
              </a:pathLst>
            </a:custGeom>
            <a:grpFill/>
            <a:ln w="62917" cap="flat">
              <a:noFill/>
              <a:prstDash val="solid"/>
              <a:miter/>
            </a:ln>
          </p:spPr>
          <p:txBody>
            <a:bodyPr rtlCol="0" anchor="ctr"/>
            <a:lstStyle/>
            <a:p>
              <a:endParaRPr lang="en-UA"/>
            </a:p>
          </p:txBody>
        </p:sp>
        <p:sp>
          <p:nvSpPr>
            <p:cNvPr id="126" name="Freeform 125">
              <a:extLst>
                <a:ext uri="{FF2B5EF4-FFF2-40B4-BE49-F238E27FC236}">
                  <a16:creationId xmlns:a16="http://schemas.microsoft.com/office/drawing/2014/main" id="{C446A226-4511-0841-A390-7CA199A6DB76}"/>
                </a:ext>
              </a:extLst>
            </p:cNvPr>
            <p:cNvSpPr/>
            <p:nvPr/>
          </p:nvSpPr>
          <p:spPr>
            <a:xfrm>
              <a:off x="13073700" y="8903436"/>
              <a:ext cx="253144" cy="487855"/>
            </a:xfrm>
            <a:custGeom>
              <a:avLst/>
              <a:gdLst>
                <a:gd name="connsiteX0" fmla="*/ 0 w 253144"/>
                <a:gd name="connsiteY0" fmla="*/ 0 h 487855"/>
                <a:gd name="connsiteX1" fmla="*/ 37542 w 253144"/>
                <a:gd name="connsiteY1" fmla="*/ 0 h 487855"/>
                <a:gd name="connsiteX2" fmla="*/ 37542 w 253144"/>
                <a:gd name="connsiteY2" fmla="*/ 203744 h 487855"/>
                <a:gd name="connsiteX3" fmla="*/ 39508 w 253144"/>
                <a:gd name="connsiteY3" fmla="*/ 203744 h 487855"/>
                <a:gd name="connsiteX4" fmla="*/ 74469 w 253144"/>
                <a:gd name="connsiteY4" fmla="*/ 159874 h 487855"/>
                <a:gd name="connsiteX5" fmla="*/ 139107 w 253144"/>
                <a:gd name="connsiteY5" fmla="*/ 142424 h 487855"/>
                <a:gd name="connsiteX6" fmla="*/ 223160 w 253144"/>
                <a:gd name="connsiteY6" fmla="*/ 175726 h 487855"/>
                <a:gd name="connsiteX7" fmla="*/ 253144 w 253144"/>
                <a:gd name="connsiteY7" fmla="*/ 270963 h 487855"/>
                <a:gd name="connsiteX8" fmla="*/ 253144 w 253144"/>
                <a:gd name="connsiteY8" fmla="*/ 487856 h 487855"/>
                <a:gd name="connsiteX9" fmla="*/ 215541 w 253144"/>
                <a:gd name="connsiteY9" fmla="*/ 487856 h 487855"/>
                <a:gd name="connsiteX10" fmla="*/ 215541 w 253144"/>
                <a:gd name="connsiteY10" fmla="*/ 277537 h 487855"/>
                <a:gd name="connsiteX11" fmla="*/ 193483 w 253144"/>
                <a:gd name="connsiteY11" fmla="*/ 201102 h 487855"/>
                <a:gd name="connsiteX12" fmla="*/ 129214 w 253144"/>
                <a:gd name="connsiteY12" fmla="*/ 176034 h 487855"/>
                <a:gd name="connsiteX13" fmla="*/ 94929 w 253144"/>
                <a:gd name="connsiteY13" fmla="*/ 180642 h 487855"/>
                <a:gd name="connsiteX14" fmla="*/ 65559 w 253144"/>
                <a:gd name="connsiteY14" fmla="*/ 194466 h 487855"/>
                <a:gd name="connsiteX15" fmla="*/ 45160 w 253144"/>
                <a:gd name="connsiteY15" fmla="*/ 217876 h 487855"/>
                <a:gd name="connsiteX16" fmla="*/ 37542 w 253144"/>
                <a:gd name="connsiteY16" fmla="*/ 250502 h 487855"/>
                <a:gd name="connsiteX17" fmla="*/ 37542 w 253144"/>
                <a:gd name="connsiteY17" fmla="*/ 487856 h 487855"/>
                <a:gd name="connsiteX18" fmla="*/ 0 w 253144"/>
                <a:gd name="connsiteY18" fmla="*/ 487856 h 487855"/>
                <a:gd name="connsiteX19" fmla="*/ 0 w 253144"/>
                <a:gd name="connsiteY19" fmla="*/ 0 h 487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3144" h="487855">
                  <a:moveTo>
                    <a:pt x="0" y="0"/>
                  </a:moveTo>
                  <a:lnTo>
                    <a:pt x="37542" y="0"/>
                  </a:lnTo>
                  <a:lnTo>
                    <a:pt x="37542" y="203744"/>
                  </a:lnTo>
                  <a:lnTo>
                    <a:pt x="39508" y="203744"/>
                  </a:lnTo>
                  <a:cubicBezTo>
                    <a:pt x="47004" y="186172"/>
                    <a:pt x="58678" y="171548"/>
                    <a:pt x="74469" y="159874"/>
                  </a:cubicBezTo>
                  <a:cubicBezTo>
                    <a:pt x="90321" y="148261"/>
                    <a:pt x="111826" y="142424"/>
                    <a:pt x="139107" y="142424"/>
                  </a:cubicBezTo>
                  <a:cubicBezTo>
                    <a:pt x="175112" y="142424"/>
                    <a:pt x="203130" y="153484"/>
                    <a:pt x="223160" y="175726"/>
                  </a:cubicBezTo>
                  <a:cubicBezTo>
                    <a:pt x="243129" y="197907"/>
                    <a:pt x="253144" y="229673"/>
                    <a:pt x="253144" y="270963"/>
                  </a:cubicBezTo>
                  <a:lnTo>
                    <a:pt x="253144" y="487856"/>
                  </a:lnTo>
                  <a:lnTo>
                    <a:pt x="215541" y="487856"/>
                  </a:lnTo>
                  <a:lnTo>
                    <a:pt x="215541" y="277537"/>
                  </a:lnTo>
                  <a:cubicBezTo>
                    <a:pt x="215541" y="243252"/>
                    <a:pt x="208168" y="217815"/>
                    <a:pt x="193483" y="201102"/>
                  </a:cubicBezTo>
                  <a:cubicBezTo>
                    <a:pt x="178737" y="184390"/>
                    <a:pt x="157294" y="176034"/>
                    <a:pt x="129214" y="176034"/>
                  </a:cubicBezTo>
                  <a:cubicBezTo>
                    <a:pt x="117294" y="176034"/>
                    <a:pt x="105866" y="177570"/>
                    <a:pt x="94929" y="180642"/>
                  </a:cubicBezTo>
                  <a:cubicBezTo>
                    <a:pt x="83931" y="183714"/>
                    <a:pt x="74161" y="188322"/>
                    <a:pt x="65559" y="194466"/>
                  </a:cubicBezTo>
                  <a:cubicBezTo>
                    <a:pt x="57019" y="200672"/>
                    <a:pt x="50199" y="208414"/>
                    <a:pt x="45160" y="217876"/>
                  </a:cubicBezTo>
                  <a:cubicBezTo>
                    <a:pt x="40061" y="227338"/>
                    <a:pt x="37542" y="238214"/>
                    <a:pt x="37542" y="250502"/>
                  </a:cubicBezTo>
                  <a:lnTo>
                    <a:pt x="37542" y="487856"/>
                  </a:lnTo>
                  <a:lnTo>
                    <a:pt x="0" y="487856"/>
                  </a:lnTo>
                  <a:lnTo>
                    <a:pt x="0" y="0"/>
                  </a:lnTo>
                  <a:close/>
                </a:path>
              </a:pathLst>
            </a:custGeom>
            <a:grpFill/>
            <a:ln w="62917" cap="flat">
              <a:noFill/>
              <a:prstDash val="solid"/>
              <a:miter/>
            </a:ln>
          </p:spPr>
          <p:txBody>
            <a:bodyPr rtlCol="0" anchor="ctr"/>
            <a:lstStyle/>
            <a:p>
              <a:endParaRPr lang="en-UA"/>
            </a:p>
          </p:txBody>
        </p:sp>
        <p:sp>
          <p:nvSpPr>
            <p:cNvPr id="127" name="Freeform 126">
              <a:extLst>
                <a:ext uri="{FF2B5EF4-FFF2-40B4-BE49-F238E27FC236}">
                  <a16:creationId xmlns:a16="http://schemas.microsoft.com/office/drawing/2014/main" id="{98CC87C3-7CE7-7F48-BA5F-C74B9476E45F}"/>
                </a:ext>
              </a:extLst>
            </p:cNvPr>
            <p:cNvSpPr/>
            <p:nvPr/>
          </p:nvSpPr>
          <p:spPr>
            <a:xfrm>
              <a:off x="13437564" y="9330648"/>
              <a:ext cx="63286" cy="66603"/>
            </a:xfrm>
            <a:custGeom>
              <a:avLst/>
              <a:gdLst>
                <a:gd name="connsiteX0" fmla="*/ 31643 w 63286"/>
                <a:gd name="connsiteY0" fmla="*/ 66604 h 66603"/>
                <a:gd name="connsiteX1" fmla="*/ 7557 w 63286"/>
                <a:gd name="connsiteY1" fmla="*/ 58309 h 66603"/>
                <a:gd name="connsiteX2" fmla="*/ 0 w 63286"/>
                <a:gd name="connsiteY2" fmla="*/ 36927 h 66603"/>
                <a:gd name="connsiteX3" fmla="*/ 0 w 63286"/>
                <a:gd name="connsiteY3" fmla="*/ 29677 h 66603"/>
                <a:gd name="connsiteX4" fmla="*/ 7557 w 63286"/>
                <a:gd name="connsiteY4" fmla="*/ 8233 h 66603"/>
                <a:gd name="connsiteX5" fmla="*/ 31643 w 63286"/>
                <a:gd name="connsiteY5" fmla="*/ 0 h 66603"/>
                <a:gd name="connsiteX6" fmla="*/ 55360 w 63286"/>
                <a:gd name="connsiteY6" fmla="*/ 8233 h 66603"/>
                <a:gd name="connsiteX7" fmla="*/ 63286 w 63286"/>
                <a:gd name="connsiteY7" fmla="*/ 29677 h 66603"/>
                <a:gd name="connsiteX8" fmla="*/ 63286 w 63286"/>
                <a:gd name="connsiteY8" fmla="*/ 36927 h 66603"/>
                <a:gd name="connsiteX9" fmla="*/ 55360 w 63286"/>
                <a:gd name="connsiteY9" fmla="*/ 58309 h 66603"/>
                <a:gd name="connsiteX10" fmla="*/ 31643 w 63286"/>
                <a:gd name="connsiteY10" fmla="*/ 66604 h 66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286" h="66603">
                  <a:moveTo>
                    <a:pt x="31643" y="66604"/>
                  </a:moveTo>
                  <a:cubicBezTo>
                    <a:pt x="20645" y="66604"/>
                    <a:pt x="12657" y="63839"/>
                    <a:pt x="7557" y="58309"/>
                  </a:cubicBezTo>
                  <a:cubicBezTo>
                    <a:pt x="2519" y="52841"/>
                    <a:pt x="0" y="45713"/>
                    <a:pt x="0" y="36927"/>
                  </a:cubicBezTo>
                  <a:lnTo>
                    <a:pt x="0" y="29677"/>
                  </a:lnTo>
                  <a:cubicBezTo>
                    <a:pt x="0" y="20891"/>
                    <a:pt x="2519" y="13763"/>
                    <a:pt x="7557" y="8233"/>
                  </a:cubicBezTo>
                  <a:cubicBezTo>
                    <a:pt x="12657" y="2765"/>
                    <a:pt x="20645" y="0"/>
                    <a:pt x="31643" y="0"/>
                  </a:cubicBezTo>
                  <a:cubicBezTo>
                    <a:pt x="42211" y="0"/>
                    <a:pt x="50137" y="2765"/>
                    <a:pt x="55360" y="8233"/>
                  </a:cubicBezTo>
                  <a:cubicBezTo>
                    <a:pt x="60644" y="13763"/>
                    <a:pt x="63286" y="20891"/>
                    <a:pt x="63286" y="29677"/>
                  </a:cubicBezTo>
                  <a:lnTo>
                    <a:pt x="63286" y="36927"/>
                  </a:lnTo>
                  <a:cubicBezTo>
                    <a:pt x="63286" y="45713"/>
                    <a:pt x="60644" y="52841"/>
                    <a:pt x="55360" y="58309"/>
                  </a:cubicBezTo>
                  <a:cubicBezTo>
                    <a:pt x="50137" y="63839"/>
                    <a:pt x="42211" y="66604"/>
                    <a:pt x="31643" y="66604"/>
                  </a:cubicBezTo>
                  <a:close/>
                </a:path>
              </a:pathLst>
            </a:custGeom>
            <a:grpFill/>
            <a:ln w="62917" cap="flat">
              <a:noFill/>
              <a:prstDash val="solid"/>
              <a:miter/>
            </a:ln>
          </p:spPr>
          <p:txBody>
            <a:bodyPr rtlCol="0" anchor="ctr"/>
            <a:lstStyle/>
            <a:p>
              <a:endParaRPr lang="en-UA"/>
            </a:p>
          </p:txBody>
        </p:sp>
      </p:grpSp>
      <p:sp>
        <p:nvSpPr>
          <p:cNvPr id="131" name="Graphic 73">
            <a:extLst>
              <a:ext uri="{FF2B5EF4-FFF2-40B4-BE49-F238E27FC236}">
                <a16:creationId xmlns:a16="http://schemas.microsoft.com/office/drawing/2014/main" id="{EDD5C138-6860-0340-B354-E3BD16856B03}"/>
              </a:ext>
            </a:extLst>
          </p:cNvPr>
          <p:cNvSpPr>
            <a:spLocks noChangeAspect="1"/>
          </p:cNvSpPr>
          <p:nvPr userDrawn="1"/>
        </p:nvSpPr>
        <p:spPr>
          <a:xfrm rot="5400000">
            <a:off x="14618386" y="8829622"/>
            <a:ext cx="2440800" cy="2440800"/>
          </a:xfrm>
          <a:custGeom>
            <a:avLst/>
            <a:gdLst>
              <a:gd name="connsiteX0" fmla="*/ 3422716 w 3422716"/>
              <a:gd name="connsiteY0" fmla="*/ 3430800 h 3430800"/>
              <a:gd name="connsiteX1" fmla="*/ 3422716 w 3422716"/>
              <a:gd name="connsiteY1" fmla="*/ 0 h 3430800"/>
              <a:gd name="connsiteX2" fmla="*/ 1711358 w 3422716"/>
              <a:gd name="connsiteY2" fmla="*/ 1715434 h 3430800"/>
              <a:gd name="connsiteX3" fmla="*/ 0 w 3422716"/>
              <a:gd name="connsiteY3" fmla="*/ 1 h 3430800"/>
              <a:gd name="connsiteX4" fmla="*/ 0 w 3422716"/>
              <a:gd name="connsiteY4" fmla="*/ 3430800 h 3430800"/>
              <a:gd name="connsiteX5" fmla="*/ 1711358 w 3422716"/>
              <a:gd name="connsiteY5" fmla="*/ 1715448 h 3430800"/>
              <a:gd name="connsiteX6" fmla="*/ 3422716 w 3422716"/>
              <a:gd name="connsiteY6" fmla="*/ 3430800 h 34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2716" h="3430800">
                <a:moveTo>
                  <a:pt x="3422716" y="3430800"/>
                </a:moveTo>
                <a:lnTo>
                  <a:pt x="3422716" y="0"/>
                </a:lnTo>
                <a:lnTo>
                  <a:pt x="1711358" y="1715434"/>
                </a:lnTo>
                <a:lnTo>
                  <a:pt x="0" y="1"/>
                </a:lnTo>
                <a:lnTo>
                  <a:pt x="0" y="3430800"/>
                </a:lnTo>
                <a:lnTo>
                  <a:pt x="1711358" y="1715448"/>
                </a:lnTo>
                <a:lnTo>
                  <a:pt x="3422716" y="3430800"/>
                </a:lnTo>
                <a:close/>
              </a:path>
            </a:pathLst>
          </a:custGeom>
          <a:solidFill>
            <a:srgbClr val="42BE65"/>
          </a:solidFill>
          <a:ln w="0" cap="flat">
            <a:noFill/>
            <a:prstDash val="solid"/>
            <a:miter/>
          </a:ln>
        </p:spPr>
        <p:txBody>
          <a:bodyPr rtlCol="0" anchor="ctr"/>
          <a:lstStyle/>
          <a:p>
            <a:endParaRPr lang="en-UA" dirty="0"/>
          </a:p>
        </p:txBody>
      </p:sp>
      <p:sp>
        <p:nvSpPr>
          <p:cNvPr id="53" name="Freeform: Shape 12">
            <a:extLst>
              <a:ext uri="{FF2B5EF4-FFF2-40B4-BE49-F238E27FC236}">
                <a16:creationId xmlns:a16="http://schemas.microsoft.com/office/drawing/2014/main" id="{69BD19AF-D0F8-ED40-97DE-8DE0C51D0A01}"/>
              </a:ext>
            </a:extLst>
          </p:cNvPr>
          <p:cNvSpPr>
            <a:spLocks noChangeAspect="1"/>
          </p:cNvSpPr>
          <p:nvPr userDrawn="1"/>
        </p:nvSpPr>
        <p:spPr>
          <a:xfrm>
            <a:off x="12183726" y="11275200"/>
            <a:ext cx="2440835" cy="2440800"/>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002D9C"/>
          </a:solidFill>
          <a:ln w="33950" cap="flat">
            <a:noFill/>
            <a:prstDash val="solid"/>
            <a:miter/>
          </a:ln>
        </p:spPr>
        <p:txBody>
          <a:bodyPr rtlCol="0" anchor="ctr"/>
          <a:lstStyle/>
          <a:p>
            <a:endParaRPr lang="uk-UA">
              <a:solidFill>
                <a:schemeClr val="tx1"/>
              </a:solidFill>
            </a:endParaRPr>
          </a:p>
        </p:txBody>
      </p:sp>
      <p:grpSp>
        <p:nvGrpSpPr>
          <p:cNvPr id="51" name="Graphic 33">
            <a:extLst>
              <a:ext uri="{FF2B5EF4-FFF2-40B4-BE49-F238E27FC236}">
                <a16:creationId xmlns:a16="http://schemas.microsoft.com/office/drawing/2014/main" id="{7AF196A9-75C4-7842-96EE-BF18C17159A3}"/>
              </a:ext>
            </a:extLst>
          </p:cNvPr>
          <p:cNvGrpSpPr>
            <a:grpSpLocks noChangeAspect="1"/>
          </p:cNvGrpSpPr>
          <p:nvPr userDrawn="1"/>
        </p:nvGrpSpPr>
        <p:grpSpPr>
          <a:xfrm>
            <a:off x="7310688" y="8834400"/>
            <a:ext cx="2440800" cy="2440800"/>
            <a:chOff x="9520638" y="2971799"/>
            <a:chExt cx="2971799" cy="2971799"/>
          </a:xfrm>
        </p:grpSpPr>
        <p:sp>
          <p:nvSpPr>
            <p:cNvPr id="52" name="Freeform: Shape 15">
              <a:extLst>
                <a:ext uri="{FF2B5EF4-FFF2-40B4-BE49-F238E27FC236}">
                  <a16:creationId xmlns:a16="http://schemas.microsoft.com/office/drawing/2014/main" id="{6E369C51-98C8-524A-8455-65BDDC67C36B}"/>
                </a:ext>
              </a:extLst>
            </p:cNvPr>
            <p:cNvSpPr/>
            <p:nvPr/>
          </p:nvSpPr>
          <p:spPr>
            <a:xfrm rot="5400000">
              <a:off x="9520638" y="2971799"/>
              <a:ext cx="2971799" cy="2971799"/>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noFill/>
            <a:ln w="18514" cap="flat">
              <a:noFill/>
              <a:prstDash val="solid"/>
              <a:miter/>
            </a:ln>
          </p:spPr>
          <p:txBody>
            <a:bodyPr rtlCol="0" anchor="ctr"/>
            <a:lstStyle/>
            <a:p>
              <a:endParaRPr lang="ru-UA"/>
            </a:p>
          </p:txBody>
        </p:sp>
        <p:sp>
          <p:nvSpPr>
            <p:cNvPr id="54" name="Freeform: Shape 16">
              <a:extLst>
                <a:ext uri="{FF2B5EF4-FFF2-40B4-BE49-F238E27FC236}">
                  <a16:creationId xmlns:a16="http://schemas.microsoft.com/office/drawing/2014/main" id="{E049FC7D-2265-2D4F-A77D-F97365451976}"/>
                </a:ext>
              </a:extLst>
            </p:cNvPr>
            <p:cNvSpPr/>
            <p:nvPr/>
          </p:nvSpPr>
          <p:spPr>
            <a:xfrm>
              <a:off x="9967161" y="3239268"/>
              <a:ext cx="2109241" cy="2424980"/>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grpSp>
        <p:nvGrpSpPr>
          <p:cNvPr id="55" name="Group 54">
            <a:extLst>
              <a:ext uri="{FF2B5EF4-FFF2-40B4-BE49-F238E27FC236}">
                <a16:creationId xmlns:a16="http://schemas.microsoft.com/office/drawing/2014/main" id="{07CA2E41-D259-154B-A803-7AD3993F23A9}"/>
              </a:ext>
            </a:extLst>
          </p:cNvPr>
          <p:cNvGrpSpPr>
            <a:grpSpLocks noChangeAspect="1"/>
          </p:cNvGrpSpPr>
          <p:nvPr userDrawn="1"/>
        </p:nvGrpSpPr>
        <p:grpSpPr>
          <a:xfrm>
            <a:off x="17064344" y="11275200"/>
            <a:ext cx="2440800" cy="2440800"/>
            <a:chOff x="8779485" y="-1528516"/>
            <a:chExt cx="952500" cy="952500"/>
          </a:xfrm>
        </p:grpSpPr>
        <p:sp>
          <p:nvSpPr>
            <p:cNvPr id="56" name="Freeform: Shape 30">
              <a:extLst>
                <a:ext uri="{FF2B5EF4-FFF2-40B4-BE49-F238E27FC236}">
                  <a16:creationId xmlns:a16="http://schemas.microsoft.com/office/drawing/2014/main" id="{431667D6-CC06-734C-8BD8-154D246A0CD3}"/>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7" name="Freeform: Shape 31">
              <a:extLst>
                <a:ext uri="{FF2B5EF4-FFF2-40B4-BE49-F238E27FC236}">
                  <a16:creationId xmlns:a16="http://schemas.microsoft.com/office/drawing/2014/main" id="{9F192989-565F-DC42-A9E0-DC468977817D}"/>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tx1"/>
            </a:solidFill>
            <a:ln w="9525" cap="flat">
              <a:noFill/>
              <a:prstDash val="solid"/>
              <a:miter/>
            </a:ln>
          </p:spPr>
          <p:txBody>
            <a:bodyPr rtlCol="0" anchor="ctr"/>
            <a:lstStyle/>
            <a:p>
              <a:endParaRPr lang="uk-UA"/>
            </a:p>
          </p:txBody>
        </p:sp>
      </p:grpSp>
    </p:spTree>
    <p:extLst>
      <p:ext uri="{BB962C8B-B14F-4D97-AF65-F5344CB8AC3E}">
        <p14:creationId xmlns:p14="http://schemas.microsoft.com/office/powerpoint/2010/main" val="394201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7048"/>
          </a:xfrm>
        </p:spPr>
        <p:txBody>
          <a:bodyPr/>
          <a:lstStyle>
            <a:lvl1pPr>
              <a:lnSpc>
                <a:spcPct val="110000"/>
              </a:lnSpc>
              <a:defRPr sz="2800">
                <a:solidFill>
                  <a:schemeClr val="tx1"/>
                </a:solidFill>
              </a:defRPr>
            </a:lvl1pPr>
          </a:lstStyle>
          <a:p>
            <a:r>
              <a:rPr lang="en-US" dirty="0"/>
              <a:t>Click to edit Master title style</a:t>
            </a:r>
          </a:p>
        </p:txBody>
      </p:sp>
      <p:sp>
        <p:nvSpPr>
          <p:cNvPr id="6" name="Rectangle 5">
            <a:extLst>
              <a:ext uri="{FF2B5EF4-FFF2-40B4-BE49-F238E27FC236}">
                <a16:creationId xmlns:a16="http://schemas.microsoft.com/office/drawing/2014/main" id="{63862828-67A2-364E-9271-1491DD882A08}"/>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7" name="Slide Number">
            <a:extLst>
              <a:ext uri="{FF2B5EF4-FFF2-40B4-BE49-F238E27FC236}">
                <a16:creationId xmlns:a16="http://schemas.microsoft.com/office/drawing/2014/main" id="{502BC9FB-DB2B-CE4E-BDEF-E8EF13785F47}"/>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8" name="Footer Placeholder 1">
            <a:extLst>
              <a:ext uri="{FF2B5EF4-FFF2-40B4-BE49-F238E27FC236}">
                <a16:creationId xmlns:a16="http://schemas.microsoft.com/office/drawing/2014/main" id="{70545191-8D54-7F41-AEB0-C1A26523DB0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0960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acts, profiles, contributo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76072" y="501090"/>
            <a:ext cx="4949825" cy="1525588"/>
          </a:xfrm>
        </p:spPr>
        <p:txBody>
          <a:bodyPr/>
          <a:lstStyle>
            <a:lvl1pPr>
              <a:lnSpc>
                <a:spcPct val="110000"/>
              </a:lnSpc>
              <a:defRPr sz="2800">
                <a:solidFill>
                  <a:schemeClr val="tx1"/>
                </a:solidFill>
              </a:defRPr>
            </a:lvl1pPr>
          </a:lstStyle>
          <a:p>
            <a:r>
              <a:rPr lang="en-US" dirty="0"/>
              <a:t>Click to edit Master title style</a:t>
            </a:r>
          </a:p>
        </p:txBody>
      </p:sp>
      <p:sp>
        <p:nvSpPr>
          <p:cNvPr id="8" name="Picture Placeholder 7">
            <a:extLst>
              <a:ext uri="{FF2B5EF4-FFF2-40B4-BE49-F238E27FC236}">
                <a16:creationId xmlns:a16="http://schemas.microsoft.com/office/drawing/2014/main" id="{AB8510EE-4140-AEDB-B7AB-EF1D4B72D2AD}"/>
              </a:ext>
            </a:extLst>
          </p:cNvPr>
          <p:cNvSpPr>
            <a:spLocks noGrp="1"/>
          </p:cNvSpPr>
          <p:nvPr>
            <p:ph type="pic" sz="quarter" idx="11" hasCustomPrompt="1"/>
          </p:nvPr>
        </p:nvSpPr>
        <p:spPr>
          <a:xfrm>
            <a:off x="576072" y="61214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0" name="Text Placeholder 9">
            <a:extLst>
              <a:ext uri="{FF2B5EF4-FFF2-40B4-BE49-F238E27FC236}">
                <a16:creationId xmlns:a16="http://schemas.microsoft.com/office/drawing/2014/main" id="{126F49A0-96BE-0B44-B1C8-17D765B10B3E}"/>
              </a:ext>
            </a:extLst>
          </p:cNvPr>
          <p:cNvSpPr>
            <a:spLocks noGrp="1"/>
          </p:cNvSpPr>
          <p:nvPr>
            <p:ph type="body" sz="quarter" idx="12"/>
          </p:nvPr>
        </p:nvSpPr>
        <p:spPr>
          <a:xfrm>
            <a:off x="3429000" y="60464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Picture Placeholder 7">
            <a:extLst>
              <a:ext uri="{FF2B5EF4-FFF2-40B4-BE49-F238E27FC236}">
                <a16:creationId xmlns:a16="http://schemas.microsoft.com/office/drawing/2014/main" id="{3F048335-9A0B-2C1F-47A6-67051F20075E}"/>
              </a:ext>
            </a:extLst>
          </p:cNvPr>
          <p:cNvSpPr>
            <a:spLocks noGrp="1"/>
          </p:cNvSpPr>
          <p:nvPr>
            <p:ph type="pic" sz="quarter" idx="13" hasCustomPrompt="1"/>
          </p:nvPr>
        </p:nvSpPr>
        <p:spPr>
          <a:xfrm>
            <a:off x="576072" y="9525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2" name="Text Placeholder 9">
            <a:extLst>
              <a:ext uri="{FF2B5EF4-FFF2-40B4-BE49-F238E27FC236}">
                <a16:creationId xmlns:a16="http://schemas.microsoft.com/office/drawing/2014/main" id="{D4772377-8015-4C99-7ED3-E4475C524D2A}"/>
              </a:ext>
            </a:extLst>
          </p:cNvPr>
          <p:cNvSpPr>
            <a:spLocks noGrp="1"/>
          </p:cNvSpPr>
          <p:nvPr>
            <p:ph type="body" sz="quarter" idx="14"/>
          </p:nvPr>
        </p:nvSpPr>
        <p:spPr>
          <a:xfrm>
            <a:off x="3429000" y="9450019"/>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Picture Placeholder 7">
            <a:extLst>
              <a:ext uri="{FF2B5EF4-FFF2-40B4-BE49-F238E27FC236}">
                <a16:creationId xmlns:a16="http://schemas.microsoft.com/office/drawing/2014/main" id="{E889D859-F4A1-3E97-F05E-8D134A25B9F2}"/>
              </a:ext>
            </a:extLst>
          </p:cNvPr>
          <p:cNvSpPr>
            <a:spLocks noGrp="1"/>
          </p:cNvSpPr>
          <p:nvPr>
            <p:ph type="pic" sz="quarter" idx="20" hasCustomPrompt="1"/>
          </p:nvPr>
        </p:nvSpPr>
        <p:spPr>
          <a:xfrm>
            <a:off x="576072" y="2667000"/>
            <a:ext cx="2473325" cy="2476500"/>
          </a:xfrm>
          <a:solidFill>
            <a:srgbClr val="E0E0E0"/>
          </a:solidFill>
        </p:spPr>
        <p:txBody>
          <a:bodyPr anchor="ctr"/>
          <a:lstStyle>
            <a:lvl1pPr algn="ctr">
              <a:defRPr>
                <a:solidFill>
                  <a:schemeClr val="tx1"/>
                </a:solidFill>
              </a:defRPr>
            </a:lvl1pPr>
          </a:lstStyle>
          <a:p>
            <a:r>
              <a:rPr lang="en-US" dirty="0"/>
              <a:t>Place imagery here</a:t>
            </a:r>
          </a:p>
        </p:txBody>
      </p:sp>
      <p:sp>
        <p:nvSpPr>
          <p:cNvPr id="18" name="Text Placeholder 9">
            <a:extLst>
              <a:ext uri="{FF2B5EF4-FFF2-40B4-BE49-F238E27FC236}">
                <a16:creationId xmlns:a16="http://schemas.microsoft.com/office/drawing/2014/main" id="{31D025A0-5106-DFB0-90B1-8B366B78913F}"/>
              </a:ext>
            </a:extLst>
          </p:cNvPr>
          <p:cNvSpPr>
            <a:spLocks noGrp="1"/>
          </p:cNvSpPr>
          <p:nvPr>
            <p:ph type="body" sz="quarter" idx="21"/>
          </p:nvPr>
        </p:nvSpPr>
        <p:spPr>
          <a:xfrm>
            <a:off x="3429000" y="25920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Picture Placeholder 7">
            <a:extLst>
              <a:ext uri="{FF2B5EF4-FFF2-40B4-BE49-F238E27FC236}">
                <a16:creationId xmlns:a16="http://schemas.microsoft.com/office/drawing/2014/main" id="{A33F8C74-1D30-FEA9-4F3C-636531C86142}"/>
              </a:ext>
            </a:extLst>
          </p:cNvPr>
          <p:cNvSpPr>
            <a:spLocks noGrp="1"/>
          </p:cNvSpPr>
          <p:nvPr>
            <p:ph type="pic" sz="quarter" idx="22" hasCustomPrompt="1"/>
          </p:nvPr>
        </p:nvSpPr>
        <p:spPr>
          <a:xfrm>
            <a:off x="12757150" y="61214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0" name="Text Placeholder 9">
            <a:extLst>
              <a:ext uri="{FF2B5EF4-FFF2-40B4-BE49-F238E27FC236}">
                <a16:creationId xmlns:a16="http://schemas.microsoft.com/office/drawing/2014/main" id="{A52D1EA1-405F-7875-BAB9-B258776E1460}"/>
              </a:ext>
            </a:extLst>
          </p:cNvPr>
          <p:cNvSpPr>
            <a:spLocks noGrp="1"/>
          </p:cNvSpPr>
          <p:nvPr>
            <p:ph type="body" sz="quarter" idx="23"/>
          </p:nvPr>
        </p:nvSpPr>
        <p:spPr>
          <a:xfrm>
            <a:off x="15617825" y="60464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Picture Placeholder 7">
            <a:extLst>
              <a:ext uri="{FF2B5EF4-FFF2-40B4-BE49-F238E27FC236}">
                <a16:creationId xmlns:a16="http://schemas.microsoft.com/office/drawing/2014/main" id="{2E690121-61A1-708E-E5B8-5B65A668E628}"/>
              </a:ext>
            </a:extLst>
          </p:cNvPr>
          <p:cNvSpPr>
            <a:spLocks noGrp="1"/>
          </p:cNvSpPr>
          <p:nvPr>
            <p:ph type="pic" sz="quarter" idx="24" hasCustomPrompt="1"/>
          </p:nvPr>
        </p:nvSpPr>
        <p:spPr>
          <a:xfrm>
            <a:off x="12757150" y="9525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2" name="Text Placeholder 9">
            <a:extLst>
              <a:ext uri="{FF2B5EF4-FFF2-40B4-BE49-F238E27FC236}">
                <a16:creationId xmlns:a16="http://schemas.microsoft.com/office/drawing/2014/main" id="{73849969-24A3-113A-C58E-4A4B0FB29BAD}"/>
              </a:ext>
            </a:extLst>
          </p:cNvPr>
          <p:cNvSpPr>
            <a:spLocks noGrp="1"/>
          </p:cNvSpPr>
          <p:nvPr>
            <p:ph type="body" sz="quarter" idx="25"/>
          </p:nvPr>
        </p:nvSpPr>
        <p:spPr>
          <a:xfrm>
            <a:off x="15617825" y="9450019"/>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3" name="Picture Placeholder 7">
            <a:extLst>
              <a:ext uri="{FF2B5EF4-FFF2-40B4-BE49-F238E27FC236}">
                <a16:creationId xmlns:a16="http://schemas.microsoft.com/office/drawing/2014/main" id="{F94AC7E0-2DC4-5DEB-8E1E-2F27996F98E6}"/>
              </a:ext>
            </a:extLst>
          </p:cNvPr>
          <p:cNvSpPr>
            <a:spLocks noGrp="1"/>
          </p:cNvSpPr>
          <p:nvPr>
            <p:ph type="pic" sz="quarter" idx="26" hasCustomPrompt="1"/>
          </p:nvPr>
        </p:nvSpPr>
        <p:spPr>
          <a:xfrm>
            <a:off x="12757150" y="2667000"/>
            <a:ext cx="2473325" cy="2476500"/>
          </a:xfrm>
          <a:solidFill>
            <a:srgbClr val="E0E0E0"/>
          </a:solidFill>
        </p:spPr>
        <p:txBody>
          <a:bodyPr anchor="ctr"/>
          <a:lstStyle>
            <a:lvl1pPr marL="0" marR="0" indent="0" algn="ctr" defTabSz="2438400" rtl="0" eaLnBrk="1" fontAlgn="auto" latinLnBrk="0" hangingPunct="1">
              <a:lnSpc>
                <a:spcPct val="110000"/>
              </a:lnSpc>
              <a:spcBef>
                <a:spcPts val="0"/>
              </a:spcBef>
              <a:spcAft>
                <a:spcPts val="0"/>
              </a:spcAft>
              <a:buClrTx/>
              <a:buSzTx/>
              <a:buFontTx/>
              <a:buNone/>
              <a:tabLst/>
              <a:defRPr>
                <a:solidFill>
                  <a:schemeClr val="tx1"/>
                </a:solidFill>
              </a:defRPr>
            </a:lvl1pPr>
          </a:lstStyle>
          <a:p>
            <a:pPr marL="0" marR="0" lvl="0" indent="0" algn="ctr" defTabSz="2438400"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4" name="Text Placeholder 9">
            <a:extLst>
              <a:ext uri="{FF2B5EF4-FFF2-40B4-BE49-F238E27FC236}">
                <a16:creationId xmlns:a16="http://schemas.microsoft.com/office/drawing/2014/main" id="{3E3566C7-C728-77B2-2A34-BBB83D482F56}"/>
              </a:ext>
            </a:extLst>
          </p:cNvPr>
          <p:cNvSpPr>
            <a:spLocks noGrp="1"/>
          </p:cNvSpPr>
          <p:nvPr>
            <p:ph type="body" sz="quarter" idx="27"/>
          </p:nvPr>
        </p:nvSpPr>
        <p:spPr>
          <a:xfrm>
            <a:off x="15617825" y="2592018"/>
            <a:ext cx="5708650" cy="2476500"/>
          </a:xfrm>
        </p:spPr>
        <p:txBody>
          <a:bodyPr/>
          <a:lstStyle>
            <a:lvl1pPr>
              <a:lnSpc>
                <a:spcPct val="110000"/>
              </a:lnSpc>
              <a:spcBef>
                <a:spcPts val="0"/>
              </a:spcBef>
              <a:defRPr sz="2800">
                <a:solidFill>
                  <a:schemeClr val="tx1"/>
                </a:solidFill>
              </a:defRPr>
            </a:lvl1pPr>
            <a:lvl2pPr marL="256032" indent="-256032">
              <a:lnSpc>
                <a:spcPct val="110000"/>
              </a:lnSpc>
              <a:spcBef>
                <a:spcPts val="0"/>
              </a:spcBef>
              <a:defRPr sz="2800">
                <a:solidFill>
                  <a:schemeClr val="tx1"/>
                </a:solidFill>
              </a:defRPr>
            </a:lvl2pPr>
            <a:lvl3pPr marL="512064" indent="-256032">
              <a:lnSpc>
                <a:spcPct val="110000"/>
              </a:lnSpc>
              <a:spcBef>
                <a:spcPts val="0"/>
              </a:spcBef>
              <a:defRPr sz="2800">
                <a:solidFill>
                  <a:schemeClr val="tx1"/>
                </a:solidFill>
              </a:defRPr>
            </a:lvl3pPr>
            <a:lvl4pPr marL="768096" indent="-256032">
              <a:lnSpc>
                <a:spcPct val="11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5" name="Rectangle 24">
            <a:extLst>
              <a:ext uri="{FF2B5EF4-FFF2-40B4-BE49-F238E27FC236}">
                <a16:creationId xmlns:a16="http://schemas.microsoft.com/office/drawing/2014/main" id="{CC64A2BC-7D43-C24B-A143-77A3FA5C72F3}"/>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26" name="Slide Number">
            <a:extLst>
              <a:ext uri="{FF2B5EF4-FFF2-40B4-BE49-F238E27FC236}">
                <a16:creationId xmlns:a16="http://schemas.microsoft.com/office/drawing/2014/main" id="{078ADDA7-48DB-2D49-A518-C2AFC5DF2D92}"/>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7" name="Footer Placeholder 1">
            <a:extLst>
              <a:ext uri="{FF2B5EF4-FFF2-40B4-BE49-F238E27FC236}">
                <a16:creationId xmlns:a16="http://schemas.microsoft.com/office/drawing/2014/main" id="{C3B04EAA-CFF7-894F-BD86-94A272D46D58}"/>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2936719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amp;A 1">
    <p:bg>
      <p:bgPr>
        <a:solidFill>
          <a:schemeClr val="tx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28BF8AD-492C-CE4D-8C92-C96AF03D3385}"/>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6" name="Picture Placeholder 10">
            <a:extLst>
              <a:ext uri="{FF2B5EF4-FFF2-40B4-BE49-F238E27FC236}">
                <a16:creationId xmlns:a16="http://schemas.microsoft.com/office/drawing/2014/main" id="{D840747B-424F-364E-8A04-143537C0F62E}"/>
              </a:ext>
            </a:extLst>
          </p:cNvPr>
          <p:cNvSpPr>
            <a:spLocks noGrp="1"/>
          </p:cNvSpPr>
          <p:nvPr>
            <p:ph type="pic" sz="quarter" idx="19" hasCustomPrompt="1"/>
          </p:nvPr>
        </p:nvSpPr>
        <p:spPr>
          <a:xfrm>
            <a:off x="9168482" y="4569088"/>
            <a:ext cx="3655784" cy="3657600"/>
          </a:xfrm>
          <a:solidFill>
            <a:srgbClr val="525252"/>
          </a:solidFill>
        </p:spPr>
        <p:txBody>
          <a:bodyPr anchor="ctr"/>
          <a:lstStyle>
            <a:lvl1pPr algn="ctr">
              <a:defRPr sz="3200">
                <a:solidFill>
                  <a:srgbClr val="F4F4F4"/>
                </a:solidFill>
              </a:defRPr>
            </a:lvl1pPr>
          </a:lstStyle>
          <a:p>
            <a:r>
              <a:rPr lang="en-US" dirty="0"/>
              <a:t>Place photo here</a:t>
            </a:r>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4" y="383874"/>
            <a:ext cx="11080420" cy="1288800"/>
          </a:xfrm>
        </p:spPr>
        <p:txBody>
          <a:bodyPr rIns="457200"/>
          <a:lstStyle>
            <a:lvl1pPr>
              <a:lnSpc>
                <a:spcPct val="100000"/>
              </a:lnSpc>
              <a:defRPr sz="6400">
                <a:solidFill>
                  <a:srgbClr val="F4F4F4"/>
                </a:solidFill>
              </a:defRPr>
            </a:lvl1pPr>
          </a:lstStyle>
          <a:p>
            <a:r>
              <a:rPr lang="en-US" dirty="0"/>
              <a:t>Click to edit Master title style</a:t>
            </a:r>
          </a:p>
        </p:txBody>
      </p:sp>
      <p:sp>
        <p:nvSpPr>
          <p:cNvPr id="17" name="Text Placeholder 5">
            <a:extLst>
              <a:ext uri="{FF2B5EF4-FFF2-40B4-BE49-F238E27FC236}">
                <a16:creationId xmlns:a16="http://schemas.microsoft.com/office/drawing/2014/main" id="{89B8784A-93E2-6C44-35E0-2AC43977EEB9}"/>
              </a:ext>
            </a:extLst>
          </p:cNvPr>
          <p:cNvSpPr>
            <a:spLocks noGrp="1"/>
          </p:cNvSpPr>
          <p:nvPr>
            <p:ph type="body" sz="quarter" idx="13" hasCustomPrompt="1"/>
          </p:nvPr>
        </p:nvSpPr>
        <p:spPr>
          <a:xfrm>
            <a:off x="13398940" y="4754665"/>
            <a:ext cx="7937060" cy="2896437"/>
          </a:xfrm>
        </p:spPr>
        <p:txBody>
          <a:bodyPr/>
          <a:lstStyle>
            <a:lvl1pPr>
              <a:lnSpc>
                <a:spcPct val="130000"/>
              </a:lnSpc>
              <a:spcAft>
                <a:spcPts val="1800"/>
              </a:spcAft>
              <a:defRPr sz="3600">
                <a:solidFill>
                  <a:srgbClr val="F4F4F4"/>
                </a:solidFill>
              </a:defRPr>
            </a:lvl1pPr>
          </a:lstStyle>
          <a:p>
            <a:r>
              <a:rPr lang="en-US" dirty="0" err="1"/>
              <a:t>Firstname</a:t>
            </a:r>
            <a:r>
              <a:rPr lang="en-US" dirty="0"/>
              <a:t> Lastname</a:t>
            </a:r>
            <a:br>
              <a:rPr lang="en-US" dirty="0"/>
            </a:br>
            <a:r>
              <a:rPr lang="en-US" dirty="0"/>
              <a:t>Company, Job Title</a:t>
            </a:r>
            <a:br>
              <a:rPr lang="en-US" dirty="0"/>
            </a:br>
            <a:r>
              <a:rPr lang="en-US" dirty="0"/>
              <a:t>Contact Info</a:t>
            </a:r>
          </a:p>
        </p:txBody>
      </p:sp>
      <p:sp>
        <p:nvSpPr>
          <p:cNvPr id="23" name="Slide Number">
            <a:extLst>
              <a:ext uri="{FF2B5EF4-FFF2-40B4-BE49-F238E27FC236}">
                <a16:creationId xmlns:a16="http://schemas.microsoft.com/office/drawing/2014/main" id="{C50B0A56-D401-4E41-A47A-DA7F363556A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4" name="Footer Placeholder 1">
            <a:extLst>
              <a:ext uri="{FF2B5EF4-FFF2-40B4-BE49-F238E27FC236}">
                <a16:creationId xmlns:a16="http://schemas.microsoft.com/office/drawing/2014/main" id="{59665B58-60AA-4345-8FB4-78A2A63025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29" name="Freeform: Shape 8">
            <a:extLst>
              <a:ext uri="{FF2B5EF4-FFF2-40B4-BE49-F238E27FC236}">
                <a16:creationId xmlns:a16="http://schemas.microsoft.com/office/drawing/2014/main" id="{1762DF95-8BDB-0349-8F35-7B2FEEEB33C0}"/>
              </a:ext>
            </a:extLst>
          </p:cNvPr>
          <p:cNvSpPr>
            <a:spLocks noChangeAspect="1"/>
          </p:cNvSpPr>
          <p:nvPr userDrawn="1"/>
        </p:nvSpPr>
        <p:spPr>
          <a:xfrm>
            <a:off x="7337866" y="2740288"/>
            <a:ext cx="1828800" cy="18288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grpSp>
        <p:nvGrpSpPr>
          <p:cNvPr id="30" name="Graphic 13">
            <a:extLst>
              <a:ext uri="{FF2B5EF4-FFF2-40B4-BE49-F238E27FC236}">
                <a16:creationId xmlns:a16="http://schemas.microsoft.com/office/drawing/2014/main" id="{E48CBCD0-C325-464F-B006-C89174643433}"/>
              </a:ext>
            </a:extLst>
          </p:cNvPr>
          <p:cNvGrpSpPr/>
          <p:nvPr userDrawn="1"/>
        </p:nvGrpSpPr>
        <p:grpSpPr>
          <a:xfrm>
            <a:off x="5512866" y="10057870"/>
            <a:ext cx="1828800" cy="1828801"/>
            <a:chOff x="4307513" y="10522525"/>
            <a:chExt cx="1828800" cy="1828801"/>
          </a:xfrm>
        </p:grpSpPr>
        <p:sp>
          <p:nvSpPr>
            <p:cNvPr id="31" name="Freeform: Shape 24">
              <a:extLst>
                <a:ext uri="{FF2B5EF4-FFF2-40B4-BE49-F238E27FC236}">
                  <a16:creationId xmlns:a16="http://schemas.microsoft.com/office/drawing/2014/main" id="{97543F2B-63AB-8647-B40D-BC6B3AC67A48}"/>
                </a:ext>
              </a:extLst>
            </p:cNvPr>
            <p:cNvSpPr/>
            <p:nvPr/>
          </p:nvSpPr>
          <p:spPr>
            <a:xfrm>
              <a:off x="4307513" y="10522525"/>
              <a:ext cx="1828800" cy="1828801"/>
            </a:xfrm>
            <a:custGeom>
              <a:avLst/>
              <a:gdLst>
                <a:gd name="connsiteX0" fmla="*/ 0 w 1828800"/>
                <a:gd name="connsiteY0" fmla="*/ 0 h 1828801"/>
                <a:gd name="connsiteX1" fmla="*/ 1828800 w 1828800"/>
                <a:gd name="connsiteY1" fmla="*/ 0 h 1828801"/>
                <a:gd name="connsiteX2" fmla="*/ 1828800 w 1828800"/>
                <a:gd name="connsiteY2" fmla="*/ 1828801 h 1828801"/>
                <a:gd name="connsiteX3" fmla="*/ 0 w 1828800"/>
                <a:gd name="connsiteY3" fmla="*/ 1828801 h 1828801"/>
              </a:gdLst>
              <a:ahLst/>
              <a:cxnLst>
                <a:cxn ang="0">
                  <a:pos x="connsiteX0" y="connsiteY0"/>
                </a:cxn>
                <a:cxn ang="0">
                  <a:pos x="connsiteX1" y="connsiteY1"/>
                </a:cxn>
                <a:cxn ang="0">
                  <a:pos x="connsiteX2" y="connsiteY2"/>
                </a:cxn>
                <a:cxn ang="0">
                  <a:pos x="connsiteX3" y="connsiteY3"/>
                </a:cxn>
              </a:cxnLst>
              <a:rect l="l" t="t" r="r" b="b"/>
              <a:pathLst>
                <a:path w="1828800" h="1828801">
                  <a:moveTo>
                    <a:pt x="0" y="0"/>
                  </a:moveTo>
                  <a:lnTo>
                    <a:pt x="1828800" y="0"/>
                  </a:lnTo>
                  <a:lnTo>
                    <a:pt x="1828800" y="1828801"/>
                  </a:lnTo>
                  <a:lnTo>
                    <a:pt x="0" y="1828801"/>
                  </a:lnTo>
                  <a:close/>
                </a:path>
              </a:pathLst>
            </a:custGeom>
            <a:solidFill>
              <a:srgbClr val="E9D9FF"/>
            </a:solidFill>
            <a:ln w="6773" cap="flat">
              <a:noFill/>
              <a:prstDash val="solid"/>
              <a:miter/>
            </a:ln>
          </p:spPr>
          <p:txBody>
            <a:bodyPr rtlCol="0" anchor="ctr"/>
            <a:lstStyle/>
            <a:p>
              <a:endParaRPr lang="uk-UA"/>
            </a:p>
          </p:txBody>
        </p:sp>
        <p:sp>
          <p:nvSpPr>
            <p:cNvPr id="32" name="Freeform: Shape 25">
              <a:extLst>
                <a:ext uri="{FF2B5EF4-FFF2-40B4-BE49-F238E27FC236}">
                  <a16:creationId xmlns:a16="http://schemas.microsoft.com/office/drawing/2014/main" id="{A57672DB-B3BF-B74A-9A31-0857737DE332}"/>
                </a:ext>
              </a:extLst>
            </p:cNvPr>
            <p:cNvSpPr/>
            <p:nvPr/>
          </p:nvSpPr>
          <p:spPr>
            <a:xfrm>
              <a:off x="4563557" y="10681632"/>
              <a:ext cx="1298427" cy="1492300"/>
            </a:xfrm>
            <a:custGeom>
              <a:avLst/>
              <a:gdLst>
                <a:gd name="connsiteX0" fmla="*/ 649215 w 1298427"/>
                <a:gd name="connsiteY0" fmla="*/ 1492300 h 1492300"/>
                <a:gd name="connsiteX1" fmla="*/ 458594 w 1298427"/>
                <a:gd name="connsiteY1" fmla="*/ 1077792 h 1492300"/>
                <a:gd name="connsiteX2" fmla="*/ 66817 w 1298427"/>
                <a:gd name="connsiteY2" fmla="*/ 1158673 h 1492300"/>
                <a:gd name="connsiteX3" fmla="*/ 9981 w 1298427"/>
                <a:gd name="connsiteY3" fmla="*/ 1119178 h 1492300"/>
                <a:gd name="connsiteX4" fmla="*/ 236741 w 1298427"/>
                <a:gd name="connsiteY4" fmla="*/ 774083 h 1492300"/>
                <a:gd name="connsiteX5" fmla="*/ 230523 w 1298427"/>
                <a:gd name="connsiteY5" fmla="*/ 746007 h 1492300"/>
                <a:gd name="connsiteX6" fmla="*/ 236693 w 1298427"/>
                <a:gd name="connsiteY6" fmla="*/ 718121 h 1492300"/>
                <a:gd name="connsiteX7" fmla="*/ 9981 w 1298427"/>
                <a:gd name="connsiteY7" fmla="*/ 373173 h 1492300"/>
                <a:gd name="connsiteX8" fmla="*/ 66817 w 1298427"/>
                <a:gd name="connsiteY8" fmla="*/ 333631 h 1492300"/>
                <a:gd name="connsiteX9" fmla="*/ 458594 w 1298427"/>
                <a:gd name="connsiteY9" fmla="*/ 414512 h 1492300"/>
                <a:gd name="connsiteX10" fmla="*/ 649215 w 1298427"/>
                <a:gd name="connsiteY10" fmla="*/ 0 h 1492300"/>
                <a:gd name="connsiteX11" fmla="*/ 834243 w 1298427"/>
                <a:gd name="connsiteY11" fmla="*/ 375310 h 1492300"/>
                <a:gd name="connsiteX12" fmla="*/ 877477 w 1298427"/>
                <a:gd name="connsiteY12" fmla="*/ 399794 h 1492300"/>
                <a:gd name="connsiteX13" fmla="*/ 1288490 w 1298427"/>
                <a:gd name="connsiteY13" fmla="*/ 373124 h 1492300"/>
                <a:gd name="connsiteX14" fmla="*/ 1026707 w 1298427"/>
                <a:gd name="connsiteY14" fmla="*/ 746149 h 1492300"/>
                <a:gd name="connsiteX15" fmla="*/ 1288490 w 1298427"/>
                <a:gd name="connsiteY15" fmla="*/ 1119178 h 1492300"/>
                <a:gd name="connsiteX16" fmla="*/ 877287 w 1298427"/>
                <a:gd name="connsiteY16" fmla="*/ 1092558 h 1492300"/>
                <a:gd name="connsiteX17" fmla="*/ 834100 w 1298427"/>
                <a:gd name="connsiteY17" fmla="*/ 1117186 h 1492300"/>
                <a:gd name="connsiteX18" fmla="*/ 649215 w 1298427"/>
                <a:gd name="connsiteY18" fmla="*/ 1492300 h 1492300"/>
                <a:gd name="connsiteX19" fmla="*/ 491918 w 1298427"/>
                <a:gd name="connsiteY19" fmla="*/ 1063602 h 1492300"/>
                <a:gd name="connsiteX20" fmla="*/ 649215 w 1298427"/>
                <a:gd name="connsiteY20" fmla="*/ 1457275 h 1492300"/>
                <a:gd name="connsiteX21" fmla="*/ 799462 w 1298427"/>
                <a:gd name="connsiteY21" fmla="*/ 1112377 h 1492300"/>
                <a:gd name="connsiteX22" fmla="*/ 759336 w 1298427"/>
                <a:gd name="connsiteY22" fmla="*/ 1051607 h 1492300"/>
                <a:gd name="connsiteX23" fmla="*/ 814959 w 1298427"/>
                <a:gd name="connsiteY23" fmla="*/ 986366 h 1492300"/>
                <a:gd name="connsiteX24" fmla="*/ 822200 w 1298427"/>
                <a:gd name="connsiteY24" fmla="*/ 888288 h 1492300"/>
                <a:gd name="connsiteX25" fmla="*/ 754141 w 1298427"/>
                <a:gd name="connsiteY25" fmla="*/ 929436 h 1492300"/>
                <a:gd name="connsiteX26" fmla="*/ 491918 w 1298427"/>
                <a:gd name="connsiteY26" fmla="*/ 1063602 h 1492300"/>
                <a:gd name="connsiteX27" fmla="*/ 259476 w 1298427"/>
                <a:gd name="connsiteY27" fmla="*/ 800607 h 1492300"/>
                <a:gd name="connsiteX28" fmla="*/ 40343 w 1298427"/>
                <a:gd name="connsiteY28" fmla="*/ 1101790 h 1492300"/>
                <a:gd name="connsiteX29" fmla="*/ 75902 w 1298427"/>
                <a:gd name="connsiteY29" fmla="*/ 1124908 h 1492300"/>
                <a:gd name="connsiteX30" fmla="*/ 454028 w 1298427"/>
                <a:gd name="connsiteY30" fmla="*/ 1041115 h 1492300"/>
                <a:gd name="connsiteX31" fmla="*/ 440136 w 1298427"/>
                <a:gd name="connsiteY31" fmla="*/ 866816 h 1492300"/>
                <a:gd name="connsiteX32" fmla="*/ 337589 w 1298427"/>
                <a:gd name="connsiteY32" fmla="*/ 797695 h 1492300"/>
                <a:gd name="connsiteX33" fmla="*/ 259476 w 1298427"/>
                <a:gd name="connsiteY33" fmla="*/ 800607 h 1492300"/>
                <a:gd name="connsiteX34" fmla="*/ 890935 w 1298427"/>
                <a:gd name="connsiteY34" fmla="*/ 1060351 h 1492300"/>
                <a:gd name="connsiteX35" fmla="*/ 1258131 w 1298427"/>
                <a:gd name="connsiteY35" fmla="*/ 1101838 h 1492300"/>
                <a:gd name="connsiteX36" fmla="*/ 998049 w 1298427"/>
                <a:gd name="connsiteY36" fmla="*/ 768109 h 1492300"/>
                <a:gd name="connsiteX37" fmla="*/ 858437 w 1298427"/>
                <a:gd name="connsiteY37" fmla="*/ 865408 h 1492300"/>
                <a:gd name="connsiteX38" fmla="*/ 849740 w 1298427"/>
                <a:gd name="connsiteY38" fmla="*/ 990254 h 1492300"/>
                <a:gd name="connsiteX39" fmla="*/ 891518 w 1298427"/>
                <a:gd name="connsiteY39" fmla="*/ 1051702 h 1492300"/>
                <a:gd name="connsiteX40" fmla="*/ 890935 w 1298427"/>
                <a:gd name="connsiteY40" fmla="*/ 1060351 h 1492300"/>
                <a:gd name="connsiteX41" fmla="*/ 825403 w 1298427"/>
                <a:gd name="connsiteY41" fmla="*/ 1020564 h 1492300"/>
                <a:gd name="connsiteX42" fmla="*/ 794314 w 1298427"/>
                <a:gd name="connsiteY42" fmla="*/ 1051654 h 1492300"/>
                <a:gd name="connsiteX43" fmla="*/ 825403 w 1298427"/>
                <a:gd name="connsiteY43" fmla="*/ 1082744 h 1492300"/>
                <a:gd name="connsiteX44" fmla="*/ 856493 w 1298427"/>
                <a:gd name="connsiteY44" fmla="*/ 1051654 h 1492300"/>
                <a:gd name="connsiteX45" fmla="*/ 825403 w 1298427"/>
                <a:gd name="connsiteY45" fmla="*/ 1020564 h 1492300"/>
                <a:gd name="connsiteX46" fmla="*/ 476130 w 1298427"/>
                <a:gd name="connsiteY46" fmla="*/ 889453 h 1492300"/>
                <a:gd name="connsiteX47" fmla="*/ 487401 w 1298427"/>
                <a:gd name="connsiteY47" fmla="*/ 1026782 h 1492300"/>
                <a:gd name="connsiteX48" fmla="*/ 736409 w 1298427"/>
                <a:gd name="connsiteY48" fmla="*/ 899315 h 1492300"/>
                <a:gd name="connsiteX49" fmla="*/ 824144 w 1298427"/>
                <a:gd name="connsiteY49" fmla="*/ 845833 h 1492300"/>
                <a:gd name="connsiteX50" fmla="*/ 825986 w 1298427"/>
                <a:gd name="connsiteY50" fmla="*/ 746102 h 1492300"/>
                <a:gd name="connsiteX51" fmla="*/ 861011 w 1298427"/>
                <a:gd name="connsiteY51" fmla="*/ 746102 h 1492300"/>
                <a:gd name="connsiteX52" fmla="*/ 859941 w 1298427"/>
                <a:gd name="connsiteY52" fmla="*/ 822661 h 1492300"/>
                <a:gd name="connsiteX53" fmla="*/ 969147 w 1298427"/>
                <a:gd name="connsiteY53" fmla="*/ 746102 h 1492300"/>
                <a:gd name="connsiteX54" fmla="*/ 736456 w 1298427"/>
                <a:gd name="connsiteY54" fmla="*/ 592937 h 1492300"/>
                <a:gd name="connsiteX55" fmla="*/ 649263 w 1298427"/>
                <a:gd name="connsiteY55" fmla="*/ 544169 h 1492300"/>
                <a:gd name="connsiteX56" fmla="*/ 560851 w 1298427"/>
                <a:gd name="connsiteY56" fmla="*/ 592984 h 1492300"/>
                <a:gd name="connsiteX57" fmla="*/ 543362 w 1298427"/>
                <a:gd name="connsiteY57" fmla="*/ 562721 h 1492300"/>
                <a:gd name="connsiteX58" fmla="*/ 611806 w 1298427"/>
                <a:gd name="connsiteY58" fmla="*/ 524492 h 1492300"/>
                <a:gd name="connsiteX59" fmla="*/ 487495 w 1298427"/>
                <a:gd name="connsiteY59" fmla="*/ 464935 h 1492300"/>
                <a:gd name="connsiteX60" fmla="*/ 472391 w 1298427"/>
                <a:gd name="connsiteY60" fmla="*/ 746149 h 1492300"/>
                <a:gd name="connsiteX61" fmla="*/ 474240 w 1298427"/>
                <a:gd name="connsiteY61" fmla="*/ 847045 h 1492300"/>
                <a:gd name="connsiteX62" fmla="*/ 560803 w 1298427"/>
                <a:gd name="connsiteY62" fmla="*/ 899268 h 1492300"/>
                <a:gd name="connsiteX63" fmla="*/ 543314 w 1298427"/>
                <a:gd name="connsiteY63" fmla="*/ 929531 h 1492300"/>
                <a:gd name="connsiteX64" fmla="*/ 476130 w 1298427"/>
                <a:gd name="connsiteY64" fmla="*/ 889453 h 1492300"/>
                <a:gd name="connsiteX65" fmla="*/ 358283 w 1298427"/>
                <a:gd name="connsiteY65" fmla="*/ 769518 h 1492300"/>
                <a:gd name="connsiteX66" fmla="*/ 438531 w 1298427"/>
                <a:gd name="connsiteY66" fmla="*/ 824165 h 1492300"/>
                <a:gd name="connsiteX67" fmla="*/ 437413 w 1298427"/>
                <a:gd name="connsiteY67" fmla="*/ 746149 h 1492300"/>
                <a:gd name="connsiteX68" fmla="*/ 454076 w 1298427"/>
                <a:gd name="connsiteY68" fmla="*/ 450605 h 1492300"/>
                <a:gd name="connsiteX69" fmla="*/ 75853 w 1298427"/>
                <a:gd name="connsiteY69" fmla="*/ 367441 h 1492300"/>
                <a:gd name="connsiteX70" fmla="*/ 40294 w 1298427"/>
                <a:gd name="connsiteY70" fmla="*/ 390515 h 1492300"/>
                <a:gd name="connsiteX71" fmla="*/ 259281 w 1298427"/>
                <a:gd name="connsiteY71" fmla="*/ 691455 h 1492300"/>
                <a:gd name="connsiteX72" fmla="*/ 296540 w 1298427"/>
                <a:gd name="connsiteY72" fmla="*/ 679940 h 1492300"/>
                <a:gd name="connsiteX73" fmla="*/ 362606 w 1298427"/>
                <a:gd name="connsiteY73" fmla="*/ 746007 h 1492300"/>
                <a:gd name="connsiteX74" fmla="*/ 358283 w 1298427"/>
                <a:gd name="connsiteY74" fmla="*/ 769518 h 1492300"/>
                <a:gd name="connsiteX75" fmla="*/ 296540 w 1298427"/>
                <a:gd name="connsiteY75" fmla="*/ 714870 h 1492300"/>
                <a:gd name="connsiteX76" fmla="*/ 265451 w 1298427"/>
                <a:gd name="connsiteY76" fmla="*/ 745960 h 1492300"/>
                <a:gd name="connsiteX77" fmla="*/ 296540 w 1298427"/>
                <a:gd name="connsiteY77" fmla="*/ 777049 h 1492300"/>
                <a:gd name="connsiteX78" fmla="*/ 327630 w 1298427"/>
                <a:gd name="connsiteY78" fmla="*/ 745960 h 1492300"/>
                <a:gd name="connsiteX79" fmla="*/ 296540 w 1298427"/>
                <a:gd name="connsiteY79" fmla="*/ 714870 h 1492300"/>
                <a:gd name="connsiteX80" fmla="*/ 686862 w 1298427"/>
                <a:gd name="connsiteY80" fmla="*/ 524736 h 1492300"/>
                <a:gd name="connsiteX81" fmla="*/ 754094 w 1298427"/>
                <a:gd name="connsiteY81" fmla="*/ 562768 h 1492300"/>
                <a:gd name="connsiteX82" fmla="*/ 998002 w 1298427"/>
                <a:gd name="connsiteY82" fmla="*/ 724245 h 1492300"/>
                <a:gd name="connsiteX83" fmla="*/ 1258084 w 1298427"/>
                <a:gd name="connsiteY83" fmla="*/ 390515 h 1492300"/>
                <a:gd name="connsiteX84" fmla="*/ 891132 w 1298427"/>
                <a:gd name="connsiteY84" fmla="*/ 432000 h 1492300"/>
                <a:gd name="connsiteX85" fmla="*/ 891762 w 1298427"/>
                <a:gd name="connsiteY85" fmla="*/ 440890 h 1492300"/>
                <a:gd name="connsiteX86" fmla="*/ 825695 w 1298427"/>
                <a:gd name="connsiteY86" fmla="*/ 506955 h 1492300"/>
                <a:gd name="connsiteX87" fmla="*/ 774448 w 1298427"/>
                <a:gd name="connsiteY87" fmla="*/ 482569 h 1492300"/>
                <a:gd name="connsiteX88" fmla="*/ 686862 w 1298427"/>
                <a:gd name="connsiteY88" fmla="*/ 524736 h 1492300"/>
                <a:gd name="connsiteX89" fmla="*/ 491918 w 1298427"/>
                <a:gd name="connsiteY89" fmla="*/ 428649 h 1492300"/>
                <a:gd name="connsiteX90" fmla="*/ 649405 w 1298427"/>
                <a:gd name="connsiteY90" fmla="*/ 504624 h 1492300"/>
                <a:gd name="connsiteX91" fmla="*/ 760312 w 1298427"/>
                <a:gd name="connsiteY91" fmla="*/ 450508 h 1492300"/>
                <a:gd name="connsiteX92" fmla="*/ 759580 w 1298427"/>
                <a:gd name="connsiteY92" fmla="*/ 440841 h 1492300"/>
                <a:gd name="connsiteX93" fmla="*/ 799563 w 1298427"/>
                <a:gd name="connsiteY93" fmla="*/ 380120 h 1492300"/>
                <a:gd name="connsiteX94" fmla="*/ 649215 w 1298427"/>
                <a:gd name="connsiteY94" fmla="*/ 34976 h 1492300"/>
                <a:gd name="connsiteX95" fmla="*/ 491918 w 1298427"/>
                <a:gd name="connsiteY95" fmla="*/ 428649 h 1492300"/>
                <a:gd name="connsiteX96" fmla="*/ 825695 w 1298427"/>
                <a:gd name="connsiteY96" fmla="*/ 409752 h 1492300"/>
                <a:gd name="connsiteX97" fmla="*/ 794605 w 1298427"/>
                <a:gd name="connsiteY97" fmla="*/ 440841 h 1492300"/>
                <a:gd name="connsiteX98" fmla="*/ 825695 w 1298427"/>
                <a:gd name="connsiteY98" fmla="*/ 471931 h 1492300"/>
                <a:gd name="connsiteX99" fmla="*/ 856784 w 1298427"/>
                <a:gd name="connsiteY99" fmla="*/ 440841 h 1492300"/>
                <a:gd name="connsiteX100" fmla="*/ 825695 w 1298427"/>
                <a:gd name="connsiteY100" fmla="*/ 409752 h 1492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1298427" h="1492300">
                  <a:moveTo>
                    <a:pt x="649215" y="1492300"/>
                  </a:moveTo>
                  <a:cubicBezTo>
                    <a:pt x="554389" y="1492300"/>
                    <a:pt x="489683" y="1309698"/>
                    <a:pt x="458594" y="1077792"/>
                  </a:cubicBezTo>
                  <a:cubicBezTo>
                    <a:pt x="288525" y="1148425"/>
                    <a:pt x="145173" y="1179609"/>
                    <a:pt x="66817" y="1158673"/>
                  </a:cubicBezTo>
                  <a:cubicBezTo>
                    <a:pt x="39954" y="1151480"/>
                    <a:pt x="20815" y="1138170"/>
                    <a:pt x="9981" y="1119178"/>
                  </a:cubicBezTo>
                  <a:cubicBezTo>
                    <a:pt x="-44813" y="1023138"/>
                    <a:pt x="139392" y="853995"/>
                    <a:pt x="236741" y="774083"/>
                  </a:cubicBezTo>
                  <a:cubicBezTo>
                    <a:pt x="232710" y="765535"/>
                    <a:pt x="230523" y="756059"/>
                    <a:pt x="230523" y="746007"/>
                  </a:cubicBezTo>
                  <a:cubicBezTo>
                    <a:pt x="230523" y="736044"/>
                    <a:pt x="232710" y="726575"/>
                    <a:pt x="236693" y="718121"/>
                  </a:cubicBezTo>
                  <a:cubicBezTo>
                    <a:pt x="139003" y="637918"/>
                    <a:pt x="-44717" y="468968"/>
                    <a:pt x="9981" y="373173"/>
                  </a:cubicBezTo>
                  <a:cubicBezTo>
                    <a:pt x="20815" y="354130"/>
                    <a:pt x="39954" y="340820"/>
                    <a:pt x="66817" y="333631"/>
                  </a:cubicBezTo>
                  <a:cubicBezTo>
                    <a:pt x="145076" y="312596"/>
                    <a:pt x="288477" y="343880"/>
                    <a:pt x="458594" y="414512"/>
                  </a:cubicBezTo>
                  <a:cubicBezTo>
                    <a:pt x="489683" y="182603"/>
                    <a:pt x="554389" y="0"/>
                    <a:pt x="649215" y="0"/>
                  </a:cubicBezTo>
                  <a:cubicBezTo>
                    <a:pt x="761375" y="0"/>
                    <a:pt x="814715" y="251389"/>
                    <a:pt x="834243" y="375310"/>
                  </a:cubicBezTo>
                  <a:cubicBezTo>
                    <a:pt x="851637" y="377544"/>
                    <a:pt x="867032" y="386629"/>
                    <a:pt x="877477" y="399794"/>
                  </a:cubicBezTo>
                  <a:cubicBezTo>
                    <a:pt x="993917" y="354567"/>
                    <a:pt x="1233260" y="276601"/>
                    <a:pt x="1288490" y="373124"/>
                  </a:cubicBezTo>
                  <a:cubicBezTo>
                    <a:pt x="1335469" y="455317"/>
                    <a:pt x="1210528" y="603042"/>
                    <a:pt x="1026707" y="746149"/>
                  </a:cubicBezTo>
                  <a:cubicBezTo>
                    <a:pt x="1210474" y="889209"/>
                    <a:pt x="1335422" y="1036936"/>
                    <a:pt x="1288490" y="1119178"/>
                  </a:cubicBezTo>
                  <a:cubicBezTo>
                    <a:pt x="1233307" y="1215847"/>
                    <a:pt x="994019" y="1137831"/>
                    <a:pt x="877287" y="1092558"/>
                  </a:cubicBezTo>
                  <a:cubicBezTo>
                    <a:pt x="866890" y="1105719"/>
                    <a:pt x="851589" y="1114856"/>
                    <a:pt x="834100" y="1117186"/>
                  </a:cubicBezTo>
                  <a:cubicBezTo>
                    <a:pt x="814525" y="1241497"/>
                    <a:pt x="761138" y="1492300"/>
                    <a:pt x="649215" y="1492300"/>
                  </a:cubicBezTo>
                  <a:close/>
                  <a:moveTo>
                    <a:pt x="491918" y="1063602"/>
                  </a:moveTo>
                  <a:cubicBezTo>
                    <a:pt x="523638" y="1305471"/>
                    <a:pt x="588926" y="1457275"/>
                    <a:pt x="649215" y="1457275"/>
                  </a:cubicBezTo>
                  <a:cubicBezTo>
                    <a:pt x="697550" y="1457275"/>
                    <a:pt x="762107" y="1350507"/>
                    <a:pt x="799462" y="1112377"/>
                  </a:cubicBezTo>
                  <a:cubicBezTo>
                    <a:pt x="775904" y="1102271"/>
                    <a:pt x="759336" y="1078856"/>
                    <a:pt x="759336" y="1051607"/>
                  </a:cubicBezTo>
                  <a:cubicBezTo>
                    <a:pt x="759336" y="1018722"/>
                    <a:pt x="783483" y="991419"/>
                    <a:pt x="814959" y="986366"/>
                  </a:cubicBezTo>
                  <a:cubicBezTo>
                    <a:pt x="817973" y="954064"/>
                    <a:pt x="820398" y="921321"/>
                    <a:pt x="822200" y="888288"/>
                  </a:cubicBezTo>
                  <a:cubicBezTo>
                    <a:pt x="799705" y="902376"/>
                    <a:pt x="776920" y="916072"/>
                    <a:pt x="754141" y="929436"/>
                  </a:cubicBezTo>
                  <a:cubicBezTo>
                    <a:pt x="663934" y="982139"/>
                    <a:pt x="575136" y="1027317"/>
                    <a:pt x="491918" y="1063602"/>
                  </a:cubicBezTo>
                  <a:close/>
                  <a:moveTo>
                    <a:pt x="259476" y="800607"/>
                  </a:moveTo>
                  <a:cubicBezTo>
                    <a:pt x="75464" y="951199"/>
                    <a:pt x="16491" y="1060012"/>
                    <a:pt x="40343" y="1101790"/>
                  </a:cubicBezTo>
                  <a:cubicBezTo>
                    <a:pt x="46415" y="1112424"/>
                    <a:pt x="58365" y="1120200"/>
                    <a:pt x="75902" y="1124908"/>
                  </a:cubicBezTo>
                  <a:cubicBezTo>
                    <a:pt x="146533" y="1143711"/>
                    <a:pt x="288379" y="1110528"/>
                    <a:pt x="454028" y="1041115"/>
                  </a:cubicBezTo>
                  <a:cubicBezTo>
                    <a:pt x="447472" y="984815"/>
                    <a:pt x="442859" y="926178"/>
                    <a:pt x="440136" y="866816"/>
                  </a:cubicBezTo>
                  <a:cubicBezTo>
                    <a:pt x="405014" y="844376"/>
                    <a:pt x="370766" y="821300"/>
                    <a:pt x="337589" y="797695"/>
                  </a:cubicBezTo>
                  <a:cubicBezTo>
                    <a:pt x="316360" y="814648"/>
                    <a:pt x="281967" y="816003"/>
                    <a:pt x="259476" y="800607"/>
                  </a:cubicBezTo>
                  <a:close/>
                  <a:moveTo>
                    <a:pt x="890935" y="1060351"/>
                  </a:moveTo>
                  <a:cubicBezTo>
                    <a:pt x="1111624" y="1146135"/>
                    <a:pt x="1234235" y="1143616"/>
                    <a:pt x="1258131" y="1101838"/>
                  </a:cubicBezTo>
                  <a:cubicBezTo>
                    <a:pt x="1288009" y="1049520"/>
                    <a:pt x="1189978" y="916709"/>
                    <a:pt x="998049" y="768109"/>
                  </a:cubicBezTo>
                  <a:cubicBezTo>
                    <a:pt x="953941" y="801332"/>
                    <a:pt x="906914" y="833979"/>
                    <a:pt x="858437" y="865408"/>
                  </a:cubicBezTo>
                  <a:cubicBezTo>
                    <a:pt x="856540" y="907524"/>
                    <a:pt x="853628" y="949255"/>
                    <a:pt x="849740" y="990254"/>
                  </a:cubicBezTo>
                  <a:cubicBezTo>
                    <a:pt x="874178" y="999919"/>
                    <a:pt x="891518" y="1023822"/>
                    <a:pt x="891518" y="1051702"/>
                  </a:cubicBezTo>
                  <a:cubicBezTo>
                    <a:pt x="891471" y="1054621"/>
                    <a:pt x="891274" y="1057486"/>
                    <a:pt x="890935" y="1060351"/>
                  </a:cubicBezTo>
                  <a:close/>
                  <a:moveTo>
                    <a:pt x="825403" y="1020564"/>
                  </a:moveTo>
                  <a:cubicBezTo>
                    <a:pt x="808253" y="1020564"/>
                    <a:pt x="794314" y="1034504"/>
                    <a:pt x="794314" y="1051654"/>
                  </a:cubicBezTo>
                  <a:cubicBezTo>
                    <a:pt x="794314" y="1068804"/>
                    <a:pt x="808253" y="1082744"/>
                    <a:pt x="825403" y="1082744"/>
                  </a:cubicBezTo>
                  <a:cubicBezTo>
                    <a:pt x="842554" y="1082744"/>
                    <a:pt x="856493" y="1068804"/>
                    <a:pt x="856493" y="1051654"/>
                  </a:cubicBezTo>
                  <a:cubicBezTo>
                    <a:pt x="856493" y="1034504"/>
                    <a:pt x="842506" y="1020564"/>
                    <a:pt x="825403" y="1020564"/>
                  </a:cubicBezTo>
                  <a:close/>
                  <a:moveTo>
                    <a:pt x="476130" y="889453"/>
                  </a:moveTo>
                  <a:cubicBezTo>
                    <a:pt x="478704" y="937598"/>
                    <a:pt x="482544" y="983501"/>
                    <a:pt x="487401" y="1026782"/>
                  </a:cubicBezTo>
                  <a:cubicBezTo>
                    <a:pt x="567407" y="991568"/>
                    <a:pt x="652128" y="948523"/>
                    <a:pt x="736409" y="899315"/>
                  </a:cubicBezTo>
                  <a:cubicBezTo>
                    <a:pt x="766773" y="881582"/>
                    <a:pt x="796061" y="863755"/>
                    <a:pt x="824144" y="845833"/>
                  </a:cubicBezTo>
                  <a:cubicBezTo>
                    <a:pt x="825356" y="812752"/>
                    <a:pt x="825986" y="779474"/>
                    <a:pt x="825986" y="746102"/>
                  </a:cubicBezTo>
                  <a:lnTo>
                    <a:pt x="861011" y="746102"/>
                  </a:lnTo>
                  <a:cubicBezTo>
                    <a:pt x="861011" y="771705"/>
                    <a:pt x="860625" y="797254"/>
                    <a:pt x="859941" y="822661"/>
                  </a:cubicBezTo>
                  <a:cubicBezTo>
                    <a:pt x="898853" y="797010"/>
                    <a:pt x="935335" y="771360"/>
                    <a:pt x="969147" y="746102"/>
                  </a:cubicBezTo>
                  <a:cubicBezTo>
                    <a:pt x="901576" y="695681"/>
                    <a:pt x="823609" y="643798"/>
                    <a:pt x="736456" y="592937"/>
                  </a:cubicBezTo>
                  <a:cubicBezTo>
                    <a:pt x="707216" y="575888"/>
                    <a:pt x="678117" y="559564"/>
                    <a:pt x="649263" y="544169"/>
                  </a:cubicBezTo>
                  <a:cubicBezTo>
                    <a:pt x="619582" y="559808"/>
                    <a:pt x="590091" y="576078"/>
                    <a:pt x="560851" y="592984"/>
                  </a:cubicBezTo>
                  <a:lnTo>
                    <a:pt x="543362" y="562721"/>
                  </a:lnTo>
                  <a:cubicBezTo>
                    <a:pt x="566046" y="549608"/>
                    <a:pt x="588879" y="536880"/>
                    <a:pt x="611806" y="524492"/>
                  </a:cubicBezTo>
                  <a:cubicBezTo>
                    <a:pt x="569500" y="502729"/>
                    <a:pt x="527817" y="482812"/>
                    <a:pt x="487495" y="464935"/>
                  </a:cubicBezTo>
                  <a:cubicBezTo>
                    <a:pt x="477931" y="549608"/>
                    <a:pt x="472391" y="644089"/>
                    <a:pt x="472391" y="746149"/>
                  </a:cubicBezTo>
                  <a:cubicBezTo>
                    <a:pt x="472391" y="780687"/>
                    <a:pt x="473021" y="814357"/>
                    <a:pt x="474240" y="847045"/>
                  </a:cubicBezTo>
                  <a:cubicBezTo>
                    <a:pt x="502607" y="864920"/>
                    <a:pt x="531509" y="882361"/>
                    <a:pt x="560803" y="899268"/>
                  </a:cubicBezTo>
                  <a:lnTo>
                    <a:pt x="543314" y="929531"/>
                  </a:lnTo>
                  <a:cubicBezTo>
                    <a:pt x="520678" y="916512"/>
                    <a:pt x="498285" y="903108"/>
                    <a:pt x="476130" y="889453"/>
                  </a:cubicBezTo>
                  <a:close/>
                  <a:moveTo>
                    <a:pt x="358283" y="769518"/>
                  </a:moveTo>
                  <a:cubicBezTo>
                    <a:pt x="384417" y="788076"/>
                    <a:pt x="411183" y="806337"/>
                    <a:pt x="438531" y="824165"/>
                  </a:cubicBezTo>
                  <a:cubicBezTo>
                    <a:pt x="437806" y="798128"/>
                    <a:pt x="437413" y="772091"/>
                    <a:pt x="437413" y="746149"/>
                  </a:cubicBezTo>
                  <a:cubicBezTo>
                    <a:pt x="437413" y="646520"/>
                    <a:pt x="443049" y="545137"/>
                    <a:pt x="454076" y="450605"/>
                  </a:cubicBezTo>
                  <a:cubicBezTo>
                    <a:pt x="288233" y="380702"/>
                    <a:pt x="147942" y="348058"/>
                    <a:pt x="75853" y="367441"/>
                  </a:cubicBezTo>
                  <a:cubicBezTo>
                    <a:pt x="58316" y="372104"/>
                    <a:pt x="46366" y="379877"/>
                    <a:pt x="40294" y="390515"/>
                  </a:cubicBezTo>
                  <a:cubicBezTo>
                    <a:pt x="16443" y="432243"/>
                    <a:pt x="75464" y="540958"/>
                    <a:pt x="259281" y="691455"/>
                  </a:cubicBezTo>
                  <a:cubicBezTo>
                    <a:pt x="269872" y="684214"/>
                    <a:pt x="282696" y="679940"/>
                    <a:pt x="296540" y="679940"/>
                  </a:cubicBezTo>
                  <a:cubicBezTo>
                    <a:pt x="332973" y="679940"/>
                    <a:pt x="362606" y="709573"/>
                    <a:pt x="362606" y="746007"/>
                  </a:cubicBezTo>
                  <a:cubicBezTo>
                    <a:pt x="362606" y="754264"/>
                    <a:pt x="361100" y="762229"/>
                    <a:pt x="358283" y="769518"/>
                  </a:cubicBezTo>
                  <a:close/>
                  <a:moveTo>
                    <a:pt x="296540" y="714870"/>
                  </a:moveTo>
                  <a:cubicBezTo>
                    <a:pt x="279392" y="714870"/>
                    <a:pt x="265451" y="728810"/>
                    <a:pt x="265451" y="745960"/>
                  </a:cubicBezTo>
                  <a:cubicBezTo>
                    <a:pt x="265451" y="763103"/>
                    <a:pt x="279392" y="777049"/>
                    <a:pt x="296540" y="777049"/>
                  </a:cubicBezTo>
                  <a:cubicBezTo>
                    <a:pt x="313688" y="777049"/>
                    <a:pt x="327630" y="763103"/>
                    <a:pt x="327630" y="745960"/>
                  </a:cubicBezTo>
                  <a:cubicBezTo>
                    <a:pt x="327630" y="728810"/>
                    <a:pt x="313688" y="714870"/>
                    <a:pt x="296540" y="714870"/>
                  </a:cubicBezTo>
                  <a:close/>
                  <a:moveTo>
                    <a:pt x="686862" y="524736"/>
                  </a:moveTo>
                  <a:cubicBezTo>
                    <a:pt x="709112" y="536928"/>
                    <a:pt x="731552" y="549608"/>
                    <a:pt x="754094" y="562768"/>
                  </a:cubicBezTo>
                  <a:cubicBezTo>
                    <a:pt x="839052" y="612369"/>
                    <a:pt x="922702" y="667646"/>
                    <a:pt x="998002" y="724245"/>
                  </a:cubicBezTo>
                  <a:cubicBezTo>
                    <a:pt x="1189931" y="575597"/>
                    <a:pt x="1288009" y="442833"/>
                    <a:pt x="1258084" y="390515"/>
                  </a:cubicBezTo>
                  <a:cubicBezTo>
                    <a:pt x="1234283" y="348884"/>
                    <a:pt x="1111814" y="346261"/>
                    <a:pt x="891132" y="432000"/>
                  </a:cubicBezTo>
                  <a:cubicBezTo>
                    <a:pt x="891518" y="434915"/>
                    <a:pt x="891762" y="437878"/>
                    <a:pt x="891762" y="440890"/>
                  </a:cubicBezTo>
                  <a:cubicBezTo>
                    <a:pt x="891762" y="477323"/>
                    <a:pt x="862128" y="506955"/>
                    <a:pt x="825695" y="506955"/>
                  </a:cubicBezTo>
                  <a:cubicBezTo>
                    <a:pt x="805050" y="506955"/>
                    <a:pt x="786592" y="497434"/>
                    <a:pt x="774448" y="482569"/>
                  </a:cubicBezTo>
                  <a:cubicBezTo>
                    <a:pt x="745248" y="495879"/>
                    <a:pt x="716007" y="510015"/>
                    <a:pt x="686862" y="524736"/>
                  </a:cubicBezTo>
                  <a:close/>
                  <a:moveTo>
                    <a:pt x="491918" y="428649"/>
                  </a:moveTo>
                  <a:cubicBezTo>
                    <a:pt x="542637" y="450799"/>
                    <a:pt x="595489" y="476206"/>
                    <a:pt x="649405" y="504624"/>
                  </a:cubicBezTo>
                  <a:cubicBezTo>
                    <a:pt x="686279" y="485532"/>
                    <a:pt x="723295" y="467413"/>
                    <a:pt x="760312" y="450508"/>
                  </a:cubicBezTo>
                  <a:cubicBezTo>
                    <a:pt x="759824" y="447350"/>
                    <a:pt x="759580" y="444096"/>
                    <a:pt x="759580" y="440841"/>
                  </a:cubicBezTo>
                  <a:cubicBezTo>
                    <a:pt x="759580" y="413686"/>
                    <a:pt x="776100" y="390272"/>
                    <a:pt x="799563" y="380120"/>
                  </a:cubicBezTo>
                  <a:cubicBezTo>
                    <a:pt x="762303" y="141895"/>
                    <a:pt x="697645" y="34976"/>
                    <a:pt x="649215" y="34976"/>
                  </a:cubicBezTo>
                  <a:cubicBezTo>
                    <a:pt x="588926" y="34976"/>
                    <a:pt x="523638" y="186830"/>
                    <a:pt x="491918" y="428649"/>
                  </a:cubicBezTo>
                  <a:close/>
                  <a:moveTo>
                    <a:pt x="825695" y="409752"/>
                  </a:moveTo>
                  <a:cubicBezTo>
                    <a:pt x="808545" y="409752"/>
                    <a:pt x="794605" y="423693"/>
                    <a:pt x="794605" y="440841"/>
                  </a:cubicBezTo>
                  <a:cubicBezTo>
                    <a:pt x="794605" y="457989"/>
                    <a:pt x="808545" y="471931"/>
                    <a:pt x="825695" y="471931"/>
                  </a:cubicBezTo>
                  <a:cubicBezTo>
                    <a:pt x="842845" y="471931"/>
                    <a:pt x="856784" y="457989"/>
                    <a:pt x="856784" y="440841"/>
                  </a:cubicBezTo>
                  <a:cubicBezTo>
                    <a:pt x="856784" y="423693"/>
                    <a:pt x="842797" y="409752"/>
                    <a:pt x="825695" y="409752"/>
                  </a:cubicBezTo>
                  <a:close/>
                </a:path>
              </a:pathLst>
            </a:custGeom>
            <a:solidFill>
              <a:schemeClr val="tx1"/>
            </a:solidFill>
            <a:ln w="6773" cap="flat">
              <a:noFill/>
              <a:prstDash val="solid"/>
              <a:miter/>
            </a:ln>
          </p:spPr>
          <p:txBody>
            <a:bodyPr rtlCol="0" anchor="ctr"/>
            <a:lstStyle/>
            <a:p>
              <a:endParaRPr lang="uk-UA"/>
            </a:p>
          </p:txBody>
        </p:sp>
      </p:grpSp>
      <p:grpSp>
        <p:nvGrpSpPr>
          <p:cNvPr id="33" name="Group 32">
            <a:extLst>
              <a:ext uri="{FF2B5EF4-FFF2-40B4-BE49-F238E27FC236}">
                <a16:creationId xmlns:a16="http://schemas.microsoft.com/office/drawing/2014/main" id="{81E59F57-41FD-3E48-8AFC-ECE28F74C76D}"/>
              </a:ext>
            </a:extLst>
          </p:cNvPr>
          <p:cNvGrpSpPr>
            <a:grpSpLocks noChangeAspect="1"/>
          </p:cNvGrpSpPr>
          <p:nvPr userDrawn="1"/>
        </p:nvGrpSpPr>
        <p:grpSpPr>
          <a:xfrm>
            <a:off x="5513829" y="8230328"/>
            <a:ext cx="1827841" cy="1828800"/>
            <a:chOff x="6483634" y="6867172"/>
            <a:chExt cx="3429000" cy="3430800"/>
          </a:xfrm>
        </p:grpSpPr>
        <p:sp>
          <p:nvSpPr>
            <p:cNvPr id="34" name="Freeform 88">
              <a:extLst>
                <a:ext uri="{FF2B5EF4-FFF2-40B4-BE49-F238E27FC236}">
                  <a16:creationId xmlns:a16="http://schemas.microsoft.com/office/drawing/2014/main" id="{5C9E8552-76B0-2D49-811A-8BCD13853E53}"/>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35" name="Freeform 93">
              <a:extLst>
                <a:ext uri="{FF2B5EF4-FFF2-40B4-BE49-F238E27FC236}">
                  <a16:creationId xmlns:a16="http://schemas.microsoft.com/office/drawing/2014/main" id="{E9658950-4E27-6249-8EE4-368933F6B9B5}"/>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36" name="Group 35">
            <a:extLst>
              <a:ext uri="{FF2B5EF4-FFF2-40B4-BE49-F238E27FC236}">
                <a16:creationId xmlns:a16="http://schemas.microsoft.com/office/drawing/2014/main" id="{706AB378-9294-DC4B-96B6-E98ABDF11EDE}"/>
              </a:ext>
            </a:extLst>
          </p:cNvPr>
          <p:cNvGrpSpPr>
            <a:grpSpLocks noChangeAspect="1"/>
          </p:cNvGrpSpPr>
          <p:nvPr userDrawn="1"/>
        </p:nvGrpSpPr>
        <p:grpSpPr>
          <a:xfrm>
            <a:off x="7337866" y="8230328"/>
            <a:ext cx="1827841" cy="1828800"/>
            <a:chOff x="10375409" y="6867172"/>
            <a:chExt cx="3429000" cy="3430800"/>
          </a:xfrm>
        </p:grpSpPr>
        <p:sp>
          <p:nvSpPr>
            <p:cNvPr id="37" name="Freeform 23">
              <a:extLst>
                <a:ext uri="{FF2B5EF4-FFF2-40B4-BE49-F238E27FC236}">
                  <a16:creationId xmlns:a16="http://schemas.microsoft.com/office/drawing/2014/main" id="{871D4EF5-55F2-6D4F-A0DA-2FCA75351C93}"/>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262626"/>
            </a:solidFill>
            <a:ln w="9525" cap="flat">
              <a:noFill/>
              <a:prstDash val="solid"/>
              <a:miter/>
            </a:ln>
          </p:spPr>
          <p:txBody>
            <a:bodyPr rtlCol="0" anchor="ctr"/>
            <a:lstStyle/>
            <a:p>
              <a:endParaRPr lang="en-UA"/>
            </a:p>
          </p:txBody>
        </p:sp>
        <p:sp>
          <p:nvSpPr>
            <p:cNvPr id="38" name="Freeform 24">
              <a:extLst>
                <a:ext uri="{FF2B5EF4-FFF2-40B4-BE49-F238E27FC236}">
                  <a16:creationId xmlns:a16="http://schemas.microsoft.com/office/drawing/2014/main" id="{EB23FD80-DB1D-2D4D-8D7D-4CAD5C5C2C48}"/>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39" name="Group 38">
            <a:extLst>
              <a:ext uri="{FF2B5EF4-FFF2-40B4-BE49-F238E27FC236}">
                <a16:creationId xmlns:a16="http://schemas.microsoft.com/office/drawing/2014/main" id="{13616395-432D-0D49-A4F2-710BE99108B9}"/>
              </a:ext>
            </a:extLst>
          </p:cNvPr>
          <p:cNvGrpSpPr>
            <a:grpSpLocks noChangeAspect="1"/>
          </p:cNvGrpSpPr>
          <p:nvPr userDrawn="1"/>
        </p:nvGrpSpPr>
        <p:grpSpPr>
          <a:xfrm>
            <a:off x="7336907" y="10057870"/>
            <a:ext cx="1828800" cy="1828800"/>
            <a:chOff x="9756064" y="4113726"/>
            <a:chExt cx="2095500" cy="2095500"/>
          </a:xfrm>
        </p:grpSpPr>
        <p:sp>
          <p:nvSpPr>
            <p:cNvPr id="40" name="Freeform: Shape 21">
              <a:extLst>
                <a:ext uri="{FF2B5EF4-FFF2-40B4-BE49-F238E27FC236}">
                  <a16:creationId xmlns:a16="http://schemas.microsoft.com/office/drawing/2014/main" id="{DF2286A6-63B9-7945-9D0B-ACAABE3C0E7F}"/>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32B1FE"/>
            </a:solidFill>
            <a:ln w="9525" cap="flat">
              <a:noFill/>
              <a:prstDash val="solid"/>
              <a:miter/>
            </a:ln>
          </p:spPr>
          <p:txBody>
            <a:bodyPr rtlCol="0" anchor="ctr"/>
            <a:lstStyle/>
            <a:p>
              <a:endParaRPr lang="uk-UA"/>
            </a:p>
          </p:txBody>
        </p:sp>
        <p:sp>
          <p:nvSpPr>
            <p:cNvPr id="41" name="Freeform: Shape 22">
              <a:extLst>
                <a:ext uri="{FF2B5EF4-FFF2-40B4-BE49-F238E27FC236}">
                  <a16:creationId xmlns:a16="http://schemas.microsoft.com/office/drawing/2014/main" id="{0CF71EF4-93DD-FC42-9A90-71A6E82EEB74}"/>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pic>
        <p:nvPicPr>
          <p:cNvPr id="42" name="Graphic 41">
            <a:extLst>
              <a:ext uri="{FF2B5EF4-FFF2-40B4-BE49-F238E27FC236}">
                <a16:creationId xmlns:a16="http://schemas.microsoft.com/office/drawing/2014/main" id="{4B52010A-9C0E-0D48-8CE4-9556D1133BA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2820462" y="8229070"/>
            <a:ext cx="1828800" cy="1828800"/>
          </a:xfrm>
          <a:prstGeom prst="rect">
            <a:avLst/>
          </a:prstGeom>
          <a:effectLst/>
        </p:spPr>
      </p:pic>
    </p:spTree>
    <p:extLst>
      <p:ext uri="{BB962C8B-B14F-4D97-AF65-F5344CB8AC3E}">
        <p14:creationId xmlns:p14="http://schemas.microsoft.com/office/powerpoint/2010/main" val="2719823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amp;A 2">
    <p:bg>
      <p:bgPr>
        <a:solidFill>
          <a:srgbClr val="F4F4F4"/>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28BF8AD-492C-CE4D-8C92-C96AF03D3385}"/>
              </a:ext>
            </a:extLst>
          </p:cNvPr>
          <p:cNvSpPr/>
          <p:nvPr userDrawn="1"/>
        </p:nvSpPr>
        <p:spPr bwMode="auto">
          <a:xfrm>
            <a:off x="0" y="0"/>
            <a:ext cx="24387175" cy="13716000"/>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CB8F6072-7BC2-3744-8782-879FAE7FA7BA}"/>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6" name="Picture Placeholder 10">
            <a:extLst>
              <a:ext uri="{FF2B5EF4-FFF2-40B4-BE49-F238E27FC236}">
                <a16:creationId xmlns:a16="http://schemas.microsoft.com/office/drawing/2014/main" id="{D840747B-424F-364E-8A04-143537C0F62E}"/>
              </a:ext>
            </a:extLst>
          </p:cNvPr>
          <p:cNvSpPr>
            <a:spLocks noGrp="1"/>
          </p:cNvSpPr>
          <p:nvPr>
            <p:ph type="pic" sz="quarter" idx="19" hasCustomPrompt="1"/>
          </p:nvPr>
        </p:nvSpPr>
        <p:spPr>
          <a:xfrm>
            <a:off x="9168482" y="4569088"/>
            <a:ext cx="3655784" cy="3657600"/>
          </a:xfrm>
          <a:solidFill>
            <a:srgbClr val="C6C6C6"/>
          </a:solidFill>
        </p:spPr>
        <p:txBody>
          <a:bodyPr anchor="ctr"/>
          <a:lstStyle>
            <a:lvl1pPr algn="ctr">
              <a:defRPr sz="3200">
                <a:solidFill>
                  <a:schemeClr val="tx1"/>
                </a:solidFill>
              </a:defRPr>
            </a:lvl1pPr>
          </a:lstStyle>
          <a:p>
            <a:r>
              <a:rPr lang="en-US" dirty="0"/>
              <a:t>Place photo here</a:t>
            </a:r>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4" y="383874"/>
            <a:ext cx="11080420" cy="1288800"/>
          </a:xfrm>
        </p:spPr>
        <p:txBody>
          <a:bodyPr rIns="457200"/>
          <a:lstStyle>
            <a:lvl1pPr>
              <a:lnSpc>
                <a:spcPct val="100000"/>
              </a:lnSpc>
              <a:defRPr sz="6400">
                <a:solidFill>
                  <a:schemeClr val="tx1"/>
                </a:solidFill>
              </a:defRPr>
            </a:lvl1pPr>
          </a:lstStyle>
          <a:p>
            <a:r>
              <a:rPr lang="en-US" dirty="0"/>
              <a:t>Click to edit Master title style</a:t>
            </a:r>
          </a:p>
        </p:txBody>
      </p:sp>
      <p:sp>
        <p:nvSpPr>
          <p:cNvPr id="17" name="Text Placeholder 5">
            <a:extLst>
              <a:ext uri="{FF2B5EF4-FFF2-40B4-BE49-F238E27FC236}">
                <a16:creationId xmlns:a16="http://schemas.microsoft.com/office/drawing/2014/main" id="{89B8784A-93E2-6C44-35E0-2AC43977EEB9}"/>
              </a:ext>
            </a:extLst>
          </p:cNvPr>
          <p:cNvSpPr>
            <a:spLocks noGrp="1"/>
          </p:cNvSpPr>
          <p:nvPr>
            <p:ph type="body" sz="quarter" idx="13" hasCustomPrompt="1"/>
          </p:nvPr>
        </p:nvSpPr>
        <p:spPr>
          <a:xfrm>
            <a:off x="13398940" y="4754665"/>
            <a:ext cx="7937060" cy="2896437"/>
          </a:xfrm>
        </p:spPr>
        <p:txBody>
          <a:bodyPr/>
          <a:lstStyle>
            <a:lvl1pPr>
              <a:lnSpc>
                <a:spcPct val="130000"/>
              </a:lnSpc>
              <a:spcAft>
                <a:spcPts val="1800"/>
              </a:spcAft>
              <a:defRPr sz="3600">
                <a:solidFill>
                  <a:schemeClr val="tx1"/>
                </a:solidFill>
              </a:defRPr>
            </a:lvl1pPr>
          </a:lstStyle>
          <a:p>
            <a:r>
              <a:rPr lang="en-US" dirty="0" err="1"/>
              <a:t>Firstname</a:t>
            </a:r>
            <a:r>
              <a:rPr lang="en-US" dirty="0"/>
              <a:t> Lastname</a:t>
            </a:r>
            <a:br>
              <a:rPr lang="en-US" dirty="0"/>
            </a:br>
            <a:r>
              <a:rPr lang="en-US" dirty="0"/>
              <a:t>Company, Job Title</a:t>
            </a:r>
            <a:br>
              <a:rPr lang="en-US" dirty="0"/>
            </a:br>
            <a:r>
              <a:rPr lang="en-US" dirty="0"/>
              <a:t>Contact Info</a:t>
            </a:r>
          </a:p>
        </p:txBody>
      </p:sp>
      <p:sp>
        <p:nvSpPr>
          <p:cNvPr id="23" name="Slide Number">
            <a:extLst>
              <a:ext uri="{FF2B5EF4-FFF2-40B4-BE49-F238E27FC236}">
                <a16:creationId xmlns:a16="http://schemas.microsoft.com/office/drawing/2014/main" id="{C50B0A56-D401-4E41-A47A-DA7F363556AF}"/>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24" name="Footer Placeholder 1">
            <a:extLst>
              <a:ext uri="{FF2B5EF4-FFF2-40B4-BE49-F238E27FC236}">
                <a16:creationId xmlns:a16="http://schemas.microsoft.com/office/drawing/2014/main" id="{59665B58-60AA-4345-8FB4-78A2A63025A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31" name="Freeform: Shape 24">
            <a:extLst>
              <a:ext uri="{FF2B5EF4-FFF2-40B4-BE49-F238E27FC236}">
                <a16:creationId xmlns:a16="http://schemas.microsoft.com/office/drawing/2014/main" id="{97543F2B-63AB-8647-B40D-BC6B3AC67A48}"/>
              </a:ext>
            </a:extLst>
          </p:cNvPr>
          <p:cNvSpPr/>
          <p:nvPr userDrawn="1"/>
        </p:nvSpPr>
        <p:spPr>
          <a:xfrm>
            <a:off x="5512866" y="10057870"/>
            <a:ext cx="1828800" cy="1828801"/>
          </a:xfrm>
          <a:custGeom>
            <a:avLst/>
            <a:gdLst>
              <a:gd name="connsiteX0" fmla="*/ 0 w 1828800"/>
              <a:gd name="connsiteY0" fmla="*/ 0 h 1828801"/>
              <a:gd name="connsiteX1" fmla="*/ 1828800 w 1828800"/>
              <a:gd name="connsiteY1" fmla="*/ 0 h 1828801"/>
              <a:gd name="connsiteX2" fmla="*/ 1828800 w 1828800"/>
              <a:gd name="connsiteY2" fmla="*/ 1828801 h 1828801"/>
              <a:gd name="connsiteX3" fmla="*/ 0 w 1828800"/>
              <a:gd name="connsiteY3" fmla="*/ 1828801 h 1828801"/>
            </a:gdLst>
            <a:ahLst/>
            <a:cxnLst>
              <a:cxn ang="0">
                <a:pos x="connsiteX0" y="connsiteY0"/>
              </a:cxn>
              <a:cxn ang="0">
                <a:pos x="connsiteX1" y="connsiteY1"/>
              </a:cxn>
              <a:cxn ang="0">
                <a:pos x="connsiteX2" y="connsiteY2"/>
              </a:cxn>
              <a:cxn ang="0">
                <a:pos x="connsiteX3" y="connsiteY3"/>
              </a:cxn>
            </a:cxnLst>
            <a:rect l="l" t="t" r="r" b="b"/>
            <a:pathLst>
              <a:path w="1828800" h="1828801">
                <a:moveTo>
                  <a:pt x="0" y="0"/>
                </a:moveTo>
                <a:lnTo>
                  <a:pt x="1828800" y="0"/>
                </a:lnTo>
                <a:lnTo>
                  <a:pt x="1828800" y="1828801"/>
                </a:lnTo>
                <a:lnTo>
                  <a:pt x="0" y="1828801"/>
                </a:lnTo>
                <a:close/>
              </a:path>
            </a:pathLst>
          </a:custGeom>
          <a:solidFill>
            <a:srgbClr val="E0E0E0"/>
          </a:solidFill>
          <a:ln w="6773" cap="flat">
            <a:noFill/>
            <a:prstDash val="solid"/>
            <a:miter/>
          </a:ln>
        </p:spPr>
        <p:txBody>
          <a:bodyPr rtlCol="0" anchor="ctr"/>
          <a:lstStyle/>
          <a:p>
            <a:endParaRPr lang="uk-UA"/>
          </a:p>
        </p:txBody>
      </p:sp>
      <p:grpSp>
        <p:nvGrpSpPr>
          <p:cNvPr id="33" name="Group 32">
            <a:extLst>
              <a:ext uri="{FF2B5EF4-FFF2-40B4-BE49-F238E27FC236}">
                <a16:creationId xmlns:a16="http://schemas.microsoft.com/office/drawing/2014/main" id="{81E59F57-41FD-3E48-8AFC-ECE28F74C76D}"/>
              </a:ext>
            </a:extLst>
          </p:cNvPr>
          <p:cNvGrpSpPr>
            <a:grpSpLocks noChangeAspect="1"/>
          </p:cNvGrpSpPr>
          <p:nvPr userDrawn="1"/>
        </p:nvGrpSpPr>
        <p:grpSpPr>
          <a:xfrm>
            <a:off x="5513829" y="8230328"/>
            <a:ext cx="1827841" cy="1828800"/>
            <a:chOff x="6483634" y="6867172"/>
            <a:chExt cx="3429000" cy="3430800"/>
          </a:xfrm>
        </p:grpSpPr>
        <p:sp>
          <p:nvSpPr>
            <p:cNvPr id="34" name="Freeform 88">
              <a:extLst>
                <a:ext uri="{FF2B5EF4-FFF2-40B4-BE49-F238E27FC236}">
                  <a16:creationId xmlns:a16="http://schemas.microsoft.com/office/drawing/2014/main" id="{5C9E8552-76B0-2D49-811A-8BCD13853E53}"/>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35" name="Freeform 93">
              <a:extLst>
                <a:ext uri="{FF2B5EF4-FFF2-40B4-BE49-F238E27FC236}">
                  <a16:creationId xmlns:a16="http://schemas.microsoft.com/office/drawing/2014/main" id="{E9658950-4E27-6249-8EE4-368933F6B9B5}"/>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36" name="Group 35">
            <a:extLst>
              <a:ext uri="{FF2B5EF4-FFF2-40B4-BE49-F238E27FC236}">
                <a16:creationId xmlns:a16="http://schemas.microsoft.com/office/drawing/2014/main" id="{706AB378-9294-DC4B-96B6-E98ABDF11EDE}"/>
              </a:ext>
            </a:extLst>
          </p:cNvPr>
          <p:cNvGrpSpPr>
            <a:grpSpLocks noChangeAspect="1"/>
          </p:cNvGrpSpPr>
          <p:nvPr userDrawn="1"/>
        </p:nvGrpSpPr>
        <p:grpSpPr>
          <a:xfrm>
            <a:off x="7337866" y="8230328"/>
            <a:ext cx="1827841" cy="1828800"/>
            <a:chOff x="10375409" y="6867172"/>
            <a:chExt cx="3429000" cy="3430800"/>
          </a:xfrm>
        </p:grpSpPr>
        <p:sp>
          <p:nvSpPr>
            <p:cNvPr id="37" name="Freeform 23">
              <a:extLst>
                <a:ext uri="{FF2B5EF4-FFF2-40B4-BE49-F238E27FC236}">
                  <a16:creationId xmlns:a16="http://schemas.microsoft.com/office/drawing/2014/main" id="{871D4EF5-55F2-6D4F-A0DA-2FCA75351C93}"/>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82CFFF"/>
            </a:solidFill>
            <a:ln w="9525" cap="flat">
              <a:noFill/>
              <a:prstDash val="solid"/>
              <a:miter/>
            </a:ln>
          </p:spPr>
          <p:txBody>
            <a:bodyPr rtlCol="0" anchor="ctr"/>
            <a:lstStyle/>
            <a:p>
              <a:endParaRPr lang="en-UA"/>
            </a:p>
          </p:txBody>
        </p:sp>
        <p:sp>
          <p:nvSpPr>
            <p:cNvPr id="38" name="Freeform 24">
              <a:extLst>
                <a:ext uri="{FF2B5EF4-FFF2-40B4-BE49-F238E27FC236}">
                  <a16:creationId xmlns:a16="http://schemas.microsoft.com/office/drawing/2014/main" id="{EB23FD80-DB1D-2D4D-8D7D-4CAD5C5C2C48}"/>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39" name="Group 38">
            <a:extLst>
              <a:ext uri="{FF2B5EF4-FFF2-40B4-BE49-F238E27FC236}">
                <a16:creationId xmlns:a16="http://schemas.microsoft.com/office/drawing/2014/main" id="{13616395-432D-0D49-A4F2-710BE99108B9}"/>
              </a:ext>
            </a:extLst>
          </p:cNvPr>
          <p:cNvGrpSpPr>
            <a:grpSpLocks noChangeAspect="1"/>
          </p:cNvGrpSpPr>
          <p:nvPr userDrawn="1"/>
        </p:nvGrpSpPr>
        <p:grpSpPr>
          <a:xfrm>
            <a:off x="7336907" y="10057870"/>
            <a:ext cx="1828800" cy="1828800"/>
            <a:chOff x="9756064" y="4113726"/>
            <a:chExt cx="2095500" cy="2095500"/>
          </a:xfrm>
        </p:grpSpPr>
        <p:sp>
          <p:nvSpPr>
            <p:cNvPr id="40" name="Freeform: Shape 21">
              <a:extLst>
                <a:ext uri="{FF2B5EF4-FFF2-40B4-BE49-F238E27FC236}">
                  <a16:creationId xmlns:a16="http://schemas.microsoft.com/office/drawing/2014/main" id="{DF2286A6-63B9-7945-9D0B-ACAABE3C0E7F}"/>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BE95FF"/>
            </a:solidFill>
            <a:ln w="9525" cap="flat">
              <a:noFill/>
              <a:prstDash val="solid"/>
              <a:miter/>
            </a:ln>
          </p:spPr>
          <p:txBody>
            <a:bodyPr rtlCol="0" anchor="ctr"/>
            <a:lstStyle/>
            <a:p>
              <a:endParaRPr lang="uk-UA"/>
            </a:p>
          </p:txBody>
        </p:sp>
        <p:sp>
          <p:nvSpPr>
            <p:cNvPr id="41" name="Freeform: Shape 22">
              <a:extLst>
                <a:ext uri="{FF2B5EF4-FFF2-40B4-BE49-F238E27FC236}">
                  <a16:creationId xmlns:a16="http://schemas.microsoft.com/office/drawing/2014/main" id="{0CF71EF4-93DD-FC42-9A90-71A6E82EEB74}"/>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sp>
        <p:nvSpPr>
          <p:cNvPr id="25" name="Freeform: Shape 8">
            <a:extLst>
              <a:ext uri="{FF2B5EF4-FFF2-40B4-BE49-F238E27FC236}">
                <a16:creationId xmlns:a16="http://schemas.microsoft.com/office/drawing/2014/main" id="{943AC311-B1B2-CA44-89F0-8A0C2B30D606}"/>
              </a:ext>
            </a:extLst>
          </p:cNvPr>
          <p:cNvSpPr>
            <a:spLocks noChangeAspect="1"/>
          </p:cNvSpPr>
          <p:nvPr userDrawn="1"/>
        </p:nvSpPr>
        <p:spPr>
          <a:xfrm>
            <a:off x="12820462" y="8229070"/>
            <a:ext cx="1828800" cy="18288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a:solidFill>
                <a:schemeClr val="bg1"/>
              </a:solidFill>
            </a:endParaRPr>
          </a:p>
        </p:txBody>
      </p:sp>
      <p:sp>
        <p:nvSpPr>
          <p:cNvPr id="26" name="Graphic 41">
            <a:extLst>
              <a:ext uri="{FF2B5EF4-FFF2-40B4-BE49-F238E27FC236}">
                <a16:creationId xmlns:a16="http://schemas.microsoft.com/office/drawing/2014/main" id="{A55E3AE4-8701-444D-BF0E-439DF5FC7754}"/>
              </a:ext>
            </a:extLst>
          </p:cNvPr>
          <p:cNvSpPr/>
          <p:nvPr userDrawn="1"/>
        </p:nvSpPr>
        <p:spPr>
          <a:xfrm rot="5400000">
            <a:off x="7337866" y="2740295"/>
            <a:ext cx="1828800" cy="1828793"/>
          </a:xfrm>
          <a:custGeom>
            <a:avLst/>
            <a:gdLst>
              <a:gd name="connsiteX0" fmla="*/ 267849 w 1828800"/>
              <a:gd name="connsiteY0" fmla="*/ 1182245 h 1828793"/>
              <a:gd name="connsiteX1" fmla="*/ 0 w 1828800"/>
              <a:gd name="connsiteY1" fmla="*/ 1828793 h 1828793"/>
              <a:gd name="connsiteX2" fmla="*/ 1828800 w 1828800"/>
              <a:gd name="connsiteY2" fmla="*/ 1828793 h 1828793"/>
              <a:gd name="connsiteX3" fmla="*/ 1560949 w 1828800"/>
              <a:gd name="connsiteY3" fmla="*/ 1182245 h 1828793"/>
              <a:gd name="connsiteX4" fmla="*/ 914400 w 1828800"/>
              <a:gd name="connsiteY4" fmla="*/ 914400 h 1828793"/>
              <a:gd name="connsiteX5" fmla="*/ 267849 w 1828800"/>
              <a:gd name="connsiteY5" fmla="*/ 1182245 h 1828793"/>
              <a:gd name="connsiteX6" fmla="*/ 267849 w 1828800"/>
              <a:gd name="connsiteY6" fmla="*/ 646550 h 1828793"/>
              <a:gd name="connsiteX7" fmla="*/ 0 w 1828800"/>
              <a:gd name="connsiteY7" fmla="*/ 0 h 1828793"/>
              <a:gd name="connsiteX8" fmla="*/ 1828800 w 1828800"/>
              <a:gd name="connsiteY8" fmla="*/ 0 h 1828793"/>
              <a:gd name="connsiteX9" fmla="*/ 1560949 w 1828800"/>
              <a:gd name="connsiteY9" fmla="*/ 646550 h 1828793"/>
              <a:gd name="connsiteX10" fmla="*/ 914400 w 1828800"/>
              <a:gd name="connsiteY10" fmla="*/ 914400 h 1828793"/>
              <a:gd name="connsiteX11" fmla="*/ 267849 w 1828800"/>
              <a:gd name="connsiteY11" fmla="*/ 646550 h 1828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28800" h="1828793">
                <a:moveTo>
                  <a:pt x="267849" y="1182245"/>
                </a:moveTo>
                <a:cubicBezTo>
                  <a:pt x="96317" y="1353685"/>
                  <a:pt x="0" y="1586267"/>
                  <a:pt x="0" y="1828793"/>
                </a:cubicBezTo>
                <a:lnTo>
                  <a:pt x="1828800" y="1828793"/>
                </a:lnTo>
                <a:cubicBezTo>
                  <a:pt x="1828800" y="1586267"/>
                  <a:pt x="1732483" y="1353685"/>
                  <a:pt x="1560949" y="1182245"/>
                </a:cubicBezTo>
                <a:cubicBezTo>
                  <a:pt x="1389516" y="1010812"/>
                  <a:pt x="1156926" y="914400"/>
                  <a:pt x="914400" y="914400"/>
                </a:cubicBezTo>
                <a:cubicBezTo>
                  <a:pt x="671873" y="914400"/>
                  <a:pt x="439287" y="1010717"/>
                  <a:pt x="267849" y="1182245"/>
                </a:cubicBezTo>
                <a:close/>
                <a:moveTo>
                  <a:pt x="267849" y="646550"/>
                </a:moveTo>
                <a:cubicBezTo>
                  <a:pt x="96317" y="475112"/>
                  <a:pt x="0" y="242527"/>
                  <a:pt x="0" y="0"/>
                </a:cubicBezTo>
                <a:lnTo>
                  <a:pt x="1828800" y="0"/>
                </a:lnTo>
                <a:cubicBezTo>
                  <a:pt x="1828800" y="242527"/>
                  <a:pt x="1732483" y="475112"/>
                  <a:pt x="1560949" y="646550"/>
                </a:cubicBezTo>
                <a:cubicBezTo>
                  <a:pt x="1389516" y="817988"/>
                  <a:pt x="1156926" y="914400"/>
                  <a:pt x="914400" y="914400"/>
                </a:cubicBezTo>
                <a:cubicBezTo>
                  <a:pt x="671873" y="914400"/>
                  <a:pt x="439287" y="818083"/>
                  <a:pt x="267849" y="646550"/>
                </a:cubicBezTo>
                <a:close/>
              </a:path>
            </a:pathLst>
          </a:custGeom>
          <a:solidFill>
            <a:srgbClr val="42BE65"/>
          </a:solidFill>
          <a:ln w="19050" cap="flat">
            <a:noFill/>
            <a:prstDash val="solid"/>
            <a:miter/>
          </a:ln>
        </p:spPr>
        <p:txBody>
          <a:bodyPr rtlCol="0" anchor="ctr"/>
          <a:lstStyle/>
          <a:p>
            <a:endParaRPr lang="en-UA"/>
          </a:p>
        </p:txBody>
      </p:sp>
      <p:grpSp>
        <p:nvGrpSpPr>
          <p:cNvPr id="27" name="Graphic 33">
            <a:extLst>
              <a:ext uri="{FF2B5EF4-FFF2-40B4-BE49-F238E27FC236}">
                <a16:creationId xmlns:a16="http://schemas.microsoft.com/office/drawing/2014/main" id="{D8C5F637-7F76-B245-8CAF-8DD980A11099}"/>
              </a:ext>
            </a:extLst>
          </p:cNvPr>
          <p:cNvGrpSpPr>
            <a:grpSpLocks noChangeAspect="1"/>
          </p:cNvGrpSpPr>
          <p:nvPr userDrawn="1"/>
        </p:nvGrpSpPr>
        <p:grpSpPr>
          <a:xfrm>
            <a:off x="5512866" y="10057871"/>
            <a:ext cx="1828800" cy="1828800"/>
            <a:chOff x="9520638" y="2971799"/>
            <a:chExt cx="2971799" cy="2971799"/>
          </a:xfrm>
        </p:grpSpPr>
        <p:sp>
          <p:nvSpPr>
            <p:cNvPr id="28" name="Freeform: Shape 15">
              <a:extLst>
                <a:ext uri="{FF2B5EF4-FFF2-40B4-BE49-F238E27FC236}">
                  <a16:creationId xmlns:a16="http://schemas.microsoft.com/office/drawing/2014/main" id="{9D122CC5-9433-2F45-963F-236043C915CA}"/>
                </a:ext>
              </a:extLst>
            </p:cNvPr>
            <p:cNvSpPr/>
            <p:nvPr/>
          </p:nvSpPr>
          <p:spPr>
            <a:xfrm rot="5400000">
              <a:off x="9520638" y="2971799"/>
              <a:ext cx="2971799" cy="2971799"/>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noFill/>
            <a:ln w="18514" cap="flat">
              <a:noFill/>
              <a:prstDash val="solid"/>
              <a:miter/>
            </a:ln>
          </p:spPr>
          <p:txBody>
            <a:bodyPr rtlCol="0" anchor="ctr"/>
            <a:lstStyle/>
            <a:p>
              <a:endParaRPr lang="ru-UA"/>
            </a:p>
          </p:txBody>
        </p:sp>
        <p:sp>
          <p:nvSpPr>
            <p:cNvPr id="43" name="Freeform: Shape 16">
              <a:extLst>
                <a:ext uri="{FF2B5EF4-FFF2-40B4-BE49-F238E27FC236}">
                  <a16:creationId xmlns:a16="http://schemas.microsoft.com/office/drawing/2014/main" id="{5BDB74C1-C11E-5548-B84F-0126EAB21579}"/>
                </a:ext>
              </a:extLst>
            </p:cNvPr>
            <p:cNvSpPr/>
            <p:nvPr/>
          </p:nvSpPr>
          <p:spPr>
            <a:xfrm>
              <a:off x="9967161" y="3239268"/>
              <a:ext cx="2109241" cy="2424980"/>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Tree>
    <p:extLst>
      <p:ext uri="{BB962C8B-B14F-4D97-AF65-F5344CB8AC3E}">
        <p14:creationId xmlns:p14="http://schemas.microsoft.com/office/powerpoint/2010/main" val="413593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rgbClr val="E0E0E0"/>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52F0494-95AB-F54D-BEE1-57AA64EB5CEE}"/>
              </a:ext>
            </a:extLst>
          </p:cNvPr>
          <p:cNvSpPr>
            <a:spLocks noChangeAspect="1"/>
          </p:cNvSpPr>
          <p:nvPr/>
        </p:nvSpPr>
        <p:spPr bwMode="auto">
          <a:xfrm rot="5400000">
            <a:off x="15855760" y="5179388"/>
            <a:ext cx="7315200" cy="9747630"/>
          </a:xfrm>
          <a:prstGeom prst="rect">
            <a:avLst/>
          </a:prstGeom>
          <a:solidFill>
            <a:srgbClr val="A8A8A8"/>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243840" tIns="243840" rIns="243840" bIns="243840" numCol="1" rtlCol="0" anchor="t" anchorCtr="0" compatLnSpc="1">
            <a:prstTxWarp prst="textNoShape">
              <a:avLst/>
            </a:prstTxWarp>
          </a:bodyPr>
          <a:lstStyle/>
          <a:p>
            <a:pPr defTabSz="2438340" fontAlgn="base">
              <a:spcBef>
                <a:spcPct val="0"/>
              </a:spcBef>
              <a:spcAft>
                <a:spcPct val="0"/>
              </a:spcAft>
            </a:pPr>
            <a:endParaRPr lang="en-US" sz="3734" dirty="0">
              <a:solidFill>
                <a:schemeClr val="bg1"/>
              </a:solidFill>
            </a:endParaRPr>
          </a:p>
        </p:txBody>
      </p:sp>
      <p:grpSp>
        <p:nvGrpSpPr>
          <p:cNvPr id="27" name="Group 26">
            <a:extLst>
              <a:ext uri="{FF2B5EF4-FFF2-40B4-BE49-F238E27FC236}">
                <a16:creationId xmlns:a16="http://schemas.microsoft.com/office/drawing/2014/main" id="{84705AFE-EFFA-BE40-98DC-950EA2AD48E6}"/>
              </a:ext>
            </a:extLst>
          </p:cNvPr>
          <p:cNvGrpSpPr>
            <a:grpSpLocks noChangeAspect="1"/>
          </p:cNvGrpSpPr>
          <p:nvPr userDrawn="1"/>
        </p:nvGrpSpPr>
        <p:grpSpPr>
          <a:xfrm>
            <a:off x="12188410" y="6395603"/>
            <a:ext cx="2441448" cy="2441448"/>
            <a:chOff x="20922544" y="6747850"/>
            <a:chExt cx="3485831" cy="3485831"/>
          </a:xfrm>
        </p:grpSpPr>
        <p:sp>
          <p:nvSpPr>
            <p:cNvPr id="28" name="Freeform 75">
              <a:extLst>
                <a:ext uri="{FF2B5EF4-FFF2-40B4-BE49-F238E27FC236}">
                  <a16:creationId xmlns:a16="http://schemas.microsoft.com/office/drawing/2014/main" id="{50181CB4-2FA3-DA43-BA75-1FE6C992B39C}"/>
                </a:ext>
              </a:extLst>
            </p:cNvPr>
            <p:cNvSpPr/>
            <p:nvPr/>
          </p:nvSpPr>
          <p:spPr>
            <a:xfrm>
              <a:off x="20922544" y="6747850"/>
              <a:ext cx="3485831" cy="3485831"/>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82CFFF"/>
            </a:solidFill>
            <a:ln w="33950" cap="flat">
              <a:noFill/>
              <a:prstDash val="solid"/>
              <a:miter/>
            </a:ln>
          </p:spPr>
          <p:txBody>
            <a:bodyPr rtlCol="0" anchor="ctr"/>
            <a:lstStyle/>
            <a:p>
              <a:endParaRPr lang="en-UA"/>
            </a:p>
          </p:txBody>
        </p:sp>
        <p:sp>
          <p:nvSpPr>
            <p:cNvPr id="29" name="Freeform 85">
              <a:extLst>
                <a:ext uri="{FF2B5EF4-FFF2-40B4-BE49-F238E27FC236}">
                  <a16:creationId xmlns:a16="http://schemas.microsoft.com/office/drawing/2014/main" id="{DBF85E84-282B-9A4A-9779-A3B324B61C19}"/>
                </a:ext>
              </a:extLst>
            </p:cNvPr>
            <p:cNvSpPr>
              <a:spLocks noChangeAspect="1"/>
            </p:cNvSpPr>
            <p:nvPr/>
          </p:nvSpPr>
          <p:spPr>
            <a:xfrm>
              <a:off x="21097766" y="7294134"/>
              <a:ext cx="3135387" cy="2393264"/>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chemeClr val="accent1"/>
            </a:solidFill>
            <a:ln w="33950" cap="flat">
              <a:noFill/>
              <a:prstDash val="solid"/>
              <a:miter/>
            </a:ln>
          </p:spPr>
          <p:txBody>
            <a:bodyPr rtlCol="0" anchor="ctr"/>
            <a:lstStyle/>
            <a:p>
              <a:endParaRPr lang="en-UA"/>
            </a:p>
          </p:txBody>
        </p:sp>
      </p:grpSp>
      <p:grpSp>
        <p:nvGrpSpPr>
          <p:cNvPr id="30" name="Group 29">
            <a:extLst>
              <a:ext uri="{FF2B5EF4-FFF2-40B4-BE49-F238E27FC236}">
                <a16:creationId xmlns:a16="http://schemas.microsoft.com/office/drawing/2014/main" id="{84DF166A-EB73-424F-A195-BA9FACDE7B92}"/>
              </a:ext>
            </a:extLst>
          </p:cNvPr>
          <p:cNvGrpSpPr/>
          <p:nvPr userDrawn="1"/>
        </p:nvGrpSpPr>
        <p:grpSpPr>
          <a:xfrm>
            <a:off x="9745941" y="8827905"/>
            <a:ext cx="2441448" cy="2441448"/>
            <a:chOff x="9745941" y="8827905"/>
            <a:chExt cx="2441448" cy="2441448"/>
          </a:xfrm>
        </p:grpSpPr>
        <p:sp>
          <p:nvSpPr>
            <p:cNvPr id="31" name="Freeform: Shape 109">
              <a:extLst>
                <a:ext uri="{FF2B5EF4-FFF2-40B4-BE49-F238E27FC236}">
                  <a16:creationId xmlns:a16="http://schemas.microsoft.com/office/drawing/2014/main" id="{6B603718-CDC3-9440-95BA-949BD2FC5FDF}"/>
                </a:ext>
              </a:extLst>
            </p:cNvPr>
            <p:cNvSpPr/>
            <p:nvPr/>
          </p:nvSpPr>
          <p:spPr>
            <a:xfrm rot="5400000">
              <a:off x="9745941" y="8827905"/>
              <a:ext cx="2441448" cy="2441448"/>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solidFill>
              <a:srgbClr val="E0E0E0"/>
            </a:solidFill>
            <a:ln w="18514" cap="flat">
              <a:noFill/>
              <a:prstDash val="solid"/>
              <a:miter/>
            </a:ln>
          </p:spPr>
          <p:txBody>
            <a:bodyPr rtlCol="0" anchor="ctr"/>
            <a:lstStyle/>
            <a:p>
              <a:endParaRPr lang="ru-UA"/>
            </a:p>
          </p:txBody>
        </p:sp>
        <p:sp>
          <p:nvSpPr>
            <p:cNvPr id="32" name="Freeform: Shape 110">
              <a:extLst>
                <a:ext uri="{FF2B5EF4-FFF2-40B4-BE49-F238E27FC236}">
                  <a16:creationId xmlns:a16="http://schemas.microsoft.com/office/drawing/2014/main" id="{0C176DA8-A842-364D-BC86-6C86010A49BF}"/>
                </a:ext>
              </a:extLst>
            </p:cNvPr>
            <p:cNvSpPr/>
            <p:nvPr/>
          </p:nvSpPr>
          <p:spPr>
            <a:xfrm>
              <a:off x="10112777" y="9047641"/>
              <a:ext cx="1732823" cy="1992215"/>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
        <p:nvSpPr>
          <p:cNvPr id="33" name="Freeform: Shape 117">
            <a:extLst>
              <a:ext uri="{FF2B5EF4-FFF2-40B4-BE49-F238E27FC236}">
                <a16:creationId xmlns:a16="http://schemas.microsoft.com/office/drawing/2014/main" id="{A7B73B09-EEAB-594E-ADC0-0B6005FBFB2E}"/>
              </a:ext>
            </a:extLst>
          </p:cNvPr>
          <p:cNvSpPr>
            <a:spLocks noChangeAspect="1"/>
          </p:cNvSpPr>
          <p:nvPr userDrawn="1"/>
        </p:nvSpPr>
        <p:spPr>
          <a:xfrm rot="10800000">
            <a:off x="12191199" y="11269355"/>
            <a:ext cx="2440196" cy="2441448"/>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42BE65"/>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34" name="Graphic 19">
            <a:extLst>
              <a:ext uri="{FF2B5EF4-FFF2-40B4-BE49-F238E27FC236}">
                <a16:creationId xmlns:a16="http://schemas.microsoft.com/office/drawing/2014/main" id="{B053DD60-638A-AD48-917D-BB79DE1CD2F5}"/>
              </a:ext>
            </a:extLst>
          </p:cNvPr>
          <p:cNvSpPr>
            <a:spLocks noChangeAspect="1"/>
          </p:cNvSpPr>
          <p:nvPr userDrawn="1"/>
        </p:nvSpPr>
        <p:spPr>
          <a:xfrm>
            <a:off x="2432430" y="11274552"/>
            <a:ext cx="2441447" cy="2441448"/>
          </a:xfrm>
          <a:custGeom>
            <a:avLst/>
            <a:gdLst>
              <a:gd name="connsiteX0" fmla="*/ 1285875 w 2571750"/>
              <a:gd name="connsiteY0" fmla="*/ 2571750 h 2571750"/>
              <a:gd name="connsiteX1" fmla="*/ 0 w 2571750"/>
              <a:gd name="connsiteY1" fmla="*/ 1285875 h 2571750"/>
              <a:gd name="connsiteX2" fmla="*/ 0 w 2571750"/>
              <a:gd name="connsiteY2" fmla="*/ 2571750 h 2571750"/>
              <a:gd name="connsiteX3" fmla="*/ 1285875 w 2571750"/>
              <a:gd name="connsiteY3" fmla="*/ 2571750 h 2571750"/>
              <a:gd name="connsiteX4" fmla="*/ 1285875 w 2571750"/>
              <a:gd name="connsiteY4" fmla="*/ 2571750 h 2571750"/>
              <a:gd name="connsiteX5" fmla="*/ 2571750 w 2571750"/>
              <a:gd name="connsiteY5" fmla="*/ 1285875 h 2571750"/>
              <a:gd name="connsiteX6" fmla="*/ 2571750 w 2571750"/>
              <a:gd name="connsiteY6" fmla="*/ 2571750 h 2571750"/>
              <a:gd name="connsiteX7" fmla="*/ 1285875 w 2571750"/>
              <a:gd name="connsiteY7" fmla="*/ 2571750 h 2571750"/>
              <a:gd name="connsiteX8" fmla="*/ 2571750 w 2571750"/>
              <a:gd name="connsiteY8" fmla="*/ 0 h 2571750"/>
              <a:gd name="connsiteX9" fmla="*/ 2571750 w 2571750"/>
              <a:gd name="connsiteY9" fmla="*/ 1285875 h 2571750"/>
              <a:gd name="connsiteX10" fmla="*/ 1285875 w 2571750"/>
              <a:gd name="connsiteY10" fmla="*/ 0 h 2571750"/>
              <a:gd name="connsiteX11" fmla="*/ 0 w 2571750"/>
              <a:gd name="connsiteY11" fmla="*/ 1285875 h 2571750"/>
              <a:gd name="connsiteX12" fmla="*/ 0 w 2571750"/>
              <a:gd name="connsiteY12" fmla="*/ 0 h 2571750"/>
              <a:gd name="connsiteX13" fmla="*/ 1285875 w 2571750"/>
              <a:gd name="connsiteY13" fmla="*/ 0 h 2571750"/>
              <a:gd name="connsiteX14" fmla="*/ 2571750 w 2571750"/>
              <a:gd name="connsiteY14" fmla="*/ 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571750" h="2571750">
                <a:moveTo>
                  <a:pt x="1285875" y="2571750"/>
                </a:moveTo>
                <a:lnTo>
                  <a:pt x="0" y="1285875"/>
                </a:lnTo>
                <a:lnTo>
                  <a:pt x="0" y="2571750"/>
                </a:lnTo>
                <a:lnTo>
                  <a:pt x="1285875" y="2571750"/>
                </a:lnTo>
                <a:close/>
                <a:moveTo>
                  <a:pt x="1285875" y="2571750"/>
                </a:moveTo>
                <a:lnTo>
                  <a:pt x="2571750" y="1285875"/>
                </a:lnTo>
                <a:lnTo>
                  <a:pt x="2571750" y="2571750"/>
                </a:lnTo>
                <a:lnTo>
                  <a:pt x="1285875" y="2571750"/>
                </a:lnTo>
                <a:close/>
                <a:moveTo>
                  <a:pt x="2571750" y="0"/>
                </a:moveTo>
                <a:lnTo>
                  <a:pt x="2571750" y="1285875"/>
                </a:lnTo>
                <a:lnTo>
                  <a:pt x="1285875" y="0"/>
                </a:lnTo>
                <a:lnTo>
                  <a:pt x="0" y="1285875"/>
                </a:lnTo>
                <a:lnTo>
                  <a:pt x="0" y="0"/>
                </a:lnTo>
                <a:lnTo>
                  <a:pt x="1285875" y="0"/>
                </a:lnTo>
                <a:lnTo>
                  <a:pt x="2571750" y="0"/>
                </a:lnTo>
                <a:close/>
              </a:path>
            </a:pathLst>
          </a:custGeom>
          <a:solidFill>
            <a:schemeClr val="accent2"/>
          </a:solidFill>
          <a:ln w="9525" cap="flat">
            <a:noFill/>
            <a:prstDash val="solid"/>
            <a:miter/>
          </a:ln>
        </p:spPr>
        <p:txBody>
          <a:bodyPr rtlCol="0" anchor="ctr"/>
          <a:lstStyle/>
          <a:p>
            <a:endParaRPr lang="uk-UA"/>
          </a:p>
        </p:txBody>
      </p:sp>
      <p:grpSp>
        <p:nvGrpSpPr>
          <p:cNvPr id="35" name="Graphic 8">
            <a:extLst>
              <a:ext uri="{FF2B5EF4-FFF2-40B4-BE49-F238E27FC236}">
                <a16:creationId xmlns:a16="http://schemas.microsoft.com/office/drawing/2014/main" id="{424E466F-72DC-ED42-BF16-CC86F5AF3824}"/>
              </a:ext>
            </a:extLst>
          </p:cNvPr>
          <p:cNvGrpSpPr/>
          <p:nvPr userDrawn="1"/>
        </p:nvGrpSpPr>
        <p:grpSpPr>
          <a:xfrm>
            <a:off x="4862515" y="11265407"/>
            <a:ext cx="2441447" cy="2441448"/>
            <a:chOff x="4862515" y="11265407"/>
            <a:chExt cx="2441447" cy="2441448"/>
          </a:xfrm>
        </p:grpSpPr>
        <p:sp>
          <p:nvSpPr>
            <p:cNvPr id="36" name="Freeform: Shape 81">
              <a:extLst>
                <a:ext uri="{FF2B5EF4-FFF2-40B4-BE49-F238E27FC236}">
                  <a16:creationId xmlns:a16="http://schemas.microsoft.com/office/drawing/2014/main" id="{3A095467-9041-A94D-A317-EF15CB20BA49}"/>
                </a:ext>
              </a:extLst>
            </p:cNvPr>
            <p:cNvSpPr/>
            <p:nvPr/>
          </p:nvSpPr>
          <p:spPr>
            <a:xfrm>
              <a:off x="4862515" y="11265407"/>
              <a:ext cx="2441447" cy="2441448"/>
            </a:xfrm>
            <a:custGeom>
              <a:avLst/>
              <a:gdLst>
                <a:gd name="connsiteX0" fmla="*/ 0 w 2441447"/>
                <a:gd name="connsiteY0" fmla="*/ 0 h 2441448"/>
                <a:gd name="connsiteX1" fmla="*/ 2441447 w 2441447"/>
                <a:gd name="connsiteY1" fmla="*/ 0 h 2441448"/>
                <a:gd name="connsiteX2" fmla="*/ 2441447 w 2441447"/>
                <a:gd name="connsiteY2" fmla="*/ 2441448 h 2441448"/>
                <a:gd name="connsiteX3" fmla="*/ 0 w 2441447"/>
                <a:gd name="connsiteY3" fmla="*/ 2441448 h 2441448"/>
              </a:gdLst>
              <a:ahLst/>
              <a:cxnLst>
                <a:cxn ang="0">
                  <a:pos x="connsiteX0" y="connsiteY0"/>
                </a:cxn>
                <a:cxn ang="0">
                  <a:pos x="connsiteX1" y="connsiteY1"/>
                </a:cxn>
                <a:cxn ang="0">
                  <a:pos x="connsiteX2" y="connsiteY2"/>
                </a:cxn>
                <a:cxn ang="0">
                  <a:pos x="connsiteX3" y="connsiteY3"/>
                </a:cxn>
              </a:cxnLst>
              <a:rect l="l" t="t" r="r" b="b"/>
              <a:pathLst>
                <a:path w="2441447" h="2441448">
                  <a:moveTo>
                    <a:pt x="0" y="0"/>
                  </a:moveTo>
                  <a:lnTo>
                    <a:pt x="2441447" y="0"/>
                  </a:lnTo>
                  <a:lnTo>
                    <a:pt x="2441447" y="2441448"/>
                  </a:lnTo>
                  <a:lnTo>
                    <a:pt x="0" y="2441448"/>
                  </a:lnTo>
                  <a:close/>
                </a:path>
              </a:pathLst>
            </a:custGeom>
            <a:solidFill>
              <a:srgbClr val="E0E0E0"/>
            </a:solidFill>
            <a:ln w="9031" cap="flat">
              <a:noFill/>
              <a:prstDash val="solid"/>
              <a:miter/>
            </a:ln>
          </p:spPr>
          <p:txBody>
            <a:bodyPr rtlCol="0" anchor="ctr"/>
            <a:lstStyle/>
            <a:p>
              <a:endParaRPr lang="uk-UA"/>
            </a:p>
          </p:txBody>
        </p:sp>
        <p:sp>
          <p:nvSpPr>
            <p:cNvPr id="37" name="Freeform: Shape 82">
              <a:extLst>
                <a:ext uri="{FF2B5EF4-FFF2-40B4-BE49-F238E27FC236}">
                  <a16:creationId xmlns:a16="http://schemas.microsoft.com/office/drawing/2014/main" id="{DA27E18C-4A04-5447-A422-584018444E5F}"/>
                </a:ext>
              </a:extLst>
            </p:cNvPr>
            <p:cNvSpPr/>
            <p:nvPr/>
          </p:nvSpPr>
          <p:spPr>
            <a:xfrm>
              <a:off x="5204333" y="11477814"/>
              <a:ext cx="1733400" cy="1992219"/>
            </a:xfrm>
            <a:custGeom>
              <a:avLst/>
              <a:gdLst>
                <a:gd name="connsiteX0" fmla="*/ 866702 w 1733400"/>
                <a:gd name="connsiteY0" fmla="*/ 1992220 h 1992219"/>
                <a:gd name="connsiteX1" fmla="*/ 612222 w 1733400"/>
                <a:gd name="connsiteY1" fmla="*/ 1438852 h 1992219"/>
                <a:gd name="connsiteX2" fmla="*/ 89201 w 1733400"/>
                <a:gd name="connsiteY2" fmla="*/ 1546827 h 1992219"/>
                <a:gd name="connsiteX3" fmla="*/ 13325 w 1733400"/>
                <a:gd name="connsiteY3" fmla="*/ 1494101 h 1992219"/>
                <a:gd name="connsiteX4" fmla="*/ 316049 w 1733400"/>
                <a:gd name="connsiteY4" fmla="*/ 1033400 h 1992219"/>
                <a:gd name="connsiteX5" fmla="*/ 307748 w 1733400"/>
                <a:gd name="connsiteY5" fmla="*/ 995919 h 1992219"/>
                <a:gd name="connsiteX6" fmla="*/ 315985 w 1733400"/>
                <a:gd name="connsiteY6" fmla="*/ 958691 h 1992219"/>
                <a:gd name="connsiteX7" fmla="*/ 13325 w 1733400"/>
                <a:gd name="connsiteY7" fmla="*/ 498186 h 1992219"/>
                <a:gd name="connsiteX8" fmla="*/ 89201 w 1733400"/>
                <a:gd name="connsiteY8" fmla="*/ 445397 h 1992219"/>
                <a:gd name="connsiteX9" fmla="*/ 612222 w 1733400"/>
                <a:gd name="connsiteY9" fmla="*/ 553373 h 1992219"/>
                <a:gd name="connsiteX10" fmla="*/ 866702 w 1733400"/>
                <a:gd name="connsiteY10" fmla="*/ 0 h 1992219"/>
                <a:gd name="connsiteX11" fmla="*/ 1113713 w 1733400"/>
                <a:gd name="connsiteY11" fmla="*/ 501039 h 1992219"/>
                <a:gd name="connsiteX12" fmla="*/ 1171431 w 1733400"/>
                <a:gd name="connsiteY12" fmla="*/ 533724 h 1992219"/>
                <a:gd name="connsiteX13" fmla="*/ 1720133 w 1733400"/>
                <a:gd name="connsiteY13" fmla="*/ 498121 h 1992219"/>
                <a:gd name="connsiteX14" fmla="*/ 1370653 w 1733400"/>
                <a:gd name="connsiteY14" fmla="*/ 996109 h 1992219"/>
                <a:gd name="connsiteX15" fmla="*/ 1720133 w 1733400"/>
                <a:gd name="connsiteY15" fmla="*/ 1494101 h 1992219"/>
                <a:gd name="connsiteX16" fmla="*/ 1171178 w 1733400"/>
                <a:gd name="connsiteY16" fmla="*/ 1458564 h 1992219"/>
                <a:gd name="connsiteX17" fmla="*/ 1113524 w 1733400"/>
                <a:gd name="connsiteY17" fmla="*/ 1491443 h 1992219"/>
                <a:gd name="connsiteX18" fmla="*/ 866702 w 1733400"/>
                <a:gd name="connsiteY18" fmla="*/ 1992220 h 1992219"/>
                <a:gd name="connsiteX19" fmla="*/ 656711 w 1733400"/>
                <a:gd name="connsiteY19" fmla="*/ 1419908 h 1992219"/>
                <a:gd name="connsiteX20" fmla="*/ 866702 w 1733400"/>
                <a:gd name="connsiteY20" fmla="*/ 1945462 h 1992219"/>
                <a:gd name="connsiteX21" fmla="*/ 1067281 w 1733400"/>
                <a:gd name="connsiteY21" fmla="*/ 1485023 h 1992219"/>
                <a:gd name="connsiteX22" fmla="*/ 1013714 w 1733400"/>
                <a:gd name="connsiteY22" fmla="*/ 1403894 h 1992219"/>
                <a:gd name="connsiteX23" fmla="*/ 1087970 w 1733400"/>
                <a:gd name="connsiteY23" fmla="*/ 1316798 h 1992219"/>
                <a:gd name="connsiteX24" fmla="*/ 1097636 w 1733400"/>
                <a:gd name="connsiteY24" fmla="*/ 1185864 h 1992219"/>
                <a:gd name="connsiteX25" fmla="*/ 1006778 w 1733400"/>
                <a:gd name="connsiteY25" fmla="*/ 1240796 h 1992219"/>
                <a:gd name="connsiteX26" fmla="*/ 656711 w 1733400"/>
                <a:gd name="connsiteY26" fmla="*/ 1419908 h 1992219"/>
                <a:gd name="connsiteX27" fmla="*/ 346400 w 1733400"/>
                <a:gd name="connsiteY27" fmla="*/ 1068810 h 1992219"/>
                <a:gd name="connsiteX28" fmla="*/ 53858 w 1733400"/>
                <a:gd name="connsiteY28" fmla="*/ 1470889 h 1992219"/>
                <a:gd name="connsiteX29" fmla="*/ 101329 w 1733400"/>
                <a:gd name="connsiteY29" fmla="*/ 1501751 h 1992219"/>
                <a:gd name="connsiteX30" fmla="*/ 606128 w 1733400"/>
                <a:gd name="connsiteY30" fmla="*/ 1389887 h 1992219"/>
                <a:gd name="connsiteX31" fmla="*/ 587582 w 1733400"/>
                <a:gd name="connsiteY31" fmla="*/ 1157199 h 1992219"/>
                <a:gd name="connsiteX32" fmla="*/ 450681 w 1733400"/>
                <a:gd name="connsiteY32" fmla="*/ 1064922 h 1992219"/>
                <a:gd name="connsiteX33" fmla="*/ 346400 w 1733400"/>
                <a:gd name="connsiteY33" fmla="*/ 1068810 h 1992219"/>
                <a:gd name="connsiteX34" fmla="*/ 1189398 w 1733400"/>
                <a:gd name="connsiteY34" fmla="*/ 1415568 h 1992219"/>
                <a:gd name="connsiteX35" fmla="*/ 1679605 w 1733400"/>
                <a:gd name="connsiteY35" fmla="*/ 1470953 h 1992219"/>
                <a:gd name="connsiteX36" fmla="*/ 1332395 w 1733400"/>
                <a:gd name="connsiteY36" fmla="*/ 1025424 h 1992219"/>
                <a:gd name="connsiteX37" fmla="*/ 1146013 w 1733400"/>
                <a:gd name="connsiteY37" fmla="*/ 1155319 h 1992219"/>
                <a:gd name="connsiteX38" fmla="*/ 1134403 w 1733400"/>
                <a:gd name="connsiteY38" fmla="*/ 1321988 h 1992219"/>
                <a:gd name="connsiteX39" fmla="*/ 1190176 w 1733400"/>
                <a:gd name="connsiteY39" fmla="*/ 1404021 h 1992219"/>
                <a:gd name="connsiteX40" fmla="*/ 1189398 w 1733400"/>
                <a:gd name="connsiteY40" fmla="*/ 1415568 h 1992219"/>
                <a:gd name="connsiteX41" fmla="*/ 1101913 w 1733400"/>
                <a:gd name="connsiteY41" fmla="*/ 1362453 h 1992219"/>
                <a:gd name="connsiteX42" fmla="*/ 1060409 w 1733400"/>
                <a:gd name="connsiteY42" fmla="*/ 1403957 h 1992219"/>
                <a:gd name="connsiteX43" fmla="*/ 1101913 w 1733400"/>
                <a:gd name="connsiteY43" fmla="*/ 1445462 h 1992219"/>
                <a:gd name="connsiteX44" fmla="*/ 1143418 w 1733400"/>
                <a:gd name="connsiteY44" fmla="*/ 1403957 h 1992219"/>
                <a:gd name="connsiteX45" fmla="*/ 1101913 w 1733400"/>
                <a:gd name="connsiteY45" fmla="*/ 1362453 h 1992219"/>
                <a:gd name="connsiteX46" fmla="*/ 635633 w 1733400"/>
                <a:gd name="connsiteY46" fmla="*/ 1187419 h 1992219"/>
                <a:gd name="connsiteX47" fmla="*/ 650680 w 1733400"/>
                <a:gd name="connsiteY47" fmla="*/ 1370754 h 1992219"/>
                <a:gd name="connsiteX48" fmla="*/ 983105 w 1733400"/>
                <a:gd name="connsiteY48" fmla="*/ 1200585 h 1992219"/>
                <a:gd name="connsiteX49" fmla="*/ 1100231 w 1733400"/>
                <a:gd name="connsiteY49" fmla="*/ 1129186 h 1992219"/>
                <a:gd name="connsiteX50" fmla="*/ 1102691 w 1733400"/>
                <a:gd name="connsiteY50" fmla="*/ 996046 h 1992219"/>
                <a:gd name="connsiteX51" fmla="*/ 1149449 w 1733400"/>
                <a:gd name="connsiteY51" fmla="*/ 996046 h 1992219"/>
                <a:gd name="connsiteX52" fmla="*/ 1148020 w 1733400"/>
                <a:gd name="connsiteY52" fmla="*/ 1098252 h 1992219"/>
                <a:gd name="connsiteX53" fmla="*/ 1293811 w 1733400"/>
                <a:gd name="connsiteY53" fmla="*/ 996046 h 1992219"/>
                <a:gd name="connsiteX54" fmla="*/ 983168 w 1733400"/>
                <a:gd name="connsiteY54" fmla="*/ 791570 h 1992219"/>
                <a:gd name="connsiteX55" fmla="*/ 866766 w 1733400"/>
                <a:gd name="connsiteY55" fmla="*/ 726465 h 1992219"/>
                <a:gd name="connsiteX56" fmla="*/ 748735 w 1733400"/>
                <a:gd name="connsiteY56" fmla="*/ 791633 h 1992219"/>
                <a:gd name="connsiteX57" fmla="*/ 725388 w 1733400"/>
                <a:gd name="connsiteY57" fmla="*/ 751232 h 1992219"/>
                <a:gd name="connsiteX58" fmla="*/ 816761 w 1733400"/>
                <a:gd name="connsiteY58" fmla="*/ 700196 h 1992219"/>
                <a:gd name="connsiteX59" fmla="*/ 650806 w 1733400"/>
                <a:gd name="connsiteY59" fmla="*/ 620688 h 1992219"/>
                <a:gd name="connsiteX60" fmla="*/ 630642 w 1733400"/>
                <a:gd name="connsiteY60" fmla="*/ 996109 h 1992219"/>
                <a:gd name="connsiteX61" fmla="*/ 633110 w 1733400"/>
                <a:gd name="connsiteY61" fmla="*/ 1130805 h 1992219"/>
                <a:gd name="connsiteX62" fmla="*/ 748672 w 1733400"/>
                <a:gd name="connsiteY62" fmla="*/ 1200522 h 1992219"/>
                <a:gd name="connsiteX63" fmla="*/ 725324 w 1733400"/>
                <a:gd name="connsiteY63" fmla="*/ 1240923 h 1992219"/>
                <a:gd name="connsiteX64" fmla="*/ 635633 w 1733400"/>
                <a:gd name="connsiteY64" fmla="*/ 1187419 h 1992219"/>
                <a:gd name="connsiteX65" fmla="*/ 478307 w 1733400"/>
                <a:gd name="connsiteY65" fmla="*/ 1027305 h 1992219"/>
                <a:gd name="connsiteX66" fmla="*/ 585439 w 1733400"/>
                <a:gd name="connsiteY66" fmla="*/ 1100259 h 1992219"/>
                <a:gd name="connsiteX67" fmla="*/ 583947 w 1733400"/>
                <a:gd name="connsiteY67" fmla="*/ 996109 h 1992219"/>
                <a:gd name="connsiteX68" fmla="*/ 606191 w 1733400"/>
                <a:gd name="connsiteY68" fmla="*/ 601557 h 1992219"/>
                <a:gd name="connsiteX69" fmla="*/ 101263 w 1733400"/>
                <a:gd name="connsiteY69" fmla="*/ 490533 h 1992219"/>
                <a:gd name="connsiteX70" fmla="*/ 53793 w 1733400"/>
                <a:gd name="connsiteY70" fmla="*/ 521337 h 1992219"/>
                <a:gd name="connsiteX71" fmla="*/ 346141 w 1733400"/>
                <a:gd name="connsiteY71" fmla="*/ 923092 h 1992219"/>
                <a:gd name="connsiteX72" fmla="*/ 395881 w 1733400"/>
                <a:gd name="connsiteY72" fmla="*/ 907720 h 1992219"/>
                <a:gd name="connsiteX73" fmla="*/ 484079 w 1733400"/>
                <a:gd name="connsiteY73" fmla="*/ 995919 h 1992219"/>
                <a:gd name="connsiteX74" fmla="*/ 478307 w 1733400"/>
                <a:gd name="connsiteY74" fmla="*/ 1027305 h 1992219"/>
                <a:gd name="connsiteX75" fmla="*/ 395881 w 1733400"/>
                <a:gd name="connsiteY75" fmla="*/ 954351 h 1992219"/>
                <a:gd name="connsiteX76" fmla="*/ 354376 w 1733400"/>
                <a:gd name="connsiteY76" fmla="*/ 995856 h 1992219"/>
                <a:gd name="connsiteX77" fmla="*/ 395881 w 1733400"/>
                <a:gd name="connsiteY77" fmla="*/ 1037360 h 1992219"/>
                <a:gd name="connsiteX78" fmla="*/ 437386 w 1733400"/>
                <a:gd name="connsiteY78" fmla="*/ 995856 h 1992219"/>
                <a:gd name="connsiteX79" fmla="*/ 395881 w 1733400"/>
                <a:gd name="connsiteY79" fmla="*/ 954351 h 1992219"/>
                <a:gd name="connsiteX80" fmla="*/ 916960 w 1733400"/>
                <a:gd name="connsiteY80" fmla="*/ 700522 h 1992219"/>
                <a:gd name="connsiteX81" fmla="*/ 1006715 w 1733400"/>
                <a:gd name="connsiteY81" fmla="*/ 751295 h 1992219"/>
                <a:gd name="connsiteX82" fmla="*/ 1332331 w 1733400"/>
                <a:gd name="connsiteY82" fmla="*/ 966866 h 1992219"/>
                <a:gd name="connsiteX83" fmla="*/ 1679542 w 1733400"/>
                <a:gd name="connsiteY83" fmla="*/ 521337 h 1992219"/>
                <a:gd name="connsiteX84" fmla="*/ 1189661 w 1733400"/>
                <a:gd name="connsiteY84" fmla="*/ 576720 h 1992219"/>
                <a:gd name="connsiteX85" fmla="*/ 1190502 w 1733400"/>
                <a:gd name="connsiteY85" fmla="*/ 588588 h 1992219"/>
                <a:gd name="connsiteX86" fmla="*/ 1102302 w 1733400"/>
                <a:gd name="connsiteY86" fmla="*/ 676785 h 1992219"/>
                <a:gd name="connsiteX87" fmla="*/ 1033887 w 1733400"/>
                <a:gd name="connsiteY87" fmla="*/ 644229 h 1992219"/>
                <a:gd name="connsiteX88" fmla="*/ 916960 w 1733400"/>
                <a:gd name="connsiteY88" fmla="*/ 700522 h 1992219"/>
                <a:gd name="connsiteX89" fmla="*/ 656711 w 1733400"/>
                <a:gd name="connsiteY89" fmla="*/ 572246 h 1992219"/>
                <a:gd name="connsiteX90" fmla="*/ 866955 w 1733400"/>
                <a:gd name="connsiteY90" fmla="*/ 673672 h 1992219"/>
                <a:gd name="connsiteX91" fmla="*/ 1015016 w 1733400"/>
                <a:gd name="connsiteY91" fmla="*/ 601428 h 1992219"/>
                <a:gd name="connsiteX92" fmla="*/ 1014039 w 1733400"/>
                <a:gd name="connsiteY92" fmla="*/ 588523 h 1992219"/>
                <a:gd name="connsiteX93" fmla="*/ 1067416 w 1733400"/>
                <a:gd name="connsiteY93" fmla="*/ 507459 h 1992219"/>
                <a:gd name="connsiteX94" fmla="*/ 866702 w 1733400"/>
                <a:gd name="connsiteY94" fmla="*/ 46693 h 1992219"/>
                <a:gd name="connsiteX95" fmla="*/ 656711 w 1733400"/>
                <a:gd name="connsiteY95" fmla="*/ 572246 h 1992219"/>
                <a:gd name="connsiteX96" fmla="*/ 1102302 w 1733400"/>
                <a:gd name="connsiteY96" fmla="*/ 547018 h 1992219"/>
                <a:gd name="connsiteX97" fmla="*/ 1060797 w 1733400"/>
                <a:gd name="connsiteY97" fmla="*/ 588523 h 1992219"/>
                <a:gd name="connsiteX98" fmla="*/ 1102302 w 1733400"/>
                <a:gd name="connsiteY98" fmla="*/ 630027 h 1992219"/>
                <a:gd name="connsiteX99" fmla="*/ 1143807 w 1733400"/>
                <a:gd name="connsiteY99" fmla="*/ 588523 h 1992219"/>
                <a:gd name="connsiteX100" fmla="*/ 1102302 w 1733400"/>
                <a:gd name="connsiteY100" fmla="*/ 547018 h 1992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1733400" h="1992219">
                  <a:moveTo>
                    <a:pt x="866702" y="1992220"/>
                  </a:moveTo>
                  <a:cubicBezTo>
                    <a:pt x="740109" y="1992220"/>
                    <a:pt x="653727" y="1748446"/>
                    <a:pt x="612222" y="1438852"/>
                  </a:cubicBezTo>
                  <a:cubicBezTo>
                    <a:pt x="385181" y="1533146"/>
                    <a:pt x="193806" y="1574777"/>
                    <a:pt x="89201" y="1546827"/>
                  </a:cubicBezTo>
                  <a:cubicBezTo>
                    <a:pt x="53339" y="1537224"/>
                    <a:pt x="27788" y="1519456"/>
                    <a:pt x="13325" y="1494101"/>
                  </a:cubicBezTo>
                  <a:cubicBezTo>
                    <a:pt x="-59826" y="1365889"/>
                    <a:pt x="186088" y="1140082"/>
                    <a:pt x="316049" y="1033400"/>
                  </a:cubicBezTo>
                  <a:cubicBezTo>
                    <a:pt x="310667" y="1021988"/>
                    <a:pt x="307748" y="1009338"/>
                    <a:pt x="307748" y="995919"/>
                  </a:cubicBezTo>
                  <a:cubicBezTo>
                    <a:pt x="307748" y="982618"/>
                    <a:pt x="310667" y="969976"/>
                    <a:pt x="315985" y="958691"/>
                  </a:cubicBezTo>
                  <a:cubicBezTo>
                    <a:pt x="185569" y="851620"/>
                    <a:pt x="-59697" y="626071"/>
                    <a:pt x="13325" y="498186"/>
                  </a:cubicBezTo>
                  <a:cubicBezTo>
                    <a:pt x="27788" y="472764"/>
                    <a:pt x="53339" y="454995"/>
                    <a:pt x="89201" y="445397"/>
                  </a:cubicBezTo>
                  <a:cubicBezTo>
                    <a:pt x="193676" y="417316"/>
                    <a:pt x="385116" y="459080"/>
                    <a:pt x="612222" y="553373"/>
                  </a:cubicBezTo>
                  <a:cubicBezTo>
                    <a:pt x="653727" y="243775"/>
                    <a:pt x="740109" y="0"/>
                    <a:pt x="866702" y="0"/>
                  </a:cubicBezTo>
                  <a:cubicBezTo>
                    <a:pt x="1016435" y="0"/>
                    <a:pt x="1087644" y="335604"/>
                    <a:pt x="1113713" y="501039"/>
                  </a:cubicBezTo>
                  <a:cubicBezTo>
                    <a:pt x="1136934" y="504022"/>
                    <a:pt x="1157488" y="516149"/>
                    <a:pt x="1171431" y="533724"/>
                  </a:cubicBezTo>
                  <a:cubicBezTo>
                    <a:pt x="1326879" y="473347"/>
                    <a:pt x="1646401" y="369262"/>
                    <a:pt x="1720133" y="498121"/>
                  </a:cubicBezTo>
                  <a:cubicBezTo>
                    <a:pt x="1782851" y="607848"/>
                    <a:pt x="1616055" y="805061"/>
                    <a:pt x="1370653" y="996109"/>
                  </a:cubicBezTo>
                  <a:cubicBezTo>
                    <a:pt x="1615982" y="1187094"/>
                    <a:pt x="1782788" y="1384308"/>
                    <a:pt x="1720133" y="1494101"/>
                  </a:cubicBezTo>
                  <a:cubicBezTo>
                    <a:pt x="1646464" y="1623154"/>
                    <a:pt x="1327015" y="1519004"/>
                    <a:pt x="1171178" y="1458564"/>
                  </a:cubicBezTo>
                  <a:cubicBezTo>
                    <a:pt x="1157298" y="1476134"/>
                    <a:pt x="1136871" y="1488332"/>
                    <a:pt x="1113524" y="1491443"/>
                  </a:cubicBezTo>
                  <a:cubicBezTo>
                    <a:pt x="1087391" y="1657398"/>
                    <a:pt x="1016119" y="1992220"/>
                    <a:pt x="866702" y="1992220"/>
                  </a:cubicBezTo>
                  <a:close/>
                  <a:moveTo>
                    <a:pt x="656711" y="1419908"/>
                  </a:moveTo>
                  <a:cubicBezTo>
                    <a:pt x="699056" y="1742803"/>
                    <a:pt x="786216" y="1945462"/>
                    <a:pt x="866702" y="1945462"/>
                  </a:cubicBezTo>
                  <a:cubicBezTo>
                    <a:pt x="931229" y="1945462"/>
                    <a:pt x="1017412" y="1802926"/>
                    <a:pt x="1067281" y="1485023"/>
                  </a:cubicBezTo>
                  <a:cubicBezTo>
                    <a:pt x="1035831" y="1471531"/>
                    <a:pt x="1013714" y="1440272"/>
                    <a:pt x="1013714" y="1403894"/>
                  </a:cubicBezTo>
                  <a:cubicBezTo>
                    <a:pt x="1013714" y="1359993"/>
                    <a:pt x="1045950" y="1323543"/>
                    <a:pt x="1087970" y="1316798"/>
                  </a:cubicBezTo>
                  <a:cubicBezTo>
                    <a:pt x="1091994" y="1273674"/>
                    <a:pt x="1095231" y="1229964"/>
                    <a:pt x="1097636" y="1185864"/>
                  </a:cubicBezTo>
                  <a:cubicBezTo>
                    <a:pt x="1067606" y="1204672"/>
                    <a:pt x="1037188" y="1222956"/>
                    <a:pt x="1006778" y="1240796"/>
                  </a:cubicBezTo>
                  <a:cubicBezTo>
                    <a:pt x="886351" y="1311155"/>
                    <a:pt x="767806" y="1371468"/>
                    <a:pt x="656711" y="1419908"/>
                  </a:cubicBezTo>
                  <a:close/>
                  <a:moveTo>
                    <a:pt x="346400" y="1068810"/>
                  </a:moveTo>
                  <a:cubicBezTo>
                    <a:pt x="100744" y="1269850"/>
                    <a:pt x="22016" y="1415116"/>
                    <a:pt x="53858" y="1470889"/>
                  </a:cubicBezTo>
                  <a:cubicBezTo>
                    <a:pt x="61963" y="1485086"/>
                    <a:pt x="77917" y="1495466"/>
                    <a:pt x="101329" y="1501751"/>
                  </a:cubicBezTo>
                  <a:cubicBezTo>
                    <a:pt x="195622" y="1526853"/>
                    <a:pt x="384986" y="1482554"/>
                    <a:pt x="606128" y="1389887"/>
                  </a:cubicBezTo>
                  <a:cubicBezTo>
                    <a:pt x="597375" y="1314727"/>
                    <a:pt x="591217" y="1236447"/>
                    <a:pt x="587582" y="1157199"/>
                  </a:cubicBezTo>
                  <a:cubicBezTo>
                    <a:pt x="540693" y="1127242"/>
                    <a:pt x="494973" y="1096434"/>
                    <a:pt x="450681" y="1064922"/>
                  </a:cubicBezTo>
                  <a:cubicBezTo>
                    <a:pt x="422340" y="1087555"/>
                    <a:pt x="376426" y="1089363"/>
                    <a:pt x="346400" y="1068810"/>
                  </a:cubicBezTo>
                  <a:close/>
                  <a:moveTo>
                    <a:pt x="1189398" y="1415568"/>
                  </a:moveTo>
                  <a:cubicBezTo>
                    <a:pt x="1484018" y="1530090"/>
                    <a:pt x="1647703" y="1526726"/>
                    <a:pt x="1679605" y="1470953"/>
                  </a:cubicBezTo>
                  <a:cubicBezTo>
                    <a:pt x="1719491" y="1401109"/>
                    <a:pt x="1588620" y="1223806"/>
                    <a:pt x="1332395" y="1025424"/>
                  </a:cubicBezTo>
                  <a:cubicBezTo>
                    <a:pt x="1273511" y="1069777"/>
                    <a:pt x="1210729" y="1113362"/>
                    <a:pt x="1146013" y="1155319"/>
                  </a:cubicBezTo>
                  <a:cubicBezTo>
                    <a:pt x="1143481" y="1211544"/>
                    <a:pt x="1139593" y="1267254"/>
                    <a:pt x="1134403" y="1321988"/>
                  </a:cubicBezTo>
                  <a:cubicBezTo>
                    <a:pt x="1167028" y="1334892"/>
                    <a:pt x="1190176" y="1366802"/>
                    <a:pt x="1190176" y="1404021"/>
                  </a:cubicBezTo>
                  <a:cubicBezTo>
                    <a:pt x="1190113" y="1407918"/>
                    <a:pt x="1189850" y="1411743"/>
                    <a:pt x="1189398" y="1415568"/>
                  </a:cubicBezTo>
                  <a:close/>
                  <a:moveTo>
                    <a:pt x="1101913" y="1362453"/>
                  </a:moveTo>
                  <a:cubicBezTo>
                    <a:pt x="1079018" y="1362453"/>
                    <a:pt x="1060409" y="1381062"/>
                    <a:pt x="1060409" y="1403957"/>
                  </a:cubicBezTo>
                  <a:cubicBezTo>
                    <a:pt x="1060409" y="1426853"/>
                    <a:pt x="1079018" y="1445462"/>
                    <a:pt x="1101913" y="1445462"/>
                  </a:cubicBezTo>
                  <a:cubicBezTo>
                    <a:pt x="1124809" y="1445462"/>
                    <a:pt x="1143418" y="1426853"/>
                    <a:pt x="1143418" y="1403957"/>
                  </a:cubicBezTo>
                  <a:cubicBezTo>
                    <a:pt x="1143418" y="1381062"/>
                    <a:pt x="1124745" y="1362453"/>
                    <a:pt x="1101913" y="1362453"/>
                  </a:cubicBezTo>
                  <a:close/>
                  <a:moveTo>
                    <a:pt x="635633" y="1187419"/>
                  </a:moveTo>
                  <a:cubicBezTo>
                    <a:pt x="639069" y="1251692"/>
                    <a:pt x="644196" y="1312973"/>
                    <a:pt x="650680" y="1370754"/>
                  </a:cubicBezTo>
                  <a:cubicBezTo>
                    <a:pt x="757488" y="1323742"/>
                    <a:pt x="870591" y="1266278"/>
                    <a:pt x="983105" y="1200585"/>
                  </a:cubicBezTo>
                  <a:cubicBezTo>
                    <a:pt x="1023642" y="1176912"/>
                    <a:pt x="1062742" y="1153112"/>
                    <a:pt x="1100231" y="1129186"/>
                  </a:cubicBezTo>
                  <a:cubicBezTo>
                    <a:pt x="1101850" y="1085023"/>
                    <a:pt x="1102691" y="1040598"/>
                    <a:pt x="1102691" y="996046"/>
                  </a:cubicBezTo>
                  <a:lnTo>
                    <a:pt x="1149449" y="996046"/>
                  </a:lnTo>
                  <a:cubicBezTo>
                    <a:pt x="1149449" y="1030226"/>
                    <a:pt x="1148934" y="1064334"/>
                    <a:pt x="1148020" y="1098252"/>
                  </a:cubicBezTo>
                  <a:cubicBezTo>
                    <a:pt x="1199969" y="1064008"/>
                    <a:pt x="1248671" y="1029765"/>
                    <a:pt x="1293811" y="996046"/>
                  </a:cubicBezTo>
                  <a:cubicBezTo>
                    <a:pt x="1203604" y="928734"/>
                    <a:pt x="1099517" y="859469"/>
                    <a:pt x="983168" y="791570"/>
                  </a:cubicBezTo>
                  <a:cubicBezTo>
                    <a:pt x="944132" y="768810"/>
                    <a:pt x="905286" y="747018"/>
                    <a:pt x="866766" y="726465"/>
                  </a:cubicBezTo>
                  <a:cubicBezTo>
                    <a:pt x="827142" y="747344"/>
                    <a:pt x="787771" y="769063"/>
                    <a:pt x="748735" y="791633"/>
                  </a:cubicBezTo>
                  <a:lnTo>
                    <a:pt x="725388" y="751232"/>
                  </a:lnTo>
                  <a:cubicBezTo>
                    <a:pt x="755671" y="733726"/>
                    <a:pt x="786153" y="716735"/>
                    <a:pt x="816761" y="700196"/>
                  </a:cubicBezTo>
                  <a:cubicBezTo>
                    <a:pt x="760282" y="671143"/>
                    <a:pt x="704635" y="644554"/>
                    <a:pt x="650806" y="620688"/>
                  </a:cubicBezTo>
                  <a:cubicBezTo>
                    <a:pt x="638038" y="733726"/>
                    <a:pt x="630642" y="859858"/>
                    <a:pt x="630642" y="996109"/>
                  </a:cubicBezTo>
                  <a:cubicBezTo>
                    <a:pt x="630642" y="1042216"/>
                    <a:pt x="631482" y="1087166"/>
                    <a:pt x="633110" y="1130805"/>
                  </a:cubicBezTo>
                  <a:cubicBezTo>
                    <a:pt x="670980" y="1154667"/>
                    <a:pt x="709564" y="1177952"/>
                    <a:pt x="748672" y="1200522"/>
                  </a:cubicBezTo>
                  <a:lnTo>
                    <a:pt x="725324" y="1240923"/>
                  </a:lnTo>
                  <a:cubicBezTo>
                    <a:pt x="695105" y="1223544"/>
                    <a:pt x="665211" y="1205649"/>
                    <a:pt x="635633" y="1187419"/>
                  </a:cubicBezTo>
                  <a:close/>
                  <a:moveTo>
                    <a:pt x="478307" y="1027305"/>
                  </a:moveTo>
                  <a:cubicBezTo>
                    <a:pt x="513196" y="1052081"/>
                    <a:pt x="548929" y="1076460"/>
                    <a:pt x="585439" y="1100259"/>
                  </a:cubicBezTo>
                  <a:cubicBezTo>
                    <a:pt x="584471" y="1065500"/>
                    <a:pt x="583947" y="1030741"/>
                    <a:pt x="583947" y="996109"/>
                  </a:cubicBezTo>
                  <a:cubicBezTo>
                    <a:pt x="583947" y="863104"/>
                    <a:pt x="591470" y="727758"/>
                    <a:pt x="606191" y="601557"/>
                  </a:cubicBezTo>
                  <a:cubicBezTo>
                    <a:pt x="384791" y="508237"/>
                    <a:pt x="197503" y="464657"/>
                    <a:pt x="101263" y="490533"/>
                  </a:cubicBezTo>
                  <a:cubicBezTo>
                    <a:pt x="77852" y="496759"/>
                    <a:pt x="61899" y="507135"/>
                    <a:pt x="53793" y="521337"/>
                  </a:cubicBezTo>
                  <a:cubicBezTo>
                    <a:pt x="21951" y="577044"/>
                    <a:pt x="100744" y="722179"/>
                    <a:pt x="346141" y="923092"/>
                  </a:cubicBezTo>
                  <a:cubicBezTo>
                    <a:pt x="360278" y="913425"/>
                    <a:pt x="377398" y="907720"/>
                    <a:pt x="395881" y="907720"/>
                  </a:cubicBezTo>
                  <a:cubicBezTo>
                    <a:pt x="444519" y="907720"/>
                    <a:pt x="484079" y="947280"/>
                    <a:pt x="484079" y="995919"/>
                  </a:cubicBezTo>
                  <a:cubicBezTo>
                    <a:pt x="484079" y="1006942"/>
                    <a:pt x="482068" y="1017576"/>
                    <a:pt x="478307" y="1027305"/>
                  </a:cubicBezTo>
                  <a:close/>
                  <a:moveTo>
                    <a:pt x="395881" y="954351"/>
                  </a:moveTo>
                  <a:cubicBezTo>
                    <a:pt x="372988" y="954351"/>
                    <a:pt x="354376" y="972960"/>
                    <a:pt x="354376" y="995856"/>
                  </a:cubicBezTo>
                  <a:cubicBezTo>
                    <a:pt x="354376" y="1018742"/>
                    <a:pt x="372988" y="1037360"/>
                    <a:pt x="395881" y="1037360"/>
                  </a:cubicBezTo>
                  <a:cubicBezTo>
                    <a:pt x="418774" y="1037360"/>
                    <a:pt x="437386" y="1018742"/>
                    <a:pt x="437386" y="995856"/>
                  </a:cubicBezTo>
                  <a:cubicBezTo>
                    <a:pt x="437386" y="972960"/>
                    <a:pt x="418774" y="954351"/>
                    <a:pt x="395881" y="954351"/>
                  </a:cubicBezTo>
                  <a:close/>
                  <a:moveTo>
                    <a:pt x="916960" y="700522"/>
                  </a:moveTo>
                  <a:cubicBezTo>
                    <a:pt x="946664" y="716798"/>
                    <a:pt x="976622" y="733726"/>
                    <a:pt x="1006715" y="751295"/>
                  </a:cubicBezTo>
                  <a:cubicBezTo>
                    <a:pt x="1120134" y="817513"/>
                    <a:pt x="1231807" y="891308"/>
                    <a:pt x="1332331" y="966866"/>
                  </a:cubicBezTo>
                  <a:cubicBezTo>
                    <a:pt x="1588557" y="768421"/>
                    <a:pt x="1719491" y="591181"/>
                    <a:pt x="1679542" y="521337"/>
                  </a:cubicBezTo>
                  <a:cubicBezTo>
                    <a:pt x="1647766" y="465760"/>
                    <a:pt x="1484271" y="462258"/>
                    <a:pt x="1189661" y="576720"/>
                  </a:cubicBezTo>
                  <a:cubicBezTo>
                    <a:pt x="1190176" y="580611"/>
                    <a:pt x="1190502" y="584567"/>
                    <a:pt x="1190502" y="588588"/>
                  </a:cubicBezTo>
                  <a:cubicBezTo>
                    <a:pt x="1190502" y="637226"/>
                    <a:pt x="1150941" y="676785"/>
                    <a:pt x="1102302" y="676785"/>
                  </a:cubicBezTo>
                  <a:cubicBezTo>
                    <a:pt x="1074741" y="676785"/>
                    <a:pt x="1050100" y="664074"/>
                    <a:pt x="1033887" y="644229"/>
                  </a:cubicBezTo>
                  <a:cubicBezTo>
                    <a:pt x="994905" y="661999"/>
                    <a:pt x="955869" y="680870"/>
                    <a:pt x="916960" y="700522"/>
                  </a:cubicBezTo>
                  <a:close/>
                  <a:moveTo>
                    <a:pt x="656711" y="572246"/>
                  </a:moveTo>
                  <a:cubicBezTo>
                    <a:pt x="724420" y="601817"/>
                    <a:pt x="794978" y="635734"/>
                    <a:pt x="866955" y="673672"/>
                  </a:cubicBezTo>
                  <a:cubicBezTo>
                    <a:pt x="916182" y="648186"/>
                    <a:pt x="965599" y="623996"/>
                    <a:pt x="1015016" y="601428"/>
                  </a:cubicBezTo>
                  <a:cubicBezTo>
                    <a:pt x="1014365" y="597213"/>
                    <a:pt x="1014039" y="592868"/>
                    <a:pt x="1014039" y="588523"/>
                  </a:cubicBezTo>
                  <a:cubicBezTo>
                    <a:pt x="1014039" y="552271"/>
                    <a:pt x="1036094" y="521013"/>
                    <a:pt x="1067416" y="507459"/>
                  </a:cubicBezTo>
                  <a:cubicBezTo>
                    <a:pt x="1017674" y="189430"/>
                    <a:pt x="931355" y="46693"/>
                    <a:pt x="866702" y="46693"/>
                  </a:cubicBezTo>
                  <a:cubicBezTo>
                    <a:pt x="786216" y="46693"/>
                    <a:pt x="699056" y="249417"/>
                    <a:pt x="656711" y="572246"/>
                  </a:cubicBezTo>
                  <a:close/>
                  <a:moveTo>
                    <a:pt x="1102302" y="547018"/>
                  </a:moveTo>
                  <a:cubicBezTo>
                    <a:pt x="1079407" y="547018"/>
                    <a:pt x="1060797" y="565630"/>
                    <a:pt x="1060797" y="588523"/>
                  </a:cubicBezTo>
                  <a:cubicBezTo>
                    <a:pt x="1060797" y="611415"/>
                    <a:pt x="1079407" y="630027"/>
                    <a:pt x="1102302" y="630027"/>
                  </a:cubicBezTo>
                  <a:cubicBezTo>
                    <a:pt x="1125197" y="630027"/>
                    <a:pt x="1143807" y="611415"/>
                    <a:pt x="1143807" y="588523"/>
                  </a:cubicBezTo>
                  <a:cubicBezTo>
                    <a:pt x="1143807" y="565630"/>
                    <a:pt x="1125134" y="547018"/>
                    <a:pt x="1102302" y="547018"/>
                  </a:cubicBezTo>
                  <a:close/>
                </a:path>
              </a:pathLst>
            </a:custGeom>
            <a:solidFill>
              <a:schemeClr val="tx1"/>
            </a:solidFill>
            <a:ln w="9031" cap="flat">
              <a:noFill/>
              <a:prstDash val="solid"/>
              <a:miter/>
            </a:ln>
          </p:spPr>
          <p:txBody>
            <a:bodyPr rtlCol="0" anchor="ctr"/>
            <a:lstStyle/>
            <a:p>
              <a:endParaRPr lang="uk-UA"/>
            </a:p>
          </p:txBody>
        </p:sp>
      </p:grpSp>
      <p:grpSp>
        <p:nvGrpSpPr>
          <p:cNvPr id="38" name="Group 37">
            <a:extLst>
              <a:ext uri="{FF2B5EF4-FFF2-40B4-BE49-F238E27FC236}">
                <a16:creationId xmlns:a16="http://schemas.microsoft.com/office/drawing/2014/main" id="{1528EC4C-957F-4F4E-BB5E-5C680EAD937F}"/>
              </a:ext>
            </a:extLst>
          </p:cNvPr>
          <p:cNvGrpSpPr>
            <a:grpSpLocks noChangeAspect="1"/>
          </p:cNvGrpSpPr>
          <p:nvPr userDrawn="1"/>
        </p:nvGrpSpPr>
        <p:grpSpPr>
          <a:xfrm>
            <a:off x="4862520" y="8827905"/>
            <a:ext cx="2440167" cy="2441448"/>
            <a:chOff x="6483634" y="6867172"/>
            <a:chExt cx="3429000" cy="3430800"/>
          </a:xfrm>
        </p:grpSpPr>
        <p:sp>
          <p:nvSpPr>
            <p:cNvPr id="39" name="Freeform 88">
              <a:extLst>
                <a:ext uri="{FF2B5EF4-FFF2-40B4-BE49-F238E27FC236}">
                  <a16:creationId xmlns:a16="http://schemas.microsoft.com/office/drawing/2014/main" id="{82D9B74E-51F4-204E-8B33-A4F3CFDDF270}"/>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0D63FE"/>
            </a:solidFill>
            <a:ln w="9525" cap="flat">
              <a:noFill/>
              <a:prstDash val="solid"/>
              <a:miter/>
            </a:ln>
          </p:spPr>
          <p:txBody>
            <a:bodyPr rtlCol="0" anchor="ctr"/>
            <a:lstStyle/>
            <a:p>
              <a:endParaRPr lang="en-UA"/>
            </a:p>
          </p:txBody>
        </p:sp>
        <p:sp>
          <p:nvSpPr>
            <p:cNvPr id="40" name="Freeform 93">
              <a:extLst>
                <a:ext uri="{FF2B5EF4-FFF2-40B4-BE49-F238E27FC236}">
                  <a16:creationId xmlns:a16="http://schemas.microsoft.com/office/drawing/2014/main" id="{99B4DE5D-FE97-4E4A-955C-66B34F42AD2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32B1FE"/>
            </a:solidFill>
            <a:ln w="9525" cap="flat">
              <a:noFill/>
              <a:prstDash val="solid"/>
              <a:miter/>
            </a:ln>
          </p:spPr>
          <p:txBody>
            <a:bodyPr rtlCol="0" anchor="ctr"/>
            <a:lstStyle/>
            <a:p>
              <a:endParaRPr lang="en-UA"/>
            </a:p>
          </p:txBody>
        </p:sp>
      </p:grpSp>
      <p:grpSp>
        <p:nvGrpSpPr>
          <p:cNvPr id="41" name="Group 40">
            <a:extLst>
              <a:ext uri="{FF2B5EF4-FFF2-40B4-BE49-F238E27FC236}">
                <a16:creationId xmlns:a16="http://schemas.microsoft.com/office/drawing/2014/main" id="{54DFFAF1-E6A5-AC47-A749-D7391938B8D8}"/>
              </a:ext>
            </a:extLst>
          </p:cNvPr>
          <p:cNvGrpSpPr>
            <a:grpSpLocks noChangeAspect="1"/>
          </p:cNvGrpSpPr>
          <p:nvPr userDrawn="1"/>
        </p:nvGrpSpPr>
        <p:grpSpPr>
          <a:xfrm>
            <a:off x="7304754" y="8827905"/>
            <a:ext cx="2440167" cy="2441448"/>
            <a:chOff x="10375409" y="6867172"/>
            <a:chExt cx="3429000" cy="3430800"/>
          </a:xfrm>
        </p:grpSpPr>
        <p:sp>
          <p:nvSpPr>
            <p:cNvPr id="42" name="Freeform 23">
              <a:extLst>
                <a:ext uri="{FF2B5EF4-FFF2-40B4-BE49-F238E27FC236}">
                  <a16:creationId xmlns:a16="http://schemas.microsoft.com/office/drawing/2014/main" id="{AB6DE516-E2B5-0B41-9110-E9278B4A5191}"/>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C6C6C6"/>
            </a:solidFill>
            <a:ln w="9525" cap="flat">
              <a:noFill/>
              <a:prstDash val="solid"/>
              <a:miter/>
            </a:ln>
          </p:spPr>
          <p:txBody>
            <a:bodyPr rtlCol="0" anchor="ctr"/>
            <a:lstStyle/>
            <a:p>
              <a:endParaRPr lang="en-UA" dirty="0"/>
            </a:p>
          </p:txBody>
        </p:sp>
        <p:sp>
          <p:nvSpPr>
            <p:cNvPr id="43" name="Freeform 24">
              <a:extLst>
                <a:ext uri="{FF2B5EF4-FFF2-40B4-BE49-F238E27FC236}">
                  <a16:creationId xmlns:a16="http://schemas.microsoft.com/office/drawing/2014/main" id="{35B609BC-70EE-E247-AA4B-EF899BAFF020}"/>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0D63FE"/>
            </a:solidFill>
            <a:ln w="9525" cap="flat">
              <a:noFill/>
              <a:prstDash val="solid"/>
              <a:miter/>
            </a:ln>
          </p:spPr>
          <p:txBody>
            <a:bodyPr rtlCol="0" anchor="ctr"/>
            <a:lstStyle/>
            <a:p>
              <a:endParaRPr lang="en-UA"/>
            </a:p>
          </p:txBody>
        </p:sp>
      </p:grpSp>
      <p:grpSp>
        <p:nvGrpSpPr>
          <p:cNvPr id="44" name="Group 43">
            <a:extLst>
              <a:ext uri="{FF2B5EF4-FFF2-40B4-BE49-F238E27FC236}">
                <a16:creationId xmlns:a16="http://schemas.microsoft.com/office/drawing/2014/main" id="{3ADC5E87-C360-E94D-81E9-6E8F7FE9F68D}"/>
              </a:ext>
            </a:extLst>
          </p:cNvPr>
          <p:cNvGrpSpPr>
            <a:grpSpLocks noChangeAspect="1"/>
          </p:cNvGrpSpPr>
          <p:nvPr userDrawn="1"/>
        </p:nvGrpSpPr>
        <p:grpSpPr>
          <a:xfrm>
            <a:off x="7308303" y="11274552"/>
            <a:ext cx="2441448" cy="2441448"/>
            <a:chOff x="9756064" y="4113726"/>
            <a:chExt cx="2095500" cy="2095500"/>
          </a:xfrm>
        </p:grpSpPr>
        <p:sp>
          <p:nvSpPr>
            <p:cNvPr id="45" name="Freeform: Shape 76">
              <a:extLst>
                <a:ext uri="{FF2B5EF4-FFF2-40B4-BE49-F238E27FC236}">
                  <a16:creationId xmlns:a16="http://schemas.microsoft.com/office/drawing/2014/main" id="{33218760-5D92-3B45-A832-ECD1236EFAF9}"/>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rgbClr val="32B1FE"/>
            </a:solidFill>
            <a:ln w="9525" cap="flat">
              <a:noFill/>
              <a:prstDash val="solid"/>
              <a:miter/>
            </a:ln>
          </p:spPr>
          <p:txBody>
            <a:bodyPr rtlCol="0" anchor="ctr"/>
            <a:lstStyle/>
            <a:p>
              <a:endParaRPr lang="uk-UA"/>
            </a:p>
          </p:txBody>
        </p:sp>
        <p:sp>
          <p:nvSpPr>
            <p:cNvPr id="46" name="Freeform: Shape 77">
              <a:extLst>
                <a:ext uri="{FF2B5EF4-FFF2-40B4-BE49-F238E27FC236}">
                  <a16:creationId xmlns:a16="http://schemas.microsoft.com/office/drawing/2014/main" id="{0A58B13F-61FD-CF4C-B32B-C34ACC149138}"/>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rgbClr val="000000"/>
            </a:solidFill>
            <a:ln w="9525" cap="flat">
              <a:noFill/>
              <a:prstDash val="solid"/>
              <a:miter/>
            </a:ln>
          </p:spPr>
          <p:txBody>
            <a:bodyPr rtlCol="0" anchor="ctr"/>
            <a:lstStyle/>
            <a:p>
              <a:endParaRPr lang="uk-UA"/>
            </a:p>
          </p:txBody>
        </p:sp>
      </p:grpSp>
      <p:sp>
        <p:nvSpPr>
          <p:cNvPr id="3" name="Title 1">
            <a:extLst>
              <a:ext uri="{FF2B5EF4-FFF2-40B4-BE49-F238E27FC236}">
                <a16:creationId xmlns:a16="http://schemas.microsoft.com/office/drawing/2014/main" id="{6733F7B7-5AD6-1E43-4FD9-3C700AC2CBD0}"/>
              </a:ext>
            </a:extLst>
          </p:cNvPr>
          <p:cNvSpPr>
            <a:spLocks noGrp="1"/>
          </p:cNvSpPr>
          <p:nvPr userDrawn="1">
            <p:ph type="title"/>
          </p:nvPr>
        </p:nvSpPr>
        <p:spPr>
          <a:xfrm>
            <a:off x="538494" y="383875"/>
            <a:ext cx="11080420" cy="1292526"/>
          </a:xfrm>
        </p:spPr>
        <p:txBody>
          <a:bodyPr rIns="457200"/>
          <a:lstStyle>
            <a:lvl1pPr>
              <a:lnSpc>
                <a:spcPct val="100000"/>
              </a:lnSpc>
              <a:defRPr sz="6400">
                <a:solidFill>
                  <a:schemeClr val="tx1"/>
                </a:solidFill>
              </a:defRPr>
            </a:lvl1pPr>
          </a:lstStyle>
          <a:p>
            <a:r>
              <a:rPr lang="en-US" dirty="0"/>
              <a:t>Click to edit Master title style</a:t>
            </a:r>
          </a:p>
        </p:txBody>
      </p:sp>
      <p:sp>
        <p:nvSpPr>
          <p:cNvPr id="8" name="Text Placeholder 10">
            <a:extLst>
              <a:ext uri="{FF2B5EF4-FFF2-40B4-BE49-F238E27FC236}">
                <a16:creationId xmlns:a16="http://schemas.microsoft.com/office/drawing/2014/main" id="{5CF6371F-3AE6-2B80-8833-B0E2027EB315}"/>
              </a:ext>
            </a:extLst>
          </p:cNvPr>
          <p:cNvSpPr>
            <a:spLocks noGrp="1"/>
          </p:cNvSpPr>
          <p:nvPr userDrawn="1">
            <p:ph type="body" sz="quarter" idx="14" hasCustomPrompt="1"/>
          </p:nvPr>
        </p:nvSpPr>
        <p:spPr>
          <a:xfrm>
            <a:off x="15230476" y="6932405"/>
            <a:ext cx="8578850" cy="4673441"/>
          </a:xfrm>
          <a:ln w="12700">
            <a:miter lim="400000"/>
          </a:ln>
        </p:spPr>
        <p:txBody>
          <a:bodyPr lIns="0" tIns="0" rIns="0" bIns="0"/>
          <a:lstStyle>
            <a:lvl1pPr>
              <a:defRPr lang="en-US" dirty="0">
                <a:solidFill>
                  <a:schemeClr val="tx1"/>
                </a:solidFill>
              </a:defRPr>
            </a:lvl1pPr>
          </a:lstStyle>
          <a:p>
            <a:pPr lvl="0">
              <a:lnSpc>
                <a:spcPct val="130000"/>
              </a:lnSpc>
              <a:spcAft>
                <a:spcPts val="1800"/>
              </a:spcAft>
            </a:pPr>
            <a:r>
              <a:rPr lang="en-US" dirty="0" err="1"/>
              <a:t>Firstname</a:t>
            </a:r>
            <a:r>
              <a:rPr lang="en-US" dirty="0"/>
              <a:t> Lastname</a:t>
            </a:r>
            <a:br>
              <a:rPr lang="en-US" dirty="0"/>
            </a:br>
            <a:r>
              <a:rPr lang="en-US" dirty="0"/>
              <a:t>Company, Job Title</a:t>
            </a:r>
            <a:br>
              <a:rPr lang="en-US" dirty="0"/>
            </a:br>
            <a:r>
              <a:rPr lang="en-US" dirty="0"/>
              <a:t>Contact Info</a:t>
            </a:r>
          </a:p>
        </p:txBody>
      </p:sp>
    </p:spTree>
    <p:extLst>
      <p:ext uri="{BB962C8B-B14F-4D97-AF65-F5344CB8AC3E}">
        <p14:creationId xmlns:p14="http://schemas.microsoft.com/office/powerpoint/2010/main" val="4733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hank you 2">
    <p:bg>
      <p:bgPr>
        <a:solidFill>
          <a:srgbClr val="E0E0E0"/>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52F0494-95AB-F54D-BEE1-57AA64EB5CEE}"/>
              </a:ext>
            </a:extLst>
          </p:cNvPr>
          <p:cNvSpPr>
            <a:spLocks noChangeAspect="1"/>
          </p:cNvSpPr>
          <p:nvPr/>
        </p:nvSpPr>
        <p:spPr bwMode="auto">
          <a:xfrm rot="5400000">
            <a:off x="15855760" y="5179388"/>
            <a:ext cx="7315200" cy="9747630"/>
          </a:xfrm>
          <a:prstGeom prst="rect">
            <a:avLst/>
          </a:prstGeom>
          <a:solidFill>
            <a:srgbClr val="C6C6C6"/>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243840" tIns="243840" rIns="243840" bIns="243840" numCol="1" rtlCol="0" anchor="t" anchorCtr="0" compatLnSpc="1">
            <a:prstTxWarp prst="textNoShape">
              <a:avLst/>
            </a:prstTxWarp>
          </a:bodyPr>
          <a:lstStyle/>
          <a:p>
            <a:pPr defTabSz="2438340" fontAlgn="base">
              <a:spcBef>
                <a:spcPct val="0"/>
              </a:spcBef>
              <a:spcAft>
                <a:spcPct val="0"/>
              </a:spcAft>
            </a:pPr>
            <a:endParaRPr lang="en-US" sz="3734" dirty="0">
              <a:solidFill>
                <a:schemeClr val="bg1"/>
              </a:solidFill>
            </a:endParaRPr>
          </a:p>
        </p:txBody>
      </p:sp>
      <p:sp>
        <p:nvSpPr>
          <p:cNvPr id="29" name="Freeform 85">
            <a:extLst>
              <a:ext uri="{FF2B5EF4-FFF2-40B4-BE49-F238E27FC236}">
                <a16:creationId xmlns:a16="http://schemas.microsoft.com/office/drawing/2014/main" id="{DBF85E84-282B-9A4A-9779-A3B324B61C19}"/>
              </a:ext>
            </a:extLst>
          </p:cNvPr>
          <p:cNvSpPr>
            <a:spLocks noChangeAspect="1"/>
          </p:cNvSpPr>
          <p:nvPr/>
        </p:nvSpPr>
        <p:spPr>
          <a:xfrm>
            <a:off x="12187389" y="6680214"/>
            <a:ext cx="2440800" cy="1863081"/>
          </a:xfrm>
          <a:custGeom>
            <a:avLst/>
            <a:gdLst>
              <a:gd name="connsiteX0" fmla="*/ 1001976 w 2821915"/>
              <a:gd name="connsiteY0" fmla="*/ 1891740 h 2153989"/>
              <a:gd name="connsiteX1" fmla="*/ 1822344 w 2821915"/>
              <a:gd name="connsiteY1" fmla="*/ 1891740 h 2153989"/>
              <a:gd name="connsiteX2" fmla="*/ 1655600 w 2821915"/>
              <a:gd name="connsiteY2" fmla="*/ 2082819 h 2153989"/>
              <a:gd name="connsiteX3" fmla="*/ 1412160 w 2821915"/>
              <a:gd name="connsiteY3" fmla="*/ 2153989 h 2153989"/>
              <a:gd name="connsiteX4" fmla="*/ 1168720 w 2821915"/>
              <a:gd name="connsiteY4" fmla="*/ 2082819 h 2153989"/>
              <a:gd name="connsiteX5" fmla="*/ 1001976 w 2821915"/>
              <a:gd name="connsiteY5" fmla="*/ 1891740 h 2153989"/>
              <a:gd name="connsiteX6" fmla="*/ 959312 w 2821915"/>
              <a:gd name="connsiteY6" fmla="*/ 1436741 h 2153989"/>
              <a:gd name="connsiteX7" fmla="*/ 1864856 w 2821915"/>
              <a:gd name="connsiteY7" fmla="*/ 1436741 h 2153989"/>
              <a:gd name="connsiteX8" fmla="*/ 1864856 w 2821915"/>
              <a:gd name="connsiteY8" fmla="*/ 1681058 h 2153989"/>
              <a:gd name="connsiteX9" fmla="*/ 959312 w 2821915"/>
              <a:gd name="connsiteY9" fmla="*/ 1681058 h 2153989"/>
              <a:gd name="connsiteX10" fmla="*/ 959312 w 2821915"/>
              <a:gd name="connsiteY10" fmla="*/ 981742 h 2153989"/>
              <a:gd name="connsiteX11" fmla="*/ 1864856 w 2821915"/>
              <a:gd name="connsiteY11" fmla="*/ 981742 h 2153989"/>
              <a:gd name="connsiteX12" fmla="*/ 1864856 w 2821915"/>
              <a:gd name="connsiteY12" fmla="*/ 1226059 h 2153989"/>
              <a:gd name="connsiteX13" fmla="*/ 959312 w 2821915"/>
              <a:gd name="connsiteY13" fmla="*/ 1226059 h 2153989"/>
              <a:gd name="connsiteX14" fmla="*/ 1864820 w 2821915"/>
              <a:gd name="connsiteY14" fmla="*/ 701595 h 2153989"/>
              <a:gd name="connsiteX15" fmla="*/ 2575674 w 2821915"/>
              <a:gd name="connsiteY15" fmla="*/ 1017083 h 2153989"/>
              <a:gd name="connsiteX16" fmla="*/ 2574254 w 2821915"/>
              <a:gd name="connsiteY16" fmla="*/ 1016797 h 2153989"/>
              <a:gd name="connsiteX17" fmla="*/ 2821914 w 2821915"/>
              <a:gd name="connsiteY17" fmla="*/ 1367877 h 2153989"/>
              <a:gd name="connsiteX18" fmla="*/ 2715804 w 2821915"/>
              <a:gd name="connsiteY18" fmla="*/ 1626831 h 2153989"/>
              <a:gd name="connsiteX19" fmla="*/ 2457956 w 2821915"/>
              <a:gd name="connsiteY19" fmla="*/ 1734901 h 2153989"/>
              <a:gd name="connsiteX20" fmla="*/ 2103668 w 2821915"/>
              <a:gd name="connsiteY20" fmla="*/ 1464972 h 2153989"/>
              <a:gd name="connsiteX21" fmla="*/ 959340 w 2821915"/>
              <a:gd name="connsiteY21" fmla="*/ 701595 h 2153989"/>
              <a:gd name="connsiteX22" fmla="*/ 720568 w 2821915"/>
              <a:gd name="connsiteY22" fmla="*/ 1464968 h 2153989"/>
              <a:gd name="connsiteX23" fmla="*/ 367818 w 2821915"/>
              <a:gd name="connsiteY23" fmla="*/ 1734898 h 2153989"/>
              <a:gd name="connsiteX24" fmla="*/ 227124 w 2821915"/>
              <a:gd name="connsiteY24" fmla="*/ 1707448 h 2153989"/>
              <a:gd name="connsiteX25" fmla="*/ 107732 w 2821915"/>
              <a:gd name="connsiteY25" fmla="*/ 1627986 h 2153989"/>
              <a:gd name="connsiteX26" fmla="*/ 27948 w 2821915"/>
              <a:gd name="connsiteY26" fmla="*/ 1508703 h 2153989"/>
              <a:gd name="connsiteX27" fmla="*/ 0 w 2821915"/>
              <a:gd name="connsiteY27" fmla="*/ 1367873 h 2153989"/>
              <a:gd name="connsiteX28" fmla="*/ 247580 w 2821915"/>
              <a:gd name="connsiteY28" fmla="*/ 1016797 h 2153989"/>
              <a:gd name="connsiteX29" fmla="*/ 248718 w 2821915"/>
              <a:gd name="connsiteY29" fmla="*/ 1017079 h 2153989"/>
              <a:gd name="connsiteX30" fmla="*/ 1411070 w 2821915"/>
              <a:gd name="connsiteY30" fmla="*/ 508873 h 2153989"/>
              <a:gd name="connsiteX31" fmla="*/ 1655176 w 2821915"/>
              <a:gd name="connsiteY31" fmla="*/ 580040 h 2153989"/>
              <a:gd name="connsiteX32" fmla="*/ 1822376 w 2821915"/>
              <a:gd name="connsiteY32" fmla="*/ 771122 h 2153989"/>
              <a:gd name="connsiteX33" fmla="*/ 999768 w 2821915"/>
              <a:gd name="connsiteY33" fmla="*/ 771122 h 2153989"/>
              <a:gd name="connsiteX34" fmla="*/ 1166964 w 2821915"/>
              <a:gd name="connsiteY34" fmla="*/ 580040 h 2153989"/>
              <a:gd name="connsiteX35" fmla="*/ 1411070 w 2821915"/>
              <a:gd name="connsiteY35" fmla="*/ 508873 h 2153989"/>
              <a:gd name="connsiteX36" fmla="*/ 1674154 w 2821915"/>
              <a:gd name="connsiteY36" fmla="*/ 0 h 2153989"/>
              <a:gd name="connsiteX37" fmla="*/ 1821708 w 2821915"/>
              <a:gd name="connsiteY37" fmla="*/ 62040 h 2153989"/>
              <a:gd name="connsiteX38" fmla="*/ 1882612 w 2821915"/>
              <a:gd name="connsiteY38" fmla="*/ 210719 h 2153989"/>
              <a:gd name="connsiteX39" fmla="*/ 1846928 w 2821915"/>
              <a:gd name="connsiteY39" fmla="*/ 326840 h 2153989"/>
              <a:gd name="connsiteX40" fmla="*/ 1753140 w 2821915"/>
              <a:gd name="connsiteY40" fmla="*/ 403523 h 2153989"/>
              <a:gd name="connsiteX41" fmla="*/ 1632794 w 2821915"/>
              <a:gd name="connsiteY41" fmla="*/ 414984 h 2153989"/>
              <a:gd name="connsiteX42" fmla="*/ 1526358 w 2821915"/>
              <a:gd name="connsiteY42" fmla="*/ 357364 h 2153989"/>
              <a:gd name="connsiteX43" fmla="*/ 1469624 w 2821915"/>
              <a:gd name="connsiteY43" fmla="*/ 250044 h 2153989"/>
              <a:gd name="connsiteX44" fmla="*/ 1481680 w 2821915"/>
              <a:gd name="connsiteY44" fmla="*/ 129114 h 2153989"/>
              <a:gd name="connsiteX45" fmla="*/ 1558460 w 2821915"/>
              <a:gd name="connsiteY45" fmla="*/ 35242 h 2153989"/>
              <a:gd name="connsiteX46" fmla="*/ 1674154 w 2821915"/>
              <a:gd name="connsiteY46" fmla="*/ 0 h 2153989"/>
              <a:gd name="connsiteX47" fmla="*/ 1149996 w 2821915"/>
              <a:gd name="connsiteY47" fmla="*/ 0 h 2153989"/>
              <a:gd name="connsiteX48" fmla="*/ 1297548 w 2821915"/>
              <a:gd name="connsiteY48" fmla="*/ 62040 h 2153989"/>
              <a:gd name="connsiteX49" fmla="*/ 1358450 w 2821915"/>
              <a:gd name="connsiteY49" fmla="*/ 210719 h 2153989"/>
              <a:gd name="connsiteX50" fmla="*/ 1322768 w 2821915"/>
              <a:gd name="connsiteY50" fmla="*/ 326840 h 2153989"/>
              <a:gd name="connsiteX51" fmla="*/ 1228984 w 2821915"/>
              <a:gd name="connsiteY51" fmla="*/ 403523 h 2153989"/>
              <a:gd name="connsiteX52" fmla="*/ 1108636 w 2821915"/>
              <a:gd name="connsiteY52" fmla="*/ 414984 h 2153989"/>
              <a:gd name="connsiteX53" fmla="*/ 1002196 w 2821915"/>
              <a:gd name="connsiteY53" fmla="*/ 357364 h 2153989"/>
              <a:gd name="connsiteX54" fmla="*/ 945466 w 2821915"/>
              <a:gd name="connsiteY54" fmla="*/ 250044 h 2153989"/>
              <a:gd name="connsiteX55" fmla="*/ 957518 w 2821915"/>
              <a:gd name="connsiteY55" fmla="*/ 129114 h 2153989"/>
              <a:gd name="connsiteX56" fmla="*/ 1034304 w 2821915"/>
              <a:gd name="connsiteY56" fmla="*/ 35242 h 2153989"/>
              <a:gd name="connsiteX57" fmla="*/ 1149996 w 2821915"/>
              <a:gd name="connsiteY57" fmla="*/ 0 h 2153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2821915" h="2153989">
                <a:moveTo>
                  <a:pt x="1001976" y="1891740"/>
                </a:moveTo>
                <a:lnTo>
                  <a:pt x="1822344" y="1891740"/>
                </a:lnTo>
                <a:cubicBezTo>
                  <a:pt x="1786148" y="1970044"/>
                  <a:pt x="1728288" y="2036347"/>
                  <a:pt x="1655600" y="2082819"/>
                </a:cubicBezTo>
                <a:cubicBezTo>
                  <a:pt x="1582912" y="2129291"/>
                  <a:pt x="1498440" y="2153989"/>
                  <a:pt x="1412160" y="2153989"/>
                </a:cubicBezTo>
                <a:cubicBezTo>
                  <a:pt x="1325880" y="2153989"/>
                  <a:pt x="1241404" y="2129291"/>
                  <a:pt x="1168720" y="2082819"/>
                </a:cubicBezTo>
                <a:cubicBezTo>
                  <a:pt x="1096032" y="2036347"/>
                  <a:pt x="1038172" y="1970044"/>
                  <a:pt x="1001976" y="1891740"/>
                </a:cubicBezTo>
                <a:close/>
                <a:moveTo>
                  <a:pt x="959312" y="1436741"/>
                </a:moveTo>
                <a:lnTo>
                  <a:pt x="1864856" y="1436741"/>
                </a:lnTo>
                <a:lnTo>
                  <a:pt x="1864856" y="1681058"/>
                </a:lnTo>
                <a:lnTo>
                  <a:pt x="959312" y="1681058"/>
                </a:lnTo>
                <a:close/>
                <a:moveTo>
                  <a:pt x="959312" y="981742"/>
                </a:moveTo>
                <a:lnTo>
                  <a:pt x="1864856" y="981742"/>
                </a:lnTo>
                <a:lnTo>
                  <a:pt x="1864856" y="1226059"/>
                </a:lnTo>
                <a:lnTo>
                  <a:pt x="959312" y="1226059"/>
                </a:lnTo>
                <a:close/>
                <a:moveTo>
                  <a:pt x="1864820" y="701595"/>
                </a:moveTo>
                <a:lnTo>
                  <a:pt x="2575674" y="1017083"/>
                </a:lnTo>
                <a:lnTo>
                  <a:pt x="2574254" y="1016797"/>
                </a:lnTo>
                <a:cubicBezTo>
                  <a:pt x="2717844" y="1080862"/>
                  <a:pt x="2821914" y="1197036"/>
                  <a:pt x="2821914" y="1367877"/>
                </a:cubicBezTo>
                <a:cubicBezTo>
                  <a:pt x="2822216" y="1464867"/>
                  <a:pt x="2784048" y="1558011"/>
                  <a:pt x="2715804" y="1626831"/>
                </a:cubicBezTo>
                <a:cubicBezTo>
                  <a:pt x="2647554" y="1695654"/>
                  <a:pt x="2554812" y="1734527"/>
                  <a:pt x="2457956" y="1734901"/>
                </a:cubicBezTo>
                <a:cubicBezTo>
                  <a:pt x="2264320" y="1734901"/>
                  <a:pt x="2148880" y="1601076"/>
                  <a:pt x="2103668" y="1464972"/>
                </a:cubicBezTo>
                <a:close/>
                <a:moveTo>
                  <a:pt x="959340" y="701595"/>
                </a:moveTo>
                <a:lnTo>
                  <a:pt x="720568" y="1464968"/>
                </a:lnTo>
                <a:cubicBezTo>
                  <a:pt x="675374" y="1601073"/>
                  <a:pt x="561390" y="1734898"/>
                  <a:pt x="367818" y="1734898"/>
                </a:cubicBezTo>
                <a:cubicBezTo>
                  <a:pt x="319572" y="1735125"/>
                  <a:pt x="271760" y="1725794"/>
                  <a:pt x="227124" y="1707448"/>
                </a:cubicBezTo>
                <a:cubicBezTo>
                  <a:pt x="182490" y="1689098"/>
                  <a:pt x="141916" y="1662093"/>
                  <a:pt x="107732" y="1627986"/>
                </a:cubicBezTo>
                <a:cubicBezTo>
                  <a:pt x="73550" y="1593882"/>
                  <a:pt x="46436" y="1553340"/>
                  <a:pt x="27948" y="1508703"/>
                </a:cubicBezTo>
                <a:cubicBezTo>
                  <a:pt x="9460" y="1464061"/>
                  <a:pt x="-38" y="1416204"/>
                  <a:pt x="0" y="1367873"/>
                </a:cubicBezTo>
                <a:cubicBezTo>
                  <a:pt x="0" y="1197033"/>
                  <a:pt x="104034" y="1080862"/>
                  <a:pt x="247580" y="1016797"/>
                </a:cubicBezTo>
                <a:lnTo>
                  <a:pt x="248718" y="1017079"/>
                </a:lnTo>
                <a:close/>
                <a:moveTo>
                  <a:pt x="1411070" y="508873"/>
                </a:moveTo>
                <a:cubicBezTo>
                  <a:pt x="1497588" y="508873"/>
                  <a:pt x="1582292" y="533568"/>
                  <a:pt x="1655176" y="580040"/>
                </a:cubicBezTo>
                <a:cubicBezTo>
                  <a:pt x="1728062" y="626512"/>
                  <a:pt x="1786080" y="692818"/>
                  <a:pt x="1822376" y="771122"/>
                </a:cubicBezTo>
                <a:lnTo>
                  <a:pt x="999768" y="771122"/>
                </a:lnTo>
                <a:cubicBezTo>
                  <a:pt x="1036060" y="692818"/>
                  <a:pt x="1094078" y="626512"/>
                  <a:pt x="1166964" y="580040"/>
                </a:cubicBezTo>
                <a:cubicBezTo>
                  <a:pt x="1239848" y="533568"/>
                  <a:pt x="1324556" y="508873"/>
                  <a:pt x="1411070" y="508873"/>
                </a:cubicBezTo>
                <a:close/>
                <a:moveTo>
                  <a:pt x="1674154" y="0"/>
                </a:moveTo>
                <a:cubicBezTo>
                  <a:pt x="1729568" y="228"/>
                  <a:pt x="1782632" y="22538"/>
                  <a:pt x="1821708" y="62040"/>
                </a:cubicBezTo>
                <a:cubicBezTo>
                  <a:pt x="1860784" y="101538"/>
                  <a:pt x="1882686" y="155008"/>
                  <a:pt x="1882612" y="210719"/>
                </a:cubicBezTo>
                <a:cubicBezTo>
                  <a:pt x="1882388" y="252120"/>
                  <a:pt x="1869968" y="292528"/>
                  <a:pt x="1846928" y="326840"/>
                </a:cubicBezTo>
                <a:cubicBezTo>
                  <a:pt x="1823886" y="361155"/>
                  <a:pt x="1791250" y="387837"/>
                  <a:pt x="1753140" y="403523"/>
                </a:cubicBezTo>
                <a:cubicBezTo>
                  <a:pt x="1715032" y="419213"/>
                  <a:pt x="1673156" y="423198"/>
                  <a:pt x="1632794" y="414984"/>
                </a:cubicBezTo>
                <a:cubicBezTo>
                  <a:pt x="1592432" y="406767"/>
                  <a:pt x="1555394" y="386719"/>
                  <a:pt x="1526358" y="357364"/>
                </a:cubicBezTo>
                <a:cubicBezTo>
                  <a:pt x="1497318" y="328008"/>
                  <a:pt x="1477576" y="290667"/>
                  <a:pt x="1469624" y="250044"/>
                </a:cubicBezTo>
                <a:cubicBezTo>
                  <a:pt x="1461672" y="209421"/>
                  <a:pt x="1465868" y="167341"/>
                  <a:pt x="1481680" y="129114"/>
                </a:cubicBezTo>
                <a:cubicBezTo>
                  <a:pt x="1497488" y="90886"/>
                  <a:pt x="1524204" y="58222"/>
                  <a:pt x="1558460" y="35242"/>
                </a:cubicBezTo>
                <a:cubicBezTo>
                  <a:pt x="1592716" y="12263"/>
                  <a:pt x="1632974" y="0"/>
                  <a:pt x="1674154" y="0"/>
                </a:cubicBezTo>
                <a:close/>
                <a:moveTo>
                  <a:pt x="1149996" y="0"/>
                </a:moveTo>
                <a:cubicBezTo>
                  <a:pt x="1205408" y="228"/>
                  <a:pt x="1258472" y="22538"/>
                  <a:pt x="1297548" y="62040"/>
                </a:cubicBezTo>
                <a:cubicBezTo>
                  <a:pt x="1336624" y="101538"/>
                  <a:pt x="1358528" y="155008"/>
                  <a:pt x="1358450" y="210719"/>
                </a:cubicBezTo>
                <a:cubicBezTo>
                  <a:pt x="1358224" y="252120"/>
                  <a:pt x="1345810" y="292528"/>
                  <a:pt x="1322768" y="326840"/>
                </a:cubicBezTo>
                <a:cubicBezTo>
                  <a:pt x="1299724" y="361155"/>
                  <a:pt x="1267092" y="387837"/>
                  <a:pt x="1228984" y="403523"/>
                </a:cubicBezTo>
                <a:cubicBezTo>
                  <a:pt x="1190874" y="419213"/>
                  <a:pt x="1148998" y="423198"/>
                  <a:pt x="1108636" y="414984"/>
                </a:cubicBezTo>
                <a:cubicBezTo>
                  <a:pt x="1068276" y="406767"/>
                  <a:pt x="1031236" y="386719"/>
                  <a:pt x="1002196" y="357364"/>
                </a:cubicBezTo>
                <a:cubicBezTo>
                  <a:pt x="973156" y="328008"/>
                  <a:pt x="953418" y="290667"/>
                  <a:pt x="945466" y="250044"/>
                </a:cubicBezTo>
                <a:cubicBezTo>
                  <a:pt x="937514" y="209421"/>
                  <a:pt x="941708" y="167341"/>
                  <a:pt x="957518" y="129114"/>
                </a:cubicBezTo>
                <a:cubicBezTo>
                  <a:pt x="973330" y="90886"/>
                  <a:pt x="1000046" y="58222"/>
                  <a:pt x="1034304" y="35242"/>
                </a:cubicBezTo>
                <a:cubicBezTo>
                  <a:pt x="1068556" y="12263"/>
                  <a:pt x="1108816" y="0"/>
                  <a:pt x="1149996" y="0"/>
                </a:cubicBezTo>
                <a:close/>
              </a:path>
            </a:pathLst>
          </a:custGeom>
          <a:solidFill>
            <a:schemeClr val="accent1"/>
          </a:solidFill>
          <a:ln w="33950" cap="flat">
            <a:noFill/>
            <a:prstDash val="solid"/>
            <a:miter/>
          </a:ln>
        </p:spPr>
        <p:txBody>
          <a:bodyPr rtlCol="0" anchor="ctr"/>
          <a:lstStyle/>
          <a:p>
            <a:endParaRPr lang="en-UA"/>
          </a:p>
        </p:txBody>
      </p:sp>
      <p:grpSp>
        <p:nvGrpSpPr>
          <p:cNvPr id="30" name="Group 29">
            <a:extLst>
              <a:ext uri="{FF2B5EF4-FFF2-40B4-BE49-F238E27FC236}">
                <a16:creationId xmlns:a16="http://schemas.microsoft.com/office/drawing/2014/main" id="{84DF166A-EB73-424F-A195-BA9FACDE7B92}"/>
              </a:ext>
            </a:extLst>
          </p:cNvPr>
          <p:cNvGrpSpPr/>
          <p:nvPr userDrawn="1"/>
        </p:nvGrpSpPr>
        <p:grpSpPr>
          <a:xfrm>
            <a:off x="9745941" y="8827905"/>
            <a:ext cx="2441448" cy="2441448"/>
            <a:chOff x="9745941" y="8827905"/>
            <a:chExt cx="2441448" cy="2441448"/>
          </a:xfrm>
        </p:grpSpPr>
        <p:sp>
          <p:nvSpPr>
            <p:cNvPr id="31" name="Freeform: Shape 109">
              <a:extLst>
                <a:ext uri="{FF2B5EF4-FFF2-40B4-BE49-F238E27FC236}">
                  <a16:creationId xmlns:a16="http://schemas.microsoft.com/office/drawing/2014/main" id="{6B603718-CDC3-9440-95BA-949BD2FC5FDF}"/>
                </a:ext>
              </a:extLst>
            </p:cNvPr>
            <p:cNvSpPr/>
            <p:nvPr userDrawn="1"/>
          </p:nvSpPr>
          <p:spPr>
            <a:xfrm rot="5400000">
              <a:off x="9745941" y="8827905"/>
              <a:ext cx="2441448" cy="2441448"/>
            </a:xfrm>
            <a:custGeom>
              <a:avLst/>
              <a:gdLst>
                <a:gd name="connsiteX0" fmla="*/ 0 w 2971799"/>
                <a:gd name="connsiteY0" fmla="*/ 0 h 2971799"/>
                <a:gd name="connsiteX1" fmla="*/ 2971799 w 2971799"/>
                <a:gd name="connsiteY1" fmla="*/ 0 h 2971799"/>
                <a:gd name="connsiteX2" fmla="*/ 2971799 w 2971799"/>
                <a:gd name="connsiteY2" fmla="*/ 2971799 h 2971799"/>
                <a:gd name="connsiteX3" fmla="*/ 0 w 2971799"/>
                <a:gd name="connsiteY3" fmla="*/ 2971799 h 2971799"/>
              </a:gdLst>
              <a:ahLst/>
              <a:cxnLst>
                <a:cxn ang="0">
                  <a:pos x="connsiteX0" y="connsiteY0"/>
                </a:cxn>
                <a:cxn ang="0">
                  <a:pos x="connsiteX1" y="connsiteY1"/>
                </a:cxn>
                <a:cxn ang="0">
                  <a:pos x="connsiteX2" y="connsiteY2"/>
                </a:cxn>
                <a:cxn ang="0">
                  <a:pos x="connsiteX3" y="connsiteY3"/>
                </a:cxn>
              </a:cxnLst>
              <a:rect l="l" t="t" r="r" b="b"/>
              <a:pathLst>
                <a:path w="2971799" h="2971799">
                  <a:moveTo>
                    <a:pt x="0" y="0"/>
                  </a:moveTo>
                  <a:lnTo>
                    <a:pt x="2971799" y="0"/>
                  </a:lnTo>
                  <a:lnTo>
                    <a:pt x="2971799" y="2971799"/>
                  </a:lnTo>
                  <a:lnTo>
                    <a:pt x="0" y="2971799"/>
                  </a:lnTo>
                  <a:close/>
                </a:path>
              </a:pathLst>
            </a:custGeom>
            <a:solidFill>
              <a:srgbClr val="82CF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ru-UA" sz="1400">
                <a:solidFill>
                  <a:schemeClr val="bg1"/>
                </a:solidFill>
              </a:endParaRPr>
            </a:p>
          </p:txBody>
        </p:sp>
        <p:sp>
          <p:nvSpPr>
            <p:cNvPr id="32" name="Freeform: Shape 110">
              <a:extLst>
                <a:ext uri="{FF2B5EF4-FFF2-40B4-BE49-F238E27FC236}">
                  <a16:creationId xmlns:a16="http://schemas.microsoft.com/office/drawing/2014/main" id="{0C176DA8-A842-364D-BC86-6C86010A49BF}"/>
                </a:ext>
              </a:extLst>
            </p:cNvPr>
            <p:cNvSpPr/>
            <p:nvPr/>
          </p:nvSpPr>
          <p:spPr>
            <a:xfrm>
              <a:off x="10112777" y="9047641"/>
              <a:ext cx="1732823" cy="1992215"/>
            </a:xfrm>
            <a:custGeom>
              <a:avLst/>
              <a:gdLst>
                <a:gd name="connsiteX0" fmla="*/ 0 w 2109241"/>
                <a:gd name="connsiteY0" fmla="*/ 1804525 h 2424980"/>
                <a:gd name="connsiteX1" fmla="*/ 0 w 2109241"/>
                <a:gd name="connsiteY1" fmla="*/ 620456 h 2424980"/>
                <a:gd name="connsiteX2" fmla="*/ 14287 w 2109241"/>
                <a:gd name="connsiteY2" fmla="*/ 595827 h 2424980"/>
                <a:gd name="connsiteX3" fmla="*/ 1041276 w 2109241"/>
                <a:gd name="connsiteY3" fmla="*/ 3789 h 2424980"/>
                <a:gd name="connsiteX4" fmla="*/ 1069694 w 2109241"/>
                <a:gd name="connsiteY4" fmla="*/ 3789 h 2424980"/>
                <a:gd name="connsiteX5" fmla="*/ 2095107 w 2109241"/>
                <a:gd name="connsiteY5" fmla="*/ 595827 h 2424980"/>
                <a:gd name="connsiteX6" fmla="*/ 2109242 w 2109241"/>
                <a:gd name="connsiteY6" fmla="*/ 620456 h 2424980"/>
                <a:gd name="connsiteX7" fmla="*/ 2109242 w 2109241"/>
                <a:gd name="connsiteY7" fmla="*/ 1804525 h 2424980"/>
                <a:gd name="connsiteX8" fmla="*/ 2095033 w 2109241"/>
                <a:gd name="connsiteY8" fmla="*/ 1829153 h 2424980"/>
                <a:gd name="connsiteX9" fmla="*/ 1069615 w 2109241"/>
                <a:gd name="connsiteY9" fmla="*/ 2421192 h 2424980"/>
                <a:gd name="connsiteX10" fmla="*/ 1041198 w 2109241"/>
                <a:gd name="connsiteY10" fmla="*/ 2421192 h 2424980"/>
                <a:gd name="connsiteX11" fmla="*/ 14209 w 2109241"/>
                <a:gd name="connsiteY11" fmla="*/ 1829153 h 2424980"/>
                <a:gd name="connsiteX12" fmla="*/ 0 w 2109241"/>
                <a:gd name="connsiteY12" fmla="*/ 1804525 h 2424980"/>
                <a:gd name="connsiteX13" fmla="*/ 56836 w 2109241"/>
                <a:gd name="connsiteY13" fmla="*/ 669714 h 2424980"/>
                <a:gd name="connsiteX14" fmla="*/ 56836 w 2109241"/>
                <a:gd name="connsiteY14" fmla="*/ 1755360 h 2424980"/>
                <a:gd name="connsiteX15" fmla="*/ 997781 w 2109241"/>
                <a:gd name="connsiteY15" fmla="*/ 1212494 h 2424980"/>
                <a:gd name="connsiteX16" fmla="*/ 56836 w 2109241"/>
                <a:gd name="connsiteY16" fmla="*/ 669714 h 2424980"/>
                <a:gd name="connsiteX17" fmla="*/ 1026989 w 2109241"/>
                <a:gd name="connsiteY17" fmla="*/ 1261278 h 2424980"/>
                <a:gd name="connsiteX18" fmla="*/ 85331 w 2109241"/>
                <a:gd name="connsiteY18" fmla="*/ 1804525 h 2424980"/>
                <a:gd name="connsiteX19" fmla="*/ 1026989 w 2109241"/>
                <a:gd name="connsiteY19" fmla="*/ 2347398 h 2424980"/>
                <a:gd name="connsiteX20" fmla="*/ 1026989 w 2109241"/>
                <a:gd name="connsiteY20" fmla="*/ 1261278 h 2424980"/>
                <a:gd name="connsiteX21" fmla="*/ 1026989 w 2109241"/>
                <a:gd name="connsiteY21" fmla="*/ 77596 h 2424980"/>
                <a:gd name="connsiteX22" fmla="*/ 85331 w 2109241"/>
                <a:gd name="connsiteY22" fmla="*/ 620456 h 2424980"/>
                <a:gd name="connsiteX23" fmla="*/ 1026989 w 2109241"/>
                <a:gd name="connsiteY23" fmla="*/ 1163710 h 2424980"/>
                <a:gd name="connsiteX24" fmla="*/ 1026989 w 2109241"/>
                <a:gd name="connsiteY24" fmla="*/ 77596 h 2424980"/>
                <a:gd name="connsiteX25" fmla="*/ 1083824 w 2109241"/>
                <a:gd name="connsiteY25" fmla="*/ 1262145 h 2424980"/>
                <a:gd name="connsiteX26" fmla="*/ 1083824 w 2109241"/>
                <a:gd name="connsiteY26" fmla="*/ 2347305 h 2424980"/>
                <a:gd name="connsiteX27" fmla="*/ 2023988 w 2109241"/>
                <a:gd name="connsiteY27" fmla="*/ 1804525 h 2424980"/>
                <a:gd name="connsiteX28" fmla="*/ 1083824 w 2109241"/>
                <a:gd name="connsiteY28" fmla="*/ 1262145 h 2424980"/>
                <a:gd name="connsiteX29" fmla="*/ 1083824 w 2109241"/>
                <a:gd name="connsiteY29" fmla="*/ 77675 h 2424980"/>
                <a:gd name="connsiteX30" fmla="*/ 1083824 w 2109241"/>
                <a:gd name="connsiteY30" fmla="*/ 1162921 h 2424980"/>
                <a:gd name="connsiteX31" fmla="*/ 2023988 w 2109241"/>
                <a:gd name="connsiteY31" fmla="*/ 620456 h 2424980"/>
                <a:gd name="connsiteX32" fmla="*/ 1083824 w 2109241"/>
                <a:gd name="connsiteY32" fmla="*/ 77675 h 2424980"/>
                <a:gd name="connsiteX33" fmla="*/ 2052406 w 2109241"/>
                <a:gd name="connsiteY33" fmla="*/ 669714 h 2424980"/>
                <a:gd name="connsiteX34" fmla="*/ 1111453 w 2109241"/>
                <a:gd name="connsiteY34" fmla="*/ 1212494 h 2424980"/>
                <a:gd name="connsiteX35" fmla="*/ 2052406 w 2109241"/>
                <a:gd name="connsiteY35" fmla="*/ 1755360 h 2424980"/>
                <a:gd name="connsiteX36" fmla="*/ 2052406 w 2109241"/>
                <a:gd name="connsiteY36" fmla="*/ 669714 h 2424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109241" h="2424980">
                  <a:moveTo>
                    <a:pt x="0" y="1804525"/>
                  </a:moveTo>
                  <a:lnTo>
                    <a:pt x="0" y="620456"/>
                  </a:lnTo>
                  <a:cubicBezTo>
                    <a:pt x="0" y="610272"/>
                    <a:pt x="5446" y="600879"/>
                    <a:pt x="14287" y="595827"/>
                  </a:cubicBezTo>
                  <a:lnTo>
                    <a:pt x="1041276" y="3789"/>
                  </a:lnTo>
                  <a:cubicBezTo>
                    <a:pt x="1050039" y="-1263"/>
                    <a:pt x="1060932" y="-1263"/>
                    <a:pt x="1069694" y="3789"/>
                  </a:cubicBezTo>
                  <a:lnTo>
                    <a:pt x="2095107" y="595827"/>
                  </a:lnTo>
                  <a:cubicBezTo>
                    <a:pt x="2103874" y="600879"/>
                    <a:pt x="2109242" y="610352"/>
                    <a:pt x="2109242" y="620456"/>
                  </a:cubicBezTo>
                  <a:lnTo>
                    <a:pt x="2109242" y="1804525"/>
                  </a:lnTo>
                  <a:cubicBezTo>
                    <a:pt x="2109242" y="1814722"/>
                    <a:pt x="2103874" y="1824027"/>
                    <a:pt x="2095033" y="1829153"/>
                  </a:cubicBezTo>
                  <a:lnTo>
                    <a:pt x="1069615" y="2421192"/>
                  </a:lnTo>
                  <a:cubicBezTo>
                    <a:pt x="1060853" y="2426244"/>
                    <a:pt x="1049959" y="2426244"/>
                    <a:pt x="1041198" y="2421192"/>
                  </a:cubicBezTo>
                  <a:lnTo>
                    <a:pt x="14209" y="1829153"/>
                  </a:lnTo>
                  <a:cubicBezTo>
                    <a:pt x="5446" y="1824101"/>
                    <a:pt x="0" y="1814722"/>
                    <a:pt x="0" y="1804525"/>
                  </a:cubicBezTo>
                  <a:close/>
                  <a:moveTo>
                    <a:pt x="56836" y="669714"/>
                  </a:moveTo>
                  <a:lnTo>
                    <a:pt x="56836" y="1755360"/>
                  </a:lnTo>
                  <a:lnTo>
                    <a:pt x="997781" y="1212494"/>
                  </a:lnTo>
                  <a:lnTo>
                    <a:pt x="56836" y="669714"/>
                  </a:lnTo>
                  <a:close/>
                  <a:moveTo>
                    <a:pt x="1026989" y="1261278"/>
                  </a:moveTo>
                  <a:lnTo>
                    <a:pt x="85331" y="1804525"/>
                  </a:lnTo>
                  <a:lnTo>
                    <a:pt x="1026989" y="2347398"/>
                  </a:lnTo>
                  <a:lnTo>
                    <a:pt x="1026989" y="1261278"/>
                  </a:lnTo>
                  <a:close/>
                  <a:moveTo>
                    <a:pt x="1026989" y="77596"/>
                  </a:moveTo>
                  <a:lnTo>
                    <a:pt x="85331" y="620456"/>
                  </a:lnTo>
                  <a:lnTo>
                    <a:pt x="1026989" y="1163710"/>
                  </a:lnTo>
                  <a:lnTo>
                    <a:pt x="1026989" y="77596"/>
                  </a:lnTo>
                  <a:close/>
                  <a:moveTo>
                    <a:pt x="1083824" y="1262145"/>
                  </a:moveTo>
                  <a:lnTo>
                    <a:pt x="1083824" y="2347305"/>
                  </a:lnTo>
                  <a:lnTo>
                    <a:pt x="2023988" y="1804525"/>
                  </a:lnTo>
                  <a:lnTo>
                    <a:pt x="1083824" y="1262145"/>
                  </a:lnTo>
                  <a:close/>
                  <a:moveTo>
                    <a:pt x="1083824" y="77675"/>
                  </a:moveTo>
                  <a:lnTo>
                    <a:pt x="1083824" y="1162921"/>
                  </a:lnTo>
                  <a:lnTo>
                    <a:pt x="2023988" y="620456"/>
                  </a:lnTo>
                  <a:lnTo>
                    <a:pt x="1083824" y="77675"/>
                  </a:lnTo>
                  <a:close/>
                  <a:moveTo>
                    <a:pt x="2052406" y="669714"/>
                  </a:moveTo>
                  <a:lnTo>
                    <a:pt x="1111453" y="1212494"/>
                  </a:lnTo>
                  <a:lnTo>
                    <a:pt x="2052406" y="1755360"/>
                  </a:lnTo>
                  <a:lnTo>
                    <a:pt x="2052406" y="669714"/>
                  </a:lnTo>
                  <a:close/>
                </a:path>
              </a:pathLst>
            </a:custGeom>
            <a:solidFill>
              <a:schemeClr val="tx1"/>
            </a:solidFill>
            <a:ln w="18514" cap="flat">
              <a:noFill/>
              <a:prstDash val="solid"/>
              <a:miter/>
            </a:ln>
          </p:spPr>
          <p:txBody>
            <a:bodyPr rtlCol="0" anchor="ctr"/>
            <a:lstStyle/>
            <a:p>
              <a:endParaRPr lang="ru-UA"/>
            </a:p>
          </p:txBody>
        </p:sp>
      </p:grpSp>
      <p:sp>
        <p:nvSpPr>
          <p:cNvPr id="33" name="Freeform: Shape 117">
            <a:extLst>
              <a:ext uri="{FF2B5EF4-FFF2-40B4-BE49-F238E27FC236}">
                <a16:creationId xmlns:a16="http://schemas.microsoft.com/office/drawing/2014/main" id="{A7B73B09-EEAB-594E-ADC0-0B6005FBFB2E}"/>
              </a:ext>
            </a:extLst>
          </p:cNvPr>
          <p:cNvSpPr>
            <a:spLocks noChangeAspect="1"/>
          </p:cNvSpPr>
          <p:nvPr userDrawn="1"/>
        </p:nvSpPr>
        <p:spPr>
          <a:xfrm rot="10800000">
            <a:off x="12191199" y="11269355"/>
            <a:ext cx="2440196" cy="2441448"/>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A56E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grpSp>
        <p:nvGrpSpPr>
          <p:cNvPr id="38" name="Group 37">
            <a:extLst>
              <a:ext uri="{FF2B5EF4-FFF2-40B4-BE49-F238E27FC236}">
                <a16:creationId xmlns:a16="http://schemas.microsoft.com/office/drawing/2014/main" id="{1528EC4C-957F-4F4E-BB5E-5C680EAD937F}"/>
              </a:ext>
            </a:extLst>
          </p:cNvPr>
          <p:cNvGrpSpPr>
            <a:grpSpLocks noChangeAspect="1"/>
          </p:cNvGrpSpPr>
          <p:nvPr userDrawn="1"/>
        </p:nvGrpSpPr>
        <p:grpSpPr>
          <a:xfrm>
            <a:off x="4862520" y="8827905"/>
            <a:ext cx="2440167" cy="2441448"/>
            <a:chOff x="6483634" y="6867172"/>
            <a:chExt cx="3429000" cy="3430800"/>
          </a:xfrm>
        </p:grpSpPr>
        <p:sp>
          <p:nvSpPr>
            <p:cNvPr id="39" name="Freeform 88">
              <a:extLst>
                <a:ext uri="{FF2B5EF4-FFF2-40B4-BE49-F238E27FC236}">
                  <a16:creationId xmlns:a16="http://schemas.microsoft.com/office/drawing/2014/main" id="{82D9B74E-51F4-204E-8B33-A4F3CFDDF270}"/>
                </a:ext>
              </a:extLst>
            </p:cNvPr>
            <p:cNvSpPr/>
            <p:nvPr/>
          </p:nvSpPr>
          <p:spPr>
            <a:xfrm>
              <a:off x="6483634"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42BE65"/>
            </a:solidFill>
            <a:ln w="9525" cap="flat">
              <a:noFill/>
              <a:prstDash val="solid"/>
              <a:miter/>
            </a:ln>
          </p:spPr>
          <p:txBody>
            <a:bodyPr rtlCol="0" anchor="ctr"/>
            <a:lstStyle/>
            <a:p>
              <a:endParaRPr lang="en-UA"/>
            </a:p>
          </p:txBody>
        </p:sp>
        <p:sp>
          <p:nvSpPr>
            <p:cNvPr id="40" name="Freeform 93">
              <a:extLst>
                <a:ext uri="{FF2B5EF4-FFF2-40B4-BE49-F238E27FC236}">
                  <a16:creationId xmlns:a16="http://schemas.microsoft.com/office/drawing/2014/main" id="{99B4DE5D-FE97-4E4A-955C-66B34F42AD22}"/>
                </a:ext>
              </a:extLst>
            </p:cNvPr>
            <p:cNvSpPr/>
            <p:nvPr/>
          </p:nvSpPr>
          <p:spPr>
            <a:xfrm>
              <a:off x="7060310" y="7038139"/>
              <a:ext cx="2261849" cy="3084344"/>
            </a:xfrm>
            <a:custGeom>
              <a:avLst/>
              <a:gdLst>
                <a:gd name="connsiteX0" fmla="*/ 2111916 w 2261849"/>
                <a:gd name="connsiteY0" fmla="*/ 2558891 h 3084344"/>
                <a:gd name="connsiteX1" fmla="*/ 2099067 w 2261849"/>
                <a:gd name="connsiteY1" fmla="*/ 2558891 h 3084344"/>
                <a:gd name="connsiteX2" fmla="*/ 1760644 w 2261849"/>
                <a:gd name="connsiteY2" fmla="*/ 2943366 h 3084344"/>
                <a:gd name="connsiteX3" fmla="*/ 1178047 w 2261849"/>
                <a:gd name="connsiteY3" fmla="*/ 3084345 h 3084344"/>
                <a:gd name="connsiteX4" fmla="*/ 308434 w 2261849"/>
                <a:gd name="connsiteY4" fmla="*/ 2699869 h 3084344"/>
                <a:gd name="connsiteX5" fmla="*/ 0 w 2261849"/>
                <a:gd name="connsiteY5" fmla="*/ 1542169 h 3084344"/>
                <a:gd name="connsiteX6" fmla="*/ 308434 w 2261849"/>
                <a:gd name="connsiteY6" fmla="*/ 388747 h 3084344"/>
                <a:gd name="connsiteX7" fmla="*/ 1186610 w 2261849"/>
                <a:gd name="connsiteY7" fmla="*/ 0 h 3084344"/>
                <a:gd name="connsiteX8" fmla="*/ 1807764 w 2261849"/>
                <a:gd name="connsiteY8" fmla="*/ 170878 h 3084344"/>
                <a:gd name="connsiteX9" fmla="*/ 2189021 w 2261849"/>
                <a:gd name="connsiteY9" fmla="*/ 619431 h 3084344"/>
                <a:gd name="connsiteX10" fmla="*/ 2060510 w 2261849"/>
                <a:gd name="connsiteY10" fmla="*/ 692055 h 3084344"/>
                <a:gd name="connsiteX11" fmla="*/ 1717810 w 2261849"/>
                <a:gd name="connsiteY11" fmla="*/ 286221 h 3084344"/>
                <a:gd name="connsiteX12" fmla="*/ 1186610 w 2261849"/>
                <a:gd name="connsiteY12" fmla="*/ 140975 h 3084344"/>
                <a:gd name="connsiteX13" fmla="*/ 441231 w 2261849"/>
                <a:gd name="connsiteY13" fmla="*/ 465642 h 3084344"/>
                <a:gd name="connsiteX14" fmla="*/ 171352 w 2261849"/>
                <a:gd name="connsiteY14" fmla="*/ 1414013 h 3084344"/>
                <a:gd name="connsiteX15" fmla="*/ 171352 w 2261849"/>
                <a:gd name="connsiteY15" fmla="*/ 1666059 h 3084344"/>
                <a:gd name="connsiteX16" fmla="*/ 441231 w 2261849"/>
                <a:gd name="connsiteY16" fmla="*/ 2618694 h 3084344"/>
                <a:gd name="connsiteX17" fmla="*/ 1190897 w 2261849"/>
                <a:gd name="connsiteY17" fmla="*/ 2943366 h 3084344"/>
                <a:gd name="connsiteX18" fmla="*/ 1542169 w 2261849"/>
                <a:gd name="connsiteY18" fmla="*/ 2896377 h 3084344"/>
                <a:gd name="connsiteX19" fmla="*/ 1833472 w 2261849"/>
                <a:gd name="connsiteY19" fmla="*/ 2746859 h 3084344"/>
                <a:gd name="connsiteX20" fmla="*/ 2030525 w 2261849"/>
                <a:gd name="connsiteY20" fmla="*/ 2494813 h 3084344"/>
                <a:gd name="connsiteX21" fmla="*/ 2107630 w 2261849"/>
                <a:gd name="connsiteY21" fmla="*/ 2144514 h 3084344"/>
                <a:gd name="connsiteX22" fmla="*/ 2107630 w 2261849"/>
                <a:gd name="connsiteY22" fmla="*/ 1730137 h 3084344"/>
                <a:gd name="connsiteX23" fmla="*/ 1375100 w 2261849"/>
                <a:gd name="connsiteY23" fmla="*/ 1730137 h 3084344"/>
                <a:gd name="connsiteX24" fmla="*/ 1375100 w 2261849"/>
                <a:gd name="connsiteY24" fmla="*/ 1589158 h 3084344"/>
                <a:gd name="connsiteX25" fmla="*/ 2261849 w 2261849"/>
                <a:gd name="connsiteY25" fmla="*/ 1589158 h 3084344"/>
                <a:gd name="connsiteX26" fmla="*/ 2261849 w 2261849"/>
                <a:gd name="connsiteY26" fmla="*/ 3033081 h 3084344"/>
                <a:gd name="connsiteX27" fmla="*/ 2111916 w 2261849"/>
                <a:gd name="connsiteY27" fmla="*/ 3033081 h 3084344"/>
                <a:gd name="connsiteX28" fmla="*/ 2111916 w 2261849"/>
                <a:gd name="connsiteY28" fmla="*/ 2558891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261849" h="3084344">
                  <a:moveTo>
                    <a:pt x="2111916" y="2558891"/>
                  </a:moveTo>
                  <a:lnTo>
                    <a:pt x="2099067" y="2558891"/>
                  </a:lnTo>
                  <a:cubicBezTo>
                    <a:pt x="2027668" y="2721222"/>
                    <a:pt x="1914863" y="2849387"/>
                    <a:pt x="1760644" y="2943366"/>
                  </a:cubicBezTo>
                  <a:cubicBezTo>
                    <a:pt x="1609282" y="3037346"/>
                    <a:pt x="1415086" y="3084345"/>
                    <a:pt x="1178047" y="3084345"/>
                  </a:cubicBezTo>
                  <a:cubicBezTo>
                    <a:pt x="803924" y="3084345"/>
                    <a:pt x="514060" y="2956180"/>
                    <a:pt x="308434" y="2699869"/>
                  </a:cubicBezTo>
                  <a:cubicBezTo>
                    <a:pt x="102811" y="2440700"/>
                    <a:pt x="0" y="2054799"/>
                    <a:pt x="0" y="1542169"/>
                  </a:cubicBezTo>
                  <a:cubicBezTo>
                    <a:pt x="0" y="1029538"/>
                    <a:pt x="102811" y="645063"/>
                    <a:pt x="308434" y="388747"/>
                  </a:cubicBezTo>
                  <a:cubicBezTo>
                    <a:pt x="516907" y="129583"/>
                    <a:pt x="809639" y="0"/>
                    <a:pt x="1186610" y="0"/>
                  </a:cubicBezTo>
                  <a:cubicBezTo>
                    <a:pt x="1429364" y="0"/>
                    <a:pt x="1636409" y="56959"/>
                    <a:pt x="1807764" y="170878"/>
                  </a:cubicBezTo>
                  <a:cubicBezTo>
                    <a:pt x="1979119" y="281948"/>
                    <a:pt x="2106201" y="431466"/>
                    <a:pt x="2189021" y="619431"/>
                  </a:cubicBezTo>
                  <a:lnTo>
                    <a:pt x="2060510" y="692055"/>
                  </a:lnTo>
                  <a:cubicBezTo>
                    <a:pt x="1986253" y="518329"/>
                    <a:pt x="1872020" y="383051"/>
                    <a:pt x="1717810" y="286221"/>
                  </a:cubicBezTo>
                  <a:cubicBezTo>
                    <a:pt x="1566448" y="189390"/>
                    <a:pt x="1389379" y="140975"/>
                    <a:pt x="1186610" y="140975"/>
                  </a:cubicBezTo>
                  <a:cubicBezTo>
                    <a:pt x="872466" y="140975"/>
                    <a:pt x="624007" y="249197"/>
                    <a:pt x="441231" y="465642"/>
                  </a:cubicBezTo>
                  <a:cubicBezTo>
                    <a:pt x="261312" y="682087"/>
                    <a:pt x="171352" y="998211"/>
                    <a:pt x="171352" y="1414013"/>
                  </a:cubicBezTo>
                  <a:lnTo>
                    <a:pt x="171352" y="1666059"/>
                  </a:lnTo>
                  <a:cubicBezTo>
                    <a:pt x="171352" y="2081861"/>
                    <a:pt x="261312" y="2399409"/>
                    <a:pt x="441231" y="2618694"/>
                  </a:cubicBezTo>
                  <a:cubicBezTo>
                    <a:pt x="621149" y="2835139"/>
                    <a:pt x="871037" y="2943366"/>
                    <a:pt x="1190897" y="2943366"/>
                  </a:cubicBezTo>
                  <a:cubicBezTo>
                    <a:pt x="1313702" y="2943366"/>
                    <a:pt x="1430793" y="2927703"/>
                    <a:pt x="1542169" y="2896377"/>
                  </a:cubicBezTo>
                  <a:cubicBezTo>
                    <a:pt x="1653545" y="2862201"/>
                    <a:pt x="1750652" y="2812361"/>
                    <a:pt x="1833472" y="2746859"/>
                  </a:cubicBezTo>
                  <a:cubicBezTo>
                    <a:pt x="1916292" y="2678507"/>
                    <a:pt x="1981976" y="2594492"/>
                    <a:pt x="2030525" y="2494813"/>
                  </a:cubicBezTo>
                  <a:cubicBezTo>
                    <a:pt x="2081932" y="2395135"/>
                    <a:pt x="2107630" y="2278368"/>
                    <a:pt x="2107630" y="2144514"/>
                  </a:cubicBezTo>
                  <a:lnTo>
                    <a:pt x="2107630" y="1730137"/>
                  </a:lnTo>
                  <a:lnTo>
                    <a:pt x="1375100" y="1730137"/>
                  </a:lnTo>
                  <a:lnTo>
                    <a:pt x="1375100" y="1589158"/>
                  </a:lnTo>
                  <a:lnTo>
                    <a:pt x="2261849" y="1589158"/>
                  </a:lnTo>
                  <a:lnTo>
                    <a:pt x="2261849" y="3033081"/>
                  </a:lnTo>
                  <a:lnTo>
                    <a:pt x="2111916" y="3033081"/>
                  </a:lnTo>
                  <a:lnTo>
                    <a:pt x="2111916" y="2558891"/>
                  </a:lnTo>
                  <a:close/>
                </a:path>
              </a:pathLst>
            </a:custGeom>
            <a:solidFill>
              <a:srgbClr val="A7F0BA"/>
            </a:solidFill>
            <a:ln w="9525" cap="flat">
              <a:noFill/>
              <a:prstDash val="solid"/>
              <a:miter/>
            </a:ln>
          </p:spPr>
          <p:txBody>
            <a:bodyPr rtlCol="0" anchor="ctr"/>
            <a:lstStyle/>
            <a:p>
              <a:endParaRPr lang="en-UA"/>
            </a:p>
          </p:txBody>
        </p:sp>
      </p:grpSp>
      <p:grpSp>
        <p:nvGrpSpPr>
          <p:cNvPr id="41" name="Group 40">
            <a:extLst>
              <a:ext uri="{FF2B5EF4-FFF2-40B4-BE49-F238E27FC236}">
                <a16:creationId xmlns:a16="http://schemas.microsoft.com/office/drawing/2014/main" id="{54DFFAF1-E6A5-AC47-A749-D7391938B8D8}"/>
              </a:ext>
            </a:extLst>
          </p:cNvPr>
          <p:cNvGrpSpPr>
            <a:grpSpLocks noChangeAspect="1"/>
          </p:cNvGrpSpPr>
          <p:nvPr userDrawn="1"/>
        </p:nvGrpSpPr>
        <p:grpSpPr>
          <a:xfrm>
            <a:off x="7304754" y="8827905"/>
            <a:ext cx="2440167" cy="2441448"/>
            <a:chOff x="10375409" y="6867172"/>
            <a:chExt cx="3429000" cy="3430800"/>
          </a:xfrm>
        </p:grpSpPr>
        <p:sp>
          <p:nvSpPr>
            <p:cNvPr id="42" name="Freeform 23">
              <a:extLst>
                <a:ext uri="{FF2B5EF4-FFF2-40B4-BE49-F238E27FC236}">
                  <a16:creationId xmlns:a16="http://schemas.microsoft.com/office/drawing/2014/main" id="{AB6DE516-E2B5-0B41-9110-E9278B4A5191}"/>
                </a:ext>
              </a:extLst>
            </p:cNvPr>
            <p:cNvSpPr/>
            <p:nvPr/>
          </p:nvSpPr>
          <p:spPr>
            <a:xfrm>
              <a:off x="10375409" y="6867172"/>
              <a:ext cx="3429000" cy="3430800"/>
            </a:xfrm>
            <a:custGeom>
              <a:avLst/>
              <a:gdLst>
                <a:gd name="connsiteX0" fmla="*/ 0 w 3429000"/>
                <a:gd name="connsiteY0" fmla="*/ 0 h 3419501"/>
                <a:gd name="connsiteX1" fmla="*/ 3429000 w 3429000"/>
                <a:gd name="connsiteY1" fmla="*/ 0 h 3419501"/>
                <a:gd name="connsiteX2" fmla="*/ 3429000 w 3429000"/>
                <a:gd name="connsiteY2" fmla="*/ 3419502 h 3419501"/>
                <a:gd name="connsiteX3" fmla="*/ 0 w 3429000"/>
                <a:gd name="connsiteY3" fmla="*/ 3419502 h 3419501"/>
              </a:gdLst>
              <a:ahLst/>
              <a:cxnLst>
                <a:cxn ang="0">
                  <a:pos x="connsiteX0" y="connsiteY0"/>
                </a:cxn>
                <a:cxn ang="0">
                  <a:pos x="connsiteX1" y="connsiteY1"/>
                </a:cxn>
                <a:cxn ang="0">
                  <a:pos x="connsiteX2" y="connsiteY2"/>
                </a:cxn>
                <a:cxn ang="0">
                  <a:pos x="connsiteX3" y="connsiteY3"/>
                </a:cxn>
              </a:cxnLst>
              <a:rect l="l" t="t" r="r" b="b"/>
              <a:pathLst>
                <a:path w="3429000" h="3419501">
                  <a:moveTo>
                    <a:pt x="0" y="0"/>
                  </a:moveTo>
                  <a:lnTo>
                    <a:pt x="3429000" y="0"/>
                  </a:lnTo>
                  <a:lnTo>
                    <a:pt x="3429000" y="3419502"/>
                  </a:lnTo>
                  <a:lnTo>
                    <a:pt x="0" y="3419502"/>
                  </a:lnTo>
                  <a:close/>
                </a:path>
              </a:pathLst>
            </a:custGeom>
            <a:solidFill>
              <a:srgbClr val="E0E0E0"/>
            </a:solidFill>
            <a:ln w="9525" cap="flat">
              <a:noFill/>
              <a:prstDash val="solid"/>
              <a:miter/>
            </a:ln>
          </p:spPr>
          <p:txBody>
            <a:bodyPr rtlCol="0" anchor="ctr"/>
            <a:lstStyle/>
            <a:p>
              <a:endParaRPr lang="en-UA"/>
            </a:p>
          </p:txBody>
        </p:sp>
        <p:sp>
          <p:nvSpPr>
            <p:cNvPr id="43" name="Freeform 24">
              <a:extLst>
                <a:ext uri="{FF2B5EF4-FFF2-40B4-BE49-F238E27FC236}">
                  <a16:creationId xmlns:a16="http://schemas.microsoft.com/office/drawing/2014/main" id="{35B609BC-70EE-E247-AA4B-EF899BAFF020}"/>
                </a:ext>
              </a:extLst>
            </p:cNvPr>
            <p:cNvSpPr/>
            <p:nvPr/>
          </p:nvSpPr>
          <p:spPr>
            <a:xfrm>
              <a:off x="10911185" y="7038139"/>
              <a:ext cx="2364662" cy="3084344"/>
            </a:xfrm>
            <a:custGeom>
              <a:avLst/>
              <a:gdLst>
                <a:gd name="connsiteX0" fmla="*/ 1182334 w 2364662"/>
                <a:gd name="connsiteY0" fmla="*/ 3084345 h 3084344"/>
                <a:gd name="connsiteX1" fmla="*/ 308434 w 2364662"/>
                <a:gd name="connsiteY1" fmla="*/ 2699869 h 3084344"/>
                <a:gd name="connsiteX2" fmla="*/ 0 w 2364662"/>
                <a:gd name="connsiteY2" fmla="*/ 1542169 h 3084344"/>
                <a:gd name="connsiteX3" fmla="*/ 308434 w 2364662"/>
                <a:gd name="connsiteY3" fmla="*/ 388747 h 3084344"/>
                <a:gd name="connsiteX4" fmla="*/ 1182334 w 2364662"/>
                <a:gd name="connsiteY4" fmla="*/ 0 h 3084344"/>
                <a:gd name="connsiteX5" fmla="*/ 2051947 w 2364662"/>
                <a:gd name="connsiteY5" fmla="*/ 388747 h 3084344"/>
                <a:gd name="connsiteX6" fmla="*/ 2364662 w 2364662"/>
                <a:gd name="connsiteY6" fmla="*/ 1542169 h 3084344"/>
                <a:gd name="connsiteX7" fmla="*/ 2051947 w 2364662"/>
                <a:gd name="connsiteY7" fmla="*/ 2699869 h 3084344"/>
                <a:gd name="connsiteX8" fmla="*/ 1182334 w 2364662"/>
                <a:gd name="connsiteY8" fmla="*/ 3084345 h 3084344"/>
                <a:gd name="connsiteX9" fmla="*/ 1182334 w 2364662"/>
                <a:gd name="connsiteY9" fmla="*/ 2943366 h 3084344"/>
                <a:gd name="connsiteX10" fmla="*/ 1919149 w 2364662"/>
                <a:gd name="connsiteY10" fmla="*/ 2618694 h 3084344"/>
                <a:gd name="connsiteX11" fmla="*/ 2193308 w 2364662"/>
                <a:gd name="connsiteY11" fmla="*/ 1670324 h 3084344"/>
                <a:gd name="connsiteX12" fmla="*/ 2193308 w 2364662"/>
                <a:gd name="connsiteY12" fmla="*/ 1414013 h 3084344"/>
                <a:gd name="connsiteX13" fmla="*/ 1919149 w 2364662"/>
                <a:gd name="connsiteY13" fmla="*/ 465642 h 3084344"/>
                <a:gd name="connsiteX14" fmla="*/ 1182334 w 2364662"/>
                <a:gd name="connsiteY14" fmla="*/ 140975 h 3084344"/>
                <a:gd name="connsiteX15" fmla="*/ 441231 w 2364662"/>
                <a:gd name="connsiteY15" fmla="*/ 465642 h 3084344"/>
                <a:gd name="connsiteX16" fmla="*/ 171352 w 2364662"/>
                <a:gd name="connsiteY16" fmla="*/ 1414013 h 3084344"/>
                <a:gd name="connsiteX17" fmla="*/ 171352 w 2364662"/>
                <a:gd name="connsiteY17" fmla="*/ 1670324 h 3084344"/>
                <a:gd name="connsiteX18" fmla="*/ 441231 w 2364662"/>
                <a:gd name="connsiteY18" fmla="*/ 2618694 h 3084344"/>
                <a:gd name="connsiteX19" fmla="*/ 1182334 w 2364662"/>
                <a:gd name="connsiteY19" fmla="*/ 2943366 h 30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64662" h="3084344">
                  <a:moveTo>
                    <a:pt x="1182334" y="3084345"/>
                  </a:moveTo>
                  <a:cubicBezTo>
                    <a:pt x="808211" y="3084345"/>
                    <a:pt x="516917" y="2956180"/>
                    <a:pt x="308434" y="2699869"/>
                  </a:cubicBezTo>
                  <a:cubicBezTo>
                    <a:pt x="102812" y="2440700"/>
                    <a:pt x="0" y="2054799"/>
                    <a:pt x="0" y="1542169"/>
                  </a:cubicBezTo>
                  <a:cubicBezTo>
                    <a:pt x="0" y="1029538"/>
                    <a:pt x="102812" y="645063"/>
                    <a:pt x="308434" y="388747"/>
                  </a:cubicBezTo>
                  <a:cubicBezTo>
                    <a:pt x="516917" y="129583"/>
                    <a:pt x="808211" y="0"/>
                    <a:pt x="1182334" y="0"/>
                  </a:cubicBezTo>
                  <a:cubicBezTo>
                    <a:pt x="1556447" y="0"/>
                    <a:pt x="1846321" y="129583"/>
                    <a:pt x="2051947" y="388747"/>
                  </a:cubicBezTo>
                  <a:cubicBezTo>
                    <a:pt x="2260421" y="645063"/>
                    <a:pt x="2364662" y="1029538"/>
                    <a:pt x="2364662" y="1542169"/>
                  </a:cubicBezTo>
                  <a:cubicBezTo>
                    <a:pt x="2364662" y="2054799"/>
                    <a:pt x="2260421" y="2440700"/>
                    <a:pt x="2051947" y="2699869"/>
                  </a:cubicBezTo>
                  <a:cubicBezTo>
                    <a:pt x="1846321" y="2956180"/>
                    <a:pt x="1556447" y="3084345"/>
                    <a:pt x="1182334" y="3084345"/>
                  </a:cubicBezTo>
                  <a:close/>
                  <a:moveTo>
                    <a:pt x="1182334" y="2943366"/>
                  </a:moveTo>
                  <a:cubicBezTo>
                    <a:pt x="1493620" y="2943366"/>
                    <a:pt x="1739222" y="2835139"/>
                    <a:pt x="1919149" y="2618694"/>
                  </a:cubicBezTo>
                  <a:cubicBezTo>
                    <a:pt x="2101925" y="2402249"/>
                    <a:pt x="2193308" y="2086135"/>
                    <a:pt x="2193308" y="1670324"/>
                  </a:cubicBezTo>
                  <a:lnTo>
                    <a:pt x="2193308" y="1414013"/>
                  </a:lnTo>
                  <a:cubicBezTo>
                    <a:pt x="2193308" y="998211"/>
                    <a:pt x="2101925" y="682087"/>
                    <a:pt x="1919149" y="465642"/>
                  </a:cubicBezTo>
                  <a:cubicBezTo>
                    <a:pt x="1739222" y="249197"/>
                    <a:pt x="1493620" y="140975"/>
                    <a:pt x="1182334" y="140975"/>
                  </a:cubicBezTo>
                  <a:cubicBezTo>
                    <a:pt x="871038" y="140975"/>
                    <a:pt x="624007" y="249197"/>
                    <a:pt x="441231" y="465642"/>
                  </a:cubicBezTo>
                  <a:cubicBezTo>
                    <a:pt x="261313" y="682087"/>
                    <a:pt x="171352" y="998211"/>
                    <a:pt x="171352" y="1414013"/>
                  </a:cubicBezTo>
                  <a:lnTo>
                    <a:pt x="171352" y="1670324"/>
                  </a:lnTo>
                  <a:cubicBezTo>
                    <a:pt x="171352" y="2086135"/>
                    <a:pt x="261313" y="2402249"/>
                    <a:pt x="441231" y="2618694"/>
                  </a:cubicBezTo>
                  <a:cubicBezTo>
                    <a:pt x="624007" y="2835139"/>
                    <a:pt x="871038" y="2943366"/>
                    <a:pt x="1182334" y="2943366"/>
                  </a:cubicBezTo>
                  <a:close/>
                </a:path>
              </a:pathLst>
            </a:custGeom>
            <a:solidFill>
              <a:srgbClr val="42BE65"/>
            </a:solidFill>
            <a:ln w="9525" cap="flat">
              <a:noFill/>
              <a:prstDash val="solid"/>
              <a:miter/>
            </a:ln>
          </p:spPr>
          <p:txBody>
            <a:bodyPr rtlCol="0" anchor="ctr"/>
            <a:lstStyle/>
            <a:p>
              <a:endParaRPr lang="en-UA"/>
            </a:p>
          </p:txBody>
        </p:sp>
      </p:grpSp>
      <p:grpSp>
        <p:nvGrpSpPr>
          <p:cNvPr id="44" name="Group 43">
            <a:extLst>
              <a:ext uri="{FF2B5EF4-FFF2-40B4-BE49-F238E27FC236}">
                <a16:creationId xmlns:a16="http://schemas.microsoft.com/office/drawing/2014/main" id="{3ADC5E87-C360-E94D-81E9-6E8F7FE9F68D}"/>
              </a:ext>
            </a:extLst>
          </p:cNvPr>
          <p:cNvGrpSpPr>
            <a:grpSpLocks noChangeAspect="1"/>
          </p:cNvGrpSpPr>
          <p:nvPr userDrawn="1"/>
        </p:nvGrpSpPr>
        <p:grpSpPr>
          <a:xfrm>
            <a:off x="7308303" y="11274552"/>
            <a:ext cx="2441448" cy="2441448"/>
            <a:chOff x="9756064" y="4113726"/>
            <a:chExt cx="2095500" cy="2095500"/>
          </a:xfrm>
        </p:grpSpPr>
        <p:sp>
          <p:nvSpPr>
            <p:cNvPr id="45" name="Freeform: Shape 76">
              <a:extLst>
                <a:ext uri="{FF2B5EF4-FFF2-40B4-BE49-F238E27FC236}">
                  <a16:creationId xmlns:a16="http://schemas.microsoft.com/office/drawing/2014/main" id="{33218760-5D92-3B45-A832-ECD1236EFAF9}"/>
                </a:ext>
              </a:extLst>
            </p:cNvPr>
            <p:cNvSpPr/>
            <p:nvPr/>
          </p:nvSpPr>
          <p:spPr>
            <a:xfrm>
              <a:off x="9756064" y="4113726"/>
              <a:ext cx="2095500" cy="2095500"/>
            </a:xfrm>
            <a:custGeom>
              <a:avLst/>
              <a:gdLst>
                <a:gd name="connsiteX0" fmla="*/ 0 w 2095500"/>
                <a:gd name="connsiteY0" fmla="*/ 0 h 2095500"/>
                <a:gd name="connsiteX1" fmla="*/ 2095500 w 2095500"/>
                <a:gd name="connsiteY1" fmla="*/ 0 h 2095500"/>
                <a:gd name="connsiteX2" fmla="*/ 2095500 w 2095500"/>
                <a:gd name="connsiteY2" fmla="*/ 2095500 h 2095500"/>
                <a:gd name="connsiteX3" fmla="*/ 0 w 2095500"/>
                <a:gd name="connsiteY3" fmla="*/ 2095500 h 2095500"/>
              </a:gdLst>
              <a:ahLst/>
              <a:cxnLst>
                <a:cxn ang="0">
                  <a:pos x="connsiteX0" y="connsiteY0"/>
                </a:cxn>
                <a:cxn ang="0">
                  <a:pos x="connsiteX1" y="connsiteY1"/>
                </a:cxn>
                <a:cxn ang="0">
                  <a:pos x="connsiteX2" y="connsiteY2"/>
                </a:cxn>
                <a:cxn ang="0">
                  <a:pos x="connsiteX3" y="connsiteY3"/>
                </a:cxn>
              </a:cxnLst>
              <a:rect l="l" t="t" r="r" b="b"/>
              <a:pathLst>
                <a:path w="2095500" h="2095500">
                  <a:moveTo>
                    <a:pt x="0" y="0"/>
                  </a:moveTo>
                  <a:lnTo>
                    <a:pt x="2095500" y="0"/>
                  </a:lnTo>
                  <a:lnTo>
                    <a:pt x="2095500" y="2095500"/>
                  </a:lnTo>
                  <a:lnTo>
                    <a:pt x="0" y="2095500"/>
                  </a:lnTo>
                  <a:close/>
                </a:path>
              </a:pathLst>
            </a:custGeom>
            <a:solidFill>
              <a:schemeClr val="accent1"/>
            </a:solidFill>
            <a:ln w="9525" cap="flat">
              <a:noFill/>
              <a:prstDash val="solid"/>
              <a:miter/>
            </a:ln>
          </p:spPr>
          <p:txBody>
            <a:bodyPr rtlCol="0" anchor="ctr"/>
            <a:lstStyle/>
            <a:p>
              <a:endParaRPr lang="uk-UA"/>
            </a:p>
          </p:txBody>
        </p:sp>
        <p:sp>
          <p:nvSpPr>
            <p:cNvPr id="46" name="Freeform: Shape 77">
              <a:extLst>
                <a:ext uri="{FF2B5EF4-FFF2-40B4-BE49-F238E27FC236}">
                  <a16:creationId xmlns:a16="http://schemas.microsoft.com/office/drawing/2014/main" id="{0A58B13F-61FD-CF4C-B32B-C34ACC149138}"/>
                </a:ext>
              </a:extLst>
            </p:cNvPr>
            <p:cNvSpPr/>
            <p:nvPr/>
          </p:nvSpPr>
          <p:spPr>
            <a:xfrm>
              <a:off x="9903358" y="5134396"/>
              <a:ext cx="1405651" cy="907380"/>
            </a:xfrm>
            <a:custGeom>
              <a:avLst/>
              <a:gdLst>
                <a:gd name="connsiteX0" fmla="*/ 0 w 1405651"/>
                <a:gd name="connsiteY0" fmla="*/ 236630 h 907380"/>
                <a:gd name="connsiteX1" fmla="*/ 0 w 1405651"/>
                <a:gd name="connsiteY1" fmla="*/ 4001 h 907380"/>
                <a:gd name="connsiteX2" fmla="*/ 135976 w 1405651"/>
                <a:gd name="connsiteY2" fmla="*/ 4001 h 907380"/>
                <a:gd name="connsiteX3" fmla="*/ 135976 w 1405651"/>
                <a:gd name="connsiteY3" fmla="*/ 21669 h 907380"/>
                <a:gd name="connsiteX4" fmla="*/ 19996 w 1405651"/>
                <a:gd name="connsiteY4" fmla="*/ 21669 h 907380"/>
                <a:gd name="connsiteX5" fmla="*/ 19996 w 1405651"/>
                <a:gd name="connsiteY5" fmla="*/ 109652 h 907380"/>
                <a:gd name="connsiteX6" fmla="*/ 130311 w 1405651"/>
                <a:gd name="connsiteY6" fmla="*/ 109652 h 907380"/>
                <a:gd name="connsiteX7" fmla="*/ 130311 w 1405651"/>
                <a:gd name="connsiteY7" fmla="*/ 127311 h 907380"/>
                <a:gd name="connsiteX8" fmla="*/ 19996 w 1405651"/>
                <a:gd name="connsiteY8" fmla="*/ 127311 h 907380"/>
                <a:gd name="connsiteX9" fmla="*/ 19996 w 1405651"/>
                <a:gd name="connsiteY9" fmla="*/ 218970 h 907380"/>
                <a:gd name="connsiteX10" fmla="*/ 135976 w 1405651"/>
                <a:gd name="connsiteY10" fmla="*/ 218970 h 907380"/>
                <a:gd name="connsiteX11" fmla="*/ 135976 w 1405651"/>
                <a:gd name="connsiteY11" fmla="*/ 236630 h 907380"/>
                <a:gd name="connsiteX12" fmla="*/ 0 w 1405651"/>
                <a:gd name="connsiteY12" fmla="*/ 236630 h 907380"/>
                <a:gd name="connsiteX13" fmla="*/ 347013 w 1405651"/>
                <a:gd name="connsiteY13" fmla="*/ 236630 h 907380"/>
                <a:gd name="connsiteX14" fmla="*/ 323018 w 1405651"/>
                <a:gd name="connsiteY14" fmla="*/ 236630 h 907380"/>
                <a:gd name="connsiteX15" fmla="*/ 257028 w 1405651"/>
                <a:gd name="connsiteY15" fmla="*/ 133645 h 907380"/>
                <a:gd name="connsiteX16" fmla="*/ 256362 w 1405651"/>
                <a:gd name="connsiteY16" fmla="*/ 133645 h 907380"/>
                <a:gd name="connsiteX17" fmla="*/ 190040 w 1405651"/>
                <a:gd name="connsiteY17" fmla="*/ 236630 h 907380"/>
                <a:gd name="connsiteX18" fmla="*/ 167044 w 1405651"/>
                <a:gd name="connsiteY18" fmla="*/ 236630 h 907380"/>
                <a:gd name="connsiteX19" fmla="*/ 244031 w 1405651"/>
                <a:gd name="connsiteY19" fmla="*/ 118320 h 907380"/>
                <a:gd name="connsiteX20" fmla="*/ 169377 w 1405651"/>
                <a:gd name="connsiteY20" fmla="*/ 4001 h 907380"/>
                <a:gd name="connsiteX21" fmla="*/ 193039 w 1405651"/>
                <a:gd name="connsiteY21" fmla="*/ 4001 h 907380"/>
                <a:gd name="connsiteX22" fmla="*/ 256695 w 1405651"/>
                <a:gd name="connsiteY22" fmla="*/ 102318 h 907380"/>
                <a:gd name="connsiteX23" fmla="*/ 257362 w 1405651"/>
                <a:gd name="connsiteY23" fmla="*/ 102318 h 907380"/>
                <a:gd name="connsiteX24" fmla="*/ 321684 w 1405651"/>
                <a:gd name="connsiteY24" fmla="*/ 4001 h 907380"/>
                <a:gd name="connsiteX25" fmla="*/ 344680 w 1405651"/>
                <a:gd name="connsiteY25" fmla="*/ 4001 h 907380"/>
                <a:gd name="connsiteX26" fmla="*/ 269359 w 1405651"/>
                <a:gd name="connsiteY26" fmla="*/ 117319 h 907380"/>
                <a:gd name="connsiteX27" fmla="*/ 347013 w 1405651"/>
                <a:gd name="connsiteY27" fmla="*/ 236630 h 907380"/>
                <a:gd name="connsiteX28" fmla="*/ 388605 w 1405651"/>
                <a:gd name="connsiteY28" fmla="*/ 236630 h 907380"/>
                <a:gd name="connsiteX29" fmla="*/ 388605 w 1405651"/>
                <a:gd name="connsiteY29" fmla="*/ 4001 h 907380"/>
                <a:gd name="connsiteX30" fmla="*/ 479923 w 1405651"/>
                <a:gd name="connsiteY30" fmla="*/ 4001 h 907380"/>
                <a:gd name="connsiteX31" fmla="*/ 526248 w 1405651"/>
                <a:gd name="connsiteY31" fmla="*/ 21669 h 907380"/>
                <a:gd name="connsiteX32" fmla="*/ 542245 w 1405651"/>
                <a:gd name="connsiteY32" fmla="*/ 68990 h 907380"/>
                <a:gd name="connsiteX33" fmla="*/ 526248 w 1405651"/>
                <a:gd name="connsiteY33" fmla="*/ 116986 h 907380"/>
                <a:gd name="connsiteX34" fmla="*/ 479923 w 1405651"/>
                <a:gd name="connsiteY34" fmla="*/ 134312 h 907380"/>
                <a:gd name="connsiteX35" fmla="*/ 408602 w 1405651"/>
                <a:gd name="connsiteY35" fmla="*/ 134312 h 907380"/>
                <a:gd name="connsiteX36" fmla="*/ 408602 w 1405651"/>
                <a:gd name="connsiteY36" fmla="*/ 236630 h 907380"/>
                <a:gd name="connsiteX37" fmla="*/ 388605 w 1405651"/>
                <a:gd name="connsiteY37" fmla="*/ 236630 h 907380"/>
                <a:gd name="connsiteX38" fmla="*/ 408602 w 1405651"/>
                <a:gd name="connsiteY38" fmla="*/ 116653 h 907380"/>
                <a:gd name="connsiteX39" fmla="*/ 479923 w 1405651"/>
                <a:gd name="connsiteY39" fmla="*/ 116653 h 907380"/>
                <a:gd name="connsiteX40" fmla="*/ 510250 w 1405651"/>
                <a:gd name="connsiteY40" fmla="*/ 105651 h 907380"/>
                <a:gd name="connsiteX41" fmla="*/ 520916 w 1405651"/>
                <a:gd name="connsiteY41" fmla="*/ 76991 h 907380"/>
                <a:gd name="connsiteX42" fmla="*/ 520916 w 1405651"/>
                <a:gd name="connsiteY42" fmla="*/ 60989 h 907380"/>
                <a:gd name="connsiteX43" fmla="*/ 510250 w 1405651"/>
                <a:gd name="connsiteY43" fmla="*/ 32995 h 907380"/>
                <a:gd name="connsiteX44" fmla="*/ 479923 w 1405651"/>
                <a:gd name="connsiteY44" fmla="*/ 21669 h 907380"/>
                <a:gd name="connsiteX45" fmla="*/ 408602 w 1405651"/>
                <a:gd name="connsiteY45" fmla="*/ 21669 h 907380"/>
                <a:gd name="connsiteX46" fmla="*/ 408602 w 1405651"/>
                <a:gd name="connsiteY46" fmla="*/ 116653 h 907380"/>
                <a:gd name="connsiteX47" fmla="*/ 588766 w 1405651"/>
                <a:gd name="connsiteY47" fmla="*/ 236630 h 907380"/>
                <a:gd name="connsiteX48" fmla="*/ 588766 w 1405651"/>
                <a:gd name="connsiteY48" fmla="*/ 4001 h 907380"/>
                <a:gd name="connsiteX49" fmla="*/ 608763 w 1405651"/>
                <a:gd name="connsiteY49" fmla="*/ 4001 h 907380"/>
                <a:gd name="connsiteX50" fmla="*/ 608763 w 1405651"/>
                <a:gd name="connsiteY50" fmla="*/ 218970 h 907380"/>
                <a:gd name="connsiteX51" fmla="*/ 711412 w 1405651"/>
                <a:gd name="connsiteY51" fmla="*/ 218970 h 907380"/>
                <a:gd name="connsiteX52" fmla="*/ 711412 w 1405651"/>
                <a:gd name="connsiteY52" fmla="*/ 236630 h 907380"/>
                <a:gd name="connsiteX53" fmla="*/ 588766 w 1405651"/>
                <a:gd name="connsiteY53" fmla="*/ 236630 h 907380"/>
                <a:gd name="connsiteX54" fmla="*/ 827008 w 1405651"/>
                <a:gd name="connsiteY54" fmla="*/ 240630 h 907380"/>
                <a:gd name="connsiteX55" fmla="*/ 757018 w 1405651"/>
                <a:gd name="connsiteY55" fmla="*/ 210302 h 907380"/>
                <a:gd name="connsiteX56" fmla="*/ 731690 w 1405651"/>
                <a:gd name="connsiteY56" fmla="*/ 120320 h 907380"/>
                <a:gd name="connsiteX57" fmla="*/ 757018 w 1405651"/>
                <a:gd name="connsiteY57" fmla="*/ 30661 h 907380"/>
                <a:gd name="connsiteX58" fmla="*/ 827008 w 1405651"/>
                <a:gd name="connsiteY58" fmla="*/ 0 h 907380"/>
                <a:gd name="connsiteX59" fmla="*/ 896664 w 1405651"/>
                <a:gd name="connsiteY59" fmla="*/ 30661 h 907380"/>
                <a:gd name="connsiteX60" fmla="*/ 921991 w 1405651"/>
                <a:gd name="connsiteY60" fmla="*/ 120320 h 907380"/>
                <a:gd name="connsiteX61" fmla="*/ 896664 w 1405651"/>
                <a:gd name="connsiteY61" fmla="*/ 209969 h 907380"/>
                <a:gd name="connsiteX62" fmla="*/ 827008 w 1405651"/>
                <a:gd name="connsiteY62" fmla="*/ 240630 h 907380"/>
                <a:gd name="connsiteX63" fmla="*/ 827008 w 1405651"/>
                <a:gd name="connsiteY63" fmla="*/ 222628 h 907380"/>
                <a:gd name="connsiteX64" fmla="*/ 857002 w 1405651"/>
                <a:gd name="connsiteY64" fmla="*/ 216970 h 907380"/>
                <a:gd name="connsiteX65" fmla="*/ 880329 w 1405651"/>
                <a:gd name="connsiteY65" fmla="*/ 199634 h 907380"/>
                <a:gd name="connsiteX66" fmla="*/ 895331 w 1405651"/>
                <a:gd name="connsiteY66" fmla="*/ 171974 h 907380"/>
                <a:gd name="connsiteX67" fmla="*/ 900655 w 1405651"/>
                <a:gd name="connsiteY67" fmla="*/ 134979 h 907380"/>
                <a:gd name="connsiteX68" fmla="*/ 900655 w 1405651"/>
                <a:gd name="connsiteY68" fmla="*/ 105651 h 907380"/>
                <a:gd name="connsiteX69" fmla="*/ 895331 w 1405651"/>
                <a:gd name="connsiteY69" fmla="*/ 68656 h 907380"/>
                <a:gd name="connsiteX70" fmla="*/ 880329 w 1405651"/>
                <a:gd name="connsiteY70" fmla="*/ 41329 h 907380"/>
                <a:gd name="connsiteX71" fmla="*/ 857002 w 1405651"/>
                <a:gd name="connsiteY71" fmla="*/ 24003 h 907380"/>
                <a:gd name="connsiteX72" fmla="*/ 827008 w 1405651"/>
                <a:gd name="connsiteY72" fmla="*/ 18002 h 907380"/>
                <a:gd name="connsiteX73" fmla="*/ 796678 w 1405651"/>
                <a:gd name="connsiteY73" fmla="*/ 24003 h 907380"/>
                <a:gd name="connsiteX74" fmla="*/ 773349 w 1405651"/>
                <a:gd name="connsiteY74" fmla="*/ 41329 h 907380"/>
                <a:gd name="connsiteX75" fmla="*/ 758351 w 1405651"/>
                <a:gd name="connsiteY75" fmla="*/ 68656 h 907380"/>
                <a:gd name="connsiteX76" fmla="*/ 753019 w 1405651"/>
                <a:gd name="connsiteY76" fmla="*/ 105651 h 907380"/>
                <a:gd name="connsiteX77" fmla="*/ 753019 w 1405651"/>
                <a:gd name="connsiteY77" fmla="*/ 134979 h 907380"/>
                <a:gd name="connsiteX78" fmla="*/ 758351 w 1405651"/>
                <a:gd name="connsiteY78" fmla="*/ 171974 h 907380"/>
                <a:gd name="connsiteX79" fmla="*/ 773349 w 1405651"/>
                <a:gd name="connsiteY79" fmla="*/ 199634 h 907380"/>
                <a:gd name="connsiteX80" fmla="*/ 796678 w 1405651"/>
                <a:gd name="connsiteY80" fmla="*/ 216970 h 907380"/>
                <a:gd name="connsiteX81" fmla="*/ 827008 w 1405651"/>
                <a:gd name="connsiteY81" fmla="*/ 222628 h 907380"/>
                <a:gd name="connsiteX82" fmla="*/ 996067 w 1405651"/>
                <a:gd name="connsiteY82" fmla="*/ 236630 h 907380"/>
                <a:gd name="connsiteX83" fmla="*/ 976065 w 1405651"/>
                <a:gd name="connsiteY83" fmla="*/ 236630 h 907380"/>
                <a:gd name="connsiteX84" fmla="*/ 976065 w 1405651"/>
                <a:gd name="connsiteY84" fmla="*/ 4001 h 907380"/>
                <a:gd name="connsiteX85" fmla="*/ 1067391 w 1405651"/>
                <a:gd name="connsiteY85" fmla="*/ 4001 h 907380"/>
                <a:gd name="connsiteX86" fmla="*/ 1113377 w 1405651"/>
                <a:gd name="connsiteY86" fmla="*/ 21003 h 907380"/>
                <a:gd name="connsiteX87" fmla="*/ 1129713 w 1405651"/>
                <a:gd name="connsiteY87" fmla="*/ 68656 h 907380"/>
                <a:gd name="connsiteX88" fmla="*/ 1116378 w 1405651"/>
                <a:gd name="connsiteY88" fmla="*/ 112319 h 907380"/>
                <a:gd name="connsiteX89" fmla="*/ 1078382 w 1405651"/>
                <a:gd name="connsiteY89" fmla="*/ 132312 h 907380"/>
                <a:gd name="connsiteX90" fmla="*/ 1135704 w 1405651"/>
                <a:gd name="connsiteY90" fmla="*/ 236630 h 907380"/>
                <a:gd name="connsiteX91" fmla="*/ 1113377 w 1405651"/>
                <a:gd name="connsiteY91" fmla="*/ 236630 h 907380"/>
                <a:gd name="connsiteX92" fmla="*/ 1057723 w 1405651"/>
                <a:gd name="connsiteY92" fmla="*/ 133645 h 907380"/>
                <a:gd name="connsiteX93" fmla="*/ 996067 w 1405651"/>
                <a:gd name="connsiteY93" fmla="*/ 133645 h 907380"/>
                <a:gd name="connsiteX94" fmla="*/ 996067 w 1405651"/>
                <a:gd name="connsiteY94" fmla="*/ 236630 h 907380"/>
                <a:gd name="connsiteX95" fmla="*/ 1067391 w 1405651"/>
                <a:gd name="connsiteY95" fmla="*/ 116653 h 907380"/>
                <a:gd name="connsiteX96" fmla="*/ 1097718 w 1405651"/>
                <a:gd name="connsiteY96" fmla="*/ 105651 h 907380"/>
                <a:gd name="connsiteX97" fmla="*/ 1108377 w 1405651"/>
                <a:gd name="connsiteY97" fmla="*/ 76991 h 907380"/>
                <a:gd name="connsiteX98" fmla="*/ 1108377 w 1405651"/>
                <a:gd name="connsiteY98" fmla="*/ 60989 h 907380"/>
                <a:gd name="connsiteX99" fmla="*/ 1097718 w 1405651"/>
                <a:gd name="connsiteY99" fmla="*/ 32995 h 907380"/>
                <a:gd name="connsiteX100" fmla="*/ 1067391 w 1405651"/>
                <a:gd name="connsiteY100" fmla="*/ 21669 h 907380"/>
                <a:gd name="connsiteX101" fmla="*/ 996067 w 1405651"/>
                <a:gd name="connsiteY101" fmla="*/ 21669 h 907380"/>
                <a:gd name="connsiteX102" fmla="*/ 996067 w 1405651"/>
                <a:gd name="connsiteY102" fmla="*/ 116653 h 907380"/>
                <a:gd name="connsiteX103" fmla="*/ 1067391 w 1405651"/>
                <a:gd name="connsiteY103" fmla="*/ 116653 h 907380"/>
                <a:gd name="connsiteX104" fmla="*/ 1187949 w 1405651"/>
                <a:gd name="connsiteY104" fmla="*/ 236630 h 907380"/>
                <a:gd name="connsiteX105" fmla="*/ 1187949 w 1405651"/>
                <a:gd name="connsiteY105" fmla="*/ 4001 h 907380"/>
                <a:gd name="connsiteX106" fmla="*/ 1323927 w 1405651"/>
                <a:gd name="connsiteY106" fmla="*/ 4001 h 907380"/>
                <a:gd name="connsiteX107" fmla="*/ 1323927 w 1405651"/>
                <a:gd name="connsiteY107" fmla="*/ 21669 h 907380"/>
                <a:gd name="connsiteX108" fmla="*/ 1207941 w 1405651"/>
                <a:gd name="connsiteY108" fmla="*/ 21669 h 907380"/>
                <a:gd name="connsiteX109" fmla="*/ 1207941 w 1405651"/>
                <a:gd name="connsiteY109" fmla="*/ 109652 h 907380"/>
                <a:gd name="connsiteX110" fmla="*/ 1318260 w 1405651"/>
                <a:gd name="connsiteY110" fmla="*/ 109652 h 907380"/>
                <a:gd name="connsiteX111" fmla="*/ 1318260 w 1405651"/>
                <a:gd name="connsiteY111" fmla="*/ 127311 h 907380"/>
                <a:gd name="connsiteX112" fmla="*/ 1207941 w 1405651"/>
                <a:gd name="connsiteY112" fmla="*/ 127311 h 907380"/>
                <a:gd name="connsiteX113" fmla="*/ 1207941 w 1405651"/>
                <a:gd name="connsiteY113" fmla="*/ 218970 h 907380"/>
                <a:gd name="connsiteX114" fmla="*/ 1323927 w 1405651"/>
                <a:gd name="connsiteY114" fmla="*/ 218970 h 907380"/>
                <a:gd name="connsiteX115" fmla="*/ 1323927 w 1405651"/>
                <a:gd name="connsiteY115" fmla="*/ 236630 h 907380"/>
                <a:gd name="connsiteX116" fmla="*/ 1187949 w 1405651"/>
                <a:gd name="connsiteY116" fmla="*/ 236630 h 907380"/>
                <a:gd name="connsiteX117" fmla="*/ 1389650 w 1405651"/>
                <a:gd name="connsiteY117" fmla="*/ 239630 h 907380"/>
                <a:gd name="connsiteX118" fmla="*/ 1377325 w 1405651"/>
                <a:gd name="connsiteY118" fmla="*/ 235630 h 907380"/>
                <a:gd name="connsiteX119" fmla="*/ 1373657 w 1405651"/>
                <a:gd name="connsiteY119" fmla="*/ 224628 h 907380"/>
                <a:gd name="connsiteX120" fmla="*/ 1373657 w 1405651"/>
                <a:gd name="connsiteY120" fmla="*/ 220961 h 907380"/>
                <a:gd name="connsiteX121" fmla="*/ 1377325 w 1405651"/>
                <a:gd name="connsiteY121" fmla="*/ 210302 h 907380"/>
                <a:gd name="connsiteX122" fmla="*/ 1389650 w 1405651"/>
                <a:gd name="connsiteY122" fmla="*/ 205969 h 907380"/>
                <a:gd name="connsiteX123" fmla="*/ 1401651 w 1405651"/>
                <a:gd name="connsiteY123" fmla="*/ 210302 h 907380"/>
                <a:gd name="connsiteX124" fmla="*/ 1405652 w 1405651"/>
                <a:gd name="connsiteY124" fmla="*/ 220961 h 907380"/>
                <a:gd name="connsiteX125" fmla="*/ 1405652 w 1405651"/>
                <a:gd name="connsiteY125" fmla="*/ 224628 h 907380"/>
                <a:gd name="connsiteX126" fmla="*/ 1401651 w 1405651"/>
                <a:gd name="connsiteY126" fmla="*/ 235630 h 907380"/>
                <a:gd name="connsiteX127" fmla="*/ 1389650 w 1405651"/>
                <a:gd name="connsiteY127" fmla="*/ 239630 h 907380"/>
                <a:gd name="connsiteX128" fmla="*/ 0 w 1405651"/>
                <a:gd name="connsiteY128" fmla="*/ 337375 h 907380"/>
                <a:gd name="connsiteX129" fmla="*/ 90984 w 1405651"/>
                <a:gd name="connsiteY129" fmla="*/ 337375 h 907380"/>
                <a:gd name="connsiteX130" fmla="*/ 133643 w 1405651"/>
                <a:gd name="connsiteY130" fmla="*/ 353044 h 907380"/>
                <a:gd name="connsiteX131" fmla="*/ 149307 w 1405651"/>
                <a:gd name="connsiteY131" fmla="*/ 396030 h 907380"/>
                <a:gd name="connsiteX132" fmla="*/ 145974 w 1405651"/>
                <a:gd name="connsiteY132" fmla="*/ 417033 h 907380"/>
                <a:gd name="connsiteX133" fmla="*/ 137976 w 1405651"/>
                <a:gd name="connsiteY133" fmla="*/ 432026 h 907380"/>
                <a:gd name="connsiteX134" fmla="*/ 126311 w 1405651"/>
                <a:gd name="connsiteY134" fmla="*/ 441693 h 907380"/>
                <a:gd name="connsiteX135" fmla="*/ 113647 w 1405651"/>
                <a:gd name="connsiteY135" fmla="*/ 446694 h 907380"/>
                <a:gd name="connsiteX136" fmla="*/ 113647 w 1405651"/>
                <a:gd name="connsiteY136" fmla="*/ 448027 h 907380"/>
                <a:gd name="connsiteX137" fmla="*/ 129644 w 1405651"/>
                <a:gd name="connsiteY137" fmla="*/ 453028 h 907380"/>
                <a:gd name="connsiteX138" fmla="*/ 143975 w 1405651"/>
                <a:gd name="connsiteY138" fmla="*/ 463687 h 907380"/>
                <a:gd name="connsiteX139" fmla="*/ 154307 w 1405651"/>
                <a:gd name="connsiteY139" fmla="*/ 480689 h 907380"/>
                <a:gd name="connsiteX140" fmla="*/ 158306 w 1405651"/>
                <a:gd name="connsiteY140" fmla="*/ 504349 h 907380"/>
                <a:gd name="connsiteX141" fmla="*/ 153974 w 1405651"/>
                <a:gd name="connsiteY141" fmla="*/ 530676 h 907380"/>
                <a:gd name="connsiteX142" fmla="*/ 141975 w 1405651"/>
                <a:gd name="connsiteY142" fmla="*/ 551679 h 907380"/>
                <a:gd name="connsiteX143" fmla="*/ 123312 w 1405651"/>
                <a:gd name="connsiteY143" fmla="*/ 565337 h 907380"/>
                <a:gd name="connsiteX144" fmla="*/ 99316 w 1405651"/>
                <a:gd name="connsiteY144" fmla="*/ 570005 h 907380"/>
                <a:gd name="connsiteX145" fmla="*/ 0 w 1405651"/>
                <a:gd name="connsiteY145" fmla="*/ 570005 h 907380"/>
                <a:gd name="connsiteX146" fmla="*/ 0 w 1405651"/>
                <a:gd name="connsiteY146" fmla="*/ 337375 h 907380"/>
                <a:gd name="connsiteX147" fmla="*/ 19996 w 1405651"/>
                <a:gd name="connsiteY147" fmla="*/ 552345 h 907380"/>
                <a:gd name="connsiteX148" fmla="*/ 93983 w 1405651"/>
                <a:gd name="connsiteY148" fmla="*/ 552345 h 907380"/>
                <a:gd name="connsiteX149" fmla="*/ 125978 w 1405651"/>
                <a:gd name="connsiteY149" fmla="*/ 541010 h 907380"/>
                <a:gd name="connsiteX150" fmla="*/ 136976 w 1405651"/>
                <a:gd name="connsiteY150" fmla="*/ 511016 h 907380"/>
                <a:gd name="connsiteX151" fmla="*/ 136976 w 1405651"/>
                <a:gd name="connsiteY151" fmla="*/ 498681 h 907380"/>
                <a:gd name="connsiteX152" fmla="*/ 125978 w 1405651"/>
                <a:gd name="connsiteY152" fmla="*/ 469354 h 907380"/>
                <a:gd name="connsiteX153" fmla="*/ 93983 w 1405651"/>
                <a:gd name="connsiteY153" fmla="*/ 457686 h 907380"/>
                <a:gd name="connsiteX154" fmla="*/ 19996 w 1405651"/>
                <a:gd name="connsiteY154" fmla="*/ 457686 h 907380"/>
                <a:gd name="connsiteX155" fmla="*/ 19996 w 1405651"/>
                <a:gd name="connsiteY155" fmla="*/ 552345 h 907380"/>
                <a:gd name="connsiteX156" fmla="*/ 19996 w 1405651"/>
                <a:gd name="connsiteY156" fmla="*/ 440360 h 907380"/>
                <a:gd name="connsiteX157" fmla="*/ 88984 w 1405651"/>
                <a:gd name="connsiteY157" fmla="*/ 440360 h 907380"/>
                <a:gd name="connsiteX158" fmla="*/ 117980 w 1405651"/>
                <a:gd name="connsiteY158" fmla="*/ 430359 h 907380"/>
                <a:gd name="connsiteX159" fmla="*/ 127978 w 1405651"/>
                <a:gd name="connsiteY159" fmla="*/ 404031 h 907380"/>
                <a:gd name="connsiteX160" fmla="*/ 127978 w 1405651"/>
                <a:gd name="connsiteY160" fmla="*/ 391373 h 907380"/>
                <a:gd name="connsiteX161" fmla="*/ 117980 w 1405651"/>
                <a:gd name="connsiteY161" fmla="*/ 365370 h 907380"/>
                <a:gd name="connsiteX162" fmla="*/ 88984 w 1405651"/>
                <a:gd name="connsiteY162" fmla="*/ 355044 h 907380"/>
                <a:gd name="connsiteX163" fmla="*/ 19996 w 1405651"/>
                <a:gd name="connsiteY163" fmla="*/ 355044 h 907380"/>
                <a:gd name="connsiteX164" fmla="*/ 19996 w 1405651"/>
                <a:gd name="connsiteY164" fmla="*/ 440360 h 907380"/>
                <a:gd name="connsiteX165" fmla="*/ 230525 w 1405651"/>
                <a:gd name="connsiteY165" fmla="*/ 337375 h 907380"/>
                <a:gd name="connsiteX166" fmla="*/ 230525 w 1405651"/>
                <a:gd name="connsiteY166" fmla="*/ 481022 h 907380"/>
                <a:gd name="connsiteX167" fmla="*/ 233524 w 1405651"/>
                <a:gd name="connsiteY167" fmla="*/ 514683 h 907380"/>
                <a:gd name="connsiteX168" fmla="*/ 243523 w 1405651"/>
                <a:gd name="connsiteY168" fmla="*/ 538010 h 907380"/>
                <a:gd name="connsiteX169" fmla="*/ 262186 w 1405651"/>
                <a:gd name="connsiteY169" fmla="*/ 551679 h 907380"/>
                <a:gd name="connsiteX170" fmla="*/ 290848 w 1405651"/>
                <a:gd name="connsiteY170" fmla="*/ 556003 h 907380"/>
                <a:gd name="connsiteX171" fmla="*/ 319177 w 1405651"/>
                <a:gd name="connsiteY171" fmla="*/ 551679 h 907380"/>
                <a:gd name="connsiteX172" fmla="*/ 337840 w 1405651"/>
                <a:gd name="connsiteY172" fmla="*/ 538010 h 907380"/>
                <a:gd name="connsiteX173" fmla="*/ 348172 w 1405651"/>
                <a:gd name="connsiteY173" fmla="*/ 514683 h 907380"/>
                <a:gd name="connsiteX174" fmla="*/ 351172 w 1405651"/>
                <a:gd name="connsiteY174" fmla="*/ 481022 h 907380"/>
                <a:gd name="connsiteX175" fmla="*/ 351172 w 1405651"/>
                <a:gd name="connsiteY175" fmla="*/ 337375 h 907380"/>
                <a:gd name="connsiteX176" fmla="*/ 371167 w 1405651"/>
                <a:gd name="connsiteY176" fmla="*/ 337375 h 907380"/>
                <a:gd name="connsiteX177" fmla="*/ 371167 w 1405651"/>
                <a:gd name="connsiteY177" fmla="*/ 476688 h 907380"/>
                <a:gd name="connsiteX178" fmla="*/ 366835 w 1405651"/>
                <a:gd name="connsiteY178" fmla="*/ 520684 h 907380"/>
                <a:gd name="connsiteX179" fmla="*/ 352837 w 1405651"/>
                <a:gd name="connsiteY179" fmla="*/ 551012 h 907380"/>
                <a:gd name="connsiteX180" fmla="*/ 327842 w 1405651"/>
                <a:gd name="connsiteY180" fmla="*/ 568338 h 907380"/>
                <a:gd name="connsiteX181" fmla="*/ 290182 w 1405651"/>
                <a:gd name="connsiteY181" fmla="*/ 574005 h 907380"/>
                <a:gd name="connsiteX182" fmla="*/ 252521 w 1405651"/>
                <a:gd name="connsiteY182" fmla="*/ 568338 h 907380"/>
                <a:gd name="connsiteX183" fmla="*/ 227859 w 1405651"/>
                <a:gd name="connsiteY183" fmla="*/ 551012 h 907380"/>
                <a:gd name="connsiteX184" fmla="*/ 214528 w 1405651"/>
                <a:gd name="connsiteY184" fmla="*/ 520684 h 907380"/>
                <a:gd name="connsiteX185" fmla="*/ 210528 w 1405651"/>
                <a:gd name="connsiteY185" fmla="*/ 476688 h 907380"/>
                <a:gd name="connsiteX186" fmla="*/ 210528 w 1405651"/>
                <a:gd name="connsiteY186" fmla="*/ 337375 h 907380"/>
                <a:gd name="connsiteX187" fmla="*/ 230525 w 1405651"/>
                <a:gd name="connsiteY187" fmla="*/ 337375 h 907380"/>
                <a:gd name="connsiteX188" fmla="*/ 423148 w 1405651"/>
                <a:gd name="connsiteY188" fmla="*/ 570005 h 907380"/>
                <a:gd name="connsiteX189" fmla="*/ 423148 w 1405651"/>
                <a:gd name="connsiteY189" fmla="*/ 553345 h 907380"/>
                <a:gd name="connsiteX190" fmla="*/ 457143 w 1405651"/>
                <a:gd name="connsiteY190" fmla="*/ 553345 h 907380"/>
                <a:gd name="connsiteX191" fmla="*/ 457143 w 1405651"/>
                <a:gd name="connsiteY191" fmla="*/ 354044 h 907380"/>
                <a:gd name="connsiteX192" fmla="*/ 423148 w 1405651"/>
                <a:gd name="connsiteY192" fmla="*/ 354044 h 907380"/>
                <a:gd name="connsiteX193" fmla="*/ 423148 w 1405651"/>
                <a:gd name="connsiteY193" fmla="*/ 337375 h 907380"/>
                <a:gd name="connsiteX194" fmla="*/ 511133 w 1405651"/>
                <a:gd name="connsiteY194" fmla="*/ 337375 h 907380"/>
                <a:gd name="connsiteX195" fmla="*/ 511133 w 1405651"/>
                <a:gd name="connsiteY195" fmla="*/ 354044 h 907380"/>
                <a:gd name="connsiteX196" fmla="*/ 477139 w 1405651"/>
                <a:gd name="connsiteY196" fmla="*/ 354044 h 907380"/>
                <a:gd name="connsiteX197" fmla="*/ 477139 w 1405651"/>
                <a:gd name="connsiteY197" fmla="*/ 553345 h 907380"/>
                <a:gd name="connsiteX198" fmla="*/ 511133 w 1405651"/>
                <a:gd name="connsiteY198" fmla="*/ 553345 h 907380"/>
                <a:gd name="connsiteX199" fmla="*/ 511133 w 1405651"/>
                <a:gd name="connsiteY199" fmla="*/ 570005 h 907380"/>
                <a:gd name="connsiteX200" fmla="*/ 423148 w 1405651"/>
                <a:gd name="connsiteY200" fmla="*/ 570005 h 907380"/>
                <a:gd name="connsiteX201" fmla="*/ 565007 w 1405651"/>
                <a:gd name="connsiteY201" fmla="*/ 570005 h 907380"/>
                <a:gd name="connsiteX202" fmla="*/ 565007 w 1405651"/>
                <a:gd name="connsiteY202" fmla="*/ 337375 h 907380"/>
                <a:gd name="connsiteX203" fmla="*/ 585004 w 1405651"/>
                <a:gd name="connsiteY203" fmla="*/ 337375 h 907380"/>
                <a:gd name="connsiteX204" fmla="*/ 585004 w 1405651"/>
                <a:gd name="connsiteY204" fmla="*/ 552345 h 907380"/>
                <a:gd name="connsiteX205" fmla="*/ 687653 w 1405651"/>
                <a:gd name="connsiteY205" fmla="*/ 552345 h 907380"/>
                <a:gd name="connsiteX206" fmla="*/ 687653 w 1405651"/>
                <a:gd name="connsiteY206" fmla="*/ 570005 h 907380"/>
                <a:gd name="connsiteX207" fmla="*/ 565007 w 1405651"/>
                <a:gd name="connsiteY207" fmla="*/ 570005 h 907380"/>
                <a:gd name="connsiteX208" fmla="*/ 728716 w 1405651"/>
                <a:gd name="connsiteY208" fmla="*/ 337375 h 907380"/>
                <a:gd name="connsiteX209" fmla="*/ 802703 w 1405651"/>
                <a:gd name="connsiteY209" fmla="*/ 337375 h 907380"/>
                <a:gd name="connsiteX210" fmla="*/ 872023 w 1405651"/>
                <a:gd name="connsiteY210" fmla="*/ 366370 h 907380"/>
                <a:gd name="connsiteX211" fmla="*/ 896683 w 1405651"/>
                <a:gd name="connsiteY211" fmla="*/ 453695 h 907380"/>
                <a:gd name="connsiteX212" fmla="*/ 872023 w 1405651"/>
                <a:gd name="connsiteY212" fmla="*/ 541010 h 907380"/>
                <a:gd name="connsiteX213" fmla="*/ 802703 w 1405651"/>
                <a:gd name="connsiteY213" fmla="*/ 570005 h 907380"/>
                <a:gd name="connsiteX214" fmla="*/ 728716 w 1405651"/>
                <a:gd name="connsiteY214" fmla="*/ 570005 h 907380"/>
                <a:gd name="connsiteX215" fmla="*/ 728716 w 1405651"/>
                <a:gd name="connsiteY215" fmla="*/ 337375 h 907380"/>
                <a:gd name="connsiteX216" fmla="*/ 803037 w 1405651"/>
                <a:gd name="connsiteY216" fmla="*/ 552345 h 907380"/>
                <a:gd name="connsiteX217" fmla="*/ 856364 w 1405651"/>
                <a:gd name="connsiteY217" fmla="*/ 530343 h 907380"/>
                <a:gd name="connsiteX218" fmla="*/ 875357 w 1405651"/>
                <a:gd name="connsiteY218" fmla="*/ 469021 h 907380"/>
                <a:gd name="connsiteX219" fmla="*/ 875357 w 1405651"/>
                <a:gd name="connsiteY219" fmla="*/ 438360 h 907380"/>
                <a:gd name="connsiteX220" fmla="*/ 856364 w 1405651"/>
                <a:gd name="connsiteY220" fmla="*/ 377371 h 907380"/>
                <a:gd name="connsiteX221" fmla="*/ 803037 w 1405651"/>
                <a:gd name="connsiteY221" fmla="*/ 355044 h 907380"/>
                <a:gd name="connsiteX222" fmla="*/ 748713 w 1405651"/>
                <a:gd name="connsiteY222" fmla="*/ 355044 h 907380"/>
                <a:gd name="connsiteX223" fmla="*/ 748713 w 1405651"/>
                <a:gd name="connsiteY223" fmla="*/ 552345 h 907380"/>
                <a:gd name="connsiteX224" fmla="*/ 803037 w 1405651"/>
                <a:gd name="connsiteY224" fmla="*/ 552345 h 907380"/>
                <a:gd name="connsiteX225" fmla="*/ 949624 w 1405651"/>
                <a:gd name="connsiteY225" fmla="*/ 573005 h 907380"/>
                <a:gd name="connsiteX226" fmla="*/ 937289 w 1405651"/>
                <a:gd name="connsiteY226" fmla="*/ 569005 h 907380"/>
                <a:gd name="connsiteX227" fmla="*/ 933622 w 1405651"/>
                <a:gd name="connsiteY227" fmla="*/ 558003 h 907380"/>
                <a:gd name="connsiteX228" fmla="*/ 933622 w 1405651"/>
                <a:gd name="connsiteY228" fmla="*/ 554336 h 907380"/>
                <a:gd name="connsiteX229" fmla="*/ 937289 w 1405651"/>
                <a:gd name="connsiteY229" fmla="*/ 543677 h 907380"/>
                <a:gd name="connsiteX230" fmla="*/ 949624 w 1405651"/>
                <a:gd name="connsiteY230" fmla="*/ 539344 h 907380"/>
                <a:gd name="connsiteX231" fmla="*/ 961625 w 1405651"/>
                <a:gd name="connsiteY231" fmla="*/ 543677 h 907380"/>
                <a:gd name="connsiteX232" fmla="*/ 965616 w 1405651"/>
                <a:gd name="connsiteY232" fmla="*/ 554336 h 907380"/>
                <a:gd name="connsiteX233" fmla="*/ 965616 w 1405651"/>
                <a:gd name="connsiteY233" fmla="*/ 558003 h 907380"/>
                <a:gd name="connsiteX234" fmla="*/ 961625 w 1405651"/>
                <a:gd name="connsiteY234" fmla="*/ 569005 h 907380"/>
                <a:gd name="connsiteX235" fmla="*/ 949624 w 1405651"/>
                <a:gd name="connsiteY235" fmla="*/ 573005 h 907380"/>
                <a:gd name="connsiteX236" fmla="*/ 0 w 1405651"/>
                <a:gd name="connsiteY236" fmla="*/ 903380 h 907380"/>
                <a:gd name="connsiteX237" fmla="*/ 0 w 1405651"/>
                <a:gd name="connsiteY237" fmla="*/ 670751 h 907380"/>
                <a:gd name="connsiteX238" fmla="*/ 19996 w 1405651"/>
                <a:gd name="connsiteY238" fmla="*/ 670751 h 907380"/>
                <a:gd name="connsiteX239" fmla="*/ 19996 w 1405651"/>
                <a:gd name="connsiteY239" fmla="*/ 885720 h 907380"/>
                <a:gd name="connsiteX240" fmla="*/ 122646 w 1405651"/>
                <a:gd name="connsiteY240" fmla="*/ 885720 h 907380"/>
                <a:gd name="connsiteX241" fmla="*/ 122646 w 1405651"/>
                <a:gd name="connsiteY241" fmla="*/ 903380 h 907380"/>
                <a:gd name="connsiteX242" fmla="*/ 0 w 1405651"/>
                <a:gd name="connsiteY242" fmla="*/ 903380 h 907380"/>
                <a:gd name="connsiteX243" fmla="*/ 318464 w 1405651"/>
                <a:gd name="connsiteY243" fmla="*/ 903380 h 907380"/>
                <a:gd name="connsiteX244" fmla="*/ 293135 w 1405651"/>
                <a:gd name="connsiteY244" fmla="*/ 831056 h 907380"/>
                <a:gd name="connsiteX245" fmla="*/ 194151 w 1405651"/>
                <a:gd name="connsiteY245" fmla="*/ 831056 h 907380"/>
                <a:gd name="connsiteX246" fmla="*/ 168822 w 1405651"/>
                <a:gd name="connsiteY246" fmla="*/ 903380 h 907380"/>
                <a:gd name="connsiteX247" fmla="*/ 148825 w 1405651"/>
                <a:gd name="connsiteY247" fmla="*/ 903380 h 907380"/>
                <a:gd name="connsiteX248" fmla="*/ 231145 w 1405651"/>
                <a:gd name="connsiteY248" fmla="*/ 670751 h 907380"/>
                <a:gd name="connsiteX249" fmla="*/ 256807 w 1405651"/>
                <a:gd name="connsiteY249" fmla="*/ 670751 h 907380"/>
                <a:gd name="connsiteX250" fmla="*/ 339460 w 1405651"/>
                <a:gd name="connsiteY250" fmla="*/ 903380 h 907380"/>
                <a:gd name="connsiteX251" fmla="*/ 318464 w 1405651"/>
                <a:gd name="connsiteY251" fmla="*/ 903380 h 907380"/>
                <a:gd name="connsiteX252" fmla="*/ 244143 w 1405651"/>
                <a:gd name="connsiteY252" fmla="*/ 689753 h 907380"/>
                <a:gd name="connsiteX253" fmla="*/ 242809 w 1405651"/>
                <a:gd name="connsiteY253" fmla="*/ 689753 h 907380"/>
                <a:gd name="connsiteX254" fmla="*/ 199151 w 1405651"/>
                <a:gd name="connsiteY254" fmla="*/ 813730 h 907380"/>
                <a:gd name="connsiteX255" fmla="*/ 287802 w 1405651"/>
                <a:gd name="connsiteY255" fmla="*/ 813730 h 907380"/>
                <a:gd name="connsiteX256" fmla="*/ 244143 w 1405651"/>
                <a:gd name="connsiteY256" fmla="*/ 689753 h 907380"/>
                <a:gd name="connsiteX257" fmla="*/ 395210 w 1405651"/>
                <a:gd name="connsiteY257" fmla="*/ 670751 h 907380"/>
                <a:gd name="connsiteX258" fmla="*/ 395210 w 1405651"/>
                <a:gd name="connsiteY258" fmla="*/ 814397 h 907380"/>
                <a:gd name="connsiteX259" fmla="*/ 398210 w 1405651"/>
                <a:gd name="connsiteY259" fmla="*/ 848058 h 907380"/>
                <a:gd name="connsiteX260" fmla="*/ 408208 w 1405651"/>
                <a:gd name="connsiteY260" fmla="*/ 871385 h 907380"/>
                <a:gd name="connsiteX261" fmla="*/ 426871 w 1405651"/>
                <a:gd name="connsiteY261" fmla="*/ 885054 h 907380"/>
                <a:gd name="connsiteX262" fmla="*/ 455533 w 1405651"/>
                <a:gd name="connsiteY262" fmla="*/ 889378 h 907380"/>
                <a:gd name="connsiteX263" fmla="*/ 483862 w 1405651"/>
                <a:gd name="connsiteY263" fmla="*/ 885054 h 907380"/>
                <a:gd name="connsiteX264" fmla="*/ 502526 w 1405651"/>
                <a:gd name="connsiteY264" fmla="*/ 871385 h 907380"/>
                <a:gd name="connsiteX265" fmla="*/ 512857 w 1405651"/>
                <a:gd name="connsiteY265" fmla="*/ 848058 h 907380"/>
                <a:gd name="connsiteX266" fmla="*/ 515857 w 1405651"/>
                <a:gd name="connsiteY266" fmla="*/ 814397 h 907380"/>
                <a:gd name="connsiteX267" fmla="*/ 515857 w 1405651"/>
                <a:gd name="connsiteY267" fmla="*/ 670751 h 907380"/>
                <a:gd name="connsiteX268" fmla="*/ 535853 w 1405651"/>
                <a:gd name="connsiteY268" fmla="*/ 670751 h 907380"/>
                <a:gd name="connsiteX269" fmla="*/ 535853 w 1405651"/>
                <a:gd name="connsiteY269" fmla="*/ 810063 h 907380"/>
                <a:gd name="connsiteX270" fmla="*/ 531521 w 1405651"/>
                <a:gd name="connsiteY270" fmla="*/ 854059 h 907380"/>
                <a:gd name="connsiteX271" fmla="*/ 517523 w 1405651"/>
                <a:gd name="connsiteY271" fmla="*/ 884387 h 907380"/>
                <a:gd name="connsiteX272" fmla="*/ 492527 w 1405651"/>
                <a:gd name="connsiteY272" fmla="*/ 901713 h 907380"/>
                <a:gd name="connsiteX273" fmla="*/ 454867 w 1405651"/>
                <a:gd name="connsiteY273" fmla="*/ 907380 h 907380"/>
                <a:gd name="connsiteX274" fmla="*/ 417206 w 1405651"/>
                <a:gd name="connsiteY274" fmla="*/ 901713 h 907380"/>
                <a:gd name="connsiteX275" fmla="*/ 392544 w 1405651"/>
                <a:gd name="connsiteY275" fmla="*/ 884387 h 907380"/>
                <a:gd name="connsiteX276" fmla="*/ 379213 w 1405651"/>
                <a:gd name="connsiteY276" fmla="*/ 854059 h 907380"/>
                <a:gd name="connsiteX277" fmla="*/ 375214 w 1405651"/>
                <a:gd name="connsiteY277" fmla="*/ 810063 h 907380"/>
                <a:gd name="connsiteX278" fmla="*/ 375214 w 1405651"/>
                <a:gd name="connsiteY278" fmla="*/ 670751 h 907380"/>
                <a:gd name="connsiteX279" fmla="*/ 395210 w 1405651"/>
                <a:gd name="connsiteY279" fmla="*/ 670751 h 907380"/>
                <a:gd name="connsiteX280" fmla="*/ 620161 w 1405651"/>
                <a:gd name="connsiteY280" fmla="*/ 698078 h 907380"/>
                <a:gd name="connsiteX281" fmla="*/ 619161 w 1405651"/>
                <a:gd name="connsiteY281" fmla="*/ 698078 h 907380"/>
                <a:gd name="connsiteX282" fmla="*/ 619161 w 1405651"/>
                <a:gd name="connsiteY282" fmla="*/ 903380 h 907380"/>
                <a:gd name="connsiteX283" fmla="*/ 599831 w 1405651"/>
                <a:gd name="connsiteY283" fmla="*/ 903380 h 907380"/>
                <a:gd name="connsiteX284" fmla="*/ 599831 w 1405651"/>
                <a:gd name="connsiteY284" fmla="*/ 670751 h 907380"/>
                <a:gd name="connsiteX285" fmla="*/ 624828 w 1405651"/>
                <a:gd name="connsiteY285" fmla="*/ 670751 h 907380"/>
                <a:gd name="connsiteX286" fmla="*/ 747140 w 1405651"/>
                <a:gd name="connsiteY286" fmla="*/ 876052 h 907380"/>
                <a:gd name="connsiteX287" fmla="*/ 748139 w 1405651"/>
                <a:gd name="connsiteY287" fmla="*/ 876052 h 907380"/>
                <a:gd name="connsiteX288" fmla="*/ 748139 w 1405651"/>
                <a:gd name="connsiteY288" fmla="*/ 670751 h 907380"/>
                <a:gd name="connsiteX289" fmla="*/ 767469 w 1405651"/>
                <a:gd name="connsiteY289" fmla="*/ 670751 h 907380"/>
                <a:gd name="connsiteX290" fmla="*/ 767469 w 1405651"/>
                <a:gd name="connsiteY290" fmla="*/ 903380 h 907380"/>
                <a:gd name="connsiteX291" fmla="*/ 742474 w 1405651"/>
                <a:gd name="connsiteY291" fmla="*/ 903380 h 907380"/>
                <a:gd name="connsiteX292" fmla="*/ 620161 w 1405651"/>
                <a:gd name="connsiteY292" fmla="*/ 698078 h 907380"/>
                <a:gd name="connsiteX293" fmla="*/ 912171 w 1405651"/>
                <a:gd name="connsiteY293" fmla="*/ 907380 h 907380"/>
                <a:gd name="connsiteX294" fmla="*/ 845182 w 1405651"/>
                <a:gd name="connsiteY294" fmla="*/ 877386 h 907380"/>
                <a:gd name="connsiteX295" fmla="*/ 821522 w 1405651"/>
                <a:gd name="connsiteY295" fmla="*/ 787737 h 907380"/>
                <a:gd name="connsiteX296" fmla="*/ 845182 w 1405651"/>
                <a:gd name="connsiteY296" fmla="*/ 697744 h 907380"/>
                <a:gd name="connsiteX297" fmla="*/ 912171 w 1405651"/>
                <a:gd name="connsiteY297" fmla="*/ 666750 h 907380"/>
                <a:gd name="connsiteX298" fmla="*/ 959158 w 1405651"/>
                <a:gd name="connsiteY298" fmla="*/ 680085 h 907380"/>
                <a:gd name="connsiteX299" fmla="*/ 989152 w 1405651"/>
                <a:gd name="connsiteY299" fmla="*/ 716413 h 907380"/>
                <a:gd name="connsiteX300" fmla="*/ 972826 w 1405651"/>
                <a:gd name="connsiteY300" fmla="*/ 726081 h 907380"/>
                <a:gd name="connsiteX301" fmla="*/ 949500 w 1405651"/>
                <a:gd name="connsiteY301" fmla="*/ 696077 h 907380"/>
                <a:gd name="connsiteX302" fmla="*/ 912171 w 1405651"/>
                <a:gd name="connsiteY302" fmla="*/ 684752 h 907380"/>
                <a:gd name="connsiteX303" fmla="*/ 861174 w 1405651"/>
                <a:gd name="connsiteY303" fmla="*/ 708079 h 907380"/>
                <a:gd name="connsiteX304" fmla="*/ 842848 w 1405651"/>
                <a:gd name="connsiteY304" fmla="*/ 774735 h 907380"/>
                <a:gd name="connsiteX305" fmla="*/ 842848 w 1405651"/>
                <a:gd name="connsiteY305" fmla="*/ 801062 h 907380"/>
                <a:gd name="connsiteX306" fmla="*/ 861174 w 1405651"/>
                <a:gd name="connsiteY306" fmla="*/ 866718 h 907380"/>
                <a:gd name="connsiteX307" fmla="*/ 912171 w 1405651"/>
                <a:gd name="connsiteY307" fmla="*/ 889378 h 907380"/>
                <a:gd name="connsiteX308" fmla="*/ 951167 w 1405651"/>
                <a:gd name="connsiteY308" fmla="*/ 877719 h 907380"/>
                <a:gd name="connsiteX309" fmla="*/ 974493 w 1405651"/>
                <a:gd name="connsiteY309" fmla="*/ 845725 h 907380"/>
                <a:gd name="connsiteX310" fmla="*/ 990819 w 1405651"/>
                <a:gd name="connsiteY310" fmla="*/ 855383 h 907380"/>
                <a:gd name="connsiteX311" fmla="*/ 960492 w 1405651"/>
                <a:gd name="connsiteY311" fmla="*/ 893378 h 907380"/>
                <a:gd name="connsiteX312" fmla="*/ 912171 w 1405651"/>
                <a:gd name="connsiteY312" fmla="*/ 907380 h 907380"/>
                <a:gd name="connsiteX313" fmla="*/ 1186853 w 1405651"/>
                <a:gd name="connsiteY313" fmla="*/ 794061 h 907380"/>
                <a:gd name="connsiteX314" fmla="*/ 1059209 w 1405651"/>
                <a:gd name="connsiteY314" fmla="*/ 794061 h 907380"/>
                <a:gd name="connsiteX315" fmla="*/ 1059209 w 1405651"/>
                <a:gd name="connsiteY315" fmla="*/ 903380 h 907380"/>
                <a:gd name="connsiteX316" fmla="*/ 1039206 w 1405651"/>
                <a:gd name="connsiteY316" fmla="*/ 903380 h 907380"/>
                <a:gd name="connsiteX317" fmla="*/ 1039206 w 1405651"/>
                <a:gd name="connsiteY317" fmla="*/ 670751 h 907380"/>
                <a:gd name="connsiteX318" fmla="*/ 1059209 w 1405651"/>
                <a:gd name="connsiteY318" fmla="*/ 670751 h 907380"/>
                <a:gd name="connsiteX319" fmla="*/ 1059209 w 1405651"/>
                <a:gd name="connsiteY319" fmla="*/ 776402 h 907380"/>
                <a:gd name="connsiteX320" fmla="*/ 1186853 w 1405651"/>
                <a:gd name="connsiteY320" fmla="*/ 776402 h 907380"/>
                <a:gd name="connsiteX321" fmla="*/ 1186853 w 1405651"/>
                <a:gd name="connsiteY321" fmla="*/ 670751 h 907380"/>
                <a:gd name="connsiteX322" fmla="*/ 1206846 w 1405651"/>
                <a:gd name="connsiteY322" fmla="*/ 670751 h 907380"/>
                <a:gd name="connsiteX323" fmla="*/ 1206846 w 1405651"/>
                <a:gd name="connsiteY323" fmla="*/ 903380 h 907380"/>
                <a:gd name="connsiteX324" fmla="*/ 1186853 w 1405651"/>
                <a:gd name="connsiteY324" fmla="*/ 903380 h 907380"/>
                <a:gd name="connsiteX325" fmla="*/ 1186853 w 1405651"/>
                <a:gd name="connsiteY325" fmla="*/ 794061 h 907380"/>
                <a:gd name="connsiteX326" fmla="*/ 1283227 w 1405651"/>
                <a:gd name="connsiteY326" fmla="*/ 906380 h 907380"/>
                <a:gd name="connsiteX327" fmla="*/ 1270892 w 1405651"/>
                <a:gd name="connsiteY327" fmla="*/ 902380 h 907380"/>
                <a:gd name="connsiteX328" fmla="*/ 1267225 w 1405651"/>
                <a:gd name="connsiteY328" fmla="*/ 891378 h 907380"/>
                <a:gd name="connsiteX329" fmla="*/ 1267225 w 1405651"/>
                <a:gd name="connsiteY329" fmla="*/ 887711 h 907380"/>
                <a:gd name="connsiteX330" fmla="*/ 1270892 w 1405651"/>
                <a:gd name="connsiteY330" fmla="*/ 877052 h 907380"/>
                <a:gd name="connsiteX331" fmla="*/ 1283227 w 1405651"/>
                <a:gd name="connsiteY331" fmla="*/ 872719 h 907380"/>
                <a:gd name="connsiteX332" fmla="*/ 1295219 w 1405651"/>
                <a:gd name="connsiteY332" fmla="*/ 877052 h 907380"/>
                <a:gd name="connsiteX333" fmla="*/ 1299220 w 1405651"/>
                <a:gd name="connsiteY333" fmla="*/ 887711 h 907380"/>
                <a:gd name="connsiteX334" fmla="*/ 1299220 w 1405651"/>
                <a:gd name="connsiteY334" fmla="*/ 891378 h 907380"/>
                <a:gd name="connsiteX335" fmla="*/ 1295219 w 1405651"/>
                <a:gd name="connsiteY335" fmla="*/ 902380 h 907380"/>
                <a:gd name="connsiteX336" fmla="*/ 1283227 w 1405651"/>
                <a:gd name="connsiteY336" fmla="*/ 906380 h 9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1405651" h="907380">
                  <a:moveTo>
                    <a:pt x="0" y="236630"/>
                  </a:moveTo>
                  <a:lnTo>
                    <a:pt x="0" y="4001"/>
                  </a:lnTo>
                  <a:lnTo>
                    <a:pt x="135976" y="4001"/>
                  </a:lnTo>
                  <a:lnTo>
                    <a:pt x="135976" y="21669"/>
                  </a:lnTo>
                  <a:lnTo>
                    <a:pt x="19996" y="21669"/>
                  </a:lnTo>
                  <a:lnTo>
                    <a:pt x="19996" y="109652"/>
                  </a:lnTo>
                  <a:lnTo>
                    <a:pt x="130311" y="109652"/>
                  </a:lnTo>
                  <a:lnTo>
                    <a:pt x="130311" y="127311"/>
                  </a:lnTo>
                  <a:lnTo>
                    <a:pt x="19996" y="127311"/>
                  </a:lnTo>
                  <a:lnTo>
                    <a:pt x="19996" y="218970"/>
                  </a:lnTo>
                  <a:lnTo>
                    <a:pt x="135976" y="218970"/>
                  </a:lnTo>
                  <a:lnTo>
                    <a:pt x="135976" y="236630"/>
                  </a:lnTo>
                  <a:lnTo>
                    <a:pt x="0" y="236630"/>
                  </a:lnTo>
                  <a:close/>
                  <a:moveTo>
                    <a:pt x="347013" y="236630"/>
                  </a:moveTo>
                  <a:lnTo>
                    <a:pt x="323018" y="236630"/>
                  </a:lnTo>
                  <a:lnTo>
                    <a:pt x="257028" y="133645"/>
                  </a:lnTo>
                  <a:lnTo>
                    <a:pt x="256362" y="133645"/>
                  </a:lnTo>
                  <a:lnTo>
                    <a:pt x="190040" y="236630"/>
                  </a:lnTo>
                  <a:lnTo>
                    <a:pt x="167044" y="236630"/>
                  </a:lnTo>
                  <a:lnTo>
                    <a:pt x="244031" y="118320"/>
                  </a:lnTo>
                  <a:lnTo>
                    <a:pt x="169377" y="4001"/>
                  </a:lnTo>
                  <a:lnTo>
                    <a:pt x="193039" y="4001"/>
                  </a:lnTo>
                  <a:lnTo>
                    <a:pt x="256695" y="102318"/>
                  </a:lnTo>
                  <a:lnTo>
                    <a:pt x="257362" y="102318"/>
                  </a:lnTo>
                  <a:lnTo>
                    <a:pt x="321684" y="4001"/>
                  </a:lnTo>
                  <a:lnTo>
                    <a:pt x="344680" y="4001"/>
                  </a:lnTo>
                  <a:lnTo>
                    <a:pt x="269359" y="117319"/>
                  </a:lnTo>
                  <a:lnTo>
                    <a:pt x="347013" y="236630"/>
                  </a:lnTo>
                  <a:close/>
                  <a:moveTo>
                    <a:pt x="388605" y="236630"/>
                  </a:moveTo>
                  <a:lnTo>
                    <a:pt x="388605" y="4001"/>
                  </a:lnTo>
                  <a:lnTo>
                    <a:pt x="479923" y="4001"/>
                  </a:lnTo>
                  <a:cubicBezTo>
                    <a:pt x="500142" y="4001"/>
                    <a:pt x="515583" y="9887"/>
                    <a:pt x="526248" y="21669"/>
                  </a:cubicBezTo>
                  <a:cubicBezTo>
                    <a:pt x="536913" y="33223"/>
                    <a:pt x="542245" y="48997"/>
                    <a:pt x="542245" y="68990"/>
                  </a:cubicBezTo>
                  <a:cubicBezTo>
                    <a:pt x="542245" y="89211"/>
                    <a:pt x="536913" y="105204"/>
                    <a:pt x="526248" y="116986"/>
                  </a:cubicBezTo>
                  <a:cubicBezTo>
                    <a:pt x="515583" y="128540"/>
                    <a:pt x="500142" y="134312"/>
                    <a:pt x="479923" y="134312"/>
                  </a:cubicBezTo>
                  <a:lnTo>
                    <a:pt x="408602" y="134312"/>
                  </a:lnTo>
                  <a:lnTo>
                    <a:pt x="408602" y="236630"/>
                  </a:lnTo>
                  <a:lnTo>
                    <a:pt x="388605" y="236630"/>
                  </a:lnTo>
                  <a:close/>
                  <a:moveTo>
                    <a:pt x="408602" y="116653"/>
                  </a:moveTo>
                  <a:lnTo>
                    <a:pt x="479923" y="116653"/>
                  </a:lnTo>
                  <a:cubicBezTo>
                    <a:pt x="493254" y="116653"/>
                    <a:pt x="503363" y="112986"/>
                    <a:pt x="510250" y="105651"/>
                  </a:cubicBezTo>
                  <a:cubicBezTo>
                    <a:pt x="517361" y="98098"/>
                    <a:pt x="520916" y="88544"/>
                    <a:pt x="520916" y="76991"/>
                  </a:cubicBezTo>
                  <a:lnTo>
                    <a:pt x="520916" y="60989"/>
                  </a:lnTo>
                  <a:cubicBezTo>
                    <a:pt x="520916" y="49663"/>
                    <a:pt x="517361" y="40329"/>
                    <a:pt x="510250" y="32995"/>
                  </a:cubicBezTo>
                  <a:cubicBezTo>
                    <a:pt x="503363" y="25441"/>
                    <a:pt x="493254" y="21669"/>
                    <a:pt x="479923" y="21669"/>
                  </a:cubicBezTo>
                  <a:lnTo>
                    <a:pt x="408602" y="21669"/>
                  </a:lnTo>
                  <a:lnTo>
                    <a:pt x="408602" y="116653"/>
                  </a:lnTo>
                  <a:close/>
                  <a:moveTo>
                    <a:pt x="588766" y="236630"/>
                  </a:moveTo>
                  <a:lnTo>
                    <a:pt x="588766" y="4001"/>
                  </a:lnTo>
                  <a:lnTo>
                    <a:pt x="608763" y="4001"/>
                  </a:lnTo>
                  <a:lnTo>
                    <a:pt x="608763" y="218970"/>
                  </a:lnTo>
                  <a:lnTo>
                    <a:pt x="711412" y="218970"/>
                  </a:lnTo>
                  <a:lnTo>
                    <a:pt x="711412" y="236630"/>
                  </a:lnTo>
                  <a:lnTo>
                    <a:pt x="588766" y="236630"/>
                  </a:lnTo>
                  <a:close/>
                  <a:moveTo>
                    <a:pt x="827008" y="240630"/>
                  </a:moveTo>
                  <a:cubicBezTo>
                    <a:pt x="797234" y="240630"/>
                    <a:pt x="773904" y="230524"/>
                    <a:pt x="757018" y="210302"/>
                  </a:cubicBezTo>
                  <a:cubicBezTo>
                    <a:pt x="740133" y="189862"/>
                    <a:pt x="731690" y="159868"/>
                    <a:pt x="731690" y="120320"/>
                  </a:cubicBezTo>
                  <a:cubicBezTo>
                    <a:pt x="731690" y="80772"/>
                    <a:pt x="740133" y="50883"/>
                    <a:pt x="757018" y="30661"/>
                  </a:cubicBezTo>
                  <a:cubicBezTo>
                    <a:pt x="773904" y="10220"/>
                    <a:pt x="797234" y="0"/>
                    <a:pt x="827008" y="0"/>
                  </a:cubicBezTo>
                  <a:cubicBezTo>
                    <a:pt x="856555" y="0"/>
                    <a:pt x="879777" y="10220"/>
                    <a:pt x="896664" y="30661"/>
                  </a:cubicBezTo>
                  <a:cubicBezTo>
                    <a:pt x="913543" y="51102"/>
                    <a:pt x="921991" y="80991"/>
                    <a:pt x="921991" y="120320"/>
                  </a:cubicBezTo>
                  <a:cubicBezTo>
                    <a:pt x="921991" y="159639"/>
                    <a:pt x="913543" y="189528"/>
                    <a:pt x="896664" y="209969"/>
                  </a:cubicBezTo>
                  <a:cubicBezTo>
                    <a:pt x="879777" y="230410"/>
                    <a:pt x="856555" y="240630"/>
                    <a:pt x="827008" y="240630"/>
                  </a:cubicBezTo>
                  <a:close/>
                  <a:moveTo>
                    <a:pt x="827008" y="222628"/>
                  </a:moveTo>
                  <a:cubicBezTo>
                    <a:pt x="838114" y="222628"/>
                    <a:pt x="848116" y="220742"/>
                    <a:pt x="857002" y="216970"/>
                  </a:cubicBezTo>
                  <a:cubicBezTo>
                    <a:pt x="866108" y="212970"/>
                    <a:pt x="873890" y="207188"/>
                    <a:pt x="880329" y="199634"/>
                  </a:cubicBezTo>
                  <a:cubicBezTo>
                    <a:pt x="886778" y="192081"/>
                    <a:pt x="891769" y="182861"/>
                    <a:pt x="895331" y="171974"/>
                  </a:cubicBezTo>
                  <a:cubicBezTo>
                    <a:pt x="898884" y="161087"/>
                    <a:pt x="900655" y="148752"/>
                    <a:pt x="900655" y="134979"/>
                  </a:cubicBezTo>
                  <a:lnTo>
                    <a:pt x="900655" y="105651"/>
                  </a:lnTo>
                  <a:cubicBezTo>
                    <a:pt x="900655" y="91878"/>
                    <a:pt x="898884" y="79543"/>
                    <a:pt x="895331" y="68656"/>
                  </a:cubicBezTo>
                  <a:cubicBezTo>
                    <a:pt x="891769" y="57769"/>
                    <a:pt x="886778" y="48663"/>
                    <a:pt x="880329" y="41329"/>
                  </a:cubicBezTo>
                  <a:cubicBezTo>
                    <a:pt x="873890" y="33776"/>
                    <a:pt x="866108" y="27994"/>
                    <a:pt x="857002" y="24003"/>
                  </a:cubicBezTo>
                  <a:cubicBezTo>
                    <a:pt x="848116" y="20003"/>
                    <a:pt x="838114" y="18002"/>
                    <a:pt x="827008" y="18002"/>
                  </a:cubicBezTo>
                  <a:cubicBezTo>
                    <a:pt x="815892" y="18002"/>
                    <a:pt x="805786" y="20003"/>
                    <a:pt x="796678" y="24003"/>
                  </a:cubicBezTo>
                  <a:cubicBezTo>
                    <a:pt x="787569" y="27994"/>
                    <a:pt x="779792" y="33776"/>
                    <a:pt x="773349" y="41329"/>
                  </a:cubicBezTo>
                  <a:cubicBezTo>
                    <a:pt x="766905" y="48663"/>
                    <a:pt x="761907" y="57769"/>
                    <a:pt x="758351" y="68656"/>
                  </a:cubicBezTo>
                  <a:cubicBezTo>
                    <a:pt x="754796" y="79543"/>
                    <a:pt x="753019" y="91878"/>
                    <a:pt x="753019" y="105651"/>
                  </a:cubicBezTo>
                  <a:lnTo>
                    <a:pt x="753019" y="134979"/>
                  </a:lnTo>
                  <a:cubicBezTo>
                    <a:pt x="753019" y="148752"/>
                    <a:pt x="754796" y="161087"/>
                    <a:pt x="758351" y="171974"/>
                  </a:cubicBezTo>
                  <a:cubicBezTo>
                    <a:pt x="761907" y="182861"/>
                    <a:pt x="766905" y="192081"/>
                    <a:pt x="773349" y="199634"/>
                  </a:cubicBezTo>
                  <a:cubicBezTo>
                    <a:pt x="779792" y="207188"/>
                    <a:pt x="787569" y="212970"/>
                    <a:pt x="796678" y="216970"/>
                  </a:cubicBezTo>
                  <a:cubicBezTo>
                    <a:pt x="805786" y="220742"/>
                    <a:pt x="815892" y="222628"/>
                    <a:pt x="827008" y="222628"/>
                  </a:cubicBezTo>
                  <a:close/>
                  <a:moveTo>
                    <a:pt x="996067" y="236630"/>
                  </a:moveTo>
                  <a:lnTo>
                    <a:pt x="976065" y="236630"/>
                  </a:lnTo>
                  <a:lnTo>
                    <a:pt x="976065" y="4001"/>
                  </a:lnTo>
                  <a:lnTo>
                    <a:pt x="1067391" y="4001"/>
                  </a:lnTo>
                  <a:cubicBezTo>
                    <a:pt x="1087384" y="4001"/>
                    <a:pt x="1102709" y="9668"/>
                    <a:pt x="1113377" y="21003"/>
                  </a:cubicBezTo>
                  <a:cubicBezTo>
                    <a:pt x="1124264" y="32328"/>
                    <a:pt x="1129713" y="48216"/>
                    <a:pt x="1129713" y="68656"/>
                  </a:cubicBezTo>
                  <a:cubicBezTo>
                    <a:pt x="1129713" y="86658"/>
                    <a:pt x="1125265" y="101213"/>
                    <a:pt x="1116378" y="112319"/>
                  </a:cubicBezTo>
                  <a:cubicBezTo>
                    <a:pt x="1107710" y="123425"/>
                    <a:pt x="1095051" y="130092"/>
                    <a:pt x="1078382" y="132312"/>
                  </a:cubicBezTo>
                  <a:lnTo>
                    <a:pt x="1135704" y="236630"/>
                  </a:lnTo>
                  <a:lnTo>
                    <a:pt x="1113377" y="236630"/>
                  </a:lnTo>
                  <a:lnTo>
                    <a:pt x="1057723" y="133645"/>
                  </a:lnTo>
                  <a:lnTo>
                    <a:pt x="996067" y="133645"/>
                  </a:lnTo>
                  <a:lnTo>
                    <a:pt x="996067" y="236630"/>
                  </a:lnTo>
                  <a:close/>
                  <a:moveTo>
                    <a:pt x="1067391" y="116653"/>
                  </a:moveTo>
                  <a:cubicBezTo>
                    <a:pt x="1080716" y="116653"/>
                    <a:pt x="1090832" y="112986"/>
                    <a:pt x="1097718" y="105651"/>
                  </a:cubicBezTo>
                  <a:cubicBezTo>
                    <a:pt x="1104824" y="98098"/>
                    <a:pt x="1108377" y="88544"/>
                    <a:pt x="1108377" y="76991"/>
                  </a:cubicBezTo>
                  <a:lnTo>
                    <a:pt x="1108377" y="60989"/>
                  </a:lnTo>
                  <a:cubicBezTo>
                    <a:pt x="1108377" y="49663"/>
                    <a:pt x="1104824" y="40329"/>
                    <a:pt x="1097718" y="32995"/>
                  </a:cubicBezTo>
                  <a:cubicBezTo>
                    <a:pt x="1090832" y="25441"/>
                    <a:pt x="1080716" y="21669"/>
                    <a:pt x="1067391" y="21669"/>
                  </a:cubicBezTo>
                  <a:lnTo>
                    <a:pt x="996067" y="21669"/>
                  </a:lnTo>
                  <a:lnTo>
                    <a:pt x="996067" y="116653"/>
                  </a:lnTo>
                  <a:lnTo>
                    <a:pt x="1067391" y="116653"/>
                  </a:lnTo>
                  <a:close/>
                  <a:moveTo>
                    <a:pt x="1187949" y="236630"/>
                  </a:moveTo>
                  <a:lnTo>
                    <a:pt x="1187949" y="4001"/>
                  </a:lnTo>
                  <a:lnTo>
                    <a:pt x="1323927" y="4001"/>
                  </a:lnTo>
                  <a:lnTo>
                    <a:pt x="1323927" y="21669"/>
                  </a:lnTo>
                  <a:lnTo>
                    <a:pt x="1207941" y="21669"/>
                  </a:lnTo>
                  <a:lnTo>
                    <a:pt x="1207941" y="109652"/>
                  </a:lnTo>
                  <a:lnTo>
                    <a:pt x="1318260" y="109652"/>
                  </a:lnTo>
                  <a:lnTo>
                    <a:pt x="1318260" y="127311"/>
                  </a:lnTo>
                  <a:lnTo>
                    <a:pt x="1207941" y="127311"/>
                  </a:lnTo>
                  <a:lnTo>
                    <a:pt x="1207941" y="218970"/>
                  </a:lnTo>
                  <a:lnTo>
                    <a:pt x="1323927" y="218970"/>
                  </a:lnTo>
                  <a:lnTo>
                    <a:pt x="1323927" y="236630"/>
                  </a:lnTo>
                  <a:lnTo>
                    <a:pt x="1187949" y="236630"/>
                  </a:lnTo>
                  <a:close/>
                  <a:moveTo>
                    <a:pt x="1389650" y="239630"/>
                  </a:moveTo>
                  <a:cubicBezTo>
                    <a:pt x="1384097" y="239630"/>
                    <a:pt x="1379982" y="238297"/>
                    <a:pt x="1377325" y="235630"/>
                  </a:cubicBezTo>
                  <a:cubicBezTo>
                    <a:pt x="1374877" y="232743"/>
                    <a:pt x="1373657" y="229076"/>
                    <a:pt x="1373657" y="224628"/>
                  </a:cubicBezTo>
                  <a:lnTo>
                    <a:pt x="1373657" y="220961"/>
                  </a:lnTo>
                  <a:cubicBezTo>
                    <a:pt x="1373657" y="216522"/>
                    <a:pt x="1374877" y="212970"/>
                    <a:pt x="1377325" y="210302"/>
                  </a:cubicBezTo>
                  <a:cubicBezTo>
                    <a:pt x="1379982" y="207416"/>
                    <a:pt x="1384097" y="205969"/>
                    <a:pt x="1389650" y="205969"/>
                  </a:cubicBezTo>
                  <a:cubicBezTo>
                    <a:pt x="1394984" y="205969"/>
                    <a:pt x="1398984" y="207416"/>
                    <a:pt x="1401651" y="210302"/>
                  </a:cubicBezTo>
                  <a:cubicBezTo>
                    <a:pt x="1404318" y="212970"/>
                    <a:pt x="1405652" y="216522"/>
                    <a:pt x="1405652" y="220961"/>
                  </a:cubicBezTo>
                  <a:lnTo>
                    <a:pt x="1405652" y="224628"/>
                  </a:lnTo>
                  <a:cubicBezTo>
                    <a:pt x="1405652" y="229076"/>
                    <a:pt x="1404318" y="232743"/>
                    <a:pt x="1401651" y="235630"/>
                  </a:cubicBezTo>
                  <a:cubicBezTo>
                    <a:pt x="1398984" y="238297"/>
                    <a:pt x="1394984" y="239630"/>
                    <a:pt x="1389650" y="239630"/>
                  </a:cubicBezTo>
                  <a:close/>
                  <a:moveTo>
                    <a:pt x="0" y="337375"/>
                  </a:moveTo>
                  <a:lnTo>
                    <a:pt x="90984" y="337375"/>
                  </a:lnTo>
                  <a:cubicBezTo>
                    <a:pt x="109203" y="337375"/>
                    <a:pt x="123423" y="342595"/>
                    <a:pt x="133643" y="353044"/>
                  </a:cubicBezTo>
                  <a:cubicBezTo>
                    <a:pt x="144087" y="363264"/>
                    <a:pt x="149307" y="377590"/>
                    <a:pt x="149307" y="396030"/>
                  </a:cubicBezTo>
                  <a:cubicBezTo>
                    <a:pt x="149307" y="404031"/>
                    <a:pt x="148197" y="411032"/>
                    <a:pt x="145974" y="417033"/>
                  </a:cubicBezTo>
                  <a:cubicBezTo>
                    <a:pt x="143975" y="423034"/>
                    <a:pt x="141309" y="428025"/>
                    <a:pt x="137976" y="432026"/>
                  </a:cubicBezTo>
                  <a:cubicBezTo>
                    <a:pt x="134644" y="436026"/>
                    <a:pt x="130755" y="439245"/>
                    <a:pt x="126311" y="441693"/>
                  </a:cubicBezTo>
                  <a:cubicBezTo>
                    <a:pt x="122090" y="444141"/>
                    <a:pt x="117868" y="445808"/>
                    <a:pt x="113647" y="446694"/>
                  </a:cubicBezTo>
                  <a:lnTo>
                    <a:pt x="113647" y="448027"/>
                  </a:lnTo>
                  <a:cubicBezTo>
                    <a:pt x="118980" y="448694"/>
                    <a:pt x="124312" y="450361"/>
                    <a:pt x="129644" y="453028"/>
                  </a:cubicBezTo>
                  <a:cubicBezTo>
                    <a:pt x="134977" y="455467"/>
                    <a:pt x="139754" y="459019"/>
                    <a:pt x="143975" y="463687"/>
                  </a:cubicBezTo>
                  <a:cubicBezTo>
                    <a:pt x="148197" y="468135"/>
                    <a:pt x="151640" y="473802"/>
                    <a:pt x="154307" y="480689"/>
                  </a:cubicBezTo>
                  <a:cubicBezTo>
                    <a:pt x="156973" y="487356"/>
                    <a:pt x="158306" y="495243"/>
                    <a:pt x="158306" y="504349"/>
                  </a:cubicBezTo>
                  <a:cubicBezTo>
                    <a:pt x="158306" y="513902"/>
                    <a:pt x="156862" y="522675"/>
                    <a:pt x="153974" y="530676"/>
                  </a:cubicBezTo>
                  <a:cubicBezTo>
                    <a:pt x="151307" y="538677"/>
                    <a:pt x="147308" y="545678"/>
                    <a:pt x="141975" y="551679"/>
                  </a:cubicBezTo>
                  <a:cubicBezTo>
                    <a:pt x="136865" y="557451"/>
                    <a:pt x="130644" y="562004"/>
                    <a:pt x="123312" y="565337"/>
                  </a:cubicBezTo>
                  <a:cubicBezTo>
                    <a:pt x="116202" y="568452"/>
                    <a:pt x="108203" y="570005"/>
                    <a:pt x="99316" y="570005"/>
                  </a:cubicBezTo>
                  <a:lnTo>
                    <a:pt x="0" y="570005"/>
                  </a:lnTo>
                  <a:lnTo>
                    <a:pt x="0" y="337375"/>
                  </a:lnTo>
                  <a:close/>
                  <a:moveTo>
                    <a:pt x="19996" y="552345"/>
                  </a:moveTo>
                  <a:lnTo>
                    <a:pt x="93983" y="552345"/>
                  </a:lnTo>
                  <a:cubicBezTo>
                    <a:pt x="107981" y="552345"/>
                    <a:pt x="118646" y="548564"/>
                    <a:pt x="125978" y="541010"/>
                  </a:cubicBezTo>
                  <a:cubicBezTo>
                    <a:pt x="133310" y="533229"/>
                    <a:pt x="136976" y="523237"/>
                    <a:pt x="136976" y="511016"/>
                  </a:cubicBezTo>
                  <a:lnTo>
                    <a:pt x="136976" y="498681"/>
                  </a:lnTo>
                  <a:cubicBezTo>
                    <a:pt x="136976" y="486689"/>
                    <a:pt x="133310" y="476907"/>
                    <a:pt x="125978" y="469354"/>
                  </a:cubicBezTo>
                  <a:cubicBezTo>
                    <a:pt x="118646" y="461582"/>
                    <a:pt x="107981" y="457686"/>
                    <a:pt x="93983" y="457686"/>
                  </a:cubicBezTo>
                  <a:lnTo>
                    <a:pt x="19996" y="457686"/>
                  </a:lnTo>
                  <a:lnTo>
                    <a:pt x="19996" y="552345"/>
                  </a:lnTo>
                  <a:close/>
                  <a:moveTo>
                    <a:pt x="19996" y="440360"/>
                  </a:moveTo>
                  <a:lnTo>
                    <a:pt x="88984" y="440360"/>
                  </a:lnTo>
                  <a:cubicBezTo>
                    <a:pt x="101649" y="440360"/>
                    <a:pt x="111314" y="437026"/>
                    <a:pt x="117980" y="430359"/>
                  </a:cubicBezTo>
                  <a:cubicBezTo>
                    <a:pt x="124645" y="423472"/>
                    <a:pt x="127978" y="414700"/>
                    <a:pt x="127978" y="404031"/>
                  </a:cubicBezTo>
                  <a:lnTo>
                    <a:pt x="127978" y="391373"/>
                  </a:lnTo>
                  <a:cubicBezTo>
                    <a:pt x="127978" y="380705"/>
                    <a:pt x="124645" y="372037"/>
                    <a:pt x="117980" y="365370"/>
                  </a:cubicBezTo>
                  <a:cubicBezTo>
                    <a:pt x="111314" y="358483"/>
                    <a:pt x="101649" y="355044"/>
                    <a:pt x="88984" y="355044"/>
                  </a:cubicBezTo>
                  <a:lnTo>
                    <a:pt x="19996" y="355044"/>
                  </a:lnTo>
                  <a:lnTo>
                    <a:pt x="19996" y="440360"/>
                  </a:lnTo>
                  <a:close/>
                  <a:moveTo>
                    <a:pt x="230525" y="337375"/>
                  </a:moveTo>
                  <a:lnTo>
                    <a:pt x="230525" y="481022"/>
                  </a:lnTo>
                  <a:cubicBezTo>
                    <a:pt x="230525" y="493909"/>
                    <a:pt x="231525" y="505130"/>
                    <a:pt x="233524" y="514683"/>
                  </a:cubicBezTo>
                  <a:cubicBezTo>
                    <a:pt x="235525" y="524008"/>
                    <a:pt x="238857" y="531790"/>
                    <a:pt x="243523" y="538010"/>
                  </a:cubicBezTo>
                  <a:cubicBezTo>
                    <a:pt x="248189" y="544011"/>
                    <a:pt x="254410" y="548564"/>
                    <a:pt x="262186" y="551679"/>
                  </a:cubicBezTo>
                  <a:cubicBezTo>
                    <a:pt x="269963" y="554565"/>
                    <a:pt x="279517" y="556003"/>
                    <a:pt x="290848" y="556003"/>
                  </a:cubicBezTo>
                  <a:cubicBezTo>
                    <a:pt x="302180" y="556003"/>
                    <a:pt x="311623" y="554565"/>
                    <a:pt x="319177" y="551679"/>
                  </a:cubicBezTo>
                  <a:cubicBezTo>
                    <a:pt x="326953" y="548564"/>
                    <a:pt x="333174" y="544011"/>
                    <a:pt x="337840" y="538010"/>
                  </a:cubicBezTo>
                  <a:cubicBezTo>
                    <a:pt x="342729" y="531790"/>
                    <a:pt x="346172" y="524008"/>
                    <a:pt x="348172" y="514683"/>
                  </a:cubicBezTo>
                  <a:cubicBezTo>
                    <a:pt x="350171" y="505130"/>
                    <a:pt x="351172" y="493909"/>
                    <a:pt x="351172" y="481022"/>
                  </a:cubicBezTo>
                  <a:lnTo>
                    <a:pt x="351172" y="337375"/>
                  </a:lnTo>
                  <a:lnTo>
                    <a:pt x="371167" y="337375"/>
                  </a:lnTo>
                  <a:lnTo>
                    <a:pt x="371167" y="476688"/>
                  </a:lnTo>
                  <a:cubicBezTo>
                    <a:pt x="371167" y="493795"/>
                    <a:pt x="369723" y="508464"/>
                    <a:pt x="366835" y="520684"/>
                  </a:cubicBezTo>
                  <a:cubicBezTo>
                    <a:pt x="363946" y="532895"/>
                    <a:pt x="359281" y="543011"/>
                    <a:pt x="352837" y="551012"/>
                  </a:cubicBezTo>
                  <a:cubicBezTo>
                    <a:pt x="346617" y="558784"/>
                    <a:pt x="338284" y="564566"/>
                    <a:pt x="327842" y="568338"/>
                  </a:cubicBezTo>
                  <a:cubicBezTo>
                    <a:pt x="317622" y="572119"/>
                    <a:pt x="305068" y="574005"/>
                    <a:pt x="290182" y="574005"/>
                  </a:cubicBezTo>
                  <a:cubicBezTo>
                    <a:pt x="275295" y="574005"/>
                    <a:pt x="262742" y="572119"/>
                    <a:pt x="252521" y="568338"/>
                  </a:cubicBezTo>
                  <a:cubicBezTo>
                    <a:pt x="242301" y="564566"/>
                    <a:pt x="234080" y="558784"/>
                    <a:pt x="227859" y="551012"/>
                  </a:cubicBezTo>
                  <a:cubicBezTo>
                    <a:pt x="221638" y="543011"/>
                    <a:pt x="217194" y="532895"/>
                    <a:pt x="214528" y="520684"/>
                  </a:cubicBezTo>
                  <a:cubicBezTo>
                    <a:pt x="211862" y="508464"/>
                    <a:pt x="210528" y="493795"/>
                    <a:pt x="210528" y="476688"/>
                  </a:cubicBezTo>
                  <a:lnTo>
                    <a:pt x="210528" y="337375"/>
                  </a:lnTo>
                  <a:lnTo>
                    <a:pt x="230525" y="337375"/>
                  </a:lnTo>
                  <a:close/>
                  <a:moveTo>
                    <a:pt x="423148" y="570005"/>
                  </a:moveTo>
                  <a:lnTo>
                    <a:pt x="423148" y="553345"/>
                  </a:lnTo>
                  <a:lnTo>
                    <a:pt x="457143" y="553345"/>
                  </a:lnTo>
                  <a:lnTo>
                    <a:pt x="457143" y="354044"/>
                  </a:lnTo>
                  <a:lnTo>
                    <a:pt x="423148" y="354044"/>
                  </a:lnTo>
                  <a:lnTo>
                    <a:pt x="423148" y="337375"/>
                  </a:lnTo>
                  <a:lnTo>
                    <a:pt x="511133" y="337375"/>
                  </a:lnTo>
                  <a:lnTo>
                    <a:pt x="511133" y="354044"/>
                  </a:lnTo>
                  <a:lnTo>
                    <a:pt x="477139" y="354044"/>
                  </a:lnTo>
                  <a:lnTo>
                    <a:pt x="477139" y="553345"/>
                  </a:lnTo>
                  <a:lnTo>
                    <a:pt x="511133" y="553345"/>
                  </a:lnTo>
                  <a:lnTo>
                    <a:pt x="511133" y="570005"/>
                  </a:lnTo>
                  <a:lnTo>
                    <a:pt x="423148" y="570005"/>
                  </a:lnTo>
                  <a:close/>
                  <a:moveTo>
                    <a:pt x="565007" y="570005"/>
                  </a:moveTo>
                  <a:lnTo>
                    <a:pt x="565007" y="337375"/>
                  </a:lnTo>
                  <a:lnTo>
                    <a:pt x="585004" y="337375"/>
                  </a:lnTo>
                  <a:lnTo>
                    <a:pt x="585004" y="552345"/>
                  </a:lnTo>
                  <a:lnTo>
                    <a:pt x="687653" y="552345"/>
                  </a:lnTo>
                  <a:lnTo>
                    <a:pt x="687653" y="570005"/>
                  </a:lnTo>
                  <a:lnTo>
                    <a:pt x="565007" y="570005"/>
                  </a:lnTo>
                  <a:close/>
                  <a:moveTo>
                    <a:pt x="728716" y="337375"/>
                  </a:moveTo>
                  <a:lnTo>
                    <a:pt x="802703" y="337375"/>
                  </a:lnTo>
                  <a:cubicBezTo>
                    <a:pt x="832695" y="337375"/>
                    <a:pt x="855802" y="347043"/>
                    <a:pt x="872023" y="366370"/>
                  </a:cubicBezTo>
                  <a:cubicBezTo>
                    <a:pt x="888463" y="385705"/>
                    <a:pt x="896683" y="414814"/>
                    <a:pt x="896683" y="453695"/>
                  </a:cubicBezTo>
                  <a:cubicBezTo>
                    <a:pt x="896683" y="492576"/>
                    <a:pt x="888463" y="521684"/>
                    <a:pt x="872023" y="541010"/>
                  </a:cubicBezTo>
                  <a:cubicBezTo>
                    <a:pt x="855802" y="560337"/>
                    <a:pt x="832695" y="570005"/>
                    <a:pt x="802703" y="570005"/>
                  </a:cubicBezTo>
                  <a:lnTo>
                    <a:pt x="728716" y="570005"/>
                  </a:lnTo>
                  <a:lnTo>
                    <a:pt x="728716" y="337375"/>
                  </a:lnTo>
                  <a:close/>
                  <a:moveTo>
                    <a:pt x="803037" y="552345"/>
                  </a:moveTo>
                  <a:cubicBezTo>
                    <a:pt x="825922" y="552345"/>
                    <a:pt x="843696" y="545011"/>
                    <a:pt x="856364" y="530343"/>
                  </a:cubicBezTo>
                  <a:cubicBezTo>
                    <a:pt x="869023" y="515455"/>
                    <a:pt x="875357" y="495014"/>
                    <a:pt x="875357" y="469021"/>
                  </a:cubicBezTo>
                  <a:lnTo>
                    <a:pt x="875357" y="438360"/>
                  </a:lnTo>
                  <a:cubicBezTo>
                    <a:pt x="875357" y="412366"/>
                    <a:pt x="869023" y="392039"/>
                    <a:pt x="856364" y="377371"/>
                  </a:cubicBezTo>
                  <a:cubicBezTo>
                    <a:pt x="843696" y="362483"/>
                    <a:pt x="825922" y="355044"/>
                    <a:pt x="803037" y="355044"/>
                  </a:cubicBezTo>
                  <a:lnTo>
                    <a:pt x="748713" y="355044"/>
                  </a:lnTo>
                  <a:lnTo>
                    <a:pt x="748713" y="552345"/>
                  </a:lnTo>
                  <a:lnTo>
                    <a:pt x="803037" y="552345"/>
                  </a:lnTo>
                  <a:close/>
                  <a:moveTo>
                    <a:pt x="949624" y="573005"/>
                  </a:moveTo>
                  <a:cubicBezTo>
                    <a:pt x="944070" y="573005"/>
                    <a:pt x="939956" y="571672"/>
                    <a:pt x="937289" y="569005"/>
                  </a:cubicBezTo>
                  <a:cubicBezTo>
                    <a:pt x="934850" y="566118"/>
                    <a:pt x="933622" y="562451"/>
                    <a:pt x="933622" y="558003"/>
                  </a:cubicBezTo>
                  <a:lnTo>
                    <a:pt x="933622" y="554336"/>
                  </a:lnTo>
                  <a:cubicBezTo>
                    <a:pt x="933622" y="549897"/>
                    <a:pt x="934850" y="546345"/>
                    <a:pt x="937289" y="543677"/>
                  </a:cubicBezTo>
                  <a:cubicBezTo>
                    <a:pt x="939956" y="540791"/>
                    <a:pt x="944070" y="539344"/>
                    <a:pt x="949624" y="539344"/>
                  </a:cubicBezTo>
                  <a:cubicBezTo>
                    <a:pt x="954957" y="539344"/>
                    <a:pt x="958958" y="540791"/>
                    <a:pt x="961625" y="543677"/>
                  </a:cubicBezTo>
                  <a:cubicBezTo>
                    <a:pt x="964292" y="546345"/>
                    <a:pt x="965616" y="549897"/>
                    <a:pt x="965616" y="554336"/>
                  </a:cubicBezTo>
                  <a:lnTo>
                    <a:pt x="965616" y="558003"/>
                  </a:lnTo>
                  <a:cubicBezTo>
                    <a:pt x="965616" y="562451"/>
                    <a:pt x="964292" y="566118"/>
                    <a:pt x="961625" y="569005"/>
                  </a:cubicBezTo>
                  <a:cubicBezTo>
                    <a:pt x="958958" y="571672"/>
                    <a:pt x="954957" y="573005"/>
                    <a:pt x="949624" y="573005"/>
                  </a:cubicBezTo>
                  <a:close/>
                  <a:moveTo>
                    <a:pt x="0" y="903380"/>
                  </a:moveTo>
                  <a:lnTo>
                    <a:pt x="0" y="670751"/>
                  </a:lnTo>
                  <a:lnTo>
                    <a:pt x="19996" y="670751"/>
                  </a:lnTo>
                  <a:lnTo>
                    <a:pt x="19996" y="885720"/>
                  </a:lnTo>
                  <a:lnTo>
                    <a:pt x="122646" y="885720"/>
                  </a:lnTo>
                  <a:lnTo>
                    <a:pt x="122646" y="903380"/>
                  </a:lnTo>
                  <a:lnTo>
                    <a:pt x="0" y="903380"/>
                  </a:lnTo>
                  <a:close/>
                  <a:moveTo>
                    <a:pt x="318464" y="903380"/>
                  </a:moveTo>
                  <a:lnTo>
                    <a:pt x="293135" y="831056"/>
                  </a:lnTo>
                  <a:lnTo>
                    <a:pt x="194151" y="831056"/>
                  </a:lnTo>
                  <a:lnTo>
                    <a:pt x="168822" y="903380"/>
                  </a:lnTo>
                  <a:lnTo>
                    <a:pt x="148825" y="903380"/>
                  </a:lnTo>
                  <a:lnTo>
                    <a:pt x="231145" y="670751"/>
                  </a:lnTo>
                  <a:lnTo>
                    <a:pt x="256807" y="670751"/>
                  </a:lnTo>
                  <a:lnTo>
                    <a:pt x="339460" y="903380"/>
                  </a:lnTo>
                  <a:lnTo>
                    <a:pt x="318464" y="903380"/>
                  </a:lnTo>
                  <a:close/>
                  <a:moveTo>
                    <a:pt x="244143" y="689753"/>
                  </a:moveTo>
                  <a:lnTo>
                    <a:pt x="242809" y="689753"/>
                  </a:lnTo>
                  <a:lnTo>
                    <a:pt x="199151" y="813730"/>
                  </a:lnTo>
                  <a:lnTo>
                    <a:pt x="287802" y="813730"/>
                  </a:lnTo>
                  <a:lnTo>
                    <a:pt x="244143" y="689753"/>
                  </a:lnTo>
                  <a:close/>
                  <a:moveTo>
                    <a:pt x="395210" y="670751"/>
                  </a:moveTo>
                  <a:lnTo>
                    <a:pt x="395210" y="814397"/>
                  </a:lnTo>
                  <a:cubicBezTo>
                    <a:pt x="395210" y="827284"/>
                    <a:pt x="396211" y="838505"/>
                    <a:pt x="398210" y="848058"/>
                  </a:cubicBezTo>
                  <a:cubicBezTo>
                    <a:pt x="400210" y="857383"/>
                    <a:pt x="403543" y="865165"/>
                    <a:pt x="408208" y="871385"/>
                  </a:cubicBezTo>
                  <a:cubicBezTo>
                    <a:pt x="412874" y="877386"/>
                    <a:pt x="419095" y="881939"/>
                    <a:pt x="426871" y="885054"/>
                  </a:cubicBezTo>
                  <a:cubicBezTo>
                    <a:pt x="434649" y="887940"/>
                    <a:pt x="444202" y="889378"/>
                    <a:pt x="455533" y="889378"/>
                  </a:cubicBezTo>
                  <a:cubicBezTo>
                    <a:pt x="466865" y="889378"/>
                    <a:pt x="476308" y="887940"/>
                    <a:pt x="483862" y="885054"/>
                  </a:cubicBezTo>
                  <a:cubicBezTo>
                    <a:pt x="491639" y="881939"/>
                    <a:pt x="497859" y="877386"/>
                    <a:pt x="502526" y="871385"/>
                  </a:cubicBezTo>
                  <a:cubicBezTo>
                    <a:pt x="507414" y="865165"/>
                    <a:pt x="510857" y="857383"/>
                    <a:pt x="512857" y="848058"/>
                  </a:cubicBezTo>
                  <a:cubicBezTo>
                    <a:pt x="514857" y="838505"/>
                    <a:pt x="515857" y="827284"/>
                    <a:pt x="515857" y="814397"/>
                  </a:cubicBezTo>
                  <a:lnTo>
                    <a:pt x="515857" y="670751"/>
                  </a:lnTo>
                  <a:lnTo>
                    <a:pt x="535853" y="670751"/>
                  </a:lnTo>
                  <a:lnTo>
                    <a:pt x="535853" y="810063"/>
                  </a:lnTo>
                  <a:cubicBezTo>
                    <a:pt x="535853" y="827170"/>
                    <a:pt x="534409" y="841839"/>
                    <a:pt x="531521" y="854059"/>
                  </a:cubicBezTo>
                  <a:cubicBezTo>
                    <a:pt x="528632" y="866270"/>
                    <a:pt x="523966" y="876386"/>
                    <a:pt x="517523" y="884387"/>
                  </a:cubicBezTo>
                  <a:cubicBezTo>
                    <a:pt x="511302" y="892159"/>
                    <a:pt x="502970" y="897941"/>
                    <a:pt x="492527" y="901713"/>
                  </a:cubicBezTo>
                  <a:cubicBezTo>
                    <a:pt x="482307" y="905494"/>
                    <a:pt x="469753" y="907380"/>
                    <a:pt x="454867" y="907380"/>
                  </a:cubicBezTo>
                  <a:cubicBezTo>
                    <a:pt x="439981" y="907380"/>
                    <a:pt x="427427" y="905494"/>
                    <a:pt x="417206" y="901713"/>
                  </a:cubicBezTo>
                  <a:cubicBezTo>
                    <a:pt x="406986" y="897941"/>
                    <a:pt x="398765" y="892159"/>
                    <a:pt x="392544" y="884387"/>
                  </a:cubicBezTo>
                  <a:cubicBezTo>
                    <a:pt x="386324" y="876386"/>
                    <a:pt x="381879" y="866270"/>
                    <a:pt x="379213" y="854059"/>
                  </a:cubicBezTo>
                  <a:cubicBezTo>
                    <a:pt x="376547" y="841839"/>
                    <a:pt x="375214" y="827170"/>
                    <a:pt x="375214" y="810063"/>
                  </a:cubicBezTo>
                  <a:lnTo>
                    <a:pt x="375214" y="670751"/>
                  </a:lnTo>
                  <a:lnTo>
                    <a:pt x="395210" y="670751"/>
                  </a:lnTo>
                  <a:close/>
                  <a:moveTo>
                    <a:pt x="620161" y="698078"/>
                  </a:moveTo>
                  <a:lnTo>
                    <a:pt x="619161" y="698078"/>
                  </a:lnTo>
                  <a:lnTo>
                    <a:pt x="619161" y="903380"/>
                  </a:lnTo>
                  <a:lnTo>
                    <a:pt x="599831" y="903380"/>
                  </a:lnTo>
                  <a:lnTo>
                    <a:pt x="599831" y="670751"/>
                  </a:lnTo>
                  <a:lnTo>
                    <a:pt x="624828" y="670751"/>
                  </a:lnTo>
                  <a:lnTo>
                    <a:pt x="747140" y="876052"/>
                  </a:lnTo>
                  <a:lnTo>
                    <a:pt x="748139" y="876052"/>
                  </a:lnTo>
                  <a:lnTo>
                    <a:pt x="748139" y="670751"/>
                  </a:lnTo>
                  <a:lnTo>
                    <a:pt x="767469" y="670751"/>
                  </a:lnTo>
                  <a:lnTo>
                    <a:pt x="767469" y="903380"/>
                  </a:lnTo>
                  <a:lnTo>
                    <a:pt x="742474" y="903380"/>
                  </a:lnTo>
                  <a:lnTo>
                    <a:pt x="620161" y="698078"/>
                  </a:lnTo>
                  <a:close/>
                  <a:moveTo>
                    <a:pt x="912171" y="907380"/>
                  </a:moveTo>
                  <a:cubicBezTo>
                    <a:pt x="883282" y="907380"/>
                    <a:pt x="860955" y="897379"/>
                    <a:pt x="845182" y="877386"/>
                  </a:cubicBezTo>
                  <a:cubicBezTo>
                    <a:pt x="829408" y="857164"/>
                    <a:pt x="821522" y="827284"/>
                    <a:pt x="821522" y="787737"/>
                  </a:cubicBezTo>
                  <a:cubicBezTo>
                    <a:pt x="821522" y="748408"/>
                    <a:pt x="829408" y="718414"/>
                    <a:pt x="845182" y="697744"/>
                  </a:cubicBezTo>
                  <a:cubicBezTo>
                    <a:pt x="860955" y="677085"/>
                    <a:pt x="883282" y="666750"/>
                    <a:pt x="912171" y="666750"/>
                  </a:cubicBezTo>
                  <a:cubicBezTo>
                    <a:pt x="930831" y="666750"/>
                    <a:pt x="946499" y="671198"/>
                    <a:pt x="959158" y="680085"/>
                  </a:cubicBezTo>
                  <a:cubicBezTo>
                    <a:pt x="972045" y="688972"/>
                    <a:pt x="982047" y="701078"/>
                    <a:pt x="989152" y="716413"/>
                  </a:cubicBezTo>
                  <a:lnTo>
                    <a:pt x="972826" y="726081"/>
                  </a:lnTo>
                  <a:cubicBezTo>
                    <a:pt x="967711" y="713413"/>
                    <a:pt x="959939" y="703412"/>
                    <a:pt x="949500" y="696077"/>
                  </a:cubicBezTo>
                  <a:cubicBezTo>
                    <a:pt x="939279" y="688524"/>
                    <a:pt x="926830" y="684752"/>
                    <a:pt x="912171" y="684752"/>
                  </a:cubicBezTo>
                  <a:cubicBezTo>
                    <a:pt x="890397" y="684752"/>
                    <a:pt x="873395" y="692525"/>
                    <a:pt x="861174" y="708079"/>
                  </a:cubicBezTo>
                  <a:cubicBezTo>
                    <a:pt x="848954" y="723633"/>
                    <a:pt x="842848" y="745855"/>
                    <a:pt x="842848" y="774735"/>
                  </a:cubicBezTo>
                  <a:lnTo>
                    <a:pt x="842848" y="801062"/>
                  </a:lnTo>
                  <a:cubicBezTo>
                    <a:pt x="842848" y="829723"/>
                    <a:pt x="848954" y="851611"/>
                    <a:pt x="861174" y="866718"/>
                  </a:cubicBezTo>
                  <a:cubicBezTo>
                    <a:pt x="873395" y="881825"/>
                    <a:pt x="890397" y="889378"/>
                    <a:pt x="912171" y="889378"/>
                  </a:cubicBezTo>
                  <a:cubicBezTo>
                    <a:pt x="927725" y="889378"/>
                    <a:pt x="940718" y="885492"/>
                    <a:pt x="951167" y="877719"/>
                  </a:cubicBezTo>
                  <a:cubicBezTo>
                    <a:pt x="961606" y="869718"/>
                    <a:pt x="969378" y="859050"/>
                    <a:pt x="974493" y="845725"/>
                  </a:cubicBezTo>
                  <a:lnTo>
                    <a:pt x="990819" y="855383"/>
                  </a:lnTo>
                  <a:cubicBezTo>
                    <a:pt x="983933" y="871385"/>
                    <a:pt x="973827" y="884053"/>
                    <a:pt x="960492" y="893378"/>
                  </a:cubicBezTo>
                  <a:cubicBezTo>
                    <a:pt x="947166" y="902713"/>
                    <a:pt x="931050" y="907380"/>
                    <a:pt x="912171" y="907380"/>
                  </a:cubicBezTo>
                  <a:close/>
                  <a:moveTo>
                    <a:pt x="1186853" y="794061"/>
                  </a:moveTo>
                  <a:lnTo>
                    <a:pt x="1059209" y="794061"/>
                  </a:lnTo>
                  <a:lnTo>
                    <a:pt x="1059209" y="903380"/>
                  </a:lnTo>
                  <a:lnTo>
                    <a:pt x="1039206" y="903380"/>
                  </a:lnTo>
                  <a:lnTo>
                    <a:pt x="1039206" y="670751"/>
                  </a:lnTo>
                  <a:lnTo>
                    <a:pt x="1059209" y="670751"/>
                  </a:lnTo>
                  <a:lnTo>
                    <a:pt x="1059209" y="776402"/>
                  </a:lnTo>
                  <a:lnTo>
                    <a:pt x="1186853" y="776402"/>
                  </a:lnTo>
                  <a:lnTo>
                    <a:pt x="1186853" y="670751"/>
                  </a:lnTo>
                  <a:lnTo>
                    <a:pt x="1206846" y="670751"/>
                  </a:lnTo>
                  <a:lnTo>
                    <a:pt x="1206846" y="903380"/>
                  </a:lnTo>
                  <a:lnTo>
                    <a:pt x="1186853" y="903380"/>
                  </a:lnTo>
                  <a:lnTo>
                    <a:pt x="1186853" y="794061"/>
                  </a:lnTo>
                  <a:close/>
                  <a:moveTo>
                    <a:pt x="1283227" y="906380"/>
                  </a:moveTo>
                  <a:cubicBezTo>
                    <a:pt x="1277674" y="906380"/>
                    <a:pt x="1273559" y="905047"/>
                    <a:pt x="1270892" y="902380"/>
                  </a:cubicBezTo>
                  <a:cubicBezTo>
                    <a:pt x="1268454" y="899493"/>
                    <a:pt x="1267225" y="895826"/>
                    <a:pt x="1267225" y="891378"/>
                  </a:cubicBezTo>
                  <a:lnTo>
                    <a:pt x="1267225" y="887711"/>
                  </a:lnTo>
                  <a:cubicBezTo>
                    <a:pt x="1267225" y="883272"/>
                    <a:pt x="1268454" y="879720"/>
                    <a:pt x="1270892" y="877052"/>
                  </a:cubicBezTo>
                  <a:cubicBezTo>
                    <a:pt x="1273559" y="874166"/>
                    <a:pt x="1277674" y="872719"/>
                    <a:pt x="1283227" y="872719"/>
                  </a:cubicBezTo>
                  <a:cubicBezTo>
                    <a:pt x="1288561" y="872719"/>
                    <a:pt x="1292552" y="874166"/>
                    <a:pt x="1295219" y="877052"/>
                  </a:cubicBezTo>
                  <a:cubicBezTo>
                    <a:pt x="1297886" y="879720"/>
                    <a:pt x="1299220" y="883272"/>
                    <a:pt x="1299220" y="887711"/>
                  </a:cubicBezTo>
                  <a:lnTo>
                    <a:pt x="1299220" y="891378"/>
                  </a:lnTo>
                  <a:cubicBezTo>
                    <a:pt x="1299220" y="895826"/>
                    <a:pt x="1297886" y="899493"/>
                    <a:pt x="1295219" y="902380"/>
                  </a:cubicBezTo>
                  <a:cubicBezTo>
                    <a:pt x="1292552" y="905047"/>
                    <a:pt x="1288561" y="906380"/>
                    <a:pt x="1283227" y="906380"/>
                  </a:cubicBezTo>
                  <a:close/>
                </a:path>
              </a:pathLst>
            </a:custGeom>
            <a:solidFill>
              <a:schemeClr val="bg1"/>
            </a:solidFill>
            <a:ln w="9525" cap="flat">
              <a:noFill/>
              <a:prstDash val="solid"/>
              <a:miter/>
            </a:ln>
          </p:spPr>
          <p:txBody>
            <a:bodyPr rtlCol="0" anchor="ctr"/>
            <a:lstStyle/>
            <a:p>
              <a:endParaRPr lang="uk-UA"/>
            </a:p>
          </p:txBody>
        </p:sp>
      </p:grpSp>
      <p:sp>
        <p:nvSpPr>
          <p:cNvPr id="3" name="Title 1">
            <a:extLst>
              <a:ext uri="{FF2B5EF4-FFF2-40B4-BE49-F238E27FC236}">
                <a16:creationId xmlns:a16="http://schemas.microsoft.com/office/drawing/2014/main" id="{6733F7B7-5AD6-1E43-4FD9-3C700AC2CBD0}"/>
              </a:ext>
            </a:extLst>
          </p:cNvPr>
          <p:cNvSpPr>
            <a:spLocks noGrp="1"/>
          </p:cNvSpPr>
          <p:nvPr userDrawn="1">
            <p:ph type="title"/>
          </p:nvPr>
        </p:nvSpPr>
        <p:spPr>
          <a:xfrm>
            <a:off x="538494" y="383875"/>
            <a:ext cx="11080420" cy="1292526"/>
          </a:xfrm>
        </p:spPr>
        <p:txBody>
          <a:bodyPr rIns="457200"/>
          <a:lstStyle>
            <a:lvl1pPr>
              <a:lnSpc>
                <a:spcPct val="100000"/>
              </a:lnSpc>
              <a:defRPr sz="6400">
                <a:solidFill>
                  <a:schemeClr val="tx1"/>
                </a:solidFill>
              </a:defRPr>
            </a:lvl1pPr>
          </a:lstStyle>
          <a:p>
            <a:r>
              <a:rPr lang="en-US" dirty="0"/>
              <a:t>Click to edit Master title style</a:t>
            </a:r>
          </a:p>
        </p:txBody>
      </p:sp>
      <p:sp>
        <p:nvSpPr>
          <p:cNvPr id="8" name="Text Placeholder 10">
            <a:extLst>
              <a:ext uri="{FF2B5EF4-FFF2-40B4-BE49-F238E27FC236}">
                <a16:creationId xmlns:a16="http://schemas.microsoft.com/office/drawing/2014/main" id="{5CF6371F-3AE6-2B80-8833-B0E2027EB315}"/>
              </a:ext>
            </a:extLst>
          </p:cNvPr>
          <p:cNvSpPr>
            <a:spLocks noGrp="1"/>
          </p:cNvSpPr>
          <p:nvPr userDrawn="1">
            <p:ph type="body" sz="quarter" idx="14" hasCustomPrompt="1"/>
          </p:nvPr>
        </p:nvSpPr>
        <p:spPr>
          <a:xfrm>
            <a:off x="15230476" y="6932405"/>
            <a:ext cx="8578850" cy="4673441"/>
          </a:xfrm>
          <a:ln w="12700">
            <a:miter lim="400000"/>
          </a:ln>
        </p:spPr>
        <p:txBody>
          <a:bodyPr lIns="0" tIns="0" rIns="0" bIns="0"/>
          <a:lstStyle>
            <a:lvl1pPr>
              <a:defRPr lang="en-US" dirty="0">
                <a:solidFill>
                  <a:schemeClr val="tx1"/>
                </a:solidFill>
              </a:defRPr>
            </a:lvl1pPr>
          </a:lstStyle>
          <a:p>
            <a:pPr lvl="0">
              <a:lnSpc>
                <a:spcPct val="130000"/>
              </a:lnSpc>
              <a:spcAft>
                <a:spcPts val="1800"/>
              </a:spcAft>
            </a:pPr>
            <a:r>
              <a:rPr lang="en-US" dirty="0" err="1"/>
              <a:t>Firstname</a:t>
            </a:r>
            <a:r>
              <a:rPr lang="en-US" dirty="0"/>
              <a:t> Lastname</a:t>
            </a:r>
            <a:br>
              <a:rPr lang="en-US" dirty="0"/>
            </a:br>
            <a:r>
              <a:rPr lang="en-US" dirty="0"/>
              <a:t>Company, Job Title</a:t>
            </a:r>
            <a:br>
              <a:rPr lang="en-US" dirty="0"/>
            </a:br>
            <a:r>
              <a:rPr lang="en-US" dirty="0"/>
              <a:t>Contact Info</a:t>
            </a:r>
          </a:p>
        </p:txBody>
      </p:sp>
      <p:grpSp>
        <p:nvGrpSpPr>
          <p:cNvPr id="48" name="Group 47">
            <a:extLst>
              <a:ext uri="{FF2B5EF4-FFF2-40B4-BE49-F238E27FC236}">
                <a16:creationId xmlns:a16="http://schemas.microsoft.com/office/drawing/2014/main" id="{D770BFB4-7009-864A-974D-DF150ACD566C}"/>
              </a:ext>
            </a:extLst>
          </p:cNvPr>
          <p:cNvGrpSpPr>
            <a:grpSpLocks noChangeAspect="1"/>
          </p:cNvGrpSpPr>
          <p:nvPr userDrawn="1"/>
        </p:nvGrpSpPr>
        <p:grpSpPr>
          <a:xfrm>
            <a:off x="4861887" y="11275200"/>
            <a:ext cx="2440800" cy="2440800"/>
            <a:chOff x="10262985" y="-1528517"/>
            <a:chExt cx="952500" cy="952500"/>
          </a:xfrm>
        </p:grpSpPr>
        <p:sp>
          <p:nvSpPr>
            <p:cNvPr id="49" name="Freeform: Shape 33">
              <a:extLst>
                <a:ext uri="{FF2B5EF4-FFF2-40B4-BE49-F238E27FC236}">
                  <a16:creationId xmlns:a16="http://schemas.microsoft.com/office/drawing/2014/main" id="{B123883F-4FD0-F94B-B0EC-105015DC1B6B}"/>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50" name="Freeform: Shape 34">
              <a:extLst>
                <a:ext uri="{FF2B5EF4-FFF2-40B4-BE49-F238E27FC236}">
                  <a16:creationId xmlns:a16="http://schemas.microsoft.com/office/drawing/2014/main" id="{BB4FFDFE-C22A-3E40-9429-05F6008B2B55}"/>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tx1"/>
            </a:solidFill>
            <a:ln w="9525" cap="flat">
              <a:noFill/>
              <a:prstDash val="solid"/>
              <a:miter/>
            </a:ln>
          </p:spPr>
          <p:txBody>
            <a:bodyPr rtlCol="0" anchor="ctr"/>
            <a:lstStyle/>
            <a:p>
              <a:endParaRPr lang="uk-UA"/>
            </a:p>
          </p:txBody>
        </p:sp>
      </p:grpSp>
      <p:sp>
        <p:nvSpPr>
          <p:cNvPr id="51" name="Freeform: Shape 14">
            <a:extLst>
              <a:ext uri="{FF2B5EF4-FFF2-40B4-BE49-F238E27FC236}">
                <a16:creationId xmlns:a16="http://schemas.microsoft.com/office/drawing/2014/main" id="{F7BE3C7E-7116-1F47-A46B-C1504AD6244B}"/>
              </a:ext>
            </a:extLst>
          </p:cNvPr>
          <p:cNvSpPr>
            <a:spLocks noChangeAspect="1"/>
          </p:cNvSpPr>
          <p:nvPr userDrawn="1"/>
        </p:nvSpPr>
        <p:spPr>
          <a:xfrm>
            <a:off x="2432430" y="11275200"/>
            <a:ext cx="2440800" cy="24408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8D8D8D"/>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lvl="0" defTabSz="914400" fontAlgn="base">
              <a:spcBef>
                <a:spcPct val="0"/>
              </a:spcBef>
              <a:spcAft>
                <a:spcPct val="0"/>
              </a:spcAft>
            </a:pPr>
            <a:endParaRPr lang="uk-UA" sz="1400">
              <a:solidFill>
                <a:schemeClr val="bg1"/>
              </a:solidFill>
            </a:endParaRPr>
          </a:p>
        </p:txBody>
      </p:sp>
    </p:spTree>
    <p:extLst>
      <p:ext uri="{BB962C8B-B14F-4D97-AF65-F5344CB8AC3E}">
        <p14:creationId xmlns:p14="http://schemas.microsoft.com/office/powerpoint/2010/main" val="192129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End slide 1">
    <p:bg>
      <p:bgPr>
        <a:solidFill>
          <a:schemeClr val="tx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777D056-418A-AF4E-AAAD-29642B57C019}"/>
              </a:ext>
            </a:extLst>
          </p:cNvPr>
          <p:cNvSpPr/>
          <p:nvPr userDrawn="1"/>
        </p:nvSpPr>
        <p:spPr bwMode="auto">
          <a:xfrm>
            <a:off x="0"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7" name="Freeform 6">
            <a:extLst>
              <a:ext uri="{FF2B5EF4-FFF2-40B4-BE49-F238E27FC236}">
                <a16:creationId xmlns:a16="http://schemas.microsoft.com/office/drawing/2014/main" id="{9F8BC23E-B518-8F4D-8A7F-4B60CAE932DC}"/>
              </a:ext>
            </a:extLst>
          </p:cNvPr>
          <p:cNvSpPr/>
          <p:nvPr/>
        </p:nvSpPr>
        <p:spPr>
          <a:xfrm>
            <a:off x="10456632" y="6168981"/>
            <a:ext cx="3473910" cy="1378158"/>
          </a:xfrm>
          <a:custGeom>
            <a:avLst/>
            <a:gdLst>
              <a:gd name="connsiteX0" fmla="*/ 301951 w 1552574"/>
              <a:gd name="connsiteY0" fmla="*/ 576838 h 615933"/>
              <a:gd name="connsiteX1" fmla="*/ 301951 w 1552574"/>
              <a:gd name="connsiteY1" fmla="*/ 616045 h 615933"/>
              <a:gd name="connsiteX2" fmla="*/ 62 w 1552574"/>
              <a:gd name="connsiteY2" fmla="*/ 616045 h 615933"/>
              <a:gd name="connsiteX3" fmla="*/ 62 w 1552574"/>
              <a:gd name="connsiteY3" fmla="*/ 576838 h 615933"/>
              <a:gd name="connsiteX4" fmla="*/ 301951 w 1552574"/>
              <a:gd name="connsiteY4" fmla="*/ 576838 h 615933"/>
              <a:gd name="connsiteX5" fmla="*/ 769292 w 1552574"/>
              <a:gd name="connsiteY5" fmla="*/ 576838 h 615933"/>
              <a:gd name="connsiteX6" fmla="*/ 662650 w 1552574"/>
              <a:gd name="connsiteY6" fmla="*/ 616045 h 615933"/>
              <a:gd name="connsiteX7" fmla="*/ 662650 w 1552574"/>
              <a:gd name="connsiteY7" fmla="*/ 616045 h 615933"/>
              <a:gd name="connsiteX8" fmla="*/ 345078 w 1552574"/>
              <a:gd name="connsiteY8" fmla="*/ 616045 h 615933"/>
              <a:gd name="connsiteX9" fmla="*/ 345078 w 1552574"/>
              <a:gd name="connsiteY9" fmla="*/ 576838 h 615933"/>
              <a:gd name="connsiteX10" fmla="*/ 1078239 w 1552574"/>
              <a:gd name="connsiteY10" fmla="*/ 576446 h 615933"/>
              <a:gd name="connsiteX11" fmla="*/ 1078239 w 1552574"/>
              <a:gd name="connsiteY11" fmla="*/ 615653 h 615933"/>
              <a:gd name="connsiteX12" fmla="*/ 862603 w 1552574"/>
              <a:gd name="connsiteY12" fmla="*/ 615653 h 615933"/>
              <a:gd name="connsiteX13" fmla="*/ 862603 w 1552574"/>
              <a:gd name="connsiteY13" fmla="*/ 576446 h 615933"/>
              <a:gd name="connsiteX14" fmla="*/ 1078239 w 1552574"/>
              <a:gd name="connsiteY14" fmla="*/ 576446 h 615933"/>
              <a:gd name="connsiteX15" fmla="*/ 1552637 w 1552574"/>
              <a:gd name="connsiteY15" fmla="*/ 576446 h 615933"/>
              <a:gd name="connsiteX16" fmla="*/ 1552637 w 1552574"/>
              <a:gd name="connsiteY16" fmla="*/ 615653 h 615933"/>
              <a:gd name="connsiteX17" fmla="*/ 1337001 w 1552574"/>
              <a:gd name="connsiteY17" fmla="*/ 615653 h 615933"/>
              <a:gd name="connsiteX18" fmla="*/ 1337001 w 1552574"/>
              <a:gd name="connsiteY18" fmla="*/ 576446 h 615933"/>
              <a:gd name="connsiteX19" fmla="*/ 1552637 w 1552574"/>
              <a:gd name="connsiteY19" fmla="*/ 576446 h 615933"/>
              <a:gd name="connsiteX20" fmla="*/ 1221342 w 1552574"/>
              <a:gd name="connsiteY20" fmla="*/ 576446 h 615933"/>
              <a:gd name="connsiteX21" fmla="*/ 1207620 w 1552574"/>
              <a:gd name="connsiteY21" fmla="*/ 615261 h 615933"/>
              <a:gd name="connsiteX22" fmla="*/ 1193898 w 1552574"/>
              <a:gd name="connsiteY22" fmla="*/ 576446 h 615933"/>
              <a:gd name="connsiteX23" fmla="*/ 1221342 w 1552574"/>
              <a:gd name="connsiteY23" fmla="*/ 576446 h 615933"/>
              <a:gd name="connsiteX24" fmla="*/ 821829 w 1552574"/>
              <a:gd name="connsiteY24" fmla="*/ 494505 h 615933"/>
              <a:gd name="connsiteX25" fmla="*/ 805362 w 1552574"/>
              <a:gd name="connsiteY25" fmla="*/ 533711 h 615933"/>
              <a:gd name="connsiteX26" fmla="*/ 805362 w 1552574"/>
              <a:gd name="connsiteY26" fmla="*/ 533711 h 615933"/>
              <a:gd name="connsiteX27" fmla="*/ 345078 w 1552574"/>
              <a:gd name="connsiteY27" fmla="*/ 533711 h 615933"/>
              <a:gd name="connsiteX28" fmla="*/ 345078 w 1552574"/>
              <a:gd name="connsiteY28" fmla="*/ 494505 h 615933"/>
              <a:gd name="connsiteX29" fmla="*/ 301951 w 1552574"/>
              <a:gd name="connsiteY29" fmla="*/ 494505 h 615933"/>
              <a:gd name="connsiteX30" fmla="*/ 301951 w 1552574"/>
              <a:gd name="connsiteY30" fmla="*/ 533711 h 615933"/>
              <a:gd name="connsiteX31" fmla="*/ 62 w 1552574"/>
              <a:gd name="connsiteY31" fmla="*/ 533711 h 615933"/>
              <a:gd name="connsiteX32" fmla="*/ 62 w 1552574"/>
              <a:gd name="connsiteY32" fmla="*/ 494505 h 615933"/>
              <a:gd name="connsiteX33" fmla="*/ 301951 w 1552574"/>
              <a:gd name="connsiteY33" fmla="*/ 494505 h 615933"/>
              <a:gd name="connsiteX34" fmla="*/ 1078239 w 1552574"/>
              <a:gd name="connsiteY34" fmla="*/ 494113 h 615933"/>
              <a:gd name="connsiteX35" fmla="*/ 1078239 w 1552574"/>
              <a:gd name="connsiteY35" fmla="*/ 533319 h 615933"/>
              <a:gd name="connsiteX36" fmla="*/ 862603 w 1552574"/>
              <a:gd name="connsiteY36" fmla="*/ 533319 h 615933"/>
              <a:gd name="connsiteX37" fmla="*/ 862603 w 1552574"/>
              <a:gd name="connsiteY37" fmla="*/ 494113 h 615933"/>
              <a:gd name="connsiteX38" fmla="*/ 1078239 w 1552574"/>
              <a:gd name="connsiteY38" fmla="*/ 494113 h 615933"/>
              <a:gd name="connsiteX39" fmla="*/ 1552637 w 1552574"/>
              <a:gd name="connsiteY39" fmla="*/ 494113 h 615933"/>
              <a:gd name="connsiteX40" fmla="*/ 1552637 w 1552574"/>
              <a:gd name="connsiteY40" fmla="*/ 533319 h 615933"/>
              <a:gd name="connsiteX41" fmla="*/ 1337001 w 1552574"/>
              <a:gd name="connsiteY41" fmla="*/ 533319 h 615933"/>
              <a:gd name="connsiteX42" fmla="*/ 1337001 w 1552574"/>
              <a:gd name="connsiteY42" fmla="*/ 494113 h 615933"/>
              <a:gd name="connsiteX43" fmla="*/ 1552637 w 1552574"/>
              <a:gd name="connsiteY43" fmla="*/ 494113 h 615933"/>
              <a:gd name="connsiteX44" fmla="*/ 1250355 w 1552574"/>
              <a:gd name="connsiteY44" fmla="*/ 494113 h 615933"/>
              <a:gd name="connsiteX45" fmla="*/ 1236633 w 1552574"/>
              <a:gd name="connsiteY45" fmla="*/ 533319 h 615933"/>
              <a:gd name="connsiteX46" fmla="*/ 1178607 w 1552574"/>
              <a:gd name="connsiteY46" fmla="*/ 533319 h 615933"/>
              <a:gd name="connsiteX47" fmla="*/ 1164885 w 1552574"/>
              <a:gd name="connsiteY47" fmla="*/ 494113 h 615933"/>
              <a:gd name="connsiteX48" fmla="*/ 1250355 w 1552574"/>
              <a:gd name="connsiteY48" fmla="*/ 494113 h 615933"/>
              <a:gd name="connsiteX49" fmla="*/ 215697 w 1552574"/>
              <a:gd name="connsiteY49" fmla="*/ 412171 h 615933"/>
              <a:gd name="connsiteX50" fmla="*/ 215697 w 1552574"/>
              <a:gd name="connsiteY50" fmla="*/ 451378 h 615933"/>
              <a:gd name="connsiteX51" fmla="*/ 86316 w 1552574"/>
              <a:gd name="connsiteY51" fmla="*/ 451378 h 615933"/>
              <a:gd name="connsiteX52" fmla="*/ 86316 w 1552574"/>
              <a:gd name="connsiteY52" fmla="*/ 412171 h 615933"/>
              <a:gd name="connsiteX53" fmla="*/ 215697 w 1552574"/>
              <a:gd name="connsiteY53" fmla="*/ 412171 h 615933"/>
              <a:gd name="connsiteX54" fmla="*/ 560714 w 1552574"/>
              <a:gd name="connsiteY54" fmla="*/ 412171 h 615933"/>
              <a:gd name="connsiteX55" fmla="*/ 560714 w 1552574"/>
              <a:gd name="connsiteY55" fmla="*/ 451378 h 615933"/>
              <a:gd name="connsiteX56" fmla="*/ 431332 w 1552574"/>
              <a:gd name="connsiteY56" fmla="*/ 451378 h 615933"/>
              <a:gd name="connsiteX57" fmla="*/ 431332 w 1552574"/>
              <a:gd name="connsiteY57" fmla="*/ 412171 h 615933"/>
              <a:gd name="connsiteX58" fmla="*/ 560714 w 1552574"/>
              <a:gd name="connsiteY58" fmla="*/ 412171 h 615933"/>
              <a:gd name="connsiteX59" fmla="*/ 822613 w 1552574"/>
              <a:gd name="connsiteY59" fmla="*/ 412171 h 615933"/>
              <a:gd name="connsiteX60" fmla="*/ 827317 w 1552574"/>
              <a:gd name="connsiteY60" fmla="*/ 451378 h 615933"/>
              <a:gd name="connsiteX61" fmla="*/ 827317 w 1552574"/>
              <a:gd name="connsiteY61" fmla="*/ 451378 h 615933"/>
              <a:gd name="connsiteX62" fmla="*/ 690095 w 1552574"/>
              <a:gd name="connsiteY62" fmla="*/ 451378 h 615933"/>
              <a:gd name="connsiteX63" fmla="*/ 690095 w 1552574"/>
              <a:gd name="connsiteY63" fmla="*/ 412171 h 615933"/>
              <a:gd name="connsiteX64" fmla="*/ 1078239 w 1552574"/>
              <a:gd name="connsiteY64" fmla="*/ 411779 h 615933"/>
              <a:gd name="connsiteX65" fmla="*/ 1078239 w 1552574"/>
              <a:gd name="connsiteY65" fmla="*/ 450986 h 615933"/>
              <a:gd name="connsiteX66" fmla="*/ 948857 w 1552574"/>
              <a:gd name="connsiteY66" fmla="*/ 450986 h 615933"/>
              <a:gd name="connsiteX67" fmla="*/ 948857 w 1552574"/>
              <a:gd name="connsiteY67" fmla="*/ 411779 h 615933"/>
              <a:gd name="connsiteX68" fmla="*/ 1078239 w 1552574"/>
              <a:gd name="connsiteY68" fmla="*/ 411779 h 615933"/>
              <a:gd name="connsiteX69" fmla="*/ 1466382 w 1552574"/>
              <a:gd name="connsiteY69" fmla="*/ 411779 h 615933"/>
              <a:gd name="connsiteX70" fmla="*/ 1466382 w 1552574"/>
              <a:gd name="connsiteY70" fmla="*/ 450986 h 615933"/>
              <a:gd name="connsiteX71" fmla="*/ 1337001 w 1552574"/>
              <a:gd name="connsiteY71" fmla="*/ 450986 h 615933"/>
              <a:gd name="connsiteX72" fmla="*/ 1337001 w 1552574"/>
              <a:gd name="connsiteY72" fmla="*/ 411779 h 615933"/>
              <a:gd name="connsiteX73" fmla="*/ 1466382 w 1552574"/>
              <a:gd name="connsiteY73" fmla="*/ 411779 h 615933"/>
              <a:gd name="connsiteX74" fmla="*/ 1279368 w 1552574"/>
              <a:gd name="connsiteY74" fmla="*/ 411779 h 615933"/>
              <a:gd name="connsiteX75" fmla="*/ 1265645 w 1552574"/>
              <a:gd name="connsiteY75" fmla="*/ 450986 h 615933"/>
              <a:gd name="connsiteX76" fmla="*/ 1149594 w 1552574"/>
              <a:gd name="connsiteY76" fmla="*/ 450986 h 615933"/>
              <a:gd name="connsiteX77" fmla="*/ 1135872 w 1552574"/>
              <a:gd name="connsiteY77" fmla="*/ 411779 h 615933"/>
              <a:gd name="connsiteX78" fmla="*/ 1279368 w 1552574"/>
              <a:gd name="connsiteY78" fmla="*/ 411779 h 615933"/>
              <a:gd name="connsiteX79" fmla="*/ 215697 w 1552574"/>
              <a:gd name="connsiteY79" fmla="*/ 329838 h 615933"/>
              <a:gd name="connsiteX80" fmla="*/ 215697 w 1552574"/>
              <a:gd name="connsiteY80" fmla="*/ 369044 h 615933"/>
              <a:gd name="connsiteX81" fmla="*/ 86316 w 1552574"/>
              <a:gd name="connsiteY81" fmla="*/ 369044 h 615933"/>
              <a:gd name="connsiteX82" fmla="*/ 86316 w 1552574"/>
              <a:gd name="connsiteY82" fmla="*/ 329838 h 615933"/>
              <a:gd name="connsiteX83" fmla="*/ 215697 w 1552574"/>
              <a:gd name="connsiteY83" fmla="*/ 329838 h 615933"/>
              <a:gd name="connsiteX84" fmla="*/ 773605 w 1552574"/>
              <a:gd name="connsiteY84" fmla="*/ 329838 h 615933"/>
              <a:gd name="connsiteX85" fmla="*/ 805362 w 1552574"/>
              <a:gd name="connsiteY85" fmla="*/ 369044 h 615933"/>
              <a:gd name="connsiteX86" fmla="*/ 805362 w 1552574"/>
              <a:gd name="connsiteY86" fmla="*/ 369044 h 615933"/>
              <a:gd name="connsiteX87" fmla="*/ 431332 w 1552574"/>
              <a:gd name="connsiteY87" fmla="*/ 369044 h 615933"/>
              <a:gd name="connsiteX88" fmla="*/ 431332 w 1552574"/>
              <a:gd name="connsiteY88" fmla="*/ 329838 h 615933"/>
              <a:gd name="connsiteX89" fmla="*/ 1078239 w 1552574"/>
              <a:gd name="connsiteY89" fmla="*/ 329446 h 615933"/>
              <a:gd name="connsiteX90" fmla="*/ 1078239 w 1552574"/>
              <a:gd name="connsiteY90" fmla="*/ 368652 h 615933"/>
              <a:gd name="connsiteX91" fmla="*/ 948857 w 1552574"/>
              <a:gd name="connsiteY91" fmla="*/ 368652 h 615933"/>
              <a:gd name="connsiteX92" fmla="*/ 948857 w 1552574"/>
              <a:gd name="connsiteY92" fmla="*/ 329446 h 615933"/>
              <a:gd name="connsiteX93" fmla="*/ 1078239 w 1552574"/>
              <a:gd name="connsiteY93" fmla="*/ 329446 h 615933"/>
              <a:gd name="connsiteX94" fmla="*/ 1466382 w 1552574"/>
              <a:gd name="connsiteY94" fmla="*/ 329446 h 615933"/>
              <a:gd name="connsiteX95" fmla="*/ 1466382 w 1552574"/>
              <a:gd name="connsiteY95" fmla="*/ 368652 h 615933"/>
              <a:gd name="connsiteX96" fmla="*/ 1337001 w 1552574"/>
              <a:gd name="connsiteY96" fmla="*/ 368652 h 615933"/>
              <a:gd name="connsiteX97" fmla="*/ 1337001 w 1552574"/>
              <a:gd name="connsiteY97" fmla="*/ 329446 h 615933"/>
              <a:gd name="connsiteX98" fmla="*/ 1466382 w 1552574"/>
              <a:gd name="connsiteY98" fmla="*/ 329446 h 615933"/>
              <a:gd name="connsiteX99" fmla="*/ 1308773 w 1552574"/>
              <a:gd name="connsiteY99" fmla="*/ 329446 h 615933"/>
              <a:gd name="connsiteX100" fmla="*/ 1294658 w 1552574"/>
              <a:gd name="connsiteY100" fmla="*/ 368652 h 615933"/>
              <a:gd name="connsiteX101" fmla="*/ 1120582 w 1552574"/>
              <a:gd name="connsiteY101" fmla="*/ 368652 h 615933"/>
              <a:gd name="connsiteX102" fmla="*/ 1106467 w 1552574"/>
              <a:gd name="connsiteY102" fmla="*/ 329446 h 615933"/>
              <a:gd name="connsiteX103" fmla="*/ 1308773 w 1552574"/>
              <a:gd name="connsiteY103" fmla="*/ 329446 h 615933"/>
              <a:gd name="connsiteX104" fmla="*/ 215697 w 1552574"/>
              <a:gd name="connsiteY104" fmla="*/ 247504 h 615933"/>
              <a:gd name="connsiteX105" fmla="*/ 215697 w 1552574"/>
              <a:gd name="connsiteY105" fmla="*/ 286711 h 615933"/>
              <a:gd name="connsiteX106" fmla="*/ 86316 w 1552574"/>
              <a:gd name="connsiteY106" fmla="*/ 286711 h 615933"/>
              <a:gd name="connsiteX107" fmla="*/ 86316 w 1552574"/>
              <a:gd name="connsiteY107" fmla="*/ 247504 h 615933"/>
              <a:gd name="connsiteX108" fmla="*/ 215697 w 1552574"/>
              <a:gd name="connsiteY108" fmla="*/ 247504 h 615933"/>
              <a:gd name="connsiteX109" fmla="*/ 805362 w 1552574"/>
              <a:gd name="connsiteY109" fmla="*/ 247504 h 615933"/>
              <a:gd name="connsiteX110" fmla="*/ 773605 w 1552574"/>
              <a:gd name="connsiteY110" fmla="*/ 286711 h 615933"/>
              <a:gd name="connsiteX111" fmla="*/ 773605 w 1552574"/>
              <a:gd name="connsiteY111" fmla="*/ 286711 h 615933"/>
              <a:gd name="connsiteX112" fmla="*/ 431332 w 1552574"/>
              <a:gd name="connsiteY112" fmla="*/ 286711 h 615933"/>
              <a:gd name="connsiteX113" fmla="*/ 431332 w 1552574"/>
              <a:gd name="connsiteY113" fmla="*/ 247504 h 615933"/>
              <a:gd name="connsiteX114" fmla="*/ 1466382 w 1552574"/>
              <a:gd name="connsiteY114" fmla="*/ 247112 h 615933"/>
              <a:gd name="connsiteX115" fmla="*/ 1466382 w 1552574"/>
              <a:gd name="connsiteY115" fmla="*/ 286318 h 615933"/>
              <a:gd name="connsiteX116" fmla="*/ 1337001 w 1552574"/>
              <a:gd name="connsiteY116" fmla="*/ 286318 h 615933"/>
              <a:gd name="connsiteX117" fmla="*/ 1337001 w 1552574"/>
              <a:gd name="connsiteY117" fmla="*/ 249072 h 615933"/>
              <a:gd name="connsiteX118" fmla="*/ 1323671 w 1552574"/>
              <a:gd name="connsiteY118" fmla="*/ 286318 h 615933"/>
              <a:gd name="connsiteX119" fmla="*/ 1210364 w 1552574"/>
              <a:gd name="connsiteY119" fmla="*/ 286318 h 615933"/>
              <a:gd name="connsiteX120" fmla="*/ 1223695 w 1552574"/>
              <a:gd name="connsiteY120" fmla="*/ 247112 h 615933"/>
              <a:gd name="connsiteX121" fmla="*/ 1466382 w 1552574"/>
              <a:gd name="connsiteY121" fmla="*/ 247112 h 615933"/>
              <a:gd name="connsiteX122" fmla="*/ 1191545 w 1552574"/>
              <a:gd name="connsiteY122" fmla="*/ 247112 h 615933"/>
              <a:gd name="connsiteX123" fmla="*/ 1204875 w 1552574"/>
              <a:gd name="connsiteY123" fmla="*/ 286318 h 615933"/>
              <a:gd name="connsiteX124" fmla="*/ 1091569 w 1552574"/>
              <a:gd name="connsiteY124" fmla="*/ 286318 h 615933"/>
              <a:gd name="connsiteX125" fmla="*/ 1078239 w 1552574"/>
              <a:gd name="connsiteY125" fmla="*/ 249072 h 615933"/>
              <a:gd name="connsiteX126" fmla="*/ 1078239 w 1552574"/>
              <a:gd name="connsiteY126" fmla="*/ 286318 h 615933"/>
              <a:gd name="connsiteX127" fmla="*/ 948857 w 1552574"/>
              <a:gd name="connsiteY127" fmla="*/ 286318 h 615933"/>
              <a:gd name="connsiteX128" fmla="*/ 948857 w 1552574"/>
              <a:gd name="connsiteY128" fmla="*/ 247112 h 615933"/>
              <a:gd name="connsiteX129" fmla="*/ 1191545 w 1552574"/>
              <a:gd name="connsiteY129" fmla="*/ 247112 h 615933"/>
              <a:gd name="connsiteX130" fmla="*/ 215697 w 1552574"/>
              <a:gd name="connsiteY130" fmla="*/ 165171 h 615933"/>
              <a:gd name="connsiteX131" fmla="*/ 215697 w 1552574"/>
              <a:gd name="connsiteY131" fmla="*/ 204377 h 615933"/>
              <a:gd name="connsiteX132" fmla="*/ 86316 w 1552574"/>
              <a:gd name="connsiteY132" fmla="*/ 204377 h 615933"/>
              <a:gd name="connsiteX133" fmla="*/ 86316 w 1552574"/>
              <a:gd name="connsiteY133" fmla="*/ 165171 h 615933"/>
              <a:gd name="connsiteX134" fmla="*/ 215697 w 1552574"/>
              <a:gd name="connsiteY134" fmla="*/ 165171 h 615933"/>
              <a:gd name="connsiteX135" fmla="*/ 560714 w 1552574"/>
              <a:gd name="connsiteY135" fmla="*/ 165171 h 615933"/>
              <a:gd name="connsiteX136" fmla="*/ 560714 w 1552574"/>
              <a:gd name="connsiteY136" fmla="*/ 204377 h 615933"/>
              <a:gd name="connsiteX137" fmla="*/ 431332 w 1552574"/>
              <a:gd name="connsiteY137" fmla="*/ 204377 h 615933"/>
              <a:gd name="connsiteX138" fmla="*/ 431332 w 1552574"/>
              <a:gd name="connsiteY138" fmla="*/ 165171 h 615933"/>
              <a:gd name="connsiteX139" fmla="*/ 560714 w 1552574"/>
              <a:gd name="connsiteY139" fmla="*/ 165171 h 615933"/>
              <a:gd name="connsiteX140" fmla="*/ 827317 w 1552574"/>
              <a:gd name="connsiteY140" fmla="*/ 165171 h 615933"/>
              <a:gd name="connsiteX141" fmla="*/ 822613 w 1552574"/>
              <a:gd name="connsiteY141" fmla="*/ 204377 h 615933"/>
              <a:gd name="connsiteX142" fmla="*/ 822613 w 1552574"/>
              <a:gd name="connsiteY142" fmla="*/ 204377 h 615933"/>
              <a:gd name="connsiteX143" fmla="*/ 690095 w 1552574"/>
              <a:gd name="connsiteY143" fmla="*/ 204377 h 615933"/>
              <a:gd name="connsiteX144" fmla="*/ 690095 w 1552574"/>
              <a:gd name="connsiteY144" fmla="*/ 165171 h 615933"/>
              <a:gd name="connsiteX145" fmla="*/ 1466382 w 1552574"/>
              <a:gd name="connsiteY145" fmla="*/ 164779 h 615933"/>
              <a:gd name="connsiteX146" fmla="*/ 1466382 w 1552574"/>
              <a:gd name="connsiteY146" fmla="*/ 203985 h 615933"/>
              <a:gd name="connsiteX147" fmla="*/ 1238985 w 1552574"/>
              <a:gd name="connsiteY147" fmla="*/ 203985 h 615933"/>
              <a:gd name="connsiteX148" fmla="*/ 1252315 w 1552574"/>
              <a:gd name="connsiteY148" fmla="*/ 164779 h 615933"/>
              <a:gd name="connsiteX149" fmla="*/ 1466382 w 1552574"/>
              <a:gd name="connsiteY149" fmla="*/ 164779 h 615933"/>
              <a:gd name="connsiteX150" fmla="*/ 1162925 w 1552574"/>
              <a:gd name="connsiteY150" fmla="*/ 164779 h 615933"/>
              <a:gd name="connsiteX151" fmla="*/ 1176255 w 1552574"/>
              <a:gd name="connsiteY151" fmla="*/ 203985 h 615933"/>
              <a:gd name="connsiteX152" fmla="*/ 948857 w 1552574"/>
              <a:gd name="connsiteY152" fmla="*/ 203985 h 615933"/>
              <a:gd name="connsiteX153" fmla="*/ 948857 w 1552574"/>
              <a:gd name="connsiteY153" fmla="*/ 164779 h 615933"/>
              <a:gd name="connsiteX154" fmla="*/ 1162925 w 1552574"/>
              <a:gd name="connsiteY154" fmla="*/ 164779 h 615933"/>
              <a:gd name="connsiteX155" fmla="*/ 301951 w 1552574"/>
              <a:gd name="connsiteY155" fmla="*/ 82837 h 615933"/>
              <a:gd name="connsiteX156" fmla="*/ 301951 w 1552574"/>
              <a:gd name="connsiteY156" fmla="*/ 122043 h 615933"/>
              <a:gd name="connsiteX157" fmla="*/ 62 w 1552574"/>
              <a:gd name="connsiteY157" fmla="*/ 122043 h 615933"/>
              <a:gd name="connsiteX158" fmla="*/ 62 w 1552574"/>
              <a:gd name="connsiteY158" fmla="*/ 82837 h 615933"/>
              <a:gd name="connsiteX159" fmla="*/ 301951 w 1552574"/>
              <a:gd name="connsiteY159" fmla="*/ 82837 h 615933"/>
              <a:gd name="connsiteX160" fmla="*/ 804970 w 1552574"/>
              <a:gd name="connsiteY160" fmla="*/ 82837 h 615933"/>
              <a:gd name="connsiteX161" fmla="*/ 821436 w 1552574"/>
              <a:gd name="connsiteY161" fmla="*/ 122043 h 615933"/>
              <a:gd name="connsiteX162" fmla="*/ 821436 w 1552574"/>
              <a:gd name="connsiteY162" fmla="*/ 122043 h 615933"/>
              <a:gd name="connsiteX163" fmla="*/ 345078 w 1552574"/>
              <a:gd name="connsiteY163" fmla="*/ 122043 h 615933"/>
              <a:gd name="connsiteX164" fmla="*/ 345078 w 1552574"/>
              <a:gd name="connsiteY164" fmla="*/ 82837 h 615933"/>
              <a:gd name="connsiteX165" fmla="*/ 1552637 w 1552574"/>
              <a:gd name="connsiteY165" fmla="*/ 82445 h 615933"/>
              <a:gd name="connsiteX166" fmla="*/ 1552637 w 1552574"/>
              <a:gd name="connsiteY166" fmla="*/ 121651 h 615933"/>
              <a:gd name="connsiteX167" fmla="*/ 1267214 w 1552574"/>
              <a:gd name="connsiteY167" fmla="*/ 121651 h 615933"/>
              <a:gd name="connsiteX168" fmla="*/ 1280936 w 1552574"/>
              <a:gd name="connsiteY168" fmla="*/ 82445 h 615933"/>
              <a:gd name="connsiteX169" fmla="*/ 1552637 w 1552574"/>
              <a:gd name="connsiteY169" fmla="*/ 82445 h 615933"/>
              <a:gd name="connsiteX170" fmla="*/ 1134304 w 1552574"/>
              <a:gd name="connsiteY170" fmla="*/ 82445 h 615933"/>
              <a:gd name="connsiteX171" fmla="*/ 1148026 w 1552574"/>
              <a:gd name="connsiteY171" fmla="*/ 121651 h 615933"/>
              <a:gd name="connsiteX172" fmla="*/ 862603 w 1552574"/>
              <a:gd name="connsiteY172" fmla="*/ 121651 h 615933"/>
              <a:gd name="connsiteX173" fmla="*/ 862603 w 1552574"/>
              <a:gd name="connsiteY173" fmla="*/ 82445 h 615933"/>
              <a:gd name="connsiteX174" fmla="*/ 1134304 w 1552574"/>
              <a:gd name="connsiteY174" fmla="*/ 82445 h 615933"/>
              <a:gd name="connsiteX175" fmla="*/ 301951 w 1552574"/>
              <a:gd name="connsiteY175" fmla="*/ 504 h 615933"/>
              <a:gd name="connsiteX176" fmla="*/ 301951 w 1552574"/>
              <a:gd name="connsiteY176" fmla="*/ 39710 h 615933"/>
              <a:gd name="connsiteX177" fmla="*/ 62 w 1552574"/>
              <a:gd name="connsiteY177" fmla="*/ 39710 h 615933"/>
              <a:gd name="connsiteX178" fmla="*/ 62 w 1552574"/>
              <a:gd name="connsiteY178" fmla="*/ 504 h 615933"/>
              <a:gd name="connsiteX179" fmla="*/ 301951 w 1552574"/>
              <a:gd name="connsiteY179" fmla="*/ 504 h 615933"/>
              <a:gd name="connsiteX180" fmla="*/ 662650 w 1552574"/>
              <a:gd name="connsiteY180" fmla="*/ 504 h 615933"/>
              <a:gd name="connsiteX181" fmla="*/ 666856 w 1552574"/>
              <a:gd name="connsiteY181" fmla="*/ 556 h 615933"/>
              <a:gd name="connsiteX182" fmla="*/ 769292 w 1552574"/>
              <a:gd name="connsiteY182" fmla="*/ 39710 h 615933"/>
              <a:gd name="connsiteX183" fmla="*/ 769292 w 1552574"/>
              <a:gd name="connsiteY183" fmla="*/ 39710 h 615933"/>
              <a:gd name="connsiteX184" fmla="*/ 345078 w 1552574"/>
              <a:gd name="connsiteY184" fmla="*/ 39710 h 615933"/>
              <a:gd name="connsiteX185" fmla="*/ 345078 w 1552574"/>
              <a:gd name="connsiteY185" fmla="*/ 504 h 615933"/>
              <a:gd name="connsiteX186" fmla="*/ 662650 w 1552574"/>
              <a:gd name="connsiteY186" fmla="*/ 504 h 615933"/>
              <a:gd name="connsiteX187" fmla="*/ 1552637 w 1552574"/>
              <a:gd name="connsiteY187" fmla="*/ 111 h 615933"/>
              <a:gd name="connsiteX188" fmla="*/ 1552637 w 1552574"/>
              <a:gd name="connsiteY188" fmla="*/ 39318 h 615933"/>
              <a:gd name="connsiteX189" fmla="*/ 1295834 w 1552574"/>
              <a:gd name="connsiteY189" fmla="*/ 39318 h 615933"/>
              <a:gd name="connsiteX190" fmla="*/ 1309557 w 1552574"/>
              <a:gd name="connsiteY190" fmla="*/ 111 h 615933"/>
              <a:gd name="connsiteX191" fmla="*/ 1552637 w 1552574"/>
              <a:gd name="connsiteY191" fmla="*/ 111 h 615933"/>
              <a:gd name="connsiteX192" fmla="*/ 1105683 w 1552574"/>
              <a:gd name="connsiteY192" fmla="*/ 111 h 615933"/>
              <a:gd name="connsiteX193" fmla="*/ 1119405 w 1552574"/>
              <a:gd name="connsiteY193" fmla="*/ 39318 h 615933"/>
              <a:gd name="connsiteX194" fmla="*/ 862603 w 1552574"/>
              <a:gd name="connsiteY194" fmla="*/ 39318 h 615933"/>
              <a:gd name="connsiteX195" fmla="*/ 862603 w 1552574"/>
              <a:gd name="connsiteY195" fmla="*/ 111 h 615933"/>
              <a:gd name="connsiteX196" fmla="*/ 1105683 w 1552574"/>
              <a:gd name="connsiteY196" fmla="*/ 111 h 61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Lst>
            <a:rect l="l" t="t" r="r" b="b"/>
            <a:pathLst>
              <a:path w="1552574" h="615933">
                <a:moveTo>
                  <a:pt x="301951" y="576838"/>
                </a:moveTo>
                <a:lnTo>
                  <a:pt x="301951" y="616045"/>
                </a:lnTo>
                <a:lnTo>
                  <a:pt x="62" y="616045"/>
                </a:lnTo>
                <a:lnTo>
                  <a:pt x="62" y="576838"/>
                </a:lnTo>
                <a:lnTo>
                  <a:pt x="301951" y="576838"/>
                </a:lnTo>
                <a:close/>
                <a:moveTo>
                  <a:pt x="769292" y="576838"/>
                </a:moveTo>
                <a:cubicBezTo>
                  <a:pt x="740671" y="601146"/>
                  <a:pt x="703425" y="616045"/>
                  <a:pt x="662650" y="616045"/>
                </a:cubicBezTo>
                <a:lnTo>
                  <a:pt x="662650" y="616045"/>
                </a:lnTo>
                <a:lnTo>
                  <a:pt x="345078" y="616045"/>
                </a:lnTo>
                <a:lnTo>
                  <a:pt x="345078" y="576838"/>
                </a:lnTo>
                <a:close/>
                <a:moveTo>
                  <a:pt x="1078239" y="576446"/>
                </a:moveTo>
                <a:lnTo>
                  <a:pt x="1078239" y="615653"/>
                </a:lnTo>
                <a:lnTo>
                  <a:pt x="862603" y="615653"/>
                </a:lnTo>
                <a:lnTo>
                  <a:pt x="862603" y="576446"/>
                </a:lnTo>
                <a:lnTo>
                  <a:pt x="1078239" y="576446"/>
                </a:lnTo>
                <a:close/>
                <a:moveTo>
                  <a:pt x="1552637" y="576446"/>
                </a:moveTo>
                <a:lnTo>
                  <a:pt x="1552637" y="615653"/>
                </a:lnTo>
                <a:lnTo>
                  <a:pt x="1337001" y="615653"/>
                </a:lnTo>
                <a:lnTo>
                  <a:pt x="1337001" y="576446"/>
                </a:lnTo>
                <a:lnTo>
                  <a:pt x="1552637" y="576446"/>
                </a:lnTo>
                <a:close/>
                <a:moveTo>
                  <a:pt x="1221342" y="576446"/>
                </a:moveTo>
                <a:lnTo>
                  <a:pt x="1207620" y="615261"/>
                </a:lnTo>
                <a:lnTo>
                  <a:pt x="1193898" y="576446"/>
                </a:lnTo>
                <a:lnTo>
                  <a:pt x="1221342" y="576446"/>
                </a:lnTo>
                <a:close/>
                <a:moveTo>
                  <a:pt x="821829" y="494505"/>
                </a:moveTo>
                <a:cubicBezTo>
                  <a:pt x="817908" y="508227"/>
                  <a:pt x="812419" y="521557"/>
                  <a:pt x="805362" y="533711"/>
                </a:cubicBezTo>
                <a:lnTo>
                  <a:pt x="805362" y="533711"/>
                </a:lnTo>
                <a:lnTo>
                  <a:pt x="345078" y="533711"/>
                </a:lnTo>
                <a:lnTo>
                  <a:pt x="345078" y="494505"/>
                </a:lnTo>
                <a:close/>
                <a:moveTo>
                  <a:pt x="301951" y="494505"/>
                </a:moveTo>
                <a:lnTo>
                  <a:pt x="301951" y="533711"/>
                </a:lnTo>
                <a:lnTo>
                  <a:pt x="62" y="533711"/>
                </a:lnTo>
                <a:lnTo>
                  <a:pt x="62" y="494505"/>
                </a:lnTo>
                <a:lnTo>
                  <a:pt x="301951" y="494505"/>
                </a:lnTo>
                <a:close/>
                <a:moveTo>
                  <a:pt x="1078239" y="494113"/>
                </a:moveTo>
                <a:lnTo>
                  <a:pt x="1078239" y="533319"/>
                </a:lnTo>
                <a:lnTo>
                  <a:pt x="862603" y="533319"/>
                </a:lnTo>
                <a:lnTo>
                  <a:pt x="862603" y="494113"/>
                </a:lnTo>
                <a:lnTo>
                  <a:pt x="1078239" y="494113"/>
                </a:lnTo>
                <a:close/>
                <a:moveTo>
                  <a:pt x="1552637" y="494113"/>
                </a:moveTo>
                <a:lnTo>
                  <a:pt x="1552637" y="533319"/>
                </a:lnTo>
                <a:lnTo>
                  <a:pt x="1337001" y="533319"/>
                </a:lnTo>
                <a:lnTo>
                  <a:pt x="1337001" y="494113"/>
                </a:lnTo>
                <a:lnTo>
                  <a:pt x="1552637" y="494113"/>
                </a:lnTo>
                <a:close/>
                <a:moveTo>
                  <a:pt x="1250355" y="494113"/>
                </a:moveTo>
                <a:lnTo>
                  <a:pt x="1236633" y="533319"/>
                </a:lnTo>
                <a:lnTo>
                  <a:pt x="1178607" y="533319"/>
                </a:lnTo>
                <a:lnTo>
                  <a:pt x="1164885" y="494113"/>
                </a:lnTo>
                <a:lnTo>
                  <a:pt x="1250355" y="494113"/>
                </a:lnTo>
                <a:close/>
                <a:moveTo>
                  <a:pt x="215697" y="412171"/>
                </a:moveTo>
                <a:lnTo>
                  <a:pt x="215697" y="451378"/>
                </a:lnTo>
                <a:lnTo>
                  <a:pt x="86316" y="451378"/>
                </a:lnTo>
                <a:lnTo>
                  <a:pt x="86316" y="412171"/>
                </a:lnTo>
                <a:lnTo>
                  <a:pt x="215697" y="412171"/>
                </a:lnTo>
                <a:close/>
                <a:moveTo>
                  <a:pt x="560714" y="412171"/>
                </a:moveTo>
                <a:lnTo>
                  <a:pt x="560714" y="451378"/>
                </a:lnTo>
                <a:lnTo>
                  <a:pt x="431332" y="451378"/>
                </a:lnTo>
                <a:lnTo>
                  <a:pt x="431332" y="412171"/>
                </a:lnTo>
                <a:lnTo>
                  <a:pt x="560714" y="412171"/>
                </a:lnTo>
                <a:close/>
                <a:moveTo>
                  <a:pt x="822613" y="412171"/>
                </a:moveTo>
                <a:cubicBezTo>
                  <a:pt x="825749" y="424717"/>
                  <a:pt x="827317" y="438047"/>
                  <a:pt x="827317" y="451378"/>
                </a:cubicBezTo>
                <a:lnTo>
                  <a:pt x="827317" y="451378"/>
                </a:lnTo>
                <a:lnTo>
                  <a:pt x="690095" y="451378"/>
                </a:lnTo>
                <a:lnTo>
                  <a:pt x="690095" y="412171"/>
                </a:lnTo>
                <a:close/>
                <a:moveTo>
                  <a:pt x="1078239" y="411779"/>
                </a:moveTo>
                <a:lnTo>
                  <a:pt x="1078239" y="450986"/>
                </a:lnTo>
                <a:lnTo>
                  <a:pt x="948857" y="450986"/>
                </a:lnTo>
                <a:lnTo>
                  <a:pt x="948857" y="411779"/>
                </a:lnTo>
                <a:lnTo>
                  <a:pt x="1078239" y="411779"/>
                </a:lnTo>
                <a:close/>
                <a:moveTo>
                  <a:pt x="1466382" y="411779"/>
                </a:moveTo>
                <a:lnTo>
                  <a:pt x="1466382" y="450986"/>
                </a:lnTo>
                <a:lnTo>
                  <a:pt x="1337001" y="450986"/>
                </a:lnTo>
                <a:lnTo>
                  <a:pt x="1337001" y="411779"/>
                </a:lnTo>
                <a:lnTo>
                  <a:pt x="1466382" y="411779"/>
                </a:lnTo>
                <a:close/>
                <a:moveTo>
                  <a:pt x="1279368" y="411779"/>
                </a:moveTo>
                <a:lnTo>
                  <a:pt x="1265645" y="450986"/>
                </a:lnTo>
                <a:lnTo>
                  <a:pt x="1149594" y="450986"/>
                </a:lnTo>
                <a:lnTo>
                  <a:pt x="1135872" y="411779"/>
                </a:lnTo>
                <a:lnTo>
                  <a:pt x="1279368" y="411779"/>
                </a:lnTo>
                <a:close/>
                <a:moveTo>
                  <a:pt x="215697" y="329838"/>
                </a:moveTo>
                <a:lnTo>
                  <a:pt x="215697" y="369044"/>
                </a:lnTo>
                <a:lnTo>
                  <a:pt x="86316" y="369044"/>
                </a:lnTo>
                <a:lnTo>
                  <a:pt x="86316" y="329838"/>
                </a:lnTo>
                <a:lnTo>
                  <a:pt x="215697" y="329838"/>
                </a:lnTo>
                <a:close/>
                <a:moveTo>
                  <a:pt x="773605" y="329838"/>
                </a:moveTo>
                <a:cubicBezTo>
                  <a:pt x="786151" y="340815"/>
                  <a:pt x="796736" y="354146"/>
                  <a:pt x="805362" y="369044"/>
                </a:cubicBezTo>
                <a:lnTo>
                  <a:pt x="805362" y="369044"/>
                </a:lnTo>
                <a:lnTo>
                  <a:pt x="431332" y="369044"/>
                </a:lnTo>
                <a:lnTo>
                  <a:pt x="431332" y="329838"/>
                </a:lnTo>
                <a:close/>
                <a:moveTo>
                  <a:pt x="1078239" y="329446"/>
                </a:moveTo>
                <a:lnTo>
                  <a:pt x="1078239" y="368652"/>
                </a:lnTo>
                <a:lnTo>
                  <a:pt x="948857" y="368652"/>
                </a:lnTo>
                <a:lnTo>
                  <a:pt x="948857" y="329446"/>
                </a:lnTo>
                <a:lnTo>
                  <a:pt x="1078239" y="329446"/>
                </a:lnTo>
                <a:close/>
                <a:moveTo>
                  <a:pt x="1466382" y="329446"/>
                </a:moveTo>
                <a:lnTo>
                  <a:pt x="1466382" y="368652"/>
                </a:lnTo>
                <a:lnTo>
                  <a:pt x="1337001" y="368652"/>
                </a:lnTo>
                <a:lnTo>
                  <a:pt x="1337001" y="329446"/>
                </a:lnTo>
                <a:lnTo>
                  <a:pt x="1466382" y="329446"/>
                </a:lnTo>
                <a:close/>
                <a:moveTo>
                  <a:pt x="1308773" y="329446"/>
                </a:moveTo>
                <a:lnTo>
                  <a:pt x="1294658" y="368652"/>
                </a:lnTo>
                <a:lnTo>
                  <a:pt x="1120582" y="368652"/>
                </a:lnTo>
                <a:lnTo>
                  <a:pt x="1106467" y="329446"/>
                </a:lnTo>
                <a:lnTo>
                  <a:pt x="1308773" y="329446"/>
                </a:lnTo>
                <a:close/>
                <a:moveTo>
                  <a:pt x="215697" y="247504"/>
                </a:moveTo>
                <a:lnTo>
                  <a:pt x="215697" y="286711"/>
                </a:lnTo>
                <a:lnTo>
                  <a:pt x="86316" y="286711"/>
                </a:lnTo>
                <a:lnTo>
                  <a:pt x="86316" y="247504"/>
                </a:lnTo>
                <a:lnTo>
                  <a:pt x="215697" y="247504"/>
                </a:lnTo>
                <a:close/>
                <a:moveTo>
                  <a:pt x="805362" y="247504"/>
                </a:moveTo>
                <a:cubicBezTo>
                  <a:pt x="796736" y="262010"/>
                  <a:pt x="786151" y="275341"/>
                  <a:pt x="773605" y="286711"/>
                </a:cubicBezTo>
                <a:lnTo>
                  <a:pt x="773605" y="286711"/>
                </a:lnTo>
                <a:lnTo>
                  <a:pt x="431332" y="286711"/>
                </a:lnTo>
                <a:lnTo>
                  <a:pt x="431332" y="247504"/>
                </a:lnTo>
                <a:close/>
                <a:moveTo>
                  <a:pt x="1466382" y="247112"/>
                </a:moveTo>
                <a:lnTo>
                  <a:pt x="1466382" y="286318"/>
                </a:lnTo>
                <a:lnTo>
                  <a:pt x="1337001" y="286318"/>
                </a:lnTo>
                <a:lnTo>
                  <a:pt x="1337001" y="249072"/>
                </a:lnTo>
                <a:lnTo>
                  <a:pt x="1323671" y="286318"/>
                </a:lnTo>
                <a:lnTo>
                  <a:pt x="1210364" y="286318"/>
                </a:lnTo>
                <a:lnTo>
                  <a:pt x="1223695" y="247112"/>
                </a:lnTo>
                <a:lnTo>
                  <a:pt x="1466382" y="247112"/>
                </a:lnTo>
                <a:close/>
                <a:moveTo>
                  <a:pt x="1191545" y="247112"/>
                </a:moveTo>
                <a:lnTo>
                  <a:pt x="1204875" y="286318"/>
                </a:lnTo>
                <a:lnTo>
                  <a:pt x="1091569" y="286318"/>
                </a:lnTo>
                <a:lnTo>
                  <a:pt x="1078239" y="249072"/>
                </a:lnTo>
                <a:lnTo>
                  <a:pt x="1078239" y="286318"/>
                </a:lnTo>
                <a:lnTo>
                  <a:pt x="948857" y="286318"/>
                </a:lnTo>
                <a:lnTo>
                  <a:pt x="948857" y="247112"/>
                </a:lnTo>
                <a:lnTo>
                  <a:pt x="1191545" y="247112"/>
                </a:lnTo>
                <a:close/>
                <a:moveTo>
                  <a:pt x="215697" y="165171"/>
                </a:moveTo>
                <a:lnTo>
                  <a:pt x="215697" y="204377"/>
                </a:lnTo>
                <a:lnTo>
                  <a:pt x="86316" y="204377"/>
                </a:lnTo>
                <a:lnTo>
                  <a:pt x="86316" y="165171"/>
                </a:lnTo>
                <a:lnTo>
                  <a:pt x="215697" y="165171"/>
                </a:lnTo>
                <a:close/>
                <a:moveTo>
                  <a:pt x="560714" y="165171"/>
                </a:moveTo>
                <a:lnTo>
                  <a:pt x="560714" y="204377"/>
                </a:lnTo>
                <a:lnTo>
                  <a:pt x="431332" y="204377"/>
                </a:lnTo>
                <a:lnTo>
                  <a:pt x="431332" y="165171"/>
                </a:lnTo>
                <a:lnTo>
                  <a:pt x="560714" y="165171"/>
                </a:lnTo>
                <a:close/>
                <a:moveTo>
                  <a:pt x="827317" y="165171"/>
                </a:moveTo>
                <a:cubicBezTo>
                  <a:pt x="827317" y="178501"/>
                  <a:pt x="825749" y="191831"/>
                  <a:pt x="822613" y="204377"/>
                </a:cubicBezTo>
                <a:lnTo>
                  <a:pt x="822613" y="204377"/>
                </a:lnTo>
                <a:lnTo>
                  <a:pt x="690095" y="204377"/>
                </a:lnTo>
                <a:lnTo>
                  <a:pt x="690095" y="165171"/>
                </a:lnTo>
                <a:close/>
                <a:moveTo>
                  <a:pt x="1466382" y="164779"/>
                </a:moveTo>
                <a:lnTo>
                  <a:pt x="1466382" y="203985"/>
                </a:lnTo>
                <a:lnTo>
                  <a:pt x="1238985" y="203985"/>
                </a:lnTo>
                <a:lnTo>
                  <a:pt x="1252315" y="164779"/>
                </a:lnTo>
                <a:lnTo>
                  <a:pt x="1466382" y="164779"/>
                </a:lnTo>
                <a:close/>
                <a:moveTo>
                  <a:pt x="1162925" y="164779"/>
                </a:moveTo>
                <a:lnTo>
                  <a:pt x="1176255" y="203985"/>
                </a:lnTo>
                <a:lnTo>
                  <a:pt x="948857" y="203985"/>
                </a:lnTo>
                <a:lnTo>
                  <a:pt x="948857" y="164779"/>
                </a:lnTo>
                <a:lnTo>
                  <a:pt x="1162925" y="164779"/>
                </a:lnTo>
                <a:close/>
                <a:moveTo>
                  <a:pt x="301951" y="82837"/>
                </a:moveTo>
                <a:lnTo>
                  <a:pt x="301951" y="122043"/>
                </a:lnTo>
                <a:lnTo>
                  <a:pt x="62" y="122043"/>
                </a:lnTo>
                <a:lnTo>
                  <a:pt x="62" y="82837"/>
                </a:lnTo>
                <a:lnTo>
                  <a:pt x="301951" y="82837"/>
                </a:lnTo>
                <a:close/>
                <a:moveTo>
                  <a:pt x="804970" y="82837"/>
                </a:moveTo>
                <a:cubicBezTo>
                  <a:pt x="812027" y="94991"/>
                  <a:pt x="817516" y="108321"/>
                  <a:pt x="821436" y="122043"/>
                </a:cubicBezTo>
                <a:lnTo>
                  <a:pt x="821436" y="122043"/>
                </a:lnTo>
                <a:lnTo>
                  <a:pt x="345078" y="122043"/>
                </a:lnTo>
                <a:lnTo>
                  <a:pt x="345078" y="82837"/>
                </a:lnTo>
                <a:close/>
                <a:moveTo>
                  <a:pt x="1552637" y="82445"/>
                </a:moveTo>
                <a:lnTo>
                  <a:pt x="1552637" y="121651"/>
                </a:lnTo>
                <a:lnTo>
                  <a:pt x="1267214" y="121651"/>
                </a:lnTo>
                <a:lnTo>
                  <a:pt x="1280936" y="82445"/>
                </a:lnTo>
                <a:lnTo>
                  <a:pt x="1552637" y="82445"/>
                </a:lnTo>
                <a:close/>
                <a:moveTo>
                  <a:pt x="1134304" y="82445"/>
                </a:moveTo>
                <a:lnTo>
                  <a:pt x="1148026" y="121651"/>
                </a:lnTo>
                <a:lnTo>
                  <a:pt x="862603" y="121651"/>
                </a:lnTo>
                <a:lnTo>
                  <a:pt x="862603" y="82445"/>
                </a:lnTo>
                <a:lnTo>
                  <a:pt x="1134304" y="82445"/>
                </a:lnTo>
                <a:close/>
                <a:moveTo>
                  <a:pt x="301951" y="504"/>
                </a:moveTo>
                <a:lnTo>
                  <a:pt x="301951" y="39710"/>
                </a:lnTo>
                <a:lnTo>
                  <a:pt x="62" y="39710"/>
                </a:lnTo>
                <a:lnTo>
                  <a:pt x="62" y="504"/>
                </a:lnTo>
                <a:lnTo>
                  <a:pt x="301951" y="504"/>
                </a:lnTo>
                <a:close/>
                <a:moveTo>
                  <a:pt x="662650" y="504"/>
                </a:moveTo>
                <a:lnTo>
                  <a:pt x="666856" y="556"/>
                </a:lnTo>
                <a:cubicBezTo>
                  <a:pt x="705983" y="1542"/>
                  <a:pt x="741658" y="16240"/>
                  <a:pt x="769292" y="39710"/>
                </a:cubicBezTo>
                <a:lnTo>
                  <a:pt x="769292" y="39710"/>
                </a:lnTo>
                <a:lnTo>
                  <a:pt x="345078" y="39710"/>
                </a:lnTo>
                <a:lnTo>
                  <a:pt x="345078" y="504"/>
                </a:lnTo>
                <a:lnTo>
                  <a:pt x="662650" y="504"/>
                </a:lnTo>
                <a:close/>
                <a:moveTo>
                  <a:pt x="1552637" y="111"/>
                </a:moveTo>
                <a:lnTo>
                  <a:pt x="1552637" y="39318"/>
                </a:lnTo>
                <a:lnTo>
                  <a:pt x="1295834" y="39318"/>
                </a:lnTo>
                <a:lnTo>
                  <a:pt x="1309557" y="111"/>
                </a:lnTo>
                <a:lnTo>
                  <a:pt x="1552637" y="111"/>
                </a:lnTo>
                <a:close/>
                <a:moveTo>
                  <a:pt x="1105683" y="111"/>
                </a:moveTo>
                <a:lnTo>
                  <a:pt x="1119405" y="39318"/>
                </a:lnTo>
                <a:lnTo>
                  <a:pt x="862603" y="39318"/>
                </a:lnTo>
                <a:lnTo>
                  <a:pt x="862603" y="111"/>
                </a:lnTo>
                <a:lnTo>
                  <a:pt x="1105683" y="111"/>
                </a:lnTo>
                <a:close/>
              </a:path>
            </a:pathLst>
          </a:custGeom>
          <a:solidFill>
            <a:schemeClr val="bg1"/>
          </a:solidFill>
          <a:ln w="9525" cap="flat">
            <a:noFill/>
            <a:prstDash val="solid"/>
            <a:miter/>
          </a:ln>
        </p:spPr>
        <p:txBody>
          <a:bodyPr rtlCol="0" anchor="ctr"/>
          <a:lstStyle/>
          <a:p>
            <a:endParaRPr lang="en-UA"/>
          </a:p>
        </p:txBody>
      </p:sp>
    </p:spTree>
    <p:extLst>
      <p:ext uri="{BB962C8B-B14F-4D97-AF65-F5344CB8AC3E}">
        <p14:creationId xmlns:p14="http://schemas.microsoft.com/office/powerpoint/2010/main" val="4195384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End slide 2">
    <p:bg>
      <p:bgPr>
        <a:solidFill>
          <a:srgbClr val="E0E0E0"/>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777D056-418A-AF4E-AAAD-29642B57C019}"/>
              </a:ext>
            </a:extLst>
          </p:cNvPr>
          <p:cNvSpPr/>
          <p:nvPr userDrawn="1"/>
        </p:nvSpPr>
        <p:spPr bwMode="auto">
          <a:xfrm>
            <a:off x="0" y="0"/>
            <a:ext cx="24387175" cy="13716000"/>
          </a:xfrm>
          <a:prstGeom prst="rect">
            <a:avLst/>
          </a:prstGeom>
          <a:solidFill>
            <a:srgbClr val="E0E0E0"/>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43" name="Freeform 42">
            <a:extLst>
              <a:ext uri="{FF2B5EF4-FFF2-40B4-BE49-F238E27FC236}">
                <a16:creationId xmlns:a16="http://schemas.microsoft.com/office/drawing/2014/main" id="{157FBFE8-37E4-0C4B-8097-8251332BCA98}"/>
              </a:ext>
            </a:extLst>
          </p:cNvPr>
          <p:cNvSpPr/>
          <p:nvPr/>
        </p:nvSpPr>
        <p:spPr>
          <a:xfrm>
            <a:off x="10456632" y="6168459"/>
            <a:ext cx="3473912" cy="1379082"/>
          </a:xfrm>
          <a:custGeom>
            <a:avLst/>
            <a:gdLst>
              <a:gd name="connsiteX0" fmla="*/ 924728 w 1073961"/>
              <a:gd name="connsiteY0" fmla="*/ 396654 h 426344"/>
              <a:gd name="connsiteX1" fmla="*/ 1073951 w 1073961"/>
              <a:gd name="connsiteY1" fmla="*/ 396654 h 426344"/>
              <a:gd name="connsiteX2" fmla="*/ 1073951 w 1073961"/>
              <a:gd name="connsiteY2" fmla="*/ 426238 h 426344"/>
              <a:gd name="connsiteX3" fmla="*/ 924728 w 1073961"/>
              <a:gd name="connsiteY3" fmla="*/ 426238 h 426344"/>
              <a:gd name="connsiteX4" fmla="*/ 824914 w 1073961"/>
              <a:gd name="connsiteY4" fmla="*/ 396654 h 426344"/>
              <a:gd name="connsiteX5" fmla="*/ 845525 w 1073961"/>
              <a:gd name="connsiteY5" fmla="*/ 396654 h 426344"/>
              <a:gd name="connsiteX6" fmla="*/ 835220 w 1073961"/>
              <a:gd name="connsiteY6" fmla="*/ 426028 h 426344"/>
              <a:gd name="connsiteX7" fmla="*/ 596639 w 1073961"/>
              <a:gd name="connsiteY7" fmla="*/ 396654 h 426344"/>
              <a:gd name="connsiteX8" fmla="*/ 745753 w 1073961"/>
              <a:gd name="connsiteY8" fmla="*/ 396654 h 426344"/>
              <a:gd name="connsiteX9" fmla="*/ 745753 w 1073961"/>
              <a:gd name="connsiteY9" fmla="*/ 426238 h 426344"/>
              <a:gd name="connsiteX10" fmla="*/ 596639 w 1073961"/>
              <a:gd name="connsiteY10" fmla="*/ 426238 h 426344"/>
              <a:gd name="connsiteX11" fmla="*/ 238551 w 1073961"/>
              <a:gd name="connsiteY11" fmla="*/ 396654 h 426344"/>
              <a:gd name="connsiteX12" fmla="*/ 537738 w 1073961"/>
              <a:gd name="connsiteY12" fmla="*/ 396654 h 426344"/>
              <a:gd name="connsiteX13" fmla="*/ 460948 w 1073961"/>
              <a:gd name="connsiteY13" fmla="*/ 426344 h 426344"/>
              <a:gd name="connsiteX14" fmla="*/ 238551 w 1073961"/>
              <a:gd name="connsiteY14" fmla="*/ 426028 h 426344"/>
              <a:gd name="connsiteX15" fmla="*/ 0 w 1073961"/>
              <a:gd name="connsiteY15" fmla="*/ 396654 h 426344"/>
              <a:gd name="connsiteX16" fmla="*/ 208782 w 1073961"/>
              <a:gd name="connsiteY16" fmla="*/ 396654 h 426344"/>
              <a:gd name="connsiteX17" fmla="*/ 208782 w 1073961"/>
              <a:gd name="connsiteY17" fmla="*/ 426238 h 426344"/>
              <a:gd name="connsiteX18" fmla="*/ 0 w 1073961"/>
              <a:gd name="connsiteY18" fmla="*/ 426238 h 426344"/>
              <a:gd name="connsiteX19" fmla="*/ 924728 w 1073961"/>
              <a:gd name="connsiteY19" fmla="*/ 339928 h 426344"/>
              <a:gd name="connsiteX20" fmla="*/ 1073951 w 1073961"/>
              <a:gd name="connsiteY20" fmla="*/ 339928 h 426344"/>
              <a:gd name="connsiteX21" fmla="*/ 1073951 w 1073961"/>
              <a:gd name="connsiteY21" fmla="*/ 369617 h 426344"/>
              <a:gd name="connsiteX22" fmla="*/ 924728 w 1073961"/>
              <a:gd name="connsiteY22" fmla="*/ 369617 h 426344"/>
              <a:gd name="connsiteX23" fmla="*/ 804816 w 1073961"/>
              <a:gd name="connsiteY23" fmla="*/ 339928 h 426344"/>
              <a:gd name="connsiteX24" fmla="*/ 865547 w 1073961"/>
              <a:gd name="connsiteY24" fmla="*/ 339928 h 426344"/>
              <a:gd name="connsiteX25" fmla="*/ 854911 w 1073961"/>
              <a:gd name="connsiteY25" fmla="*/ 369617 h 426344"/>
              <a:gd name="connsiteX26" fmla="*/ 815346 w 1073961"/>
              <a:gd name="connsiteY26" fmla="*/ 369617 h 426344"/>
              <a:gd name="connsiteX27" fmla="*/ 596639 w 1073961"/>
              <a:gd name="connsiteY27" fmla="*/ 339928 h 426344"/>
              <a:gd name="connsiteX28" fmla="*/ 745753 w 1073961"/>
              <a:gd name="connsiteY28" fmla="*/ 339928 h 426344"/>
              <a:gd name="connsiteX29" fmla="*/ 745753 w 1073961"/>
              <a:gd name="connsiteY29" fmla="*/ 369617 h 426344"/>
              <a:gd name="connsiteX30" fmla="*/ 596639 w 1073961"/>
              <a:gd name="connsiteY30" fmla="*/ 369617 h 426344"/>
              <a:gd name="connsiteX31" fmla="*/ 238551 w 1073961"/>
              <a:gd name="connsiteY31" fmla="*/ 339928 h 426344"/>
              <a:gd name="connsiteX32" fmla="*/ 571561 w 1073961"/>
              <a:gd name="connsiteY32" fmla="*/ 339928 h 426344"/>
              <a:gd name="connsiteX33" fmla="*/ 559648 w 1073961"/>
              <a:gd name="connsiteY33" fmla="*/ 369618 h 426344"/>
              <a:gd name="connsiteX34" fmla="*/ 238551 w 1073961"/>
              <a:gd name="connsiteY34" fmla="*/ 369618 h 426344"/>
              <a:gd name="connsiteX35" fmla="*/ 0 w 1073961"/>
              <a:gd name="connsiteY35" fmla="*/ 339928 h 426344"/>
              <a:gd name="connsiteX36" fmla="*/ 208782 w 1073961"/>
              <a:gd name="connsiteY36" fmla="*/ 339928 h 426344"/>
              <a:gd name="connsiteX37" fmla="*/ 208782 w 1073961"/>
              <a:gd name="connsiteY37" fmla="*/ 369617 h 426344"/>
              <a:gd name="connsiteX38" fmla="*/ 0 w 1073961"/>
              <a:gd name="connsiteY38" fmla="*/ 369617 h 426344"/>
              <a:gd name="connsiteX39" fmla="*/ 924728 w 1073961"/>
              <a:gd name="connsiteY39" fmla="*/ 283314 h 426344"/>
              <a:gd name="connsiteX40" fmla="*/ 1014285 w 1073961"/>
              <a:gd name="connsiteY40" fmla="*/ 283314 h 426344"/>
              <a:gd name="connsiteX41" fmla="*/ 1014285 w 1073961"/>
              <a:gd name="connsiteY41" fmla="*/ 313003 h 426344"/>
              <a:gd name="connsiteX42" fmla="*/ 924728 w 1073961"/>
              <a:gd name="connsiteY42" fmla="*/ 313003 h 426344"/>
              <a:gd name="connsiteX43" fmla="*/ 784822 w 1073961"/>
              <a:gd name="connsiteY43" fmla="*/ 283314 h 426344"/>
              <a:gd name="connsiteX44" fmla="*/ 885651 w 1073961"/>
              <a:gd name="connsiteY44" fmla="*/ 283314 h 426344"/>
              <a:gd name="connsiteX45" fmla="*/ 875121 w 1073961"/>
              <a:gd name="connsiteY45" fmla="*/ 313003 h 426344"/>
              <a:gd name="connsiteX46" fmla="*/ 795352 w 1073961"/>
              <a:gd name="connsiteY46" fmla="*/ 313003 h 426344"/>
              <a:gd name="connsiteX47" fmla="*/ 656019 w 1073961"/>
              <a:gd name="connsiteY47" fmla="*/ 283314 h 426344"/>
              <a:gd name="connsiteX48" fmla="*/ 745573 w 1073961"/>
              <a:gd name="connsiteY48" fmla="*/ 283314 h 426344"/>
              <a:gd name="connsiteX49" fmla="*/ 745573 w 1073961"/>
              <a:gd name="connsiteY49" fmla="*/ 313003 h 426344"/>
              <a:gd name="connsiteX50" fmla="*/ 656019 w 1073961"/>
              <a:gd name="connsiteY50" fmla="*/ 313003 h 426344"/>
              <a:gd name="connsiteX51" fmla="*/ 477338 w 1073961"/>
              <a:gd name="connsiteY51" fmla="*/ 283314 h 426344"/>
              <a:gd name="connsiteX52" fmla="*/ 570934 w 1073961"/>
              <a:gd name="connsiteY52" fmla="*/ 283314 h 426344"/>
              <a:gd name="connsiteX53" fmla="*/ 574976 w 1073961"/>
              <a:gd name="connsiteY53" fmla="*/ 313003 h 426344"/>
              <a:gd name="connsiteX54" fmla="*/ 477338 w 1073961"/>
              <a:gd name="connsiteY54" fmla="*/ 313003 h 426344"/>
              <a:gd name="connsiteX55" fmla="*/ 298269 w 1073961"/>
              <a:gd name="connsiteY55" fmla="*/ 283314 h 426344"/>
              <a:gd name="connsiteX56" fmla="*/ 387717 w 1073961"/>
              <a:gd name="connsiteY56" fmla="*/ 283314 h 426344"/>
              <a:gd name="connsiteX57" fmla="*/ 387717 w 1073961"/>
              <a:gd name="connsiteY57" fmla="*/ 313003 h 426344"/>
              <a:gd name="connsiteX58" fmla="*/ 298269 w 1073961"/>
              <a:gd name="connsiteY58" fmla="*/ 313003 h 426344"/>
              <a:gd name="connsiteX59" fmla="*/ 59380 w 1073961"/>
              <a:gd name="connsiteY59" fmla="*/ 283314 h 426344"/>
              <a:gd name="connsiteX60" fmla="*/ 148934 w 1073961"/>
              <a:gd name="connsiteY60" fmla="*/ 283314 h 426344"/>
              <a:gd name="connsiteX61" fmla="*/ 148934 w 1073961"/>
              <a:gd name="connsiteY61" fmla="*/ 313003 h 426344"/>
              <a:gd name="connsiteX62" fmla="*/ 59380 w 1073961"/>
              <a:gd name="connsiteY62" fmla="*/ 313003 h 426344"/>
              <a:gd name="connsiteX63" fmla="*/ 924728 w 1073961"/>
              <a:gd name="connsiteY63" fmla="*/ 226671 h 426344"/>
              <a:gd name="connsiteX64" fmla="*/ 1014285 w 1073961"/>
              <a:gd name="connsiteY64" fmla="*/ 226671 h 426344"/>
              <a:gd name="connsiteX65" fmla="*/ 1014285 w 1073961"/>
              <a:gd name="connsiteY65" fmla="*/ 256361 h 426344"/>
              <a:gd name="connsiteX66" fmla="*/ 924728 w 1073961"/>
              <a:gd name="connsiteY66" fmla="*/ 256361 h 426344"/>
              <a:gd name="connsiteX67" fmla="*/ 765077 w 1073961"/>
              <a:gd name="connsiteY67" fmla="*/ 226671 h 426344"/>
              <a:gd name="connsiteX68" fmla="*/ 905471 w 1073961"/>
              <a:gd name="connsiteY68" fmla="*/ 226671 h 426344"/>
              <a:gd name="connsiteX69" fmla="*/ 895260 w 1073961"/>
              <a:gd name="connsiteY69" fmla="*/ 256361 h 426344"/>
              <a:gd name="connsiteX70" fmla="*/ 775394 w 1073961"/>
              <a:gd name="connsiteY70" fmla="*/ 256361 h 426344"/>
              <a:gd name="connsiteX71" fmla="*/ 656019 w 1073961"/>
              <a:gd name="connsiteY71" fmla="*/ 226671 h 426344"/>
              <a:gd name="connsiteX72" fmla="*/ 745573 w 1073961"/>
              <a:gd name="connsiteY72" fmla="*/ 226671 h 426344"/>
              <a:gd name="connsiteX73" fmla="*/ 745573 w 1073961"/>
              <a:gd name="connsiteY73" fmla="*/ 256361 h 426344"/>
              <a:gd name="connsiteX74" fmla="*/ 656019 w 1073961"/>
              <a:gd name="connsiteY74" fmla="*/ 256361 h 426344"/>
              <a:gd name="connsiteX75" fmla="*/ 298269 w 1073961"/>
              <a:gd name="connsiteY75" fmla="*/ 226671 h 426344"/>
              <a:gd name="connsiteX76" fmla="*/ 534705 w 1073961"/>
              <a:gd name="connsiteY76" fmla="*/ 226671 h 426344"/>
              <a:gd name="connsiteX77" fmla="*/ 559699 w 1073961"/>
              <a:gd name="connsiteY77" fmla="*/ 256361 h 426344"/>
              <a:gd name="connsiteX78" fmla="*/ 298269 w 1073961"/>
              <a:gd name="connsiteY78" fmla="*/ 256361 h 426344"/>
              <a:gd name="connsiteX79" fmla="*/ 59380 w 1073961"/>
              <a:gd name="connsiteY79" fmla="*/ 226671 h 426344"/>
              <a:gd name="connsiteX80" fmla="*/ 148934 w 1073961"/>
              <a:gd name="connsiteY80" fmla="*/ 226671 h 426344"/>
              <a:gd name="connsiteX81" fmla="*/ 148934 w 1073961"/>
              <a:gd name="connsiteY81" fmla="*/ 256361 h 426344"/>
              <a:gd name="connsiteX82" fmla="*/ 59380 w 1073961"/>
              <a:gd name="connsiteY82" fmla="*/ 256361 h 426344"/>
              <a:gd name="connsiteX83" fmla="*/ 656019 w 1073961"/>
              <a:gd name="connsiteY83" fmla="*/ 170001 h 426344"/>
              <a:gd name="connsiteX84" fmla="*/ 745573 w 1073961"/>
              <a:gd name="connsiteY84" fmla="*/ 170001 h 426344"/>
              <a:gd name="connsiteX85" fmla="*/ 826620 w 1073961"/>
              <a:gd name="connsiteY85" fmla="*/ 170001 h 426344"/>
              <a:gd name="connsiteX86" fmla="*/ 835022 w 1073961"/>
              <a:gd name="connsiteY86" fmla="*/ 194006 h 426344"/>
              <a:gd name="connsiteX87" fmla="*/ 843424 w 1073961"/>
              <a:gd name="connsiteY87" fmla="*/ 170001 h 426344"/>
              <a:gd name="connsiteX88" fmla="*/ 924470 w 1073961"/>
              <a:gd name="connsiteY88" fmla="*/ 170001 h 426344"/>
              <a:gd name="connsiteX89" fmla="*/ 1014020 w 1073961"/>
              <a:gd name="connsiteY89" fmla="*/ 170001 h 426344"/>
              <a:gd name="connsiteX90" fmla="*/ 1014020 w 1073961"/>
              <a:gd name="connsiteY90" fmla="*/ 199690 h 426344"/>
              <a:gd name="connsiteX91" fmla="*/ 924470 w 1073961"/>
              <a:gd name="connsiteY91" fmla="*/ 199690 h 426344"/>
              <a:gd name="connsiteX92" fmla="*/ 924470 w 1073961"/>
              <a:gd name="connsiteY92" fmla="*/ 172423 h 426344"/>
              <a:gd name="connsiteX93" fmla="*/ 915004 w 1073961"/>
              <a:gd name="connsiteY93" fmla="*/ 199690 h 426344"/>
              <a:gd name="connsiteX94" fmla="*/ 755039 w 1073961"/>
              <a:gd name="connsiteY94" fmla="*/ 199690 h 426344"/>
              <a:gd name="connsiteX95" fmla="*/ 745573 w 1073961"/>
              <a:gd name="connsiteY95" fmla="*/ 172423 h 426344"/>
              <a:gd name="connsiteX96" fmla="*/ 745573 w 1073961"/>
              <a:gd name="connsiteY96" fmla="*/ 199690 h 426344"/>
              <a:gd name="connsiteX97" fmla="*/ 656019 w 1073961"/>
              <a:gd name="connsiteY97" fmla="*/ 199690 h 426344"/>
              <a:gd name="connsiteX98" fmla="*/ 298269 w 1073961"/>
              <a:gd name="connsiteY98" fmla="*/ 170001 h 426344"/>
              <a:gd name="connsiteX99" fmla="*/ 559699 w 1073961"/>
              <a:gd name="connsiteY99" fmla="*/ 170001 h 426344"/>
              <a:gd name="connsiteX100" fmla="*/ 534705 w 1073961"/>
              <a:gd name="connsiteY100" fmla="*/ 199690 h 426344"/>
              <a:gd name="connsiteX101" fmla="*/ 298269 w 1073961"/>
              <a:gd name="connsiteY101" fmla="*/ 199690 h 426344"/>
              <a:gd name="connsiteX102" fmla="*/ 59380 w 1073961"/>
              <a:gd name="connsiteY102" fmla="*/ 170001 h 426344"/>
              <a:gd name="connsiteX103" fmla="*/ 148934 w 1073961"/>
              <a:gd name="connsiteY103" fmla="*/ 170001 h 426344"/>
              <a:gd name="connsiteX104" fmla="*/ 148934 w 1073961"/>
              <a:gd name="connsiteY104" fmla="*/ 199690 h 426344"/>
              <a:gd name="connsiteX105" fmla="*/ 59380 w 1073961"/>
              <a:gd name="connsiteY105" fmla="*/ 199690 h 426344"/>
              <a:gd name="connsiteX106" fmla="*/ 863293 w 1073961"/>
              <a:gd name="connsiteY106" fmla="*/ 113184 h 426344"/>
              <a:gd name="connsiteX107" fmla="*/ 1014105 w 1073961"/>
              <a:gd name="connsiteY107" fmla="*/ 113184 h 426344"/>
              <a:gd name="connsiteX108" fmla="*/ 1014105 w 1073961"/>
              <a:gd name="connsiteY108" fmla="*/ 142873 h 426344"/>
              <a:gd name="connsiteX109" fmla="*/ 852976 w 1073961"/>
              <a:gd name="connsiteY109" fmla="*/ 142873 h 426344"/>
              <a:gd name="connsiteX110" fmla="*/ 656019 w 1073961"/>
              <a:gd name="connsiteY110" fmla="*/ 113184 h 426344"/>
              <a:gd name="connsiteX111" fmla="*/ 806836 w 1073961"/>
              <a:gd name="connsiteY111" fmla="*/ 113184 h 426344"/>
              <a:gd name="connsiteX112" fmla="*/ 817152 w 1073961"/>
              <a:gd name="connsiteY112" fmla="*/ 142873 h 426344"/>
              <a:gd name="connsiteX113" fmla="*/ 656019 w 1073961"/>
              <a:gd name="connsiteY113" fmla="*/ 142873 h 426344"/>
              <a:gd name="connsiteX114" fmla="*/ 477338 w 1073961"/>
              <a:gd name="connsiteY114" fmla="*/ 113184 h 426344"/>
              <a:gd name="connsiteX115" fmla="*/ 574976 w 1073961"/>
              <a:gd name="connsiteY115" fmla="*/ 113184 h 426344"/>
              <a:gd name="connsiteX116" fmla="*/ 570934 w 1073961"/>
              <a:gd name="connsiteY116" fmla="*/ 142873 h 426344"/>
              <a:gd name="connsiteX117" fmla="*/ 477338 w 1073961"/>
              <a:gd name="connsiteY117" fmla="*/ 142873 h 426344"/>
              <a:gd name="connsiteX118" fmla="*/ 298269 w 1073961"/>
              <a:gd name="connsiteY118" fmla="*/ 113184 h 426344"/>
              <a:gd name="connsiteX119" fmla="*/ 387717 w 1073961"/>
              <a:gd name="connsiteY119" fmla="*/ 113184 h 426344"/>
              <a:gd name="connsiteX120" fmla="*/ 387717 w 1073961"/>
              <a:gd name="connsiteY120" fmla="*/ 142873 h 426344"/>
              <a:gd name="connsiteX121" fmla="*/ 298269 w 1073961"/>
              <a:gd name="connsiteY121" fmla="*/ 142873 h 426344"/>
              <a:gd name="connsiteX122" fmla="*/ 59380 w 1073961"/>
              <a:gd name="connsiteY122" fmla="*/ 113184 h 426344"/>
              <a:gd name="connsiteX123" fmla="*/ 148934 w 1073961"/>
              <a:gd name="connsiteY123" fmla="*/ 113184 h 426344"/>
              <a:gd name="connsiteX124" fmla="*/ 148934 w 1073961"/>
              <a:gd name="connsiteY124" fmla="*/ 142873 h 426344"/>
              <a:gd name="connsiteX125" fmla="*/ 59380 w 1073961"/>
              <a:gd name="connsiteY125" fmla="*/ 142873 h 426344"/>
              <a:gd name="connsiteX126" fmla="*/ 883181 w 1073961"/>
              <a:gd name="connsiteY126" fmla="*/ 56624 h 426344"/>
              <a:gd name="connsiteX127" fmla="*/ 1073885 w 1073961"/>
              <a:gd name="connsiteY127" fmla="*/ 56624 h 426344"/>
              <a:gd name="connsiteX128" fmla="*/ 1073885 w 1073961"/>
              <a:gd name="connsiteY128" fmla="*/ 86313 h 426344"/>
              <a:gd name="connsiteX129" fmla="*/ 872970 w 1073961"/>
              <a:gd name="connsiteY129" fmla="*/ 86313 h 426344"/>
              <a:gd name="connsiteX130" fmla="*/ 596639 w 1073961"/>
              <a:gd name="connsiteY130" fmla="*/ 56624 h 426344"/>
              <a:gd name="connsiteX131" fmla="*/ 787234 w 1073961"/>
              <a:gd name="connsiteY131" fmla="*/ 56624 h 426344"/>
              <a:gd name="connsiteX132" fmla="*/ 797550 w 1073961"/>
              <a:gd name="connsiteY132" fmla="*/ 86313 h 426344"/>
              <a:gd name="connsiteX133" fmla="*/ 596639 w 1073961"/>
              <a:gd name="connsiteY133" fmla="*/ 86313 h 426344"/>
              <a:gd name="connsiteX134" fmla="*/ 238551 w 1073961"/>
              <a:gd name="connsiteY134" fmla="*/ 56624 h 426344"/>
              <a:gd name="connsiteX135" fmla="*/ 559649 w 1073961"/>
              <a:gd name="connsiteY135" fmla="*/ 56624 h 426344"/>
              <a:gd name="connsiteX136" fmla="*/ 571561 w 1073961"/>
              <a:gd name="connsiteY136" fmla="*/ 86313 h 426344"/>
              <a:gd name="connsiteX137" fmla="*/ 238551 w 1073961"/>
              <a:gd name="connsiteY137" fmla="*/ 86313 h 426344"/>
              <a:gd name="connsiteX138" fmla="*/ 0 w 1073961"/>
              <a:gd name="connsiteY138" fmla="*/ 56624 h 426344"/>
              <a:gd name="connsiteX139" fmla="*/ 208782 w 1073961"/>
              <a:gd name="connsiteY139" fmla="*/ 56624 h 426344"/>
              <a:gd name="connsiteX140" fmla="*/ 208782 w 1073961"/>
              <a:gd name="connsiteY140" fmla="*/ 86313 h 426344"/>
              <a:gd name="connsiteX141" fmla="*/ 0 w 1073961"/>
              <a:gd name="connsiteY141" fmla="*/ 86313 h 426344"/>
              <a:gd name="connsiteX142" fmla="*/ 903150 w 1073961"/>
              <a:gd name="connsiteY142" fmla="*/ 0 h 426344"/>
              <a:gd name="connsiteX143" fmla="*/ 1073961 w 1073961"/>
              <a:gd name="connsiteY143" fmla="*/ 0 h 426344"/>
              <a:gd name="connsiteX144" fmla="*/ 1073961 w 1073961"/>
              <a:gd name="connsiteY144" fmla="*/ 29689 h 426344"/>
              <a:gd name="connsiteX145" fmla="*/ 892833 w 1073961"/>
              <a:gd name="connsiteY145" fmla="*/ 29689 h 426344"/>
              <a:gd name="connsiteX146" fmla="*/ 596639 w 1073961"/>
              <a:gd name="connsiteY146" fmla="*/ 0 h 426344"/>
              <a:gd name="connsiteX147" fmla="*/ 767450 w 1073961"/>
              <a:gd name="connsiteY147" fmla="*/ 0 h 426344"/>
              <a:gd name="connsiteX148" fmla="*/ 777767 w 1073961"/>
              <a:gd name="connsiteY148" fmla="*/ 29689 h 426344"/>
              <a:gd name="connsiteX149" fmla="*/ 596639 w 1073961"/>
              <a:gd name="connsiteY149" fmla="*/ 29689 h 426344"/>
              <a:gd name="connsiteX150" fmla="*/ 238553 w 1073961"/>
              <a:gd name="connsiteY150" fmla="*/ 0 h 426344"/>
              <a:gd name="connsiteX151" fmla="*/ 460950 w 1073961"/>
              <a:gd name="connsiteY151" fmla="*/ 0 h 426344"/>
              <a:gd name="connsiteX152" fmla="*/ 537634 w 1073961"/>
              <a:gd name="connsiteY152" fmla="*/ 29689 h 426344"/>
              <a:gd name="connsiteX153" fmla="*/ 238553 w 1073961"/>
              <a:gd name="connsiteY153" fmla="*/ 29689 h 426344"/>
              <a:gd name="connsiteX154" fmla="*/ 0 w 1073961"/>
              <a:gd name="connsiteY154" fmla="*/ 0 h 426344"/>
              <a:gd name="connsiteX155" fmla="*/ 208782 w 1073961"/>
              <a:gd name="connsiteY155" fmla="*/ 0 h 426344"/>
              <a:gd name="connsiteX156" fmla="*/ 208782 w 1073961"/>
              <a:gd name="connsiteY156" fmla="*/ 29689 h 426344"/>
              <a:gd name="connsiteX157" fmla="*/ 0 w 1073961"/>
              <a:gd name="connsiteY157" fmla="*/ 29689 h 42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1073961" h="426344">
                <a:moveTo>
                  <a:pt x="924728" y="396654"/>
                </a:moveTo>
                <a:lnTo>
                  <a:pt x="1073951" y="396654"/>
                </a:lnTo>
                <a:lnTo>
                  <a:pt x="1073951" y="426238"/>
                </a:lnTo>
                <a:lnTo>
                  <a:pt x="924728" y="426238"/>
                </a:lnTo>
                <a:close/>
                <a:moveTo>
                  <a:pt x="824914" y="396654"/>
                </a:moveTo>
                <a:lnTo>
                  <a:pt x="845525" y="396654"/>
                </a:lnTo>
                <a:lnTo>
                  <a:pt x="835220" y="426028"/>
                </a:lnTo>
                <a:close/>
                <a:moveTo>
                  <a:pt x="596639" y="396654"/>
                </a:moveTo>
                <a:lnTo>
                  <a:pt x="745753" y="396654"/>
                </a:lnTo>
                <a:lnTo>
                  <a:pt x="745753" y="426238"/>
                </a:lnTo>
                <a:lnTo>
                  <a:pt x="596639" y="426238"/>
                </a:lnTo>
                <a:close/>
                <a:moveTo>
                  <a:pt x="238551" y="396654"/>
                </a:moveTo>
                <a:lnTo>
                  <a:pt x="537738" y="396654"/>
                </a:lnTo>
                <a:cubicBezTo>
                  <a:pt x="517637" y="414974"/>
                  <a:pt x="490729" y="426344"/>
                  <a:pt x="460948" y="426344"/>
                </a:cubicBezTo>
                <a:lnTo>
                  <a:pt x="238551" y="426028"/>
                </a:lnTo>
                <a:close/>
                <a:moveTo>
                  <a:pt x="0" y="396654"/>
                </a:moveTo>
                <a:lnTo>
                  <a:pt x="208782" y="396654"/>
                </a:lnTo>
                <a:lnTo>
                  <a:pt x="208782" y="426238"/>
                </a:lnTo>
                <a:lnTo>
                  <a:pt x="0" y="426238"/>
                </a:lnTo>
                <a:close/>
                <a:moveTo>
                  <a:pt x="924728" y="339928"/>
                </a:moveTo>
                <a:lnTo>
                  <a:pt x="1073951" y="339928"/>
                </a:lnTo>
                <a:lnTo>
                  <a:pt x="1073951" y="369617"/>
                </a:lnTo>
                <a:lnTo>
                  <a:pt x="924728" y="369617"/>
                </a:lnTo>
                <a:close/>
                <a:moveTo>
                  <a:pt x="804816" y="339928"/>
                </a:moveTo>
                <a:lnTo>
                  <a:pt x="865547" y="339928"/>
                </a:lnTo>
                <a:lnTo>
                  <a:pt x="854911" y="369617"/>
                </a:lnTo>
                <a:lnTo>
                  <a:pt x="815346" y="369617"/>
                </a:lnTo>
                <a:close/>
                <a:moveTo>
                  <a:pt x="596639" y="339928"/>
                </a:moveTo>
                <a:lnTo>
                  <a:pt x="745753" y="339928"/>
                </a:lnTo>
                <a:lnTo>
                  <a:pt x="745753" y="369617"/>
                </a:lnTo>
                <a:lnTo>
                  <a:pt x="596639" y="369617"/>
                </a:lnTo>
                <a:close/>
                <a:moveTo>
                  <a:pt x="238551" y="339928"/>
                </a:moveTo>
                <a:lnTo>
                  <a:pt x="571561" y="339928"/>
                </a:lnTo>
                <a:cubicBezTo>
                  <a:pt x="569114" y="350456"/>
                  <a:pt x="565072" y="360459"/>
                  <a:pt x="559648" y="369618"/>
                </a:cubicBezTo>
                <a:lnTo>
                  <a:pt x="238551" y="369618"/>
                </a:lnTo>
                <a:close/>
                <a:moveTo>
                  <a:pt x="0" y="339928"/>
                </a:moveTo>
                <a:lnTo>
                  <a:pt x="208782" y="339928"/>
                </a:lnTo>
                <a:lnTo>
                  <a:pt x="208782" y="369617"/>
                </a:lnTo>
                <a:lnTo>
                  <a:pt x="0" y="369617"/>
                </a:lnTo>
                <a:close/>
                <a:moveTo>
                  <a:pt x="924728" y="283314"/>
                </a:moveTo>
                <a:lnTo>
                  <a:pt x="1014285" y="283314"/>
                </a:lnTo>
                <a:lnTo>
                  <a:pt x="1014285" y="313003"/>
                </a:lnTo>
                <a:lnTo>
                  <a:pt x="924728" y="313003"/>
                </a:lnTo>
                <a:close/>
                <a:moveTo>
                  <a:pt x="784822" y="283314"/>
                </a:moveTo>
                <a:lnTo>
                  <a:pt x="885651" y="283314"/>
                </a:lnTo>
                <a:lnTo>
                  <a:pt x="875121" y="313003"/>
                </a:lnTo>
                <a:lnTo>
                  <a:pt x="795352" y="313003"/>
                </a:lnTo>
                <a:close/>
                <a:moveTo>
                  <a:pt x="656019" y="283314"/>
                </a:moveTo>
                <a:lnTo>
                  <a:pt x="745573" y="283314"/>
                </a:lnTo>
                <a:lnTo>
                  <a:pt x="745573" y="313003"/>
                </a:lnTo>
                <a:lnTo>
                  <a:pt x="656019" y="313003"/>
                </a:lnTo>
                <a:close/>
                <a:moveTo>
                  <a:pt x="477338" y="283314"/>
                </a:moveTo>
                <a:lnTo>
                  <a:pt x="570934" y="283314"/>
                </a:lnTo>
                <a:cubicBezTo>
                  <a:pt x="573592" y="292790"/>
                  <a:pt x="574976" y="302791"/>
                  <a:pt x="574976" y="313003"/>
                </a:cubicBezTo>
                <a:lnTo>
                  <a:pt x="477338" y="313003"/>
                </a:lnTo>
                <a:close/>
                <a:moveTo>
                  <a:pt x="298269" y="283314"/>
                </a:moveTo>
                <a:lnTo>
                  <a:pt x="387717" y="283314"/>
                </a:lnTo>
                <a:lnTo>
                  <a:pt x="387717" y="313003"/>
                </a:lnTo>
                <a:lnTo>
                  <a:pt x="298269" y="313003"/>
                </a:lnTo>
                <a:close/>
                <a:moveTo>
                  <a:pt x="59380" y="283314"/>
                </a:moveTo>
                <a:lnTo>
                  <a:pt x="148934" y="283314"/>
                </a:lnTo>
                <a:lnTo>
                  <a:pt x="148934" y="313003"/>
                </a:lnTo>
                <a:lnTo>
                  <a:pt x="59380" y="313003"/>
                </a:lnTo>
                <a:close/>
                <a:moveTo>
                  <a:pt x="924728" y="226671"/>
                </a:moveTo>
                <a:lnTo>
                  <a:pt x="1014285" y="226671"/>
                </a:lnTo>
                <a:lnTo>
                  <a:pt x="1014285" y="256361"/>
                </a:lnTo>
                <a:lnTo>
                  <a:pt x="924728" y="256361"/>
                </a:lnTo>
                <a:close/>
                <a:moveTo>
                  <a:pt x="765077" y="226671"/>
                </a:moveTo>
                <a:lnTo>
                  <a:pt x="905471" y="226671"/>
                </a:lnTo>
                <a:lnTo>
                  <a:pt x="895260" y="256361"/>
                </a:lnTo>
                <a:lnTo>
                  <a:pt x="775394" y="256361"/>
                </a:lnTo>
                <a:close/>
                <a:moveTo>
                  <a:pt x="656019" y="226671"/>
                </a:moveTo>
                <a:lnTo>
                  <a:pt x="745573" y="226671"/>
                </a:lnTo>
                <a:lnTo>
                  <a:pt x="745573" y="256361"/>
                </a:lnTo>
                <a:lnTo>
                  <a:pt x="656019" y="256361"/>
                </a:lnTo>
                <a:close/>
                <a:moveTo>
                  <a:pt x="298269" y="226671"/>
                </a:moveTo>
                <a:lnTo>
                  <a:pt x="534705" y="226671"/>
                </a:lnTo>
                <a:cubicBezTo>
                  <a:pt x="544490" y="234989"/>
                  <a:pt x="552892" y="244990"/>
                  <a:pt x="559699" y="256361"/>
                </a:cubicBezTo>
                <a:lnTo>
                  <a:pt x="298269" y="256361"/>
                </a:lnTo>
                <a:close/>
                <a:moveTo>
                  <a:pt x="59380" y="226671"/>
                </a:moveTo>
                <a:lnTo>
                  <a:pt x="148934" y="226671"/>
                </a:lnTo>
                <a:lnTo>
                  <a:pt x="148934" y="256361"/>
                </a:lnTo>
                <a:lnTo>
                  <a:pt x="59380" y="256361"/>
                </a:lnTo>
                <a:close/>
                <a:moveTo>
                  <a:pt x="656019" y="170001"/>
                </a:moveTo>
                <a:lnTo>
                  <a:pt x="745573" y="170001"/>
                </a:lnTo>
                <a:lnTo>
                  <a:pt x="826620" y="170001"/>
                </a:lnTo>
                <a:lnTo>
                  <a:pt x="835022" y="194006"/>
                </a:lnTo>
                <a:lnTo>
                  <a:pt x="843424" y="170001"/>
                </a:lnTo>
                <a:lnTo>
                  <a:pt x="924470" y="170001"/>
                </a:lnTo>
                <a:lnTo>
                  <a:pt x="1014020" y="170001"/>
                </a:lnTo>
                <a:lnTo>
                  <a:pt x="1014020" y="199690"/>
                </a:lnTo>
                <a:lnTo>
                  <a:pt x="924470" y="199690"/>
                </a:lnTo>
                <a:lnTo>
                  <a:pt x="924470" y="172423"/>
                </a:lnTo>
                <a:lnTo>
                  <a:pt x="915004" y="199690"/>
                </a:lnTo>
                <a:lnTo>
                  <a:pt x="755039" y="199690"/>
                </a:lnTo>
                <a:lnTo>
                  <a:pt x="745573" y="172423"/>
                </a:lnTo>
                <a:lnTo>
                  <a:pt x="745573" y="199690"/>
                </a:lnTo>
                <a:lnTo>
                  <a:pt x="656019" y="199690"/>
                </a:lnTo>
                <a:close/>
                <a:moveTo>
                  <a:pt x="298269" y="170001"/>
                </a:moveTo>
                <a:lnTo>
                  <a:pt x="559699" y="170001"/>
                </a:lnTo>
                <a:cubicBezTo>
                  <a:pt x="553104" y="181371"/>
                  <a:pt x="544703" y="191373"/>
                  <a:pt x="534705" y="199690"/>
                </a:cubicBezTo>
                <a:lnTo>
                  <a:pt x="298269" y="199690"/>
                </a:lnTo>
                <a:close/>
                <a:moveTo>
                  <a:pt x="59380" y="170001"/>
                </a:moveTo>
                <a:lnTo>
                  <a:pt x="148934" y="170001"/>
                </a:lnTo>
                <a:lnTo>
                  <a:pt x="148934" y="199690"/>
                </a:lnTo>
                <a:lnTo>
                  <a:pt x="59380" y="199690"/>
                </a:lnTo>
                <a:close/>
                <a:moveTo>
                  <a:pt x="863293" y="113184"/>
                </a:moveTo>
                <a:lnTo>
                  <a:pt x="1014105" y="113184"/>
                </a:lnTo>
                <a:lnTo>
                  <a:pt x="1014105" y="142873"/>
                </a:lnTo>
                <a:lnTo>
                  <a:pt x="852976" y="142873"/>
                </a:lnTo>
                <a:close/>
                <a:moveTo>
                  <a:pt x="656019" y="113184"/>
                </a:moveTo>
                <a:lnTo>
                  <a:pt x="806836" y="113184"/>
                </a:lnTo>
                <a:lnTo>
                  <a:pt x="817152" y="142873"/>
                </a:lnTo>
                <a:lnTo>
                  <a:pt x="656019" y="142873"/>
                </a:lnTo>
                <a:close/>
                <a:moveTo>
                  <a:pt x="477338" y="113184"/>
                </a:moveTo>
                <a:lnTo>
                  <a:pt x="574976" y="113184"/>
                </a:lnTo>
                <a:cubicBezTo>
                  <a:pt x="574976" y="123396"/>
                  <a:pt x="573592" y="133398"/>
                  <a:pt x="570934" y="142873"/>
                </a:cubicBezTo>
                <a:lnTo>
                  <a:pt x="477338" y="142873"/>
                </a:lnTo>
                <a:close/>
                <a:moveTo>
                  <a:pt x="298269" y="113184"/>
                </a:moveTo>
                <a:lnTo>
                  <a:pt x="387717" y="113184"/>
                </a:lnTo>
                <a:lnTo>
                  <a:pt x="387717" y="142873"/>
                </a:lnTo>
                <a:lnTo>
                  <a:pt x="298269" y="142873"/>
                </a:lnTo>
                <a:close/>
                <a:moveTo>
                  <a:pt x="59380" y="113184"/>
                </a:moveTo>
                <a:lnTo>
                  <a:pt x="148934" y="113184"/>
                </a:lnTo>
                <a:lnTo>
                  <a:pt x="148934" y="142873"/>
                </a:lnTo>
                <a:lnTo>
                  <a:pt x="59380" y="142873"/>
                </a:lnTo>
                <a:close/>
                <a:moveTo>
                  <a:pt x="883181" y="56624"/>
                </a:moveTo>
                <a:lnTo>
                  <a:pt x="1073885" y="56624"/>
                </a:lnTo>
                <a:lnTo>
                  <a:pt x="1073885" y="86313"/>
                </a:lnTo>
                <a:lnTo>
                  <a:pt x="872970" y="86313"/>
                </a:lnTo>
                <a:close/>
                <a:moveTo>
                  <a:pt x="596639" y="56624"/>
                </a:moveTo>
                <a:lnTo>
                  <a:pt x="787234" y="56624"/>
                </a:lnTo>
                <a:lnTo>
                  <a:pt x="797550" y="86313"/>
                </a:lnTo>
                <a:lnTo>
                  <a:pt x="596639" y="86313"/>
                </a:lnTo>
                <a:close/>
                <a:moveTo>
                  <a:pt x="238551" y="56624"/>
                </a:moveTo>
                <a:lnTo>
                  <a:pt x="559649" y="56624"/>
                </a:lnTo>
                <a:cubicBezTo>
                  <a:pt x="564754" y="65784"/>
                  <a:pt x="568796" y="75785"/>
                  <a:pt x="571561" y="86313"/>
                </a:cubicBezTo>
                <a:lnTo>
                  <a:pt x="238551" y="86313"/>
                </a:lnTo>
                <a:close/>
                <a:moveTo>
                  <a:pt x="0" y="56624"/>
                </a:moveTo>
                <a:lnTo>
                  <a:pt x="208782" y="56624"/>
                </a:lnTo>
                <a:lnTo>
                  <a:pt x="208782" y="86313"/>
                </a:lnTo>
                <a:lnTo>
                  <a:pt x="0" y="86313"/>
                </a:lnTo>
                <a:close/>
                <a:moveTo>
                  <a:pt x="903150" y="0"/>
                </a:moveTo>
                <a:lnTo>
                  <a:pt x="1073961" y="0"/>
                </a:lnTo>
                <a:lnTo>
                  <a:pt x="1073961" y="29689"/>
                </a:lnTo>
                <a:lnTo>
                  <a:pt x="892833" y="29689"/>
                </a:lnTo>
                <a:close/>
                <a:moveTo>
                  <a:pt x="596639" y="0"/>
                </a:moveTo>
                <a:lnTo>
                  <a:pt x="767450" y="0"/>
                </a:lnTo>
                <a:lnTo>
                  <a:pt x="777767" y="29689"/>
                </a:lnTo>
                <a:lnTo>
                  <a:pt x="596639" y="29689"/>
                </a:lnTo>
                <a:close/>
                <a:moveTo>
                  <a:pt x="238553" y="0"/>
                </a:moveTo>
                <a:lnTo>
                  <a:pt x="460950" y="0"/>
                </a:lnTo>
                <a:cubicBezTo>
                  <a:pt x="490519" y="0"/>
                  <a:pt x="517640" y="11370"/>
                  <a:pt x="537634" y="29689"/>
                </a:cubicBezTo>
                <a:lnTo>
                  <a:pt x="238553" y="29689"/>
                </a:lnTo>
                <a:close/>
                <a:moveTo>
                  <a:pt x="0" y="0"/>
                </a:moveTo>
                <a:lnTo>
                  <a:pt x="208782" y="0"/>
                </a:lnTo>
                <a:lnTo>
                  <a:pt x="208782" y="29689"/>
                </a:lnTo>
                <a:lnTo>
                  <a:pt x="0" y="29689"/>
                </a:lnTo>
                <a:close/>
              </a:path>
            </a:pathLst>
          </a:custGeom>
          <a:solidFill>
            <a:schemeClr val="tx1"/>
          </a:solidFill>
          <a:ln w="9441" cap="flat">
            <a:noFill/>
            <a:prstDash val="solid"/>
            <a:miter/>
          </a:ln>
        </p:spPr>
        <p:txBody>
          <a:bodyPr rtlCol="0" anchor="ctr"/>
          <a:lstStyle/>
          <a:p>
            <a:endParaRPr lang="en-UA"/>
          </a:p>
        </p:txBody>
      </p:sp>
      <p:sp>
        <p:nvSpPr>
          <p:cNvPr id="5" name="Freeform 4">
            <a:extLst>
              <a:ext uri="{FF2B5EF4-FFF2-40B4-BE49-F238E27FC236}">
                <a16:creationId xmlns:a16="http://schemas.microsoft.com/office/drawing/2014/main" id="{E22E7E02-1600-8F43-934C-9A19F8C2777F}"/>
              </a:ext>
            </a:extLst>
          </p:cNvPr>
          <p:cNvSpPr/>
          <p:nvPr userDrawn="1"/>
        </p:nvSpPr>
        <p:spPr>
          <a:xfrm>
            <a:off x="10456630" y="6161310"/>
            <a:ext cx="3473914" cy="1393380"/>
          </a:xfrm>
          <a:custGeom>
            <a:avLst/>
            <a:gdLst>
              <a:gd name="connsiteX0" fmla="*/ 300201 w 1543571"/>
              <a:gd name="connsiteY0" fmla="*/ 576133 h 619124"/>
              <a:gd name="connsiteX1" fmla="*/ 300201 w 1543571"/>
              <a:gd name="connsiteY1" fmla="*/ 619237 h 619124"/>
              <a:gd name="connsiteX2" fmla="*/ 63 w 1543571"/>
              <a:gd name="connsiteY2" fmla="*/ 619237 h 619124"/>
              <a:gd name="connsiteX3" fmla="*/ 63 w 1543571"/>
              <a:gd name="connsiteY3" fmla="*/ 576133 h 619124"/>
              <a:gd name="connsiteX4" fmla="*/ 300201 w 1543571"/>
              <a:gd name="connsiteY4" fmla="*/ 576133 h 619124"/>
              <a:gd name="connsiteX5" fmla="*/ 773018 w 1543571"/>
              <a:gd name="connsiteY5" fmla="*/ 576133 h 619124"/>
              <a:gd name="connsiteX6" fmla="*/ 662707 w 1543571"/>
              <a:gd name="connsiteY6" fmla="*/ 619237 h 619124"/>
              <a:gd name="connsiteX7" fmla="*/ 662707 w 1543571"/>
              <a:gd name="connsiteY7" fmla="*/ 619237 h 619124"/>
              <a:gd name="connsiteX8" fmla="*/ 343078 w 1543571"/>
              <a:gd name="connsiteY8" fmla="*/ 618845 h 619124"/>
              <a:gd name="connsiteX9" fmla="*/ 343078 w 1543571"/>
              <a:gd name="connsiteY9" fmla="*/ 576133 h 619124"/>
              <a:gd name="connsiteX10" fmla="*/ 1071988 w 1543571"/>
              <a:gd name="connsiteY10" fmla="*/ 576133 h 619124"/>
              <a:gd name="connsiteX11" fmla="*/ 1071988 w 1543571"/>
              <a:gd name="connsiteY11" fmla="*/ 619237 h 619124"/>
              <a:gd name="connsiteX12" fmla="*/ 857602 w 1543571"/>
              <a:gd name="connsiteY12" fmla="*/ 619237 h 619124"/>
              <a:gd name="connsiteX13" fmla="*/ 857602 w 1543571"/>
              <a:gd name="connsiteY13" fmla="*/ 576133 h 619124"/>
              <a:gd name="connsiteX14" fmla="*/ 1071988 w 1543571"/>
              <a:gd name="connsiteY14" fmla="*/ 576133 h 619124"/>
              <a:gd name="connsiteX15" fmla="*/ 1543634 w 1543571"/>
              <a:gd name="connsiteY15" fmla="*/ 576133 h 619124"/>
              <a:gd name="connsiteX16" fmla="*/ 1543634 w 1543571"/>
              <a:gd name="connsiteY16" fmla="*/ 619237 h 619124"/>
              <a:gd name="connsiteX17" fmla="*/ 1329249 w 1543571"/>
              <a:gd name="connsiteY17" fmla="*/ 619237 h 619124"/>
              <a:gd name="connsiteX18" fmla="*/ 1329249 w 1543571"/>
              <a:gd name="connsiteY18" fmla="*/ 576133 h 619124"/>
              <a:gd name="connsiteX19" fmla="*/ 1543634 w 1543571"/>
              <a:gd name="connsiteY19" fmla="*/ 576133 h 619124"/>
              <a:gd name="connsiteX20" fmla="*/ 1215431 w 1543571"/>
              <a:gd name="connsiteY20" fmla="*/ 576133 h 619124"/>
              <a:gd name="connsiteX21" fmla="*/ 1200618 w 1543571"/>
              <a:gd name="connsiteY21" fmla="*/ 618845 h 619124"/>
              <a:gd name="connsiteX22" fmla="*/ 1185806 w 1543571"/>
              <a:gd name="connsiteY22" fmla="*/ 576133 h 619124"/>
              <a:gd name="connsiteX23" fmla="*/ 1215431 w 1543571"/>
              <a:gd name="connsiteY23" fmla="*/ 576133 h 619124"/>
              <a:gd name="connsiteX24" fmla="*/ 821742 w 1543571"/>
              <a:gd name="connsiteY24" fmla="*/ 493844 h 619124"/>
              <a:gd name="connsiteX25" fmla="*/ 804591 w 1543571"/>
              <a:gd name="connsiteY25" fmla="*/ 536948 h 619124"/>
              <a:gd name="connsiteX26" fmla="*/ 804591 w 1543571"/>
              <a:gd name="connsiteY26" fmla="*/ 536948 h 619124"/>
              <a:gd name="connsiteX27" fmla="*/ 343078 w 1543571"/>
              <a:gd name="connsiteY27" fmla="*/ 536948 h 619124"/>
              <a:gd name="connsiteX28" fmla="*/ 343078 w 1543571"/>
              <a:gd name="connsiteY28" fmla="*/ 493844 h 619124"/>
              <a:gd name="connsiteX29" fmla="*/ 1071988 w 1543571"/>
              <a:gd name="connsiteY29" fmla="*/ 493844 h 619124"/>
              <a:gd name="connsiteX30" fmla="*/ 1071988 w 1543571"/>
              <a:gd name="connsiteY30" fmla="*/ 536948 h 619124"/>
              <a:gd name="connsiteX31" fmla="*/ 857602 w 1543571"/>
              <a:gd name="connsiteY31" fmla="*/ 536948 h 619124"/>
              <a:gd name="connsiteX32" fmla="*/ 857602 w 1543571"/>
              <a:gd name="connsiteY32" fmla="*/ 493844 h 619124"/>
              <a:gd name="connsiteX33" fmla="*/ 1071988 w 1543571"/>
              <a:gd name="connsiteY33" fmla="*/ 493844 h 619124"/>
              <a:gd name="connsiteX34" fmla="*/ 1543634 w 1543571"/>
              <a:gd name="connsiteY34" fmla="*/ 493844 h 619124"/>
              <a:gd name="connsiteX35" fmla="*/ 1543634 w 1543571"/>
              <a:gd name="connsiteY35" fmla="*/ 536948 h 619124"/>
              <a:gd name="connsiteX36" fmla="*/ 1329249 w 1543571"/>
              <a:gd name="connsiteY36" fmla="*/ 536948 h 619124"/>
              <a:gd name="connsiteX37" fmla="*/ 1329249 w 1543571"/>
              <a:gd name="connsiteY37" fmla="*/ 493844 h 619124"/>
              <a:gd name="connsiteX38" fmla="*/ 1543634 w 1543571"/>
              <a:gd name="connsiteY38" fmla="*/ 493844 h 619124"/>
              <a:gd name="connsiteX39" fmla="*/ 300201 w 1543571"/>
              <a:gd name="connsiteY39" fmla="*/ 493844 h 619124"/>
              <a:gd name="connsiteX40" fmla="*/ 300201 w 1543571"/>
              <a:gd name="connsiteY40" fmla="*/ 536948 h 619124"/>
              <a:gd name="connsiteX41" fmla="*/ 63 w 1543571"/>
              <a:gd name="connsiteY41" fmla="*/ 536948 h 619124"/>
              <a:gd name="connsiteX42" fmla="*/ 63 w 1543571"/>
              <a:gd name="connsiteY42" fmla="*/ 493844 h 619124"/>
              <a:gd name="connsiteX43" fmla="*/ 300201 w 1543571"/>
              <a:gd name="connsiteY43" fmla="*/ 493844 h 619124"/>
              <a:gd name="connsiteX44" fmla="*/ 1244275 w 1543571"/>
              <a:gd name="connsiteY44" fmla="*/ 493844 h 619124"/>
              <a:gd name="connsiteX45" fmla="*/ 1229073 w 1543571"/>
              <a:gd name="connsiteY45" fmla="*/ 536948 h 619124"/>
              <a:gd name="connsiteX46" fmla="*/ 1172164 w 1543571"/>
              <a:gd name="connsiteY46" fmla="*/ 536948 h 619124"/>
              <a:gd name="connsiteX47" fmla="*/ 1156962 w 1543571"/>
              <a:gd name="connsiteY47" fmla="*/ 493844 h 619124"/>
              <a:gd name="connsiteX48" fmla="*/ 1244275 w 1543571"/>
              <a:gd name="connsiteY48" fmla="*/ 493844 h 619124"/>
              <a:gd name="connsiteX49" fmla="*/ 214447 w 1543571"/>
              <a:gd name="connsiteY49" fmla="*/ 411555 h 619124"/>
              <a:gd name="connsiteX50" fmla="*/ 214447 w 1543571"/>
              <a:gd name="connsiteY50" fmla="*/ 454659 h 619124"/>
              <a:gd name="connsiteX51" fmla="*/ 85816 w 1543571"/>
              <a:gd name="connsiteY51" fmla="*/ 454659 h 619124"/>
              <a:gd name="connsiteX52" fmla="*/ 85816 w 1543571"/>
              <a:gd name="connsiteY52" fmla="*/ 411555 h 619124"/>
              <a:gd name="connsiteX53" fmla="*/ 214447 w 1543571"/>
              <a:gd name="connsiteY53" fmla="*/ 411555 h 619124"/>
              <a:gd name="connsiteX54" fmla="*/ 557464 w 1543571"/>
              <a:gd name="connsiteY54" fmla="*/ 411555 h 619124"/>
              <a:gd name="connsiteX55" fmla="*/ 557464 w 1543571"/>
              <a:gd name="connsiteY55" fmla="*/ 454659 h 619124"/>
              <a:gd name="connsiteX56" fmla="*/ 428832 w 1543571"/>
              <a:gd name="connsiteY56" fmla="*/ 454659 h 619124"/>
              <a:gd name="connsiteX57" fmla="*/ 428832 w 1543571"/>
              <a:gd name="connsiteY57" fmla="*/ 411555 h 619124"/>
              <a:gd name="connsiteX58" fmla="*/ 557464 w 1543571"/>
              <a:gd name="connsiteY58" fmla="*/ 411555 h 619124"/>
              <a:gd name="connsiteX59" fmla="*/ 820572 w 1543571"/>
              <a:gd name="connsiteY59" fmla="*/ 411555 h 619124"/>
              <a:gd name="connsiteX60" fmla="*/ 826419 w 1543571"/>
              <a:gd name="connsiteY60" fmla="*/ 454659 h 619124"/>
              <a:gd name="connsiteX61" fmla="*/ 826419 w 1543571"/>
              <a:gd name="connsiteY61" fmla="*/ 454659 h 619124"/>
              <a:gd name="connsiteX62" fmla="*/ 686094 w 1543571"/>
              <a:gd name="connsiteY62" fmla="*/ 454659 h 619124"/>
              <a:gd name="connsiteX63" fmla="*/ 686094 w 1543571"/>
              <a:gd name="connsiteY63" fmla="*/ 411555 h 619124"/>
              <a:gd name="connsiteX64" fmla="*/ 1071988 w 1543571"/>
              <a:gd name="connsiteY64" fmla="*/ 411555 h 619124"/>
              <a:gd name="connsiteX65" fmla="*/ 1071988 w 1543571"/>
              <a:gd name="connsiteY65" fmla="*/ 454659 h 619124"/>
              <a:gd name="connsiteX66" fmla="*/ 943356 w 1543571"/>
              <a:gd name="connsiteY66" fmla="*/ 454659 h 619124"/>
              <a:gd name="connsiteX67" fmla="*/ 943356 w 1543571"/>
              <a:gd name="connsiteY67" fmla="*/ 411555 h 619124"/>
              <a:gd name="connsiteX68" fmla="*/ 1071988 w 1543571"/>
              <a:gd name="connsiteY68" fmla="*/ 411555 h 619124"/>
              <a:gd name="connsiteX69" fmla="*/ 1457880 w 1543571"/>
              <a:gd name="connsiteY69" fmla="*/ 411555 h 619124"/>
              <a:gd name="connsiteX70" fmla="*/ 1457880 w 1543571"/>
              <a:gd name="connsiteY70" fmla="*/ 454659 h 619124"/>
              <a:gd name="connsiteX71" fmla="*/ 1329249 w 1543571"/>
              <a:gd name="connsiteY71" fmla="*/ 454659 h 619124"/>
              <a:gd name="connsiteX72" fmla="*/ 1329249 w 1543571"/>
              <a:gd name="connsiteY72" fmla="*/ 411555 h 619124"/>
              <a:gd name="connsiteX73" fmla="*/ 1457880 w 1543571"/>
              <a:gd name="connsiteY73" fmla="*/ 411555 h 619124"/>
              <a:gd name="connsiteX74" fmla="*/ 1273120 w 1543571"/>
              <a:gd name="connsiteY74" fmla="*/ 411555 h 619124"/>
              <a:gd name="connsiteX75" fmla="*/ 1257918 w 1543571"/>
              <a:gd name="connsiteY75" fmla="*/ 454659 h 619124"/>
              <a:gd name="connsiteX76" fmla="*/ 1143319 w 1543571"/>
              <a:gd name="connsiteY76" fmla="*/ 454659 h 619124"/>
              <a:gd name="connsiteX77" fmla="*/ 1128117 w 1543571"/>
              <a:gd name="connsiteY77" fmla="*/ 411555 h 619124"/>
              <a:gd name="connsiteX78" fmla="*/ 1273120 w 1543571"/>
              <a:gd name="connsiteY78" fmla="*/ 411555 h 619124"/>
              <a:gd name="connsiteX79" fmla="*/ 214447 w 1543571"/>
              <a:gd name="connsiteY79" fmla="*/ 329267 h 619124"/>
              <a:gd name="connsiteX80" fmla="*/ 214447 w 1543571"/>
              <a:gd name="connsiteY80" fmla="*/ 372370 h 619124"/>
              <a:gd name="connsiteX81" fmla="*/ 85816 w 1543571"/>
              <a:gd name="connsiteY81" fmla="*/ 372370 h 619124"/>
              <a:gd name="connsiteX82" fmla="*/ 85816 w 1543571"/>
              <a:gd name="connsiteY82" fmla="*/ 329267 h 619124"/>
              <a:gd name="connsiteX83" fmla="*/ 214447 w 1543571"/>
              <a:gd name="connsiteY83" fmla="*/ 329267 h 619124"/>
              <a:gd name="connsiteX84" fmla="*/ 768730 w 1543571"/>
              <a:gd name="connsiteY84" fmla="*/ 329267 h 619124"/>
              <a:gd name="connsiteX85" fmla="*/ 804591 w 1543571"/>
              <a:gd name="connsiteY85" fmla="*/ 372370 h 619124"/>
              <a:gd name="connsiteX86" fmla="*/ 804591 w 1543571"/>
              <a:gd name="connsiteY86" fmla="*/ 372370 h 619124"/>
              <a:gd name="connsiteX87" fmla="*/ 428832 w 1543571"/>
              <a:gd name="connsiteY87" fmla="*/ 372370 h 619124"/>
              <a:gd name="connsiteX88" fmla="*/ 428832 w 1543571"/>
              <a:gd name="connsiteY88" fmla="*/ 329267 h 619124"/>
              <a:gd name="connsiteX89" fmla="*/ 1071988 w 1543571"/>
              <a:gd name="connsiteY89" fmla="*/ 329267 h 619124"/>
              <a:gd name="connsiteX90" fmla="*/ 1071988 w 1543571"/>
              <a:gd name="connsiteY90" fmla="*/ 372370 h 619124"/>
              <a:gd name="connsiteX91" fmla="*/ 943356 w 1543571"/>
              <a:gd name="connsiteY91" fmla="*/ 372370 h 619124"/>
              <a:gd name="connsiteX92" fmla="*/ 943356 w 1543571"/>
              <a:gd name="connsiteY92" fmla="*/ 329267 h 619124"/>
              <a:gd name="connsiteX93" fmla="*/ 1071988 w 1543571"/>
              <a:gd name="connsiteY93" fmla="*/ 329267 h 619124"/>
              <a:gd name="connsiteX94" fmla="*/ 1457880 w 1543571"/>
              <a:gd name="connsiteY94" fmla="*/ 329267 h 619124"/>
              <a:gd name="connsiteX95" fmla="*/ 1457880 w 1543571"/>
              <a:gd name="connsiteY95" fmla="*/ 372370 h 619124"/>
              <a:gd name="connsiteX96" fmla="*/ 1329249 w 1543571"/>
              <a:gd name="connsiteY96" fmla="*/ 372370 h 619124"/>
              <a:gd name="connsiteX97" fmla="*/ 1329249 w 1543571"/>
              <a:gd name="connsiteY97" fmla="*/ 329267 h 619124"/>
              <a:gd name="connsiteX98" fmla="*/ 1457880 w 1543571"/>
              <a:gd name="connsiteY98" fmla="*/ 329267 h 619124"/>
              <a:gd name="connsiteX99" fmla="*/ 1301574 w 1543571"/>
              <a:gd name="connsiteY99" fmla="*/ 329267 h 619124"/>
              <a:gd name="connsiteX100" fmla="*/ 1286762 w 1543571"/>
              <a:gd name="connsiteY100" fmla="*/ 372370 h 619124"/>
              <a:gd name="connsiteX101" fmla="*/ 1114475 w 1543571"/>
              <a:gd name="connsiteY101" fmla="*/ 372370 h 619124"/>
              <a:gd name="connsiteX102" fmla="*/ 1099663 w 1543571"/>
              <a:gd name="connsiteY102" fmla="*/ 329267 h 619124"/>
              <a:gd name="connsiteX103" fmla="*/ 1301574 w 1543571"/>
              <a:gd name="connsiteY103" fmla="*/ 329267 h 619124"/>
              <a:gd name="connsiteX104" fmla="*/ 1188535 w 1543571"/>
              <a:gd name="connsiteY104" fmla="*/ 246978 h 619124"/>
              <a:gd name="connsiteX105" fmla="*/ 1200618 w 1543571"/>
              <a:gd name="connsiteY105" fmla="*/ 281853 h 619124"/>
              <a:gd name="connsiteX106" fmla="*/ 1212702 w 1543571"/>
              <a:gd name="connsiteY106" fmla="*/ 246978 h 619124"/>
              <a:gd name="connsiteX107" fmla="*/ 1457880 w 1543571"/>
              <a:gd name="connsiteY107" fmla="*/ 246978 h 619124"/>
              <a:gd name="connsiteX108" fmla="*/ 1457880 w 1543571"/>
              <a:gd name="connsiteY108" fmla="*/ 290081 h 619124"/>
              <a:gd name="connsiteX109" fmla="*/ 1329249 w 1543571"/>
              <a:gd name="connsiteY109" fmla="*/ 290081 h 619124"/>
              <a:gd name="connsiteX110" fmla="*/ 1329249 w 1543571"/>
              <a:gd name="connsiteY110" fmla="*/ 250504 h 619124"/>
              <a:gd name="connsiteX111" fmla="*/ 1315607 w 1543571"/>
              <a:gd name="connsiteY111" fmla="*/ 290081 h 619124"/>
              <a:gd name="connsiteX112" fmla="*/ 1085630 w 1543571"/>
              <a:gd name="connsiteY112" fmla="*/ 290081 h 619124"/>
              <a:gd name="connsiteX113" fmla="*/ 1071988 w 1543571"/>
              <a:gd name="connsiteY113" fmla="*/ 250504 h 619124"/>
              <a:gd name="connsiteX114" fmla="*/ 1071988 w 1543571"/>
              <a:gd name="connsiteY114" fmla="*/ 290081 h 619124"/>
              <a:gd name="connsiteX115" fmla="*/ 943356 w 1543571"/>
              <a:gd name="connsiteY115" fmla="*/ 290081 h 619124"/>
              <a:gd name="connsiteX116" fmla="*/ 943356 w 1543571"/>
              <a:gd name="connsiteY116" fmla="*/ 246978 h 619124"/>
              <a:gd name="connsiteX117" fmla="*/ 1188535 w 1543571"/>
              <a:gd name="connsiteY117" fmla="*/ 246978 h 619124"/>
              <a:gd name="connsiteX118" fmla="*/ 214447 w 1543571"/>
              <a:gd name="connsiteY118" fmla="*/ 246978 h 619124"/>
              <a:gd name="connsiteX119" fmla="*/ 214447 w 1543571"/>
              <a:gd name="connsiteY119" fmla="*/ 290081 h 619124"/>
              <a:gd name="connsiteX120" fmla="*/ 85816 w 1543571"/>
              <a:gd name="connsiteY120" fmla="*/ 290081 h 619124"/>
              <a:gd name="connsiteX121" fmla="*/ 85816 w 1543571"/>
              <a:gd name="connsiteY121" fmla="*/ 246978 h 619124"/>
              <a:gd name="connsiteX122" fmla="*/ 214447 w 1543571"/>
              <a:gd name="connsiteY122" fmla="*/ 246978 h 619124"/>
              <a:gd name="connsiteX123" fmla="*/ 804591 w 1543571"/>
              <a:gd name="connsiteY123" fmla="*/ 246978 h 619124"/>
              <a:gd name="connsiteX124" fmla="*/ 768730 w 1543571"/>
              <a:gd name="connsiteY124" fmla="*/ 290081 h 619124"/>
              <a:gd name="connsiteX125" fmla="*/ 768730 w 1543571"/>
              <a:gd name="connsiteY125" fmla="*/ 290081 h 619124"/>
              <a:gd name="connsiteX126" fmla="*/ 428832 w 1543571"/>
              <a:gd name="connsiteY126" fmla="*/ 290081 h 619124"/>
              <a:gd name="connsiteX127" fmla="*/ 428832 w 1543571"/>
              <a:gd name="connsiteY127" fmla="*/ 246978 h 619124"/>
              <a:gd name="connsiteX128" fmla="*/ 214447 w 1543571"/>
              <a:gd name="connsiteY128" fmla="*/ 164689 h 619124"/>
              <a:gd name="connsiteX129" fmla="*/ 214447 w 1543571"/>
              <a:gd name="connsiteY129" fmla="*/ 207793 h 619124"/>
              <a:gd name="connsiteX130" fmla="*/ 85816 w 1543571"/>
              <a:gd name="connsiteY130" fmla="*/ 207793 h 619124"/>
              <a:gd name="connsiteX131" fmla="*/ 85816 w 1543571"/>
              <a:gd name="connsiteY131" fmla="*/ 164689 h 619124"/>
              <a:gd name="connsiteX132" fmla="*/ 214447 w 1543571"/>
              <a:gd name="connsiteY132" fmla="*/ 164689 h 619124"/>
              <a:gd name="connsiteX133" fmla="*/ 557464 w 1543571"/>
              <a:gd name="connsiteY133" fmla="*/ 164689 h 619124"/>
              <a:gd name="connsiteX134" fmla="*/ 557464 w 1543571"/>
              <a:gd name="connsiteY134" fmla="*/ 207793 h 619124"/>
              <a:gd name="connsiteX135" fmla="*/ 428832 w 1543571"/>
              <a:gd name="connsiteY135" fmla="*/ 207793 h 619124"/>
              <a:gd name="connsiteX136" fmla="*/ 428832 w 1543571"/>
              <a:gd name="connsiteY136" fmla="*/ 164689 h 619124"/>
              <a:gd name="connsiteX137" fmla="*/ 557464 w 1543571"/>
              <a:gd name="connsiteY137" fmla="*/ 164689 h 619124"/>
              <a:gd name="connsiteX138" fmla="*/ 826419 w 1543571"/>
              <a:gd name="connsiteY138" fmla="*/ 164689 h 619124"/>
              <a:gd name="connsiteX139" fmla="*/ 820572 w 1543571"/>
              <a:gd name="connsiteY139" fmla="*/ 207793 h 619124"/>
              <a:gd name="connsiteX140" fmla="*/ 820572 w 1543571"/>
              <a:gd name="connsiteY140" fmla="*/ 207793 h 619124"/>
              <a:gd name="connsiteX141" fmla="*/ 686094 w 1543571"/>
              <a:gd name="connsiteY141" fmla="*/ 207793 h 619124"/>
              <a:gd name="connsiteX142" fmla="*/ 686094 w 1543571"/>
              <a:gd name="connsiteY142" fmla="*/ 164689 h 619124"/>
              <a:gd name="connsiteX143" fmla="*/ 1457880 w 1543571"/>
              <a:gd name="connsiteY143" fmla="*/ 164689 h 619124"/>
              <a:gd name="connsiteX144" fmla="*/ 1457880 w 1543571"/>
              <a:gd name="connsiteY144" fmla="*/ 207793 h 619124"/>
              <a:gd name="connsiteX145" fmla="*/ 1226345 w 1543571"/>
              <a:gd name="connsiteY145" fmla="*/ 207793 h 619124"/>
              <a:gd name="connsiteX146" fmla="*/ 1241157 w 1543571"/>
              <a:gd name="connsiteY146" fmla="*/ 164689 h 619124"/>
              <a:gd name="connsiteX147" fmla="*/ 1457880 w 1543571"/>
              <a:gd name="connsiteY147" fmla="*/ 164689 h 619124"/>
              <a:gd name="connsiteX148" fmla="*/ 1160080 w 1543571"/>
              <a:gd name="connsiteY148" fmla="*/ 164689 h 619124"/>
              <a:gd name="connsiteX149" fmla="*/ 1174892 w 1543571"/>
              <a:gd name="connsiteY149" fmla="*/ 207793 h 619124"/>
              <a:gd name="connsiteX150" fmla="*/ 943356 w 1543571"/>
              <a:gd name="connsiteY150" fmla="*/ 207793 h 619124"/>
              <a:gd name="connsiteX151" fmla="*/ 943356 w 1543571"/>
              <a:gd name="connsiteY151" fmla="*/ 164689 h 619124"/>
              <a:gd name="connsiteX152" fmla="*/ 1160080 w 1543571"/>
              <a:gd name="connsiteY152" fmla="*/ 164689 h 619124"/>
              <a:gd name="connsiteX153" fmla="*/ 300201 w 1543571"/>
              <a:gd name="connsiteY153" fmla="*/ 82400 h 619124"/>
              <a:gd name="connsiteX154" fmla="*/ 300201 w 1543571"/>
              <a:gd name="connsiteY154" fmla="*/ 125504 h 619124"/>
              <a:gd name="connsiteX155" fmla="*/ 63 w 1543571"/>
              <a:gd name="connsiteY155" fmla="*/ 125504 h 619124"/>
              <a:gd name="connsiteX156" fmla="*/ 63 w 1543571"/>
              <a:gd name="connsiteY156" fmla="*/ 82400 h 619124"/>
              <a:gd name="connsiteX157" fmla="*/ 300201 w 1543571"/>
              <a:gd name="connsiteY157" fmla="*/ 82400 h 619124"/>
              <a:gd name="connsiteX158" fmla="*/ 804591 w 1543571"/>
              <a:gd name="connsiteY158" fmla="*/ 82400 h 619124"/>
              <a:gd name="connsiteX159" fmla="*/ 821742 w 1543571"/>
              <a:gd name="connsiteY159" fmla="*/ 125504 h 619124"/>
              <a:gd name="connsiteX160" fmla="*/ 821742 w 1543571"/>
              <a:gd name="connsiteY160" fmla="*/ 125504 h 619124"/>
              <a:gd name="connsiteX161" fmla="*/ 343078 w 1543571"/>
              <a:gd name="connsiteY161" fmla="*/ 125504 h 619124"/>
              <a:gd name="connsiteX162" fmla="*/ 343078 w 1543571"/>
              <a:gd name="connsiteY162" fmla="*/ 82400 h 619124"/>
              <a:gd name="connsiteX163" fmla="*/ 1131626 w 1543571"/>
              <a:gd name="connsiteY163" fmla="*/ 82400 h 619124"/>
              <a:gd name="connsiteX164" fmla="*/ 1146438 w 1543571"/>
              <a:gd name="connsiteY164" fmla="*/ 125504 h 619124"/>
              <a:gd name="connsiteX165" fmla="*/ 857602 w 1543571"/>
              <a:gd name="connsiteY165" fmla="*/ 125504 h 619124"/>
              <a:gd name="connsiteX166" fmla="*/ 857602 w 1543571"/>
              <a:gd name="connsiteY166" fmla="*/ 82400 h 619124"/>
              <a:gd name="connsiteX167" fmla="*/ 1131626 w 1543571"/>
              <a:gd name="connsiteY167" fmla="*/ 82400 h 619124"/>
              <a:gd name="connsiteX168" fmla="*/ 1543634 w 1543571"/>
              <a:gd name="connsiteY168" fmla="*/ 82400 h 619124"/>
              <a:gd name="connsiteX169" fmla="*/ 1543634 w 1543571"/>
              <a:gd name="connsiteY169" fmla="*/ 125504 h 619124"/>
              <a:gd name="connsiteX170" fmla="*/ 1254799 w 1543571"/>
              <a:gd name="connsiteY170" fmla="*/ 125504 h 619124"/>
              <a:gd name="connsiteX171" fmla="*/ 1269612 w 1543571"/>
              <a:gd name="connsiteY171" fmla="*/ 82400 h 619124"/>
              <a:gd name="connsiteX172" fmla="*/ 1543634 w 1543571"/>
              <a:gd name="connsiteY172" fmla="*/ 82400 h 619124"/>
              <a:gd name="connsiteX173" fmla="*/ 300201 w 1543571"/>
              <a:gd name="connsiteY173" fmla="*/ 112 h 619124"/>
              <a:gd name="connsiteX174" fmla="*/ 300201 w 1543571"/>
              <a:gd name="connsiteY174" fmla="*/ 43215 h 619124"/>
              <a:gd name="connsiteX175" fmla="*/ 63 w 1543571"/>
              <a:gd name="connsiteY175" fmla="*/ 43215 h 619124"/>
              <a:gd name="connsiteX176" fmla="*/ 63 w 1543571"/>
              <a:gd name="connsiteY176" fmla="*/ 112 h 619124"/>
              <a:gd name="connsiteX177" fmla="*/ 300201 w 1543571"/>
              <a:gd name="connsiteY177" fmla="*/ 112 h 619124"/>
              <a:gd name="connsiteX178" fmla="*/ 662707 w 1543571"/>
              <a:gd name="connsiteY178" fmla="*/ 112 h 619124"/>
              <a:gd name="connsiteX179" fmla="*/ 773018 w 1543571"/>
              <a:gd name="connsiteY179" fmla="*/ 43215 h 619124"/>
              <a:gd name="connsiteX180" fmla="*/ 773018 w 1543571"/>
              <a:gd name="connsiteY180" fmla="*/ 43215 h 619124"/>
              <a:gd name="connsiteX181" fmla="*/ 343078 w 1543571"/>
              <a:gd name="connsiteY181" fmla="*/ 43215 h 619124"/>
              <a:gd name="connsiteX182" fmla="*/ 343078 w 1543571"/>
              <a:gd name="connsiteY182" fmla="*/ 112 h 619124"/>
              <a:gd name="connsiteX183" fmla="*/ 1103171 w 1543571"/>
              <a:gd name="connsiteY183" fmla="*/ 112 h 619124"/>
              <a:gd name="connsiteX184" fmla="*/ 1117983 w 1543571"/>
              <a:gd name="connsiteY184" fmla="*/ 43215 h 619124"/>
              <a:gd name="connsiteX185" fmla="*/ 857602 w 1543571"/>
              <a:gd name="connsiteY185" fmla="*/ 43215 h 619124"/>
              <a:gd name="connsiteX186" fmla="*/ 857602 w 1543571"/>
              <a:gd name="connsiteY186" fmla="*/ 112 h 619124"/>
              <a:gd name="connsiteX187" fmla="*/ 1103171 w 1543571"/>
              <a:gd name="connsiteY187" fmla="*/ 112 h 619124"/>
              <a:gd name="connsiteX188" fmla="*/ 1543634 w 1543571"/>
              <a:gd name="connsiteY188" fmla="*/ 112 h 619124"/>
              <a:gd name="connsiteX189" fmla="*/ 1543634 w 1543571"/>
              <a:gd name="connsiteY189" fmla="*/ 43215 h 619124"/>
              <a:gd name="connsiteX190" fmla="*/ 1283254 w 1543571"/>
              <a:gd name="connsiteY190" fmla="*/ 43215 h 619124"/>
              <a:gd name="connsiteX191" fmla="*/ 1298066 w 1543571"/>
              <a:gd name="connsiteY191" fmla="*/ 112 h 619124"/>
              <a:gd name="connsiteX192" fmla="*/ 1543634 w 1543571"/>
              <a:gd name="connsiteY192" fmla="*/ 112 h 61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1543571" h="619124">
                <a:moveTo>
                  <a:pt x="300201" y="576133"/>
                </a:moveTo>
                <a:lnTo>
                  <a:pt x="300201" y="619237"/>
                </a:lnTo>
                <a:lnTo>
                  <a:pt x="63" y="619237"/>
                </a:lnTo>
                <a:lnTo>
                  <a:pt x="63" y="576133"/>
                </a:lnTo>
                <a:lnTo>
                  <a:pt x="300201" y="576133"/>
                </a:lnTo>
                <a:close/>
                <a:moveTo>
                  <a:pt x="773018" y="576133"/>
                </a:moveTo>
                <a:cubicBezTo>
                  <a:pt x="744173" y="602779"/>
                  <a:pt x="705584" y="619237"/>
                  <a:pt x="662707" y="619237"/>
                </a:cubicBezTo>
                <a:lnTo>
                  <a:pt x="662707" y="619237"/>
                </a:lnTo>
                <a:lnTo>
                  <a:pt x="343078" y="618845"/>
                </a:lnTo>
                <a:lnTo>
                  <a:pt x="343078" y="576133"/>
                </a:lnTo>
                <a:close/>
                <a:moveTo>
                  <a:pt x="1071988" y="576133"/>
                </a:moveTo>
                <a:lnTo>
                  <a:pt x="1071988" y="619237"/>
                </a:lnTo>
                <a:lnTo>
                  <a:pt x="857602" y="619237"/>
                </a:lnTo>
                <a:lnTo>
                  <a:pt x="857602" y="576133"/>
                </a:lnTo>
                <a:lnTo>
                  <a:pt x="1071988" y="576133"/>
                </a:lnTo>
                <a:close/>
                <a:moveTo>
                  <a:pt x="1543634" y="576133"/>
                </a:moveTo>
                <a:lnTo>
                  <a:pt x="1543634" y="619237"/>
                </a:lnTo>
                <a:lnTo>
                  <a:pt x="1329249" y="619237"/>
                </a:lnTo>
                <a:lnTo>
                  <a:pt x="1329249" y="576133"/>
                </a:lnTo>
                <a:lnTo>
                  <a:pt x="1543634" y="576133"/>
                </a:lnTo>
                <a:close/>
                <a:moveTo>
                  <a:pt x="1215431" y="576133"/>
                </a:moveTo>
                <a:lnTo>
                  <a:pt x="1200618" y="618845"/>
                </a:lnTo>
                <a:lnTo>
                  <a:pt x="1185806" y="576133"/>
                </a:lnTo>
                <a:lnTo>
                  <a:pt x="1215431" y="576133"/>
                </a:lnTo>
                <a:close/>
                <a:moveTo>
                  <a:pt x="821742" y="493844"/>
                </a:moveTo>
                <a:cubicBezTo>
                  <a:pt x="818234" y="509126"/>
                  <a:pt x="812387" y="523625"/>
                  <a:pt x="804591" y="536948"/>
                </a:cubicBezTo>
                <a:lnTo>
                  <a:pt x="804591" y="536948"/>
                </a:lnTo>
                <a:lnTo>
                  <a:pt x="343078" y="536948"/>
                </a:lnTo>
                <a:lnTo>
                  <a:pt x="343078" y="493844"/>
                </a:lnTo>
                <a:close/>
                <a:moveTo>
                  <a:pt x="1071988" y="493844"/>
                </a:moveTo>
                <a:lnTo>
                  <a:pt x="1071988" y="536948"/>
                </a:lnTo>
                <a:lnTo>
                  <a:pt x="857602" y="536948"/>
                </a:lnTo>
                <a:lnTo>
                  <a:pt x="857602" y="493844"/>
                </a:lnTo>
                <a:lnTo>
                  <a:pt x="1071988" y="493844"/>
                </a:lnTo>
                <a:close/>
                <a:moveTo>
                  <a:pt x="1543634" y="493844"/>
                </a:moveTo>
                <a:lnTo>
                  <a:pt x="1543634" y="536948"/>
                </a:lnTo>
                <a:lnTo>
                  <a:pt x="1329249" y="536948"/>
                </a:lnTo>
                <a:lnTo>
                  <a:pt x="1329249" y="493844"/>
                </a:lnTo>
                <a:lnTo>
                  <a:pt x="1543634" y="493844"/>
                </a:lnTo>
                <a:close/>
                <a:moveTo>
                  <a:pt x="300201" y="493844"/>
                </a:moveTo>
                <a:lnTo>
                  <a:pt x="300201" y="536948"/>
                </a:lnTo>
                <a:lnTo>
                  <a:pt x="63" y="536948"/>
                </a:lnTo>
                <a:lnTo>
                  <a:pt x="63" y="493844"/>
                </a:lnTo>
                <a:lnTo>
                  <a:pt x="300201" y="493844"/>
                </a:lnTo>
                <a:close/>
                <a:moveTo>
                  <a:pt x="1244275" y="493844"/>
                </a:moveTo>
                <a:lnTo>
                  <a:pt x="1229073" y="536948"/>
                </a:lnTo>
                <a:lnTo>
                  <a:pt x="1172164" y="536948"/>
                </a:lnTo>
                <a:lnTo>
                  <a:pt x="1156962" y="493844"/>
                </a:lnTo>
                <a:lnTo>
                  <a:pt x="1244275" y="493844"/>
                </a:lnTo>
                <a:close/>
                <a:moveTo>
                  <a:pt x="214447" y="411555"/>
                </a:moveTo>
                <a:lnTo>
                  <a:pt x="214447" y="454659"/>
                </a:lnTo>
                <a:lnTo>
                  <a:pt x="85816" y="454659"/>
                </a:lnTo>
                <a:lnTo>
                  <a:pt x="85816" y="411555"/>
                </a:lnTo>
                <a:lnTo>
                  <a:pt x="214447" y="411555"/>
                </a:lnTo>
                <a:close/>
                <a:moveTo>
                  <a:pt x="557464" y="411555"/>
                </a:moveTo>
                <a:lnTo>
                  <a:pt x="557464" y="454659"/>
                </a:lnTo>
                <a:lnTo>
                  <a:pt x="428832" y="454659"/>
                </a:lnTo>
                <a:lnTo>
                  <a:pt x="428832" y="411555"/>
                </a:lnTo>
                <a:lnTo>
                  <a:pt x="557464" y="411555"/>
                </a:lnTo>
                <a:close/>
                <a:moveTo>
                  <a:pt x="820572" y="411555"/>
                </a:moveTo>
                <a:cubicBezTo>
                  <a:pt x="824470" y="425270"/>
                  <a:pt x="826419" y="439769"/>
                  <a:pt x="826419" y="454659"/>
                </a:cubicBezTo>
                <a:lnTo>
                  <a:pt x="826419" y="454659"/>
                </a:lnTo>
                <a:lnTo>
                  <a:pt x="686094" y="454659"/>
                </a:lnTo>
                <a:lnTo>
                  <a:pt x="686094" y="411555"/>
                </a:lnTo>
                <a:close/>
                <a:moveTo>
                  <a:pt x="1071988" y="411555"/>
                </a:moveTo>
                <a:lnTo>
                  <a:pt x="1071988" y="454659"/>
                </a:lnTo>
                <a:lnTo>
                  <a:pt x="943356" y="454659"/>
                </a:lnTo>
                <a:lnTo>
                  <a:pt x="943356" y="411555"/>
                </a:lnTo>
                <a:lnTo>
                  <a:pt x="1071988" y="411555"/>
                </a:lnTo>
                <a:close/>
                <a:moveTo>
                  <a:pt x="1457880" y="411555"/>
                </a:moveTo>
                <a:lnTo>
                  <a:pt x="1457880" y="454659"/>
                </a:lnTo>
                <a:lnTo>
                  <a:pt x="1329249" y="454659"/>
                </a:lnTo>
                <a:lnTo>
                  <a:pt x="1329249" y="411555"/>
                </a:lnTo>
                <a:lnTo>
                  <a:pt x="1457880" y="411555"/>
                </a:lnTo>
                <a:close/>
                <a:moveTo>
                  <a:pt x="1273120" y="411555"/>
                </a:moveTo>
                <a:lnTo>
                  <a:pt x="1257918" y="454659"/>
                </a:lnTo>
                <a:lnTo>
                  <a:pt x="1143319" y="454659"/>
                </a:lnTo>
                <a:lnTo>
                  <a:pt x="1128117" y="411555"/>
                </a:lnTo>
                <a:lnTo>
                  <a:pt x="1273120" y="411555"/>
                </a:lnTo>
                <a:close/>
                <a:moveTo>
                  <a:pt x="214447" y="329267"/>
                </a:moveTo>
                <a:lnTo>
                  <a:pt x="214447" y="372370"/>
                </a:lnTo>
                <a:lnTo>
                  <a:pt x="85816" y="372370"/>
                </a:lnTo>
                <a:lnTo>
                  <a:pt x="85816" y="329267"/>
                </a:lnTo>
                <a:lnTo>
                  <a:pt x="214447" y="329267"/>
                </a:lnTo>
                <a:close/>
                <a:moveTo>
                  <a:pt x="768730" y="329267"/>
                </a:moveTo>
                <a:cubicBezTo>
                  <a:pt x="782763" y="341414"/>
                  <a:pt x="794846" y="355912"/>
                  <a:pt x="804591" y="372370"/>
                </a:cubicBezTo>
                <a:lnTo>
                  <a:pt x="804591" y="372370"/>
                </a:lnTo>
                <a:lnTo>
                  <a:pt x="428832" y="372370"/>
                </a:lnTo>
                <a:lnTo>
                  <a:pt x="428832" y="329267"/>
                </a:lnTo>
                <a:close/>
                <a:moveTo>
                  <a:pt x="1071988" y="329267"/>
                </a:moveTo>
                <a:lnTo>
                  <a:pt x="1071988" y="372370"/>
                </a:lnTo>
                <a:lnTo>
                  <a:pt x="943356" y="372370"/>
                </a:lnTo>
                <a:lnTo>
                  <a:pt x="943356" y="329267"/>
                </a:lnTo>
                <a:lnTo>
                  <a:pt x="1071988" y="329267"/>
                </a:lnTo>
                <a:close/>
                <a:moveTo>
                  <a:pt x="1457880" y="329267"/>
                </a:moveTo>
                <a:lnTo>
                  <a:pt x="1457880" y="372370"/>
                </a:lnTo>
                <a:lnTo>
                  <a:pt x="1329249" y="372370"/>
                </a:lnTo>
                <a:lnTo>
                  <a:pt x="1329249" y="329267"/>
                </a:lnTo>
                <a:lnTo>
                  <a:pt x="1457880" y="329267"/>
                </a:lnTo>
                <a:close/>
                <a:moveTo>
                  <a:pt x="1301574" y="329267"/>
                </a:moveTo>
                <a:lnTo>
                  <a:pt x="1286762" y="372370"/>
                </a:lnTo>
                <a:lnTo>
                  <a:pt x="1114475" y="372370"/>
                </a:lnTo>
                <a:lnTo>
                  <a:pt x="1099663" y="329267"/>
                </a:lnTo>
                <a:lnTo>
                  <a:pt x="1301574" y="329267"/>
                </a:lnTo>
                <a:close/>
                <a:moveTo>
                  <a:pt x="1188535" y="246978"/>
                </a:moveTo>
                <a:lnTo>
                  <a:pt x="1200618" y="281853"/>
                </a:lnTo>
                <a:lnTo>
                  <a:pt x="1212702" y="246978"/>
                </a:lnTo>
                <a:lnTo>
                  <a:pt x="1457880" y="246978"/>
                </a:lnTo>
                <a:lnTo>
                  <a:pt x="1457880" y="290081"/>
                </a:lnTo>
                <a:lnTo>
                  <a:pt x="1329249" y="290081"/>
                </a:lnTo>
                <a:lnTo>
                  <a:pt x="1329249" y="250504"/>
                </a:lnTo>
                <a:lnTo>
                  <a:pt x="1315607" y="290081"/>
                </a:lnTo>
                <a:lnTo>
                  <a:pt x="1085630" y="290081"/>
                </a:lnTo>
                <a:lnTo>
                  <a:pt x="1071988" y="250504"/>
                </a:lnTo>
                <a:lnTo>
                  <a:pt x="1071988" y="290081"/>
                </a:lnTo>
                <a:lnTo>
                  <a:pt x="943356" y="290081"/>
                </a:lnTo>
                <a:lnTo>
                  <a:pt x="943356" y="246978"/>
                </a:lnTo>
                <a:lnTo>
                  <a:pt x="1188535" y="246978"/>
                </a:lnTo>
                <a:close/>
                <a:moveTo>
                  <a:pt x="214447" y="246978"/>
                </a:moveTo>
                <a:lnTo>
                  <a:pt x="214447" y="290081"/>
                </a:lnTo>
                <a:lnTo>
                  <a:pt x="85816" y="290081"/>
                </a:lnTo>
                <a:lnTo>
                  <a:pt x="85816" y="246978"/>
                </a:lnTo>
                <a:lnTo>
                  <a:pt x="214447" y="246978"/>
                </a:lnTo>
                <a:close/>
                <a:moveTo>
                  <a:pt x="804591" y="246978"/>
                </a:moveTo>
                <a:cubicBezTo>
                  <a:pt x="795236" y="263436"/>
                  <a:pt x="783152" y="277934"/>
                  <a:pt x="768730" y="290081"/>
                </a:cubicBezTo>
                <a:lnTo>
                  <a:pt x="768730" y="290081"/>
                </a:lnTo>
                <a:lnTo>
                  <a:pt x="428832" y="290081"/>
                </a:lnTo>
                <a:lnTo>
                  <a:pt x="428832" y="246978"/>
                </a:lnTo>
                <a:close/>
                <a:moveTo>
                  <a:pt x="214447" y="164689"/>
                </a:moveTo>
                <a:lnTo>
                  <a:pt x="214447" y="207793"/>
                </a:lnTo>
                <a:lnTo>
                  <a:pt x="85816" y="207793"/>
                </a:lnTo>
                <a:lnTo>
                  <a:pt x="85816" y="164689"/>
                </a:lnTo>
                <a:lnTo>
                  <a:pt x="214447" y="164689"/>
                </a:lnTo>
                <a:close/>
                <a:moveTo>
                  <a:pt x="557464" y="164689"/>
                </a:moveTo>
                <a:lnTo>
                  <a:pt x="557464" y="207793"/>
                </a:lnTo>
                <a:lnTo>
                  <a:pt x="428832" y="207793"/>
                </a:lnTo>
                <a:lnTo>
                  <a:pt x="428832" y="164689"/>
                </a:lnTo>
                <a:lnTo>
                  <a:pt x="557464" y="164689"/>
                </a:lnTo>
                <a:close/>
                <a:moveTo>
                  <a:pt x="826419" y="164689"/>
                </a:moveTo>
                <a:cubicBezTo>
                  <a:pt x="826419" y="179579"/>
                  <a:pt x="824470" y="194078"/>
                  <a:pt x="820572" y="207793"/>
                </a:cubicBezTo>
                <a:lnTo>
                  <a:pt x="820572" y="207793"/>
                </a:lnTo>
                <a:lnTo>
                  <a:pt x="686094" y="207793"/>
                </a:lnTo>
                <a:lnTo>
                  <a:pt x="686094" y="164689"/>
                </a:lnTo>
                <a:close/>
                <a:moveTo>
                  <a:pt x="1457880" y="164689"/>
                </a:moveTo>
                <a:lnTo>
                  <a:pt x="1457880" y="207793"/>
                </a:lnTo>
                <a:lnTo>
                  <a:pt x="1226345" y="207793"/>
                </a:lnTo>
                <a:lnTo>
                  <a:pt x="1241157" y="164689"/>
                </a:lnTo>
                <a:lnTo>
                  <a:pt x="1457880" y="164689"/>
                </a:lnTo>
                <a:close/>
                <a:moveTo>
                  <a:pt x="1160080" y="164689"/>
                </a:moveTo>
                <a:lnTo>
                  <a:pt x="1174892" y="207793"/>
                </a:lnTo>
                <a:lnTo>
                  <a:pt x="943356" y="207793"/>
                </a:lnTo>
                <a:lnTo>
                  <a:pt x="943356" y="164689"/>
                </a:lnTo>
                <a:lnTo>
                  <a:pt x="1160080" y="164689"/>
                </a:lnTo>
                <a:close/>
                <a:moveTo>
                  <a:pt x="300201" y="82400"/>
                </a:moveTo>
                <a:lnTo>
                  <a:pt x="300201" y="125504"/>
                </a:lnTo>
                <a:lnTo>
                  <a:pt x="63" y="125504"/>
                </a:lnTo>
                <a:lnTo>
                  <a:pt x="63" y="82400"/>
                </a:lnTo>
                <a:lnTo>
                  <a:pt x="300201" y="82400"/>
                </a:lnTo>
                <a:close/>
                <a:moveTo>
                  <a:pt x="804591" y="82400"/>
                </a:moveTo>
                <a:cubicBezTo>
                  <a:pt x="811997" y="95723"/>
                  <a:pt x="817844" y="110222"/>
                  <a:pt x="821742" y="125504"/>
                </a:cubicBezTo>
                <a:lnTo>
                  <a:pt x="821742" y="125504"/>
                </a:lnTo>
                <a:lnTo>
                  <a:pt x="343078" y="125504"/>
                </a:lnTo>
                <a:lnTo>
                  <a:pt x="343078" y="82400"/>
                </a:lnTo>
                <a:close/>
                <a:moveTo>
                  <a:pt x="1131626" y="82400"/>
                </a:moveTo>
                <a:lnTo>
                  <a:pt x="1146438" y="125504"/>
                </a:lnTo>
                <a:lnTo>
                  <a:pt x="857602" y="125504"/>
                </a:lnTo>
                <a:lnTo>
                  <a:pt x="857602" y="82400"/>
                </a:lnTo>
                <a:lnTo>
                  <a:pt x="1131626" y="82400"/>
                </a:lnTo>
                <a:close/>
                <a:moveTo>
                  <a:pt x="1543634" y="82400"/>
                </a:moveTo>
                <a:lnTo>
                  <a:pt x="1543634" y="125504"/>
                </a:lnTo>
                <a:lnTo>
                  <a:pt x="1254799" y="125504"/>
                </a:lnTo>
                <a:lnTo>
                  <a:pt x="1269612" y="82400"/>
                </a:lnTo>
                <a:lnTo>
                  <a:pt x="1543634" y="82400"/>
                </a:lnTo>
                <a:close/>
                <a:moveTo>
                  <a:pt x="300201" y="112"/>
                </a:moveTo>
                <a:lnTo>
                  <a:pt x="300201" y="43215"/>
                </a:lnTo>
                <a:lnTo>
                  <a:pt x="63" y="43215"/>
                </a:lnTo>
                <a:lnTo>
                  <a:pt x="63" y="112"/>
                </a:lnTo>
                <a:lnTo>
                  <a:pt x="300201" y="112"/>
                </a:lnTo>
                <a:close/>
                <a:moveTo>
                  <a:pt x="662707" y="112"/>
                </a:moveTo>
                <a:cubicBezTo>
                  <a:pt x="705194" y="112"/>
                  <a:pt x="744173" y="16569"/>
                  <a:pt x="773018" y="43215"/>
                </a:cubicBezTo>
                <a:lnTo>
                  <a:pt x="773018" y="43215"/>
                </a:lnTo>
                <a:lnTo>
                  <a:pt x="343078" y="43215"/>
                </a:lnTo>
                <a:lnTo>
                  <a:pt x="343078" y="112"/>
                </a:lnTo>
                <a:close/>
                <a:moveTo>
                  <a:pt x="1103171" y="112"/>
                </a:moveTo>
                <a:lnTo>
                  <a:pt x="1117983" y="43215"/>
                </a:lnTo>
                <a:lnTo>
                  <a:pt x="857602" y="43215"/>
                </a:lnTo>
                <a:lnTo>
                  <a:pt x="857602" y="112"/>
                </a:lnTo>
                <a:lnTo>
                  <a:pt x="1103171" y="112"/>
                </a:lnTo>
                <a:close/>
                <a:moveTo>
                  <a:pt x="1543634" y="112"/>
                </a:moveTo>
                <a:lnTo>
                  <a:pt x="1543634" y="43215"/>
                </a:lnTo>
                <a:lnTo>
                  <a:pt x="1283254" y="43215"/>
                </a:lnTo>
                <a:lnTo>
                  <a:pt x="1298066" y="112"/>
                </a:lnTo>
                <a:lnTo>
                  <a:pt x="1543634" y="112"/>
                </a:lnTo>
                <a:close/>
              </a:path>
            </a:pathLst>
          </a:custGeom>
          <a:solidFill>
            <a:srgbClr val="000000"/>
          </a:solidFill>
          <a:ln w="9525" cap="flat">
            <a:noFill/>
            <a:prstDash val="solid"/>
            <a:miter/>
          </a:ln>
        </p:spPr>
        <p:txBody>
          <a:bodyPr rtlCol="0" anchor="ctr"/>
          <a:lstStyle/>
          <a:p>
            <a:endParaRPr lang="en-UA"/>
          </a:p>
        </p:txBody>
      </p:sp>
    </p:spTree>
    <p:extLst>
      <p:ext uri="{BB962C8B-B14F-4D97-AF65-F5344CB8AC3E}">
        <p14:creationId xmlns:p14="http://schemas.microsoft.com/office/powerpoint/2010/main" val="2958770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Title, plain">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12510822-3D1B-0CFC-3FF0-1E55DA550F8D}"/>
              </a:ext>
            </a:extLst>
          </p:cNvPr>
          <p:cNvSpPr txBox="1">
            <a:spLocks noGrp="1"/>
          </p:cNvSpPr>
          <p:nvPr>
            <p:ph type="sldNum" sz="quarter" idx="4"/>
          </p:nvPr>
        </p:nvSpPr>
        <p:spPr>
          <a:xfrm>
            <a:off x="23541592" y="12938838"/>
            <a:ext cx="270908" cy="246221"/>
          </a:xfrm>
          <a:prstGeom prst="rect">
            <a:avLst/>
          </a:prstGeom>
          <a:ln w="12700">
            <a:miter lim="400000"/>
          </a:ln>
        </p:spPr>
        <p:txBody>
          <a:bodyPr wrap="none" lIns="0" tIns="0" rIns="0" bIns="0" anchor="ctr">
            <a:spAutoFit/>
          </a:bodyPr>
          <a:lstStyle>
            <a:lvl1pPr algn="r">
              <a:defRPr sz="1600" b="0" i="0">
                <a:solidFill>
                  <a:schemeClr val="tx1"/>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3" name="Title 1">
            <a:extLst>
              <a:ext uri="{FF2B5EF4-FFF2-40B4-BE49-F238E27FC236}">
                <a16:creationId xmlns:a16="http://schemas.microsoft.com/office/drawing/2014/main" id="{6733F7B7-5AD6-1E43-4FD9-3C700AC2CBD0}"/>
              </a:ext>
            </a:extLst>
          </p:cNvPr>
          <p:cNvSpPr>
            <a:spLocks noGrp="1"/>
          </p:cNvSpPr>
          <p:nvPr>
            <p:ph type="title"/>
          </p:nvPr>
        </p:nvSpPr>
        <p:spPr>
          <a:xfrm>
            <a:off x="538493" y="383874"/>
            <a:ext cx="14691981" cy="2859087"/>
          </a:xfrm>
        </p:spPr>
        <p:txBody>
          <a:bodyPr rIns="457200"/>
          <a:lstStyle>
            <a:lvl1pPr>
              <a:lnSpc>
                <a:spcPct val="100000"/>
              </a:lnSpc>
              <a:defRPr sz="6400">
                <a:solidFill>
                  <a:schemeClr val="tx2"/>
                </a:solidFill>
              </a:defRPr>
            </a:lvl1pPr>
          </a:lstStyle>
          <a:p>
            <a:r>
              <a:rPr lang="en-US" dirty="0"/>
              <a:t>Click to edit Master title style</a:t>
            </a:r>
          </a:p>
        </p:txBody>
      </p:sp>
      <p:sp>
        <p:nvSpPr>
          <p:cNvPr id="5" name="Footer Placeholder 1">
            <a:extLst>
              <a:ext uri="{FF2B5EF4-FFF2-40B4-BE49-F238E27FC236}">
                <a16:creationId xmlns:a16="http://schemas.microsoft.com/office/drawing/2014/main" id="{99C054CF-9453-850A-6B65-8421B4607965}"/>
              </a:ext>
            </a:extLst>
          </p:cNvPr>
          <p:cNvSpPr>
            <a:spLocks noGrp="1"/>
          </p:cNvSpPr>
          <p:nvPr>
            <p:ph type="ftr" sz="quarter" idx="3"/>
          </p:nvPr>
        </p:nvSpPr>
        <p:spPr>
          <a:xfrm>
            <a:off x="568324" y="12804235"/>
            <a:ext cx="4956176" cy="381000"/>
          </a:xfrm>
          <a:prstGeom prst="rect">
            <a:avLst/>
          </a:prstGeom>
        </p:spPr>
        <p:txBody>
          <a:bodyPr vert="horz" lIns="0" tIns="0" rIns="0" bIns="0" rtlCol="0" anchor="b"/>
          <a:lstStyle>
            <a:lvl1pPr algn="l">
              <a:defRPr sz="1600" b="0" i="0">
                <a:solidFill>
                  <a:schemeClr val="tx1"/>
                </a:solidFill>
                <a:latin typeface="IBM Plex Sans" panose="020B0503050203000203" pitchFamily="34" charset="0"/>
              </a:defRPr>
            </a:lvl1pPr>
          </a:lstStyle>
          <a:p>
            <a:r>
              <a:rPr lang="en-US" dirty="0"/>
              <a:t>IBM TechXchange | © 2024 IBM Corporation</a:t>
            </a:r>
          </a:p>
        </p:txBody>
      </p:sp>
      <p:sp>
        <p:nvSpPr>
          <p:cNvPr id="2" name="TextBox 1">
            <a:extLst>
              <a:ext uri="{FF2B5EF4-FFF2-40B4-BE49-F238E27FC236}">
                <a16:creationId xmlns:a16="http://schemas.microsoft.com/office/drawing/2014/main" id="{661C1B16-BD80-D450-346C-1EE515349C99}"/>
              </a:ext>
            </a:extLst>
          </p:cNvPr>
          <p:cNvSpPr txBox="1"/>
          <p:nvPr userDrawn="1"/>
        </p:nvSpPr>
        <p:spPr>
          <a:xfrm>
            <a:off x="21322284" y="12939013"/>
            <a:ext cx="1842516" cy="2462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rtlCol="0">
            <a:spAutoFit/>
          </a:bodyPr>
          <a:lstStyle/>
          <a:p>
            <a:pPr algn="r" defTabSz="2438400">
              <a:spcBef>
                <a:spcPts val="2900"/>
              </a:spcBef>
              <a:buSzPct val="100000"/>
            </a:pPr>
            <a:r>
              <a:rPr lang="en-US" sz="1600" kern="0" dirty="0">
                <a:solidFill>
                  <a:srgbClr val="000000"/>
                </a:solidFill>
                <a:latin typeface="IBM Plex Sans" panose="020B0503050203000203" pitchFamily="34" charset="0"/>
                <a:ea typeface="+mj-ea"/>
                <a:cs typeface="+mj-cs"/>
                <a:sym typeface="IBM Plex Sans Light"/>
              </a:rPr>
              <a:t>#IBMTechXchange</a:t>
            </a:r>
          </a:p>
        </p:txBody>
      </p:sp>
    </p:spTree>
    <p:extLst>
      <p:ext uri="{BB962C8B-B14F-4D97-AF65-F5344CB8AC3E}">
        <p14:creationId xmlns:p14="http://schemas.microsoft.com/office/powerpoint/2010/main" val="283035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695326" indent="-695326">
              <a:buClr>
                <a:schemeClr val="tx2"/>
              </a:buClr>
              <a:buFont typeface="Lucida Grande"/>
              <a:buChar char="—"/>
              <a:defRPr/>
            </a:lvl1pPr>
            <a:lvl2pPr marL="1152526" indent="-457200">
              <a:buClr>
                <a:schemeClr val="tx2"/>
              </a:buClr>
              <a:buSzPct val="100000"/>
              <a:buFont typeface="Arial"/>
              <a:buChar char="•"/>
              <a:defRPr/>
            </a:lvl2pPr>
            <a:lvl3pPr marL="1609726" indent="-457200">
              <a:buClr>
                <a:schemeClr val="tx2"/>
              </a:buClr>
              <a:buFont typeface="Courier New"/>
              <a:buChar char="o"/>
              <a:defRPr/>
            </a:lvl3pPr>
            <a:lvl4pPr marL="1360376" indent="0">
              <a:buNone/>
              <a:defRPr/>
            </a:lvl4pPr>
          </a:lstStyle>
          <a:p>
            <a:pPr lvl="0"/>
            <a:r>
              <a:rPr lang="en-US" dirty="0"/>
              <a:t>Edit Master text styles</a:t>
            </a:r>
          </a:p>
          <a:p>
            <a:pPr lvl="1"/>
            <a:r>
              <a:rPr lang="en-US" dirty="0"/>
              <a:t>Second level</a:t>
            </a:r>
          </a:p>
          <a:p>
            <a:pPr lvl="2"/>
            <a:r>
              <a:rPr lang="en-US" dirty="0"/>
              <a:t>Third level</a:t>
            </a:r>
          </a:p>
        </p:txBody>
      </p:sp>
      <p:sp>
        <p:nvSpPr>
          <p:cNvPr id="4" name="Rectangle 10"/>
          <p:cNvSpPr>
            <a:spLocks noGrp="1" noChangeArrowheads="1"/>
          </p:cNvSpPr>
          <p:nvPr>
            <p:ph type="sldNum" sz="quarter" idx="10"/>
          </p:nvPr>
        </p:nvSpPr>
        <p:spPr>
          <a:xfrm>
            <a:off x="13086999" y="13447327"/>
            <a:ext cx="270908" cy="246221"/>
          </a:xfrm>
          <a:prstGeom prst="rect">
            <a:avLst/>
          </a:prstGeom>
          <a:ln/>
        </p:spPr>
        <p:txBody>
          <a:bodyPr/>
          <a:lstStyle>
            <a:lvl1pPr>
              <a:defRPr/>
            </a:lvl1pPr>
          </a:lstStyle>
          <a:p>
            <a:pPr>
              <a:defRPr/>
            </a:pPr>
            <a:fld id="{11A68DD8-55F1-4DDB-A894-47428CF80362}" type="slidenum">
              <a:rPr lang="en-US" smtClean="0"/>
              <a:pPr>
                <a:defRPr/>
              </a:pPr>
              <a:t>‹#›</a:t>
            </a:fld>
            <a:endParaRPr lang="en-US" dirty="0"/>
          </a:p>
        </p:txBody>
      </p:sp>
      <p:sp>
        <p:nvSpPr>
          <p:cNvPr id="5" name="Rectangle 11"/>
          <p:cNvSpPr>
            <a:spLocks noGrp="1" noChangeArrowheads="1"/>
          </p:cNvSpPr>
          <p:nvPr>
            <p:ph type="ftr" sz="quarter" idx="11"/>
          </p:nvPr>
        </p:nvSpPr>
        <p:spPr>
          <a:xfrm>
            <a:off x="20415502" y="13363348"/>
            <a:ext cx="3840432" cy="352652"/>
          </a:xfrm>
          <a:prstGeom prst="rect">
            <a:avLst/>
          </a:prstGeom>
          <a:ln/>
        </p:spPr>
        <p:txBody>
          <a:bodyPr/>
          <a:lstStyle>
            <a:lvl1pPr>
              <a:defRPr/>
            </a:lvl1pPr>
          </a:lstStyle>
          <a:p>
            <a:pPr>
              <a:defRPr/>
            </a:pPr>
            <a:r>
              <a:rPr lang="en-US" dirty="0"/>
              <a:t>© Copyright IBM </a:t>
            </a:r>
            <a:r>
              <a:rPr lang="en-US"/>
              <a:t>Corporation 2021</a:t>
            </a:r>
            <a:endParaRPr lang="en-US" dirty="0"/>
          </a:p>
        </p:txBody>
      </p:sp>
    </p:spTree>
    <p:extLst>
      <p:ext uri="{BB962C8B-B14F-4D97-AF65-F5344CB8AC3E}">
        <p14:creationId xmlns:p14="http://schemas.microsoft.com/office/powerpoint/2010/main" val="120970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1">
    <p:bg>
      <p:bgPr>
        <a:solidFill>
          <a:srgbClr val="E0E0E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3600">
                <a:solidFill>
                  <a:schemeClr val="tx1"/>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chemeClr val="tx1"/>
                </a:solidFill>
                <a:latin typeface="IBM Plex Sans" panose="020B0503050203000203" pitchFamily="34" charset="0"/>
              </a:defRPr>
            </a:lvl1pPr>
          </a:lstStyle>
          <a:p>
            <a:r>
              <a:rPr lang="en-US" dirty="0"/>
              <a:t>IBM</a:t>
            </a:r>
            <a:r>
              <a:rPr lang="uk-UA" dirty="0"/>
              <a:t> </a:t>
            </a:r>
            <a:r>
              <a:rPr lang="en-US" dirty="0"/>
              <a:t>TechXchange | © 2026 IBM Corporation</a:t>
            </a:r>
          </a:p>
        </p:txBody>
      </p:sp>
      <p:sp>
        <p:nvSpPr>
          <p:cNvPr id="25" name="Freeform 164">
            <a:extLst>
              <a:ext uri="{FF2B5EF4-FFF2-40B4-BE49-F238E27FC236}">
                <a16:creationId xmlns:a16="http://schemas.microsoft.com/office/drawing/2014/main" id="{98A3CF3A-9E4D-2947-B550-A977F0F14400}"/>
              </a:ext>
            </a:extLst>
          </p:cNvPr>
          <p:cNvSpPr>
            <a:spLocks noChangeAspect="1"/>
          </p:cNvSpPr>
          <p:nvPr userDrawn="1"/>
        </p:nvSpPr>
        <p:spPr>
          <a:xfrm rot="16200000">
            <a:off x="18900834" y="2743259"/>
            <a:ext cx="5486400" cy="5486282"/>
          </a:xfrm>
          <a:custGeom>
            <a:avLst/>
            <a:gdLst>
              <a:gd name="connsiteX0" fmla="*/ 1261196 w 2522490"/>
              <a:gd name="connsiteY0" fmla="*/ 671049 h 2522436"/>
              <a:gd name="connsiteX1" fmla="*/ 1261196 w 2522490"/>
              <a:gd name="connsiteY1" fmla="*/ 845095 h 2522436"/>
              <a:gd name="connsiteX2" fmla="*/ 0 w 2522490"/>
              <a:gd name="connsiteY2" fmla="*/ 845095 h 2522436"/>
              <a:gd name="connsiteX3" fmla="*/ 0 w 2522490"/>
              <a:gd name="connsiteY3" fmla="*/ 671049 h 2522436"/>
              <a:gd name="connsiteX4" fmla="*/ 1261196 w 2522490"/>
              <a:gd name="connsiteY4" fmla="*/ 0 h 2522436"/>
              <a:gd name="connsiteX5" fmla="*/ 1261196 w 2522490"/>
              <a:gd name="connsiteY5" fmla="*/ 174045 h 2522436"/>
              <a:gd name="connsiteX6" fmla="*/ 0 w 2522490"/>
              <a:gd name="connsiteY6" fmla="*/ 174045 h 2522436"/>
              <a:gd name="connsiteX7" fmla="*/ 0 w 2522490"/>
              <a:gd name="connsiteY7" fmla="*/ 0 h 2522436"/>
              <a:gd name="connsiteX8" fmla="*/ 1261199 w 2522490"/>
              <a:gd name="connsiteY8" fmla="*/ 2348289 h 2522436"/>
              <a:gd name="connsiteX9" fmla="*/ 1261199 w 2522490"/>
              <a:gd name="connsiteY9" fmla="*/ 2522335 h 2522436"/>
              <a:gd name="connsiteX10" fmla="*/ 3 w 2522490"/>
              <a:gd name="connsiteY10" fmla="*/ 2522335 h 2522436"/>
              <a:gd name="connsiteX11" fmla="*/ 3 w 2522490"/>
              <a:gd name="connsiteY11" fmla="*/ 2348289 h 2522436"/>
              <a:gd name="connsiteX12" fmla="*/ 1261199 w 2522490"/>
              <a:gd name="connsiteY12" fmla="*/ 2012971 h 2522436"/>
              <a:gd name="connsiteX13" fmla="*/ 1261199 w 2522490"/>
              <a:gd name="connsiteY13" fmla="*/ 2187015 h 2522436"/>
              <a:gd name="connsiteX14" fmla="*/ 3 w 2522490"/>
              <a:gd name="connsiteY14" fmla="*/ 2187015 h 2522436"/>
              <a:gd name="connsiteX15" fmla="*/ 3 w 2522490"/>
              <a:gd name="connsiteY15" fmla="*/ 2012971 h 2522436"/>
              <a:gd name="connsiteX16" fmla="*/ 1261199 w 2522490"/>
              <a:gd name="connsiteY16" fmla="*/ 1677409 h 2522436"/>
              <a:gd name="connsiteX17" fmla="*/ 1261199 w 2522490"/>
              <a:gd name="connsiteY17" fmla="*/ 1851453 h 2522436"/>
              <a:gd name="connsiteX18" fmla="*/ 3 w 2522490"/>
              <a:gd name="connsiteY18" fmla="*/ 1851453 h 2522436"/>
              <a:gd name="connsiteX19" fmla="*/ 3 w 2522490"/>
              <a:gd name="connsiteY19" fmla="*/ 1677409 h 2522436"/>
              <a:gd name="connsiteX20" fmla="*/ 1261199 w 2522490"/>
              <a:gd name="connsiteY20" fmla="*/ 1341921 h 2522436"/>
              <a:gd name="connsiteX21" fmla="*/ 1261199 w 2522490"/>
              <a:gd name="connsiteY21" fmla="*/ 1515967 h 2522436"/>
              <a:gd name="connsiteX22" fmla="*/ 3 w 2522490"/>
              <a:gd name="connsiteY22" fmla="*/ 1515967 h 2522436"/>
              <a:gd name="connsiteX23" fmla="*/ 3 w 2522490"/>
              <a:gd name="connsiteY23" fmla="*/ 1341921 h 2522436"/>
              <a:gd name="connsiteX24" fmla="*/ 1261199 w 2522490"/>
              <a:gd name="connsiteY24" fmla="*/ 1006443 h 2522436"/>
              <a:gd name="connsiteX25" fmla="*/ 1261199 w 2522490"/>
              <a:gd name="connsiteY25" fmla="*/ 1180489 h 2522436"/>
              <a:gd name="connsiteX26" fmla="*/ 3 w 2522490"/>
              <a:gd name="connsiteY26" fmla="*/ 1180489 h 2522436"/>
              <a:gd name="connsiteX27" fmla="*/ 3 w 2522490"/>
              <a:gd name="connsiteY27" fmla="*/ 1006443 h 2522436"/>
              <a:gd name="connsiteX28" fmla="*/ 1261199 w 2522490"/>
              <a:gd name="connsiteY28" fmla="*/ 335479 h 2522436"/>
              <a:gd name="connsiteX29" fmla="*/ 1261199 w 2522490"/>
              <a:gd name="connsiteY29" fmla="*/ 509525 h 2522436"/>
              <a:gd name="connsiteX30" fmla="*/ 3 w 2522490"/>
              <a:gd name="connsiteY30" fmla="*/ 509525 h 2522436"/>
              <a:gd name="connsiteX31" fmla="*/ 3 w 2522490"/>
              <a:gd name="connsiteY31" fmla="*/ 335479 h 2522436"/>
              <a:gd name="connsiteX32" fmla="*/ 1516060 w 2522490"/>
              <a:gd name="connsiteY32" fmla="*/ 1261324 h 2522436"/>
              <a:gd name="connsiteX33" fmla="*/ 1261298 w 2522490"/>
              <a:gd name="connsiteY33" fmla="*/ 1516085 h 2522436"/>
              <a:gd name="connsiteX34" fmla="*/ 1261290 w 2522490"/>
              <a:gd name="connsiteY34" fmla="*/ 1516085 h 2522436"/>
              <a:gd name="connsiteX35" fmla="*/ 1261290 w 2522490"/>
              <a:gd name="connsiteY35" fmla="*/ 1342040 h 2522436"/>
              <a:gd name="connsiteX36" fmla="*/ 1261298 w 2522490"/>
              <a:gd name="connsiteY36" fmla="*/ 1342040 h 2522436"/>
              <a:gd name="connsiteX37" fmla="*/ 1342015 w 2522490"/>
              <a:gd name="connsiteY37" fmla="*/ 1261324 h 2522436"/>
              <a:gd name="connsiteX38" fmla="*/ 1261298 w 2522490"/>
              <a:gd name="connsiteY38" fmla="*/ 1180607 h 2522436"/>
              <a:gd name="connsiteX39" fmla="*/ 1261290 w 2522490"/>
              <a:gd name="connsiteY39" fmla="*/ 1180607 h 2522436"/>
              <a:gd name="connsiteX40" fmla="*/ 1261290 w 2522490"/>
              <a:gd name="connsiteY40" fmla="*/ 1006562 h 2522436"/>
              <a:gd name="connsiteX41" fmla="*/ 1261298 w 2522490"/>
              <a:gd name="connsiteY41" fmla="*/ 1006562 h 2522436"/>
              <a:gd name="connsiteX42" fmla="*/ 1516060 w 2522490"/>
              <a:gd name="connsiteY42" fmla="*/ 1261324 h 2522436"/>
              <a:gd name="connsiteX43" fmla="*/ 1851578 w 2522490"/>
              <a:gd name="connsiteY43" fmla="*/ 1261626 h 2522436"/>
              <a:gd name="connsiteX44" fmla="*/ 1261341 w 2522490"/>
              <a:gd name="connsiteY44" fmla="*/ 1851866 h 2522436"/>
              <a:gd name="connsiteX45" fmla="*/ 1261316 w 2522490"/>
              <a:gd name="connsiteY45" fmla="*/ 1851866 h 2522436"/>
              <a:gd name="connsiteX46" fmla="*/ 1261316 w 2522490"/>
              <a:gd name="connsiteY46" fmla="*/ 1677821 h 2522436"/>
              <a:gd name="connsiteX47" fmla="*/ 1261341 w 2522490"/>
              <a:gd name="connsiteY47" fmla="*/ 1677821 h 2522436"/>
              <a:gd name="connsiteX48" fmla="*/ 1677535 w 2522490"/>
              <a:gd name="connsiteY48" fmla="*/ 1261626 h 2522436"/>
              <a:gd name="connsiteX49" fmla="*/ 1261341 w 2522490"/>
              <a:gd name="connsiteY49" fmla="*/ 845432 h 2522436"/>
              <a:gd name="connsiteX50" fmla="*/ 1261316 w 2522490"/>
              <a:gd name="connsiteY50" fmla="*/ 845432 h 2522436"/>
              <a:gd name="connsiteX51" fmla="*/ 1261316 w 2522490"/>
              <a:gd name="connsiteY51" fmla="*/ 671390 h 2522436"/>
              <a:gd name="connsiteX52" fmla="*/ 1261341 w 2522490"/>
              <a:gd name="connsiteY52" fmla="*/ 671390 h 2522436"/>
              <a:gd name="connsiteX53" fmla="*/ 1851578 w 2522490"/>
              <a:gd name="connsiteY53" fmla="*/ 1261626 h 2522436"/>
              <a:gd name="connsiteX54" fmla="*/ 2187021 w 2522490"/>
              <a:gd name="connsiteY54" fmla="*/ 1261559 h 2522436"/>
              <a:gd name="connsiteX55" fmla="*/ 1261306 w 2522490"/>
              <a:gd name="connsiteY55" fmla="*/ 2187277 h 2522436"/>
              <a:gd name="connsiteX56" fmla="*/ 1261290 w 2522490"/>
              <a:gd name="connsiteY56" fmla="*/ 2187277 h 2522436"/>
              <a:gd name="connsiteX57" fmla="*/ 1261290 w 2522490"/>
              <a:gd name="connsiteY57" fmla="*/ 2013232 h 2522436"/>
              <a:gd name="connsiteX58" fmla="*/ 1261306 w 2522490"/>
              <a:gd name="connsiteY58" fmla="*/ 2013232 h 2522436"/>
              <a:gd name="connsiteX59" fmla="*/ 2012976 w 2522490"/>
              <a:gd name="connsiteY59" fmla="*/ 1261559 h 2522436"/>
              <a:gd name="connsiteX60" fmla="*/ 1261306 w 2522490"/>
              <a:gd name="connsiteY60" fmla="*/ 509888 h 2522436"/>
              <a:gd name="connsiteX61" fmla="*/ 1261290 w 2522490"/>
              <a:gd name="connsiteY61" fmla="*/ 509888 h 2522436"/>
              <a:gd name="connsiteX62" fmla="*/ 1261290 w 2522490"/>
              <a:gd name="connsiteY62" fmla="*/ 335843 h 2522436"/>
              <a:gd name="connsiteX63" fmla="*/ 1261306 w 2522490"/>
              <a:gd name="connsiteY63" fmla="*/ 335843 h 2522436"/>
              <a:gd name="connsiteX64" fmla="*/ 2187021 w 2522490"/>
              <a:gd name="connsiteY64" fmla="*/ 1261559 h 2522436"/>
              <a:gd name="connsiteX65" fmla="*/ 2522490 w 2522490"/>
              <a:gd name="connsiteY65" fmla="*/ 1261240 h 2522436"/>
              <a:gd name="connsiteX66" fmla="*/ 1261315 w 2522490"/>
              <a:gd name="connsiteY66" fmla="*/ 2522436 h 2522436"/>
              <a:gd name="connsiteX67" fmla="*/ 1261316 w 2522490"/>
              <a:gd name="connsiteY67" fmla="*/ 2348391 h 2522436"/>
              <a:gd name="connsiteX68" fmla="*/ 2348445 w 2522490"/>
              <a:gd name="connsiteY68" fmla="*/ 1261240 h 2522436"/>
              <a:gd name="connsiteX69" fmla="*/ 1261316 w 2522490"/>
              <a:gd name="connsiteY69" fmla="*/ 174090 h 2522436"/>
              <a:gd name="connsiteX70" fmla="*/ 1261316 w 2522490"/>
              <a:gd name="connsiteY70" fmla="*/ 44 h 2522436"/>
              <a:gd name="connsiteX71" fmla="*/ 2522490 w 2522490"/>
              <a:gd name="connsiteY71" fmla="*/ 1261240 h 252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522490" h="2522436">
                <a:moveTo>
                  <a:pt x="1261196" y="671049"/>
                </a:moveTo>
                <a:lnTo>
                  <a:pt x="1261196" y="845095"/>
                </a:lnTo>
                <a:lnTo>
                  <a:pt x="0" y="845095"/>
                </a:lnTo>
                <a:lnTo>
                  <a:pt x="0" y="671049"/>
                </a:lnTo>
                <a:close/>
                <a:moveTo>
                  <a:pt x="1261196" y="0"/>
                </a:moveTo>
                <a:lnTo>
                  <a:pt x="1261196" y="174045"/>
                </a:lnTo>
                <a:lnTo>
                  <a:pt x="0" y="174045"/>
                </a:lnTo>
                <a:lnTo>
                  <a:pt x="0" y="0"/>
                </a:lnTo>
                <a:close/>
                <a:moveTo>
                  <a:pt x="1261199" y="2348289"/>
                </a:moveTo>
                <a:lnTo>
                  <a:pt x="1261199" y="2522335"/>
                </a:lnTo>
                <a:lnTo>
                  <a:pt x="3" y="2522335"/>
                </a:lnTo>
                <a:lnTo>
                  <a:pt x="3" y="2348289"/>
                </a:lnTo>
                <a:close/>
                <a:moveTo>
                  <a:pt x="1261199" y="2012971"/>
                </a:moveTo>
                <a:lnTo>
                  <a:pt x="1261199" y="2187015"/>
                </a:lnTo>
                <a:lnTo>
                  <a:pt x="3" y="2187015"/>
                </a:lnTo>
                <a:lnTo>
                  <a:pt x="3" y="2012971"/>
                </a:lnTo>
                <a:close/>
                <a:moveTo>
                  <a:pt x="1261199" y="1677409"/>
                </a:moveTo>
                <a:lnTo>
                  <a:pt x="1261199" y="1851453"/>
                </a:lnTo>
                <a:lnTo>
                  <a:pt x="3" y="1851453"/>
                </a:lnTo>
                <a:lnTo>
                  <a:pt x="3" y="1677409"/>
                </a:lnTo>
                <a:close/>
                <a:moveTo>
                  <a:pt x="1261199" y="1341921"/>
                </a:moveTo>
                <a:lnTo>
                  <a:pt x="1261199" y="1515967"/>
                </a:lnTo>
                <a:lnTo>
                  <a:pt x="3" y="1515967"/>
                </a:lnTo>
                <a:lnTo>
                  <a:pt x="3" y="1341921"/>
                </a:lnTo>
                <a:close/>
                <a:moveTo>
                  <a:pt x="1261199" y="1006443"/>
                </a:moveTo>
                <a:lnTo>
                  <a:pt x="1261199" y="1180489"/>
                </a:lnTo>
                <a:lnTo>
                  <a:pt x="3" y="1180489"/>
                </a:lnTo>
                <a:lnTo>
                  <a:pt x="3" y="1006443"/>
                </a:lnTo>
                <a:close/>
                <a:moveTo>
                  <a:pt x="1261199" y="335479"/>
                </a:moveTo>
                <a:lnTo>
                  <a:pt x="1261199" y="509525"/>
                </a:lnTo>
                <a:lnTo>
                  <a:pt x="3" y="509525"/>
                </a:lnTo>
                <a:lnTo>
                  <a:pt x="3" y="335479"/>
                </a:lnTo>
                <a:close/>
                <a:moveTo>
                  <a:pt x="1516060" y="1261324"/>
                </a:moveTo>
                <a:cubicBezTo>
                  <a:pt x="1516060" y="1402023"/>
                  <a:pt x="1401997" y="1516085"/>
                  <a:pt x="1261298" y="1516085"/>
                </a:cubicBezTo>
                <a:cubicBezTo>
                  <a:pt x="1261298" y="1516085"/>
                  <a:pt x="1261290" y="1516085"/>
                  <a:pt x="1261290" y="1516085"/>
                </a:cubicBezTo>
                <a:lnTo>
                  <a:pt x="1261290" y="1342040"/>
                </a:lnTo>
                <a:cubicBezTo>
                  <a:pt x="1261290" y="1342040"/>
                  <a:pt x="1261298" y="1342040"/>
                  <a:pt x="1261298" y="1342040"/>
                </a:cubicBezTo>
                <a:cubicBezTo>
                  <a:pt x="1305877" y="1342040"/>
                  <a:pt x="1342015" y="1305903"/>
                  <a:pt x="1342015" y="1261324"/>
                </a:cubicBezTo>
                <a:cubicBezTo>
                  <a:pt x="1342015" y="1216745"/>
                  <a:pt x="1305877" y="1180607"/>
                  <a:pt x="1261298" y="1180607"/>
                </a:cubicBezTo>
                <a:cubicBezTo>
                  <a:pt x="1261298" y="1180607"/>
                  <a:pt x="1261290" y="1180607"/>
                  <a:pt x="1261290" y="1180607"/>
                </a:cubicBezTo>
                <a:lnTo>
                  <a:pt x="1261290" y="1006562"/>
                </a:lnTo>
                <a:cubicBezTo>
                  <a:pt x="1261290" y="1006562"/>
                  <a:pt x="1261298" y="1006562"/>
                  <a:pt x="1261298" y="1006562"/>
                </a:cubicBezTo>
                <a:cubicBezTo>
                  <a:pt x="1401997" y="1006562"/>
                  <a:pt x="1516060" y="1120616"/>
                  <a:pt x="1516060" y="1261324"/>
                </a:cubicBezTo>
                <a:close/>
                <a:moveTo>
                  <a:pt x="1851578" y="1261626"/>
                </a:moveTo>
                <a:cubicBezTo>
                  <a:pt x="1851578" y="1587612"/>
                  <a:pt x="1587318" y="1851866"/>
                  <a:pt x="1261341" y="1851866"/>
                </a:cubicBezTo>
                <a:cubicBezTo>
                  <a:pt x="1261332" y="1851866"/>
                  <a:pt x="1261324" y="1851866"/>
                  <a:pt x="1261316" y="1851866"/>
                </a:cubicBezTo>
                <a:lnTo>
                  <a:pt x="1261316" y="1677821"/>
                </a:lnTo>
                <a:cubicBezTo>
                  <a:pt x="1261324" y="1677821"/>
                  <a:pt x="1261332" y="1677821"/>
                  <a:pt x="1261341" y="1677821"/>
                </a:cubicBezTo>
                <a:cubicBezTo>
                  <a:pt x="1491198" y="1677821"/>
                  <a:pt x="1677535" y="1491484"/>
                  <a:pt x="1677535" y="1261626"/>
                </a:cubicBezTo>
                <a:cubicBezTo>
                  <a:pt x="1677535" y="1031769"/>
                  <a:pt x="1491198" y="845432"/>
                  <a:pt x="1261341" y="845432"/>
                </a:cubicBezTo>
                <a:cubicBezTo>
                  <a:pt x="1261332" y="845432"/>
                  <a:pt x="1261324" y="845432"/>
                  <a:pt x="1261316" y="845432"/>
                </a:cubicBezTo>
                <a:lnTo>
                  <a:pt x="1261316" y="671390"/>
                </a:lnTo>
                <a:cubicBezTo>
                  <a:pt x="1261324" y="671390"/>
                  <a:pt x="1261332" y="671390"/>
                  <a:pt x="1261341" y="671390"/>
                </a:cubicBezTo>
                <a:cubicBezTo>
                  <a:pt x="1587318" y="671390"/>
                  <a:pt x="1851578" y="935649"/>
                  <a:pt x="1851578" y="1261626"/>
                </a:cubicBezTo>
                <a:close/>
                <a:moveTo>
                  <a:pt x="2187021" y="1261559"/>
                </a:moveTo>
                <a:cubicBezTo>
                  <a:pt x="2187021" y="1772823"/>
                  <a:pt x="1772563" y="2187277"/>
                  <a:pt x="1261306" y="2187277"/>
                </a:cubicBezTo>
                <a:cubicBezTo>
                  <a:pt x="1261298" y="2187277"/>
                  <a:pt x="1261290" y="2187277"/>
                  <a:pt x="1261290" y="2187277"/>
                </a:cubicBezTo>
                <a:lnTo>
                  <a:pt x="1261290" y="2013232"/>
                </a:lnTo>
                <a:cubicBezTo>
                  <a:pt x="1261290" y="2013232"/>
                  <a:pt x="1261298" y="2013232"/>
                  <a:pt x="1261306" y="2013232"/>
                </a:cubicBezTo>
                <a:cubicBezTo>
                  <a:pt x="1676442" y="2013232"/>
                  <a:pt x="2012976" y="1676695"/>
                  <a:pt x="2012976" y="1261559"/>
                </a:cubicBezTo>
                <a:cubicBezTo>
                  <a:pt x="2012976" y="846424"/>
                  <a:pt x="1676442" y="509888"/>
                  <a:pt x="1261306" y="509888"/>
                </a:cubicBezTo>
                <a:cubicBezTo>
                  <a:pt x="1261298" y="509888"/>
                  <a:pt x="1261290" y="509888"/>
                  <a:pt x="1261290" y="509888"/>
                </a:cubicBezTo>
                <a:lnTo>
                  <a:pt x="1261290" y="335843"/>
                </a:lnTo>
                <a:cubicBezTo>
                  <a:pt x="1261290" y="335843"/>
                  <a:pt x="1261298" y="335843"/>
                  <a:pt x="1261306" y="335843"/>
                </a:cubicBezTo>
                <a:cubicBezTo>
                  <a:pt x="1772563" y="335843"/>
                  <a:pt x="2187021" y="750301"/>
                  <a:pt x="2187021" y="1261559"/>
                </a:cubicBezTo>
                <a:close/>
                <a:moveTo>
                  <a:pt x="2522490" y="1261240"/>
                </a:moveTo>
                <a:cubicBezTo>
                  <a:pt x="2522490" y="1957773"/>
                  <a:pt x="1957843" y="2522427"/>
                  <a:pt x="1261315" y="2522436"/>
                </a:cubicBezTo>
                <a:lnTo>
                  <a:pt x="1261316" y="2348391"/>
                </a:lnTo>
                <a:cubicBezTo>
                  <a:pt x="1861722" y="2348382"/>
                  <a:pt x="2348445" y="1861653"/>
                  <a:pt x="2348445" y="1261240"/>
                </a:cubicBezTo>
                <a:cubicBezTo>
                  <a:pt x="2348445" y="660831"/>
                  <a:pt x="1861722" y="174101"/>
                  <a:pt x="1261316" y="174090"/>
                </a:cubicBezTo>
                <a:lnTo>
                  <a:pt x="1261316" y="44"/>
                </a:lnTo>
                <a:cubicBezTo>
                  <a:pt x="1957844" y="55"/>
                  <a:pt x="2522490" y="564709"/>
                  <a:pt x="2522490" y="1261240"/>
                </a:cubicBezTo>
                <a:close/>
              </a:path>
            </a:pathLst>
          </a:custGeom>
          <a:solidFill>
            <a:srgbClr val="A8A8A8"/>
          </a:solidFill>
          <a:ln w="8386" cap="flat">
            <a:noFill/>
            <a:prstDash val="solid"/>
            <a:miter/>
          </a:ln>
        </p:spPr>
        <p:txBody>
          <a:bodyPr rtlCol="0" anchor="ctr"/>
          <a:lstStyle/>
          <a:p>
            <a:endParaRPr lang="en-UA" dirty="0"/>
          </a:p>
        </p:txBody>
      </p:sp>
      <p:sp>
        <p:nvSpPr>
          <p:cNvPr id="26" name="Freeform: Shape 10">
            <a:extLst>
              <a:ext uri="{FF2B5EF4-FFF2-40B4-BE49-F238E27FC236}">
                <a16:creationId xmlns:a16="http://schemas.microsoft.com/office/drawing/2014/main" id="{B6ADA6DA-B694-D941-9BFF-5DDB5BADA0C0}"/>
              </a:ext>
            </a:extLst>
          </p:cNvPr>
          <p:cNvSpPr>
            <a:spLocks noChangeAspect="1"/>
          </p:cNvSpPr>
          <p:nvPr userDrawn="1"/>
        </p:nvSpPr>
        <p:spPr>
          <a:xfrm>
            <a:off x="21643975" y="0"/>
            <a:ext cx="2743200" cy="27432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7F4BF3"/>
          </a:solidFill>
          <a:ln w="7338" cap="flat">
            <a:noFill/>
            <a:prstDash val="solid"/>
            <a:miter/>
          </a:ln>
        </p:spPr>
        <p:txBody>
          <a:bodyPr rtlCol="0" anchor="ctr"/>
          <a:lstStyle/>
          <a:p>
            <a:endParaRPr lang="uk-UA"/>
          </a:p>
        </p:txBody>
      </p:sp>
      <p:grpSp>
        <p:nvGrpSpPr>
          <p:cNvPr id="27" name="Group 26">
            <a:extLst>
              <a:ext uri="{FF2B5EF4-FFF2-40B4-BE49-F238E27FC236}">
                <a16:creationId xmlns:a16="http://schemas.microsoft.com/office/drawing/2014/main" id="{5037BCB5-A6EF-9347-BF7D-DB0BB7F9D483}"/>
              </a:ext>
            </a:extLst>
          </p:cNvPr>
          <p:cNvGrpSpPr>
            <a:grpSpLocks noChangeAspect="1"/>
          </p:cNvGrpSpPr>
          <p:nvPr userDrawn="1"/>
        </p:nvGrpSpPr>
        <p:grpSpPr>
          <a:xfrm>
            <a:off x="18900893" y="0"/>
            <a:ext cx="2743200" cy="2743200"/>
            <a:chOff x="11867134" y="-1378517"/>
            <a:chExt cx="952500" cy="952500"/>
          </a:xfrm>
          <a:solidFill>
            <a:schemeClr val="tx1"/>
          </a:solidFill>
        </p:grpSpPr>
        <p:sp>
          <p:nvSpPr>
            <p:cNvPr id="28" name="Freeform: Shape 36">
              <a:extLst>
                <a:ext uri="{FF2B5EF4-FFF2-40B4-BE49-F238E27FC236}">
                  <a16:creationId xmlns:a16="http://schemas.microsoft.com/office/drawing/2014/main" id="{8EC62C20-7D56-3F43-86C9-CD0BF5594E13}"/>
                </a:ext>
              </a:extLst>
            </p:cNvPr>
            <p:cNvSpPr/>
            <p:nvPr/>
          </p:nvSpPr>
          <p:spPr>
            <a:xfrm>
              <a:off x="11867134" y="-137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29" name="Freeform: Shape 37">
              <a:extLst>
                <a:ext uri="{FF2B5EF4-FFF2-40B4-BE49-F238E27FC236}">
                  <a16:creationId xmlns:a16="http://schemas.microsoft.com/office/drawing/2014/main" id="{8FD18AF8-B83F-6C4F-9121-35D5BC93446A}"/>
                </a:ext>
              </a:extLst>
            </p:cNvPr>
            <p:cNvSpPr/>
            <p:nvPr/>
          </p:nvSpPr>
          <p:spPr>
            <a:xfrm>
              <a:off x="12000490" y="-1295650"/>
              <a:ext cx="676264" cy="777239"/>
            </a:xfrm>
            <a:custGeom>
              <a:avLst/>
              <a:gdLst>
                <a:gd name="connsiteX0" fmla="*/ 338132 w 676264"/>
                <a:gd name="connsiteY0" fmla="*/ 777240 h 777239"/>
                <a:gd name="connsiteX1" fmla="*/ 238851 w 676264"/>
                <a:gd name="connsiteY1" fmla="*/ 561348 h 777239"/>
                <a:gd name="connsiteX2" fmla="*/ 34801 w 676264"/>
                <a:gd name="connsiteY2" fmla="*/ 603474 h 777239"/>
                <a:gd name="connsiteX3" fmla="*/ 5199 w 676264"/>
                <a:gd name="connsiteY3" fmla="*/ 582905 h 777239"/>
                <a:gd name="connsiteX4" fmla="*/ 123302 w 676264"/>
                <a:gd name="connsiteY4" fmla="*/ 403168 h 777239"/>
                <a:gd name="connsiteX5" fmla="*/ 120064 w 676264"/>
                <a:gd name="connsiteY5" fmla="*/ 388544 h 777239"/>
                <a:gd name="connsiteX6" fmla="*/ 123277 w 676264"/>
                <a:gd name="connsiteY6" fmla="*/ 374022 h 777239"/>
                <a:gd name="connsiteX7" fmla="*/ 5199 w 676264"/>
                <a:gd name="connsiteY7" fmla="*/ 194360 h 777239"/>
                <a:gd name="connsiteX8" fmla="*/ 34801 w 676264"/>
                <a:gd name="connsiteY8" fmla="*/ 173766 h 777239"/>
                <a:gd name="connsiteX9" fmla="*/ 238851 w 676264"/>
                <a:gd name="connsiteY9" fmla="*/ 215891 h 777239"/>
                <a:gd name="connsiteX10" fmla="*/ 338132 w 676264"/>
                <a:gd name="connsiteY10" fmla="*/ 0 h 777239"/>
                <a:gd name="connsiteX11" fmla="*/ 434502 w 676264"/>
                <a:gd name="connsiteY11" fmla="*/ 195474 h 777239"/>
                <a:gd name="connsiteX12" fmla="*/ 457020 w 676264"/>
                <a:gd name="connsiteY12" fmla="*/ 208226 h 777239"/>
                <a:gd name="connsiteX13" fmla="*/ 671090 w 676264"/>
                <a:gd name="connsiteY13" fmla="*/ 194335 h 777239"/>
                <a:gd name="connsiteX14" fmla="*/ 534744 w 676264"/>
                <a:gd name="connsiteY14" fmla="*/ 388620 h 777239"/>
                <a:gd name="connsiteX15" fmla="*/ 671090 w 676264"/>
                <a:gd name="connsiteY15" fmla="*/ 582905 h 777239"/>
                <a:gd name="connsiteX16" fmla="*/ 456918 w 676264"/>
                <a:gd name="connsiteY16" fmla="*/ 569039 h 777239"/>
                <a:gd name="connsiteX17" fmla="*/ 434426 w 676264"/>
                <a:gd name="connsiteY17" fmla="*/ 581868 h 777239"/>
                <a:gd name="connsiteX18" fmla="*/ 338132 w 676264"/>
                <a:gd name="connsiteY18" fmla="*/ 777240 h 777239"/>
                <a:gd name="connsiteX19" fmla="*/ 256207 w 676264"/>
                <a:gd name="connsiteY19" fmla="*/ 553960 h 777239"/>
                <a:gd name="connsiteX20" fmla="*/ 338132 w 676264"/>
                <a:gd name="connsiteY20" fmla="*/ 758998 h 777239"/>
                <a:gd name="connsiteX21" fmla="*/ 416387 w 676264"/>
                <a:gd name="connsiteY21" fmla="*/ 579363 h 777239"/>
                <a:gd name="connsiteX22" fmla="*/ 395489 w 676264"/>
                <a:gd name="connsiteY22" fmla="*/ 547711 h 777239"/>
                <a:gd name="connsiteX23" fmla="*/ 424458 w 676264"/>
                <a:gd name="connsiteY23" fmla="*/ 513733 h 777239"/>
                <a:gd name="connsiteX24" fmla="*/ 428228 w 676264"/>
                <a:gd name="connsiteY24" fmla="*/ 462650 h 777239"/>
                <a:gd name="connsiteX25" fmla="*/ 392782 w 676264"/>
                <a:gd name="connsiteY25" fmla="*/ 484080 h 777239"/>
                <a:gd name="connsiteX26" fmla="*/ 256207 w 676264"/>
                <a:gd name="connsiteY26" fmla="*/ 553960 h 777239"/>
                <a:gd name="connsiteX27" fmla="*/ 135144 w 676264"/>
                <a:gd name="connsiteY27" fmla="*/ 416982 h 777239"/>
                <a:gd name="connsiteX28" fmla="*/ 21011 w 676264"/>
                <a:gd name="connsiteY28" fmla="*/ 573847 h 777239"/>
                <a:gd name="connsiteX29" fmla="*/ 39532 w 676264"/>
                <a:gd name="connsiteY29" fmla="*/ 585890 h 777239"/>
                <a:gd name="connsiteX30" fmla="*/ 236473 w 676264"/>
                <a:gd name="connsiteY30" fmla="*/ 542247 h 777239"/>
                <a:gd name="connsiteX31" fmla="*/ 229237 w 676264"/>
                <a:gd name="connsiteY31" fmla="*/ 451468 h 777239"/>
                <a:gd name="connsiteX32" fmla="*/ 175827 w 676264"/>
                <a:gd name="connsiteY32" fmla="*/ 415464 h 777239"/>
                <a:gd name="connsiteX33" fmla="*/ 135144 w 676264"/>
                <a:gd name="connsiteY33" fmla="*/ 416982 h 777239"/>
                <a:gd name="connsiteX34" fmla="*/ 464029 w 676264"/>
                <a:gd name="connsiteY34" fmla="*/ 552266 h 777239"/>
                <a:gd name="connsiteX35" fmla="*/ 655276 w 676264"/>
                <a:gd name="connsiteY35" fmla="*/ 573872 h 777239"/>
                <a:gd name="connsiteX36" fmla="*/ 519817 w 676264"/>
                <a:gd name="connsiteY36" fmla="*/ 400055 h 777239"/>
                <a:gd name="connsiteX37" fmla="*/ 447102 w 676264"/>
                <a:gd name="connsiteY37" fmla="*/ 450733 h 777239"/>
                <a:gd name="connsiteX38" fmla="*/ 442574 w 676264"/>
                <a:gd name="connsiteY38" fmla="*/ 515757 h 777239"/>
                <a:gd name="connsiteX39" fmla="*/ 464332 w 676264"/>
                <a:gd name="connsiteY39" fmla="*/ 547762 h 777239"/>
                <a:gd name="connsiteX40" fmla="*/ 464029 w 676264"/>
                <a:gd name="connsiteY40" fmla="*/ 552266 h 777239"/>
                <a:gd name="connsiteX41" fmla="*/ 429898 w 676264"/>
                <a:gd name="connsiteY41" fmla="*/ 531544 h 777239"/>
                <a:gd name="connsiteX42" fmla="*/ 413705 w 676264"/>
                <a:gd name="connsiteY42" fmla="*/ 547737 h 777239"/>
                <a:gd name="connsiteX43" fmla="*/ 429898 w 676264"/>
                <a:gd name="connsiteY43" fmla="*/ 563929 h 777239"/>
                <a:gd name="connsiteX44" fmla="*/ 446090 w 676264"/>
                <a:gd name="connsiteY44" fmla="*/ 547737 h 777239"/>
                <a:gd name="connsiteX45" fmla="*/ 429898 w 676264"/>
                <a:gd name="connsiteY45" fmla="*/ 531544 h 777239"/>
                <a:gd name="connsiteX46" fmla="*/ 247984 w 676264"/>
                <a:gd name="connsiteY46" fmla="*/ 463258 h 777239"/>
                <a:gd name="connsiteX47" fmla="*/ 253855 w 676264"/>
                <a:gd name="connsiteY47" fmla="*/ 534783 h 777239"/>
                <a:gd name="connsiteX48" fmla="*/ 383546 w 676264"/>
                <a:gd name="connsiteY48" fmla="*/ 468394 h 777239"/>
                <a:gd name="connsiteX49" fmla="*/ 429240 w 676264"/>
                <a:gd name="connsiteY49" fmla="*/ 440538 h 777239"/>
                <a:gd name="connsiteX50" fmla="*/ 430201 w 676264"/>
                <a:gd name="connsiteY50" fmla="*/ 388595 h 777239"/>
                <a:gd name="connsiteX51" fmla="*/ 448443 w 676264"/>
                <a:gd name="connsiteY51" fmla="*/ 388595 h 777239"/>
                <a:gd name="connsiteX52" fmla="*/ 447887 w 676264"/>
                <a:gd name="connsiteY52" fmla="*/ 428469 h 777239"/>
                <a:gd name="connsiteX53" fmla="*/ 504762 w 676264"/>
                <a:gd name="connsiteY53" fmla="*/ 388595 h 777239"/>
                <a:gd name="connsiteX54" fmla="*/ 383572 w 676264"/>
                <a:gd name="connsiteY54" fmla="*/ 308821 h 777239"/>
                <a:gd name="connsiteX55" fmla="*/ 338157 w 676264"/>
                <a:gd name="connsiteY55" fmla="*/ 283419 h 777239"/>
                <a:gd name="connsiteX56" fmla="*/ 292109 w 676264"/>
                <a:gd name="connsiteY56" fmla="*/ 308847 h 777239"/>
                <a:gd name="connsiteX57" fmla="*/ 283001 w 676264"/>
                <a:gd name="connsiteY57" fmla="*/ 293084 h 777239"/>
                <a:gd name="connsiteX58" fmla="*/ 318650 w 676264"/>
                <a:gd name="connsiteY58" fmla="*/ 273173 h 777239"/>
                <a:gd name="connsiteX59" fmla="*/ 253905 w 676264"/>
                <a:gd name="connsiteY59" fmla="*/ 242154 h 777239"/>
                <a:gd name="connsiteX60" fmla="*/ 246037 w 676264"/>
                <a:gd name="connsiteY60" fmla="*/ 388620 h 777239"/>
                <a:gd name="connsiteX61" fmla="*/ 246998 w 676264"/>
                <a:gd name="connsiteY61" fmla="*/ 441170 h 777239"/>
                <a:gd name="connsiteX62" fmla="*/ 292084 w 676264"/>
                <a:gd name="connsiteY62" fmla="*/ 468368 h 777239"/>
                <a:gd name="connsiteX63" fmla="*/ 282976 w 676264"/>
                <a:gd name="connsiteY63" fmla="*/ 484131 h 777239"/>
                <a:gd name="connsiteX64" fmla="*/ 247984 w 676264"/>
                <a:gd name="connsiteY64" fmla="*/ 463258 h 777239"/>
                <a:gd name="connsiteX65" fmla="*/ 186605 w 676264"/>
                <a:gd name="connsiteY65" fmla="*/ 400790 h 777239"/>
                <a:gd name="connsiteX66" fmla="*/ 228402 w 676264"/>
                <a:gd name="connsiteY66" fmla="*/ 429253 h 777239"/>
                <a:gd name="connsiteX67" fmla="*/ 227820 w 676264"/>
                <a:gd name="connsiteY67" fmla="*/ 388620 h 777239"/>
                <a:gd name="connsiteX68" fmla="*/ 236498 w 676264"/>
                <a:gd name="connsiteY68" fmla="*/ 234690 h 777239"/>
                <a:gd name="connsiteX69" fmla="*/ 39506 w 676264"/>
                <a:gd name="connsiteY69" fmla="*/ 191375 h 777239"/>
                <a:gd name="connsiteX70" fmla="*/ 20987 w 676264"/>
                <a:gd name="connsiteY70" fmla="*/ 203393 h 777239"/>
                <a:gd name="connsiteX71" fmla="*/ 135042 w 676264"/>
                <a:gd name="connsiteY71" fmla="*/ 360131 h 777239"/>
                <a:gd name="connsiteX72" fmla="*/ 154448 w 676264"/>
                <a:gd name="connsiteY72" fmla="*/ 354135 h 777239"/>
                <a:gd name="connsiteX73" fmla="*/ 188857 w 676264"/>
                <a:gd name="connsiteY73" fmla="*/ 388544 h 777239"/>
                <a:gd name="connsiteX74" fmla="*/ 186605 w 676264"/>
                <a:gd name="connsiteY74" fmla="*/ 400790 h 777239"/>
                <a:gd name="connsiteX75" fmla="*/ 154448 w 676264"/>
                <a:gd name="connsiteY75" fmla="*/ 372326 h 777239"/>
                <a:gd name="connsiteX76" fmla="*/ 138256 w 676264"/>
                <a:gd name="connsiteY76" fmla="*/ 388519 h 777239"/>
                <a:gd name="connsiteX77" fmla="*/ 154448 w 676264"/>
                <a:gd name="connsiteY77" fmla="*/ 404711 h 777239"/>
                <a:gd name="connsiteX78" fmla="*/ 170641 w 676264"/>
                <a:gd name="connsiteY78" fmla="*/ 388519 h 777239"/>
                <a:gd name="connsiteX79" fmla="*/ 154448 w 676264"/>
                <a:gd name="connsiteY79" fmla="*/ 372326 h 777239"/>
                <a:gd name="connsiteX80" fmla="*/ 357739 w 676264"/>
                <a:gd name="connsiteY80" fmla="*/ 273299 h 777239"/>
                <a:gd name="connsiteX81" fmla="*/ 392756 w 676264"/>
                <a:gd name="connsiteY81" fmla="*/ 293110 h 777239"/>
                <a:gd name="connsiteX82" fmla="*/ 519791 w 676264"/>
                <a:gd name="connsiteY82" fmla="*/ 377210 h 777239"/>
                <a:gd name="connsiteX83" fmla="*/ 655252 w 676264"/>
                <a:gd name="connsiteY83" fmla="*/ 203393 h 777239"/>
                <a:gd name="connsiteX84" fmla="*/ 464130 w 676264"/>
                <a:gd name="connsiteY84" fmla="*/ 225000 h 777239"/>
                <a:gd name="connsiteX85" fmla="*/ 464458 w 676264"/>
                <a:gd name="connsiteY85" fmla="*/ 229630 h 777239"/>
                <a:gd name="connsiteX86" fmla="*/ 430049 w 676264"/>
                <a:gd name="connsiteY86" fmla="*/ 264039 h 777239"/>
                <a:gd name="connsiteX87" fmla="*/ 403357 w 676264"/>
                <a:gd name="connsiteY87" fmla="*/ 251338 h 777239"/>
                <a:gd name="connsiteX88" fmla="*/ 357739 w 676264"/>
                <a:gd name="connsiteY88" fmla="*/ 273299 h 777239"/>
                <a:gd name="connsiteX89" fmla="*/ 256207 w 676264"/>
                <a:gd name="connsiteY89" fmla="*/ 223254 h 777239"/>
                <a:gd name="connsiteX90" fmla="*/ 338233 w 676264"/>
                <a:gd name="connsiteY90" fmla="*/ 262825 h 777239"/>
                <a:gd name="connsiteX91" fmla="*/ 395994 w 676264"/>
                <a:gd name="connsiteY91" fmla="*/ 234640 h 777239"/>
                <a:gd name="connsiteX92" fmla="*/ 395615 w 676264"/>
                <a:gd name="connsiteY92" fmla="*/ 229605 h 777239"/>
                <a:gd name="connsiteX93" fmla="*/ 416437 w 676264"/>
                <a:gd name="connsiteY93" fmla="*/ 197979 h 777239"/>
                <a:gd name="connsiteX94" fmla="*/ 338132 w 676264"/>
                <a:gd name="connsiteY94" fmla="*/ 18216 h 777239"/>
                <a:gd name="connsiteX95" fmla="*/ 256207 w 676264"/>
                <a:gd name="connsiteY95" fmla="*/ 223254 h 777239"/>
                <a:gd name="connsiteX96" fmla="*/ 430049 w 676264"/>
                <a:gd name="connsiteY96" fmla="*/ 213412 h 777239"/>
                <a:gd name="connsiteX97" fmla="*/ 413857 w 676264"/>
                <a:gd name="connsiteY97" fmla="*/ 229605 h 777239"/>
                <a:gd name="connsiteX98" fmla="*/ 430049 w 676264"/>
                <a:gd name="connsiteY98" fmla="*/ 245797 h 777239"/>
                <a:gd name="connsiteX99" fmla="*/ 446242 w 676264"/>
                <a:gd name="connsiteY99" fmla="*/ 229605 h 777239"/>
                <a:gd name="connsiteX100" fmla="*/ 430049 w 676264"/>
                <a:gd name="connsiteY100" fmla="*/ 213412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676264" h="777239">
                  <a:moveTo>
                    <a:pt x="338132" y="777240"/>
                  </a:moveTo>
                  <a:cubicBezTo>
                    <a:pt x="288745" y="777240"/>
                    <a:pt x="255043" y="682135"/>
                    <a:pt x="238851" y="561348"/>
                  </a:cubicBezTo>
                  <a:cubicBezTo>
                    <a:pt x="150273" y="598135"/>
                    <a:pt x="75611" y="614378"/>
                    <a:pt x="34801" y="603474"/>
                  </a:cubicBezTo>
                  <a:cubicBezTo>
                    <a:pt x="20809" y="599730"/>
                    <a:pt x="10841" y="592798"/>
                    <a:pt x="5199" y="582905"/>
                  </a:cubicBezTo>
                  <a:cubicBezTo>
                    <a:pt x="-23341" y="532885"/>
                    <a:pt x="72600" y="444788"/>
                    <a:pt x="123302" y="403168"/>
                  </a:cubicBezTo>
                  <a:cubicBezTo>
                    <a:pt x="121203" y="398715"/>
                    <a:pt x="120064" y="393781"/>
                    <a:pt x="120064" y="388544"/>
                  </a:cubicBezTo>
                  <a:cubicBezTo>
                    <a:pt x="120064" y="383357"/>
                    <a:pt x="121203" y="378424"/>
                    <a:pt x="123277" y="374022"/>
                  </a:cubicBezTo>
                  <a:cubicBezTo>
                    <a:pt x="72398" y="332250"/>
                    <a:pt x="-23290" y="244254"/>
                    <a:pt x="5199" y="194360"/>
                  </a:cubicBezTo>
                  <a:cubicBezTo>
                    <a:pt x="10841" y="184443"/>
                    <a:pt x="20809" y="177510"/>
                    <a:pt x="34801" y="173766"/>
                  </a:cubicBezTo>
                  <a:cubicBezTo>
                    <a:pt x="75560" y="162811"/>
                    <a:pt x="150248" y="179104"/>
                    <a:pt x="238851" y="215891"/>
                  </a:cubicBezTo>
                  <a:cubicBezTo>
                    <a:pt x="255043" y="95106"/>
                    <a:pt x="288745" y="0"/>
                    <a:pt x="338132" y="0"/>
                  </a:cubicBezTo>
                  <a:cubicBezTo>
                    <a:pt x="396551" y="0"/>
                    <a:pt x="424331" y="130931"/>
                    <a:pt x="434502" y="195474"/>
                  </a:cubicBezTo>
                  <a:cubicBezTo>
                    <a:pt x="443559" y="196638"/>
                    <a:pt x="451580" y="201369"/>
                    <a:pt x="457020" y="208226"/>
                  </a:cubicBezTo>
                  <a:cubicBezTo>
                    <a:pt x="517666" y="184670"/>
                    <a:pt x="642322" y="144062"/>
                    <a:pt x="671090" y="194335"/>
                  </a:cubicBezTo>
                  <a:cubicBezTo>
                    <a:pt x="695556" y="237145"/>
                    <a:pt x="630482" y="314084"/>
                    <a:pt x="534744" y="388620"/>
                  </a:cubicBezTo>
                  <a:cubicBezTo>
                    <a:pt x="630457" y="463131"/>
                    <a:pt x="695530" y="540070"/>
                    <a:pt x="671090" y="582905"/>
                  </a:cubicBezTo>
                  <a:cubicBezTo>
                    <a:pt x="642348" y="633253"/>
                    <a:pt x="517716" y="592620"/>
                    <a:pt x="456918" y="569039"/>
                  </a:cubicBezTo>
                  <a:cubicBezTo>
                    <a:pt x="451504" y="575896"/>
                    <a:pt x="443535" y="580653"/>
                    <a:pt x="434426" y="581868"/>
                  </a:cubicBezTo>
                  <a:cubicBezTo>
                    <a:pt x="424230" y="646612"/>
                    <a:pt x="396425" y="777240"/>
                    <a:pt x="338132" y="777240"/>
                  </a:cubicBezTo>
                  <a:close/>
                  <a:moveTo>
                    <a:pt x="256207" y="553960"/>
                  </a:moveTo>
                  <a:cubicBezTo>
                    <a:pt x="272729" y="679933"/>
                    <a:pt x="306733" y="758998"/>
                    <a:pt x="338132" y="758998"/>
                  </a:cubicBezTo>
                  <a:cubicBezTo>
                    <a:pt x="363306" y="758998"/>
                    <a:pt x="396931" y="703387"/>
                    <a:pt x="416387" y="579363"/>
                  </a:cubicBezTo>
                  <a:cubicBezTo>
                    <a:pt x="404116" y="574100"/>
                    <a:pt x="395489" y="561905"/>
                    <a:pt x="395489" y="547711"/>
                  </a:cubicBezTo>
                  <a:cubicBezTo>
                    <a:pt x="395489" y="530582"/>
                    <a:pt x="408063" y="516363"/>
                    <a:pt x="424458" y="513733"/>
                  </a:cubicBezTo>
                  <a:cubicBezTo>
                    <a:pt x="426027" y="496908"/>
                    <a:pt x="427292" y="479855"/>
                    <a:pt x="428228" y="462650"/>
                  </a:cubicBezTo>
                  <a:cubicBezTo>
                    <a:pt x="416513" y="469987"/>
                    <a:pt x="404647" y="477122"/>
                    <a:pt x="392782" y="484080"/>
                  </a:cubicBezTo>
                  <a:cubicBezTo>
                    <a:pt x="345798" y="511531"/>
                    <a:pt x="299548" y="535061"/>
                    <a:pt x="256207" y="553960"/>
                  </a:cubicBezTo>
                  <a:close/>
                  <a:moveTo>
                    <a:pt x="135144" y="416982"/>
                  </a:moveTo>
                  <a:cubicBezTo>
                    <a:pt x="39304" y="495415"/>
                    <a:pt x="8589" y="552089"/>
                    <a:pt x="21011" y="573847"/>
                  </a:cubicBezTo>
                  <a:cubicBezTo>
                    <a:pt x="24174" y="579387"/>
                    <a:pt x="30398" y="583436"/>
                    <a:pt x="39532" y="585890"/>
                  </a:cubicBezTo>
                  <a:cubicBezTo>
                    <a:pt x="76319" y="595682"/>
                    <a:pt x="150197" y="578402"/>
                    <a:pt x="236473" y="542247"/>
                  </a:cubicBezTo>
                  <a:cubicBezTo>
                    <a:pt x="233057" y="512923"/>
                    <a:pt x="230654" y="482385"/>
                    <a:pt x="229237" y="451468"/>
                  </a:cubicBezTo>
                  <a:cubicBezTo>
                    <a:pt x="210945" y="439779"/>
                    <a:pt x="193107" y="427760"/>
                    <a:pt x="175827" y="415464"/>
                  </a:cubicBezTo>
                  <a:cubicBezTo>
                    <a:pt x="164770" y="424294"/>
                    <a:pt x="146858" y="425002"/>
                    <a:pt x="135144" y="416982"/>
                  </a:cubicBezTo>
                  <a:close/>
                  <a:moveTo>
                    <a:pt x="464029" y="552266"/>
                  </a:moveTo>
                  <a:cubicBezTo>
                    <a:pt x="578970" y="596947"/>
                    <a:pt x="642829" y="595631"/>
                    <a:pt x="655276" y="573872"/>
                  </a:cubicBezTo>
                  <a:cubicBezTo>
                    <a:pt x="670836" y="546623"/>
                    <a:pt x="619780" y="477451"/>
                    <a:pt x="519817" y="400055"/>
                  </a:cubicBezTo>
                  <a:cubicBezTo>
                    <a:pt x="496843" y="417361"/>
                    <a:pt x="472353" y="434364"/>
                    <a:pt x="447102" y="450733"/>
                  </a:cubicBezTo>
                  <a:cubicBezTo>
                    <a:pt x="446115" y="472669"/>
                    <a:pt x="444598" y="494402"/>
                    <a:pt x="442574" y="515757"/>
                  </a:cubicBezTo>
                  <a:cubicBezTo>
                    <a:pt x="455299" y="520791"/>
                    <a:pt x="464332" y="533240"/>
                    <a:pt x="464332" y="547762"/>
                  </a:cubicBezTo>
                  <a:cubicBezTo>
                    <a:pt x="464307" y="549280"/>
                    <a:pt x="464205" y="550772"/>
                    <a:pt x="464029" y="552266"/>
                  </a:cubicBezTo>
                  <a:close/>
                  <a:moveTo>
                    <a:pt x="429898" y="531544"/>
                  </a:moveTo>
                  <a:cubicBezTo>
                    <a:pt x="420966" y="531544"/>
                    <a:pt x="413705" y="538805"/>
                    <a:pt x="413705" y="547737"/>
                  </a:cubicBezTo>
                  <a:cubicBezTo>
                    <a:pt x="413705" y="556667"/>
                    <a:pt x="420966" y="563929"/>
                    <a:pt x="429898" y="563929"/>
                  </a:cubicBezTo>
                  <a:cubicBezTo>
                    <a:pt x="438828" y="563929"/>
                    <a:pt x="446090" y="556667"/>
                    <a:pt x="446090" y="547737"/>
                  </a:cubicBezTo>
                  <a:cubicBezTo>
                    <a:pt x="446090" y="538805"/>
                    <a:pt x="438804" y="531544"/>
                    <a:pt x="429898" y="531544"/>
                  </a:cubicBezTo>
                  <a:close/>
                  <a:moveTo>
                    <a:pt x="247984" y="463258"/>
                  </a:moveTo>
                  <a:cubicBezTo>
                    <a:pt x="249326" y="488330"/>
                    <a:pt x="251325" y="512240"/>
                    <a:pt x="253855" y="534783"/>
                  </a:cubicBezTo>
                  <a:cubicBezTo>
                    <a:pt x="295525" y="516440"/>
                    <a:pt x="339649" y="494023"/>
                    <a:pt x="383546" y="468394"/>
                  </a:cubicBezTo>
                  <a:cubicBezTo>
                    <a:pt x="399360" y="459159"/>
                    <a:pt x="414616" y="449873"/>
                    <a:pt x="429240" y="440538"/>
                  </a:cubicBezTo>
                  <a:cubicBezTo>
                    <a:pt x="429872" y="423307"/>
                    <a:pt x="430201" y="405976"/>
                    <a:pt x="430201" y="388595"/>
                  </a:cubicBezTo>
                  <a:lnTo>
                    <a:pt x="448443" y="388595"/>
                  </a:lnTo>
                  <a:cubicBezTo>
                    <a:pt x="448443" y="401928"/>
                    <a:pt x="448240" y="415236"/>
                    <a:pt x="447887" y="428469"/>
                  </a:cubicBezTo>
                  <a:cubicBezTo>
                    <a:pt x="468152" y="415110"/>
                    <a:pt x="487153" y="401751"/>
                    <a:pt x="504762" y="388595"/>
                  </a:cubicBezTo>
                  <a:cubicBezTo>
                    <a:pt x="469569" y="362333"/>
                    <a:pt x="428961" y="335311"/>
                    <a:pt x="383572" y="308821"/>
                  </a:cubicBezTo>
                  <a:cubicBezTo>
                    <a:pt x="368340" y="299941"/>
                    <a:pt x="353185" y="291440"/>
                    <a:pt x="338157" y="283419"/>
                  </a:cubicBezTo>
                  <a:cubicBezTo>
                    <a:pt x="322698" y="291567"/>
                    <a:pt x="307341" y="300042"/>
                    <a:pt x="292109" y="308847"/>
                  </a:cubicBezTo>
                  <a:lnTo>
                    <a:pt x="283001" y="293084"/>
                  </a:lnTo>
                  <a:cubicBezTo>
                    <a:pt x="294817" y="286253"/>
                    <a:pt x="306708" y="279624"/>
                    <a:pt x="318650" y="273173"/>
                  </a:cubicBezTo>
                  <a:cubicBezTo>
                    <a:pt x="296612" y="261838"/>
                    <a:pt x="274905" y="251464"/>
                    <a:pt x="253905" y="242154"/>
                  </a:cubicBezTo>
                  <a:cubicBezTo>
                    <a:pt x="248921" y="286253"/>
                    <a:pt x="246037" y="335463"/>
                    <a:pt x="246037" y="388620"/>
                  </a:cubicBezTo>
                  <a:cubicBezTo>
                    <a:pt x="246037" y="406609"/>
                    <a:pt x="246365" y="424142"/>
                    <a:pt x="246998" y="441170"/>
                  </a:cubicBezTo>
                  <a:cubicBezTo>
                    <a:pt x="261774" y="450481"/>
                    <a:pt x="276828" y="459564"/>
                    <a:pt x="292084" y="468368"/>
                  </a:cubicBezTo>
                  <a:lnTo>
                    <a:pt x="282976" y="484131"/>
                  </a:lnTo>
                  <a:cubicBezTo>
                    <a:pt x="271185" y="477350"/>
                    <a:pt x="259522" y="470367"/>
                    <a:pt x="247984" y="463258"/>
                  </a:cubicBezTo>
                  <a:close/>
                  <a:moveTo>
                    <a:pt x="186605" y="400790"/>
                  </a:moveTo>
                  <a:cubicBezTo>
                    <a:pt x="200217" y="410455"/>
                    <a:pt x="214157" y="419967"/>
                    <a:pt x="228402" y="429253"/>
                  </a:cubicBezTo>
                  <a:cubicBezTo>
                    <a:pt x="228023" y="415692"/>
                    <a:pt x="227820" y="402131"/>
                    <a:pt x="227820" y="388620"/>
                  </a:cubicBezTo>
                  <a:cubicBezTo>
                    <a:pt x="227820" y="336728"/>
                    <a:pt x="230755" y="283926"/>
                    <a:pt x="236498" y="234690"/>
                  </a:cubicBezTo>
                  <a:cubicBezTo>
                    <a:pt x="150122" y="198283"/>
                    <a:pt x="77053" y="181280"/>
                    <a:pt x="39506" y="191375"/>
                  </a:cubicBezTo>
                  <a:cubicBezTo>
                    <a:pt x="30373" y="193804"/>
                    <a:pt x="24149" y="197852"/>
                    <a:pt x="20987" y="203393"/>
                  </a:cubicBezTo>
                  <a:cubicBezTo>
                    <a:pt x="8563" y="225126"/>
                    <a:pt x="39304" y="281749"/>
                    <a:pt x="135042" y="360131"/>
                  </a:cubicBezTo>
                  <a:cubicBezTo>
                    <a:pt x="140558" y="356361"/>
                    <a:pt x="147237" y="354135"/>
                    <a:pt x="154448" y="354135"/>
                  </a:cubicBezTo>
                  <a:cubicBezTo>
                    <a:pt x="173424" y="354135"/>
                    <a:pt x="188857" y="369569"/>
                    <a:pt x="188857" y="388544"/>
                  </a:cubicBezTo>
                  <a:cubicBezTo>
                    <a:pt x="188857" y="392845"/>
                    <a:pt x="188072" y="396994"/>
                    <a:pt x="186605" y="400790"/>
                  </a:cubicBezTo>
                  <a:close/>
                  <a:moveTo>
                    <a:pt x="154448" y="372326"/>
                  </a:moveTo>
                  <a:cubicBezTo>
                    <a:pt x="145516" y="372326"/>
                    <a:pt x="138256" y="379587"/>
                    <a:pt x="138256" y="388519"/>
                  </a:cubicBezTo>
                  <a:cubicBezTo>
                    <a:pt x="138256" y="397450"/>
                    <a:pt x="145516" y="404711"/>
                    <a:pt x="154448" y="404711"/>
                  </a:cubicBezTo>
                  <a:cubicBezTo>
                    <a:pt x="163379" y="404711"/>
                    <a:pt x="170641" y="397450"/>
                    <a:pt x="170641" y="388519"/>
                  </a:cubicBezTo>
                  <a:cubicBezTo>
                    <a:pt x="170641" y="379587"/>
                    <a:pt x="163379" y="372326"/>
                    <a:pt x="154448" y="372326"/>
                  </a:cubicBezTo>
                  <a:close/>
                  <a:moveTo>
                    <a:pt x="357739" y="273299"/>
                  </a:moveTo>
                  <a:cubicBezTo>
                    <a:pt x="369327" y="279650"/>
                    <a:pt x="381016" y="286253"/>
                    <a:pt x="392756" y="293110"/>
                  </a:cubicBezTo>
                  <a:cubicBezTo>
                    <a:pt x="437007" y="318941"/>
                    <a:pt x="480575" y="347734"/>
                    <a:pt x="519791" y="377210"/>
                  </a:cubicBezTo>
                  <a:cubicBezTo>
                    <a:pt x="619755" y="299789"/>
                    <a:pt x="670836" y="230642"/>
                    <a:pt x="655252" y="203393"/>
                  </a:cubicBezTo>
                  <a:cubicBezTo>
                    <a:pt x="642854" y="181710"/>
                    <a:pt x="579071" y="180344"/>
                    <a:pt x="464130" y="225000"/>
                  </a:cubicBezTo>
                  <a:cubicBezTo>
                    <a:pt x="464332" y="226518"/>
                    <a:pt x="464458" y="228062"/>
                    <a:pt x="464458" y="229630"/>
                  </a:cubicBezTo>
                  <a:cubicBezTo>
                    <a:pt x="464458" y="248605"/>
                    <a:pt x="449025" y="264039"/>
                    <a:pt x="430049" y="264039"/>
                  </a:cubicBezTo>
                  <a:cubicBezTo>
                    <a:pt x="419296" y="264039"/>
                    <a:pt x="409682" y="259080"/>
                    <a:pt x="403357" y="251338"/>
                  </a:cubicBezTo>
                  <a:cubicBezTo>
                    <a:pt x="388152" y="258270"/>
                    <a:pt x="372920" y="265633"/>
                    <a:pt x="357739" y="273299"/>
                  </a:cubicBezTo>
                  <a:close/>
                  <a:moveTo>
                    <a:pt x="256207" y="223254"/>
                  </a:moveTo>
                  <a:cubicBezTo>
                    <a:pt x="282621" y="234791"/>
                    <a:pt x="310148" y="248023"/>
                    <a:pt x="338233" y="262825"/>
                  </a:cubicBezTo>
                  <a:cubicBezTo>
                    <a:pt x="357436" y="252881"/>
                    <a:pt x="376715" y="243444"/>
                    <a:pt x="395994" y="234640"/>
                  </a:cubicBezTo>
                  <a:cubicBezTo>
                    <a:pt x="395741" y="232995"/>
                    <a:pt x="395615" y="231300"/>
                    <a:pt x="395615" y="229605"/>
                  </a:cubicBezTo>
                  <a:cubicBezTo>
                    <a:pt x="395615" y="215462"/>
                    <a:pt x="404217" y="203266"/>
                    <a:pt x="416437" y="197979"/>
                  </a:cubicBezTo>
                  <a:cubicBezTo>
                    <a:pt x="397032" y="73903"/>
                    <a:pt x="363356" y="18216"/>
                    <a:pt x="338132" y="18216"/>
                  </a:cubicBezTo>
                  <a:cubicBezTo>
                    <a:pt x="306733" y="18216"/>
                    <a:pt x="272729" y="97307"/>
                    <a:pt x="256207" y="223254"/>
                  </a:cubicBezTo>
                  <a:close/>
                  <a:moveTo>
                    <a:pt x="430049" y="213412"/>
                  </a:moveTo>
                  <a:cubicBezTo>
                    <a:pt x="421118" y="213412"/>
                    <a:pt x="413857" y="220673"/>
                    <a:pt x="413857" y="229605"/>
                  </a:cubicBezTo>
                  <a:cubicBezTo>
                    <a:pt x="413857" y="238536"/>
                    <a:pt x="421118" y="245797"/>
                    <a:pt x="430049" y="245797"/>
                  </a:cubicBezTo>
                  <a:cubicBezTo>
                    <a:pt x="438981" y="245797"/>
                    <a:pt x="446242" y="238536"/>
                    <a:pt x="446242" y="229605"/>
                  </a:cubicBezTo>
                  <a:cubicBezTo>
                    <a:pt x="446242" y="220673"/>
                    <a:pt x="438955" y="213412"/>
                    <a:pt x="430049" y="213412"/>
                  </a:cubicBezTo>
                  <a:close/>
                </a:path>
              </a:pathLst>
            </a:custGeom>
            <a:solidFill>
              <a:schemeClr val="tx1"/>
            </a:solidFill>
            <a:ln w="9525" cap="flat">
              <a:noFill/>
              <a:prstDash val="solid"/>
              <a:miter/>
            </a:ln>
          </p:spPr>
          <p:txBody>
            <a:bodyPr rtlCol="0" anchor="ctr"/>
            <a:lstStyle/>
            <a:p>
              <a:endParaRPr lang="uk-UA"/>
            </a:p>
          </p:txBody>
        </p:sp>
      </p:grpSp>
      <p:sp>
        <p:nvSpPr>
          <p:cNvPr id="30" name="Freeform: Shape 14">
            <a:extLst>
              <a:ext uri="{FF2B5EF4-FFF2-40B4-BE49-F238E27FC236}">
                <a16:creationId xmlns:a16="http://schemas.microsoft.com/office/drawing/2014/main" id="{31F1D191-2F6F-D245-938E-D76EF812F484}"/>
              </a:ext>
            </a:extLst>
          </p:cNvPr>
          <p:cNvSpPr>
            <a:spLocks noChangeAspect="1"/>
          </p:cNvSpPr>
          <p:nvPr userDrawn="1"/>
        </p:nvSpPr>
        <p:spPr>
          <a:xfrm rot="16200000">
            <a:off x="16157693" y="82296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rgbClr val="3D7D40"/>
          </a:solidFill>
          <a:ln w="7338" cap="flat">
            <a:noFill/>
            <a:prstDash val="solid"/>
            <a:miter/>
          </a:ln>
        </p:spPr>
        <p:txBody>
          <a:bodyPr rtlCol="0" anchor="ctr"/>
          <a:lstStyle/>
          <a:p>
            <a:endParaRPr lang="uk-UA"/>
          </a:p>
        </p:txBody>
      </p:sp>
      <p:grpSp>
        <p:nvGrpSpPr>
          <p:cNvPr id="31" name="Group 30">
            <a:extLst>
              <a:ext uri="{FF2B5EF4-FFF2-40B4-BE49-F238E27FC236}">
                <a16:creationId xmlns:a16="http://schemas.microsoft.com/office/drawing/2014/main" id="{D91FE120-9CCA-2445-9FA1-3DFF394F0F4B}"/>
              </a:ext>
            </a:extLst>
          </p:cNvPr>
          <p:cNvGrpSpPr>
            <a:grpSpLocks noChangeAspect="1"/>
          </p:cNvGrpSpPr>
          <p:nvPr userDrawn="1"/>
        </p:nvGrpSpPr>
        <p:grpSpPr>
          <a:xfrm>
            <a:off x="16157693" y="10972800"/>
            <a:ext cx="2743200" cy="2743200"/>
            <a:chOff x="10262985" y="-1528517"/>
            <a:chExt cx="952500" cy="952500"/>
          </a:xfrm>
        </p:grpSpPr>
        <p:sp>
          <p:nvSpPr>
            <p:cNvPr id="32" name="Freeform: Shape 33">
              <a:extLst>
                <a:ext uri="{FF2B5EF4-FFF2-40B4-BE49-F238E27FC236}">
                  <a16:creationId xmlns:a16="http://schemas.microsoft.com/office/drawing/2014/main" id="{CC57C916-1ACF-DF43-B9EA-DFAB1C33B304}"/>
                </a:ext>
              </a:extLst>
            </p:cNvPr>
            <p:cNvSpPr/>
            <p:nvPr/>
          </p:nvSpPr>
          <p:spPr>
            <a:xfrm>
              <a:off x="10262985" y="-1528517"/>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dirty="0"/>
            </a:p>
          </p:txBody>
        </p:sp>
        <p:sp>
          <p:nvSpPr>
            <p:cNvPr id="33" name="Freeform: Shape 34">
              <a:extLst>
                <a:ext uri="{FF2B5EF4-FFF2-40B4-BE49-F238E27FC236}">
                  <a16:creationId xmlns:a16="http://schemas.microsoft.com/office/drawing/2014/main" id="{17FFD2E7-C41A-3444-B990-7814E3271BCA}"/>
                </a:ext>
              </a:extLst>
            </p:cNvPr>
            <p:cNvSpPr/>
            <p:nvPr/>
          </p:nvSpPr>
          <p:spPr>
            <a:xfrm>
              <a:off x="10396473" y="-1395049"/>
              <a:ext cx="676019" cy="676036"/>
            </a:xfrm>
            <a:custGeom>
              <a:avLst/>
              <a:gdLst>
                <a:gd name="connsiteX0" fmla="*/ 363301 w 676019"/>
                <a:gd name="connsiteY0" fmla="*/ 676037 h 676036"/>
                <a:gd name="connsiteX1" fmla="*/ 358822 w 676019"/>
                <a:gd name="connsiteY1" fmla="*/ 674848 h 676036"/>
                <a:gd name="connsiteX2" fmla="*/ 354192 w 676019"/>
                <a:gd name="connsiteY2" fmla="*/ 666929 h 676036"/>
                <a:gd name="connsiteX3" fmla="*/ 354192 w 676019"/>
                <a:gd name="connsiteY3" fmla="*/ 497717 h 676036"/>
                <a:gd name="connsiteX4" fmla="*/ 346349 w 676019"/>
                <a:gd name="connsiteY4" fmla="*/ 494479 h 676036"/>
                <a:gd name="connsiteX5" fmla="*/ 217923 w 676019"/>
                <a:gd name="connsiteY5" fmla="*/ 622779 h 676036"/>
                <a:gd name="connsiteX6" fmla="*/ 205045 w 676019"/>
                <a:gd name="connsiteY6" fmla="*/ 609875 h 676036"/>
                <a:gd name="connsiteX7" fmla="*/ 333421 w 676019"/>
                <a:gd name="connsiteY7" fmla="*/ 481600 h 676036"/>
                <a:gd name="connsiteX8" fmla="*/ 328866 w 676019"/>
                <a:gd name="connsiteY8" fmla="*/ 464523 h 676036"/>
                <a:gd name="connsiteX9" fmla="*/ 363275 w 676019"/>
                <a:gd name="connsiteY9" fmla="*/ 430114 h 676036"/>
                <a:gd name="connsiteX10" fmla="*/ 397684 w 676019"/>
                <a:gd name="connsiteY10" fmla="*/ 464523 h 676036"/>
                <a:gd name="connsiteX11" fmla="*/ 372384 w 676019"/>
                <a:gd name="connsiteY11" fmla="*/ 497717 h 676036"/>
                <a:gd name="connsiteX12" fmla="*/ 372384 w 676019"/>
                <a:gd name="connsiteY12" fmla="*/ 650863 h 676036"/>
                <a:gd name="connsiteX13" fmla="*/ 480646 w 676019"/>
                <a:gd name="connsiteY13" fmla="*/ 585890 h 676036"/>
                <a:gd name="connsiteX14" fmla="*/ 480646 w 676019"/>
                <a:gd name="connsiteY14" fmla="*/ 363320 h 676036"/>
                <a:gd name="connsiteX15" fmla="*/ 483303 w 676019"/>
                <a:gd name="connsiteY15" fmla="*/ 356893 h 676036"/>
                <a:gd name="connsiteX16" fmla="*/ 588883 w 676019"/>
                <a:gd name="connsiteY16" fmla="*/ 251364 h 676036"/>
                <a:gd name="connsiteX17" fmla="*/ 657802 w 676019"/>
                <a:gd name="connsiteY17" fmla="*/ 85011 h 676036"/>
                <a:gd name="connsiteX18" fmla="*/ 657802 w 676019"/>
                <a:gd name="connsiteY18" fmla="*/ 18217 h 676036"/>
                <a:gd name="connsiteX19" fmla="*/ 591008 w 676019"/>
                <a:gd name="connsiteY19" fmla="*/ 18217 h 676036"/>
                <a:gd name="connsiteX20" fmla="*/ 424732 w 676019"/>
                <a:gd name="connsiteY20" fmla="*/ 87111 h 676036"/>
                <a:gd name="connsiteX21" fmla="*/ 319151 w 676019"/>
                <a:gd name="connsiteY21" fmla="*/ 192640 h 676036"/>
                <a:gd name="connsiteX22" fmla="*/ 312700 w 676019"/>
                <a:gd name="connsiteY22" fmla="*/ 195323 h 676036"/>
                <a:gd name="connsiteX23" fmla="*/ 90179 w 676019"/>
                <a:gd name="connsiteY23" fmla="*/ 195323 h 676036"/>
                <a:gd name="connsiteX24" fmla="*/ 25182 w 676019"/>
                <a:gd name="connsiteY24" fmla="*/ 303609 h 676036"/>
                <a:gd name="connsiteX25" fmla="*/ 178302 w 676019"/>
                <a:gd name="connsiteY25" fmla="*/ 303609 h 676036"/>
                <a:gd name="connsiteX26" fmla="*/ 211496 w 676019"/>
                <a:gd name="connsiteY26" fmla="*/ 278309 h 676036"/>
                <a:gd name="connsiteX27" fmla="*/ 245905 w 676019"/>
                <a:gd name="connsiteY27" fmla="*/ 312718 h 676036"/>
                <a:gd name="connsiteX28" fmla="*/ 211496 w 676019"/>
                <a:gd name="connsiteY28" fmla="*/ 347127 h 676036"/>
                <a:gd name="connsiteX29" fmla="*/ 194469 w 676019"/>
                <a:gd name="connsiteY29" fmla="*/ 342624 h 676036"/>
                <a:gd name="connsiteX30" fmla="*/ 66118 w 676019"/>
                <a:gd name="connsiteY30" fmla="*/ 470974 h 676036"/>
                <a:gd name="connsiteX31" fmla="*/ 53240 w 676019"/>
                <a:gd name="connsiteY31" fmla="*/ 458071 h 676036"/>
                <a:gd name="connsiteX32" fmla="*/ 181566 w 676019"/>
                <a:gd name="connsiteY32" fmla="*/ 329720 h 676036"/>
                <a:gd name="connsiteX33" fmla="*/ 178302 w 676019"/>
                <a:gd name="connsiteY33" fmla="*/ 321826 h 676036"/>
                <a:gd name="connsiteX34" fmla="*/ 9090 w 676019"/>
                <a:gd name="connsiteY34" fmla="*/ 321826 h 676036"/>
                <a:gd name="connsiteX35" fmla="*/ 1171 w 676019"/>
                <a:gd name="connsiteY35" fmla="*/ 317196 h 676036"/>
                <a:gd name="connsiteX36" fmla="*/ 1298 w 676019"/>
                <a:gd name="connsiteY36" fmla="*/ 308038 h 676036"/>
                <a:gd name="connsiteX37" fmla="*/ 77225 w 676019"/>
                <a:gd name="connsiteY37" fmla="*/ 181533 h 676036"/>
                <a:gd name="connsiteX38" fmla="*/ 85018 w 676019"/>
                <a:gd name="connsiteY38" fmla="*/ 177106 h 676036"/>
                <a:gd name="connsiteX39" fmla="*/ 308930 w 676019"/>
                <a:gd name="connsiteY39" fmla="*/ 177106 h 676036"/>
                <a:gd name="connsiteX40" fmla="*/ 411828 w 676019"/>
                <a:gd name="connsiteY40" fmla="*/ 74233 h 676036"/>
                <a:gd name="connsiteX41" fmla="*/ 591008 w 676019"/>
                <a:gd name="connsiteY41" fmla="*/ 0 h 676036"/>
                <a:gd name="connsiteX42" fmla="*/ 666910 w 676019"/>
                <a:gd name="connsiteY42" fmla="*/ 0 h 676036"/>
                <a:gd name="connsiteX43" fmla="*/ 676019 w 676019"/>
                <a:gd name="connsiteY43" fmla="*/ 9109 h 676036"/>
                <a:gd name="connsiteX44" fmla="*/ 676019 w 676019"/>
                <a:gd name="connsiteY44" fmla="*/ 85011 h 676036"/>
                <a:gd name="connsiteX45" fmla="*/ 601812 w 676019"/>
                <a:gd name="connsiteY45" fmla="*/ 264216 h 676036"/>
                <a:gd name="connsiteX46" fmla="*/ 498913 w 676019"/>
                <a:gd name="connsiteY46" fmla="*/ 367090 h 676036"/>
                <a:gd name="connsiteX47" fmla="*/ 498913 w 676019"/>
                <a:gd name="connsiteY47" fmla="*/ 591026 h 676036"/>
                <a:gd name="connsiteX48" fmla="*/ 494486 w 676019"/>
                <a:gd name="connsiteY48" fmla="*/ 598844 h 676036"/>
                <a:gd name="connsiteX49" fmla="*/ 367982 w 676019"/>
                <a:gd name="connsiteY49" fmla="*/ 674747 h 676036"/>
                <a:gd name="connsiteX50" fmla="*/ 363301 w 676019"/>
                <a:gd name="connsiteY50" fmla="*/ 676037 h 676036"/>
                <a:gd name="connsiteX51" fmla="*/ 363301 w 676019"/>
                <a:gd name="connsiteY51" fmla="*/ 448330 h 676036"/>
                <a:gd name="connsiteX52" fmla="*/ 347109 w 676019"/>
                <a:gd name="connsiteY52" fmla="*/ 464523 h 676036"/>
                <a:gd name="connsiteX53" fmla="*/ 363301 w 676019"/>
                <a:gd name="connsiteY53" fmla="*/ 480715 h 676036"/>
                <a:gd name="connsiteX54" fmla="*/ 379494 w 676019"/>
                <a:gd name="connsiteY54" fmla="*/ 464523 h 676036"/>
                <a:gd name="connsiteX55" fmla="*/ 363301 w 676019"/>
                <a:gd name="connsiteY55" fmla="*/ 448330 h 676036"/>
                <a:gd name="connsiteX56" fmla="*/ 211496 w 676019"/>
                <a:gd name="connsiteY56" fmla="*/ 296526 h 676036"/>
                <a:gd name="connsiteX57" fmla="*/ 195304 w 676019"/>
                <a:gd name="connsiteY57" fmla="*/ 312718 h 676036"/>
                <a:gd name="connsiteX58" fmla="*/ 211496 w 676019"/>
                <a:gd name="connsiteY58" fmla="*/ 328911 h 676036"/>
                <a:gd name="connsiteX59" fmla="*/ 227689 w 676019"/>
                <a:gd name="connsiteY59" fmla="*/ 312718 h 676036"/>
                <a:gd name="connsiteX60" fmla="*/ 211496 w 676019"/>
                <a:gd name="connsiteY60" fmla="*/ 296526 h 676036"/>
                <a:gd name="connsiteX61" fmla="*/ 15517 w 676019"/>
                <a:gd name="connsiteY61" fmla="*/ 673380 h 676036"/>
                <a:gd name="connsiteX62" fmla="*/ 2639 w 676019"/>
                <a:gd name="connsiteY62" fmla="*/ 660477 h 676036"/>
                <a:gd name="connsiteX63" fmla="*/ 333395 w 676019"/>
                <a:gd name="connsiteY63" fmla="*/ 329745 h 676036"/>
                <a:gd name="connsiteX64" fmla="*/ 328892 w 676019"/>
                <a:gd name="connsiteY64" fmla="*/ 312718 h 676036"/>
                <a:gd name="connsiteX65" fmla="*/ 363301 w 676019"/>
                <a:gd name="connsiteY65" fmla="*/ 278309 h 676036"/>
                <a:gd name="connsiteX66" fmla="*/ 397710 w 676019"/>
                <a:gd name="connsiteY66" fmla="*/ 312718 h 676036"/>
                <a:gd name="connsiteX67" fmla="*/ 363301 w 676019"/>
                <a:gd name="connsiteY67" fmla="*/ 347127 h 676036"/>
                <a:gd name="connsiteX68" fmla="*/ 346273 w 676019"/>
                <a:gd name="connsiteY68" fmla="*/ 342624 h 676036"/>
                <a:gd name="connsiteX69" fmla="*/ 15517 w 676019"/>
                <a:gd name="connsiteY69" fmla="*/ 673380 h 676036"/>
                <a:gd name="connsiteX70" fmla="*/ 363301 w 676019"/>
                <a:gd name="connsiteY70" fmla="*/ 296526 h 676036"/>
                <a:gd name="connsiteX71" fmla="*/ 347109 w 676019"/>
                <a:gd name="connsiteY71" fmla="*/ 312718 h 676036"/>
                <a:gd name="connsiteX72" fmla="*/ 363301 w 676019"/>
                <a:gd name="connsiteY72" fmla="*/ 328911 h 676036"/>
                <a:gd name="connsiteX73" fmla="*/ 379494 w 676019"/>
                <a:gd name="connsiteY73" fmla="*/ 312718 h 676036"/>
                <a:gd name="connsiteX74" fmla="*/ 363301 w 676019"/>
                <a:gd name="connsiteY74" fmla="*/ 296526 h 6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76019" h="676036">
                  <a:moveTo>
                    <a:pt x="363301" y="676037"/>
                  </a:moveTo>
                  <a:cubicBezTo>
                    <a:pt x="361758" y="676037"/>
                    <a:pt x="360214" y="675632"/>
                    <a:pt x="358822" y="674848"/>
                  </a:cubicBezTo>
                  <a:cubicBezTo>
                    <a:pt x="355964" y="673229"/>
                    <a:pt x="354192" y="670218"/>
                    <a:pt x="354192" y="666929"/>
                  </a:cubicBezTo>
                  <a:lnTo>
                    <a:pt x="354192" y="497717"/>
                  </a:lnTo>
                  <a:cubicBezTo>
                    <a:pt x="351435" y="496958"/>
                    <a:pt x="348804" y="495871"/>
                    <a:pt x="346349" y="494479"/>
                  </a:cubicBezTo>
                  <a:lnTo>
                    <a:pt x="217923" y="622779"/>
                  </a:lnTo>
                  <a:lnTo>
                    <a:pt x="205045" y="609875"/>
                  </a:lnTo>
                  <a:lnTo>
                    <a:pt x="333421" y="481600"/>
                  </a:lnTo>
                  <a:cubicBezTo>
                    <a:pt x="330537" y="476591"/>
                    <a:pt x="328866" y="470746"/>
                    <a:pt x="328866" y="464523"/>
                  </a:cubicBezTo>
                  <a:cubicBezTo>
                    <a:pt x="328866" y="445547"/>
                    <a:pt x="344301" y="430114"/>
                    <a:pt x="363275" y="430114"/>
                  </a:cubicBezTo>
                  <a:cubicBezTo>
                    <a:pt x="382251" y="430114"/>
                    <a:pt x="397684" y="445547"/>
                    <a:pt x="397684" y="464523"/>
                  </a:cubicBezTo>
                  <a:cubicBezTo>
                    <a:pt x="397684" y="480335"/>
                    <a:pt x="386932" y="493694"/>
                    <a:pt x="372384" y="497717"/>
                  </a:cubicBezTo>
                  <a:lnTo>
                    <a:pt x="372384" y="650863"/>
                  </a:lnTo>
                  <a:lnTo>
                    <a:pt x="480646" y="585890"/>
                  </a:lnTo>
                  <a:lnTo>
                    <a:pt x="480646" y="363320"/>
                  </a:lnTo>
                  <a:cubicBezTo>
                    <a:pt x="480646" y="360891"/>
                    <a:pt x="481607" y="358589"/>
                    <a:pt x="483303" y="356893"/>
                  </a:cubicBezTo>
                  <a:lnTo>
                    <a:pt x="588883" y="251364"/>
                  </a:lnTo>
                  <a:cubicBezTo>
                    <a:pt x="633361" y="206910"/>
                    <a:pt x="657802" y="147858"/>
                    <a:pt x="657802" y="85011"/>
                  </a:cubicBezTo>
                  <a:lnTo>
                    <a:pt x="657802" y="18217"/>
                  </a:lnTo>
                  <a:lnTo>
                    <a:pt x="591008" y="18217"/>
                  </a:lnTo>
                  <a:cubicBezTo>
                    <a:pt x="528211" y="18217"/>
                    <a:pt x="469134" y="42682"/>
                    <a:pt x="424732" y="87111"/>
                  </a:cubicBezTo>
                  <a:lnTo>
                    <a:pt x="319151" y="192640"/>
                  </a:lnTo>
                  <a:cubicBezTo>
                    <a:pt x="317431" y="194360"/>
                    <a:pt x="315128" y="195323"/>
                    <a:pt x="312700" y="195323"/>
                  </a:cubicBezTo>
                  <a:lnTo>
                    <a:pt x="90179" y="195323"/>
                  </a:lnTo>
                  <a:lnTo>
                    <a:pt x="25182" y="303609"/>
                  </a:lnTo>
                  <a:lnTo>
                    <a:pt x="178302" y="303609"/>
                  </a:lnTo>
                  <a:cubicBezTo>
                    <a:pt x="182299" y="289036"/>
                    <a:pt x="195658" y="278309"/>
                    <a:pt x="211496" y="278309"/>
                  </a:cubicBezTo>
                  <a:cubicBezTo>
                    <a:pt x="230472" y="278309"/>
                    <a:pt x="245905" y="293742"/>
                    <a:pt x="245905" y="312718"/>
                  </a:cubicBezTo>
                  <a:cubicBezTo>
                    <a:pt x="245905" y="331694"/>
                    <a:pt x="230472" y="347127"/>
                    <a:pt x="211496" y="347127"/>
                  </a:cubicBezTo>
                  <a:cubicBezTo>
                    <a:pt x="205298" y="347127"/>
                    <a:pt x="199503" y="345482"/>
                    <a:pt x="194469" y="342624"/>
                  </a:cubicBezTo>
                  <a:lnTo>
                    <a:pt x="66118" y="470974"/>
                  </a:lnTo>
                  <a:lnTo>
                    <a:pt x="53240" y="458071"/>
                  </a:lnTo>
                  <a:lnTo>
                    <a:pt x="181566" y="329720"/>
                  </a:lnTo>
                  <a:cubicBezTo>
                    <a:pt x="180174" y="327266"/>
                    <a:pt x="179061" y="324609"/>
                    <a:pt x="178302" y="321826"/>
                  </a:cubicBezTo>
                  <a:lnTo>
                    <a:pt x="9090" y="321826"/>
                  </a:lnTo>
                  <a:cubicBezTo>
                    <a:pt x="5801" y="321826"/>
                    <a:pt x="2765" y="320055"/>
                    <a:pt x="1171" y="317196"/>
                  </a:cubicBezTo>
                  <a:cubicBezTo>
                    <a:pt x="-423" y="314337"/>
                    <a:pt x="-398" y="310846"/>
                    <a:pt x="1298" y="308038"/>
                  </a:cubicBezTo>
                  <a:lnTo>
                    <a:pt x="77225" y="181533"/>
                  </a:lnTo>
                  <a:cubicBezTo>
                    <a:pt x="78869" y="178800"/>
                    <a:pt x="81830" y="177106"/>
                    <a:pt x="85018" y="177106"/>
                  </a:cubicBezTo>
                  <a:lnTo>
                    <a:pt x="308930" y="177106"/>
                  </a:lnTo>
                  <a:lnTo>
                    <a:pt x="411828" y="74233"/>
                  </a:lnTo>
                  <a:cubicBezTo>
                    <a:pt x="459697" y="26363"/>
                    <a:pt x="523329" y="0"/>
                    <a:pt x="591008" y="0"/>
                  </a:cubicBezTo>
                  <a:lnTo>
                    <a:pt x="666910" y="0"/>
                  </a:lnTo>
                  <a:cubicBezTo>
                    <a:pt x="671945" y="0"/>
                    <a:pt x="676019" y="4074"/>
                    <a:pt x="676019" y="9109"/>
                  </a:cubicBezTo>
                  <a:lnTo>
                    <a:pt x="676019" y="85011"/>
                  </a:lnTo>
                  <a:cubicBezTo>
                    <a:pt x="676019" y="152716"/>
                    <a:pt x="649655" y="216347"/>
                    <a:pt x="601812" y="264216"/>
                  </a:cubicBezTo>
                  <a:lnTo>
                    <a:pt x="498913" y="367090"/>
                  </a:lnTo>
                  <a:lnTo>
                    <a:pt x="498913" y="591026"/>
                  </a:lnTo>
                  <a:cubicBezTo>
                    <a:pt x="498913" y="594214"/>
                    <a:pt x="497244" y="597175"/>
                    <a:pt x="494486" y="598844"/>
                  </a:cubicBezTo>
                  <a:lnTo>
                    <a:pt x="367982" y="674747"/>
                  </a:lnTo>
                  <a:cubicBezTo>
                    <a:pt x="366540" y="675607"/>
                    <a:pt x="364920" y="676037"/>
                    <a:pt x="363301" y="676037"/>
                  </a:cubicBezTo>
                  <a:close/>
                  <a:moveTo>
                    <a:pt x="363301" y="448330"/>
                  </a:moveTo>
                  <a:cubicBezTo>
                    <a:pt x="354369" y="448330"/>
                    <a:pt x="347109" y="455591"/>
                    <a:pt x="347109" y="464523"/>
                  </a:cubicBezTo>
                  <a:cubicBezTo>
                    <a:pt x="347109" y="473453"/>
                    <a:pt x="354369" y="480715"/>
                    <a:pt x="363301" y="480715"/>
                  </a:cubicBezTo>
                  <a:cubicBezTo>
                    <a:pt x="372233" y="480715"/>
                    <a:pt x="379494" y="473453"/>
                    <a:pt x="379494" y="464523"/>
                  </a:cubicBezTo>
                  <a:cubicBezTo>
                    <a:pt x="379494" y="455591"/>
                    <a:pt x="372233" y="448330"/>
                    <a:pt x="363301" y="448330"/>
                  </a:cubicBezTo>
                  <a:close/>
                  <a:moveTo>
                    <a:pt x="211496" y="296526"/>
                  </a:moveTo>
                  <a:cubicBezTo>
                    <a:pt x="202565" y="296526"/>
                    <a:pt x="195304" y="303787"/>
                    <a:pt x="195304" y="312718"/>
                  </a:cubicBezTo>
                  <a:cubicBezTo>
                    <a:pt x="195304" y="321649"/>
                    <a:pt x="202565" y="328911"/>
                    <a:pt x="211496" y="328911"/>
                  </a:cubicBezTo>
                  <a:cubicBezTo>
                    <a:pt x="220428" y="328911"/>
                    <a:pt x="227689" y="321649"/>
                    <a:pt x="227689" y="312718"/>
                  </a:cubicBezTo>
                  <a:cubicBezTo>
                    <a:pt x="227689" y="303787"/>
                    <a:pt x="220428" y="296526"/>
                    <a:pt x="211496" y="296526"/>
                  </a:cubicBezTo>
                  <a:close/>
                  <a:moveTo>
                    <a:pt x="15517" y="673380"/>
                  </a:moveTo>
                  <a:lnTo>
                    <a:pt x="2639" y="660477"/>
                  </a:lnTo>
                  <a:lnTo>
                    <a:pt x="333395" y="329745"/>
                  </a:lnTo>
                  <a:cubicBezTo>
                    <a:pt x="330537" y="324710"/>
                    <a:pt x="328892" y="318917"/>
                    <a:pt x="328892" y="312718"/>
                  </a:cubicBezTo>
                  <a:cubicBezTo>
                    <a:pt x="328892" y="293742"/>
                    <a:pt x="344325" y="278309"/>
                    <a:pt x="363301" y="278309"/>
                  </a:cubicBezTo>
                  <a:cubicBezTo>
                    <a:pt x="382277" y="278309"/>
                    <a:pt x="397710" y="293742"/>
                    <a:pt x="397710" y="312718"/>
                  </a:cubicBezTo>
                  <a:cubicBezTo>
                    <a:pt x="397710" y="331694"/>
                    <a:pt x="382277" y="347127"/>
                    <a:pt x="363301" y="347127"/>
                  </a:cubicBezTo>
                  <a:cubicBezTo>
                    <a:pt x="357102" y="347127"/>
                    <a:pt x="351308" y="345482"/>
                    <a:pt x="346273" y="342624"/>
                  </a:cubicBezTo>
                  <a:lnTo>
                    <a:pt x="15517" y="673380"/>
                  </a:lnTo>
                  <a:close/>
                  <a:moveTo>
                    <a:pt x="363301" y="296526"/>
                  </a:moveTo>
                  <a:cubicBezTo>
                    <a:pt x="354369" y="296526"/>
                    <a:pt x="347109" y="303787"/>
                    <a:pt x="347109" y="312718"/>
                  </a:cubicBezTo>
                  <a:cubicBezTo>
                    <a:pt x="347109" y="321649"/>
                    <a:pt x="354369" y="328911"/>
                    <a:pt x="363301" y="328911"/>
                  </a:cubicBezTo>
                  <a:cubicBezTo>
                    <a:pt x="372233" y="328911"/>
                    <a:pt x="379494" y="321649"/>
                    <a:pt x="379494" y="312718"/>
                  </a:cubicBezTo>
                  <a:cubicBezTo>
                    <a:pt x="379494" y="303787"/>
                    <a:pt x="372233" y="296526"/>
                    <a:pt x="363301" y="296526"/>
                  </a:cubicBezTo>
                  <a:close/>
                </a:path>
              </a:pathLst>
            </a:custGeom>
            <a:solidFill>
              <a:schemeClr val="tx1"/>
            </a:solidFill>
            <a:ln w="9525" cap="flat">
              <a:noFill/>
              <a:prstDash val="solid"/>
              <a:miter/>
            </a:ln>
          </p:spPr>
          <p:txBody>
            <a:bodyPr rtlCol="0" anchor="ctr"/>
            <a:lstStyle/>
            <a:p>
              <a:endParaRPr lang="uk-UA"/>
            </a:p>
          </p:txBody>
        </p:sp>
      </p:grpSp>
      <p:sp>
        <p:nvSpPr>
          <p:cNvPr id="34" name="Freeform: Shape 7">
            <a:extLst>
              <a:ext uri="{FF2B5EF4-FFF2-40B4-BE49-F238E27FC236}">
                <a16:creationId xmlns:a16="http://schemas.microsoft.com/office/drawing/2014/main" id="{9C23040C-E2A7-9C4B-A90F-DC6146300F87}"/>
              </a:ext>
            </a:extLst>
          </p:cNvPr>
          <p:cNvSpPr>
            <a:spLocks noChangeAspect="1"/>
          </p:cNvSpPr>
          <p:nvPr userDrawn="1"/>
        </p:nvSpPr>
        <p:spPr>
          <a:xfrm>
            <a:off x="21643975" y="8228193"/>
            <a:ext cx="2743200" cy="2744607"/>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chemeClr val="accent1"/>
          </a:solidFill>
          <a:ln w="7338" cap="flat">
            <a:noFill/>
            <a:prstDash val="solid"/>
            <a:miter/>
          </a:ln>
        </p:spPr>
        <p:txBody>
          <a:bodyPr rtlCol="0" anchor="ctr"/>
          <a:lstStyle/>
          <a:p>
            <a:endParaRPr lang="uk-UA"/>
          </a:p>
        </p:txBody>
      </p:sp>
      <p:sp>
        <p:nvSpPr>
          <p:cNvPr id="35" name="Freeform: Shape 9">
            <a:extLst>
              <a:ext uri="{FF2B5EF4-FFF2-40B4-BE49-F238E27FC236}">
                <a16:creationId xmlns:a16="http://schemas.microsoft.com/office/drawing/2014/main" id="{F08BA338-BF28-0B45-8F63-38906CA9E496}"/>
              </a:ext>
            </a:extLst>
          </p:cNvPr>
          <p:cNvSpPr>
            <a:spLocks noChangeAspect="1"/>
          </p:cNvSpPr>
          <p:nvPr userDrawn="1"/>
        </p:nvSpPr>
        <p:spPr>
          <a:xfrm rot="16200000">
            <a:off x="18900893" y="10972799"/>
            <a:ext cx="2743200" cy="2743200"/>
          </a:xfrm>
          <a:custGeom>
            <a:avLst/>
            <a:gdLst>
              <a:gd name="connsiteX0" fmla="*/ 1432577 w 1432576"/>
              <a:gd name="connsiteY0" fmla="*/ 1432576 h 1432576"/>
              <a:gd name="connsiteX1" fmla="*/ 1432577 w 1432576"/>
              <a:gd name="connsiteY1" fmla="*/ 716288 h 1432576"/>
              <a:gd name="connsiteX2" fmla="*/ 1432577 w 1432576"/>
              <a:gd name="connsiteY2" fmla="*/ 0 h 1432576"/>
              <a:gd name="connsiteX3" fmla="*/ 716288 w 1432576"/>
              <a:gd name="connsiteY3" fmla="*/ 0 h 1432576"/>
              <a:gd name="connsiteX4" fmla="*/ 1432577 w 1432576"/>
              <a:gd name="connsiteY4" fmla="*/ 716288 h 1432576"/>
              <a:gd name="connsiteX5" fmla="*/ 716288 w 1432576"/>
              <a:gd name="connsiteY5" fmla="*/ 1432576 h 1432576"/>
              <a:gd name="connsiteX6" fmla="*/ 1432577 w 1432576"/>
              <a:gd name="connsiteY6" fmla="*/ 1432576 h 1432576"/>
              <a:gd name="connsiteX7" fmla="*/ 0 w 1432576"/>
              <a:gd name="connsiteY7" fmla="*/ 1432576 h 1432576"/>
              <a:gd name="connsiteX8" fmla="*/ 0 w 1432576"/>
              <a:gd name="connsiteY8" fmla="*/ 716288 h 1432576"/>
              <a:gd name="connsiteX9" fmla="*/ 0 w 1432576"/>
              <a:gd name="connsiteY9" fmla="*/ 0 h 1432576"/>
              <a:gd name="connsiteX10" fmla="*/ 716288 w 1432576"/>
              <a:gd name="connsiteY10" fmla="*/ 716288 h 1432576"/>
              <a:gd name="connsiteX11" fmla="*/ 0 w 1432576"/>
              <a:gd name="connsiteY11" fmla="*/ 1432576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32576" h="1432576">
                <a:moveTo>
                  <a:pt x="1432577" y="1432576"/>
                </a:moveTo>
                <a:lnTo>
                  <a:pt x="1432577" y="716288"/>
                </a:lnTo>
                <a:lnTo>
                  <a:pt x="1432577" y="0"/>
                </a:lnTo>
                <a:lnTo>
                  <a:pt x="716288" y="0"/>
                </a:lnTo>
                <a:lnTo>
                  <a:pt x="1432577" y="716288"/>
                </a:lnTo>
                <a:lnTo>
                  <a:pt x="716288" y="1432576"/>
                </a:lnTo>
                <a:lnTo>
                  <a:pt x="1432577" y="1432576"/>
                </a:lnTo>
                <a:close/>
                <a:moveTo>
                  <a:pt x="0" y="1432576"/>
                </a:moveTo>
                <a:lnTo>
                  <a:pt x="0" y="716288"/>
                </a:lnTo>
                <a:lnTo>
                  <a:pt x="0" y="0"/>
                </a:lnTo>
                <a:lnTo>
                  <a:pt x="716288" y="716288"/>
                </a:lnTo>
                <a:lnTo>
                  <a:pt x="0" y="1432576"/>
                </a:lnTo>
                <a:close/>
              </a:path>
            </a:pathLst>
          </a:custGeom>
          <a:solidFill>
            <a:srgbClr val="D2A105"/>
          </a:solidFill>
          <a:ln w="7338" cap="flat">
            <a:noFill/>
            <a:prstDash val="solid"/>
            <a:miter/>
          </a:ln>
        </p:spPr>
        <p:txBody>
          <a:bodyPr rtlCol="0" anchor="ctr"/>
          <a:lstStyle/>
          <a:p>
            <a:endParaRPr lang="uk-UA"/>
          </a:p>
        </p:txBody>
      </p:sp>
    </p:spTree>
    <p:extLst>
      <p:ext uri="{BB962C8B-B14F-4D97-AF65-F5344CB8AC3E}">
        <p14:creationId xmlns:p14="http://schemas.microsoft.com/office/powerpoint/2010/main" val="126727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2">
    <p:bg>
      <p:bgPr>
        <a:solidFill>
          <a:schemeClr val="tx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5ABC18E-8B91-444E-A294-AC49A657F0FD}"/>
              </a:ext>
            </a:extLst>
          </p:cNvPr>
          <p:cNvSpPr/>
          <p:nvPr userDrawn="1"/>
        </p:nvSpPr>
        <p:spPr bwMode="auto">
          <a:xfrm>
            <a:off x="-1" y="0"/>
            <a:ext cx="24387175" cy="1371600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6600">
                <a:solidFill>
                  <a:srgbClr val="F4F4F4"/>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rgbClr val="F4F4F4"/>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rgbClr val="F4F4F4"/>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err="1"/>
              <a:t>TechXchange</a:t>
            </a:r>
            <a:r>
              <a:rPr lang="en-US" dirty="0"/>
              <a:t> | © 2026 IBM Corporation</a:t>
            </a:r>
          </a:p>
        </p:txBody>
      </p:sp>
      <p:grpSp>
        <p:nvGrpSpPr>
          <p:cNvPr id="18" name="Group 17">
            <a:extLst>
              <a:ext uri="{FF2B5EF4-FFF2-40B4-BE49-F238E27FC236}">
                <a16:creationId xmlns:a16="http://schemas.microsoft.com/office/drawing/2014/main" id="{162F0D72-606F-0746-82DB-7055E59A101C}"/>
              </a:ext>
            </a:extLst>
          </p:cNvPr>
          <p:cNvGrpSpPr>
            <a:grpSpLocks noChangeAspect="1"/>
          </p:cNvGrpSpPr>
          <p:nvPr userDrawn="1"/>
        </p:nvGrpSpPr>
        <p:grpSpPr>
          <a:xfrm>
            <a:off x="18900775" y="8229600"/>
            <a:ext cx="5486400" cy="5486400"/>
            <a:chOff x="4975225" y="8490765"/>
            <a:chExt cx="2743200" cy="2743200"/>
          </a:xfrm>
        </p:grpSpPr>
        <p:sp>
          <p:nvSpPr>
            <p:cNvPr id="19" name="Freeform: Shape 11">
              <a:extLst>
                <a:ext uri="{FF2B5EF4-FFF2-40B4-BE49-F238E27FC236}">
                  <a16:creationId xmlns:a16="http://schemas.microsoft.com/office/drawing/2014/main" id="{D72436F6-4040-454E-BE76-B5FE5F66A541}"/>
                </a:ext>
              </a:extLst>
            </p:cNvPr>
            <p:cNvSpPr/>
            <p:nvPr/>
          </p:nvSpPr>
          <p:spPr>
            <a:xfrm>
              <a:off x="4975225" y="8490765"/>
              <a:ext cx="2743200" cy="27432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solidFill>
              <a:srgbClr val="393939"/>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defTabSz="914400" fontAlgn="base">
                <a:spcBef>
                  <a:spcPct val="0"/>
                </a:spcBef>
                <a:spcAft>
                  <a:spcPct val="0"/>
                </a:spcAft>
              </a:pPr>
              <a:endParaRPr lang="uk-UA" sz="1400" dirty="0">
                <a:solidFill>
                  <a:schemeClr val="bg1"/>
                </a:solidFill>
              </a:endParaRPr>
            </a:p>
          </p:txBody>
        </p:sp>
        <p:sp>
          <p:nvSpPr>
            <p:cNvPr id="20" name="Freeform: Shape 12">
              <a:extLst>
                <a:ext uri="{FF2B5EF4-FFF2-40B4-BE49-F238E27FC236}">
                  <a16:creationId xmlns:a16="http://schemas.microsoft.com/office/drawing/2014/main" id="{F080D7A5-0A1D-EE44-8FF3-500785EB5366}"/>
                </a:ext>
              </a:extLst>
            </p:cNvPr>
            <p:cNvSpPr>
              <a:spLocks noChangeAspect="1"/>
            </p:cNvSpPr>
            <p:nvPr/>
          </p:nvSpPr>
          <p:spPr>
            <a:xfrm>
              <a:off x="5113807" y="8629365"/>
              <a:ext cx="2466036" cy="2466000"/>
            </a:xfrm>
            <a:custGeom>
              <a:avLst/>
              <a:gdLst>
                <a:gd name="connsiteX0" fmla="*/ 19639 w 628511"/>
                <a:gd name="connsiteY0" fmla="*/ 176770 h 628502"/>
                <a:gd name="connsiteX1" fmla="*/ 314254 w 628511"/>
                <a:gd name="connsiteY1" fmla="*/ 0 h 628502"/>
                <a:gd name="connsiteX2" fmla="*/ 608869 w 628511"/>
                <a:gd name="connsiteY2" fmla="*/ 176770 h 628502"/>
                <a:gd name="connsiteX3" fmla="*/ 608869 w 628511"/>
                <a:gd name="connsiteY3" fmla="*/ 235693 h 628502"/>
                <a:gd name="connsiteX4" fmla="*/ 314254 w 628511"/>
                <a:gd name="connsiteY4" fmla="*/ 98206 h 628502"/>
                <a:gd name="connsiteX5" fmla="*/ 19639 w 628511"/>
                <a:gd name="connsiteY5" fmla="*/ 235693 h 628502"/>
                <a:gd name="connsiteX6" fmla="*/ 19639 w 628511"/>
                <a:gd name="connsiteY6" fmla="*/ 176770 h 628502"/>
                <a:gd name="connsiteX7" fmla="*/ 628512 w 628511"/>
                <a:gd name="connsiteY7" fmla="*/ 412451 h 628502"/>
                <a:gd name="connsiteX8" fmla="*/ 314255 w 628511"/>
                <a:gd name="connsiteY8" fmla="*/ 628502 h 628502"/>
                <a:gd name="connsiteX9" fmla="*/ 0 w 628511"/>
                <a:gd name="connsiteY9" fmla="*/ 412451 h 628502"/>
                <a:gd name="connsiteX10" fmla="*/ 314255 w 628511"/>
                <a:gd name="connsiteY10" fmla="*/ 196399 h 628502"/>
                <a:gd name="connsiteX11" fmla="*/ 628512 w 628511"/>
                <a:gd name="connsiteY11" fmla="*/ 412451 h 628502"/>
                <a:gd name="connsiteX12" fmla="*/ 491024 w 628511"/>
                <a:gd name="connsiteY12" fmla="*/ 412451 h 628502"/>
                <a:gd name="connsiteX13" fmla="*/ 314255 w 628511"/>
                <a:gd name="connsiteY13" fmla="*/ 235681 h 628502"/>
                <a:gd name="connsiteX14" fmla="*/ 137487 w 628511"/>
                <a:gd name="connsiteY14" fmla="*/ 412451 h 628502"/>
                <a:gd name="connsiteX15" fmla="*/ 314255 w 628511"/>
                <a:gd name="connsiteY15" fmla="*/ 589220 h 628502"/>
                <a:gd name="connsiteX16" fmla="*/ 491024 w 628511"/>
                <a:gd name="connsiteY16" fmla="*/ 412451 h 628502"/>
                <a:gd name="connsiteX17" fmla="*/ 314255 w 628511"/>
                <a:gd name="connsiteY17" fmla="*/ 491023 h 628502"/>
                <a:gd name="connsiteX18" fmla="*/ 392819 w 628511"/>
                <a:gd name="connsiteY18" fmla="*/ 412458 h 628502"/>
                <a:gd name="connsiteX19" fmla="*/ 314255 w 628511"/>
                <a:gd name="connsiteY19" fmla="*/ 333894 h 628502"/>
                <a:gd name="connsiteX20" fmla="*/ 235690 w 628511"/>
                <a:gd name="connsiteY20" fmla="*/ 412458 h 628502"/>
                <a:gd name="connsiteX21" fmla="*/ 314255 w 628511"/>
                <a:gd name="connsiteY21" fmla="*/ 491023 h 628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8511" h="628502">
                  <a:moveTo>
                    <a:pt x="19639" y="176770"/>
                  </a:moveTo>
                  <a:cubicBezTo>
                    <a:pt x="78774" y="71056"/>
                    <a:pt x="188545" y="0"/>
                    <a:pt x="314254" y="0"/>
                  </a:cubicBezTo>
                  <a:cubicBezTo>
                    <a:pt x="439962" y="0"/>
                    <a:pt x="549733" y="71056"/>
                    <a:pt x="608869" y="176770"/>
                  </a:cubicBezTo>
                  <a:lnTo>
                    <a:pt x="608869" y="235693"/>
                  </a:lnTo>
                  <a:cubicBezTo>
                    <a:pt x="538498" y="151682"/>
                    <a:pt x="432652" y="98206"/>
                    <a:pt x="314254" y="98206"/>
                  </a:cubicBezTo>
                  <a:cubicBezTo>
                    <a:pt x="195854" y="98206"/>
                    <a:pt x="90009" y="151682"/>
                    <a:pt x="19639" y="235693"/>
                  </a:cubicBezTo>
                  <a:lnTo>
                    <a:pt x="19639" y="176770"/>
                  </a:lnTo>
                  <a:close/>
                  <a:moveTo>
                    <a:pt x="628512" y="412451"/>
                  </a:moveTo>
                  <a:cubicBezTo>
                    <a:pt x="576773" y="539407"/>
                    <a:pt x="455551" y="628502"/>
                    <a:pt x="314255" y="628502"/>
                  </a:cubicBezTo>
                  <a:cubicBezTo>
                    <a:pt x="172960" y="628502"/>
                    <a:pt x="51739" y="539407"/>
                    <a:pt x="0" y="412451"/>
                  </a:cubicBezTo>
                  <a:cubicBezTo>
                    <a:pt x="51739" y="285494"/>
                    <a:pt x="172960" y="196399"/>
                    <a:pt x="314255" y="196399"/>
                  </a:cubicBezTo>
                  <a:cubicBezTo>
                    <a:pt x="455551" y="196399"/>
                    <a:pt x="576773" y="285494"/>
                    <a:pt x="628512" y="412451"/>
                  </a:cubicBezTo>
                  <a:close/>
                  <a:moveTo>
                    <a:pt x="491024" y="412451"/>
                  </a:moveTo>
                  <a:cubicBezTo>
                    <a:pt x="491024" y="314823"/>
                    <a:pt x="411883" y="235681"/>
                    <a:pt x="314255" y="235681"/>
                  </a:cubicBezTo>
                  <a:cubicBezTo>
                    <a:pt x="216628" y="235681"/>
                    <a:pt x="137487" y="314823"/>
                    <a:pt x="137487" y="412451"/>
                  </a:cubicBezTo>
                  <a:cubicBezTo>
                    <a:pt x="137487" y="510078"/>
                    <a:pt x="216628" y="589220"/>
                    <a:pt x="314255" y="589220"/>
                  </a:cubicBezTo>
                  <a:cubicBezTo>
                    <a:pt x="411883" y="589220"/>
                    <a:pt x="491024" y="510078"/>
                    <a:pt x="491024" y="412451"/>
                  </a:cubicBezTo>
                  <a:close/>
                  <a:moveTo>
                    <a:pt x="314255" y="491023"/>
                  </a:moveTo>
                  <a:cubicBezTo>
                    <a:pt x="357645" y="491023"/>
                    <a:pt x="392819" y="455848"/>
                    <a:pt x="392819" y="412458"/>
                  </a:cubicBezTo>
                  <a:cubicBezTo>
                    <a:pt x="392819" y="369069"/>
                    <a:pt x="357645" y="333894"/>
                    <a:pt x="314255" y="333894"/>
                  </a:cubicBezTo>
                  <a:cubicBezTo>
                    <a:pt x="270865" y="333894"/>
                    <a:pt x="235690" y="369069"/>
                    <a:pt x="235690" y="412458"/>
                  </a:cubicBezTo>
                  <a:cubicBezTo>
                    <a:pt x="235690" y="455848"/>
                    <a:pt x="270865" y="491023"/>
                    <a:pt x="314255" y="491023"/>
                  </a:cubicBezTo>
                  <a:close/>
                </a:path>
              </a:pathLst>
            </a:custGeom>
            <a:solidFill>
              <a:srgbClr val="8D8D8D"/>
            </a:solidFill>
            <a:ln w="33950" cap="flat">
              <a:noFill/>
              <a:prstDash val="solid"/>
              <a:miter/>
            </a:ln>
          </p:spPr>
          <p:txBody>
            <a:bodyPr rtlCol="0" anchor="ctr"/>
            <a:lstStyle/>
            <a:p>
              <a:endParaRPr lang="uk-UA">
                <a:solidFill>
                  <a:schemeClr val="tx1"/>
                </a:solidFill>
              </a:endParaRPr>
            </a:p>
          </p:txBody>
        </p:sp>
      </p:grpSp>
      <p:sp>
        <p:nvSpPr>
          <p:cNvPr id="21" name="Freeform: Shape 14">
            <a:extLst>
              <a:ext uri="{FF2B5EF4-FFF2-40B4-BE49-F238E27FC236}">
                <a16:creationId xmlns:a16="http://schemas.microsoft.com/office/drawing/2014/main" id="{543FD42D-0374-104C-AA28-504279A7A62A}"/>
              </a:ext>
            </a:extLst>
          </p:cNvPr>
          <p:cNvSpPr>
            <a:spLocks noChangeAspect="1"/>
          </p:cNvSpPr>
          <p:nvPr userDrawn="1"/>
        </p:nvSpPr>
        <p:spPr>
          <a:xfrm>
            <a:off x="16157693" y="5486400"/>
            <a:ext cx="2743200" cy="2743200"/>
          </a:xfrm>
          <a:custGeom>
            <a:avLst/>
            <a:gdLst>
              <a:gd name="connsiteX0" fmla="*/ 1432576 w 1432576"/>
              <a:gd name="connsiteY0" fmla="*/ 1432576 h 1432576"/>
              <a:gd name="connsiteX1" fmla="*/ 716288 w 1432576"/>
              <a:gd name="connsiteY1" fmla="*/ 1432576 h 1432576"/>
              <a:gd name="connsiteX2" fmla="*/ 716288 w 1432576"/>
              <a:gd name="connsiteY2" fmla="*/ 1432576 h 1432576"/>
              <a:gd name="connsiteX3" fmla="*/ 0 w 1432576"/>
              <a:gd name="connsiteY3" fmla="*/ 1432576 h 1432576"/>
              <a:gd name="connsiteX4" fmla="*/ 716288 w 1432576"/>
              <a:gd name="connsiteY4" fmla="*/ 716288 h 1432576"/>
              <a:gd name="connsiteX5" fmla="*/ 716288 w 1432576"/>
              <a:gd name="connsiteY5" fmla="*/ 1432576 h 1432576"/>
              <a:gd name="connsiteX6" fmla="*/ 1432576 w 1432576"/>
              <a:gd name="connsiteY6" fmla="*/ 716288 h 1432576"/>
              <a:gd name="connsiteX7" fmla="*/ 1432576 w 1432576"/>
              <a:gd name="connsiteY7" fmla="*/ 1432576 h 1432576"/>
              <a:gd name="connsiteX8" fmla="*/ 716288 w 1432576"/>
              <a:gd name="connsiteY8" fmla="*/ 0 h 1432576"/>
              <a:gd name="connsiteX9" fmla="*/ 0 w 1432576"/>
              <a:gd name="connsiteY9" fmla="*/ 0 h 1432576"/>
              <a:gd name="connsiteX10" fmla="*/ 716288 w 1432576"/>
              <a:gd name="connsiteY10" fmla="*/ 716288 h 1432576"/>
              <a:gd name="connsiteX11" fmla="*/ 716288 w 1432576"/>
              <a:gd name="connsiteY11" fmla="*/ 0 h 1432576"/>
              <a:gd name="connsiteX12" fmla="*/ 1432576 w 1432576"/>
              <a:gd name="connsiteY12" fmla="*/ 716288 h 1432576"/>
              <a:gd name="connsiteX13" fmla="*/ 1432576 w 1432576"/>
              <a:gd name="connsiteY13" fmla="*/ 0 h 1432576"/>
              <a:gd name="connsiteX14" fmla="*/ 716288 w 1432576"/>
              <a:gd name="connsiteY14" fmla="*/ 0 h 1432576"/>
              <a:gd name="connsiteX15" fmla="*/ 716288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1432576" y="1432576"/>
                </a:moveTo>
                <a:lnTo>
                  <a:pt x="716288" y="1432576"/>
                </a:lnTo>
                <a:lnTo>
                  <a:pt x="716288" y="1432576"/>
                </a:lnTo>
                <a:lnTo>
                  <a:pt x="0" y="1432576"/>
                </a:lnTo>
                <a:lnTo>
                  <a:pt x="716288" y="716288"/>
                </a:lnTo>
                <a:lnTo>
                  <a:pt x="716288" y="1432576"/>
                </a:lnTo>
                <a:lnTo>
                  <a:pt x="1432576" y="716288"/>
                </a:lnTo>
                <a:lnTo>
                  <a:pt x="1432576" y="1432576"/>
                </a:lnTo>
                <a:close/>
                <a:moveTo>
                  <a:pt x="716288" y="0"/>
                </a:moveTo>
                <a:lnTo>
                  <a:pt x="0" y="0"/>
                </a:lnTo>
                <a:lnTo>
                  <a:pt x="716288" y="716288"/>
                </a:lnTo>
                <a:lnTo>
                  <a:pt x="716288" y="0"/>
                </a:lnTo>
                <a:lnTo>
                  <a:pt x="1432576" y="716288"/>
                </a:lnTo>
                <a:lnTo>
                  <a:pt x="1432576" y="0"/>
                </a:lnTo>
                <a:lnTo>
                  <a:pt x="716288" y="0"/>
                </a:lnTo>
                <a:lnTo>
                  <a:pt x="716288" y="0"/>
                </a:lnTo>
                <a:close/>
              </a:path>
            </a:pathLst>
          </a:custGeom>
          <a:solidFill>
            <a:schemeClr val="accent1"/>
          </a:solidFill>
          <a:ln w="7338" cap="flat">
            <a:noFill/>
            <a:prstDash val="solid"/>
            <a:miter/>
          </a:ln>
        </p:spPr>
        <p:txBody>
          <a:bodyPr rtlCol="0" anchor="ctr"/>
          <a:lstStyle/>
          <a:p>
            <a:endParaRPr lang="uk-UA"/>
          </a:p>
        </p:txBody>
      </p:sp>
      <p:grpSp>
        <p:nvGrpSpPr>
          <p:cNvPr id="22" name="Group 21">
            <a:extLst>
              <a:ext uri="{FF2B5EF4-FFF2-40B4-BE49-F238E27FC236}">
                <a16:creationId xmlns:a16="http://schemas.microsoft.com/office/drawing/2014/main" id="{3A268DA3-E984-D14C-9F82-7A54547B1EE5}"/>
              </a:ext>
            </a:extLst>
          </p:cNvPr>
          <p:cNvGrpSpPr>
            <a:grpSpLocks noChangeAspect="1"/>
          </p:cNvGrpSpPr>
          <p:nvPr userDrawn="1"/>
        </p:nvGrpSpPr>
        <p:grpSpPr>
          <a:xfrm>
            <a:off x="18900775" y="5485825"/>
            <a:ext cx="2743200" cy="2743200"/>
            <a:chOff x="8779485" y="-1528516"/>
            <a:chExt cx="952500" cy="952500"/>
          </a:xfrm>
        </p:grpSpPr>
        <p:sp>
          <p:nvSpPr>
            <p:cNvPr id="23" name="Freeform: Shape 30">
              <a:extLst>
                <a:ext uri="{FF2B5EF4-FFF2-40B4-BE49-F238E27FC236}">
                  <a16:creationId xmlns:a16="http://schemas.microsoft.com/office/drawing/2014/main" id="{3F1E0EE2-3537-124C-93DA-E8D4AC77BDDE}"/>
                </a:ext>
              </a:extLst>
            </p:cNvPr>
            <p:cNvSpPr/>
            <p:nvPr/>
          </p:nvSpPr>
          <p:spPr>
            <a:xfrm>
              <a:off x="8779485" y="-1528516"/>
              <a:ext cx="952500" cy="952500"/>
            </a:xfrm>
            <a:custGeom>
              <a:avLst/>
              <a:gdLst>
                <a:gd name="connsiteX0" fmla="*/ 0 w 952500"/>
                <a:gd name="connsiteY0" fmla="*/ 0 h 952500"/>
                <a:gd name="connsiteX1" fmla="*/ 952500 w 952500"/>
                <a:gd name="connsiteY1" fmla="*/ 0 h 952500"/>
                <a:gd name="connsiteX2" fmla="*/ 952500 w 952500"/>
                <a:gd name="connsiteY2" fmla="*/ 952500 h 952500"/>
                <a:gd name="connsiteX3" fmla="*/ 0 w 952500"/>
                <a:gd name="connsiteY3" fmla="*/ 952500 h 952500"/>
              </a:gdLst>
              <a:ahLst/>
              <a:cxnLst>
                <a:cxn ang="0">
                  <a:pos x="connsiteX0" y="connsiteY0"/>
                </a:cxn>
                <a:cxn ang="0">
                  <a:pos x="connsiteX1" y="connsiteY1"/>
                </a:cxn>
                <a:cxn ang="0">
                  <a:pos x="connsiteX2" y="connsiteY2"/>
                </a:cxn>
                <a:cxn ang="0">
                  <a:pos x="connsiteX3" y="connsiteY3"/>
                </a:cxn>
              </a:cxnLst>
              <a:rect l="l" t="t" r="r" b="b"/>
              <a:pathLst>
                <a:path w="952500" h="952500">
                  <a:moveTo>
                    <a:pt x="0" y="0"/>
                  </a:moveTo>
                  <a:lnTo>
                    <a:pt x="952500" y="0"/>
                  </a:lnTo>
                  <a:lnTo>
                    <a:pt x="952500" y="952500"/>
                  </a:lnTo>
                  <a:lnTo>
                    <a:pt x="0" y="952500"/>
                  </a:lnTo>
                  <a:close/>
                </a:path>
              </a:pathLst>
            </a:custGeom>
            <a:noFill/>
            <a:ln w="9525" cap="flat">
              <a:noFill/>
              <a:prstDash val="solid"/>
              <a:miter/>
            </a:ln>
          </p:spPr>
          <p:txBody>
            <a:bodyPr rtlCol="0" anchor="ctr"/>
            <a:lstStyle/>
            <a:p>
              <a:endParaRPr lang="uk-UA"/>
            </a:p>
          </p:txBody>
        </p:sp>
        <p:sp>
          <p:nvSpPr>
            <p:cNvPr id="37" name="Freeform: Shape 31">
              <a:extLst>
                <a:ext uri="{FF2B5EF4-FFF2-40B4-BE49-F238E27FC236}">
                  <a16:creationId xmlns:a16="http://schemas.microsoft.com/office/drawing/2014/main" id="{3B0129E4-4E5E-D14D-9F8A-8C67C7E7F55F}"/>
                </a:ext>
              </a:extLst>
            </p:cNvPr>
            <p:cNvSpPr/>
            <p:nvPr/>
          </p:nvSpPr>
          <p:spPr>
            <a:xfrm>
              <a:off x="8862353" y="-1445649"/>
              <a:ext cx="777239" cy="777239"/>
            </a:xfrm>
            <a:custGeom>
              <a:avLst/>
              <a:gdLst>
                <a:gd name="connsiteX0" fmla="*/ 388620 w 777239"/>
                <a:gd name="connsiteY0" fmla="*/ 777240 h 777239"/>
                <a:gd name="connsiteX1" fmla="*/ 0 w 777239"/>
                <a:gd name="connsiteY1" fmla="*/ 388620 h 777239"/>
                <a:gd name="connsiteX2" fmla="*/ 388620 w 777239"/>
                <a:gd name="connsiteY2" fmla="*/ 0 h 777239"/>
                <a:gd name="connsiteX3" fmla="*/ 777240 w 777239"/>
                <a:gd name="connsiteY3" fmla="*/ 388620 h 777239"/>
                <a:gd name="connsiteX4" fmla="*/ 685904 w 777239"/>
                <a:gd name="connsiteY4" fmla="*/ 638364 h 777239"/>
                <a:gd name="connsiteX5" fmla="*/ 691395 w 777239"/>
                <a:gd name="connsiteY5" fmla="*/ 656960 h 777239"/>
                <a:gd name="connsiteX6" fmla="*/ 656985 w 777239"/>
                <a:gd name="connsiteY6" fmla="*/ 691369 h 777239"/>
                <a:gd name="connsiteX7" fmla="*/ 638364 w 777239"/>
                <a:gd name="connsiteY7" fmla="*/ 685879 h 777239"/>
                <a:gd name="connsiteX8" fmla="*/ 388620 w 777239"/>
                <a:gd name="connsiteY8" fmla="*/ 777240 h 777239"/>
                <a:gd name="connsiteX9" fmla="*/ 388620 w 777239"/>
                <a:gd name="connsiteY9" fmla="*/ 18216 h 777239"/>
                <a:gd name="connsiteX10" fmla="*/ 18216 w 777239"/>
                <a:gd name="connsiteY10" fmla="*/ 388620 h 777239"/>
                <a:gd name="connsiteX11" fmla="*/ 388620 w 777239"/>
                <a:gd name="connsiteY11" fmla="*/ 759023 h 777239"/>
                <a:gd name="connsiteX12" fmla="*/ 486332 w 777239"/>
                <a:gd name="connsiteY12" fmla="*/ 745817 h 777239"/>
                <a:gd name="connsiteX13" fmla="*/ 461967 w 777239"/>
                <a:gd name="connsiteY13" fmla="*/ 746879 h 777239"/>
                <a:gd name="connsiteX14" fmla="*/ 177105 w 777239"/>
                <a:gd name="connsiteY14" fmla="*/ 461993 h 777239"/>
                <a:gd name="connsiteX15" fmla="*/ 461967 w 777239"/>
                <a:gd name="connsiteY15" fmla="*/ 177130 h 777239"/>
                <a:gd name="connsiteX16" fmla="*/ 746854 w 777239"/>
                <a:gd name="connsiteY16" fmla="*/ 461993 h 777239"/>
                <a:gd name="connsiteX17" fmla="*/ 745791 w 777239"/>
                <a:gd name="connsiteY17" fmla="*/ 486382 h 777239"/>
                <a:gd name="connsiteX18" fmla="*/ 758998 w 777239"/>
                <a:gd name="connsiteY18" fmla="*/ 388645 h 777239"/>
                <a:gd name="connsiteX19" fmla="*/ 388620 w 777239"/>
                <a:gd name="connsiteY19" fmla="*/ 18216 h 777239"/>
                <a:gd name="connsiteX20" fmla="*/ 461967 w 777239"/>
                <a:gd name="connsiteY20" fmla="*/ 195322 h 777239"/>
                <a:gd name="connsiteX21" fmla="*/ 195296 w 777239"/>
                <a:gd name="connsiteY21" fmla="*/ 461993 h 777239"/>
                <a:gd name="connsiteX22" fmla="*/ 461967 w 777239"/>
                <a:gd name="connsiteY22" fmla="*/ 728637 h 777239"/>
                <a:gd name="connsiteX23" fmla="*/ 541866 w 777239"/>
                <a:gd name="connsiteY23" fmla="*/ 716366 h 777239"/>
                <a:gd name="connsiteX24" fmla="*/ 535314 w 777239"/>
                <a:gd name="connsiteY24" fmla="*/ 716493 h 777239"/>
                <a:gd name="connsiteX25" fmla="*/ 354186 w 777239"/>
                <a:gd name="connsiteY25" fmla="*/ 535365 h 777239"/>
                <a:gd name="connsiteX26" fmla="*/ 535314 w 777239"/>
                <a:gd name="connsiteY26" fmla="*/ 354236 h 777239"/>
                <a:gd name="connsiteX27" fmla="*/ 716442 w 777239"/>
                <a:gd name="connsiteY27" fmla="*/ 535365 h 777239"/>
                <a:gd name="connsiteX28" fmla="*/ 716316 w 777239"/>
                <a:gd name="connsiteY28" fmla="*/ 541867 h 777239"/>
                <a:gd name="connsiteX29" fmla="*/ 728587 w 777239"/>
                <a:gd name="connsiteY29" fmla="*/ 462017 h 777239"/>
                <a:gd name="connsiteX30" fmla="*/ 461967 w 777239"/>
                <a:gd name="connsiteY30" fmla="*/ 195322 h 777239"/>
                <a:gd name="connsiteX31" fmla="*/ 535339 w 777239"/>
                <a:gd name="connsiteY31" fmla="*/ 372427 h 777239"/>
                <a:gd name="connsiteX32" fmla="*/ 372427 w 777239"/>
                <a:gd name="connsiteY32" fmla="*/ 535339 h 777239"/>
                <a:gd name="connsiteX33" fmla="*/ 535339 w 777239"/>
                <a:gd name="connsiteY33" fmla="*/ 698226 h 777239"/>
                <a:gd name="connsiteX34" fmla="*/ 625486 w 777239"/>
                <a:gd name="connsiteY34" fmla="*/ 670825 h 777239"/>
                <a:gd name="connsiteX35" fmla="*/ 622551 w 777239"/>
                <a:gd name="connsiteY35" fmla="*/ 656960 h 777239"/>
                <a:gd name="connsiteX36" fmla="*/ 656960 w 777239"/>
                <a:gd name="connsiteY36" fmla="*/ 622551 h 777239"/>
                <a:gd name="connsiteX37" fmla="*/ 670825 w 777239"/>
                <a:gd name="connsiteY37" fmla="*/ 625486 h 777239"/>
                <a:gd name="connsiteX38" fmla="*/ 698226 w 777239"/>
                <a:gd name="connsiteY38" fmla="*/ 535339 h 777239"/>
                <a:gd name="connsiteX39" fmla="*/ 535339 w 777239"/>
                <a:gd name="connsiteY39" fmla="*/ 372427 h 777239"/>
                <a:gd name="connsiteX40" fmla="*/ 656960 w 777239"/>
                <a:gd name="connsiteY40" fmla="*/ 640793 h 777239"/>
                <a:gd name="connsiteX41" fmla="*/ 640767 w 777239"/>
                <a:gd name="connsiteY41" fmla="*/ 656986 h 777239"/>
                <a:gd name="connsiteX42" fmla="*/ 656960 w 777239"/>
                <a:gd name="connsiteY42" fmla="*/ 673178 h 777239"/>
                <a:gd name="connsiteX43" fmla="*/ 673152 w 777239"/>
                <a:gd name="connsiteY43" fmla="*/ 656986 h 777239"/>
                <a:gd name="connsiteX44" fmla="*/ 656960 w 777239"/>
                <a:gd name="connsiteY44" fmla="*/ 640793 h 777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777239" h="777239">
                  <a:moveTo>
                    <a:pt x="388620" y="777240"/>
                  </a:moveTo>
                  <a:cubicBezTo>
                    <a:pt x="174322" y="777240"/>
                    <a:pt x="0" y="602918"/>
                    <a:pt x="0" y="388620"/>
                  </a:cubicBezTo>
                  <a:cubicBezTo>
                    <a:pt x="0" y="174322"/>
                    <a:pt x="174322" y="0"/>
                    <a:pt x="388620" y="0"/>
                  </a:cubicBezTo>
                  <a:cubicBezTo>
                    <a:pt x="602918" y="0"/>
                    <a:pt x="777240" y="174322"/>
                    <a:pt x="777240" y="388620"/>
                  </a:cubicBezTo>
                  <a:cubicBezTo>
                    <a:pt x="777240" y="479880"/>
                    <a:pt x="744855" y="568256"/>
                    <a:pt x="685904" y="638364"/>
                  </a:cubicBezTo>
                  <a:cubicBezTo>
                    <a:pt x="689370" y="643728"/>
                    <a:pt x="691395" y="650129"/>
                    <a:pt x="691395" y="656960"/>
                  </a:cubicBezTo>
                  <a:cubicBezTo>
                    <a:pt x="691395" y="675936"/>
                    <a:pt x="675961" y="691369"/>
                    <a:pt x="656985" y="691369"/>
                  </a:cubicBezTo>
                  <a:cubicBezTo>
                    <a:pt x="650128" y="691369"/>
                    <a:pt x="643753" y="689345"/>
                    <a:pt x="638364" y="685879"/>
                  </a:cubicBezTo>
                  <a:cubicBezTo>
                    <a:pt x="568281" y="744855"/>
                    <a:pt x="479880" y="777240"/>
                    <a:pt x="388620" y="777240"/>
                  </a:cubicBezTo>
                  <a:close/>
                  <a:moveTo>
                    <a:pt x="388620" y="18216"/>
                  </a:moveTo>
                  <a:cubicBezTo>
                    <a:pt x="184366" y="18216"/>
                    <a:pt x="18216" y="184367"/>
                    <a:pt x="18216" y="388620"/>
                  </a:cubicBezTo>
                  <a:cubicBezTo>
                    <a:pt x="18216" y="592848"/>
                    <a:pt x="184366" y="759023"/>
                    <a:pt x="388620" y="759023"/>
                  </a:cubicBezTo>
                  <a:cubicBezTo>
                    <a:pt x="421866" y="759023"/>
                    <a:pt x="454731" y="754520"/>
                    <a:pt x="486332" y="745817"/>
                  </a:cubicBezTo>
                  <a:cubicBezTo>
                    <a:pt x="478260" y="746500"/>
                    <a:pt x="470114" y="746879"/>
                    <a:pt x="461967" y="746879"/>
                  </a:cubicBezTo>
                  <a:cubicBezTo>
                    <a:pt x="304900" y="746879"/>
                    <a:pt x="177105" y="619060"/>
                    <a:pt x="177105" y="461993"/>
                  </a:cubicBezTo>
                  <a:cubicBezTo>
                    <a:pt x="177105" y="304925"/>
                    <a:pt x="304900" y="177130"/>
                    <a:pt x="461967" y="177130"/>
                  </a:cubicBezTo>
                  <a:cubicBezTo>
                    <a:pt x="619034" y="177130"/>
                    <a:pt x="746854" y="304925"/>
                    <a:pt x="746854" y="461993"/>
                  </a:cubicBezTo>
                  <a:cubicBezTo>
                    <a:pt x="746854" y="470139"/>
                    <a:pt x="746474" y="478286"/>
                    <a:pt x="745791" y="486382"/>
                  </a:cubicBezTo>
                  <a:cubicBezTo>
                    <a:pt x="754520" y="454731"/>
                    <a:pt x="758998" y="421891"/>
                    <a:pt x="758998" y="388645"/>
                  </a:cubicBezTo>
                  <a:cubicBezTo>
                    <a:pt x="759023" y="184367"/>
                    <a:pt x="592848" y="18216"/>
                    <a:pt x="388620" y="18216"/>
                  </a:cubicBezTo>
                  <a:close/>
                  <a:moveTo>
                    <a:pt x="461967" y="195322"/>
                  </a:moveTo>
                  <a:cubicBezTo>
                    <a:pt x="314919" y="195322"/>
                    <a:pt x="195296" y="314944"/>
                    <a:pt x="195296" y="461993"/>
                  </a:cubicBezTo>
                  <a:cubicBezTo>
                    <a:pt x="195296" y="609041"/>
                    <a:pt x="314919" y="728637"/>
                    <a:pt x="461967" y="728637"/>
                  </a:cubicBezTo>
                  <a:cubicBezTo>
                    <a:pt x="489216" y="728637"/>
                    <a:pt x="516187" y="724437"/>
                    <a:pt x="541866" y="716366"/>
                  </a:cubicBezTo>
                  <a:cubicBezTo>
                    <a:pt x="539691" y="716443"/>
                    <a:pt x="537490" y="716493"/>
                    <a:pt x="535314" y="716493"/>
                  </a:cubicBezTo>
                  <a:cubicBezTo>
                    <a:pt x="435452" y="716493"/>
                    <a:pt x="354186" y="635227"/>
                    <a:pt x="354186" y="535365"/>
                  </a:cubicBezTo>
                  <a:cubicBezTo>
                    <a:pt x="354186" y="435503"/>
                    <a:pt x="435426" y="354236"/>
                    <a:pt x="535314" y="354236"/>
                  </a:cubicBezTo>
                  <a:cubicBezTo>
                    <a:pt x="635202" y="354236"/>
                    <a:pt x="716442" y="435477"/>
                    <a:pt x="716442" y="535365"/>
                  </a:cubicBezTo>
                  <a:cubicBezTo>
                    <a:pt x="716442" y="537540"/>
                    <a:pt x="716392" y="539716"/>
                    <a:pt x="716316" y="541867"/>
                  </a:cubicBezTo>
                  <a:cubicBezTo>
                    <a:pt x="724386" y="516186"/>
                    <a:pt x="728587" y="489267"/>
                    <a:pt x="728587" y="462017"/>
                  </a:cubicBezTo>
                  <a:cubicBezTo>
                    <a:pt x="728612" y="314944"/>
                    <a:pt x="609015" y="195322"/>
                    <a:pt x="461967" y="195322"/>
                  </a:cubicBezTo>
                  <a:close/>
                  <a:moveTo>
                    <a:pt x="535339" y="372427"/>
                  </a:moveTo>
                  <a:cubicBezTo>
                    <a:pt x="445496" y="372427"/>
                    <a:pt x="372427" y="445496"/>
                    <a:pt x="372427" y="535339"/>
                  </a:cubicBezTo>
                  <a:cubicBezTo>
                    <a:pt x="372427" y="625183"/>
                    <a:pt x="445496" y="698226"/>
                    <a:pt x="535339" y="698226"/>
                  </a:cubicBezTo>
                  <a:cubicBezTo>
                    <a:pt x="567649" y="698226"/>
                    <a:pt x="598642" y="688789"/>
                    <a:pt x="625486" y="670825"/>
                  </a:cubicBezTo>
                  <a:cubicBezTo>
                    <a:pt x="623614" y="666574"/>
                    <a:pt x="622551" y="661894"/>
                    <a:pt x="622551" y="656960"/>
                  </a:cubicBezTo>
                  <a:cubicBezTo>
                    <a:pt x="622551" y="637984"/>
                    <a:pt x="637984" y="622551"/>
                    <a:pt x="656960" y="622551"/>
                  </a:cubicBezTo>
                  <a:cubicBezTo>
                    <a:pt x="661894" y="622551"/>
                    <a:pt x="666574" y="623614"/>
                    <a:pt x="670825" y="625486"/>
                  </a:cubicBezTo>
                  <a:cubicBezTo>
                    <a:pt x="688788" y="598616"/>
                    <a:pt x="698226" y="567649"/>
                    <a:pt x="698226" y="535339"/>
                  </a:cubicBezTo>
                  <a:cubicBezTo>
                    <a:pt x="698226" y="445496"/>
                    <a:pt x="625182" y="372427"/>
                    <a:pt x="535339" y="372427"/>
                  </a:cubicBezTo>
                  <a:close/>
                  <a:moveTo>
                    <a:pt x="656960" y="640793"/>
                  </a:moveTo>
                  <a:cubicBezTo>
                    <a:pt x="648029" y="640793"/>
                    <a:pt x="640767" y="648054"/>
                    <a:pt x="640767" y="656986"/>
                  </a:cubicBezTo>
                  <a:cubicBezTo>
                    <a:pt x="640767" y="665916"/>
                    <a:pt x="648029" y="673178"/>
                    <a:pt x="656960" y="673178"/>
                  </a:cubicBezTo>
                  <a:cubicBezTo>
                    <a:pt x="665891" y="673178"/>
                    <a:pt x="673152" y="665916"/>
                    <a:pt x="673152" y="656986"/>
                  </a:cubicBezTo>
                  <a:cubicBezTo>
                    <a:pt x="673152" y="648054"/>
                    <a:pt x="665891" y="640793"/>
                    <a:pt x="656960" y="640793"/>
                  </a:cubicBezTo>
                  <a:close/>
                </a:path>
              </a:pathLst>
            </a:custGeom>
            <a:solidFill>
              <a:schemeClr val="bg1"/>
            </a:solidFill>
            <a:ln w="9525" cap="flat">
              <a:noFill/>
              <a:prstDash val="solid"/>
              <a:miter/>
            </a:ln>
          </p:spPr>
          <p:txBody>
            <a:bodyPr rtlCol="0" anchor="ctr"/>
            <a:lstStyle/>
            <a:p>
              <a:endParaRPr lang="uk-UA"/>
            </a:p>
          </p:txBody>
        </p:sp>
      </p:grpSp>
      <p:sp>
        <p:nvSpPr>
          <p:cNvPr id="38" name="Freeform: Shape 10">
            <a:extLst>
              <a:ext uri="{FF2B5EF4-FFF2-40B4-BE49-F238E27FC236}">
                <a16:creationId xmlns:a16="http://schemas.microsoft.com/office/drawing/2014/main" id="{F5A27DD3-FE36-9F4F-AF0D-7171B36CC007}"/>
              </a:ext>
            </a:extLst>
          </p:cNvPr>
          <p:cNvSpPr>
            <a:spLocks noChangeAspect="1"/>
          </p:cNvSpPr>
          <p:nvPr userDrawn="1"/>
        </p:nvSpPr>
        <p:spPr>
          <a:xfrm>
            <a:off x="21643975" y="2742338"/>
            <a:ext cx="2743200" cy="2743200"/>
          </a:xfrm>
          <a:custGeom>
            <a:avLst/>
            <a:gdLst>
              <a:gd name="connsiteX0" fmla="*/ 716288 w 1432576"/>
              <a:gd name="connsiteY0" fmla="*/ 1432576 h 1432576"/>
              <a:gd name="connsiteX1" fmla="*/ 0 w 1432576"/>
              <a:gd name="connsiteY1" fmla="*/ 716288 h 1432576"/>
              <a:gd name="connsiteX2" fmla="*/ 0 w 1432576"/>
              <a:gd name="connsiteY2" fmla="*/ 1432576 h 1432576"/>
              <a:gd name="connsiteX3" fmla="*/ 716288 w 1432576"/>
              <a:gd name="connsiteY3" fmla="*/ 1432576 h 1432576"/>
              <a:gd name="connsiteX4" fmla="*/ 716288 w 1432576"/>
              <a:gd name="connsiteY4" fmla="*/ 1432576 h 1432576"/>
              <a:gd name="connsiteX5" fmla="*/ 1432577 w 1432576"/>
              <a:gd name="connsiteY5" fmla="*/ 716288 h 1432576"/>
              <a:gd name="connsiteX6" fmla="*/ 1432577 w 1432576"/>
              <a:gd name="connsiteY6" fmla="*/ 1432576 h 1432576"/>
              <a:gd name="connsiteX7" fmla="*/ 716288 w 1432576"/>
              <a:gd name="connsiteY7" fmla="*/ 1432576 h 1432576"/>
              <a:gd name="connsiteX8" fmla="*/ 1432577 w 1432576"/>
              <a:gd name="connsiteY8" fmla="*/ 0 h 1432576"/>
              <a:gd name="connsiteX9" fmla="*/ 1432577 w 1432576"/>
              <a:gd name="connsiteY9" fmla="*/ 716288 h 1432576"/>
              <a:gd name="connsiteX10" fmla="*/ 716288 w 1432576"/>
              <a:gd name="connsiteY10" fmla="*/ 0 h 1432576"/>
              <a:gd name="connsiteX11" fmla="*/ 0 w 1432576"/>
              <a:gd name="connsiteY11" fmla="*/ 716288 h 1432576"/>
              <a:gd name="connsiteX12" fmla="*/ 0 w 1432576"/>
              <a:gd name="connsiteY12" fmla="*/ 0 h 1432576"/>
              <a:gd name="connsiteX13" fmla="*/ 716288 w 1432576"/>
              <a:gd name="connsiteY13" fmla="*/ 0 h 1432576"/>
              <a:gd name="connsiteX14" fmla="*/ 716288 w 1432576"/>
              <a:gd name="connsiteY14" fmla="*/ 0 h 1432576"/>
              <a:gd name="connsiteX15" fmla="*/ 1432577 w 1432576"/>
              <a:gd name="connsiteY15" fmla="*/ 0 h 143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32576" h="1432576">
                <a:moveTo>
                  <a:pt x="716288" y="1432576"/>
                </a:moveTo>
                <a:lnTo>
                  <a:pt x="0" y="716288"/>
                </a:lnTo>
                <a:lnTo>
                  <a:pt x="0" y="1432576"/>
                </a:lnTo>
                <a:lnTo>
                  <a:pt x="716288" y="1432576"/>
                </a:lnTo>
                <a:close/>
                <a:moveTo>
                  <a:pt x="716288" y="1432576"/>
                </a:moveTo>
                <a:lnTo>
                  <a:pt x="1432577" y="716288"/>
                </a:lnTo>
                <a:lnTo>
                  <a:pt x="1432577" y="1432576"/>
                </a:lnTo>
                <a:lnTo>
                  <a:pt x="716288" y="1432576"/>
                </a:lnTo>
                <a:close/>
                <a:moveTo>
                  <a:pt x="1432577" y="0"/>
                </a:moveTo>
                <a:lnTo>
                  <a:pt x="1432577" y="716288"/>
                </a:lnTo>
                <a:lnTo>
                  <a:pt x="716288" y="0"/>
                </a:lnTo>
                <a:lnTo>
                  <a:pt x="0" y="716288"/>
                </a:lnTo>
                <a:lnTo>
                  <a:pt x="0" y="0"/>
                </a:lnTo>
                <a:lnTo>
                  <a:pt x="716288" y="0"/>
                </a:lnTo>
                <a:lnTo>
                  <a:pt x="716288" y="0"/>
                </a:lnTo>
                <a:lnTo>
                  <a:pt x="1432577" y="0"/>
                </a:lnTo>
                <a:close/>
              </a:path>
            </a:pathLst>
          </a:custGeom>
          <a:solidFill>
            <a:srgbClr val="3D7D40"/>
          </a:solidFill>
          <a:ln w="7338" cap="flat">
            <a:noFill/>
            <a:prstDash val="solid"/>
            <a:miter/>
          </a:ln>
        </p:spPr>
        <p:txBody>
          <a:bodyPr rtlCol="0" anchor="ctr"/>
          <a:lstStyle/>
          <a:p>
            <a:endParaRPr lang="uk-UA"/>
          </a:p>
        </p:txBody>
      </p:sp>
      <p:sp>
        <p:nvSpPr>
          <p:cNvPr id="39" name="Freeform: Shape 7">
            <a:extLst>
              <a:ext uri="{FF2B5EF4-FFF2-40B4-BE49-F238E27FC236}">
                <a16:creationId xmlns:a16="http://schemas.microsoft.com/office/drawing/2014/main" id="{ED5E26F9-DC62-E34D-B009-008CD3349E5B}"/>
              </a:ext>
            </a:extLst>
          </p:cNvPr>
          <p:cNvSpPr>
            <a:spLocks noChangeAspect="1"/>
          </p:cNvSpPr>
          <p:nvPr userDrawn="1"/>
        </p:nvSpPr>
        <p:spPr>
          <a:xfrm rot="5400000">
            <a:off x="18900775" y="0"/>
            <a:ext cx="2743200" cy="2744607"/>
          </a:xfrm>
          <a:custGeom>
            <a:avLst/>
            <a:gdLst>
              <a:gd name="connsiteX0" fmla="*/ 716288 w 1432576"/>
              <a:gd name="connsiteY0" fmla="*/ 717023 h 1433311"/>
              <a:gd name="connsiteX1" fmla="*/ 210111 w 1432576"/>
              <a:gd name="connsiteY1" fmla="*/ 927134 h 1433311"/>
              <a:gd name="connsiteX2" fmla="*/ 0 w 1432576"/>
              <a:gd name="connsiteY2" fmla="*/ 1433311 h 1433311"/>
              <a:gd name="connsiteX3" fmla="*/ 716288 w 1432576"/>
              <a:gd name="connsiteY3" fmla="*/ 1433311 h 1433311"/>
              <a:gd name="connsiteX4" fmla="*/ 1432577 w 1432576"/>
              <a:gd name="connsiteY4" fmla="*/ 1433311 h 1433311"/>
              <a:gd name="connsiteX5" fmla="*/ 1222465 w 1432576"/>
              <a:gd name="connsiteY5" fmla="*/ 927134 h 1433311"/>
              <a:gd name="connsiteX6" fmla="*/ 716288 w 1432576"/>
              <a:gd name="connsiteY6" fmla="*/ 717023 h 1433311"/>
              <a:gd name="connsiteX7" fmla="*/ 1222465 w 1432576"/>
              <a:gd name="connsiteY7" fmla="*/ 210111 h 1433311"/>
              <a:gd name="connsiteX8" fmla="*/ 1432577 w 1432576"/>
              <a:gd name="connsiteY8" fmla="*/ 716288 h 1433311"/>
              <a:gd name="connsiteX9" fmla="*/ 716288 w 1432576"/>
              <a:gd name="connsiteY9" fmla="*/ 716288 h 1433311"/>
              <a:gd name="connsiteX10" fmla="*/ 0 w 1432576"/>
              <a:gd name="connsiteY10" fmla="*/ 716288 h 1433311"/>
              <a:gd name="connsiteX11" fmla="*/ 210111 w 1432576"/>
              <a:gd name="connsiteY11" fmla="*/ 210111 h 1433311"/>
              <a:gd name="connsiteX12" fmla="*/ 716288 w 1432576"/>
              <a:gd name="connsiteY12" fmla="*/ 0 h 1433311"/>
              <a:gd name="connsiteX13" fmla="*/ 1222465 w 1432576"/>
              <a:gd name="connsiteY13" fmla="*/ 210111 h 1433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2576" h="1433311">
                <a:moveTo>
                  <a:pt x="716288" y="717023"/>
                </a:moveTo>
                <a:cubicBezTo>
                  <a:pt x="526013" y="717023"/>
                  <a:pt x="343818" y="792692"/>
                  <a:pt x="210111" y="927134"/>
                </a:cubicBezTo>
                <a:cubicBezTo>
                  <a:pt x="76404" y="1061575"/>
                  <a:pt x="0" y="1243036"/>
                  <a:pt x="0" y="1433311"/>
                </a:cubicBezTo>
                <a:lnTo>
                  <a:pt x="716288" y="1433311"/>
                </a:lnTo>
                <a:lnTo>
                  <a:pt x="1432577" y="1433311"/>
                </a:lnTo>
                <a:cubicBezTo>
                  <a:pt x="1432577" y="1243036"/>
                  <a:pt x="1356907" y="1060841"/>
                  <a:pt x="1222465" y="927134"/>
                </a:cubicBezTo>
                <a:cubicBezTo>
                  <a:pt x="1088024" y="793426"/>
                  <a:pt x="906564" y="717023"/>
                  <a:pt x="716288" y="717023"/>
                </a:cubicBezTo>
                <a:close/>
                <a:moveTo>
                  <a:pt x="1222465" y="210111"/>
                </a:moveTo>
                <a:cubicBezTo>
                  <a:pt x="1356907" y="344553"/>
                  <a:pt x="1432577" y="526747"/>
                  <a:pt x="1432577" y="716288"/>
                </a:cubicBezTo>
                <a:lnTo>
                  <a:pt x="716288" y="716288"/>
                </a:lnTo>
                <a:lnTo>
                  <a:pt x="0" y="716288"/>
                </a:lnTo>
                <a:cubicBezTo>
                  <a:pt x="0" y="526012"/>
                  <a:pt x="75669" y="343818"/>
                  <a:pt x="210111" y="210111"/>
                </a:cubicBezTo>
                <a:cubicBezTo>
                  <a:pt x="344553" y="76404"/>
                  <a:pt x="526747" y="0"/>
                  <a:pt x="716288" y="0"/>
                </a:cubicBezTo>
                <a:cubicBezTo>
                  <a:pt x="905829" y="0"/>
                  <a:pt x="1088758" y="75669"/>
                  <a:pt x="1222465" y="210111"/>
                </a:cubicBezTo>
                <a:close/>
              </a:path>
            </a:pathLst>
          </a:custGeom>
          <a:solidFill>
            <a:srgbClr val="7F4BF3"/>
          </a:solidFill>
          <a:ln w="7338" cap="flat">
            <a:noFill/>
            <a:prstDash val="solid"/>
            <a:miter/>
          </a:ln>
        </p:spPr>
        <p:txBody>
          <a:bodyPr rtlCol="0" anchor="ctr"/>
          <a:lstStyle/>
          <a:p>
            <a:endParaRPr lang="uk-UA"/>
          </a:p>
        </p:txBody>
      </p:sp>
      <p:grpSp>
        <p:nvGrpSpPr>
          <p:cNvPr id="40" name="Group 39">
            <a:extLst>
              <a:ext uri="{FF2B5EF4-FFF2-40B4-BE49-F238E27FC236}">
                <a16:creationId xmlns:a16="http://schemas.microsoft.com/office/drawing/2014/main" id="{0001D64D-DBC3-2B45-859F-F668A33C716F}"/>
              </a:ext>
            </a:extLst>
          </p:cNvPr>
          <p:cNvGrpSpPr/>
          <p:nvPr userDrawn="1"/>
        </p:nvGrpSpPr>
        <p:grpSpPr>
          <a:xfrm>
            <a:off x="21642823" y="0"/>
            <a:ext cx="2744352" cy="2744352"/>
            <a:chOff x="14100174" y="0"/>
            <a:chExt cx="3430800" cy="3430800"/>
          </a:xfrm>
        </p:grpSpPr>
        <p:sp>
          <p:nvSpPr>
            <p:cNvPr id="41" name="Freeform 75">
              <a:extLst>
                <a:ext uri="{FF2B5EF4-FFF2-40B4-BE49-F238E27FC236}">
                  <a16:creationId xmlns:a16="http://schemas.microsoft.com/office/drawing/2014/main" id="{3C192703-6359-244F-8D73-B247012BB745}"/>
                </a:ext>
              </a:extLst>
            </p:cNvPr>
            <p:cNvSpPr>
              <a:spLocks noChangeAspect="1"/>
            </p:cNvSpPr>
            <p:nvPr userDrawn="1"/>
          </p:nvSpPr>
          <p:spPr>
            <a:xfrm>
              <a:off x="14100174" y="0"/>
              <a:ext cx="3430800" cy="3430800"/>
            </a:xfrm>
            <a:custGeom>
              <a:avLst/>
              <a:gdLst>
                <a:gd name="connsiteX0" fmla="*/ 0 w 3396831"/>
                <a:gd name="connsiteY0" fmla="*/ 0 h 3396831"/>
                <a:gd name="connsiteX1" fmla="*/ 3396832 w 3396831"/>
                <a:gd name="connsiteY1" fmla="*/ 0 h 3396831"/>
                <a:gd name="connsiteX2" fmla="*/ 3396832 w 3396831"/>
                <a:gd name="connsiteY2" fmla="*/ 3396832 h 3396831"/>
                <a:gd name="connsiteX3" fmla="*/ 0 w 3396831"/>
                <a:gd name="connsiteY3" fmla="*/ 3396832 h 3396831"/>
              </a:gdLst>
              <a:ahLst/>
              <a:cxnLst>
                <a:cxn ang="0">
                  <a:pos x="connsiteX0" y="connsiteY0"/>
                </a:cxn>
                <a:cxn ang="0">
                  <a:pos x="connsiteX1" y="connsiteY1"/>
                </a:cxn>
                <a:cxn ang="0">
                  <a:pos x="connsiteX2" y="connsiteY2"/>
                </a:cxn>
                <a:cxn ang="0">
                  <a:pos x="connsiteX3" y="connsiteY3"/>
                </a:cxn>
              </a:cxnLst>
              <a:rect l="l" t="t" r="r" b="b"/>
              <a:pathLst>
                <a:path w="3396831" h="3396831">
                  <a:moveTo>
                    <a:pt x="0" y="0"/>
                  </a:moveTo>
                  <a:lnTo>
                    <a:pt x="3396832" y="0"/>
                  </a:lnTo>
                  <a:lnTo>
                    <a:pt x="3396832" y="3396832"/>
                  </a:lnTo>
                  <a:lnTo>
                    <a:pt x="0" y="3396832"/>
                  </a:lnTo>
                  <a:close/>
                </a:path>
              </a:pathLst>
            </a:custGeom>
            <a:solidFill>
              <a:srgbClr val="D2A105"/>
            </a:solidFill>
            <a:ln w="33950" cap="flat">
              <a:noFill/>
              <a:prstDash val="solid"/>
              <a:miter/>
            </a:ln>
          </p:spPr>
          <p:txBody>
            <a:bodyPr rtlCol="0" anchor="ctr"/>
            <a:lstStyle/>
            <a:p>
              <a:endParaRPr lang="en-UA"/>
            </a:p>
          </p:txBody>
        </p:sp>
        <p:sp>
          <p:nvSpPr>
            <p:cNvPr id="42" name="Graphic 71">
              <a:extLst>
                <a:ext uri="{FF2B5EF4-FFF2-40B4-BE49-F238E27FC236}">
                  <a16:creationId xmlns:a16="http://schemas.microsoft.com/office/drawing/2014/main" id="{1F756305-8DF5-B949-8C08-EFEB0FA1DA04}"/>
                </a:ext>
              </a:extLst>
            </p:cNvPr>
            <p:cNvSpPr/>
            <p:nvPr/>
          </p:nvSpPr>
          <p:spPr>
            <a:xfrm>
              <a:off x="14594523" y="321251"/>
              <a:ext cx="2411716" cy="2771814"/>
            </a:xfrm>
            <a:custGeom>
              <a:avLst/>
              <a:gdLst>
                <a:gd name="connsiteX0" fmla="*/ 1205854 w 2411716"/>
                <a:gd name="connsiteY0" fmla="*/ 2771815 h 2771814"/>
                <a:gd name="connsiteX1" fmla="*/ 851799 w 2411716"/>
                <a:gd name="connsiteY1" fmla="*/ 2001896 h 2771814"/>
                <a:gd name="connsiteX2" fmla="*/ 124106 w 2411716"/>
                <a:gd name="connsiteY2" fmla="*/ 2152127 h 2771814"/>
                <a:gd name="connsiteX3" fmla="*/ 18539 w 2411716"/>
                <a:gd name="connsiteY3" fmla="*/ 2078769 h 2771814"/>
                <a:gd name="connsiteX4" fmla="*/ 439726 w 2411716"/>
                <a:gd name="connsiteY4" fmla="*/ 1437787 h 2771814"/>
                <a:gd name="connsiteX5" fmla="*/ 428177 w 2411716"/>
                <a:gd name="connsiteY5" fmla="*/ 1385636 h 2771814"/>
                <a:gd name="connsiteX6" fmla="*/ 439634 w 2411716"/>
                <a:gd name="connsiteY6" fmla="*/ 1333844 h 2771814"/>
                <a:gd name="connsiteX7" fmla="*/ 18539 w 2411716"/>
                <a:gd name="connsiteY7" fmla="*/ 693134 h 2771814"/>
                <a:gd name="connsiteX8" fmla="*/ 124106 w 2411716"/>
                <a:gd name="connsiteY8" fmla="*/ 619687 h 2771814"/>
                <a:gd name="connsiteX9" fmla="*/ 851799 w 2411716"/>
                <a:gd name="connsiteY9" fmla="*/ 769919 h 2771814"/>
                <a:gd name="connsiteX10" fmla="*/ 1205854 w 2411716"/>
                <a:gd name="connsiteY10" fmla="*/ 0 h 2771814"/>
                <a:gd name="connsiteX11" fmla="*/ 1549536 w 2411716"/>
                <a:gd name="connsiteY11" fmla="*/ 697105 h 2771814"/>
                <a:gd name="connsiteX12" fmla="*/ 1629837 w 2411716"/>
                <a:gd name="connsiteY12" fmla="*/ 742578 h 2771814"/>
                <a:gd name="connsiteX13" fmla="*/ 2393261 w 2411716"/>
                <a:gd name="connsiteY13" fmla="*/ 693045 h 2771814"/>
                <a:gd name="connsiteX14" fmla="*/ 1907018 w 2411716"/>
                <a:gd name="connsiteY14" fmla="*/ 1385907 h 2771814"/>
                <a:gd name="connsiteX15" fmla="*/ 2393261 w 2411716"/>
                <a:gd name="connsiteY15" fmla="*/ 2078769 h 2771814"/>
                <a:gd name="connsiteX16" fmla="*/ 1629477 w 2411716"/>
                <a:gd name="connsiteY16" fmla="*/ 2029325 h 2771814"/>
                <a:gd name="connsiteX17" fmla="*/ 1549264 w 2411716"/>
                <a:gd name="connsiteY17" fmla="*/ 2075070 h 2771814"/>
                <a:gd name="connsiteX18" fmla="*/ 1205854 w 2411716"/>
                <a:gd name="connsiteY18" fmla="*/ 2771815 h 2771814"/>
                <a:gd name="connsiteX19" fmla="*/ 913696 w 2411716"/>
                <a:gd name="connsiteY19" fmla="*/ 1975550 h 2771814"/>
                <a:gd name="connsiteX20" fmla="*/ 1205854 w 2411716"/>
                <a:gd name="connsiteY20" fmla="*/ 2706759 h 2771814"/>
                <a:gd name="connsiteX21" fmla="*/ 1484931 w 2411716"/>
                <a:gd name="connsiteY21" fmla="*/ 2066140 h 2771814"/>
                <a:gd name="connsiteX22" fmla="*/ 1410401 w 2411716"/>
                <a:gd name="connsiteY22" fmla="*/ 1953263 h 2771814"/>
                <a:gd name="connsiteX23" fmla="*/ 1513713 w 2411716"/>
                <a:gd name="connsiteY23" fmla="*/ 1832088 h 2771814"/>
                <a:gd name="connsiteX24" fmla="*/ 1527157 w 2411716"/>
                <a:gd name="connsiteY24" fmla="*/ 1649916 h 2771814"/>
                <a:gd name="connsiteX25" fmla="*/ 1400748 w 2411716"/>
                <a:gd name="connsiteY25" fmla="*/ 1726338 h 2771814"/>
                <a:gd name="connsiteX26" fmla="*/ 913696 w 2411716"/>
                <a:gd name="connsiteY26" fmla="*/ 1975550 h 2771814"/>
                <a:gd name="connsiteX27" fmla="*/ 481952 w 2411716"/>
                <a:gd name="connsiteY27" fmla="*/ 1487055 h 2771814"/>
                <a:gd name="connsiteX28" fmla="*/ 74934 w 2411716"/>
                <a:gd name="connsiteY28" fmla="*/ 2046469 h 2771814"/>
                <a:gd name="connsiteX29" fmla="*/ 140982 w 2411716"/>
                <a:gd name="connsiteY29" fmla="*/ 2089418 h 2771814"/>
                <a:gd name="connsiteX30" fmla="*/ 843317 w 2411716"/>
                <a:gd name="connsiteY30" fmla="*/ 1933772 h 2771814"/>
                <a:gd name="connsiteX31" fmla="*/ 817512 w 2411716"/>
                <a:gd name="connsiteY31" fmla="*/ 1610034 h 2771814"/>
                <a:gd name="connsiteX32" fmla="*/ 627041 w 2411716"/>
                <a:gd name="connsiteY32" fmla="*/ 1481640 h 2771814"/>
                <a:gd name="connsiteX33" fmla="*/ 481952 w 2411716"/>
                <a:gd name="connsiteY33" fmla="*/ 1487055 h 2771814"/>
                <a:gd name="connsiteX34" fmla="*/ 1654831 w 2411716"/>
                <a:gd name="connsiteY34" fmla="*/ 1969504 h 2771814"/>
                <a:gd name="connsiteX35" fmla="*/ 2336867 w 2411716"/>
                <a:gd name="connsiteY35" fmla="*/ 2046560 h 2771814"/>
                <a:gd name="connsiteX36" fmla="*/ 1853783 w 2411716"/>
                <a:gd name="connsiteY36" fmla="*/ 1426690 h 2771814"/>
                <a:gd name="connsiteX37" fmla="*/ 1594469 w 2411716"/>
                <a:gd name="connsiteY37" fmla="*/ 1607418 h 2771814"/>
                <a:gd name="connsiteX38" fmla="*/ 1578317 w 2411716"/>
                <a:gd name="connsiteY38" fmla="*/ 1839303 h 2771814"/>
                <a:gd name="connsiteX39" fmla="*/ 1655914 w 2411716"/>
                <a:gd name="connsiteY39" fmla="*/ 1953443 h 2771814"/>
                <a:gd name="connsiteX40" fmla="*/ 1654831 w 2411716"/>
                <a:gd name="connsiteY40" fmla="*/ 1969504 h 2771814"/>
                <a:gd name="connsiteX41" fmla="*/ 1533112 w 2411716"/>
                <a:gd name="connsiteY41" fmla="*/ 1895609 h 2771814"/>
                <a:gd name="connsiteX42" fmla="*/ 1475366 w 2411716"/>
                <a:gd name="connsiteY42" fmla="*/ 1953352 h 2771814"/>
                <a:gd name="connsiteX43" fmla="*/ 1533112 w 2411716"/>
                <a:gd name="connsiteY43" fmla="*/ 2011101 h 2771814"/>
                <a:gd name="connsiteX44" fmla="*/ 1590858 w 2411716"/>
                <a:gd name="connsiteY44" fmla="*/ 1953352 h 2771814"/>
                <a:gd name="connsiteX45" fmla="*/ 1533112 w 2411716"/>
                <a:gd name="connsiteY45" fmla="*/ 1895609 h 2771814"/>
                <a:gd name="connsiteX46" fmla="*/ 884371 w 2411716"/>
                <a:gd name="connsiteY46" fmla="*/ 1652080 h 2771814"/>
                <a:gd name="connsiteX47" fmla="*/ 905303 w 2411716"/>
                <a:gd name="connsiteY47" fmla="*/ 1907158 h 2771814"/>
                <a:gd name="connsiteX48" fmla="*/ 1367815 w 2411716"/>
                <a:gd name="connsiteY48" fmla="*/ 1670395 h 2771814"/>
                <a:gd name="connsiteX49" fmla="*/ 1530768 w 2411716"/>
                <a:gd name="connsiteY49" fmla="*/ 1571055 h 2771814"/>
                <a:gd name="connsiteX50" fmla="*/ 1534196 w 2411716"/>
                <a:gd name="connsiteY50" fmla="*/ 1385816 h 2771814"/>
                <a:gd name="connsiteX51" fmla="*/ 1599252 w 2411716"/>
                <a:gd name="connsiteY51" fmla="*/ 1385816 h 2771814"/>
                <a:gd name="connsiteX52" fmla="*/ 1597265 w 2411716"/>
                <a:gd name="connsiteY52" fmla="*/ 1528017 h 2771814"/>
                <a:gd name="connsiteX53" fmla="*/ 1800100 w 2411716"/>
                <a:gd name="connsiteY53" fmla="*/ 1385816 h 2771814"/>
                <a:gd name="connsiteX54" fmla="*/ 1367904 w 2411716"/>
                <a:gd name="connsiteY54" fmla="*/ 1101328 h 2771814"/>
                <a:gd name="connsiteX55" fmla="*/ 1205946 w 2411716"/>
                <a:gd name="connsiteY55" fmla="*/ 1010737 h 2771814"/>
                <a:gd name="connsiteX56" fmla="*/ 1041730 w 2411716"/>
                <a:gd name="connsiteY56" fmla="*/ 1101416 h 2771814"/>
                <a:gd name="connsiteX57" fmla="*/ 1009246 w 2411716"/>
                <a:gd name="connsiteY57" fmla="*/ 1045205 h 2771814"/>
                <a:gd name="connsiteX58" fmla="*/ 1136379 w 2411716"/>
                <a:gd name="connsiteY58" fmla="*/ 974194 h 2771814"/>
                <a:gd name="connsiteX59" fmla="*/ 905486 w 2411716"/>
                <a:gd name="connsiteY59" fmla="*/ 863577 h 2771814"/>
                <a:gd name="connsiteX60" fmla="*/ 877425 w 2411716"/>
                <a:gd name="connsiteY60" fmla="*/ 1385907 h 2771814"/>
                <a:gd name="connsiteX61" fmla="*/ 880852 w 2411716"/>
                <a:gd name="connsiteY61" fmla="*/ 1573311 h 2771814"/>
                <a:gd name="connsiteX62" fmla="*/ 1041638 w 2411716"/>
                <a:gd name="connsiteY62" fmla="*/ 1670307 h 2771814"/>
                <a:gd name="connsiteX63" fmla="*/ 1009157 w 2411716"/>
                <a:gd name="connsiteY63" fmla="*/ 1726518 h 2771814"/>
                <a:gd name="connsiteX64" fmla="*/ 884371 w 2411716"/>
                <a:gd name="connsiteY64" fmla="*/ 1652080 h 2771814"/>
                <a:gd name="connsiteX65" fmla="*/ 665476 w 2411716"/>
                <a:gd name="connsiteY65" fmla="*/ 1429309 h 2771814"/>
                <a:gd name="connsiteX66" fmla="*/ 814536 w 2411716"/>
                <a:gd name="connsiteY66" fmla="*/ 1530813 h 2771814"/>
                <a:gd name="connsiteX67" fmla="*/ 812461 w 2411716"/>
                <a:gd name="connsiteY67" fmla="*/ 1385907 h 2771814"/>
                <a:gd name="connsiteX68" fmla="*/ 843409 w 2411716"/>
                <a:gd name="connsiteY68" fmla="*/ 836959 h 2771814"/>
                <a:gd name="connsiteX69" fmla="*/ 140890 w 2411716"/>
                <a:gd name="connsiteY69" fmla="*/ 682488 h 2771814"/>
                <a:gd name="connsiteX70" fmla="*/ 74842 w 2411716"/>
                <a:gd name="connsiteY70" fmla="*/ 725346 h 2771814"/>
                <a:gd name="connsiteX71" fmla="*/ 481592 w 2411716"/>
                <a:gd name="connsiteY71" fmla="*/ 1284311 h 2771814"/>
                <a:gd name="connsiteX72" fmla="*/ 550796 w 2411716"/>
                <a:gd name="connsiteY72" fmla="*/ 1262925 h 2771814"/>
                <a:gd name="connsiteX73" fmla="*/ 673506 w 2411716"/>
                <a:gd name="connsiteY73" fmla="*/ 1385636 h 2771814"/>
                <a:gd name="connsiteX74" fmla="*/ 665476 w 2411716"/>
                <a:gd name="connsiteY74" fmla="*/ 1429309 h 2771814"/>
                <a:gd name="connsiteX75" fmla="*/ 550796 w 2411716"/>
                <a:gd name="connsiteY75" fmla="*/ 1327801 h 2771814"/>
                <a:gd name="connsiteX76" fmla="*/ 493050 w 2411716"/>
                <a:gd name="connsiteY76" fmla="*/ 1385547 h 2771814"/>
                <a:gd name="connsiteX77" fmla="*/ 550796 w 2411716"/>
                <a:gd name="connsiteY77" fmla="*/ 1443293 h 2771814"/>
                <a:gd name="connsiteX78" fmla="*/ 608542 w 2411716"/>
                <a:gd name="connsiteY78" fmla="*/ 1385547 h 2771814"/>
                <a:gd name="connsiteX79" fmla="*/ 550796 w 2411716"/>
                <a:gd name="connsiteY79" fmla="*/ 1327801 h 2771814"/>
                <a:gd name="connsiteX80" fmla="*/ 1275782 w 2411716"/>
                <a:gd name="connsiteY80" fmla="*/ 974646 h 2771814"/>
                <a:gd name="connsiteX81" fmla="*/ 1400659 w 2411716"/>
                <a:gd name="connsiteY81" fmla="*/ 1045297 h 2771814"/>
                <a:gd name="connsiteX82" fmla="*/ 1853695 w 2411716"/>
                <a:gd name="connsiteY82" fmla="*/ 1345213 h 2771814"/>
                <a:gd name="connsiteX83" fmla="*/ 2336779 w 2411716"/>
                <a:gd name="connsiteY83" fmla="*/ 725346 h 2771814"/>
                <a:gd name="connsiteX84" fmla="*/ 1655191 w 2411716"/>
                <a:gd name="connsiteY84" fmla="*/ 802400 h 2771814"/>
                <a:gd name="connsiteX85" fmla="*/ 1656366 w 2411716"/>
                <a:gd name="connsiteY85" fmla="*/ 818912 h 2771814"/>
                <a:gd name="connsiteX86" fmla="*/ 1533655 w 2411716"/>
                <a:gd name="connsiteY86" fmla="*/ 941622 h 2771814"/>
                <a:gd name="connsiteX87" fmla="*/ 1438463 w 2411716"/>
                <a:gd name="connsiteY87" fmla="*/ 896329 h 2771814"/>
                <a:gd name="connsiteX88" fmla="*/ 1275782 w 2411716"/>
                <a:gd name="connsiteY88" fmla="*/ 974646 h 2771814"/>
                <a:gd name="connsiteX89" fmla="*/ 913696 w 2411716"/>
                <a:gd name="connsiteY89" fmla="*/ 796173 h 2771814"/>
                <a:gd name="connsiteX90" fmla="*/ 1206215 w 2411716"/>
                <a:gd name="connsiteY90" fmla="*/ 937291 h 2771814"/>
                <a:gd name="connsiteX91" fmla="*/ 1412208 w 2411716"/>
                <a:gd name="connsiteY91" fmla="*/ 836779 h 2771814"/>
                <a:gd name="connsiteX92" fmla="*/ 1410853 w 2411716"/>
                <a:gd name="connsiteY92" fmla="*/ 818823 h 2771814"/>
                <a:gd name="connsiteX93" fmla="*/ 1485111 w 2411716"/>
                <a:gd name="connsiteY93" fmla="*/ 706038 h 2771814"/>
                <a:gd name="connsiteX94" fmla="*/ 1205854 w 2411716"/>
                <a:gd name="connsiteY94" fmla="*/ 64964 h 2771814"/>
                <a:gd name="connsiteX95" fmla="*/ 913696 w 2411716"/>
                <a:gd name="connsiteY95" fmla="*/ 796173 h 2771814"/>
                <a:gd name="connsiteX96" fmla="*/ 1533655 w 2411716"/>
                <a:gd name="connsiteY96" fmla="*/ 761077 h 2771814"/>
                <a:gd name="connsiteX97" fmla="*/ 1475909 w 2411716"/>
                <a:gd name="connsiteY97" fmla="*/ 818823 h 2771814"/>
                <a:gd name="connsiteX98" fmla="*/ 1533655 w 2411716"/>
                <a:gd name="connsiteY98" fmla="*/ 876569 h 2771814"/>
                <a:gd name="connsiteX99" fmla="*/ 1591402 w 2411716"/>
                <a:gd name="connsiteY99" fmla="*/ 818823 h 2771814"/>
                <a:gd name="connsiteX100" fmla="*/ 1533655 w 2411716"/>
                <a:gd name="connsiteY100" fmla="*/ 761077 h 277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411716" h="2771814">
                  <a:moveTo>
                    <a:pt x="1205854" y="2771815"/>
                  </a:moveTo>
                  <a:cubicBezTo>
                    <a:pt x="1029729" y="2771815"/>
                    <a:pt x="909545" y="2432645"/>
                    <a:pt x="851799" y="2001896"/>
                  </a:cubicBezTo>
                  <a:cubicBezTo>
                    <a:pt x="535911" y="2133088"/>
                    <a:pt x="269647" y="2191014"/>
                    <a:pt x="124106" y="2152127"/>
                  </a:cubicBezTo>
                  <a:cubicBezTo>
                    <a:pt x="74210" y="2138771"/>
                    <a:pt x="38662" y="2114049"/>
                    <a:pt x="18539" y="2078769"/>
                  </a:cubicBezTo>
                  <a:cubicBezTo>
                    <a:pt x="-83236" y="1900388"/>
                    <a:pt x="258909" y="1586215"/>
                    <a:pt x="439726" y="1437787"/>
                  </a:cubicBezTo>
                  <a:cubicBezTo>
                    <a:pt x="432236" y="1421907"/>
                    <a:pt x="428177" y="1404315"/>
                    <a:pt x="428177" y="1385636"/>
                  </a:cubicBezTo>
                  <a:cubicBezTo>
                    <a:pt x="428177" y="1367140"/>
                    <a:pt x="432236" y="1349544"/>
                    <a:pt x="439634" y="1333844"/>
                  </a:cubicBezTo>
                  <a:cubicBezTo>
                    <a:pt x="258186" y="1184879"/>
                    <a:pt x="-83056" y="871063"/>
                    <a:pt x="18539" y="693134"/>
                  </a:cubicBezTo>
                  <a:cubicBezTo>
                    <a:pt x="38662" y="657766"/>
                    <a:pt x="74210" y="633040"/>
                    <a:pt x="124106" y="619687"/>
                  </a:cubicBezTo>
                  <a:cubicBezTo>
                    <a:pt x="269467" y="580620"/>
                    <a:pt x="535819" y="638727"/>
                    <a:pt x="851799" y="769919"/>
                  </a:cubicBezTo>
                  <a:cubicBezTo>
                    <a:pt x="909545" y="339167"/>
                    <a:pt x="1029729" y="0"/>
                    <a:pt x="1205854" y="0"/>
                  </a:cubicBezTo>
                  <a:cubicBezTo>
                    <a:pt x="1414192" y="0"/>
                    <a:pt x="1513264" y="466932"/>
                    <a:pt x="1549536" y="697105"/>
                  </a:cubicBezTo>
                  <a:cubicBezTo>
                    <a:pt x="1581836" y="701256"/>
                    <a:pt x="1610437" y="718128"/>
                    <a:pt x="1629837" y="742578"/>
                  </a:cubicBezTo>
                  <a:cubicBezTo>
                    <a:pt x="1846116" y="658578"/>
                    <a:pt x="2290670" y="513761"/>
                    <a:pt x="2393261" y="693045"/>
                  </a:cubicBezTo>
                  <a:cubicBezTo>
                    <a:pt x="2480512" y="845709"/>
                    <a:pt x="2248444" y="1120095"/>
                    <a:pt x="1907018" y="1385907"/>
                  </a:cubicBezTo>
                  <a:cubicBezTo>
                    <a:pt x="2248352" y="1651628"/>
                    <a:pt x="2480420" y="1926014"/>
                    <a:pt x="2393261" y="2078769"/>
                  </a:cubicBezTo>
                  <a:cubicBezTo>
                    <a:pt x="2290762" y="2258326"/>
                    <a:pt x="1846296" y="2113417"/>
                    <a:pt x="1629477" y="2029325"/>
                  </a:cubicBezTo>
                  <a:cubicBezTo>
                    <a:pt x="1610169" y="2053779"/>
                    <a:pt x="1581748" y="2070739"/>
                    <a:pt x="1549264" y="2075070"/>
                  </a:cubicBezTo>
                  <a:cubicBezTo>
                    <a:pt x="1512901" y="2305967"/>
                    <a:pt x="1413740" y="2771815"/>
                    <a:pt x="1205854" y="2771815"/>
                  </a:cubicBezTo>
                  <a:close/>
                  <a:moveTo>
                    <a:pt x="913696" y="1975550"/>
                  </a:moveTo>
                  <a:cubicBezTo>
                    <a:pt x="972614" y="2424798"/>
                    <a:pt x="1093881" y="2706759"/>
                    <a:pt x="1205854" y="2706759"/>
                  </a:cubicBezTo>
                  <a:cubicBezTo>
                    <a:pt x="1295633" y="2706759"/>
                    <a:pt x="1415544" y="2508438"/>
                    <a:pt x="1484931" y="2066140"/>
                  </a:cubicBezTo>
                  <a:cubicBezTo>
                    <a:pt x="1441170" y="2047372"/>
                    <a:pt x="1410401" y="2003883"/>
                    <a:pt x="1410401" y="1953263"/>
                  </a:cubicBezTo>
                  <a:cubicBezTo>
                    <a:pt x="1410401" y="1892178"/>
                    <a:pt x="1455246" y="1841470"/>
                    <a:pt x="1513713" y="1832088"/>
                  </a:cubicBezTo>
                  <a:cubicBezTo>
                    <a:pt x="1519307" y="1772083"/>
                    <a:pt x="1523818" y="1711270"/>
                    <a:pt x="1527157" y="1649916"/>
                  </a:cubicBezTo>
                  <a:cubicBezTo>
                    <a:pt x="1485383" y="1676082"/>
                    <a:pt x="1443065" y="1701527"/>
                    <a:pt x="1400748" y="1726338"/>
                  </a:cubicBezTo>
                  <a:cubicBezTo>
                    <a:pt x="1233195" y="1824238"/>
                    <a:pt x="1068256" y="1908150"/>
                    <a:pt x="913696" y="1975550"/>
                  </a:cubicBezTo>
                  <a:close/>
                  <a:moveTo>
                    <a:pt x="481952" y="1487055"/>
                  </a:moveTo>
                  <a:cubicBezTo>
                    <a:pt x="140166" y="1766760"/>
                    <a:pt x="30632" y="1968872"/>
                    <a:pt x="74934" y="2046469"/>
                  </a:cubicBezTo>
                  <a:cubicBezTo>
                    <a:pt x="86211" y="2066228"/>
                    <a:pt x="108406" y="2080665"/>
                    <a:pt x="140982" y="2089418"/>
                  </a:cubicBezTo>
                  <a:cubicBezTo>
                    <a:pt x="272171" y="2124335"/>
                    <a:pt x="535639" y="2062709"/>
                    <a:pt x="843317" y="1933772"/>
                  </a:cubicBezTo>
                  <a:cubicBezTo>
                    <a:pt x="831136" y="1829201"/>
                    <a:pt x="822566" y="1720295"/>
                    <a:pt x="817512" y="1610034"/>
                  </a:cubicBezTo>
                  <a:cubicBezTo>
                    <a:pt x="752275" y="1568348"/>
                    <a:pt x="688666" y="1525490"/>
                    <a:pt x="627041" y="1481640"/>
                  </a:cubicBezTo>
                  <a:cubicBezTo>
                    <a:pt x="587611" y="1513129"/>
                    <a:pt x="523730" y="1515656"/>
                    <a:pt x="481952" y="1487055"/>
                  </a:cubicBezTo>
                  <a:close/>
                  <a:moveTo>
                    <a:pt x="1654831" y="1969504"/>
                  </a:moveTo>
                  <a:cubicBezTo>
                    <a:pt x="2064740" y="2128849"/>
                    <a:pt x="2292474" y="2124154"/>
                    <a:pt x="2336867" y="2046560"/>
                  </a:cubicBezTo>
                  <a:cubicBezTo>
                    <a:pt x="2392358" y="1949384"/>
                    <a:pt x="2210277" y="1702699"/>
                    <a:pt x="1853783" y="1426690"/>
                  </a:cubicBezTo>
                  <a:cubicBezTo>
                    <a:pt x="1771858" y="1488407"/>
                    <a:pt x="1684515" y="1549040"/>
                    <a:pt x="1594469" y="1607418"/>
                  </a:cubicBezTo>
                  <a:cubicBezTo>
                    <a:pt x="1590950" y="1685647"/>
                    <a:pt x="1585535" y="1763153"/>
                    <a:pt x="1578317" y="1839303"/>
                  </a:cubicBezTo>
                  <a:cubicBezTo>
                    <a:pt x="1623702" y="1857258"/>
                    <a:pt x="1655914" y="1901652"/>
                    <a:pt x="1655914" y="1953443"/>
                  </a:cubicBezTo>
                  <a:cubicBezTo>
                    <a:pt x="1655823" y="1958858"/>
                    <a:pt x="1655462" y="1964181"/>
                    <a:pt x="1654831" y="1969504"/>
                  </a:cubicBezTo>
                  <a:close/>
                  <a:moveTo>
                    <a:pt x="1533112" y="1895609"/>
                  </a:moveTo>
                  <a:cubicBezTo>
                    <a:pt x="1501263" y="1895609"/>
                    <a:pt x="1475366" y="1921503"/>
                    <a:pt x="1475366" y="1953352"/>
                  </a:cubicBezTo>
                  <a:cubicBezTo>
                    <a:pt x="1475366" y="1985204"/>
                    <a:pt x="1501263" y="2011101"/>
                    <a:pt x="1533112" y="2011101"/>
                  </a:cubicBezTo>
                  <a:cubicBezTo>
                    <a:pt x="1564964" y="2011101"/>
                    <a:pt x="1590858" y="1985204"/>
                    <a:pt x="1590858" y="1953352"/>
                  </a:cubicBezTo>
                  <a:cubicBezTo>
                    <a:pt x="1590858" y="1921503"/>
                    <a:pt x="1564872" y="1895609"/>
                    <a:pt x="1533112" y="1895609"/>
                  </a:cubicBezTo>
                  <a:close/>
                  <a:moveTo>
                    <a:pt x="884371" y="1652080"/>
                  </a:moveTo>
                  <a:cubicBezTo>
                    <a:pt x="889154" y="1741498"/>
                    <a:pt x="896281" y="1826762"/>
                    <a:pt x="905303" y="1907158"/>
                  </a:cubicBezTo>
                  <a:cubicBezTo>
                    <a:pt x="1053911" y="1841742"/>
                    <a:pt x="1211269" y="1761797"/>
                    <a:pt x="1367815" y="1670395"/>
                  </a:cubicBezTo>
                  <a:cubicBezTo>
                    <a:pt x="1424206" y="1637463"/>
                    <a:pt x="1478617" y="1604351"/>
                    <a:pt x="1530768" y="1571055"/>
                  </a:cubicBezTo>
                  <a:cubicBezTo>
                    <a:pt x="1533024" y="1509610"/>
                    <a:pt x="1534196" y="1447804"/>
                    <a:pt x="1534196" y="1385816"/>
                  </a:cubicBezTo>
                  <a:lnTo>
                    <a:pt x="1599252" y="1385816"/>
                  </a:lnTo>
                  <a:cubicBezTo>
                    <a:pt x="1599252" y="1433368"/>
                    <a:pt x="1598528" y="1480828"/>
                    <a:pt x="1597265" y="1528017"/>
                  </a:cubicBezTo>
                  <a:cubicBezTo>
                    <a:pt x="1669539" y="1480377"/>
                    <a:pt x="1737299" y="1432736"/>
                    <a:pt x="1800100" y="1385816"/>
                  </a:cubicBezTo>
                  <a:cubicBezTo>
                    <a:pt x="1674590" y="1292158"/>
                    <a:pt x="1529776" y="1195797"/>
                    <a:pt x="1367904" y="1101328"/>
                  </a:cubicBezTo>
                  <a:cubicBezTo>
                    <a:pt x="1313588" y="1069656"/>
                    <a:pt x="1259541" y="1039339"/>
                    <a:pt x="1205946" y="1010737"/>
                  </a:cubicBezTo>
                  <a:cubicBezTo>
                    <a:pt x="1150816" y="1039791"/>
                    <a:pt x="1096048" y="1070019"/>
                    <a:pt x="1041730" y="1101416"/>
                  </a:cubicBezTo>
                  <a:lnTo>
                    <a:pt x="1009246" y="1045205"/>
                  </a:lnTo>
                  <a:cubicBezTo>
                    <a:pt x="1051383" y="1020843"/>
                    <a:pt x="1093793" y="997205"/>
                    <a:pt x="1136379" y="974194"/>
                  </a:cubicBezTo>
                  <a:cubicBezTo>
                    <a:pt x="1057790" y="933772"/>
                    <a:pt x="980373" y="896781"/>
                    <a:pt x="905486" y="863577"/>
                  </a:cubicBezTo>
                  <a:cubicBezTo>
                    <a:pt x="887710" y="1020843"/>
                    <a:pt x="877425" y="1196337"/>
                    <a:pt x="877425" y="1385907"/>
                  </a:cubicBezTo>
                  <a:cubicBezTo>
                    <a:pt x="877425" y="1450060"/>
                    <a:pt x="878597" y="1512589"/>
                    <a:pt x="880852" y="1573311"/>
                  </a:cubicBezTo>
                  <a:cubicBezTo>
                    <a:pt x="933547" y="1606515"/>
                    <a:pt x="987231" y="1638907"/>
                    <a:pt x="1041638" y="1670307"/>
                  </a:cubicBezTo>
                  <a:lnTo>
                    <a:pt x="1009157" y="1726518"/>
                  </a:lnTo>
                  <a:cubicBezTo>
                    <a:pt x="967111" y="1702339"/>
                    <a:pt x="925517" y="1677434"/>
                    <a:pt x="884371" y="1652080"/>
                  </a:cubicBezTo>
                  <a:close/>
                  <a:moveTo>
                    <a:pt x="665476" y="1429309"/>
                  </a:moveTo>
                  <a:cubicBezTo>
                    <a:pt x="714020" y="1463773"/>
                    <a:pt x="763736" y="1497701"/>
                    <a:pt x="814536" y="1530813"/>
                  </a:cubicBezTo>
                  <a:cubicBezTo>
                    <a:pt x="813181" y="1482452"/>
                    <a:pt x="812461" y="1434088"/>
                    <a:pt x="812461" y="1385907"/>
                  </a:cubicBezTo>
                  <a:cubicBezTo>
                    <a:pt x="812461" y="1200848"/>
                    <a:pt x="822926" y="1012541"/>
                    <a:pt x="843409" y="836959"/>
                  </a:cubicBezTo>
                  <a:cubicBezTo>
                    <a:pt x="535367" y="707118"/>
                    <a:pt x="274790" y="646485"/>
                    <a:pt x="140890" y="682488"/>
                  </a:cubicBezTo>
                  <a:cubicBezTo>
                    <a:pt x="108318" y="691150"/>
                    <a:pt x="86123" y="705586"/>
                    <a:pt x="74842" y="725346"/>
                  </a:cubicBezTo>
                  <a:cubicBezTo>
                    <a:pt x="30540" y="802851"/>
                    <a:pt x="140166" y="1004783"/>
                    <a:pt x="481592" y="1284311"/>
                  </a:cubicBezTo>
                  <a:cubicBezTo>
                    <a:pt x="501263" y="1270867"/>
                    <a:pt x="525082" y="1262925"/>
                    <a:pt x="550796" y="1262925"/>
                  </a:cubicBezTo>
                  <a:cubicBezTo>
                    <a:pt x="618467" y="1262925"/>
                    <a:pt x="673506" y="1317964"/>
                    <a:pt x="673506" y="1385636"/>
                  </a:cubicBezTo>
                  <a:cubicBezTo>
                    <a:pt x="673506" y="1400976"/>
                    <a:pt x="670711" y="1415772"/>
                    <a:pt x="665476" y="1429309"/>
                  </a:cubicBezTo>
                  <a:close/>
                  <a:moveTo>
                    <a:pt x="550796" y="1327801"/>
                  </a:moveTo>
                  <a:cubicBezTo>
                    <a:pt x="518947" y="1327801"/>
                    <a:pt x="493050" y="1353695"/>
                    <a:pt x="493050" y="1385547"/>
                  </a:cubicBezTo>
                  <a:cubicBezTo>
                    <a:pt x="493050" y="1417396"/>
                    <a:pt x="518947" y="1443293"/>
                    <a:pt x="550796" y="1443293"/>
                  </a:cubicBezTo>
                  <a:cubicBezTo>
                    <a:pt x="582648" y="1443293"/>
                    <a:pt x="608542" y="1417396"/>
                    <a:pt x="608542" y="1385547"/>
                  </a:cubicBezTo>
                  <a:cubicBezTo>
                    <a:pt x="608542" y="1353695"/>
                    <a:pt x="582648" y="1327801"/>
                    <a:pt x="550796" y="1327801"/>
                  </a:cubicBezTo>
                  <a:close/>
                  <a:moveTo>
                    <a:pt x="1275782" y="974646"/>
                  </a:moveTo>
                  <a:cubicBezTo>
                    <a:pt x="1317107" y="997293"/>
                    <a:pt x="1358793" y="1020843"/>
                    <a:pt x="1400659" y="1045297"/>
                  </a:cubicBezTo>
                  <a:cubicBezTo>
                    <a:pt x="1558466" y="1137419"/>
                    <a:pt x="1713840" y="1240098"/>
                    <a:pt x="1853695" y="1345213"/>
                  </a:cubicBezTo>
                  <a:cubicBezTo>
                    <a:pt x="2210186" y="1069115"/>
                    <a:pt x="2392358" y="822522"/>
                    <a:pt x="2336779" y="725346"/>
                  </a:cubicBezTo>
                  <a:cubicBezTo>
                    <a:pt x="2292566" y="648020"/>
                    <a:pt x="2065100" y="643146"/>
                    <a:pt x="1655191" y="802400"/>
                  </a:cubicBezTo>
                  <a:cubicBezTo>
                    <a:pt x="1655914" y="807814"/>
                    <a:pt x="1656366" y="813317"/>
                    <a:pt x="1656366" y="818912"/>
                  </a:cubicBezTo>
                  <a:cubicBezTo>
                    <a:pt x="1656366" y="886583"/>
                    <a:pt x="1601327" y="941622"/>
                    <a:pt x="1533655" y="941622"/>
                  </a:cubicBezTo>
                  <a:cubicBezTo>
                    <a:pt x="1495309" y="941622"/>
                    <a:pt x="1461021" y="923938"/>
                    <a:pt x="1438463" y="896329"/>
                  </a:cubicBezTo>
                  <a:cubicBezTo>
                    <a:pt x="1384236" y="921051"/>
                    <a:pt x="1329920" y="947309"/>
                    <a:pt x="1275782" y="974646"/>
                  </a:cubicBezTo>
                  <a:close/>
                  <a:moveTo>
                    <a:pt x="913696" y="796173"/>
                  </a:moveTo>
                  <a:cubicBezTo>
                    <a:pt x="1007894" y="837319"/>
                    <a:pt x="1106062" y="884508"/>
                    <a:pt x="1206215" y="937291"/>
                  </a:cubicBezTo>
                  <a:cubicBezTo>
                    <a:pt x="1274698" y="901832"/>
                    <a:pt x="1343453" y="868176"/>
                    <a:pt x="1412208" y="836779"/>
                  </a:cubicBezTo>
                  <a:cubicBezTo>
                    <a:pt x="1411305" y="830913"/>
                    <a:pt x="1410853" y="824866"/>
                    <a:pt x="1410853" y="818823"/>
                  </a:cubicBezTo>
                  <a:cubicBezTo>
                    <a:pt x="1410853" y="768384"/>
                    <a:pt x="1441530" y="724894"/>
                    <a:pt x="1485111" y="706038"/>
                  </a:cubicBezTo>
                  <a:cubicBezTo>
                    <a:pt x="1415908" y="263557"/>
                    <a:pt x="1295813" y="64964"/>
                    <a:pt x="1205854" y="64964"/>
                  </a:cubicBezTo>
                  <a:cubicBezTo>
                    <a:pt x="1093881" y="64964"/>
                    <a:pt x="972614" y="347017"/>
                    <a:pt x="913696" y="796173"/>
                  </a:cubicBezTo>
                  <a:close/>
                  <a:moveTo>
                    <a:pt x="1533655" y="761077"/>
                  </a:moveTo>
                  <a:cubicBezTo>
                    <a:pt x="1501803" y="761077"/>
                    <a:pt x="1475909" y="786971"/>
                    <a:pt x="1475909" y="818823"/>
                  </a:cubicBezTo>
                  <a:cubicBezTo>
                    <a:pt x="1475909" y="850672"/>
                    <a:pt x="1501803" y="876569"/>
                    <a:pt x="1533655" y="876569"/>
                  </a:cubicBezTo>
                  <a:cubicBezTo>
                    <a:pt x="1565504" y="876569"/>
                    <a:pt x="1591402" y="850672"/>
                    <a:pt x="1591402" y="818823"/>
                  </a:cubicBezTo>
                  <a:cubicBezTo>
                    <a:pt x="1591402" y="786971"/>
                    <a:pt x="1565416" y="761077"/>
                    <a:pt x="1533655" y="761077"/>
                  </a:cubicBezTo>
                  <a:close/>
                </a:path>
              </a:pathLst>
            </a:custGeom>
            <a:solidFill>
              <a:schemeClr val="tx1"/>
            </a:solidFill>
            <a:ln w="33950" cap="flat">
              <a:noFill/>
              <a:prstDash val="solid"/>
              <a:miter/>
            </a:ln>
          </p:spPr>
          <p:txBody>
            <a:bodyPr rtlCol="0" anchor="ctr"/>
            <a:lstStyle/>
            <a:p>
              <a:endParaRPr lang="en-UA"/>
            </a:p>
          </p:txBody>
        </p:sp>
      </p:grpSp>
    </p:spTree>
    <p:extLst>
      <p:ext uri="{BB962C8B-B14F-4D97-AF65-F5344CB8AC3E}">
        <p14:creationId xmlns:p14="http://schemas.microsoft.com/office/powerpoint/2010/main" val="383010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3">
    <p:bg>
      <p:bgPr>
        <a:solidFill>
          <a:srgbClr val="F4F4F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957-63E4-1587-AB6D-C18AE4E04D8D}"/>
              </a:ext>
            </a:extLst>
          </p:cNvPr>
          <p:cNvSpPr>
            <a:spLocks noGrp="1"/>
          </p:cNvSpPr>
          <p:nvPr>
            <p:ph type="title"/>
          </p:nvPr>
        </p:nvSpPr>
        <p:spPr>
          <a:xfrm>
            <a:off x="551020" y="383875"/>
            <a:ext cx="11067892" cy="1292526"/>
          </a:xfrm>
        </p:spPr>
        <p:txBody>
          <a:bodyPr/>
          <a:lstStyle>
            <a:lvl1pPr>
              <a:lnSpc>
                <a:spcPct val="100000"/>
              </a:lnSpc>
              <a:defRPr sz="3600">
                <a:solidFill>
                  <a:schemeClr val="tx1"/>
                </a:solidFill>
              </a:defRPr>
            </a:lvl1pPr>
          </a:lstStyle>
          <a:p>
            <a:r>
              <a:rPr lang="en-US" dirty="0"/>
              <a:t>Click to edit Master title style</a:t>
            </a:r>
          </a:p>
        </p:txBody>
      </p:sp>
      <p:sp>
        <p:nvSpPr>
          <p:cNvPr id="7" name="Text Placeholder 6">
            <a:extLst>
              <a:ext uri="{FF2B5EF4-FFF2-40B4-BE49-F238E27FC236}">
                <a16:creationId xmlns:a16="http://schemas.microsoft.com/office/drawing/2014/main" id="{675443B4-0187-FC99-0FDE-8EB191B6CEF4}"/>
              </a:ext>
            </a:extLst>
          </p:cNvPr>
          <p:cNvSpPr>
            <a:spLocks noGrp="1"/>
          </p:cNvSpPr>
          <p:nvPr>
            <p:ph type="body" sz="quarter" idx="10"/>
          </p:nvPr>
        </p:nvSpPr>
        <p:spPr>
          <a:xfrm>
            <a:off x="55102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9" name="Text Placeholder 6">
            <a:extLst>
              <a:ext uri="{FF2B5EF4-FFF2-40B4-BE49-F238E27FC236}">
                <a16:creationId xmlns:a16="http://schemas.microsoft.com/office/drawing/2014/main" id="{79EEE1D6-6B7E-76B8-7CD3-AF36ED0688CE}"/>
              </a:ext>
            </a:extLst>
          </p:cNvPr>
          <p:cNvSpPr>
            <a:spLocks noGrp="1"/>
          </p:cNvSpPr>
          <p:nvPr>
            <p:ph type="body" sz="quarter" idx="11"/>
          </p:nvPr>
        </p:nvSpPr>
        <p:spPr>
          <a:xfrm>
            <a:off x="2041661" y="3429000"/>
            <a:ext cx="9577251"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24" name="Footer Placeholder 1">
            <a:extLst>
              <a:ext uri="{FF2B5EF4-FFF2-40B4-BE49-F238E27FC236}">
                <a16:creationId xmlns:a16="http://schemas.microsoft.com/office/drawing/2014/main" id="{3712077A-9D32-A543-B86D-C33CCA6B6CC4}"/>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chemeClr val="tx1"/>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847247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What you will lear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CE8B680-8E06-B746-8EC2-5AAFAB899DBA}"/>
              </a:ext>
            </a:extLst>
          </p:cNvPr>
          <p:cNvSpPr>
            <a:spLocks noChangeAspect="1"/>
          </p:cNvSpPr>
          <p:nvPr userDrawn="1"/>
        </p:nvSpPr>
        <p:spPr bwMode="auto">
          <a:xfrm>
            <a:off x="3000439" y="5842290"/>
            <a:ext cx="2412000" cy="2412000"/>
          </a:xfrm>
          <a:prstGeom prst="rect">
            <a:avLst/>
          </a:prstGeom>
          <a:solidFill>
            <a:srgbClr val="E8DAFF"/>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A" sz="1400" b="0" i="0" u="none" strike="noStrike" cap="none" normalizeH="0" baseline="0" dirty="0">
              <a:ln>
                <a:noFill/>
              </a:ln>
              <a:solidFill>
                <a:schemeClr val="bg1"/>
              </a:solidFill>
              <a:effectLst/>
              <a:latin typeface="+mn-lt"/>
            </a:endParaRPr>
          </a:p>
        </p:txBody>
      </p:sp>
      <p:sp>
        <p:nvSpPr>
          <p:cNvPr id="5" name="Title 1">
            <a:extLst>
              <a:ext uri="{FF2B5EF4-FFF2-40B4-BE49-F238E27FC236}">
                <a16:creationId xmlns:a16="http://schemas.microsoft.com/office/drawing/2014/main" id="{CA175240-12A7-12D7-DC4F-B715F74304DD}"/>
              </a:ext>
            </a:extLst>
          </p:cNvPr>
          <p:cNvSpPr>
            <a:spLocks noGrp="1"/>
          </p:cNvSpPr>
          <p:nvPr>
            <p:ph type="title"/>
          </p:nvPr>
        </p:nvSpPr>
        <p:spPr>
          <a:xfrm>
            <a:off x="538494" y="383874"/>
            <a:ext cx="11080420" cy="2859087"/>
          </a:xfrm>
        </p:spPr>
        <p:txBody>
          <a:bodyPr rIns="457200"/>
          <a:lstStyle>
            <a:lvl1pPr>
              <a:lnSpc>
                <a:spcPct val="100000"/>
              </a:lnSpc>
              <a:defRPr sz="6400">
                <a:solidFill>
                  <a:schemeClr val="tx1"/>
                </a:solidFill>
              </a:defRPr>
            </a:lvl1pPr>
          </a:lstStyle>
          <a:p>
            <a:r>
              <a:rPr lang="en-US" dirty="0"/>
              <a:t>Click to edit Master title style</a:t>
            </a:r>
          </a:p>
        </p:txBody>
      </p:sp>
      <p:sp>
        <p:nvSpPr>
          <p:cNvPr id="2" name="Text Placeholder 6">
            <a:extLst>
              <a:ext uri="{FF2B5EF4-FFF2-40B4-BE49-F238E27FC236}">
                <a16:creationId xmlns:a16="http://schemas.microsoft.com/office/drawing/2014/main" id="{3C249F73-D2D8-35CC-BF86-6F2E5E5B2A13}"/>
              </a:ext>
            </a:extLst>
          </p:cNvPr>
          <p:cNvSpPr>
            <a:spLocks noGrp="1"/>
          </p:cNvSpPr>
          <p:nvPr>
            <p:ph type="body" sz="quarter" idx="10" hasCustomPrompt="1"/>
          </p:nvPr>
        </p:nvSpPr>
        <p:spPr>
          <a:xfrm>
            <a:off x="12763500" y="3429000"/>
            <a:ext cx="1097280"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r>
              <a:rPr lang="en-US" dirty="0"/>
              <a:t>01</a:t>
            </a:r>
            <a:br>
              <a:rPr lang="en-US" dirty="0"/>
            </a:br>
            <a:r>
              <a:rPr lang="en-US" dirty="0"/>
              <a:t>02</a:t>
            </a:r>
            <a:br>
              <a:rPr lang="en-US" dirty="0"/>
            </a:br>
            <a:r>
              <a:rPr lang="en-US" dirty="0"/>
              <a:t>03</a:t>
            </a:r>
            <a:br>
              <a:rPr lang="en-US" dirty="0"/>
            </a:br>
            <a:r>
              <a:rPr lang="en-US" dirty="0"/>
              <a:t>04</a:t>
            </a:r>
            <a:br>
              <a:rPr lang="en-US" dirty="0"/>
            </a:br>
            <a:r>
              <a:rPr lang="en-US" dirty="0"/>
              <a:t>05</a:t>
            </a:r>
            <a:br>
              <a:rPr lang="en-US" dirty="0"/>
            </a:br>
            <a:r>
              <a:rPr lang="en-US" dirty="0"/>
              <a:t>06</a:t>
            </a:r>
          </a:p>
        </p:txBody>
      </p:sp>
      <p:sp>
        <p:nvSpPr>
          <p:cNvPr id="7" name="Text Placeholder 6">
            <a:extLst>
              <a:ext uri="{FF2B5EF4-FFF2-40B4-BE49-F238E27FC236}">
                <a16:creationId xmlns:a16="http://schemas.microsoft.com/office/drawing/2014/main" id="{2FA1D6E6-D82A-895F-5243-4160CD24D4BA}"/>
              </a:ext>
            </a:extLst>
          </p:cNvPr>
          <p:cNvSpPr>
            <a:spLocks noGrp="1"/>
          </p:cNvSpPr>
          <p:nvPr>
            <p:ph type="body" sz="quarter" idx="11"/>
          </p:nvPr>
        </p:nvSpPr>
        <p:spPr>
          <a:xfrm>
            <a:off x="14254142" y="3429000"/>
            <a:ext cx="9550422" cy="8567737"/>
          </a:xfrm>
        </p:spPr>
        <p:txBody>
          <a:bodyPr/>
          <a:lstStyle>
            <a:lvl1pPr defTabSz="1161288">
              <a:spcBef>
                <a:spcPts val="0"/>
              </a:spcBef>
              <a:spcAft>
                <a:spcPts val="1800"/>
              </a:spcAft>
              <a:defRPr sz="6400">
                <a:solidFill>
                  <a:schemeClr val="tx1"/>
                </a:solidFill>
              </a:defRPr>
            </a:lvl1pPr>
            <a:lvl2pPr defTabSz="1161288">
              <a:spcBef>
                <a:spcPts val="0"/>
              </a:spcBef>
              <a:defRPr>
                <a:solidFill>
                  <a:schemeClr val="tx1"/>
                </a:solidFill>
              </a:defRPr>
            </a:lvl2pPr>
            <a:lvl3pPr defTabSz="1161288">
              <a:spcBef>
                <a:spcPts val="0"/>
              </a:spcBef>
              <a:defRPr>
                <a:solidFill>
                  <a:schemeClr val="tx1"/>
                </a:solidFill>
              </a:defRPr>
            </a:lvl3pPr>
            <a:lvl4pPr defTabSz="1161288">
              <a:spcBef>
                <a:spcPts val="0"/>
              </a:spcBef>
              <a:defRPr>
                <a:solidFill>
                  <a:schemeClr val="tx1"/>
                </a:solidFill>
              </a:defRPr>
            </a:lvl4pPr>
            <a:lvl5pPr defTabSz="1161288">
              <a:spcBef>
                <a:spcPts val="0"/>
              </a:spcBef>
              <a:defRPr>
                <a:solidFill>
                  <a:schemeClr val="tx1"/>
                </a:solidFill>
              </a:defRPr>
            </a:lvl5pPr>
          </a:lstStyle>
          <a:p>
            <a:pPr lvl="0"/>
            <a:endParaRPr lang="en-US" dirty="0"/>
          </a:p>
        </p:txBody>
      </p:sp>
      <p:sp>
        <p:nvSpPr>
          <p:cNvPr id="19" name="Graphic 86">
            <a:extLst>
              <a:ext uri="{FF2B5EF4-FFF2-40B4-BE49-F238E27FC236}">
                <a16:creationId xmlns:a16="http://schemas.microsoft.com/office/drawing/2014/main" id="{CBFD593F-C89F-8B4B-B97D-2F2BCE6593FF}"/>
              </a:ext>
            </a:extLst>
          </p:cNvPr>
          <p:cNvSpPr>
            <a:spLocks noChangeAspect="1"/>
          </p:cNvSpPr>
          <p:nvPr userDrawn="1"/>
        </p:nvSpPr>
        <p:spPr>
          <a:xfrm>
            <a:off x="3000939" y="8255580"/>
            <a:ext cx="2412004" cy="2412000"/>
          </a:xfrm>
          <a:custGeom>
            <a:avLst/>
            <a:gdLst>
              <a:gd name="connsiteX0" fmla="*/ 828675 w 828675"/>
              <a:gd name="connsiteY0" fmla="*/ 828675 h 828675"/>
              <a:gd name="connsiteX1" fmla="*/ 828675 w 828675"/>
              <a:gd name="connsiteY1" fmla="*/ 414338 h 828675"/>
              <a:gd name="connsiteX2" fmla="*/ 828675 w 828675"/>
              <a:gd name="connsiteY2" fmla="*/ 0 h 828675"/>
              <a:gd name="connsiteX3" fmla="*/ 414338 w 828675"/>
              <a:gd name="connsiteY3" fmla="*/ 0 h 828675"/>
              <a:gd name="connsiteX4" fmla="*/ 828675 w 828675"/>
              <a:gd name="connsiteY4" fmla="*/ 414338 h 828675"/>
              <a:gd name="connsiteX5" fmla="*/ 414338 w 828675"/>
              <a:gd name="connsiteY5" fmla="*/ 828675 h 828675"/>
              <a:gd name="connsiteX6" fmla="*/ 828675 w 828675"/>
              <a:gd name="connsiteY6" fmla="*/ 828675 h 828675"/>
              <a:gd name="connsiteX7" fmla="*/ 0 w 828675"/>
              <a:gd name="connsiteY7" fmla="*/ 828675 h 828675"/>
              <a:gd name="connsiteX8" fmla="*/ 0 w 828675"/>
              <a:gd name="connsiteY8" fmla="*/ 414338 h 828675"/>
              <a:gd name="connsiteX9" fmla="*/ 0 w 828675"/>
              <a:gd name="connsiteY9" fmla="*/ 0 h 828675"/>
              <a:gd name="connsiteX10" fmla="*/ 414338 w 828675"/>
              <a:gd name="connsiteY10" fmla="*/ 414338 h 828675"/>
              <a:gd name="connsiteX11" fmla="*/ 0 w 828675"/>
              <a:gd name="connsiteY11" fmla="*/ 828675 h 82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8675" h="828675">
                <a:moveTo>
                  <a:pt x="828675" y="828675"/>
                </a:moveTo>
                <a:lnTo>
                  <a:pt x="828675" y="414338"/>
                </a:lnTo>
                <a:lnTo>
                  <a:pt x="828675" y="0"/>
                </a:lnTo>
                <a:lnTo>
                  <a:pt x="414338" y="0"/>
                </a:lnTo>
                <a:lnTo>
                  <a:pt x="828675" y="414338"/>
                </a:lnTo>
                <a:lnTo>
                  <a:pt x="414338" y="828675"/>
                </a:lnTo>
                <a:lnTo>
                  <a:pt x="828675" y="828675"/>
                </a:lnTo>
                <a:close/>
                <a:moveTo>
                  <a:pt x="0" y="828675"/>
                </a:moveTo>
                <a:lnTo>
                  <a:pt x="0" y="414338"/>
                </a:lnTo>
                <a:lnTo>
                  <a:pt x="0" y="0"/>
                </a:lnTo>
                <a:lnTo>
                  <a:pt x="414338" y="414338"/>
                </a:lnTo>
                <a:lnTo>
                  <a:pt x="0" y="828675"/>
                </a:lnTo>
                <a:close/>
              </a:path>
            </a:pathLst>
          </a:custGeom>
          <a:solidFill>
            <a:srgbClr val="42BE65"/>
          </a:solidFill>
          <a:ln w="9525" cap="flat">
            <a:noFill/>
            <a:prstDash val="solid"/>
            <a:miter/>
          </a:ln>
        </p:spPr>
        <p:txBody>
          <a:bodyPr rtlCol="0" anchor="ctr"/>
          <a:lstStyle/>
          <a:p>
            <a:endParaRPr lang="en-US"/>
          </a:p>
        </p:txBody>
      </p:sp>
      <p:sp>
        <p:nvSpPr>
          <p:cNvPr id="20" name="Freeform: Shape 82">
            <a:extLst>
              <a:ext uri="{FF2B5EF4-FFF2-40B4-BE49-F238E27FC236}">
                <a16:creationId xmlns:a16="http://schemas.microsoft.com/office/drawing/2014/main" id="{9DF97F32-C8CD-5B45-853E-CC6F1614E524}"/>
              </a:ext>
            </a:extLst>
          </p:cNvPr>
          <p:cNvSpPr>
            <a:spLocks noChangeAspect="1"/>
          </p:cNvSpPr>
          <p:nvPr userDrawn="1"/>
        </p:nvSpPr>
        <p:spPr>
          <a:xfrm rot="16200000">
            <a:off x="587149" y="3429000"/>
            <a:ext cx="2413290" cy="2413290"/>
          </a:xfrm>
          <a:custGeom>
            <a:avLst/>
            <a:gdLst>
              <a:gd name="connsiteX0" fmla="*/ 409166 w 818931"/>
              <a:gd name="connsiteY0" fmla="*/ 409166 h 818931"/>
              <a:gd name="connsiteX1" fmla="*/ 289000 w 818931"/>
              <a:gd name="connsiteY1" fmla="*/ 119565 h 818931"/>
              <a:gd name="connsiteX2" fmla="*/ 0 w 818931"/>
              <a:gd name="connsiteY2" fmla="*/ 0 h 818931"/>
              <a:gd name="connsiteX3" fmla="*/ 0 w 818931"/>
              <a:gd name="connsiteY3" fmla="*/ 409166 h 818931"/>
              <a:gd name="connsiteX4" fmla="*/ 0 w 818931"/>
              <a:gd name="connsiteY4" fmla="*/ 818331 h 818931"/>
              <a:gd name="connsiteX5" fmla="*/ 289600 w 818931"/>
              <a:gd name="connsiteY5" fmla="*/ 698165 h 818931"/>
              <a:gd name="connsiteX6" fmla="*/ 409166 w 818931"/>
              <a:gd name="connsiteY6" fmla="*/ 409166 h 818931"/>
              <a:gd name="connsiteX7" fmla="*/ 698766 w 818931"/>
              <a:gd name="connsiteY7" fmla="*/ 698766 h 818931"/>
              <a:gd name="connsiteX8" fmla="*/ 409166 w 818931"/>
              <a:gd name="connsiteY8" fmla="*/ 818932 h 818931"/>
              <a:gd name="connsiteX9" fmla="*/ 409166 w 818931"/>
              <a:gd name="connsiteY9" fmla="*/ 409166 h 818931"/>
              <a:gd name="connsiteX10" fmla="*/ 409166 w 818931"/>
              <a:gd name="connsiteY10" fmla="*/ 0 h 818931"/>
              <a:gd name="connsiteX11" fmla="*/ 698766 w 818931"/>
              <a:gd name="connsiteY11" fmla="*/ 120166 h 818931"/>
              <a:gd name="connsiteX12" fmla="*/ 818932 w 818931"/>
              <a:gd name="connsiteY12" fmla="*/ 409766 h 818931"/>
              <a:gd name="connsiteX13" fmla="*/ 698766 w 818931"/>
              <a:gd name="connsiteY13" fmla="*/ 698766 h 818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8931" h="818931">
                <a:moveTo>
                  <a:pt x="409166" y="409166"/>
                </a:moveTo>
                <a:cubicBezTo>
                  <a:pt x="409166" y="300415"/>
                  <a:pt x="365906" y="196472"/>
                  <a:pt x="289000" y="119565"/>
                </a:cubicBezTo>
                <a:cubicBezTo>
                  <a:pt x="212093" y="42659"/>
                  <a:pt x="108750" y="0"/>
                  <a:pt x="0" y="0"/>
                </a:cubicBezTo>
                <a:lnTo>
                  <a:pt x="0" y="409166"/>
                </a:lnTo>
                <a:lnTo>
                  <a:pt x="0" y="818331"/>
                </a:lnTo>
                <a:cubicBezTo>
                  <a:pt x="108750" y="818331"/>
                  <a:pt x="212694" y="775071"/>
                  <a:pt x="289600" y="698165"/>
                </a:cubicBezTo>
                <a:cubicBezTo>
                  <a:pt x="365906" y="621860"/>
                  <a:pt x="409166" y="517916"/>
                  <a:pt x="409166" y="409166"/>
                </a:cubicBezTo>
                <a:close/>
                <a:moveTo>
                  <a:pt x="698766" y="698766"/>
                </a:moveTo>
                <a:cubicBezTo>
                  <a:pt x="621860" y="775672"/>
                  <a:pt x="517916" y="818932"/>
                  <a:pt x="409166" y="818932"/>
                </a:cubicBezTo>
                <a:lnTo>
                  <a:pt x="409166" y="409166"/>
                </a:lnTo>
                <a:lnTo>
                  <a:pt x="409166" y="0"/>
                </a:lnTo>
                <a:cubicBezTo>
                  <a:pt x="517916" y="0"/>
                  <a:pt x="621860" y="43260"/>
                  <a:pt x="698766" y="120166"/>
                </a:cubicBezTo>
                <a:cubicBezTo>
                  <a:pt x="775672" y="197072"/>
                  <a:pt x="818932" y="301016"/>
                  <a:pt x="818932" y="409766"/>
                </a:cubicBezTo>
                <a:cubicBezTo>
                  <a:pt x="818932" y="518517"/>
                  <a:pt x="775672" y="621860"/>
                  <a:pt x="698766" y="698766"/>
                </a:cubicBezTo>
                <a:close/>
              </a:path>
            </a:pathLst>
          </a:custGeom>
          <a:solidFill>
            <a:srgbClr val="82CFFF"/>
          </a:solidFill>
          <a:ln w="5992" cap="flat">
            <a:noFill/>
            <a:prstDash val="solid"/>
            <a:miter/>
          </a:ln>
        </p:spPr>
        <p:txBody>
          <a:bodyPr rtlCol="0" anchor="ctr"/>
          <a:lstStyle/>
          <a:p>
            <a:endParaRPr lang="en-US"/>
          </a:p>
        </p:txBody>
      </p:sp>
      <p:grpSp>
        <p:nvGrpSpPr>
          <p:cNvPr id="22" name="Group 193">
            <a:extLst>
              <a:ext uri="{FF2B5EF4-FFF2-40B4-BE49-F238E27FC236}">
                <a16:creationId xmlns:a16="http://schemas.microsoft.com/office/drawing/2014/main" id="{DD475AB2-E3F3-F642-8E72-AF1D6057FB71}"/>
              </a:ext>
            </a:extLst>
          </p:cNvPr>
          <p:cNvGrpSpPr>
            <a:grpSpLocks noChangeAspect="1"/>
          </p:cNvGrpSpPr>
          <p:nvPr userDrawn="1"/>
        </p:nvGrpSpPr>
        <p:grpSpPr bwMode="auto">
          <a:xfrm>
            <a:off x="828993" y="8502041"/>
            <a:ext cx="1929600" cy="1919078"/>
            <a:chOff x="3752" y="19838"/>
            <a:chExt cx="3118" cy="3101"/>
          </a:xfrm>
          <a:solidFill>
            <a:schemeClr val="tx1"/>
          </a:solidFill>
        </p:grpSpPr>
        <p:sp>
          <p:nvSpPr>
            <p:cNvPr id="23" name="Freeform 194">
              <a:extLst>
                <a:ext uri="{FF2B5EF4-FFF2-40B4-BE49-F238E27FC236}">
                  <a16:creationId xmlns:a16="http://schemas.microsoft.com/office/drawing/2014/main" id="{1227D435-180F-A641-8F35-207C0E9948EF}"/>
                </a:ext>
              </a:extLst>
            </p:cNvPr>
            <p:cNvSpPr>
              <a:spLocks noEditPoints="1"/>
            </p:cNvSpPr>
            <p:nvPr/>
          </p:nvSpPr>
          <p:spPr bwMode="auto">
            <a:xfrm>
              <a:off x="4246" y="20381"/>
              <a:ext cx="2283" cy="1320"/>
            </a:xfrm>
            <a:custGeom>
              <a:avLst/>
              <a:gdLst>
                <a:gd name="T0" fmla="*/ 321 w 1206"/>
                <a:gd name="T1" fmla="*/ 643 h 697"/>
                <a:gd name="T2" fmla="*/ 268 w 1206"/>
                <a:gd name="T3" fmla="*/ 697 h 697"/>
                <a:gd name="T4" fmla="*/ 214 w 1206"/>
                <a:gd name="T5" fmla="*/ 643 h 697"/>
                <a:gd name="T6" fmla="*/ 268 w 1206"/>
                <a:gd name="T7" fmla="*/ 590 h 697"/>
                <a:gd name="T8" fmla="*/ 321 w 1206"/>
                <a:gd name="T9" fmla="*/ 643 h 697"/>
                <a:gd name="T10" fmla="*/ 482 w 1206"/>
                <a:gd name="T11" fmla="*/ 590 h 697"/>
                <a:gd name="T12" fmla="*/ 429 w 1206"/>
                <a:gd name="T13" fmla="*/ 643 h 697"/>
                <a:gd name="T14" fmla="*/ 482 w 1206"/>
                <a:gd name="T15" fmla="*/ 697 h 697"/>
                <a:gd name="T16" fmla="*/ 536 w 1206"/>
                <a:gd name="T17" fmla="*/ 643 h 697"/>
                <a:gd name="T18" fmla="*/ 482 w 1206"/>
                <a:gd name="T19" fmla="*/ 590 h 697"/>
                <a:gd name="T20" fmla="*/ 53 w 1206"/>
                <a:gd name="T21" fmla="*/ 590 h 697"/>
                <a:gd name="T22" fmla="*/ 0 w 1206"/>
                <a:gd name="T23" fmla="*/ 643 h 697"/>
                <a:gd name="T24" fmla="*/ 53 w 1206"/>
                <a:gd name="T25" fmla="*/ 697 h 697"/>
                <a:gd name="T26" fmla="*/ 107 w 1206"/>
                <a:gd name="T27" fmla="*/ 643 h 697"/>
                <a:gd name="T28" fmla="*/ 53 w 1206"/>
                <a:gd name="T29" fmla="*/ 590 h 697"/>
                <a:gd name="T30" fmla="*/ 938 w 1206"/>
                <a:gd name="T31" fmla="*/ 0 h 697"/>
                <a:gd name="T32" fmla="*/ 884 w 1206"/>
                <a:gd name="T33" fmla="*/ 54 h 697"/>
                <a:gd name="T34" fmla="*/ 938 w 1206"/>
                <a:gd name="T35" fmla="*/ 107 h 697"/>
                <a:gd name="T36" fmla="*/ 991 w 1206"/>
                <a:gd name="T37" fmla="*/ 54 h 697"/>
                <a:gd name="T38" fmla="*/ 938 w 1206"/>
                <a:gd name="T39" fmla="*/ 0 h 697"/>
                <a:gd name="T40" fmla="*/ 1152 w 1206"/>
                <a:gd name="T41" fmla="*/ 0 h 697"/>
                <a:gd name="T42" fmla="*/ 1098 w 1206"/>
                <a:gd name="T43" fmla="*/ 54 h 697"/>
                <a:gd name="T44" fmla="*/ 1152 w 1206"/>
                <a:gd name="T45" fmla="*/ 107 h 697"/>
                <a:gd name="T46" fmla="*/ 1206 w 1206"/>
                <a:gd name="T47" fmla="*/ 54 h 697"/>
                <a:gd name="T48" fmla="*/ 1152 w 1206"/>
                <a:gd name="T49" fmla="*/ 0 h 697"/>
                <a:gd name="T50" fmla="*/ 723 w 1206"/>
                <a:gd name="T51" fmla="*/ 0 h 697"/>
                <a:gd name="T52" fmla="*/ 670 w 1206"/>
                <a:gd name="T53" fmla="*/ 54 h 697"/>
                <a:gd name="T54" fmla="*/ 723 w 1206"/>
                <a:gd name="T55" fmla="*/ 107 h 697"/>
                <a:gd name="T56" fmla="*/ 777 w 1206"/>
                <a:gd name="T57" fmla="*/ 54 h 697"/>
                <a:gd name="T58" fmla="*/ 723 w 1206"/>
                <a:gd name="T59" fmla="*/ 0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06" h="697">
                  <a:moveTo>
                    <a:pt x="321" y="643"/>
                  </a:moveTo>
                  <a:cubicBezTo>
                    <a:pt x="321" y="673"/>
                    <a:pt x="297" y="697"/>
                    <a:pt x="268" y="697"/>
                  </a:cubicBezTo>
                  <a:cubicBezTo>
                    <a:pt x="238" y="697"/>
                    <a:pt x="214" y="673"/>
                    <a:pt x="214" y="643"/>
                  </a:cubicBezTo>
                  <a:cubicBezTo>
                    <a:pt x="214" y="614"/>
                    <a:pt x="238" y="590"/>
                    <a:pt x="268" y="590"/>
                  </a:cubicBezTo>
                  <a:cubicBezTo>
                    <a:pt x="297" y="590"/>
                    <a:pt x="321" y="614"/>
                    <a:pt x="321" y="643"/>
                  </a:cubicBezTo>
                  <a:close/>
                  <a:moveTo>
                    <a:pt x="482" y="590"/>
                  </a:moveTo>
                  <a:cubicBezTo>
                    <a:pt x="453" y="590"/>
                    <a:pt x="429" y="614"/>
                    <a:pt x="429" y="643"/>
                  </a:cubicBezTo>
                  <a:cubicBezTo>
                    <a:pt x="429" y="673"/>
                    <a:pt x="453" y="697"/>
                    <a:pt x="482" y="697"/>
                  </a:cubicBezTo>
                  <a:cubicBezTo>
                    <a:pt x="512" y="697"/>
                    <a:pt x="536" y="673"/>
                    <a:pt x="536" y="643"/>
                  </a:cubicBezTo>
                  <a:cubicBezTo>
                    <a:pt x="536" y="614"/>
                    <a:pt x="512" y="590"/>
                    <a:pt x="482" y="590"/>
                  </a:cubicBezTo>
                  <a:close/>
                  <a:moveTo>
                    <a:pt x="53" y="590"/>
                  </a:moveTo>
                  <a:cubicBezTo>
                    <a:pt x="24" y="590"/>
                    <a:pt x="0" y="614"/>
                    <a:pt x="0" y="643"/>
                  </a:cubicBezTo>
                  <a:cubicBezTo>
                    <a:pt x="0" y="673"/>
                    <a:pt x="24" y="697"/>
                    <a:pt x="53" y="697"/>
                  </a:cubicBezTo>
                  <a:cubicBezTo>
                    <a:pt x="83" y="697"/>
                    <a:pt x="107" y="673"/>
                    <a:pt x="107" y="643"/>
                  </a:cubicBezTo>
                  <a:cubicBezTo>
                    <a:pt x="107" y="614"/>
                    <a:pt x="83" y="590"/>
                    <a:pt x="53" y="590"/>
                  </a:cubicBezTo>
                  <a:close/>
                  <a:moveTo>
                    <a:pt x="938" y="0"/>
                  </a:moveTo>
                  <a:cubicBezTo>
                    <a:pt x="908" y="0"/>
                    <a:pt x="884" y="24"/>
                    <a:pt x="884" y="54"/>
                  </a:cubicBezTo>
                  <a:cubicBezTo>
                    <a:pt x="884" y="83"/>
                    <a:pt x="908" y="107"/>
                    <a:pt x="938" y="107"/>
                  </a:cubicBezTo>
                  <a:cubicBezTo>
                    <a:pt x="967" y="107"/>
                    <a:pt x="991" y="83"/>
                    <a:pt x="991" y="54"/>
                  </a:cubicBezTo>
                  <a:cubicBezTo>
                    <a:pt x="991" y="24"/>
                    <a:pt x="967" y="0"/>
                    <a:pt x="938" y="0"/>
                  </a:cubicBezTo>
                  <a:close/>
                  <a:moveTo>
                    <a:pt x="1152" y="0"/>
                  </a:moveTo>
                  <a:cubicBezTo>
                    <a:pt x="1122" y="0"/>
                    <a:pt x="1098" y="24"/>
                    <a:pt x="1098" y="54"/>
                  </a:cubicBezTo>
                  <a:cubicBezTo>
                    <a:pt x="1098" y="83"/>
                    <a:pt x="1122" y="107"/>
                    <a:pt x="1152" y="107"/>
                  </a:cubicBezTo>
                  <a:cubicBezTo>
                    <a:pt x="1182" y="107"/>
                    <a:pt x="1206" y="83"/>
                    <a:pt x="1206" y="54"/>
                  </a:cubicBezTo>
                  <a:cubicBezTo>
                    <a:pt x="1206" y="24"/>
                    <a:pt x="1182" y="0"/>
                    <a:pt x="1152" y="0"/>
                  </a:cubicBezTo>
                  <a:close/>
                  <a:moveTo>
                    <a:pt x="723" y="0"/>
                  </a:moveTo>
                  <a:cubicBezTo>
                    <a:pt x="694" y="0"/>
                    <a:pt x="670" y="24"/>
                    <a:pt x="670" y="54"/>
                  </a:cubicBezTo>
                  <a:cubicBezTo>
                    <a:pt x="670" y="83"/>
                    <a:pt x="694" y="107"/>
                    <a:pt x="723" y="107"/>
                  </a:cubicBezTo>
                  <a:cubicBezTo>
                    <a:pt x="753" y="107"/>
                    <a:pt x="777" y="83"/>
                    <a:pt x="777" y="54"/>
                  </a:cubicBezTo>
                  <a:cubicBezTo>
                    <a:pt x="777" y="24"/>
                    <a:pt x="753" y="0"/>
                    <a:pt x="7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uk-UA"/>
            </a:p>
          </p:txBody>
        </p:sp>
        <p:sp>
          <p:nvSpPr>
            <p:cNvPr id="24" name="Freeform 195">
              <a:extLst>
                <a:ext uri="{FF2B5EF4-FFF2-40B4-BE49-F238E27FC236}">
                  <a16:creationId xmlns:a16="http://schemas.microsoft.com/office/drawing/2014/main" id="{00090F96-BEB8-E74B-BEC1-DC91316B346C}"/>
                </a:ext>
              </a:extLst>
            </p:cNvPr>
            <p:cNvSpPr>
              <a:spLocks/>
            </p:cNvSpPr>
            <p:nvPr/>
          </p:nvSpPr>
          <p:spPr bwMode="auto">
            <a:xfrm>
              <a:off x="3752" y="19838"/>
              <a:ext cx="3118" cy="3101"/>
            </a:xfrm>
            <a:custGeom>
              <a:avLst/>
              <a:gdLst>
                <a:gd name="T0" fmla="*/ 540 w 1647"/>
                <a:gd name="T1" fmla="*/ 1638 h 1638"/>
                <a:gd name="T2" fmla="*/ 331 w 1647"/>
                <a:gd name="T3" fmla="*/ 1325 h 1638"/>
                <a:gd name="T4" fmla="*/ 127 w 1647"/>
                <a:gd name="T5" fmla="*/ 1325 h 1638"/>
                <a:gd name="T6" fmla="*/ 0 w 1647"/>
                <a:gd name="T7" fmla="*/ 1198 h 1638"/>
                <a:gd name="T8" fmla="*/ 0 w 1647"/>
                <a:gd name="T9" fmla="*/ 662 h 1638"/>
                <a:gd name="T10" fmla="*/ 127 w 1647"/>
                <a:gd name="T11" fmla="*/ 536 h 1638"/>
                <a:gd name="T12" fmla="*/ 751 w 1647"/>
                <a:gd name="T13" fmla="*/ 536 h 1638"/>
                <a:gd name="T14" fmla="*/ 751 w 1647"/>
                <a:gd name="T15" fmla="*/ 127 h 1638"/>
                <a:gd name="T16" fmla="*/ 877 w 1647"/>
                <a:gd name="T17" fmla="*/ 0 h 1638"/>
                <a:gd name="T18" fmla="*/ 1520 w 1647"/>
                <a:gd name="T19" fmla="*/ 0 h 1638"/>
                <a:gd name="T20" fmla="*/ 1647 w 1647"/>
                <a:gd name="T21" fmla="*/ 127 h 1638"/>
                <a:gd name="T22" fmla="*/ 1647 w 1647"/>
                <a:gd name="T23" fmla="*/ 555 h 1638"/>
                <a:gd name="T24" fmla="*/ 1520 w 1647"/>
                <a:gd name="T25" fmla="*/ 682 h 1638"/>
                <a:gd name="T26" fmla="*/ 1371 w 1647"/>
                <a:gd name="T27" fmla="*/ 682 h 1638"/>
                <a:gd name="T28" fmla="*/ 1270 w 1647"/>
                <a:gd name="T29" fmla="*/ 885 h 1638"/>
                <a:gd name="T30" fmla="*/ 1235 w 1647"/>
                <a:gd name="T31" fmla="*/ 868 h 1638"/>
                <a:gd name="T32" fmla="*/ 1342 w 1647"/>
                <a:gd name="T33" fmla="*/ 654 h 1638"/>
                <a:gd name="T34" fmla="*/ 1359 w 1647"/>
                <a:gd name="T35" fmla="*/ 643 h 1638"/>
                <a:gd name="T36" fmla="*/ 1520 w 1647"/>
                <a:gd name="T37" fmla="*/ 643 h 1638"/>
                <a:gd name="T38" fmla="*/ 1608 w 1647"/>
                <a:gd name="T39" fmla="*/ 555 h 1638"/>
                <a:gd name="T40" fmla="*/ 1608 w 1647"/>
                <a:gd name="T41" fmla="*/ 127 h 1638"/>
                <a:gd name="T42" fmla="*/ 1520 w 1647"/>
                <a:gd name="T43" fmla="*/ 39 h 1638"/>
                <a:gd name="T44" fmla="*/ 877 w 1647"/>
                <a:gd name="T45" fmla="*/ 39 h 1638"/>
                <a:gd name="T46" fmla="*/ 789 w 1647"/>
                <a:gd name="T47" fmla="*/ 127 h 1638"/>
                <a:gd name="T48" fmla="*/ 789 w 1647"/>
                <a:gd name="T49" fmla="*/ 536 h 1638"/>
                <a:gd name="T50" fmla="*/ 931 w 1647"/>
                <a:gd name="T51" fmla="*/ 536 h 1638"/>
                <a:gd name="T52" fmla="*/ 1056 w 1647"/>
                <a:gd name="T53" fmla="*/ 643 h 1638"/>
                <a:gd name="T54" fmla="*/ 1199 w 1647"/>
                <a:gd name="T55" fmla="*/ 643 h 1638"/>
                <a:gd name="T56" fmla="*/ 1199 w 1647"/>
                <a:gd name="T57" fmla="*/ 682 h 1638"/>
                <a:gd name="T58" fmla="*/ 1057 w 1647"/>
                <a:gd name="T59" fmla="*/ 682 h 1638"/>
                <a:gd name="T60" fmla="*/ 1057 w 1647"/>
                <a:gd name="T61" fmla="*/ 1198 h 1638"/>
                <a:gd name="T62" fmla="*/ 931 w 1647"/>
                <a:gd name="T63" fmla="*/ 1325 h 1638"/>
                <a:gd name="T64" fmla="*/ 556 w 1647"/>
                <a:gd name="T65" fmla="*/ 1325 h 1638"/>
                <a:gd name="T66" fmla="*/ 556 w 1647"/>
                <a:gd name="T67" fmla="*/ 1286 h 1638"/>
                <a:gd name="T68" fmla="*/ 931 w 1647"/>
                <a:gd name="T69" fmla="*/ 1286 h 1638"/>
                <a:gd name="T70" fmla="*/ 1019 w 1647"/>
                <a:gd name="T71" fmla="*/ 1198 h 1638"/>
                <a:gd name="T72" fmla="*/ 1019 w 1647"/>
                <a:gd name="T73" fmla="*/ 662 h 1638"/>
                <a:gd name="T74" fmla="*/ 931 w 1647"/>
                <a:gd name="T75" fmla="*/ 575 h 1638"/>
                <a:gd name="T76" fmla="*/ 127 w 1647"/>
                <a:gd name="T77" fmla="*/ 575 h 1638"/>
                <a:gd name="T78" fmla="*/ 39 w 1647"/>
                <a:gd name="T79" fmla="*/ 662 h 1638"/>
                <a:gd name="T80" fmla="*/ 39 w 1647"/>
                <a:gd name="T81" fmla="*/ 1198 h 1638"/>
                <a:gd name="T82" fmla="*/ 127 w 1647"/>
                <a:gd name="T83" fmla="*/ 1286 h 1638"/>
                <a:gd name="T84" fmla="*/ 341 w 1647"/>
                <a:gd name="T85" fmla="*/ 1286 h 1638"/>
                <a:gd name="T86" fmla="*/ 357 w 1647"/>
                <a:gd name="T87" fmla="*/ 1295 h 1638"/>
                <a:gd name="T88" fmla="*/ 572 w 1647"/>
                <a:gd name="T89" fmla="*/ 1616 h 1638"/>
                <a:gd name="T90" fmla="*/ 540 w 1647"/>
                <a:gd name="T91" fmla="*/ 1638 h 1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47" h="1638">
                  <a:moveTo>
                    <a:pt x="540" y="1638"/>
                  </a:moveTo>
                  <a:cubicBezTo>
                    <a:pt x="331" y="1325"/>
                    <a:pt x="331" y="1325"/>
                    <a:pt x="331" y="1325"/>
                  </a:cubicBezTo>
                  <a:cubicBezTo>
                    <a:pt x="127" y="1325"/>
                    <a:pt x="127" y="1325"/>
                    <a:pt x="127" y="1325"/>
                  </a:cubicBezTo>
                  <a:cubicBezTo>
                    <a:pt x="57" y="1325"/>
                    <a:pt x="0" y="1268"/>
                    <a:pt x="0" y="1198"/>
                  </a:cubicBezTo>
                  <a:cubicBezTo>
                    <a:pt x="0" y="662"/>
                    <a:pt x="0" y="662"/>
                    <a:pt x="0" y="662"/>
                  </a:cubicBezTo>
                  <a:cubicBezTo>
                    <a:pt x="0" y="593"/>
                    <a:pt x="57" y="536"/>
                    <a:pt x="127" y="536"/>
                  </a:cubicBezTo>
                  <a:cubicBezTo>
                    <a:pt x="751" y="536"/>
                    <a:pt x="751" y="536"/>
                    <a:pt x="751" y="536"/>
                  </a:cubicBezTo>
                  <a:cubicBezTo>
                    <a:pt x="751" y="127"/>
                    <a:pt x="751" y="127"/>
                    <a:pt x="751" y="127"/>
                  </a:cubicBezTo>
                  <a:cubicBezTo>
                    <a:pt x="751" y="57"/>
                    <a:pt x="807" y="0"/>
                    <a:pt x="877" y="0"/>
                  </a:cubicBezTo>
                  <a:cubicBezTo>
                    <a:pt x="1520" y="0"/>
                    <a:pt x="1520" y="0"/>
                    <a:pt x="1520" y="0"/>
                  </a:cubicBezTo>
                  <a:cubicBezTo>
                    <a:pt x="1590" y="0"/>
                    <a:pt x="1647" y="57"/>
                    <a:pt x="1647" y="127"/>
                  </a:cubicBezTo>
                  <a:cubicBezTo>
                    <a:pt x="1647" y="555"/>
                    <a:pt x="1647" y="555"/>
                    <a:pt x="1647" y="555"/>
                  </a:cubicBezTo>
                  <a:cubicBezTo>
                    <a:pt x="1647" y="625"/>
                    <a:pt x="1590" y="682"/>
                    <a:pt x="1520" y="682"/>
                  </a:cubicBezTo>
                  <a:cubicBezTo>
                    <a:pt x="1371" y="682"/>
                    <a:pt x="1371" y="682"/>
                    <a:pt x="1371" y="682"/>
                  </a:cubicBezTo>
                  <a:cubicBezTo>
                    <a:pt x="1270" y="885"/>
                    <a:pt x="1270" y="885"/>
                    <a:pt x="1270" y="885"/>
                  </a:cubicBezTo>
                  <a:cubicBezTo>
                    <a:pt x="1235" y="868"/>
                    <a:pt x="1235" y="868"/>
                    <a:pt x="1235" y="868"/>
                  </a:cubicBezTo>
                  <a:cubicBezTo>
                    <a:pt x="1342" y="654"/>
                    <a:pt x="1342" y="654"/>
                    <a:pt x="1342" y="654"/>
                  </a:cubicBezTo>
                  <a:cubicBezTo>
                    <a:pt x="1345" y="647"/>
                    <a:pt x="1352" y="643"/>
                    <a:pt x="1359" y="643"/>
                  </a:cubicBezTo>
                  <a:cubicBezTo>
                    <a:pt x="1520" y="643"/>
                    <a:pt x="1520" y="643"/>
                    <a:pt x="1520" y="643"/>
                  </a:cubicBezTo>
                  <a:cubicBezTo>
                    <a:pt x="1569" y="643"/>
                    <a:pt x="1608" y="604"/>
                    <a:pt x="1608" y="555"/>
                  </a:cubicBezTo>
                  <a:cubicBezTo>
                    <a:pt x="1608" y="127"/>
                    <a:pt x="1608" y="127"/>
                    <a:pt x="1608" y="127"/>
                  </a:cubicBezTo>
                  <a:cubicBezTo>
                    <a:pt x="1608" y="78"/>
                    <a:pt x="1569" y="39"/>
                    <a:pt x="1520" y="39"/>
                  </a:cubicBezTo>
                  <a:cubicBezTo>
                    <a:pt x="877" y="39"/>
                    <a:pt x="877" y="39"/>
                    <a:pt x="877" y="39"/>
                  </a:cubicBezTo>
                  <a:cubicBezTo>
                    <a:pt x="829" y="39"/>
                    <a:pt x="789" y="78"/>
                    <a:pt x="789" y="127"/>
                  </a:cubicBezTo>
                  <a:cubicBezTo>
                    <a:pt x="789" y="536"/>
                    <a:pt x="789" y="536"/>
                    <a:pt x="789" y="536"/>
                  </a:cubicBezTo>
                  <a:cubicBezTo>
                    <a:pt x="931" y="536"/>
                    <a:pt x="931" y="536"/>
                    <a:pt x="931" y="536"/>
                  </a:cubicBezTo>
                  <a:cubicBezTo>
                    <a:pt x="994" y="536"/>
                    <a:pt x="1046" y="583"/>
                    <a:pt x="1056" y="643"/>
                  </a:cubicBezTo>
                  <a:cubicBezTo>
                    <a:pt x="1199" y="643"/>
                    <a:pt x="1199" y="643"/>
                    <a:pt x="1199" y="643"/>
                  </a:cubicBezTo>
                  <a:cubicBezTo>
                    <a:pt x="1199" y="682"/>
                    <a:pt x="1199" y="682"/>
                    <a:pt x="1199" y="682"/>
                  </a:cubicBezTo>
                  <a:cubicBezTo>
                    <a:pt x="1057" y="682"/>
                    <a:pt x="1057" y="682"/>
                    <a:pt x="1057" y="682"/>
                  </a:cubicBezTo>
                  <a:cubicBezTo>
                    <a:pt x="1057" y="1198"/>
                    <a:pt x="1057" y="1198"/>
                    <a:pt x="1057" y="1198"/>
                  </a:cubicBezTo>
                  <a:cubicBezTo>
                    <a:pt x="1057" y="1268"/>
                    <a:pt x="1000" y="1325"/>
                    <a:pt x="931" y="1325"/>
                  </a:cubicBezTo>
                  <a:cubicBezTo>
                    <a:pt x="556" y="1325"/>
                    <a:pt x="556" y="1325"/>
                    <a:pt x="556" y="1325"/>
                  </a:cubicBezTo>
                  <a:cubicBezTo>
                    <a:pt x="556" y="1286"/>
                    <a:pt x="556" y="1286"/>
                    <a:pt x="556" y="1286"/>
                  </a:cubicBezTo>
                  <a:cubicBezTo>
                    <a:pt x="931" y="1286"/>
                    <a:pt x="931" y="1286"/>
                    <a:pt x="931" y="1286"/>
                  </a:cubicBezTo>
                  <a:cubicBezTo>
                    <a:pt x="979" y="1286"/>
                    <a:pt x="1019" y="1247"/>
                    <a:pt x="1019" y="1198"/>
                  </a:cubicBezTo>
                  <a:cubicBezTo>
                    <a:pt x="1019" y="662"/>
                    <a:pt x="1019" y="662"/>
                    <a:pt x="1019" y="662"/>
                  </a:cubicBezTo>
                  <a:cubicBezTo>
                    <a:pt x="1019" y="614"/>
                    <a:pt x="979" y="575"/>
                    <a:pt x="931" y="575"/>
                  </a:cubicBezTo>
                  <a:cubicBezTo>
                    <a:pt x="127" y="575"/>
                    <a:pt x="127" y="575"/>
                    <a:pt x="127" y="575"/>
                  </a:cubicBezTo>
                  <a:cubicBezTo>
                    <a:pt x="78" y="575"/>
                    <a:pt x="39" y="614"/>
                    <a:pt x="39" y="662"/>
                  </a:cubicBezTo>
                  <a:cubicBezTo>
                    <a:pt x="39" y="1198"/>
                    <a:pt x="39" y="1198"/>
                    <a:pt x="39" y="1198"/>
                  </a:cubicBezTo>
                  <a:cubicBezTo>
                    <a:pt x="39" y="1247"/>
                    <a:pt x="78" y="1286"/>
                    <a:pt x="127" y="1286"/>
                  </a:cubicBezTo>
                  <a:cubicBezTo>
                    <a:pt x="341" y="1286"/>
                    <a:pt x="341" y="1286"/>
                    <a:pt x="341" y="1286"/>
                  </a:cubicBezTo>
                  <a:cubicBezTo>
                    <a:pt x="348" y="1286"/>
                    <a:pt x="354" y="1289"/>
                    <a:pt x="357" y="1295"/>
                  </a:cubicBezTo>
                  <a:cubicBezTo>
                    <a:pt x="572" y="1616"/>
                    <a:pt x="572" y="1616"/>
                    <a:pt x="572" y="1616"/>
                  </a:cubicBezTo>
                  <a:lnTo>
                    <a:pt x="540" y="16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uk-UA"/>
            </a:p>
          </p:txBody>
        </p:sp>
      </p:grpSp>
      <p:sp>
        <p:nvSpPr>
          <p:cNvPr id="25" name="Freeform: Shape 11">
            <a:extLst>
              <a:ext uri="{FF2B5EF4-FFF2-40B4-BE49-F238E27FC236}">
                <a16:creationId xmlns:a16="http://schemas.microsoft.com/office/drawing/2014/main" id="{E2975C0E-F949-6F42-BD59-163607D9BCF3}"/>
              </a:ext>
            </a:extLst>
          </p:cNvPr>
          <p:cNvSpPr>
            <a:spLocks noChangeAspect="1"/>
          </p:cNvSpPr>
          <p:nvPr userDrawn="1"/>
        </p:nvSpPr>
        <p:spPr>
          <a:xfrm>
            <a:off x="3241639" y="3682065"/>
            <a:ext cx="1929600" cy="1907161"/>
          </a:xfrm>
          <a:custGeom>
            <a:avLst/>
            <a:gdLst>
              <a:gd name="connsiteX0" fmla="*/ 216412 w 292581"/>
              <a:gd name="connsiteY0" fmla="*/ 289179 h 289179"/>
              <a:gd name="connsiteX1" fmla="*/ 209554 w 292581"/>
              <a:gd name="connsiteY1" fmla="*/ 289179 h 289179"/>
              <a:gd name="connsiteX2" fmla="*/ 209554 w 292581"/>
              <a:gd name="connsiteY2" fmla="*/ 241554 h 289179"/>
              <a:gd name="connsiteX3" fmla="*/ 212983 w 292581"/>
              <a:gd name="connsiteY3" fmla="*/ 238125 h 289179"/>
              <a:gd name="connsiteX4" fmla="*/ 257179 w 292581"/>
              <a:gd name="connsiteY4" fmla="*/ 193929 h 289179"/>
              <a:gd name="connsiteX5" fmla="*/ 257179 w 292581"/>
              <a:gd name="connsiteY5" fmla="*/ 165354 h 289179"/>
              <a:gd name="connsiteX6" fmla="*/ 260608 w 292581"/>
              <a:gd name="connsiteY6" fmla="*/ 161925 h 289179"/>
              <a:gd name="connsiteX7" fmla="*/ 279658 w 292581"/>
              <a:gd name="connsiteY7" fmla="*/ 161925 h 289179"/>
              <a:gd name="connsiteX8" fmla="*/ 284830 w 292581"/>
              <a:gd name="connsiteY8" fmla="*/ 159039 h 289179"/>
              <a:gd name="connsiteX9" fmla="*/ 285088 w 292581"/>
              <a:gd name="connsiteY9" fmla="*/ 153105 h 289179"/>
              <a:gd name="connsiteX10" fmla="*/ 257713 w 292581"/>
              <a:gd name="connsiteY10" fmla="*/ 110042 h 289179"/>
              <a:gd name="connsiteX11" fmla="*/ 257179 w 292581"/>
              <a:gd name="connsiteY11" fmla="*/ 108204 h 289179"/>
              <a:gd name="connsiteX12" fmla="*/ 257179 w 292581"/>
              <a:gd name="connsiteY12" fmla="*/ 98679 h 289179"/>
              <a:gd name="connsiteX13" fmla="*/ 155833 w 292581"/>
              <a:gd name="connsiteY13" fmla="*/ 6858 h 289179"/>
              <a:gd name="connsiteX14" fmla="*/ 149737 w 292581"/>
              <a:gd name="connsiteY14" fmla="*/ 6858 h 289179"/>
              <a:gd name="connsiteX15" fmla="*/ 149737 w 292581"/>
              <a:gd name="connsiteY15" fmla="*/ 76200 h 289179"/>
              <a:gd name="connsiteX16" fmla="*/ 178008 w 292581"/>
              <a:gd name="connsiteY16" fmla="*/ 76200 h 289179"/>
              <a:gd name="connsiteX17" fmla="*/ 198696 w 292581"/>
              <a:gd name="connsiteY17" fmla="*/ 66675 h 289179"/>
              <a:gd name="connsiteX18" fmla="*/ 225937 w 292581"/>
              <a:gd name="connsiteY18" fmla="*/ 93917 h 289179"/>
              <a:gd name="connsiteX19" fmla="*/ 198696 w 292581"/>
              <a:gd name="connsiteY19" fmla="*/ 121158 h 289179"/>
              <a:gd name="connsiteX20" fmla="*/ 178008 w 292581"/>
              <a:gd name="connsiteY20" fmla="*/ 111633 h 289179"/>
              <a:gd name="connsiteX21" fmla="*/ 149737 w 292581"/>
              <a:gd name="connsiteY21" fmla="*/ 111633 h 289179"/>
              <a:gd name="connsiteX22" fmla="*/ 149737 w 292581"/>
              <a:gd name="connsiteY22" fmla="*/ 165354 h 289179"/>
              <a:gd name="connsiteX23" fmla="*/ 146308 w 292581"/>
              <a:gd name="connsiteY23" fmla="*/ 168783 h 289179"/>
              <a:gd name="connsiteX24" fmla="*/ 112971 w 292581"/>
              <a:gd name="connsiteY24" fmla="*/ 168783 h 289179"/>
              <a:gd name="connsiteX25" fmla="*/ 110237 w 292581"/>
              <a:gd name="connsiteY25" fmla="*/ 167411 h 289179"/>
              <a:gd name="connsiteX26" fmla="*/ 93921 w 292581"/>
              <a:gd name="connsiteY26" fmla="*/ 159258 h 289179"/>
              <a:gd name="connsiteX27" fmla="*/ 73537 w 292581"/>
              <a:gd name="connsiteY27" fmla="*/ 179642 h 289179"/>
              <a:gd name="connsiteX28" fmla="*/ 93921 w 292581"/>
              <a:gd name="connsiteY28" fmla="*/ 200025 h 289179"/>
              <a:gd name="connsiteX29" fmla="*/ 110237 w 292581"/>
              <a:gd name="connsiteY29" fmla="*/ 191872 h 289179"/>
              <a:gd name="connsiteX30" fmla="*/ 112971 w 292581"/>
              <a:gd name="connsiteY30" fmla="*/ 190500 h 289179"/>
              <a:gd name="connsiteX31" fmla="*/ 146308 w 292581"/>
              <a:gd name="connsiteY31" fmla="*/ 190500 h 289179"/>
              <a:gd name="connsiteX32" fmla="*/ 149737 w 292581"/>
              <a:gd name="connsiteY32" fmla="*/ 193929 h 289179"/>
              <a:gd name="connsiteX33" fmla="*/ 149737 w 292581"/>
              <a:gd name="connsiteY33" fmla="*/ 289179 h 289179"/>
              <a:gd name="connsiteX34" fmla="*/ 142879 w 292581"/>
              <a:gd name="connsiteY34" fmla="*/ 289179 h 289179"/>
              <a:gd name="connsiteX35" fmla="*/ 142879 w 292581"/>
              <a:gd name="connsiteY35" fmla="*/ 197358 h 289179"/>
              <a:gd name="connsiteX36" fmla="*/ 114609 w 292581"/>
              <a:gd name="connsiteY36" fmla="*/ 197358 h 289179"/>
              <a:gd name="connsiteX37" fmla="*/ 93921 w 292581"/>
              <a:gd name="connsiteY37" fmla="*/ 206883 h 289179"/>
              <a:gd name="connsiteX38" fmla="*/ 66679 w 292581"/>
              <a:gd name="connsiteY38" fmla="*/ 179642 h 289179"/>
              <a:gd name="connsiteX39" fmla="*/ 93921 w 292581"/>
              <a:gd name="connsiteY39" fmla="*/ 152400 h 289179"/>
              <a:gd name="connsiteX40" fmla="*/ 114609 w 292581"/>
              <a:gd name="connsiteY40" fmla="*/ 161925 h 289179"/>
              <a:gd name="connsiteX41" fmla="*/ 142879 w 292581"/>
              <a:gd name="connsiteY41" fmla="*/ 161925 h 289179"/>
              <a:gd name="connsiteX42" fmla="*/ 142879 w 292581"/>
              <a:gd name="connsiteY42" fmla="*/ 108204 h 289179"/>
              <a:gd name="connsiteX43" fmla="*/ 146308 w 292581"/>
              <a:gd name="connsiteY43" fmla="*/ 104775 h 289179"/>
              <a:gd name="connsiteX44" fmla="*/ 179646 w 292581"/>
              <a:gd name="connsiteY44" fmla="*/ 104775 h 289179"/>
              <a:gd name="connsiteX45" fmla="*/ 182380 w 292581"/>
              <a:gd name="connsiteY45" fmla="*/ 106137 h 289179"/>
              <a:gd name="connsiteX46" fmla="*/ 198696 w 292581"/>
              <a:gd name="connsiteY46" fmla="*/ 114300 h 289179"/>
              <a:gd name="connsiteX47" fmla="*/ 219079 w 292581"/>
              <a:gd name="connsiteY47" fmla="*/ 93917 h 289179"/>
              <a:gd name="connsiteX48" fmla="*/ 198696 w 292581"/>
              <a:gd name="connsiteY48" fmla="*/ 73533 h 289179"/>
              <a:gd name="connsiteX49" fmla="*/ 182380 w 292581"/>
              <a:gd name="connsiteY49" fmla="*/ 81696 h 289179"/>
              <a:gd name="connsiteX50" fmla="*/ 179646 w 292581"/>
              <a:gd name="connsiteY50" fmla="*/ 83058 h 289179"/>
              <a:gd name="connsiteX51" fmla="*/ 146308 w 292581"/>
              <a:gd name="connsiteY51" fmla="*/ 83058 h 289179"/>
              <a:gd name="connsiteX52" fmla="*/ 142879 w 292581"/>
              <a:gd name="connsiteY52" fmla="*/ 79629 h 289179"/>
              <a:gd name="connsiteX53" fmla="*/ 142879 w 292581"/>
              <a:gd name="connsiteY53" fmla="*/ 6858 h 289179"/>
              <a:gd name="connsiteX54" fmla="*/ 136783 w 292581"/>
              <a:gd name="connsiteY54" fmla="*/ 6858 h 289179"/>
              <a:gd name="connsiteX55" fmla="*/ 35437 w 292581"/>
              <a:gd name="connsiteY55" fmla="*/ 98679 h 289179"/>
              <a:gd name="connsiteX56" fmla="*/ 35437 w 292581"/>
              <a:gd name="connsiteY56" fmla="*/ 108204 h 289179"/>
              <a:gd name="connsiteX57" fmla="*/ 34904 w 292581"/>
              <a:gd name="connsiteY57" fmla="*/ 110042 h 289179"/>
              <a:gd name="connsiteX58" fmla="*/ 7348 w 292581"/>
              <a:gd name="connsiteY58" fmla="*/ 153410 h 289179"/>
              <a:gd name="connsiteX59" fmla="*/ 7786 w 292581"/>
              <a:gd name="connsiteY59" fmla="*/ 159039 h 289179"/>
              <a:gd name="connsiteX60" fmla="*/ 12958 w 292581"/>
              <a:gd name="connsiteY60" fmla="*/ 161925 h 289179"/>
              <a:gd name="connsiteX61" fmla="*/ 32008 w 292581"/>
              <a:gd name="connsiteY61" fmla="*/ 161925 h 289179"/>
              <a:gd name="connsiteX62" fmla="*/ 35437 w 292581"/>
              <a:gd name="connsiteY62" fmla="*/ 165354 h 289179"/>
              <a:gd name="connsiteX63" fmla="*/ 35437 w 292581"/>
              <a:gd name="connsiteY63" fmla="*/ 193929 h 289179"/>
              <a:gd name="connsiteX64" fmla="*/ 79633 w 292581"/>
              <a:gd name="connsiteY64" fmla="*/ 238125 h 289179"/>
              <a:gd name="connsiteX65" fmla="*/ 83062 w 292581"/>
              <a:gd name="connsiteY65" fmla="*/ 241554 h 289179"/>
              <a:gd name="connsiteX66" fmla="*/ 83062 w 292581"/>
              <a:gd name="connsiteY66" fmla="*/ 289179 h 289179"/>
              <a:gd name="connsiteX67" fmla="*/ 76204 w 292581"/>
              <a:gd name="connsiteY67" fmla="*/ 289179 h 289179"/>
              <a:gd name="connsiteX68" fmla="*/ 76204 w 292581"/>
              <a:gd name="connsiteY68" fmla="*/ 244869 h 289179"/>
              <a:gd name="connsiteX69" fmla="*/ 28579 w 292581"/>
              <a:gd name="connsiteY69" fmla="*/ 193929 h 289179"/>
              <a:gd name="connsiteX70" fmla="*/ 28579 w 292581"/>
              <a:gd name="connsiteY70" fmla="*/ 168783 h 289179"/>
              <a:gd name="connsiteX71" fmla="*/ 12958 w 292581"/>
              <a:gd name="connsiteY71" fmla="*/ 168783 h 289179"/>
              <a:gd name="connsiteX72" fmla="*/ 1947 w 292581"/>
              <a:gd name="connsiteY72" fmla="*/ 162639 h 289179"/>
              <a:gd name="connsiteX73" fmla="*/ 1385 w 292581"/>
              <a:gd name="connsiteY73" fmla="*/ 150028 h 289179"/>
              <a:gd name="connsiteX74" fmla="*/ 28579 w 292581"/>
              <a:gd name="connsiteY74" fmla="*/ 107204 h 289179"/>
              <a:gd name="connsiteX75" fmla="*/ 28579 w 292581"/>
              <a:gd name="connsiteY75" fmla="*/ 98679 h 289179"/>
              <a:gd name="connsiteX76" fmla="*/ 136783 w 292581"/>
              <a:gd name="connsiteY76" fmla="*/ 0 h 289179"/>
              <a:gd name="connsiteX77" fmla="*/ 155833 w 292581"/>
              <a:gd name="connsiteY77" fmla="*/ 0 h 289179"/>
              <a:gd name="connsiteX78" fmla="*/ 264037 w 292581"/>
              <a:gd name="connsiteY78" fmla="*/ 98679 h 289179"/>
              <a:gd name="connsiteX79" fmla="*/ 264037 w 292581"/>
              <a:gd name="connsiteY79" fmla="*/ 107213 h 289179"/>
              <a:gd name="connsiteX80" fmla="*/ 291050 w 292581"/>
              <a:gd name="connsiteY80" fmla="*/ 149733 h 289179"/>
              <a:gd name="connsiteX81" fmla="*/ 290669 w 292581"/>
              <a:gd name="connsiteY81" fmla="*/ 162649 h 289179"/>
              <a:gd name="connsiteX82" fmla="*/ 279658 w 292581"/>
              <a:gd name="connsiteY82" fmla="*/ 168793 h 289179"/>
              <a:gd name="connsiteX83" fmla="*/ 264037 w 292581"/>
              <a:gd name="connsiteY83" fmla="*/ 168793 h 289179"/>
              <a:gd name="connsiteX84" fmla="*/ 264037 w 292581"/>
              <a:gd name="connsiteY84" fmla="*/ 193929 h 289179"/>
              <a:gd name="connsiteX85" fmla="*/ 216412 w 292581"/>
              <a:gd name="connsiteY85" fmla="*/ 244869 h 289179"/>
              <a:gd name="connsiteX86" fmla="*/ 216412 w 292581"/>
              <a:gd name="connsiteY86" fmla="*/ 289179 h 28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292581" h="289179">
                <a:moveTo>
                  <a:pt x="216412" y="289179"/>
                </a:moveTo>
                <a:lnTo>
                  <a:pt x="209554" y="289179"/>
                </a:lnTo>
                <a:lnTo>
                  <a:pt x="209554" y="241554"/>
                </a:lnTo>
                <a:cubicBezTo>
                  <a:pt x="209554" y="239659"/>
                  <a:pt x="211088" y="238125"/>
                  <a:pt x="212983" y="238125"/>
                </a:cubicBezTo>
                <a:cubicBezTo>
                  <a:pt x="237358" y="238125"/>
                  <a:pt x="257179" y="218303"/>
                  <a:pt x="257179" y="193929"/>
                </a:cubicBezTo>
                <a:lnTo>
                  <a:pt x="257179" y="165354"/>
                </a:lnTo>
                <a:cubicBezTo>
                  <a:pt x="257179" y="163459"/>
                  <a:pt x="258713" y="161925"/>
                  <a:pt x="260608" y="161925"/>
                </a:cubicBezTo>
                <a:lnTo>
                  <a:pt x="279658" y="161925"/>
                </a:lnTo>
                <a:cubicBezTo>
                  <a:pt x="281820" y="161925"/>
                  <a:pt x="283706" y="160877"/>
                  <a:pt x="284830" y="159039"/>
                </a:cubicBezTo>
                <a:cubicBezTo>
                  <a:pt x="285964" y="157210"/>
                  <a:pt x="286069" y="155038"/>
                  <a:pt x="285088" y="153105"/>
                </a:cubicBezTo>
                <a:lnTo>
                  <a:pt x="257713" y="110042"/>
                </a:lnTo>
                <a:cubicBezTo>
                  <a:pt x="257360" y="109490"/>
                  <a:pt x="257179" y="108852"/>
                  <a:pt x="257179" y="108204"/>
                </a:cubicBezTo>
                <a:lnTo>
                  <a:pt x="257179" y="98679"/>
                </a:lnTo>
                <a:cubicBezTo>
                  <a:pt x="257179" y="36890"/>
                  <a:pt x="224032" y="6858"/>
                  <a:pt x="155833" y="6858"/>
                </a:cubicBezTo>
                <a:lnTo>
                  <a:pt x="149737" y="6858"/>
                </a:lnTo>
                <a:lnTo>
                  <a:pt x="149737" y="76200"/>
                </a:lnTo>
                <a:lnTo>
                  <a:pt x="178008" y="76200"/>
                </a:lnTo>
                <a:cubicBezTo>
                  <a:pt x="183170" y="70209"/>
                  <a:pt x="190781" y="66675"/>
                  <a:pt x="198696" y="66675"/>
                </a:cubicBezTo>
                <a:cubicBezTo>
                  <a:pt x="213717" y="66675"/>
                  <a:pt x="225937" y="78896"/>
                  <a:pt x="225937" y="93917"/>
                </a:cubicBezTo>
                <a:cubicBezTo>
                  <a:pt x="225937" y="108937"/>
                  <a:pt x="213717" y="121158"/>
                  <a:pt x="198696" y="121158"/>
                </a:cubicBezTo>
                <a:cubicBezTo>
                  <a:pt x="190781" y="121158"/>
                  <a:pt x="183170" y="117624"/>
                  <a:pt x="178008" y="111633"/>
                </a:cubicBezTo>
                <a:lnTo>
                  <a:pt x="149737" y="111633"/>
                </a:lnTo>
                <a:lnTo>
                  <a:pt x="149737" y="165354"/>
                </a:lnTo>
                <a:cubicBezTo>
                  <a:pt x="149737" y="167249"/>
                  <a:pt x="148204" y="168783"/>
                  <a:pt x="146308" y="168783"/>
                </a:cubicBezTo>
                <a:lnTo>
                  <a:pt x="112971" y="168783"/>
                </a:lnTo>
                <a:cubicBezTo>
                  <a:pt x="111894" y="168783"/>
                  <a:pt x="110885" y="168278"/>
                  <a:pt x="110237" y="167411"/>
                </a:cubicBezTo>
                <a:cubicBezTo>
                  <a:pt x="106370" y="162306"/>
                  <a:pt x="100274" y="159258"/>
                  <a:pt x="93921" y="159258"/>
                </a:cubicBezTo>
                <a:cubicBezTo>
                  <a:pt x="82681" y="159258"/>
                  <a:pt x="73537" y="168402"/>
                  <a:pt x="73537" y="179642"/>
                </a:cubicBezTo>
                <a:cubicBezTo>
                  <a:pt x="73537" y="190881"/>
                  <a:pt x="82681" y="200025"/>
                  <a:pt x="93921" y="200025"/>
                </a:cubicBezTo>
                <a:cubicBezTo>
                  <a:pt x="100274" y="200025"/>
                  <a:pt x="106380" y="196977"/>
                  <a:pt x="110237" y="191872"/>
                </a:cubicBezTo>
                <a:cubicBezTo>
                  <a:pt x="110885" y="191014"/>
                  <a:pt x="111894" y="190500"/>
                  <a:pt x="112971" y="190500"/>
                </a:cubicBezTo>
                <a:lnTo>
                  <a:pt x="146308" y="190500"/>
                </a:lnTo>
                <a:cubicBezTo>
                  <a:pt x="148204" y="190500"/>
                  <a:pt x="149737" y="192034"/>
                  <a:pt x="149737" y="193929"/>
                </a:cubicBezTo>
                <a:lnTo>
                  <a:pt x="149737" y="289179"/>
                </a:lnTo>
                <a:lnTo>
                  <a:pt x="142879" y="289179"/>
                </a:lnTo>
                <a:lnTo>
                  <a:pt x="142879" y="197358"/>
                </a:lnTo>
                <a:lnTo>
                  <a:pt x="114609" y="197358"/>
                </a:lnTo>
                <a:cubicBezTo>
                  <a:pt x="109447" y="203349"/>
                  <a:pt x="101836" y="206883"/>
                  <a:pt x="93921" y="206883"/>
                </a:cubicBezTo>
                <a:cubicBezTo>
                  <a:pt x="78900" y="206883"/>
                  <a:pt x="66679" y="194662"/>
                  <a:pt x="66679" y="179642"/>
                </a:cubicBezTo>
                <a:cubicBezTo>
                  <a:pt x="66679" y="164621"/>
                  <a:pt x="78900" y="152400"/>
                  <a:pt x="93921" y="152400"/>
                </a:cubicBezTo>
                <a:cubicBezTo>
                  <a:pt x="101827" y="152400"/>
                  <a:pt x="109428" y="155934"/>
                  <a:pt x="114609" y="161925"/>
                </a:cubicBezTo>
                <a:lnTo>
                  <a:pt x="142879" y="161925"/>
                </a:lnTo>
                <a:lnTo>
                  <a:pt x="142879" y="108204"/>
                </a:lnTo>
                <a:cubicBezTo>
                  <a:pt x="142879" y="106309"/>
                  <a:pt x="144413" y="104775"/>
                  <a:pt x="146308" y="104775"/>
                </a:cubicBezTo>
                <a:lnTo>
                  <a:pt x="179646" y="104775"/>
                </a:lnTo>
                <a:cubicBezTo>
                  <a:pt x="180722" y="104775"/>
                  <a:pt x="181741" y="105280"/>
                  <a:pt x="182380" y="106137"/>
                </a:cubicBezTo>
                <a:cubicBezTo>
                  <a:pt x="186237" y="111252"/>
                  <a:pt x="192343" y="114300"/>
                  <a:pt x="198696" y="114300"/>
                </a:cubicBezTo>
                <a:cubicBezTo>
                  <a:pt x="209935" y="114300"/>
                  <a:pt x="219079" y="105156"/>
                  <a:pt x="219079" y="93917"/>
                </a:cubicBezTo>
                <a:cubicBezTo>
                  <a:pt x="219079" y="82677"/>
                  <a:pt x="209935" y="73533"/>
                  <a:pt x="198696" y="73533"/>
                </a:cubicBezTo>
                <a:cubicBezTo>
                  <a:pt x="192343" y="73533"/>
                  <a:pt x="186237" y="76581"/>
                  <a:pt x="182380" y="81696"/>
                </a:cubicBezTo>
                <a:cubicBezTo>
                  <a:pt x="181741" y="82553"/>
                  <a:pt x="180722" y="83058"/>
                  <a:pt x="179646" y="83058"/>
                </a:cubicBezTo>
                <a:lnTo>
                  <a:pt x="146308" y="83058"/>
                </a:lnTo>
                <a:cubicBezTo>
                  <a:pt x="144413" y="83058"/>
                  <a:pt x="142879" y="81524"/>
                  <a:pt x="142879" y="79629"/>
                </a:cubicBezTo>
                <a:lnTo>
                  <a:pt x="142879" y="6858"/>
                </a:lnTo>
                <a:lnTo>
                  <a:pt x="136783" y="6858"/>
                </a:lnTo>
                <a:cubicBezTo>
                  <a:pt x="68584" y="6858"/>
                  <a:pt x="35437" y="36890"/>
                  <a:pt x="35437" y="98679"/>
                </a:cubicBezTo>
                <a:lnTo>
                  <a:pt x="35437" y="108204"/>
                </a:lnTo>
                <a:cubicBezTo>
                  <a:pt x="35437" y="108852"/>
                  <a:pt x="35247" y="109490"/>
                  <a:pt x="34904" y="110042"/>
                </a:cubicBezTo>
                <a:lnTo>
                  <a:pt x="7348" y="153410"/>
                </a:lnTo>
                <a:cubicBezTo>
                  <a:pt x="6558" y="155038"/>
                  <a:pt x="6653" y="157210"/>
                  <a:pt x="7786" y="159039"/>
                </a:cubicBezTo>
                <a:cubicBezTo>
                  <a:pt x="8920" y="160868"/>
                  <a:pt x="10806" y="161925"/>
                  <a:pt x="12958" y="161925"/>
                </a:cubicBezTo>
                <a:lnTo>
                  <a:pt x="32008" y="161925"/>
                </a:lnTo>
                <a:cubicBezTo>
                  <a:pt x="33904" y="161925"/>
                  <a:pt x="35437" y="163459"/>
                  <a:pt x="35437" y="165354"/>
                </a:cubicBezTo>
                <a:lnTo>
                  <a:pt x="35437" y="193929"/>
                </a:lnTo>
                <a:cubicBezTo>
                  <a:pt x="35437" y="218303"/>
                  <a:pt x="55268" y="238125"/>
                  <a:pt x="79633" y="238125"/>
                </a:cubicBezTo>
                <a:cubicBezTo>
                  <a:pt x="81529" y="238125"/>
                  <a:pt x="83062" y="239659"/>
                  <a:pt x="83062" y="241554"/>
                </a:cubicBezTo>
                <a:lnTo>
                  <a:pt x="83062" y="289179"/>
                </a:lnTo>
                <a:lnTo>
                  <a:pt x="76204" y="289179"/>
                </a:lnTo>
                <a:lnTo>
                  <a:pt x="76204" y="244869"/>
                </a:lnTo>
                <a:cubicBezTo>
                  <a:pt x="49639" y="243097"/>
                  <a:pt x="28579" y="220923"/>
                  <a:pt x="28579" y="193929"/>
                </a:cubicBezTo>
                <a:lnTo>
                  <a:pt x="28579" y="168783"/>
                </a:lnTo>
                <a:lnTo>
                  <a:pt x="12958" y="168783"/>
                </a:lnTo>
                <a:cubicBezTo>
                  <a:pt x="8443" y="168783"/>
                  <a:pt x="4329" y="166487"/>
                  <a:pt x="1947" y="162639"/>
                </a:cubicBezTo>
                <a:cubicBezTo>
                  <a:pt x="-434" y="158791"/>
                  <a:pt x="-643" y="154076"/>
                  <a:pt x="1385" y="150028"/>
                </a:cubicBezTo>
                <a:lnTo>
                  <a:pt x="28579" y="107204"/>
                </a:lnTo>
                <a:lnTo>
                  <a:pt x="28579" y="98679"/>
                </a:lnTo>
                <a:cubicBezTo>
                  <a:pt x="28579" y="33195"/>
                  <a:pt x="64984" y="0"/>
                  <a:pt x="136783" y="0"/>
                </a:cubicBezTo>
                <a:lnTo>
                  <a:pt x="155833" y="0"/>
                </a:lnTo>
                <a:cubicBezTo>
                  <a:pt x="227633" y="0"/>
                  <a:pt x="264037" y="33195"/>
                  <a:pt x="264037" y="98679"/>
                </a:cubicBezTo>
                <a:lnTo>
                  <a:pt x="264037" y="107213"/>
                </a:lnTo>
                <a:lnTo>
                  <a:pt x="291050" y="149733"/>
                </a:lnTo>
                <a:cubicBezTo>
                  <a:pt x="293251" y="154086"/>
                  <a:pt x="293041" y="158801"/>
                  <a:pt x="290669" y="162649"/>
                </a:cubicBezTo>
                <a:cubicBezTo>
                  <a:pt x="288288" y="166487"/>
                  <a:pt x="284173" y="168793"/>
                  <a:pt x="279658" y="168793"/>
                </a:cubicBezTo>
                <a:lnTo>
                  <a:pt x="264037" y="168793"/>
                </a:lnTo>
                <a:lnTo>
                  <a:pt x="264037" y="193929"/>
                </a:lnTo>
                <a:cubicBezTo>
                  <a:pt x="264037" y="220923"/>
                  <a:pt x="242968" y="243097"/>
                  <a:pt x="216412" y="244869"/>
                </a:cubicBezTo>
                <a:lnTo>
                  <a:pt x="216412" y="289179"/>
                </a:lnTo>
                <a:close/>
              </a:path>
            </a:pathLst>
          </a:custGeom>
          <a:solidFill>
            <a:schemeClr val="tx1"/>
          </a:solidFill>
          <a:ln w="9525" cap="flat">
            <a:noFill/>
            <a:prstDash val="solid"/>
            <a:miter/>
          </a:ln>
        </p:spPr>
        <p:txBody>
          <a:bodyPr rtlCol="0" anchor="ctr"/>
          <a:lstStyle/>
          <a:p>
            <a:endParaRPr lang="en-US" sz="5749">
              <a:solidFill>
                <a:schemeClr val="accent1"/>
              </a:solidFill>
            </a:endParaRPr>
          </a:p>
        </p:txBody>
      </p:sp>
      <p:grpSp>
        <p:nvGrpSpPr>
          <p:cNvPr id="26" name="Graphic 46">
            <a:extLst>
              <a:ext uri="{FF2B5EF4-FFF2-40B4-BE49-F238E27FC236}">
                <a16:creationId xmlns:a16="http://schemas.microsoft.com/office/drawing/2014/main" id="{EC604E70-A9C3-E344-B728-381B8A7ABF8B}"/>
              </a:ext>
            </a:extLst>
          </p:cNvPr>
          <p:cNvGrpSpPr>
            <a:grpSpLocks noChangeAspect="1"/>
          </p:cNvGrpSpPr>
          <p:nvPr userDrawn="1"/>
        </p:nvGrpSpPr>
        <p:grpSpPr>
          <a:xfrm>
            <a:off x="3000943" y="5970199"/>
            <a:ext cx="2412000" cy="2156182"/>
            <a:chOff x="11355387" y="6108700"/>
            <a:chExt cx="1676400" cy="1498600"/>
          </a:xfrm>
          <a:solidFill>
            <a:srgbClr val="A56EFF"/>
          </a:solidFill>
        </p:grpSpPr>
        <p:sp>
          <p:nvSpPr>
            <p:cNvPr id="27" name="Freeform 26">
              <a:extLst>
                <a:ext uri="{FF2B5EF4-FFF2-40B4-BE49-F238E27FC236}">
                  <a16:creationId xmlns:a16="http://schemas.microsoft.com/office/drawing/2014/main" id="{60D29B06-3A7C-4E41-8D4D-EA7061298BF8}"/>
                </a:ext>
              </a:extLst>
            </p:cNvPr>
            <p:cNvSpPr/>
            <p:nvPr/>
          </p:nvSpPr>
          <p:spPr>
            <a:xfrm>
              <a:off x="12157168" y="7502967"/>
              <a:ext cx="72838" cy="104332"/>
            </a:xfrm>
            <a:custGeom>
              <a:avLst/>
              <a:gdLst>
                <a:gd name="connsiteX0" fmla="*/ 0 w 72838"/>
                <a:gd name="connsiteY0" fmla="*/ 0 h 104332"/>
                <a:gd name="connsiteX1" fmla="*/ 72838 w 72838"/>
                <a:gd name="connsiteY1" fmla="*/ 0 h 104332"/>
                <a:gd name="connsiteX2" fmla="*/ 36255 w 72838"/>
                <a:gd name="connsiteY2" fmla="*/ 104333 h 104332"/>
                <a:gd name="connsiteX3" fmla="*/ 0 w 72838"/>
                <a:gd name="connsiteY3" fmla="*/ 0 h 104332"/>
              </a:gdLst>
              <a:ahLst/>
              <a:cxnLst>
                <a:cxn ang="0">
                  <a:pos x="connsiteX0" y="connsiteY0"/>
                </a:cxn>
                <a:cxn ang="0">
                  <a:pos x="connsiteX1" y="connsiteY1"/>
                </a:cxn>
                <a:cxn ang="0">
                  <a:pos x="connsiteX2" y="connsiteY2"/>
                </a:cxn>
                <a:cxn ang="0">
                  <a:pos x="connsiteX3" y="connsiteY3"/>
                </a:cxn>
              </a:cxnLst>
              <a:rect l="l" t="t" r="r" b="b"/>
              <a:pathLst>
                <a:path w="72838" h="104332">
                  <a:moveTo>
                    <a:pt x="0" y="0"/>
                  </a:moveTo>
                  <a:lnTo>
                    <a:pt x="72838" y="0"/>
                  </a:lnTo>
                  <a:lnTo>
                    <a:pt x="36255" y="104333"/>
                  </a:lnTo>
                  <a:lnTo>
                    <a:pt x="0" y="0"/>
                  </a:lnTo>
                  <a:close/>
                </a:path>
              </a:pathLst>
            </a:custGeom>
            <a:grpFill/>
            <a:ln w="24384" cap="flat">
              <a:noFill/>
              <a:prstDash val="solid"/>
              <a:miter/>
            </a:ln>
          </p:spPr>
          <p:txBody>
            <a:bodyPr rtlCol="0" anchor="ctr"/>
            <a:lstStyle/>
            <a:p>
              <a:pPr lvl="0"/>
              <a:endParaRPr lang="en-UA"/>
            </a:p>
          </p:txBody>
        </p:sp>
        <p:sp>
          <p:nvSpPr>
            <p:cNvPr id="28" name="Freeform 27">
              <a:extLst>
                <a:ext uri="{FF2B5EF4-FFF2-40B4-BE49-F238E27FC236}">
                  <a16:creationId xmlns:a16="http://schemas.microsoft.com/office/drawing/2014/main" id="{F7891E43-63A8-4D4F-8E10-C8332643A834}"/>
                </a:ext>
              </a:extLst>
            </p:cNvPr>
            <p:cNvSpPr/>
            <p:nvPr/>
          </p:nvSpPr>
          <p:spPr>
            <a:xfrm>
              <a:off x="12086946" y="7303785"/>
              <a:ext cx="213284" cy="104332"/>
            </a:xfrm>
            <a:custGeom>
              <a:avLst/>
              <a:gdLst>
                <a:gd name="connsiteX0" fmla="*/ 0 w 213284"/>
                <a:gd name="connsiteY0" fmla="*/ 0 h 104332"/>
                <a:gd name="connsiteX1" fmla="*/ 213285 w 213284"/>
                <a:gd name="connsiteY1" fmla="*/ 0 h 104332"/>
                <a:gd name="connsiteX2" fmla="*/ 176501 w 213284"/>
                <a:gd name="connsiteY2" fmla="*/ 104333 h 104332"/>
                <a:gd name="connsiteX3" fmla="*/ 36784 w 213284"/>
                <a:gd name="connsiteY3" fmla="*/ 104333 h 104332"/>
                <a:gd name="connsiteX4" fmla="*/ 0 w 213284"/>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284" h="104332">
                  <a:moveTo>
                    <a:pt x="0" y="0"/>
                  </a:moveTo>
                  <a:lnTo>
                    <a:pt x="213285" y="0"/>
                  </a:lnTo>
                  <a:lnTo>
                    <a:pt x="176501" y="104333"/>
                  </a:lnTo>
                  <a:lnTo>
                    <a:pt x="36784" y="104333"/>
                  </a:lnTo>
                  <a:lnTo>
                    <a:pt x="0" y="0"/>
                  </a:lnTo>
                  <a:close/>
                </a:path>
              </a:pathLst>
            </a:custGeom>
            <a:grpFill/>
            <a:ln w="24384" cap="flat">
              <a:noFill/>
              <a:prstDash val="solid"/>
              <a:miter/>
            </a:ln>
          </p:spPr>
          <p:txBody>
            <a:bodyPr rtlCol="0" anchor="ctr"/>
            <a:lstStyle/>
            <a:p>
              <a:pPr lvl="0"/>
              <a:endParaRPr lang="en-UA"/>
            </a:p>
          </p:txBody>
        </p:sp>
        <p:sp>
          <p:nvSpPr>
            <p:cNvPr id="29" name="Freeform 28">
              <a:extLst>
                <a:ext uri="{FF2B5EF4-FFF2-40B4-BE49-F238E27FC236}">
                  <a16:creationId xmlns:a16="http://schemas.microsoft.com/office/drawing/2014/main" id="{AE3DD974-6658-914D-B39A-1BB98201AB09}"/>
                </a:ext>
              </a:extLst>
            </p:cNvPr>
            <p:cNvSpPr/>
            <p:nvPr/>
          </p:nvSpPr>
          <p:spPr>
            <a:xfrm>
              <a:off x="12016724" y="7104603"/>
              <a:ext cx="353728" cy="104334"/>
            </a:xfrm>
            <a:custGeom>
              <a:avLst/>
              <a:gdLst>
                <a:gd name="connsiteX0" fmla="*/ 0 w 353728"/>
                <a:gd name="connsiteY0" fmla="*/ 0 h 104334"/>
                <a:gd name="connsiteX1" fmla="*/ 353729 w 353728"/>
                <a:gd name="connsiteY1" fmla="*/ 0 h 104334"/>
                <a:gd name="connsiteX2" fmla="*/ 316945 w 353728"/>
                <a:gd name="connsiteY2" fmla="*/ 104334 h 104334"/>
                <a:gd name="connsiteX3" fmla="*/ 36784 w 353728"/>
                <a:gd name="connsiteY3" fmla="*/ 104334 h 104334"/>
                <a:gd name="connsiteX4" fmla="*/ 0 w 353728"/>
                <a:gd name="connsiteY4" fmla="*/ 0 h 104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3728" h="104334">
                  <a:moveTo>
                    <a:pt x="0" y="0"/>
                  </a:moveTo>
                  <a:lnTo>
                    <a:pt x="353729" y="0"/>
                  </a:lnTo>
                  <a:lnTo>
                    <a:pt x="316945" y="104334"/>
                  </a:lnTo>
                  <a:lnTo>
                    <a:pt x="36784" y="104334"/>
                  </a:lnTo>
                  <a:lnTo>
                    <a:pt x="0" y="0"/>
                  </a:lnTo>
                  <a:close/>
                </a:path>
              </a:pathLst>
            </a:custGeom>
            <a:grpFill/>
            <a:ln w="24384" cap="flat">
              <a:noFill/>
              <a:prstDash val="solid"/>
              <a:miter/>
            </a:ln>
          </p:spPr>
          <p:txBody>
            <a:bodyPr rtlCol="0" anchor="ctr"/>
            <a:lstStyle/>
            <a:p>
              <a:pPr lvl="0"/>
              <a:endParaRPr lang="en-UA"/>
            </a:p>
          </p:txBody>
        </p:sp>
        <p:sp>
          <p:nvSpPr>
            <p:cNvPr id="30" name="Freeform 29">
              <a:extLst>
                <a:ext uri="{FF2B5EF4-FFF2-40B4-BE49-F238E27FC236}">
                  <a16:creationId xmlns:a16="http://schemas.microsoft.com/office/drawing/2014/main" id="{EE28EFA8-D00B-EF46-84B5-027C3F11201F}"/>
                </a:ext>
              </a:extLst>
            </p:cNvPr>
            <p:cNvSpPr/>
            <p:nvPr/>
          </p:nvSpPr>
          <p:spPr>
            <a:xfrm>
              <a:off x="11946504" y="6905423"/>
              <a:ext cx="494170" cy="104332"/>
            </a:xfrm>
            <a:custGeom>
              <a:avLst/>
              <a:gdLst>
                <a:gd name="connsiteX0" fmla="*/ 0 w 494170"/>
                <a:gd name="connsiteY0" fmla="*/ 0 h 104332"/>
                <a:gd name="connsiteX1" fmla="*/ 494170 w 494170"/>
                <a:gd name="connsiteY1" fmla="*/ 0 h 104332"/>
                <a:gd name="connsiteX2" fmla="*/ 457386 w 494170"/>
                <a:gd name="connsiteY2" fmla="*/ 104333 h 104332"/>
                <a:gd name="connsiteX3" fmla="*/ 36782 w 494170"/>
                <a:gd name="connsiteY3" fmla="*/ 104333 h 104332"/>
                <a:gd name="connsiteX4" fmla="*/ 0 w 494170"/>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4170" h="104332">
                  <a:moveTo>
                    <a:pt x="0" y="0"/>
                  </a:moveTo>
                  <a:lnTo>
                    <a:pt x="494170" y="0"/>
                  </a:lnTo>
                  <a:lnTo>
                    <a:pt x="457386" y="104333"/>
                  </a:lnTo>
                  <a:lnTo>
                    <a:pt x="36782" y="104333"/>
                  </a:lnTo>
                  <a:lnTo>
                    <a:pt x="0" y="0"/>
                  </a:lnTo>
                  <a:close/>
                </a:path>
              </a:pathLst>
            </a:custGeom>
            <a:grpFill/>
            <a:ln w="24384" cap="flat">
              <a:noFill/>
              <a:prstDash val="solid"/>
              <a:miter/>
            </a:ln>
          </p:spPr>
          <p:txBody>
            <a:bodyPr rtlCol="0" anchor="ctr"/>
            <a:lstStyle/>
            <a:p>
              <a:pPr lvl="0"/>
              <a:endParaRPr lang="en-UA"/>
            </a:p>
          </p:txBody>
        </p:sp>
        <p:sp>
          <p:nvSpPr>
            <p:cNvPr id="31" name="Freeform 30">
              <a:extLst>
                <a:ext uri="{FF2B5EF4-FFF2-40B4-BE49-F238E27FC236}">
                  <a16:creationId xmlns:a16="http://schemas.microsoft.com/office/drawing/2014/main" id="{1DF7A4CC-78DA-EE44-919D-75FB98ED2858}"/>
                </a:ext>
              </a:extLst>
            </p:cNvPr>
            <p:cNvSpPr/>
            <p:nvPr/>
          </p:nvSpPr>
          <p:spPr>
            <a:xfrm>
              <a:off x="11564936" y="6507061"/>
              <a:ext cx="566076" cy="104332"/>
            </a:xfrm>
            <a:custGeom>
              <a:avLst/>
              <a:gdLst>
                <a:gd name="connsiteX0" fmla="*/ 0 w 566076"/>
                <a:gd name="connsiteY0" fmla="*/ 0 h 104332"/>
                <a:gd name="connsiteX1" fmla="*/ 529640 w 566076"/>
                <a:gd name="connsiteY1" fmla="*/ 0 h 104332"/>
                <a:gd name="connsiteX2" fmla="*/ 566077 w 566076"/>
                <a:gd name="connsiteY2" fmla="*/ 104333 h 104332"/>
                <a:gd name="connsiteX3" fmla="*/ 0 w 566076"/>
                <a:gd name="connsiteY3" fmla="*/ 104333 h 104332"/>
                <a:gd name="connsiteX4" fmla="*/ 0 w 566076"/>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076" h="104332">
                  <a:moveTo>
                    <a:pt x="0" y="0"/>
                  </a:moveTo>
                  <a:lnTo>
                    <a:pt x="529640" y="0"/>
                  </a:lnTo>
                  <a:lnTo>
                    <a:pt x="566077" y="104333"/>
                  </a:lnTo>
                  <a:lnTo>
                    <a:pt x="0" y="104333"/>
                  </a:lnTo>
                  <a:lnTo>
                    <a:pt x="0" y="0"/>
                  </a:lnTo>
                  <a:close/>
                </a:path>
              </a:pathLst>
            </a:custGeom>
            <a:grpFill/>
            <a:ln w="24384" cap="flat">
              <a:noFill/>
              <a:prstDash val="solid"/>
              <a:miter/>
            </a:ln>
          </p:spPr>
          <p:txBody>
            <a:bodyPr rtlCol="0" anchor="ctr"/>
            <a:lstStyle/>
            <a:p>
              <a:pPr lvl="0"/>
              <a:endParaRPr lang="en-UA"/>
            </a:p>
          </p:txBody>
        </p:sp>
        <p:sp>
          <p:nvSpPr>
            <p:cNvPr id="32" name="Freeform 31">
              <a:extLst>
                <a:ext uri="{FF2B5EF4-FFF2-40B4-BE49-F238E27FC236}">
                  <a16:creationId xmlns:a16="http://schemas.microsoft.com/office/drawing/2014/main" id="{51D165C3-F731-9C4D-8922-527749E52C24}"/>
                </a:ext>
              </a:extLst>
            </p:cNvPr>
            <p:cNvSpPr/>
            <p:nvPr/>
          </p:nvSpPr>
          <p:spPr>
            <a:xfrm>
              <a:off x="12325718" y="6307880"/>
              <a:ext cx="706068" cy="104332"/>
            </a:xfrm>
            <a:custGeom>
              <a:avLst/>
              <a:gdLst>
                <a:gd name="connsiteX0" fmla="*/ 36437 w 706068"/>
                <a:gd name="connsiteY0" fmla="*/ 0 h 104332"/>
                <a:gd name="connsiteX1" fmla="*/ 706069 w 706068"/>
                <a:gd name="connsiteY1" fmla="*/ 0 h 104332"/>
                <a:gd name="connsiteX2" fmla="*/ 706069 w 706068"/>
                <a:gd name="connsiteY2" fmla="*/ 104333 h 104332"/>
                <a:gd name="connsiteX3" fmla="*/ 0 w 706068"/>
                <a:gd name="connsiteY3" fmla="*/ 104333 h 104332"/>
                <a:gd name="connsiteX4" fmla="*/ 36437 w 706068"/>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068" h="104332">
                  <a:moveTo>
                    <a:pt x="36437" y="0"/>
                  </a:moveTo>
                  <a:lnTo>
                    <a:pt x="706069" y="0"/>
                  </a:lnTo>
                  <a:lnTo>
                    <a:pt x="706069" y="104333"/>
                  </a:lnTo>
                  <a:lnTo>
                    <a:pt x="0" y="104333"/>
                  </a:lnTo>
                  <a:lnTo>
                    <a:pt x="36437" y="0"/>
                  </a:lnTo>
                  <a:close/>
                </a:path>
              </a:pathLst>
            </a:custGeom>
            <a:grpFill/>
            <a:ln w="24384" cap="flat">
              <a:noFill/>
              <a:prstDash val="solid"/>
              <a:miter/>
            </a:ln>
          </p:spPr>
          <p:txBody>
            <a:bodyPr rtlCol="0" anchor="ctr"/>
            <a:lstStyle/>
            <a:p>
              <a:pPr lvl="0"/>
              <a:endParaRPr lang="en-UA"/>
            </a:p>
          </p:txBody>
        </p:sp>
        <p:sp>
          <p:nvSpPr>
            <p:cNvPr id="33" name="Freeform 32">
              <a:extLst>
                <a:ext uri="{FF2B5EF4-FFF2-40B4-BE49-F238E27FC236}">
                  <a16:creationId xmlns:a16="http://schemas.microsoft.com/office/drawing/2014/main" id="{08EDE9CD-C3EB-8149-A2BF-9F35BE157348}"/>
                </a:ext>
              </a:extLst>
            </p:cNvPr>
            <p:cNvSpPr/>
            <p:nvPr/>
          </p:nvSpPr>
          <p:spPr>
            <a:xfrm>
              <a:off x="12395279" y="6108700"/>
              <a:ext cx="636508" cy="104332"/>
            </a:xfrm>
            <a:custGeom>
              <a:avLst/>
              <a:gdLst>
                <a:gd name="connsiteX0" fmla="*/ 636508 w 636508"/>
                <a:gd name="connsiteY0" fmla="*/ 0 h 104332"/>
                <a:gd name="connsiteX1" fmla="*/ 636508 w 636508"/>
                <a:gd name="connsiteY1" fmla="*/ 104333 h 104332"/>
                <a:gd name="connsiteX2" fmla="*/ 0 w 636508"/>
                <a:gd name="connsiteY2" fmla="*/ 104333 h 104332"/>
                <a:gd name="connsiteX3" fmla="*/ 36431 w 636508"/>
                <a:gd name="connsiteY3" fmla="*/ 0 h 104332"/>
                <a:gd name="connsiteX4" fmla="*/ 636508 w 636508"/>
                <a:gd name="connsiteY4" fmla="*/ 0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508" h="104332">
                  <a:moveTo>
                    <a:pt x="636508" y="0"/>
                  </a:moveTo>
                  <a:lnTo>
                    <a:pt x="636508" y="104333"/>
                  </a:lnTo>
                  <a:lnTo>
                    <a:pt x="0" y="104333"/>
                  </a:lnTo>
                  <a:lnTo>
                    <a:pt x="36431" y="0"/>
                  </a:lnTo>
                  <a:lnTo>
                    <a:pt x="636508" y="0"/>
                  </a:lnTo>
                  <a:close/>
                </a:path>
              </a:pathLst>
            </a:custGeom>
            <a:grpFill/>
            <a:ln w="24384" cap="flat">
              <a:noFill/>
              <a:prstDash val="solid"/>
              <a:miter/>
            </a:ln>
          </p:spPr>
          <p:txBody>
            <a:bodyPr rtlCol="0" anchor="ctr"/>
            <a:lstStyle/>
            <a:p>
              <a:pPr lvl="0"/>
              <a:endParaRPr lang="en-UA"/>
            </a:p>
          </p:txBody>
        </p:sp>
        <p:sp>
          <p:nvSpPr>
            <p:cNvPr id="34" name="Freeform 33">
              <a:extLst>
                <a:ext uri="{FF2B5EF4-FFF2-40B4-BE49-F238E27FC236}">
                  <a16:creationId xmlns:a16="http://schemas.microsoft.com/office/drawing/2014/main" id="{B11772FF-21A6-B347-B9FD-B09D03AA9B83}"/>
                </a:ext>
              </a:extLst>
            </p:cNvPr>
            <p:cNvSpPr/>
            <p:nvPr/>
          </p:nvSpPr>
          <p:spPr>
            <a:xfrm>
              <a:off x="11355387" y="7502967"/>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35" name="Freeform 34">
              <a:extLst>
                <a:ext uri="{FF2B5EF4-FFF2-40B4-BE49-F238E27FC236}">
                  <a16:creationId xmlns:a16="http://schemas.microsoft.com/office/drawing/2014/main" id="{3173C31B-326F-8D4D-A1F1-17D9832D4ED2}"/>
                </a:ext>
              </a:extLst>
            </p:cNvPr>
            <p:cNvSpPr/>
            <p:nvPr/>
          </p:nvSpPr>
          <p:spPr>
            <a:xfrm>
              <a:off x="11355387" y="7303785"/>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36" name="Freeform 35">
              <a:extLst>
                <a:ext uri="{FF2B5EF4-FFF2-40B4-BE49-F238E27FC236}">
                  <a16:creationId xmlns:a16="http://schemas.microsoft.com/office/drawing/2014/main" id="{801C2881-5DC0-CC49-B709-16252BCC37CE}"/>
                </a:ext>
              </a:extLst>
            </p:cNvPr>
            <p:cNvSpPr/>
            <p:nvPr/>
          </p:nvSpPr>
          <p:spPr>
            <a:xfrm>
              <a:off x="11564936" y="7104603"/>
              <a:ext cx="314325" cy="104334"/>
            </a:xfrm>
            <a:custGeom>
              <a:avLst/>
              <a:gdLst>
                <a:gd name="connsiteX0" fmla="*/ 0 w 314325"/>
                <a:gd name="connsiteY0" fmla="*/ 0 h 104334"/>
                <a:gd name="connsiteX1" fmla="*/ 314326 w 314325"/>
                <a:gd name="connsiteY1" fmla="*/ 0 h 104334"/>
                <a:gd name="connsiteX2" fmla="*/ 314326 w 314325"/>
                <a:gd name="connsiteY2" fmla="*/ 104334 h 104334"/>
                <a:gd name="connsiteX3" fmla="*/ 0 w 314325"/>
                <a:gd name="connsiteY3" fmla="*/ 104334 h 104334"/>
              </a:gdLst>
              <a:ahLst/>
              <a:cxnLst>
                <a:cxn ang="0">
                  <a:pos x="connsiteX0" y="connsiteY0"/>
                </a:cxn>
                <a:cxn ang="0">
                  <a:pos x="connsiteX1" y="connsiteY1"/>
                </a:cxn>
                <a:cxn ang="0">
                  <a:pos x="connsiteX2" y="connsiteY2"/>
                </a:cxn>
                <a:cxn ang="0">
                  <a:pos x="connsiteX3" y="connsiteY3"/>
                </a:cxn>
              </a:cxnLst>
              <a:rect l="l" t="t" r="r" b="b"/>
              <a:pathLst>
                <a:path w="314325" h="104334">
                  <a:moveTo>
                    <a:pt x="0" y="0"/>
                  </a:moveTo>
                  <a:lnTo>
                    <a:pt x="314326" y="0"/>
                  </a:lnTo>
                  <a:lnTo>
                    <a:pt x="314326" y="104334"/>
                  </a:lnTo>
                  <a:lnTo>
                    <a:pt x="0" y="104334"/>
                  </a:lnTo>
                  <a:close/>
                </a:path>
              </a:pathLst>
            </a:custGeom>
            <a:grpFill/>
            <a:ln w="24384" cap="flat">
              <a:noFill/>
              <a:prstDash val="solid"/>
              <a:miter/>
            </a:ln>
          </p:spPr>
          <p:txBody>
            <a:bodyPr rtlCol="0" anchor="ctr"/>
            <a:lstStyle/>
            <a:p>
              <a:pPr lvl="0"/>
              <a:endParaRPr lang="en-UA"/>
            </a:p>
          </p:txBody>
        </p:sp>
        <p:sp>
          <p:nvSpPr>
            <p:cNvPr id="37" name="Freeform 36">
              <a:extLst>
                <a:ext uri="{FF2B5EF4-FFF2-40B4-BE49-F238E27FC236}">
                  <a16:creationId xmlns:a16="http://schemas.microsoft.com/office/drawing/2014/main" id="{9FC7C558-7BF8-CA45-AEE9-6A1A7CA84486}"/>
                </a:ext>
              </a:extLst>
            </p:cNvPr>
            <p:cNvSpPr/>
            <p:nvPr/>
          </p:nvSpPr>
          <p:spPr>
            <a:xfrm>
              <a:off x="11564936" y="6905423"/>
              <a:ext cx="314325" cy="104332"/>
            </a:xfrm>
            <a:custGeom>
              <a:avLst/>
              <a:gdLst>
                <a:gd name="connsiteX0" fmla="*/ 0 w 314325"/>
                <a:gd name="connsiteY0" fmla="*/ 0 h 104332"/>
                <a:gd name="connsiteX1" fmla="*/ 314326 w 314325"/>
                <a:gd name="connsiteY1" fmla="*/ 0 h 104332"/>
                <a:gd name="connsiteX2" fmla="*/ 314326 w 314325"/>
                <a:gd name="connsiteY2" fmla="*/ 104333 h 104332"/>
                <a:gd name="connsiteX3" fmla="*/ 0 w 31432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314325" h="104332">
                  <a:moveTo>
                    <a:pt x="0" y="0"/>
                  </a:moveTo>
                  <a:lnTo>
                    <a:pt x="314326" y="0"/>
                  </a:lnTo>
                  <a:lnTo>
                    <a:pt x="314326" y="104333"/>
                  </a:lnTo>
                  <a:lnTo>
                    <a:pt x="0" y="104333"/>
                  </a:lnTo>
                  <a:close/>
                </a:path>
              </a:pathLst>
            </a:custGeom>
            <a:grpFill/>
            <a:ln w="24384" cap="flat">
              <a:noFill/>
              <a:prstDash val="solid"/>
              <a:miter/>
            </a:ln>
          </p:spPr>
          <p:txBody>
            <a:bodyPr rtlCol="0" anchor="ctr"/>
            <a:lstStyle/>
            <a:p>
              <a:pPr lvl="0"/>
              <a:endParaRPr lang="en-UA"/>
            </a:p>
          </p:txBody>
        </p:sp>
        <p:sp>
          <p:nvSpPr>
            <p:cNvPr id="38" name="Freeform 37">
              <a:extLst>
                <a:ext uri="{FF2B5EF4-FFF2-40B4-BE49-F238E27FC236}">
                  <a16:creationId xmlns:a16="http://schemas.microsoft.com/office/drawing/2014/main" id="{BA37CF4A-D429-BB4C-A2C8-649961DE21D1}"/>
                </a:ext>
              </a:extLst>
            </p:cNvPr>
            <p:cNvSpPr/>
            <p:nvPr/>
          </p:nvSpPr>
          <p:spPr>
            <a:xfrm>
              <a:off x="12256161" y="6507061"/>
              <a:ext cx="566076" cy="104332"/>
            </a:xfrm>
            <a:custGeom>
              <a:avLst/>
              <a:gdLst>
                <a:gd name="connsiteX0" fmla="*/ 566077 w 566076"/>
                <a:gd name="connsiteY0" fmla="*/ 104333 h 104332"/>
                <a:gd name="connsiteX1" fmla="*/ 0 w 566076"/>
                <a:gd name="connsiteY1" fmla="*/ 104333 h 104332"/>
                <a:gd name="connsiteX2" fmla="*/ 36434 w 566076"/>
                <a:gd name="connsiteY2" fmla="*/ 0 h 104332"/>
                <a:gd name="connsiteX3" fmla="*/ 566077 w 566076"/>
                <a:gd name="connsiteY3" fmla="*/ 0 h 104332"/>
                <a:gd name="connsiteX4" fmla="*/ 566077 w 566076"/>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076" h="104332">
                  <a:moveTo>
                    <a:pt x="566077" y="104333"/>
                  </a:moveTo>
                  <a:lnTo>
                    <a:pt x="0" y="104333"/>
                  </a:lnTo>
                  <a:lnTo>
                    <a:pt x="36434" y="0"/>
                  </a:lnTo>
                  <a:lnTo>
                    <a:pt x="566077" y="0"/>
                  </a:lnTo>
                  <a:lnTo>
                    <a:pt x="566077" y="104333"/>
                  </a:lnTo>
                  <a:close/>
                </a:path>
              </a:pathLst>
            </a:custGeom>
            <a:grpFill/>
            <a:ln w="24384" cap="flat">
              <a:noFill/>
              <a:prstDash val="solid"/>
              <a:miter/>
            </a:ln>
          </p:spPr>
          <p:txBody>
            <a:bodyPr rtlCol="0" anchor="ctr"/>
            <a:lstStyle/>
            <a:p>
              <a:pPr lvl="0"/>
              <a:endParaRPr lang="en-UA"/>
            </a:p>
          </p:txBody>
        </p:sp>
        <p:sp>
          <p:nvSpPr>
            <p:cNvPr id="39" name="Freeform 38">
              <a:extLst>
                <a:ext uri="{FF2B5EF4-FFF2-40B4-BE49-F238E27FC236}">
                  <a16:creationId xmlns:a16="http://schemas.microsoft.com/office/drawing/2014/main" id="{B5E62710-898B-834A-9062-03BCDC90FAEF}"/>
                </a:ext>
              </a:extLst>
            </p:cNvPr>
            <p:cNvSpPr/>
            <p:nvPr/>
          </p:nvSpPr>
          <p:spPr>
            <a:xfrm>
              <a:off x="11564936" y="6706242"/>
              <a:ext cx="1257301" cy="104332"/>
            </a:xfrm>
            <a:custGeom>
              <a:avLst/>
              <a:gdLst>
                <a:gd name="connsiteX0" fmla="*/ 942975 w 1257301"/>
                <a:gd name="connsiteY0" fmla="*/ 8463 h 104332"/>
                <a:gd name="connsiteX1" fmla="*/ 909176 w 1257301"/>
                <a:gd name="connsiteY1" fmla="*/ 104333 h 104332"/>
                <a:gd name="connsiteX2" fmla="*/ 348128 w 1257301"/>
                <a:gd name="connsiteY2" fmla="*/ 104333 h 104332"/>
                <a:gd name="connsiteX3" fmla="*/ 314326 w 1257301"/>
                <a:gd name="connsiteY3" fmla="*/ 8455 h 104332"/>
                <a:gd name="connsiteX4" fmla="*/ 314326 w 1257301"/>
                <a:gd name="connsiteY4" fmla="*/ 104333 h 104332"/>
                <a:gd name="connsiteX5" fmla="*/ 0 w 1257301"/>
                <a:gd name="connsiteY5" fmla="*/ 104333 h 104332"/>
                <a:gd name="connsiteX6" fmla="*/ 0 w 1257301"/>
                <a:gd name="connsiteY6" fmla="*/ 0 h 104332"/>
                <a:gd name="connsiteX7" fmla="*/ 599200 w 1257301"/>
                <a:gd name="connsiteY7" fmla="*/ 0 h 104332"/>
                <a:gd name="connsiteX8" fmla="*/ 628652 w 1257301"/>
                <a:gd name="connsiteY8" fmla="*/ 84333 h 104332"/>
                <a:gd name="connsiteX9" fmla="*/ 658101 w 1257301"/>
                <a:gd name="connsiteY9" fmla="*/ 0 h 104332"/>
                <a:gd name="connsiteX10" fmla="*/ 1257301 w 1257301"/>
                <a:gd name="connsiteY10" fmla="*/ 0 h 104332"/>
                <a:gd name="connsiteX11" fmla="*/ 1257301 w 1257301"/>
                <a:gd name="connsiteY11" fmla="*/ 104333 h 104332"/>
                <a:gd name="connsiteX12" fmla="*/ 942975 w 1257301"/>
                <a:gd name="connsiteY12" fmla="*/ 104333 h 104332"/>
                <a:gd name="connsiteX13" fmla="*/ 942975 w 1257301"/>
                <a:gd name="connsiteY13" fmla="*/ 8463 h 10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57301" h="104332">
                  <a:moveTo>
                    <a:pt x="942975" y="8463"/>
                  </a:moveTo>
                  <a:lnTo>
                    <a:pt x="909176" y="104333"/>
                  </a:lnTo>
                  <a:lnTo>
                    <a:pt x="348128" y="104333"/>
                  </a:lnTo>
                  <a:lnTo>
                    <a:pt x="314326" y="8455"/>
                  </a:lnTo>
                  <a:lnTo>
                    <a:pt x="314326" y="104333"/>
                  </a:lnTo>
                  <a:lnTo>
                    <a:pt x="0" y="104333"/>
                  </a:lnTo>
                  <a:lnTo>
                    <a:pt x="0" y="0"/>
                  </a:lnTo>
                  <a:lnTo>
                    <a:pt x="599200" y="0"/>
                  </a:lnTo>
                  <a:lnTo>
                    <a:pt x="628652" y="84333"/>
                  </a:lnTo>
                  <a:lnTo>
                    <a:pt x="658101" y="0"/>
                  </a:lnTo>
                  <a:lnTo>
                    <a:pt x="1257301" y="0"/>
                  </a:lnTo>
                  <a:lnTo>
                    <a:pt x="1257301" y="104333"/>
                  </a:lnTo>
                  <a:lnTo>
                    <a:pt x="942975" y="104333"/>
                  </a:lnTo>
                  <a:lnTo>
                    <a:pt x="942975" y="8463"/>
                  </a:lnTo>
                  <a:close/>
                </a:path>
              </a:pathLst>
            </a:custGeom>
            <a:grpFill/>
            <a:ln w="24384" cap="flat">
              <a:noFill/>
              <a:prstDash val="solid"/>
              <a:miter/>
            </a:ln>
          </p:spPr>
          <p:txBody>
            <a:bodyPr rtlCol="0" anchor="ctr"/>
            <a:lstStyle/>
            <a:p>
              <a:pPr lvl="0"/>
              <a:endParaRPr lang="en-UA"/>
            </a:p>
          </p:txBody>
        </p:sp>
        <p:sp>
          <p:nvSpPr>
            <p:cNvPr id="40" name="Freeform 39">
              <a:extLst>
                <a:ext uri="{FF2B5EF4-FFF2-40B4-BE49-F238E27FC236}">
                  <a16:creationId xmlns:a16="http://schemas.microsoft.com/office/drawing/2014/main" id="{6F41A8AC-E769-B84C-9B1B-68AD5B543534}"/>
                </a:ext>
              </a:extLst>
            </p:cNvPr>
            <p:cNvSpPr/>
            <p:nvPr/>
          </p:nvSpPr>
          <p:spPr>
            <a:xfrm>
              <a:off x="12507911" y="6905423"/>
              <a:ext cx="314325" cy="104332"/>
            </a:xfrm>
            <a:custGeom>
              <a:avLst/>
              <a:gdLst>
                <a:gd name="connsiteX0" fmla="*/ 0 w 314325"/>
                <a:gd name="connsiteY0" fmla="*/ 0 h 104332"/>
                <a:gd name="connsiteX1" fmla="*/ 314326 w 314325"/>
                <a:gd name="connsiteY1" fmla="*/ 0 h 104332"/>
                <a:gd name="connsiteX2" fmla="*/ 314326 w 314325"/>
                <a:gd name="connsiteY2" fmla="*/ 104333 h 104332"/>
                <a:gd name="connsiteX3" fmla="*/ 0 w 31432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314325" h="104332">
                  <a:moveTo>
                    <a:pt x="0" y="0"/>
                  </a:moveTo>
                  <a:lnTo>
                    <a:pt x="314326" y="0"/>
                  </a:lnTo>
                  <a:lnTo>
                    <a:pt x="314326" y="104333"/>
                  </a:lnTo>
                  <a:lnTo>
                    <a:pt x="0" y="104333"/>
                  </a:lnTo>
                  <a:close/>
                </a:path>
              </a:pathLst>
            </a:custGeom>
            <a:grpFill/>
            <a:ln w="24384" cap="flat">
              <a:noFill/>
              <a:prstDash val="solid"/>
              <a:miter/>
            </a:ln>
          </p:spPr>
          <p:txBody>
            <a:bodyPr rtlCol="0" anchor="ctr"/>
            <a:lstStyle/>
            <a:p>
              <a:pPr lvl="0"/>
              <a:endParaRPr lang="en-UA"/>
            </a:p>
          </p:txBody>
        </p:sp>
        <p:sp>
          <p:nvSpPr>
            <p:cNvPr id="41" name="Freeform 40">
              <a:extLst>
                <a:ext uri="{FF2B5EF4-FFF2-40B4-BE49-F238E27FC236}">
                  <a16:creationId xmlns:a16="http://schemas.microsoft.com/office/drawing/2014/main" id="{9BCDB852-E60B-6E48-8D06-6A9AD0561C76}"/>
                </a:ext>
              </a:extLst>
            </p:cNvPr>
            <p:cNvSpPr/>
            <p:nvPr/>
          </p:nvSpPr>
          <p:spPr>
            <a:xfrm>
              <a:off x="12507911" y="7104603"/>
              <a:ext cx="314325" cy="104334"/>
            </a:xfrm>
            <a:custGeom>
              <a:avLst/>
              <a:gdLst>
                <a:gd name="connsiteX0" fmla="*/ 0 w 314325"/>
                <a:gd name="connsiteY0" fmla="*/ 0 h 104334"/>
                <a:gd name="connsiteX1" fmla="*/ 314326 w 314325"/>
                <a:gd name="connsiteY1" fmla="*/ 0 h 104334"/>
                <a:gd name="connsiteX2" fmla="*/ 314326 w 314325"/>
                <a:gd name="connsiteY2" fmla="*/ 104334 h 104334"/>
                <a:gd name="connsiteX3" fmla="*/ 0 w 314325"/>
                <a:gd name="connsiteY3" fmla="*/ 104334 h 104334"/>
              </a:gdLst>
              <a:ahLst/>
              <a:cxnLst>
                <a:cxn ang="0">
                  <a:pos x="connsiteX0" y="connsiteY0"/>
                </a:cxn>
                <a:cxn ang="0">
                  <a:pos x="connsiteX1" y="connsiteY1"/>
                </a:cxn>
                <a:cxn ang="0">
                  <a:pos x="connsiteX2" y="connsiteY2"/>
                </a:cxn>
                <a:cxn ang="0">
                  <a:pos x="connsiteX3" y="connsiteY3"/>
                </a:cxn>
              </a:cxnLst>
              <a:rect l="l" t="t" r="r" b="b"/>
              <a:pathLst>
                <a:path w="314325" h="104334">
                  <a:moveTo>
                    <a:pt x="0" y="0"/>
                  </a:moveTo>
                  <a:lnTo>
                    <a:pt x="314326" y="0"/>
                  </a:lnTo>
                  <a:lnTo>
                    <a:pt x="314326" y="104334"/>
                  </a:lnTo>
                  <a:lnTo>
                    <a:pt x="0" y="104334"/>
                  </a:lnTo>
                  <a:close/>
                </a:path>
              </a:pathLst>
            </a:custGeom>
            <a:grpFill/>
            <a:ln w="24384" cap="flat">
              <a:noFill/>
              <a:prstDash val="solid"/>
              <a:miter/>
            </a:ln>
          </p:spPr>
          <p:txBody>
            <a:bodyPr rtlCol="0" anchor="ctr"/>
            <a:lstStyle/>
            <a:p>
              <a:pPr lvl="0"/>
              <a:endParaRPr lang="en-UA"/>
            </a:p>
          </p:txBody>
        </p:sp>
        <p:sp>
          <p:nvSpPr>
            <p:cNvPr id="42" name="Freeform 41">
              <a:extLst>
                <a:ext uri="{FF2B5EF4-FFF2-40B4-BE49-F238E27FC236}">
                  <a16:creationId xmlns:a16="http://schemas.microsoft.com/office/drawing/2014/main" id="{890FA39D-42F1-1043-A6FC-31174087CACF}"/>
                </a:ext>
              </a:extLst>
            </p:cNvPr>
            <p:cNvSpPr/>
            <p:nvPr/>
          </p:nvSpPr>
          <p:spPr>
            <a:xfrm>
              <a:off x="12507911" y="7303785"/>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43" name="Freeform 42">
              <a:extLst>
                <a:ext uri="{FF2B5EF4-FFF2-40B4-BE49-F238E27FC236}">
                  <a16:creationId xmlns:a16="http://schemas.microsoft.com/office/drawing/2014/main" id="{66A1D3CC-8F43-A64D-A519-ABAFF76467BD}"/>
                </a:ext>
              </a:extLst>
            </p:cNvPr>
            <p:cNvSpPr/>
            <p:nvPr/>
          </p:nvSpPr>
          <p:spPr>
            <a:xfrm>
              <a:off x="12507911" y="7502967"/>
              <a:ext cx="523875" cy="104332"/>
            </a:xfrm>
            <a:custGeom>
              <a:avLst/>
              <a:gdLst>
                <a:gd name="connsiteX0" fmla="*/ 0 w 523875"/>
                <a:gd name="connsiteY0" fmla="*/ 0 h 104332"/>
                <a:gd name="connsiteX1" fmla="*/ 523876 w 523875"/>
                <a:gd name="connsiteY1" fmla="*/ 0 h 104332"/>
                <a:gd name="connsiteX2" fmla="*/ 523876 w 523875"/>
                <a:gd name="connsiteY2" fmla="*/ 104333 h 104332"/>
                <a:gd name="connsiteX3" fmla="*/ 0 w 523875"/>
                <a:gd name="connsiteY3" fmla="*/ 104333 h 104332"/>
              </a:gdLst>
              <a:ahLst/>
              <a:cxnLst>
                <a:cxn ang="0">
                  <a:pos x="connsiteX0" y="connsiteY0"/>
                </a:cxn>
                <a:cxn ang="0">
                  <a:pos x="connsiteX1" y="connsiteY1"/>
                </a:cxn>
                <a:cxn ang="0">
                  <a:pos x="connsiteX2" y="connsiteY2"/>
                </a:cxn>
                <a:cxn ang="0">
                  <a:pos x="connsiteX3" y="connsiteY3"/>
                </a:cxn>
              </a:cxnLst>
              <a:rect l="l" t="t" r="r" b="b"/>
              <a:pathLst>
                <a:path w="523875" h="104332">
                  <a:moveTo>
                    <a:pt x="0" y="0"/>
                  </a:moveTo>
                  <a:lnTo>
                    <a:pt x="523876" y="0"/>
                  </a:lnTo>
                  <a:lnTo>
                    <a:pt x="523876" y="104333"/>
                  </a:lnTo>
                  <a:lnTo>
                    <a:pt x="0" y="104333"/>
                  </a:lnTo>
                  <a:close/>
                </a:path>
              </a:pathLst>
            </a:custGeom>
            <a:grpFill/>
            <a:ln w="24384" cap="flat">
              <a:noFill/>
              <a:prstDash val="solid"/>
              <a:miter/>
            </a:ln>
          </p:spPr>
          <p:txBody>
            <a:bodyPr rtlCol="0" anchor="ctr"/>
            <a:lstStyle/>
            <a:p>
              <a:pPr lvl="0"/>
              <a:endParaRPr lang="en-UA"/>
            </a:p>
          </p:txBody>
        </p:sp>
        <p:sp>
          <p:nvSpPr>
            <p:cNvPr id="44" name="Freeform 43">
              <a:extLst>
                <a:ext uri="{FF2B5EF4-FFF2-40B4-BE49-F238E27FC236}">
                  <a16:creationId xmlns:a16="http://schemas.microsoft.com/office/drawing/2014/main" id="{9B2B4CFC-06D8-2047-8D52-DB591ADE1661}"/>
                </a:ext>
              </a:extLst>
            </p:cNvPr>
            <p:cNvSpPr/>
            <p:nvPr/>
          </p:nvSpPr>
          <p:spPr>
            <a:xfrm>
              <a:off x="11355387" y="6307880"/>
              <a:ext cx="706068" cy="104332"/>
            </a:xfrm>
            <a:custGeom>
              <a:avLst/>
              <a:gdLst>
                <a:gd name="connsiteX0" fmla="*/ 3 w 706068"/>
                <a:gd name="connsiteY0" fmla="*/ 104333 h 104332"/>
                <a:gd name="connsiteX1" fmla="*/ 0 w 706068"/>
                <a:gd name="connsiteY1" fmla="*/ 0 h 104332"/>
                <a:gd name="connsiteX2" fmla="*/ 669635 w 706068"/>
                <a:gd name="connsiteY2" fmla="*/ 0 h 104332"/>
                <a:gd name="connsiteX3" fmla="*/ 706069 w 706068"/>
                <a:gd name="connsiteY3" fmla="*/ 104333 h 104332"/>
                <a:gd name="connsiteX4" fmla="*/ 3 w 706068"/>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068" h="104332">
                  <a:moveTo>
                    <a:pt x="3" y="104333"/>
                  </a:moveTo>
                  <a:lnTo>
                    <a:pt x="0" y="0"/>
                  </a:lnTo>
                  <a:lnTo>
                    <a:pt x="669635" y="0"/>
                  </a:lnTo>
                  <a:lnTo>
                    <a:pt x="706069" y="104333"/>
                  </a:lnTo>
                  <a:lnTo>
                    <a:pt x="3" y="104333"/>
                  </a:lnTo>
                  <a:close/>
                </a:path>
              </a:pathLst>
            </a:custGeom>
            <a:grpFill/>
            <a:ln w="24384" cap="flat">
              <a:noFill/>
              <a:prstDash val="solid"/>
              <a:miter/>
            </a:ln>
          </p:spPr>
          <p:txBody>
            <a:bodyPr rtlCol="0" anchor="ctr"/>
            <a:lstStyle/>
            <a:p>
              <a:pPr lvl="0"/>
              <a:endParaRPr lang="en-UA"/>
            </a:p>
          </p:txBody>
        </p:sp>
        <p:sp>
          <p:nvSpPr>
            <p:cNvPr id="45" name="Freeform 44">
              <a:extLst>
                <a:ext uri="{FF2B5EF4-FFF2-40B4-BE49-F238E27FC236}">
                  <a16:creationId xmlns:a16="http://schemas.microsoft.com/office/drawing/2014/main" id="{5F37EC19-2F6F-F548-AE14-1FB346E400AD}"/>
                </a:ext>
              </a:extLst>
            </p:cNvPr>
            <p:cNvSpPr/>
            <p:nvPr/>
          </p:nvSpPr>
          <p:spPr>
            <a:xfrm>
              <a:off x="11355387" y="6108700"/>
              <a:ext cx="636511" cy="104332"/>
            </a:xfrm>
            <a:custGeom>
              <a:avLst/>
              <a:gdLst>
                <a:gd name="connsiteX0" fmla="*/ 3 w 636511"/>
                <a:gd name="connsiteY0" fmla="*/ 104333 h 104332"/>
                <a:gd name="connsiteX1" fmla="*/ 0 w 636511"/>
                <a:gd name="connsiteY1" fmla="*/ 0 h 104332"/>
                <a:gd name="connsiteX2" fmla="*/ 600074 w 636511"/>
                <a:gd name="connsiteY2" fmla="*/ 0 h 104332"/>
                <a:gd name="connsiteX3" fmla="*/ 636511 w 636511"/>
                <a:gd name="connsiteY3" fmla="*/ 104333 h 104332"/>
                <a:gd name="connsiteX4" fmla="*/ 3 w 636511"/>
                <a:gd name="connsiteY4" fmla="*/ 104333 h 104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511" h="104332">
                  <a:moveTo>
                    <a:pt x="3" y="104333"/>
                  </a:moveTo>
                  <a:lnTo>
                    <a:pt x="0" y="0"/>
                  </a:lnTo>
                  <a:lnTo>
                    <a:pt x="600074" y="0"/>
                  </a:lnTo>
                  <a:lnTo>
                    <a:pt x="636511" y="104333"/>
                  </a:lnTo>
                  <a:lnTo>
                    <a:pt x="3" y="104333"/>
                  </a:lnTo>
                  <a:close/>
                </a:path>
              </a:pathLst>
            </a:custGeom>
            <a:grpFill/>
            <a:ln w="24384" cap="flat">
              <a:noFill/>
              <a:prstDash val="solid"/>
              <a:miter/>
            </a:ln>
          </p:spPr>
          <p:txBody>
            <a:bodyPr rtlCol="0" anchor="ctr"/>
            <a:lstStyle/>
            <a:p>
              <a:pPr lvl="0"/>
              <a:endParaRPr lang="en-UA"/>
            </a:p>
          </p:txBody>
        </p:sp>
      </p:grpSp>
      <p:sp>
        <p:nvSpPr>
          <p:cNvPr id="46" name="Rectangle 45">
            <a:extLst>
              <a:ext uri="{FF2B5EF4-FFF2-40B4-BE49-F238E27FC236}">
                <a16:creationId xmlns:a16="http://schemas.microsoft.com/office/drawing/2014/main" id="{6C826B1A-71E4-404C-9463-3A9ADF91E804}"/>
              </a:ext>
            </a:extLst>
          </p:cNvPr>
          <p:cNvSpPr/>
          <p:nvPr userDrawn="1"/>
        </p:nvSpPr>
        <p:spPr bwMode="auto">
          <a:xfrm>
            <a:off x="0" y="13075920"/>
            <a:ext cx="24387175" cy="640080"/>
          </a:xfrm>
          <a:prstGeom prst="rect">
            <a:avLst/>
          </a:prstGeom>
          <a:solidFill>
            <a:schemeClr val="tx1"/>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rgbClr val="F4F4F4"/>
              </a:solidFill>
              <a:effectLst/>
              <a:latin typeface="+mn-lt"/>
            </a:endParaRPr>
          </a:p>
        </p:txBody>
      </p:sp>
      <p:sp>
        <p:nvSpPr>
          <p:cNvPr id="47" name="Slide Number">
            <a:extLst>
              <a:ext uri="{FF2B5EF4-FFF2-40B4-BE49-F238E27FC236}">
                <a16:creationId xmlns:a16="http://schemas.microsoft.com/office/drawing/2014/main" id="{BB5109A4-2E91-0043-B42A-4C5DC52E05FC}"/>
              </a:ext>
            </a:extLst>
          </p:cNvP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 name="Footer Placeholder 1">
            <a:extLst>
              <a:ext uri="{FF2B5EF4-FFF2-40B4-BE49-F238E27FC236}">
                <a16:creationId xmlns:a16="http://schemas.microsoft.com/office/drawing/2014/main" id="{DE75E1FF-FC12-A140-BF2B-4C3052F0ECBE}"/>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120670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7" name="Slide Number"/>
          <p:cNvSpPr txBox="1">
            <a:spLocks noGrp="1"/>
          </p:cNvSpPr>
          <p:nvPr>
            <p:ph type="sldNum" sz="quarter" idx="2"/>
          </p:nvPr>
        </p:nvSpPr>
        <p:spPr>
          <a:xfrm>
            <a:off x="23541592" y="13272850"/>
            <a:ext cx="270908" cy="246221"/>
          </a:xfrm>
          <a:prstGeom prst="rect">
            <a:avLst/>
          </a:prstGeom>
          <a:ln w="12700">
            <a:miter lim="400000"/>
          </a:ln>
        </p:spPr>
        <p:txBody>
          <a:bodyPr wrap="none" lIns="0" tIns="0" rIns="0" bIns="0" anchor="b" anchorCtr="0">
            <a:spAutoFit/>
          </a:bodyPr>
          <a:lstStyle>
            <a:lvl1pPr algn="r">
              <a:defRPr sz="1600" b="0" i="0">
                <a:solidFill>
                  <a:srgbClr val="F4F4F4"/>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48" name="Title Text"/>
          <p:cNvSpPr txBox="1">
            <a:spLocks noGrp="1"/>
          </p:cNvSpPr>
          <p:nvPr>
            <p:ph type="title"/>
          </p:nvPr>
        </p:nvSpPr>
        <p:spPr>
          <a:xfrm>
            <a:off x="576072" y="488390"/>
            <a:ext cx="22590125" cy="2651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rPr dirty="0"/>
              <a:t>Title Text</a:t>
            </a:r>
          </a:p>
        </p:txBody>
      </p:sp>
      <p:sp>
        <p:nvSpPr>
          <p:cNvPr id="49" name="Body Level One…"/>
          <p:cNvSpPr txBox="1">
            <a:spLocks noGrp="1"/>
          </p:cNvSpPr>
          <p:nvPr>
            <p:ph type="body" idx="1"/>
          </p:nvPr>
        </p:nvSpPr>
        <p:spPr>
          <a:xfrm>
            <a:off x="574675" y="3314873"/>
            <a:ext cx="22590125" cy="86693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rPr dirty="0"/>
              <a:t>Body Level One</a:t>
            </a:r>
          </a:p>
          <a:p>
            <a:pPr lvl="1"/>
            <a:r>
              <a:rPr dirty="0"/>
              <a:t>Body Level Two</a:t>
            </a:r>
          </a:p>
          <a:p>
            <a:pPr lvl="2"/>
            <a:r>
              <a:rPr dirty="0"/>
              <a:t>Body Level Three</a:t>
            </a:r>
          </a:p>
          <a:p>
            <a:pPr lvl="3"/>
            <a:r>
              <a:rPr dirty="0"/>
              <a:t>Body Level Four</a:t>
            </a:r>
          </a:p>
        </p:txBody>
      </p:sp>
      <p:sp>
        <p:nvSpPr>
          <p:cNvPr id="2" name="Footer Placeholder 1">
            <a:extLst>
              <a:ext uri="{FF2B5EF4-FFF2-40B4-BE49-F238E27FC236}">
                <a16:creationId xmlns:a16="http://schemas.microsoft.com/office/drawing/2014/main" id="{59EB465A-FE7F-6B71-D716-1673174BBF59}"/>
              </a:ext>
            </a:extLst>
          </p:cNvPr>
          <p:cNvSpPr>
            <a:spLocks noGrp="1"/>
          </p:cNvSpPr>
          <p:nvPr>
            <p:ph type="ftr" sz="quarter" idx="3"/>
          </p:nvPr>
        </p:nvSpPr>
        <p:spPr>
          <a:xfrm>
            <a:off x="568324" y="13272850"/>
            <a:ext cx="4956176" cy="246221"/>
          </a:xfrm>
          <a:prstGeom prst="rect">
            <a:avLst/>
          </a:prstGeom>
        </p:spPr>
        <p:txBody>
          <a:bodyPr vert="horz" lIns="0" tIns="0" rIns="0" bIns="0" rtlCol="0" anchor="b">
            <a:noAutofit/>
          </a:bodyPr>
          <a:lstStyle>
            <a:lvl1pPr algn="l">
              <a:defRPr sz="1600" b="0" i="0">
                <a:solidFill>
                  <a:srgbClr val="F4F4F4"/>
                </a:solidFill>
                <a:latin typeface="IBM Plex Sans" panose="020B0503050203000203" pitchFamily="34" charset="0"/>
              </a:defRPr>
            </a:lvl1pPr>
          </a:lstStyle>
          <a:p>
            <a:r>
              <a:rPr lang="en-US" dirty="0"/>
              <a:t>IBM</a:t>
            </a:r>
            <a:r>
              <a:rPr lang="uk-UA" dirty="0"/>
              <a:t> </a:t>
            </a:r>
            <a:r>
              <a:rPr lang="en-US" dirty="0"/>
              <a:t>TechXchange | © 2026 IBM Corporation</a:t>
            </a:r>
          </a:p>
        </p:txBody>
      </p:sp>
    </p:spTree>
    <p:extLst>
      <p:ext uri="{BB962C8B-B14F-4D97-AF65-F5344CB8AC3E}">
        <p14:creationId xmlns:p14="http://schemas.microsoft.com/office/powerpoint/2010/main" val="3669031262"/>
      </p:ext>
    </p:extLst>
  </p:cSld>
  <p:clrMap bg1="dk1" tx1="lt1" bg2="dk2" tx2="lt2" accent1="accent1" accent2="accent2" accent3="accent3" accent4="accent4" accent5="accent5" accent6="accent6" hlink="hlink" folHlink="folHlink"/>
  <p:sldLayoutIdLst>
    <p:sldLayoutId id="2147484014" r:id="rId1"/>
    <p:sldLayoutId id="2147484036" r:id="rId2"/>
    <p:sldLayoutId id="2147484042" r:id="rId3"/>
    <p:sldLayoutId id="2147484047" r:id="rId4"/>
    <p:sldLayoutId id="2147484049" r:id="rId5"/>
    <p:sldLayoutId id="2147484021" r:id="rId6"/>
    <p:sldLayoutId id="2147484046" r:id="rId7"/>
    <p:sldLayoutId id="2147484051" r:id="rId8"/>
    <p:sldLayoutId id="2147484045" r:id="rId9"/>
    <p:sldLayoutId id="2147483910" r:id="rId10"/>
    <p:sldLayoutId id="2147483909" r:id="rId11"/>
    <p:sldLayoutId id="2147484031" r:id="rId12"/>
    <p:sldLayoutId id="2147484032" r:id="rId13"/>
    <p:sldLayoutId id="2147484012" r:id="rId14"/>
    <p:sldLayoutId id="2147483979" r:id="rId15"/>
    <p:sldLayoutId id="2147483983" r:id="rId16"/>
    <p:sldLayoutId id="2147483982" r:id="rId17"/>
    <p:sldLayoutId id="2147483984" r:id="rId18"/>
    <p:sldLayoutId id="2147483985" r:id="rId19"/>
    <p:sldLayoutId id="2147483986" r:id="rId20"/>
    <p:sldLayoutId id="2147483916" r:id="rId21"/>
    <p:sldLayoutId id="2147484063" r:id="rId22"/>
    <p:sldLayoutId id="2147483972" r:id="rId23"/>
    <p:sldLayoutId id="2147483975" r:id="rId24"/>
    <p:sldLayoutId id="2147483978" r:id="rId25"/>
    <p:sldLayoutId id="2147484065" r:id="rId26"/>
    <p:sldLayoutId id="2147484018" r:id="rId27"/>
    <p:sldLayoutId id="2147484020" r:id="rId28"/>
    <p:sldLayoutId id="2147484029" r:id="rId29"/>
    <p:sldLayoutId id="2147484044" r:id="rId30"/>
    <p:sldLayoutId id="2147484030" r:id="rId31"/>
    <p:sldLayoutId id="2147483991" r:id="rId32"/>
    <p:sldLayoutId id="2147483934" r:id="rId33"/>
    <p:sldLayoutId id="2147483998" r:id="rId34"/>
    <p:sldLayoutId id="2147484010" r:id="rId35"/>
    <p:sldLayoutId id="2147483936" r:id="rId36"/>
    <p:sldLayoutId id="2147484053" r:id="rId37"/>
    <p:sldLayoutId id="2147484054" r:id="rId38"/>
    <p:sldLayoutId id="2147484056" r:id="rId39"/>
    <p:sldLayoutId id="2147484057" r:id="rId40"/>
    <p:sldLayoutId id="2147484022" r:id="rId41"/>
    <p:sldLayoutId id="2147484035" r:id="rId42"/>
    <p:sldLayoutId id="2147484024" r:id="rId43"/>
    <p:sldLayoutId id="2147484028" r:id="rId44"/>
    <p:sldLayoutId id="2147483912" r:id="rId45"/>
    <p:sldLayoutId id="2147483968" r:id="rId46"/>
    <p:sldLayoutId id="2147483970" r:id="rId47"/>
    <p:sldLayoutId id="2147484064" r:id="rId48"/>
    <p:sldLayoutId id="2147484026" r:id="rId49"/>
    <p:sldLayoutId id="2147483943" r:id="rId50"/>
    <p:sldLayoutId id="2147483938" r:id="rId51"/>
    <p:sldLayoutId id="2147484011" r:id="rId52"/>
    <p:sldLayoutId id="2147484058" r:id="rId53"/>
    <p:sldLayoutId id="2147484008" r:id="rId54"/>
    <p:sldLayoutId id="2147484061" r:id="rId55"/>
    <p:sldLayoutId id="2147483941" r:id="rId56"/>
    <p:sldLayoutId id="2147484062" r:id="rId57"/>
    <p:sldLayoutId id="2147484066" r:id="rId58"/>
    <p:sldLayoutId id="2147484067" r:id="rId5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chemeClr val="tx1"/>
          </a:solidFill>
          <a:uFillTx/>
          <a:latin typeface="+mj-lt"/>
          <a:ea typeface="+mj-ea"/>
          <a:cs typeface="+mj-cs"/>
          <a:sym typeface="IBM Plex Sans Light"/>
        </a:defRPr>
      </a:lvl1pPr>
      <a:lvl2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2pPr>
      <a:lvl3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3pPr>
      <a:lvl4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4pPr>
      <a:lvl5pPr marL="0" marR="0" indent="0"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5pPr>
      <a:lvl6pPr marL="0" marR="0" indent="362568"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6pPr>
      <a:lvl7pPr marL="0" marR="0" indent="725139"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7pPr>
      <a:lvl8pPr marL="0" marR="0" indent="1087706"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8pPr>
      <a:lvl9pPr marL="0" marR="0" indent="1450276" algn="l" defTabSz="2438400" rtl="0" eaLnBrk="1" latinLnBrk="0" hangingPunct="1">
        <a:lnSpc>
          <a:spcPct val="90000"/>
        </a:lnSpc>
        <a:spcBef>
          <a:spcPts val="0"/>
        </a:spcBef>
        <a:spcAft>
          <a:spcPts val="0"/>
        </a:spcAft>
        <a:buClrTx/>
        <a:buSzTx/>
        <a:buFontTx/>
        <a:buNone/>
        <a:tabLst/>
        <a:defRPr sz="6400" b="0" i="0" u="none" strike="noStrike" cap="none" spc="0" baseline="0">
          <a:solidFill>
            <a:srgbClr val="000000"/>
          </a:solidFill>
          <a:uFillTx/>
          <a:latin typeface="+mj-lt"/>
          <a:ea typeface="+mj-ea"/>
          <a:cs typeface="+mj-cs"/>
          <a:sym typeface="IBM Plex Sans Light"/>
        </a:defRPr>
      </a:lvl9pPr>
    </p:titleStyle>
    <p:bodyStyle>
      <a:lvl1pPr marL="0" marR="0" indent="0" algn="l" defTabSz="2438400" rtl="0" eaLnBrk="1" latinLnBrk="0" hangingPunct="1">
        <a:lnSpc>
          <a:spcPct val="110000"/>
        </a:lnSpc>
        <a:spcBef>
          <a:spcPts val="0"/>
        </a:spcBef>
        <a:spcAft>
          <a:spcPts val="0"/>
        </a:spcAft>
        <a:buClrTx/>
        <a:buSzTx/>
        <a:buFontTx/>
        <a:buNone/>
        <a:tabLst/>
        <a:defRPr sz="3600" b="0" i="0" u="none" strike="noStrike" cap="none" spc="0" baseline="0">
          <a:solidFill>
            <a:schemeClr val="tx1"/>
          </a:solidFill>
          <a:uFillTx/>
          <a:latin typeface="+mj-lt"/>
          <a:ea typeface="+mj-ea"/>
          <a:cs typeface="+mj-cs"/>
          <a:sym typeface="IBM Plex Sans Light"/>
        </a:defRPr>
      </a:lvl1pPr>
      <a:lvl2pPr marL="329184"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2pPr>
      <a:lvl3pPr marL="658368" marR="0" indent="-329184" algn="l" defTabSz="2438400" rtl="0" eaLnBrk="1" latinLnBrk="0" hangingPunct="1">
        <a:lnSpc>
          <a:spcPct val="110000"/>
        </a:lnSpc>
        <a:spcBef>
          <a:spcPts val="0"/>
        </a:spcBef>
        <a:spcAft>
          <a:spcPts val="0"/>
        </a:spcAft>
        <a:buClrTx/>
        <a:buSzPct val="100000"/>
        <a:buFontTx/>
        <a:buChar char="•"/>
        <a:tabLst/>
        <a:defRPr sz="3600" b="0" i="0" u="none" strike="noStrike" cap="none" spc="0" baseline="0">
          <a:solidFill>
            <a:schemeClr val="tx1"/>
          </a:solidFill>
          <a:uFillTx/>
          <a:latin typeface="+mj-lt"/>
          <a:ea typeface="+mj-ea"/>
          <a:cs typeface="+mj-cs"/>
          <a:sym typeface="IBM Plex Sans Light"/>
        </a:defRPr>
      </a:lvl3pPr>
      <a:lvl4pPr marL="987552"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4pPr>
      <a:lvl5pPr marL="1143000" marR="0" indent="-457200" algn="l" defTabSz="2438400" rtl="0" eaLnBrk="1" latinLnBrk="0" hangingPunct="1">
        <a:lnSpc>
          <a:spcPct val="110000"/>
        </a:lnSpc>
        <a:spcBef>
          <a:spcPts val="2900"/>
        </a:spcBef>
        <a:spcAft>
          <a:spcPts val="0"/>
        </a:spcAft>
        <a:buClrTx/>
        <a:buSzPct val="100000"/>
        <a:buFont typeface="Arial" panose="020B0604020202020204" pitchFamily="34" charset="0"/>
        <a:buChar char="•"/>
        <a:tabLst/>
        <a:defRPr sz="3600" b="0" i="0" u="none" strike="noStrike" cap="none" spc="0" baseline="0">
          <a:solidFill>
            <a:srgbClr val="000000"/>
          </a:solidFill>
          <a:uFillTx/>
          <a:latin typeface="+mj-lt"/>
          <a:ea typeface="+mj-ea"/>
          <a:cs typeface="+mj-cs"/>
          <a:sym typeface="IBM Plex Sans Light"/>
        </a:defRPr>
      </a:lvl5pPr>
      <a:lvl6pPr marL="184306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6pPr>
      <a:lvl7pPr marL="2205631"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7pPr>
      <a:lvl8pPr marL="256820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8pPr>
      <a:lvl9pPr marL="2930769"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9pPr>
    </p:bodyStyle>
    <p:otherStyle>
      <a:lvl1pPr marL="0" marR="0" indent="0"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1pPr>
      <a:lvl2pPr marL="0" marR="0" indent="342991"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2pPr>
      <a:lvl3pPr marL="0" marR="0" indent="685982"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3pPr>
      <a:lvl4pPr marL="0" marR="0" indent="1028974"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4pPr>
      <a:lvl5pPr marL="0" marR="0" indent="1371965"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5pPr>
      <a:lvl6pPr marL="0" marR="0" indent="1714956"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6pPr>
      <a:lvl7pPr marL="0" marR="0" indent="2057948"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7pPr>
      <a:lvl8pPr marL="0" marR="0" indent="2400940"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8pPr>
      <a:lvl9pPr marL="0" marR="0" indent="2743931" algn="r" defTabSz="1829287" rtl="0" eaLnBrk="1" latinLnBrk="0" hangingPunct="1">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IBM Plex Sans"/>
        </a:defRPr>
      </a:lvl9pPr>
    </p:otherStyle>
  </p:txStyles>
  <p:extLst>
    <p:ext uri="{27BBF7A9-308A-43DC-89C8-2F10F3537804}">
      <p15:sldGuideLst xmlns:p15="http://schemas.microsoft.com/office/powerpoint/2012/main">
        <p15:guide id="1" orient="horz" pos="4320">
          <p15:clr>
            <a:srgbClr val="0F62FE"/>
          </p15:clr>
        </p15:guide>
        <p15:guide id="3" pos="364">
          <p15:clr>
            <a:srgbClr val="EE5396"/>
          </p15:clr>
        </p15:guide>
        <p15:guide id="4" pos="3840">
          <p15:clr>
            <a:srgbClr val="0F62FE"/>
          </p15:clr>
        </p15:guide>
        <p15:guide id="5" pos="1916">
          <p15:clr>
            <a:srgbClr val="EE5396"/>
          </p15:clr>
        </p15:guide>
        <p15:guide id="6" pos="5756">
          <p15:clr>
            <a:srgbClr val="EE5396"/>
          </p15:clr>
        </p15:guide>
        <p15:guide id="7" pos="7319">
          <p15:clr>
            <a:srgbClr val="EE5396"/>
          </p15:clr>
        </p15:guide>
        <p15:guide id="8" pos="8040">
          <p15:clr>
            <a:srgbClr val="EE5396"/>
          </p15:clr>
        </p15:guide>
        <p15:guide id="9" pos="4200">
          <p15:clr>
            <a:srgbClr val="EE5396"/>
          </p15:clr>
        </p15:guide>
        <p15:guide id="10" pos="3480">
          <p15:clr>
            <a:srgbClr val="EE5396"/>
          </p15:clr>
        </p15:guide>
        <p15:guide id="11" pos="9594">
          <p15:clr>
            <a:srgbClr val="EE5396"/>
          </p15:clr>
        </p15:guide>
        <p15:guide id="13" pos="11160">
          <p15:clr>
            <a:srgbClr val="EE5396"/>
          </p15:clr>
        </p15:guide>
        <p15:guide id="14" pos="11880">
          <p15:clr>
            <a:srgbClr val="EE5396"/>
          </p15:clr>
        </p15:guide>
        <p15:guide id="15" pos="13440">
          <p15:clr>
            <a:srgbClr val="EE5396"/>
          </p15:clr>
        </p15:guide>
        <p15:guide id="16" pos="14995">
          <p15:clr>
            <a:srgbClr val="EE5396"/>
          </p15:clr>
        </p15:guide>
        <p15:guide id="17" orient="horz" pos="2160">
          <p15:clr>
            <a:srgbClr val="0F62FE"/>
          </p15:clr>
        </p15:guide>
        <p15:guide id="19" orient="horz" pos="3240">
          <p15:clr>
            <a:srgbClr val="EE5396"/>
          </p15:clr>
        </p15:guide>
        <p15:guide id="20" orient="horz" pos="1056">
          <p15:clr>
            <a:srgbClr val="EE5396"/>
          </p15:clr>
        </p15:guide>
        <p15:guide id="21" orient="horz" pos="336" userDrawn="1">
          <p15:clr>
            <a:srgbClr val="EE5396"/>
          </p15:clr>
        </p15:guide>
        <p15:guide id="22" orient="horz" pos="5400">
          <p15:clr>
            <a:srgbClr val="EE5396"/>
          </p15:clr>
        </p15:guide>
        <p15:guide id="24" orient="horz" pos="7557">
          <p15:clr>
            <a:srgbClr val="EE5396"/>
          </p15:clr>
        </p15:guide>
        <p15:guide id="25" orient="horz" pos="8273">
          <p15:clr>
            <a:srgbClr val="EE5396"/>
          </p15:clr>
        </p15:guide>
        <p15:guide id="26" pos="7680">
          <p15:clr>
            <a:srgbClr val="0F62FE"/>
          </p15:clr>
        </p15:guide>
        <p15:guide id="27" pos="11520">
          <p15:clr>
            <a:srgbClr val="0F62FE"/>
          </p15:clr>
        </p15:guide>
        <p15:guide id="28" orient="horz" pos="6480">
          <p15:clr>
            <a:srgbClr val="0F62FE"/>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bm.com/legal/copyright-trademark"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ibm.biz/common-power"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www.ibm.com/training/certification/ibm-powervc-v22-administrator-specialty-S2112900" TargetMode="External"/><Relationship Id="rId2" Type="http://schemas.openxmlformats.org/officeDocument/2006/relationships/hyperlink" Target="https://www.ibm.com/training/course/QZC30G" TargetMode="External"/><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2" Type="http://schemas.openxmlformats.org/officeDocument/2006/relationships/hyperlink" Target="https://www.ibm.com/training/course/QZC51G" TargetMode="External"/><Relationship Id="rId1" Type="http://schemas.openxmlformats.org/officeDocument/2006/relationships/slideLayout" Target="../slideLayouts/slideLayout59.xml"/></Relationships>
</file>

<file path=ppt/slides/_rels/slide6.xml.rels><?xml version="1.0" encoding="UTF-8" standalone="yes"?>
<Relationships xmlns="http://schemas.openxmlformats.org/package/2006/relationships"><Relationship Id="rId3" Type="http://schemas.openxmlformats.org/officeDocument/2006/relationships/hyperlink" Target="ibm.com/training" TargetMode="External"/><Relationship Id="rId2" Type="http://schemas.openxmlformats.org/officeDocument/2006/relationships/notesSlide" Target="../notesSlides/notesSlide2.xml"/><Relationship Id="rId1" Type="http://schemas.openxmlformats.org/officeDocument/2006/relationships/slideLayout" Target="../slideLayouts/slideLayout25.xml"/><Relationship Id="rId5" Type="http://schemas.openxmlformats.org/officeDocument/2006/relationships/hyperlink" Target="ibm.com/training/course/qzc30g" TargetMode="External"/><Relationship Id="rId4" Type="http://schemas.openxmlformats.org/officeDocument/2006/relationships/hyperlink" Target="ibm.com/training/course/qzc51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CADAC966-1BFE-F162-0AA4-29A04A7B1A2B}"/>
              </a:ext>
            </a:extLst>
          </p:cNvPr>
          <p:cNvSpPr>
            <a:spLocks noGrp="1"/>
          </p:cNvSpPr>
          <p:nvPr>
            <p:ph type="body" sz="quarter" idx="13"/>
          </p:nvPr>
        </p:nvSpPr>
        <p:spPr>
          <a:xfrm>
            <a:off x="525462" y="7826994"/>
            <a:ext cx="12835695" cy="4333164"/>
          </a:xfrm>
        </p:spPr>
        <p:txBody>
          <a:bodyPr/>
          <a:lstStyle/>
          <a:p>
            <a:r>
              <a:rPr lang="en-US" sz="4000" b="1" dirty="0">
                <a:latin typeface="IBM Plex Sans" panose="020B0503050203000203" pitchFamily="34" charset="0"/>
              </a:rPr>
              <a:t>Upendra Rajan</a:t>
            </a:r>
            <a:br>
              <a:rPr lang="en-US" sz="4000" b="1" dirty="0"/>
            </a:br>
            <a:endParaRPr lang="en-US" b="1" dirty="0">
              <a:latin typeface="IBM Plex Sans" panose="020B0503050203000203" pitchFamily="34" charset="0"/>
            </a:endParaRPr>
          </a:p>
          <a:p>
            <a:r>
              <a:rPr lang="en-US" sz="3200" dirty="0">
                <a:latin typeface="IBM Plex Sans" panose="020B0503050203000203" pitchFamily="34" charset="0"/>
              </a:rPr>
              <a:t>Senior Technical Program Manager at IBM Infrastructure</a:t>
            </a:r>
            <a:br>
              <a:rPr lang="en-US" sz="3200" dirty="0">
                <a:latin typeface="IBM Plex Sans" panose="020B0503050203000203" pitchFamily="34" charset="0"/>
              </a:rPr>
            </a:br>
            <a:r>
              <a:rPr lang="en-US" sz="3200" dirty="0">
                <a:latin typeface="IBM Plex Sans" panose="020B0503050203000203" pitchFamily="34" charset="0"/>
              </a:rPr>
              <a:t>Content Manager for IBM Power and Storage Technical Training</a:t>
            </a:r>
            <a:endParaRPr lang="en-US" dirty="0">
              <a:latin typeface="IBM Plex Sans" panose="020B0503050203000203" pitchFamily="34" charset="0"/>
            </a:endParaRPr>
          </a:p>
          <a:p>
            <a:endParaRPr lang="en-US" dirty="0"/>
          </a:p>
          <a:p>
            <a:endParaRPr lang="en-US" dirty="0"/>
          </a:p>
        </p:txBody>
      </p:sp>
      <p:sp>
        <p:nvSpPr>
          <p:cNvPr id="5" name="Title 4">
            <a:extLst>
              <a:ext uri="{FF2B5EF4-FFF2-40B4-BE49-F238E27FC236}">
                <a16:creationId xmlns:a16="http://schemas.microsoft.com/office/drawing/2014/main" id="{F3B39E20-2E57-0F7F-9A15-71458F61CCE4}"/>
              </a:ext>
            </a:extLst>
          </p:cNvPr>
          <p:cNvSpPr>
            <a:spLocks noGrp="1"/>
          </p:cNvSpPr>
          <p:nvPr>
            <p:ph type="title"/>
          </p:nvPr>
        </p:nvSpPr>
        <p:spPr>
          <a:xfrm>
            <a:off x="525968" y="1452274"/>
            <a:ext cx="12002677" cy="4141712"/>
          </a:xfrm>
        </p:spPr>
        <p:txBody>
          <a:bodyPr/>
          <a:lstStyle/>
          <a:p>
            <a:r>
              <a:rPr lang="en-US" dirty="0">
                <a:solidFill>
                  <a:schemeClr val="bg1"/>
                </a:solidFill>
                <a:latin typeface="IBM Plex Sans" panose="020B0503050203000203" pitchFamily="34" charset="0"/>
              </a:rPr>
              <a:t>IBM </a:t>
            </a:r>
            <a:r>
              <a:rPr lang="en-US" dirty="0" err="1">
                <a:solidFill>
                  <a:schemeClr val="bg1"/>
                </a:solidFill>
                <a:latin typeface="IBM Plex Sans" panose="020B0503050203000203" pitchFamily="34" charset="0"/>
              </a:rPr>
              <a:t>PowerVC</a:t>
            </a:r>
            <a:r>
              <a:rPr lang="en-US" dirty="0">
                <a:solidFill>
                  <a:schemeClr val="bg1"/>
                </a:solidFill>
                <a:latin typeface="IBM Plex Sans" panose="020B0503050203000203" pitchFamily="34" charset="0"/>
              </a:rPr>
              <a:t> Workshop</a:t>
            </a:r>
            <a:endParaRPr lang="en-US" dirty="0">
              <a:solidFill>
                <a:schemeClr val="bg1"/>
              </a:solidFill>
            </a:endParaRPr>
          </a:p>
        </p:txBody>
      </p:sp>
      <p:sp>
        <p:nvSpPr>
          <p:cNvPr id="3" name="Footer Placeholder 2">
            <a:extLst>
              <a:ext uri="{FF2B5EF4-FFF2-40B4-BE49-F238E27FC236}">
                <a16:creationId xmlns:a16="http://schemas.microsoft.com/office/drawing/2014/main" id="{B63744E5-24D7-12D5-CD2C-9CF388134CC1}"/>
              </a:ext>
            </a:extLst>
          </p:cNvPr>
          <p:cNvSpPr>
            <a:spLocks noGrp="1"/>
          </p:cNvSpPr>
          <p:nvPr>
            <p:ph type="ftr" sz="quarter" idx="4294967295"/>
          </p:nvPr>
        </p:nvSpPr>
        <p:spPr>
          <a:xfrm>
            <a:off x="245659" y="13403985"/>
            <a:ext cx="4956175" cy="246062"/>
          </a:xfrm>
        </p:spPr>
        <p:txBody>
          <a:bodyPr/>
          <a:lstStyle/>
          <a:p>
            <a:r>
              <a:rPr lang="en-US" dirty="0"/>
              <a:t>IBM</a:t>
            </a:r>
            <a:r>
              <a:rPr lang="uk-UA" dirty="0"/>
              <a:t> </a:t>
            </a:r>
            <a:r>
              <a:rPr lang="en-US" dirty="0"/>
              <a:t>TechXchange | © 2026 IBM Corporation</a:t>
            </a:r>
          </a:p>
        </p:txBody>
      </p:sp>
      <p:sp>
        <p:nvSpPr>
          <p:cNvPr id="4" name="Slide Number Placeholder 3">
            <a:extLst>
              <a:ext uri="{FF2B5EF4-FFF2-40B4-BE49-F238E27FC236}">
                <a16:creationId xmlns:a16="http://schemas.microsoft.com/office/drawing/2014/main" id="{B9AED925-4007-F2B1-EBE8-57A0F0AD14D3}"/>
              </a:ext>
            </a:extLst>
          </p:cNvPr>
          <p:cNvSpPr>
            <a:spLocks noGrp="1"/>
          </p:cNvSpPr>
          <p:nvPr>
            <p:ph type="sldNum" sz="quarter" idx="4294967295"/>
          </p:nvPr>
        </p:nvSpPr>
        <p:spPr>
          <a:xfrm>
            <a:off x="24115713" y="13273088"/>
            <a:ext cx="271462" cy="246062"/>
          </a:xfrm>
        </p:spPr>
        <p:txBody>
          <a:bodyPr/>
          <a:lstStyle/>
          <a:p>
            <a:fld id="{86CB4B4D-7CA3-9044-876B-883B54F8677D}" type="slidenum">
              <a:rPr lang="en-US" smtClean="0"/>
              <a:pPr/>
              <a:t>1</a:t>
            </a:fld>
            <a:endParaRPr lang="en-US" dirty="0"/>
          </a:p>
        </p:txBody>
      </p:sp>
    </p:spTree>
    <p:extLst>
      <p:ext uri="{BB962C8B-B14F-4D97-AF65-F5344CB8AC3E}">
        <p14:creationId xmlns:p14="http://schemas.microsoft.com/office/powerpoint/2010/main" val="4288142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AC7A0-89C2-FCF9-1980-A6F46AAB2232}"/>
              </a:ext>
            </a:extLst>
          </p:cNvPr>
          <p:cNvSpPr>
            <a:spLocks noGrp="1"/>
          </p:cNvSpPr>
          <p:nvPr>
            <p:ph type="title"/>
          </p:nvPr>
        </p:nvSpPr>
        <p:spPr/>
        <p:txBody>
          <a:bodyPr/>
          <a:lstStyle/>
          <a:p>
            <a:r>
              <a:rPr lang="en-US" dirty="0">
                <a:solidFill>
                  <a:schemeClr val="tx1"/>
                </a:solidFill>
                <a:latin typeface="+mn-lt"/>
              </a:rPr>
              <a:t>Notices and disclaimers</a:t>
            </a:r>
          </a:p>
        </p:txBody>
      </p:sp>
      <p:sp>
        <p:nvSpPr>
          <p:cNvPr id="3" name="Text Placeholder 2">
            <a:extLst>
              <a:ext uri="{FF2B5EF4-FFF2-40B4-BE49-F238E27FC236}">
                <a16:creationId xmlns:a16="http://schemas.microsoft.com/office/drawing/2014/main" id="{186BC002-D0E0-CF0E-BB9C-3A35AD100963}"/>
              </a:ext>
            </a:extLst>
          </p:cNvPr>
          <p:cNvSpPr>
            <a:spLocks noGrp="1"/>
          </p:cNvSpPr>
          <p:nvPr>
            <p:ph type="body" sz="quarter" idx="11"/>
          </p:nvPr>
        </p:nvSpPr>
        <p:spPr>
          <a:xfrm>
            <a:off x="12768263" y="2763441"/>
            <a:ext cx="11041061" cy="8640442"/>
          </a:xfrm>
        </p:spPr>
        <p:txBody>
          <a:bodyPr wrap="square">
            <a:spAutoFit/>
          </a:bodyPr>
          <a:lstStyle/>
          <a:p>
            <a:pPr>
              <a:lnSpc>
                <a:spcPct val="110000"/>
              </a:lnSpc>
              <a:spcBef>
                <a:spcPts val="1200"/>
              </a:spcBef>
            </a:pPr>
            <a:r>
              <a:rPr lang="en-US" sz="2400" dirty="0">
                <a:latin typeface="+mn-lt"/>
              </a:rPr>
              <a:t>IBM, the IBM logo, and ibm.com are trademarks of International Business Machines Corporation, registered in many jurisdictions worldwide. Other product and service names might be trademarks of IBM or other companies. A current list of IBM trademarks is available on the Web at “Copyright and trademark information” at: </a:t>
            </a:r>
            <a:r>
              <a:rPr lang="en-US" sz="2400" dirty="0">
                <a:latin typeface="+mn-lt"/>
                <a:hlinkClick r:id="rId3"/>
              </a:rPr>
              <a:t>www.ibm.com/legal/copytrade.shtml</a:t>
            </a:r>
            <a:r>
              <a:rPr lang="en-US" sz="2400" dirty="0">
                <a:latin typeface="+mn-lt"/>
              </a:rPr>
              <a:t>.</a:t>
            </a:r>
          </a:p>
          <a:p>
            <a:pPr>
              <a:lnSpc>
                <a:spcPct val="110000"/>
              </a:lnSpc>
              <a:spcBef>
                <a:spcPts val="1200"/>
              </a:spcBef>
            </a:pPr>
            <a:r>
              <a:rPr lang="en-US" sz="2400" dirty="0">
                <a:latin typeface="+mn-lt"/>
              </a:rPr>
              <a:t>Certain comments made in this presentation may be characterized as forward looking under the Private Securities Litigation Reform Act of 1995. </a:t>
            </a:r>
          </a:p>
          <a:p>
            <a:pPr>
              <a:lnSpc>
                <a:spcPct val="110000"/>
              </a:lnSpc>
              <a:spcBef>
                <a:spcPts val="1200"/>
              </a:spcBef>
            </a:pPr>
            <a:r>
              <a:rPr lang="en-US" sz="2400" dirty="0">
                <a:latin typeface="+mn-lt"/>
              </a:rPr>
              <a:t>Forward-looking statements are based on the company’s current assumptions regarding future business and financial performance. Those statements by their nature address matters that are uncertain to different degrees and involve a number of factors that could cause actual results to differ materially. Additional information concerning these factors is contained in the Company’s filings with the SEC.</a:t>
            </a:r>
          </a:p>
          <a:p>
            <a:pPr>
              <a:lnSpc>
                <a:spcPct val="110000"/>
              </a:lnSpc>
              <a:spcBef>
                <a:spcPts val="1200"/>
              </a:spcBef>
            </a:pPr>
            <a:r>
              <a:rPr lang="en-US" sz="2400" dirty="0">
                <a:latin typeface="+mn-lt"/>
              </a:rPr>
              <a:t>Copies are available from the SEC, from the IBM website, or from IBM Investor Relations. </a:t>
            </a:r>
          </a:p>
          <a:p>
            <a:pPr>
              <a:lnSpc>
                <a:spcPct val="110000"/>
              </a:lnSpc>
              <a:spcBef>
                <a:spcPts val="1200"/>
              </a:spcBef>
            </a:pPr>
            <a:r>
              <a:rPr lang="en-US" sz="2400" dirty="0">
                <a:latin typeface="+mn-lt"/>
              </a:rPr>
              <a:t>Any forward-looking statement made during this presentation speaks only as of the date on which it is made. The company assumes no obligation to update or revise any forward-looking statements except as required by law; these charts </a:t>
            </a:r>
            <a:br>
              <a:rPr lang="en-US" sz="2400" dirty="0">
                <a:latin typeface="+mn-lt"/>
              </a:rPr>
            </a:br>
            <a:r>
              <a:rPr lang="en-US" sz="2400" dirty="0">
                <a:latin typeface="+mn-lt"/>
              </a:rPr>
              <a:t>and the associated remarks and comments are integrally related and are intended to be presented and understood together.</a:t>
            </a:r>
          </a:p>
        </p:txBody>
      </p:sp>
      <p:sp>
        <p:nvSpPr>
          <p:cNvPr id="4" name="Text Placeholder 3">
            <a:extLst>
              <a:ext uri="{FF2B5EF4-FFF2-40B4-BE49-F238E27FC236}">
                <a16:creationId xmlns:a16="http://schemas.microsoft.com/office/drawing/2014/main" id="{362AC874-993D-250F-56B3-77D2451750DE}"/>
              </a:ext>
            </a:extLst>
          </p:cNvPr>
          <p:cNvSpPr>
            <a:spLocks noGrp="1"/>
          </p:cNvSpPr>
          <p:nvPr>
            <p:ph type="body" sz="quarter" idx="12"/>
          </p:nvPr>
        </p:nvSpPr>
        <p:spPr>
          <a:xfrm>
            <a:off x="577851" y="2763441"/>
            <a:ext cx="11041062" cy="6839949"/>
          </a:xfrm>
        </p:spPr>
        <p:txBody>
          <a:bodyPr wrap="square">
            <a:spAutoFit/>
          </a:bodyPr>
          <a:lstStyle/>
          <a:p>
            <a:pPr>
              <a:lnSpc>
                <a:spcPct val="110000"/>
              </a:lnSpc>
              <a:spcBef>
                <a:spcPts val="1200"/>
              </a:spcBef>
            </a:pPr>
            <a:r>
              <a:rPr lang="en-US" sz="2400" dirty="0">
                <a:latin typeface="+mn-lt"/>
              </a:rPr>
              <a:t>© 2026 International Business Machines Corporation. </a:t>
            </a:r>
            <a:br>
              <a:rPr lang="en-US" sz="2400" dirty="0">
                <a:latin typeface="+mn-lt"/>
              </a:rPr>
            </a:br>
            <a:r>
              <a:rPr lang="en-US" sz="2400" dirty="0">
                <a:latin typeface="+mn-lt"/>
              </a:rPr>
              <a:t>All rights reserved. </a:t>
            </a:r>
          </a:p>
          <a:p>
            <a:pPr>
              <a:lnSpc>
                <a:spcPct val="110000"/>
              </a:lnSpc>
              <a:spcBef>
                <a:spcPts val="1200"/>
              </a:spcBef>
            </a:pPr>
            <a:r>
              <a:rPr lang="en-US" sz="2400" spc="20" dirty="0">
                <a:latin typeface="IBM Plex Sans Medm" panose="020B0603050203000203" pitchFamily="34" charset="0"/>
              </a:rPr>
              <a:t>This document is distributed “as is” without any warranty, either express or implied. In no event shall IBM be liable for any damage arising from the use of this information, including but not limited to, loss of data, business interruption, loss of profit or loss of opportunity.</a:t>
            </a:r>
            <a:endParaRPr lang="en-US" sz="2400" dirty="0">
              <a:latin typeface="IBM Plex Sans Medm" panose="020B0603050203000203" pitchFamily="34" charset="0"/>
            </a:endParaRPr>
          </a:p>
          <a:p>
            <a:pPr>
              <a:lnSpc>
                <a:spcPct val="110000"/>
              </a:lnSpc>
              <a:spcBef>
                <a:spcPts val="1200"/>
              </a:spcBef>
            </a:pPr>
            <a:r>
              <a:rPr lang="en-US" sz="2400" dirty="0">
                <a:latin typeface="+mn-lt"/>
              </a:rPr>
              <a:t>Case studies and client examples are presented as illustrations of how customers or IBM has used IBM products in production or test environments and the results they may have observed. Actual performance, cost, savings or other results in other operating environments may vary. </a:t>
            </a:r>
          </a:p>
          <a:p>
            <a:pPr>
              <a:lnSpc>
                <a:spcPct val="110000"/>
              </a:lnSpc>
              <a:spcBef>
                <a:spcPts val="1200"/>
              </a:spcBef>
            </a:pPr>
            <a:r>
              <a:rPr lang="en-US" sz="2400" dirty="0">
                <a:latin typeface="+mn-lt"/>
              </a:rPr>
              <a:t>Workshops, sessions and associated materials may have been prepared by independent session speakers, and do not necessarily reflect the views of IBM.</a:t>
            </a:r>
          </a:p>
          <a:p>
            <a:pPr>
              <a:lnSpc>
                <a:spcPct val="110000"/>
              </a:lnSpc>
              <a:spcBef>
                <a:spcPts val="1200"/>
              </a:spcBef>
            </a:pPr>
            <a:r>
              <a:rPr lang="en-US" sz="2400" dirty="0">
                <a:latin typeface="+mn-lt"/>
              </a:rPr>
              <a:t>Not all offerings are available in every country in which IBM operates.</a:t>
            </a:r>
          </a:p>
          <a:p>
            <a:pPr>
              <a:lnSpc>
                <a:spcPct val="110000"/>
              </a:lnSpc>
              <a:spcBef>
                <a:spcPts val="1200"/>
              </a:spcBef>
            </a:pPr>
            <a:r>
              <a:rPr lang="en-US" sz="2400" dirty="0">
                <a:latin typeface="+mn-lt"/>
              </a:rPr>
              <a:t>Any statements regarding IBM’s future direction, intent or product plans are subject to change or withdrawal without notice.</a:t>
            </a:r>
          </a:p>
        </p:txBody>
      </p:sp>
      <p:sp>
        <p:nvSpPr>
          <p:cNvPr id="11" name="Footer Placeholder 10">
            <a:extLst>
              <a:ext uri="{FF2B5EF4-FFF2-40B4-BE49-F238E27FC236}">
                <a16:creationId xmlns:a16="http://schemas.microsoft.com/office/drawing/2014/main" id="{C4CEC57E-A6CB-E445-B685-42E8F429678B}"/>
              </a:ext>
            </a:extLst>
          </p:cNvPr>
          <p:cNvSpPr>
            <a:spLocks noGrp="1"/>
          </p:cNvSpPr>
          <p:nvPr>
            <p:ph type="ftr" sz="quarter" idx="3"/>
          </p:nvPr>
        </p:nvSpPr>
        <p:spPr/>
        <p:txBody>
          <a:bodyPr/>
          <a:lstStyle/>
          <a:p>
            <a:r>
              <a:rPr lang="en-US" dirty="0"/>
              <a:t>IBM</a:t>
            </a:r>
            <a:r>
              <a:rPr lang="uk-UA" dirty="0"/>
              <a:t> </a:t>
            </a:r>
            <a:r>
              <a:rPr lang="en-US" dirty="0"/>
              <a:t>TechXchange | © 2026 IBM Corporation</a:t>
            </a:r>
          </a:p>
        </p:txBody>
      </p:sp>
      <p:sp>
        <p:nvSpPr>
          <p:cNvPr id="12" name="Slide Number Placeholder 11">
            <a:extLst>
              <a:ext uri="{FF2B5EF4-FFF2-40B4-BE49-F238E27FC236}">
                <a16:creationId xmlns:a16="http://schemas.microsoft.com/office/drawing/2014/main" id="{98755113-82C5-9148-A62E-A44CCF9085B9}"/>
              </a:ext>
            </a:extLst>
          </p:cNvPr>
          <p:cNvSpPr>
            <a:spLocks noGrp="1"/>
          </p:cNvSpPr>
          <p:nvPr>
            <p:ph type="sldNum" sz="quarter" idx="2"/>
          </p:nvPr>
        </p:nvSpPr>
        <p:spPr/>
        <p:txBody>
          <a:bodyPr/>
          <a:lstStyle/>
          <a:p>
            <a:fld id="{86CB4B4D-7CA3-9044-876B-883B54F8677D}" type="slidenum">
              <a:rPr lang="en-US" smtClean="0"/>
              <a:pPr/>
              <a:t>2</a:t>
            </a:fld>
            <a:endParaRPr lang="en-US" dirty="0"/>
          </a:p>
        </p:txBody>
      </p:sp>
    </p:spTree>
    <p:extLst>
      <p:ext uri="{BB962C8B-B14F-4D97-AF65-F5344CB8AC3E}">
        <p14:creationId xmlns:p14="http://schemas.microsoft.com/office/powerpoint/2010/main" val="385775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7766892-7B7D-5F1B-A754-7ED7E160B3BB}"/>
              </a:ext>
            </a:extLst>
          </p:cNvPr>
          <p:cNvSpPr>
            <a:spLocks noGrp="1"/>
          </p:cNvSpPr>
          <p:nvPr>
            <p:ph type="title"/>
          </p:nvPr>
        </p:nvSpPr>
        <p:spPr>
          <a:xfrm>
            <a:off x="538493" y="383875"/>
            <a:ext cx="14691981" cy="1064708"/>
          </a:xfrm>
        </p:spPr>
        <p:txBody>
          <a:bodyPr/>
          <a:lstStyle/>
          <a:p>
            <a:r>
              <a:rPr lang="en-US" dirty="0">
                <a:solidFill>
                  <a:schemeClr val="tx1"/>
                </a:solidFill>
              </a:rPr>
              <a:t>How to get started?</a:t>
            </a:r>
          </a:p>
        </p:txBody>
      </p:sp>
      <p:sp>
        <p:nvSpPr>
          <p:cNvPr id="17" name="Text Placeholder 16">
            <a:extLst>
              <a:ext uri="{FF2B5EF4-FFF2-40B4-BE49-F238E27FC236}">
                <a16:creationId xmlns:a16="http://schemas.microsoft.com/office/drawing/2014/main" id="{76688943-9ED0-256D-001A-7CE3E33C506D}"/>
              </a:ext>
            </a:extLst>
          </p:cNvPr>
          <p:cNvSpPr>
            <a:spLocks noGrp="1"/>
          </p:cNvSpPr>
          <p:nvPr>
            <p:ph type="body" sz="quarter" idx="12"/>
          </p:nvPr>
        </p:nvSpPr>
        <p:spPr>
          <a:xfrm>
            <a:off x="538493" y="2100136"/>
            <a:ext cx="8078747" cy="10521160"/>
          </a:xfrm>
        </p:spPr>
        <p:txBody>
          <a:bodyPr/>
          <a:lstStyle/>
          <a:p>
            <a:pPr marL="571500" indent="-571500">
              <a:buClr>
                <a:schemeClr val="accent1"/>
              </a:buClr>
              <a:buFont typeface="Arial" panose="020B0604020202020204" pitchFamily="34" charset="0"/>
              <a:buChar char="•"/>
            </a:pPr>
            <a:r>
              <a:rPr lang="en-US" sz="3600" dirty="0">
                <a:latin typeface="IBM Plex Sans" panose="020B0503050203000203" pitchFamily="34" charset="0"/>
              </a:rPr>
              <a:t>Go to </a:t>
            </a:r>
            <a:r>
              <a:rPr lang="en-US" sz="3600" dirty="0">
                <a:latin typeface="IBM Plex Sans" panose="020B0503050203000203" pitchFamily="34" charset="0"/>
                <a:hlinkClick r:id="rId2"/>
              </a:rPr>
              <a:t>https://ibm.biz/common-power</a:t>
            </a: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Open the </a:t>
            </a:r>
            <a:r>
              <a:rPr lang="en-US" sz="3600" b="1" dirty="0">
                <a:latin typeface="IBM Plex Sans" panose="020B0503050203000203" pitchFamily="34" charset="0"/>
              </a:rPr>
              <a:t>credentials PDF </a:t>
            </a:r>
            <a:r>
              <a:rPr lang="en-US" sz="3600" dirty="0">
                <a:latin typeface="IBM Plex Sans" panose="020B0503050203000203" pitchFamily="34" charset="0"/>
              </a:rPr>
              <a:t>corresponding to your student number (do not use someone else’s)</a:t>
            </a: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Click the lab link at the top-right of this PDF to launch your Windows Jumpbox</a:t>
            </a:r>
          </a:p>
          <a:p>
            <a:pPr marL="571500" indent="-571500">
              <a:buClr>
                <a:schemeClr val="accent1"/>
              </a:buClr>
              <a:buFont typeface="Arial" panose="020B0604020202020204" pitchFamily="34" charset="0"/>
              <a:buChar char="•"/>
            </a:pPr>
            <a:endParaRPr lang="en-US" sz="3600" dirty="0">
              <a:latin typeface="IBM Plex Sans" panose="020B0503050203000203" pitchFamily="34" charset="0"/>
            </a:endParaRPr>
          </a:p>
          <a:p>
            <a:pPr marL="571500" indent="-571500">
              <a:buClr>
                <a:schemeClr val="accent1"/>
              </a:buClr>
              <a:buFont typeface="Arial" panose="020B0604020202020204" pitchFamily="34" charset="0"/>
              <a:buChar char="•"/>
            </a:pPr>
            <a:r>
              <a:rPr lang="en-US" sz="3600" dirty="0">
                <a:latin typeface="IBM Plex Sans" panose="020B0503050203000203" pitchFamily="34" charset="0"/>
              </a:rPr>
              <a:t>Follow the exercise guide in the folder - </a:t>
            </a:r>
            <a:r>
              <a:rPr lang="en-US" sz="3600" b="1" dirty="0">
                <a:latin typeface="IBM Plex Sans" panose="020B0503050203000203" pitchFamily="34" charset="0"/>
              </a:rPr>
              <a:t>PowerVC-Workshop-UR.pdf</a:t>
            </a:r>
          </a:p>
        </p:txBody>
      </p:sp>
      <p:sp>
        <p:nvSpPr>
          <p:cNvPr id="2" name="Slide Number Placeholder 1">
            <a:extLst>
              <a:ext uri="{FF2B5EF4-FFF2-40B4-BE49-F238E27FC236}">
                <a16:creationId xmlns:a16="http://schemas.microsoft.com/office/drawing/2014/main" id="{2C0E38C6-5C90-04A9-4C13-51D2CB72CE82}"/>
              </a:ext>
            </a:extLst>
          </p:cNvPr>
          <p:cNvSpPr>
            <a:spLocks noGrp="1"/>
          </p:cNvSpPr>
          <p:nvPr>
            <p:ph type="sldNum" sz="quarter" idx="2"/>
          </p:nvPr>
        </p:nvSpPr>
        <p:spPr/>
        <p:txBody>
          <a:bodyPr/>
          <a:lstStyle/>
          <a:p>
            <a:fld id="{86CB4B4D-7CA3-9044-876B-883B54F8677D}" type="slidenum">
              <a:rPr lang="en-US" smtClean="0"/>
              <a:pPr/>
              <a:t>3</a:t>
            </a:fld>
            <a:endParaRPr lang="en-US" dirty="0"/>
          </a:p>
        </p:txBody>
      </p:sp>
      <p:sp>
        <p:nvSpPr>
          <p:cNvPr id="4" name="Footer Placeholder 3">
            <a:extLst>
              <a:ext uri="{FF2B5EF4-FFF2-40B4-BE49-F238E27FC236}">
                <a16:creationId xmlns:a16="http://schemas.microsoft.com/office/drawing/2014/main" id="{CB4D9ADE-0C94-2F13-FA83-59295FDC0408}"/>
              </a:ext>
            </a:extLst>
          </p:cNvPr>
          <p:cNvSpPr>
            <a:spLocks noGrp="1"/>
          </p:cNvSpPr>
          <p:nvPr>
            <p:ph type="ftr" sz="quarter" idx="3"/>
          </p:nvPr>
        </p:nvSpPr>
        <p:spPr/>
        <p:txBody>
          <a:bodyPr/>
          <a:lstStyle/>
          <a:p>
            <a:r>
              <a:rPr lang="en-US" dirty="0"/>
              <a:t>IBM TechXchange | © 2026 IBM Corporation</a:t>
            </a:r>
          </a:p>
        </p:txBody>
      </p:sp>
      <p:sp>
        <p:nvSpPr>
          <p:cNvPr id="5" name="Text Placeholder 1">
            <a:extLst>
              <a:ext uri="{FF2B5EF4-FFF2-40B4-BE49-F238E27FC236}">
                <a16:creationId xmlns:a16="http://schemas.microsoft.com/office/drawing/2014/main" id="{B68ECFC1-004B-43C3-044F-C70D15B69E25}"/>
              </a:ext>
            </a:extLst>
          </p:cNvPr>
          <p:cNvSpPr txBox="1">
            <a:spLocks/>
          </p:cNvSpPr>
          <p:nvPr/>
        </p:nvSpPr>
        <p:spPr>
          <a:xfrm>
            <a:off x="568324" y="2157210"/>
            <a:ext cx="22227282" cy="7501941"/>
          </a:xfrm>
          <a:prstGeom prst="rect">
            <a:avLst/>
          </a:prstGeom>
        </p:spPr>
        <p:txBody>
          <a:bodyPr/>
          <a:lstStyle>
            <a:lvl1pPr marL="0" marR="0" indent="0" algn="l" defTabSz="2438400" rtl="0" eaLnBrk="1" latinLnBrk="0" hangingPunct="1">
              <a:lnSpc>
                <a:spcPct val="110000"/>
              </a:lnSpc>
              <a:spcBef>
                <a:spcPts val="0"/>
              </a:spcBef>
              <a:spcAft>
                <a:spcPts val="0"/>
              </a:spcAft>
              <a:buClrTx/>
              <a:buSzTx/>
              <a:buFontTx/>
              <a:buNone/>
              <a:tabLst/>
              <a:defRPr sz="3600" b="0" i="0" u="none" strike="noStrike" cap="none" spc="0" baseline="0">
                <a:solidFill>
                  <a:schemeClr val="tx1"/>
                </a:solidFill>
                <a:uFillTx/>
                <a:latin typeface="+mj-lt"/>
                <a:ea typeface="+mj-ea"/>
                <a:cs typeface="+mj-cs"/>
                <a:sym typeface="IBM Plex Sans Light"/>
              </a:defRPr>
            </a:lvl1pPr>
            <a:lvl2pPr marL="329184"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2pPr>
            <a:lvl3pPr marL="658368" marR="0" indent="-329184" algn="l" defTabSz="2438400" rtl="0" eaLnBrk="1" latinLnBrk="0" hangingPunct="1">
              <a:lnSpc>
                <a:spcPct val="110000"/>
              </a:lnSpc>
              <a:spcBef>
                <a:spcPts val="0"/>
              </a:spcBef>
              <a:spcAft>
                <a:spcPts val="0"/>
              </a:spcAft>
              <a:buClrTx/>
              <a:buSzPct val="100000"/>
              <a:buFontTx/>
              <a:buChar char="•"/>
              <a:tabLst/>
              <a:defRPr sz="3600" b="0" i="0" u="none" strike="noStrike" cap="none" spc="0" baseline="0">
                <a:solidFill>
                  <a:schemeClr val="tx1"/>
                </a:solidFill>
                <a:uFillTx/>
                <a:latin typeface="+mj-lt"/>
                <a:ea typeface="+mj-ea"/>
                <a:cs typeface="+mj-cs"/>
                <a:sym typeface="IBM Plex Sans Light"/>
              </a:defRPr>
            </a:lvl3pPr>
            <a:lvl4pPr marL="987552" marR="0" indent="-329184" algn="l" defTabSz="2438400" rtl="0" eaLnBrk="1" latinLnBrk="0" hangingPunct="1">
              <a:lnSpc>
                <a:spcPct val="110000"/>
              </a:lnSpc>
              <a:spcBef>
                <a:spcPts val="0"/>
              </a:spcBef>
              <a:spcAft>
                <a:spcPts val="0"/>
              </a:spcAft>
              <a:buClrTx/>
              <a:buSzPct val="100000"/>
              <a:buFont typeface="Arial" panose="020B0604020202020204" pitchFamily="34" charset="0"/>
              <a:buChar char="•"/>
              <a:tabLst/>
              <a:defRPr sz="3600" b="0" i="0" u="none" strike="noStrike" cap="none" spc="0" baseline="0">
                <a:solidFill>
                  <a:schemeClr val="tx1"/>
                </a:solidFill>
                <a:uFillTx/>
                <a:latin typeface="+mj-lt"/>
                <a:ea typeface="+mj-ea"/>
                <a:cs typeface="+mj-cs"/>
                <a:sym typeface="IBM Plex Sans Light"/>
              </a:defRPr>
            </a:lvl4pPr>
            <a:lvl5pPr marL="1143000" marR="0" indent="-457200" algn="l" defTabSz="2438400" rtl="0" eaLnBrk="1" latinLnBrk="0" hangingPunct="1">
              <a:lnSpc>
                <a:spcPct val="110000"/>
              </a:lnSpc>
              <a:spcBef>
                <a:spcPts val="2900"/>
              </a:spcBef>
              <a:spcAft>
                <a:spcPts val="0"/>
              </a:spcAft>
              <a:buClrTx/>
              <a:buSzPct val="100000"/>
              <a:buFont typeface="Arial" panose="020B0604020202020204" pitchFamily="34" charset="0"/>
              <a:buChar char="•"/>
              <a:tabLst/>
              <a:defRPr sz="3600" b="0" i="0" u="none" strike="noStrike" cap="none" spc="0" baseline="0">
                <a:solidFill>
                  <a:srgbClr val="000000"/>
                </a:solidFill>
                <a:uFillTx/>
                <a:latin typeface="+mj-lt"/>
                <a:ea typeface="+mj-ea"/>
                <a:cs typeface="+mj-cs"/>
                <a:sym typeface="IBM Plex Sans Light"/>
              </a:defRPr>
            </a:lvl5pPr>
            <a:lvl6pPr marL="184306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6pPr>
            <a:lvl7pPr marL="2205631"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7pPr>
            <a:lvl8pPr marL="2568200"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8pPr>
            <a:lvl9pPr marL="2930769" marR="0" indent="-389009" algn="l" defTabSz="2438400" rtl="0" eaLnBrk="1" latinLnBrk="0" hangingPunct="1">
              <a:lnSpc>
                <a:spcPct val="100000"/>
              </a:lnSpc>
              <a:spcBef>
                <a:spcPts val="2900"/>
              </a:spcBef>
              <a:spcAft>
                <a:spcPts val="0"/>
              </a:spcAft>
              <a:buClrTx/>
              <a:buSzPct val="100000"/>
              <a:buFontTx/>
              <a:buChar char="»"/>
              <a:tabLst/>
              <a:defRPr sz="3600" b="0" i="0" u="none" strike="noStrike" cap="none" spc="0" baseline="0">
                <a:solidFill>
                  <a:srgbClr val="000000"/>
                </a:solidFill>
                <a:uFillTx/>
                <a:latin typeface="+mj-lt"/>
                <a:ea typeface="+mj-ea"/>
                <a:cs typeface="+mj-cs"/>
                <a:sym typeface="IBM Plex Sans Light"/>
              </a:defRPr>
            </a:lvl9pPr>
          </a:lstStyle>
          <a:p>
            <a:pPr marL="742950" indent="-742950">
              <a:buAutoNum type="arabicPeriod"/>
            </a:pPr>
            <a:endParaRPr lang="en-US" sz="4800" kern="0" dirty="0">
              <a:latin typeface="IBM Plex Sans" panose="020B0503050203000203" pitchFamily="34" charset="0"/>
            </a:endParaRPr>
          </a:p>
        </p:txBody>
      </p:sp>
      <p:grpSp>
        <p:nvGrpSpPr>
          <p:cNvPr id="13" name="Group 12">
            <a:extLst>
              <a:ext uri="{FF2B5EF4-FFF2-40B4-BE49-F238E27FC236}">
                <a16:creationId xmlns:a16="http://schemas.microsoft.com/office/drawing/2014/main" id="{E2E72B61-63AD-E031-55DC-D35569A26C4C}"/>
              </a:ext>
            </a:extLst>
          </p:cNvPr>
          <p:cNvGrpSpPr/>
          <p:nvPr/>
        </p:nvGrpSpPr>
        <p:grpSpPr>
          <a:xfrm>
            <a:off x="8835103" y="9716225"/>
            <a:ext cx="15300120" cy="2905071"/>
            <a:chOff x="2884867" y="9800828"/>
            <a:chExt cx="18300879" cy="2125014"/>
          </a:xfrm>
        </p:grpSpPr>
        <p:sp>
          <p:nvSpPr>
            <p:cNvPr id="6" name="Rectangle 5">
              <a:extLst>
                <a:ext uri="{FF2B5EF4-FFF2-40B4-BE49-F238E27FC236}">
                  <a16:creationId xmlns:a16="http://schemas.microsoft.com/office/drawing/2014/main" id="{6C7D7158-E834-9F5E-88F3-162D4670598C}"/>
                </a:ext>
              </a:extLst>
            </p:cNvPr>
            <p:cNvSpPr/>
            <p:nvPr/>
          </p:nvSpPr>
          <p:spPr bwMode="auto">
            <a:xfrm>
              <a:off x="2884867" y="9800828"/>
              <a:ext cx="4146998"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Your browser</a:t>
              </a:r>
            </a:p>
          </p:txBody>
        </p:sp>
        <p:sp>
          <p:nvSpPr>
            <p:cNvPr id="7" name="Rectangle 6">
              <a:extLst>
                <a:ext uri="{FF2B5EF4-FFF2-40B4-BE49-F238E27FC236}">
                  <a16:creationId xmlns:a16="http://schemas.microsoft.com/office/drawing/2014/main" id="{6AD7E55C-CE60-8CEF-7F5D-3AE3E6FF8744}"/>
                </a:ext>
              </a:extLst>
            </p:cNvPr>
            <p:cNvSpPr/>
            <p:nvPr/>
          </p:nvSpPr>
          <p:spPr bwMode="auto">
            <a:xfrm>
              <a:off x="9487849" y="9800828"/>
              <a:ext cx="4146998"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Windows </a:t>
              </a:r>
              <a:r>
                <a:rPr lang="en-US" sz="3200" dirty="0" err="1">
                  <a:solidFill>
                    <a:schemeClr val="tx1"/>
                  </a:solidFill>
                  <a:latin typeface="IBM Plex Sans" panose="020B0503050203000203" pitchFamily="34" charset="0"/>
                </a:rPr>
                <a:t>J</a:t>
              </a:r>
              <a:r>
                <a:rPr kumimoji="0" lang="en-US" sz="3200" i="0" u="none" cap="none" normalizeH="0" baseline="0" dirty="0" err="1">
                  <a:ln>
                    <a:noFill/>
                  </a:ln>
                  <a:solidFill>
                    <a:schemeClr val="tx1"/>
                  </a:solidFill>
                  <a:effectLst/>
                  <a:latin typeface="IBM Plex Sans" panose="020B0503050203000203" pitchFamily="34" charset="0"/>
                </a:rPr>
                <a:t>umpbox</a:t>
              </a:r>
              <a:r>
                <a:rPr kumimoji="0" lang="en-US" sz="3200" i="0" u="none" cap="none" normalizeH="0" baseline="0" dirty="0">
                  <a:ln>
                    <a:noFill/>
                  </a:ln>
                  <a:solidFill>
                    <a:schemeClr val="tx1"/>
                  </a:solidFill>
                  <a:effectLst/>
                  <a:latin typeface="IBM Plex Sans" panose="020B0503050203000203" pitchFamily="34" charset="0"/>
                </a:rPr>
                <a:t> VM</a:t>
              </a:r>
            </a:p>
          </p:txBody>
        </p:sp>
        <p:sp>
          <p:nvSpPr>
            <p:cNvPr id="8" name="Rectangle 7">
              <a:extLst>
                <a:ext uri="{FF2B5EF4-FFF2-40B4-BE49-F238E27FC236}">
                  <a16:creationId xmlns:a16="http://schemas.microsoft.com/office/drawing/2014/main" id="{1FA4EAE8-DA25-2070-A91C-157A7305B326}"/>
                </a:ext>
              </a:extLst>
            </p:cNvPr>
            <p:cNvSpPr/>
            <p:nvPr/>
          </p:nvSpPr>
          <p:spPr bwMode="auto">
            <a:xfrm>
              <a:off x="16090832" y="9800828"/>
              <a:ext cx="5094914" cy="2125014"/>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IBM Plex Sans Light"/>
                <a:buNone/>
                <a:tabLst/>
              </a:pPr>
              <a:r>
                <a:rPr kumimoji="0" lang="en-US" sz="3200" i="0" u="none" cap="none" normalizeH="0" baseline="0" dirty="0">
                  <a:ln>
                    <a:noFill/>
                  </a:ln>
                  <a:solidFill>
                    <a:schemeClr val="tx1"/>
                  </a:solidFill>
                  <a:effectLst/>
                  <a:latin typeface="IBM Plex Sans" panose="020B0503050203000203" pitchFamily="34" charset="0"/>
                </a:rPr>
                <a:t>IBM Power environment</a:t>
              </a:r>
            </a:p>
          </p:txBody>
        </p:sp>
        <p:cxnSp>
          <p:nvCxnSpPr>
            <p:cNvPr id="10" name="Straight Arrow Connector 9">
              <a:extLst>
                <a:ext uri="{FF2B5EF4-FFF2-40B4-BE49-F238E27FC236}">
                  <a16:creationId xmlns:a16="http://schemas.microsoft.com/office/drawing/2014/main" id="{9D85081C-D7C1-39B9-7035-4028FABF3D6C}"/>
                </a:ext>
              </a:extLst>
            </p:cNvPr>
            <p:cNvCxnSpPr>
              <a:stCxn id="6" idx="3"/>
              <a:endCxn id="7" idx="1"/>
            </p:cNvCxnSpPr>
            <p:nvPr/>
          </p:nvCxnSpPr>
          <p:spPr bwMode="auto">
            <a:xfrm>
              <a:off x="7031865" y="10863335"/>
              <a:ext cx="2455984" cy="0"/>
            </a:xfrm>
            <a:prstGeom prst="straightConnector1">
              <a:avLst/>
            </a:prstGeom>
            <a:ln w="50800">
              <a:solidFill>
                <a:schemeClr val="tx1"/>
              </a:solidFill>
              <a:headEnd type="none" w="med" len="med"/>
              <a:tailEnd type="stealth"/>
            </a:ln>
            <a:effectLst/>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A0C2255D-BA34-44E0-B5C4-260942F07A6A}"/>
                </a:ext>
              </a:extLst>
            </p:cNvPr>
            <p:cNvCxnSpPr>
              <a:stCxn id="7" idx="3"/>
              <a:endCxn id="8" idx="1"/>
            </p:cNvCxnSpPr>
            <p:nvPr/>
          </p:nvCxnSpPr>
          <p:spPr bwMode="auto">
            <a:xfrm>
              <a:off x="13634847" y="10863335"/>
              <a:ext cx="2455985" cy="0"/>
            </a:xfrm>
            <a:prstGeom prst="straightConnector1">
              <a:avLst/>
            </a:prstGeom>
            <a:ln w="50800">
              <a:solidFill>
                <a:schemeClr val="tx1"/>
              </a:solidFill>
              <a:headEnd type="none" w="med" len="med"/>
              <a:tailEnd type="stealth"/>
            </a:ln>
            <a:effectLst/>
          </p:spPr>
          <p:style>
            <a:lnRef idx="1">
              <a:schemeClr val="dk1"/>
            </a:lnRef>
            <a:fillRef idx="0">
              <a:schemeClr val="dk1"/>
            </a:fillRef>
            <a:effectRef idx="0">
              <a:schemeClr val="dk1"/>
            </a:effectRef>
            <a:fontRef idx="minor">
              <a:schemeClr val="tx1"/>
            </a:fontRef>
          </p:style>
        </p:cxnSp>
      </p:grpSp>
      <p:grpSp>
        <p:nvGrpSpPr>
          <p:cNvPr id="18" name="Group 17">
            <a:extLst>
              <a:ext uri="{FF2B5EF4-FFF2-40B4-BE49-F238E27FC236}">
                <a16:creationId xmlns:a16="http://schemas.microsoft.com/office/drawing/2014/main" id="{987D3813-253F-0284-4FE4-C831F6ECB999}"/>
              </a:ext>
            </a:extLst>
          </p:cNvPr>
          <p:cNvGrpSpPr/>
          <p:nvPr/>
        </p:nvGrpSpPr>
        <p:grpSpPr>
          <a:xfrm>
            <a:off x="8835103" y="1322545"/>
            <a:ext cx="15442180" cy="7249537"/>
            <a:chOff x="8753215" y="1322545"/>
            <a:chExt cx="15442180" cy="7249537"/>
          </a:xfrm>
        </p:grpSpPr>
        <p:pic>
          <p:nvPicPr>
            <p:cNvPr id="11" name="Picture 10">
              <a:extLst>
                <a:ext uri="{FF2B5EF4-FFF2-40B4-BE49-F238E27FC236}">
                  <a16:creationId xmlns:a16="http://schemas.microsoft.com/office/drawing/2014/main" id="{A69E35D6-8FA8-B53B-6FC8-1D3422551385}"/>
                </a:ext>
              </a:extLst>
            </p:cNvPr>
            <p:cNvPicPr>
              <a:picLocks noChangeAspect="1"/>
            </p:cNvPicPr>
            <p:nvPr/>
          </p:nvPicPr>
          <p:blipFill>
            <a:blip r:embed="rId3"/>
            <a:stretch>
              <a:fillRect/>
            </a:stretch>
          </p:blipFill>
          <p:spPr>
            <a:xfrm>
              <a:off x="8753215" y="1322545"/>
              <a:ext cx="15442180" cy="7249537"/>
            </a:xfrm>
            <a:prstGeom prst="rect">
              <a:avLst/>
            </a:prstGeom>
          </p:spPr>
        </p:pic>
        <p:sp>
          <p:nvSpPr>
            <p:cNvPr id="14" name="Rectangle 13">
              <a:extLst>
                <a:ext uri="{FF2B5EF4-FFF2-40B4-BE49-F238E27FC236}">
                  <a16:creationId xmlns:a16="http://schemas.microsoft.com/office/drawing/2014/main" id="{A3785787-6511-91F0-789E-8847A7F8EE67}"/>
                </a:ext>
              </a:extLst>
            </p:cNvPr>
            <p:cNvSpPr/>
            <p:nvPr/>
          </p:nvSpPr>
          <p:spPr bwMode="auto">
            <a:xfrm>
              <a:off x="17032406" y="3098041"/>
              <a:ext cx="6829924" cy="655093"/>
            </a:xfrm>
            <a:prstGeom prst="rect">
              <a:avLst/>
            </a:prstGeom>
            <a:noFill/>
            <a:ln w="38100">
              <a:solidFill>
                <a:schemeClr val="accent1"/>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2400" b="0" i="0" u="none" strike="noStrike" cap="none" normalizeH="0" baseline="0" dirty="0" err="1">
                <a:ln>
                  <a:noFill/>
                </a:ln>
                <a:solidFill>
                  <a:schemeClr val="tx1"/>
                </a:solidFill>
                <a:effectLst/>
                <a:latin typeface="+mn-lt"/>
              </a:endParaRPr>
            </a:p>
          </p:txBody>
        </p:sp>
        <p:sp>
          <p:nvSpPr>
            <p:cNvPr id="16" name="Rectangle 15">
              <a:extLst>
                <a:ext uri="{FF2B5EF4-FFF2-40B4-BE49-F238E27FC236}">
                  <a16:creationId xmlns:a16="http://schemas.microsoft.com/office/drawing/2014/main" id="{6C5BC308-1AD1-8063-E62E-DFCACA63FFB4}"/>
                </a:ext>
              </a:extLst>
            </p:cNvPr>
            <p:cNvSpPr/>
            <p:nvPr/>
          </p:nvSpPr>
          <p:spPr bwMode="auto">
            <a:xfrm>
              <a:off x="10017029" y="3402841"/>
              <a:ext cx="5227093" cy="655093"/>
            </a:xfrm>
            <a:prstGeom prst="rect">
              <a:avLst/>
            </a:prstGeom>
            <a:no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ctr"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 typeface="IBM Plex Sans Light"/>
                <a:buNone/>
                <a:tabLst/>
              </a:pPr>
              <a:r>
                <a:rPr kumimoji="0" lang="en-US" sz="2400" i="0" u="none" strike="noStrike" cap="none" normalizeH="0" baseline="0" dirty="0">
                  <a:ln>
                    <a:noFill/>
                  </a:ln>
                  <a:solidFill>
                    <a:schemeClr val="tx1"/>
                  </a:solidFill>
                  <a:effectLst/>
                  <a:latin typeface="+mn-lt"/>
                </a:rPr>
                <a:t>-&gt; For use within exercise</a:t>
              </a:r>
            </a:p>
          </p:txBody>
        </p:sp>
      </p:grpSp>
    </p:spTree>
    <p:extLst>
      <p:ext uri="{BB962C8B-B14F-4D97-AF65-F5344CB8AC3E}">
        <p14:creationId xmlns:p14="http://schemas.microsoft.com/office/powerpoint/2010/main" val="3771539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IBM authorized worldwide training for IBM </a:t>
            </a:r>
            <a:r>
              <a:rPr lang="en-US" dirty="0" err="1"/>
              <a:t>PowerVC</a:t>
            </a:r>
            <a:endParaRPr lang="en-US" dirty="0"/>
          </a:p>
        </p:txBody>
      </p:sp>
      <p:sp>
        <p:nvSpPr>
          <p:cNvPr id="3" name="Content Placeholder 2"/>
          <p:cNvSpPr>
            <a:spLocks noGrp="1"/>
          </p:cNvSpPr>
          <p:nvPr>
            <p:ph idx="1"/>
          </p:nvPr>
        </p:nvSpPr>
        <p:spPr>
          <a:xfrm>
            <a:off x="574675" y="2049136"/>
            <a:ext cx="22590125" cy="8669339"/>
          </a:xfrm>
        </p:spPr>
        <p:txBody>
          <a:bodyPr/>
          <a:lstStyle/>
          <a:p>
            <a:pPr>
              <a:buClr>
                <a:schemeClr val="accent1"/>
              </a:buClr>
              <a:buFont typeface="Arial" panose="020B0604020202020204" pitchFamily="34" charset="0"/>
              <a:buChar char="•"/>
            </a:pPr>
            <a:r>
              <a:rPr lang="en-US" dirty="0">
                <a:latin typeface="IBM Plex Sans" panose="020B0503050203000203" pitchFamily="34" charset="0"/>
              </a:rPr>
              <a:t>QZC30G: </a:t>
            </a:r>
            <a:r>
              <a:rPr lang="en-US" b="1" dirty="0">
                <a:latin typeface="IBM Plex Sans" panose="020B0503050203000203" pitchFamily="34" charset="0"/>
              </a:rPr>
              <a:t>IBM PowerVC Workshop</a:t>
            </a:r>
          </a:p>
          <a:p>
            <a:pPr lvl="1">
              <a:buClr>
                <a:schemeClr val="accent1"/>
              </a:buClr>
              <a:buFont typeface="Arial" panose="020B0604020202020204" pitchFamily="34" charset="0"/>
              <a:buChar char="•"/>
            </a:pPr>
            <a:r>
              <a:rPr lang="en-US" dirty="0">
                <a:latin typeface="IBM Plex Sans" panose="020B0503050203000203" pitchFamily="34" charset="0"/>
              </a:rPr>
              <a:t>Duration: 4 days</a:t>
            </a: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sz="4000" dirty="0">
                <a:latin typeface="IBM Plex Sans" panose="020B0503050203000203" pitchFamily="34" charset="0"/>
                <a:cs typeface="Helvetica Neue"/>
              </a:rPr>
              <a:t>Overview:</a:t>
            </a:r>
            <a:r>
              <a:rPr lang="en-US" altLang="en-US" sz="4000" dirty="0">
                <a:solidFill>
                  <a:srgbClr val="F19027"/>
                </a:solidFill>
                <a:latin typeface="IBM Plex Sans" panose="020B0503050203000203" pitchFamily="34" charset="0"/>
                <a:cs typeface="Helvetica Neue"/>
              </a:rPr>
              <a:t> </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Cloud and OpenStack deep-dive</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Planning and implementation of IBM PowerVC for Private Cloud</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Advanced administrative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Set up, configure and work with IBM PowerVM NovaLink</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More details and enrollment: </a:t>
            </a:r>
            <a:r>
              <a:rPr lang="en-US" altLang="en-US" dirty="0">
                <a:latin typeface="IBM Plex Sans" panose="020B0503050203000203" pitchFamily="34" charset="0"/>
                <a:cs typeface="Helvetica Neue"/>
                <a:hlinkClick r:id="rId2"/>
              </a:rPr>
              <a:t>https://www.ibm.com/training/course/QZC30G</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dirty="0">
                <a:latin typeface="IBM Plex Sans" panose="020B0503050203000203" pitchFamily="34" charset="0"/>
                <a:cs typeface="Helvetica Neue"/>
              </a:rPr>
              <a:t>This course prepares you for the official certification (IBM PowerVC v2.2 Administrator Specialty): </a:t>
            </a:r>
            <a:r>
              <a:rPr lang="en-US" altLang="en-US" dirty="0">
                <a:latin typeface="IBM Plex Sans" panose="020B0503050203000203" pitchFamily="34" charset="0"/>
                <a:cs typeface="Helvetica Neue"/>
                <a:hlinkClick r:id="rId3"/>
              </a:rPr>
              <a:t>https://www.ibm.com/training/certification/ibm-powervc-v22-administrator-specialty-S2112900</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endParaRPr lang="de-DE" altLang="en-US" sz="4000" dirty="0">
              <a:latin typeface="IBM Plex Sans" panose="020B0503050203000203" pitchFamily="34" charset="0"/>
              <a:cs typeface="Helvetica Neue"/>
            </a:endParaRPr>
          </a:p>
        </p:txBody>
      </p:sp>
      <p:sp>
        <p:nvSpPr>
          <p:cNvPr id="7" name="Footer Placeholder 1">
            <a:extLst>
              <a:ext uri="{FF2B5EF4-FFF2-40B4-BE49-F238E27FC236}">
                <a16:creationId xmlns:a16="http://schemas.microsoft.com/office/drawing/2014/main" id="{1D738618-243F-CEA1-D311-B2A5E4B5A6B7}"/>
              </a:ext>
            </a:extLst>
          </p:cNvPr>
          <p:cNvSpPr>
            <a:spLocks noGrp="1"/>
          </p:cNvSpPr>
          <p:nvPr>
            <p:ph type="ftr" sz="quarter" idx="11"/>
          </p:nvPr>
        </p:nvSpPr>
        <p:spPr>
          <a:xfrm>
            <a:off x="576072" y="13037110"/>
            <a:ext cx="4956176" cy="381000"/>
          </a:xfrm>
        </p:spPr>
        <p:txBody>
          <a:bodyPr/>
          <a:lstStyle/>
          <a:p>
            <a:r>
              <a:rPr lang="en-US"/>
              <a:t>© Copyright IBM Corporation 2023</a:t>
            </a:r>
            <a:endParaRPr lang="en-US" dirty="0"/>
          </a:p>
        </p:txBody>
      </p:sp>
    </p:spTree>
    <p:extLst>
      <p:ext uri="{BB962C8B-B14F-4D97-AF65-F5344CB8AC3E}">
        <p14:creationId xmlns:p14="http://schemas.microsoft.com/office/powerpoint/2010/main" val="129374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IBM authorized worldwide training for Ansible on Power</a:t>
            </a:r>
          </a:p>
        </p:txBody>
      </p:sp>
      <p:sp>
        <p:nvSpPr>
          <p:cNvPr id="3" name="Content Placeholder 2"/>
          <p:cNvSpPr>
            <a:spLocks noGrp="1"/>
          </p:cNvSpPr>
          <p:nvPr>
            <p:ph idx="1"/>
          </p:nvPr>
        </p:nvSpPr>
        <p:spPr>
          <a:xfrm>
            <a:off x="574675" y="2049136"/>
            <a:ext cx="22590125" cy="8669339"/>
          </a:xfrm>
        </p:spPr>
        <p:txBody>
          <a:bodyPr/>
          <a:lstStyle/>
          <a:p>
            <a:pPr>
              <a:buClr>
                <a:schemeClr val="accent1"/>
              </a:buClr>
              <a:buFont typeface="Arial" panose="020B0604020202020204" pitchFamily="34" charset="0"/>
              <a:buChar char="•"/>
            </a:pPr>
            <a:r>
              <a:rPr lang="en-US" dirty="0">
                <a:latin typeface="IBM Plex Sans" panose="020B0503050203000203" pitchFamily="34" charset="0"/>
              </a:rPr>
              <a:t>QZC51G: </a:t>
            </a:r>
            <a:r>
              <a:rPr lang="en-US" b="1" dirty="0">
                <a:latin typeface="IBM Plex Sans" panose="020B0503050203000203" pitchFamily="34" charset="0"/>
              </a:rPr>
              <a:t>Ansible on IBM Power Workshop</a:t>
            </a:r>
          </a:p>
          <a:p>
            <a:pPr lvl="1">
              <a:buClr>
                <a:schemeClr val="accent1"/>
              </a:buClr>
              <a:buFont typeface="Arial" panose="020B0604020202020204" pitchFamily="34" charset="0"/>
              <a:buChar char="•"/>
            </a:pPr>
            <a:r>
              <a:rPr lang="en-US" dirty="0">
                <a:latin typeface="IBM Plex Sans" panose="020B0503050203000203" pitchFamily="34" charset="0"/>
              </a:rPr>
              <a:t>Duration: 2 days</a:t>
            </a: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r>
              <a:rPr lang="en-US" altLang="en-US" sz="4000" dirty="0">
                <a:latin typeface="IBM Plex Sans" panose="020B0503050203000203" pitchFamily="34" charset="0"/>
                <a:cs typeface="Helvetica Neue"/>
              </a:rPr>
              <a:t>Overview:</a:t>
            </a:r>
            <a:r>
              <a:rPr lang="en-US" altLang="en-US" sz="4000" dirty="0">
                <a:solidFill>
                  <a:srgbClr val="F19027"/>
                </a:solidFill>
                <a:latin typeface="IBM Plex Sans" panose="020B0503050203000203" pitchFamily="34" charset="0"/>
                <a:cs typeface="Helvetica Neue"/>
              </a:rPr>
              <a:t> </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Set up and configure Ansible</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Use IBM Power Collections on AIX, VIOS and HMC to automate routine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Use IBM Power Collections to automate using IBM PowerVC</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Advanced administrative tasks</a:t>
            </a:r>
          </a:p>
          <a:p>
            <a:pPr lvl="1">
              <a:buClr>
                <a:schemeClr val="accent1"/>
              </a:buClr>
              <a:buFont typeface="Arial" panose="020B0604020202020204" pitchFamily="34" charset="0"/>
              <a:buChar char="•"/>
            </a:pPr>
            <a:r>
              <a:rPr lang="en-US" altLang="en-US" dirty="0">
                <a:latin typeface="IBM Plex Sans" panose="020B0503050203000203" pitchFamily="34" charset="0"/>
                <a:cs typeface="Helvetica Neue"/>
              </a:rPr>
              <a:t>More details and enrollment: </a:t>
            </a:r>
            <a:r>
              <a:rPr lang="en-US" altLang="en-US" dirty="0">
                <a:latin typeface="IBM Plex Sans" panose="020B0503050203000203" pitchFamily="34" charset="0"/>
                <a:cs typeface="Helvetica Neue"/>
                <a:hlinkClick r:id="rId2"/>
              </a:rPr>
              <a:t>https://www.ibm.com/training/course/QZC51G</a:t>
            </a:r>
            <a:endParaRPr lang="en-US" altLang="en-US" dirty="0">
              <a:latin typeface="IBM Plex Sans" panose="020B0503050203000203" pitchFamily="34" charset="0"/>
              <a:cs typeface="Helvetica Neue"/>
            </a:endParaRPr>
          </a:p>
          <a:p>
            <a:pPr>
              <a:buClr>
                <a:schemeClr val="accent1"/>
              </a:buClr>
              <a:buFont typeface="Arial" panose="020B0604020202020204" pitchFamily="34" charset="0"/>
              <a:buChar char="•"/>
            </a:pPr>
            <a:endParaRPr lang="en-US" altLang="en-US" sz="4000" dirty="0">
              <a:latin typeface="IBM Plex Sans" panose="020B0503050203000203" pitchFamily="34" charset="0"/>
              <a:cs typeface="Helvetica Neue"/>
            </a:endParaRPr>
          </a:p>
          <a:p>
            <a:pPr>
              <a:buClr>
                <a:schemeClr val="accent1"/>
              </a:buClr>
              <a:buFont typeface="Arial" panose="020B0604020202020204" pitchFamily="34" charset="0"/>
              <a:buChar char="•"/>
            </a:pPr>
            <a:endParaRPr lang="de-DE" altLang="en-US" sz="4000" dirty="0">
              <a:latin typeface="IBM Plex Sans" panose="020B0503050203000203" pitchFamily="34" charset="0"/>
              <a:cs typeface="Helvetica Neue"/>
            </a:endParaRPr>
          </a:p>
        </p:txBody>
      </p:sp>
      <p:sp>
        <p:nvSpPr>
          <p:cNvPr id="7" name="Footer Placeholder 1">
            <a:extLst>
              <a:ext uri="{FF2B5EF4-FFF2-40B4-BE49-F238E27FC236}">
                <a16:creationId xmlns:a16="http://schemas.microsoft.com/office/drawing/2014/main" id="{1D738618-243F-CEA1-D311-B2A5E4B5A6B7}"/>
              </a:ext>
            </a:extLst>
          </p:cNvPr>
          <p:cNvSpPr>
            <a:spLocks noGrp="1"/>
          </p:cNvSpPr>
          <p:nvPr>
            <p:ph type="ftr" sz="quarter" idx="11"/>
          </p:nvPr>
        </p:nvSpPr>
        <p:spPr>
          <a:xfrm>
            <a:off x="576072" y="13037110"/>
            <a:ext cx="4956176" cy="381000"/>
          </a:xfrm>
        </p:spPr>
        <p:txBody>
          <a:bodyPr/>
          <a:lstStyle/>
          <a:p>
            <a:r>
              <a:rPr lang="en-US"/>
              <a:t>© Copyright IBM Corporation 2023</a:t>
            </a:r>
            <a:endParaRPr lang="en-US" dirty="0"/>
          </a:p>
        </p:txBody>
      </p:sp>
    </p:spTree>
    <p:extLst>
      <p:ext uri="{BB962C8B-B14F-4D97-AF65-F5344CB8AC3E}">
        <p14:creationId xmlns:p14="http://schemas.microsoft.com/office/powerpoint/2010/main" val="388513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8621C0-CC16-9F75-27E6-1CCD34EB1827}"/>
              </a:ext>
            </a:extLst>
          </p:cNvPr>
          <p:cNvSpPr>
            <a:spLocks/>
          </p:cNvSpPr>
          <p:nvPr/>
        </p:nvSpPr>
        <p:spPr bwMode="auto">
          <a:xfrm>
            <a:off x="-1" y="0"/>
            <a:ext cx="24387175" cy="5143500"/>
          </a:xfrm>
          <a:prstGeom prst="rect">
            <a:avLst/>
          </a:prstGeom>
          <a:solidFill>
            <a:srgbClr val="F4F4F4"/>
          </a:solidFill>
          <a:ln w="1905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91440" tIns="91440" rIns="91440" bIns="9144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IBM Plex Sans Light"/>
              <a:buNone/>
              <a:tabLst/>
            </a:pPr>
            <a:endParaRPr kumimoji="0" lang="en-US" sz="1400" b="0" i="0" u="none" strike="noStrike" cap="none" normalizeH="0" baseline="0" dirty="0">
              <a:ln>
                <a:noFill/>
              </a:ln>
              <a:solidFill>
                <a:schemeClr val="bg1"/>
              </a:solidFill>
              <a:effectLst/>
              <a:latin typeface="+mn-lt"/>
            </a:endParaRPr>
          </a:p>
        </p:txBody>
      </p:sp>
      <p:sp>
        <p:nvSpPr>
          <p:cNvPr id="2" name="Title 1">
            <a:extLst>
              <a:ext uri="{FF2B5EF4-FFF2-40B4-BE49-F238E27FC236}">
                <a16:creationId xmlns:a16="http://schemas.microsoft.com/office/drawing/2014/main" id="{A96EDCAF-C8A7-E3AC-8EC8-34606B731CDA}"/>
              </a:ext>
            </a:extLst>
          </p:cNvPr>
          <p:cNvSpPr>
            <a:spLocks noGrp="1"/>
          </p:cNvSpPr>
          <p:nvPr>
            <p:ph type="title"/>
          </p:nvPr>
        </p:nvSpPr>
        <p:spPr>
          <a:xfrm>
            <a:off x="537972" y="396575"/>
            <a:ext cx="15288000" cy="3032426"/>
          </a:xfrm>
        </p:spPr>
        <p:txBody>
          <a:bodyPr/>
          <a:lstStyle/>
          <a:p>
            <a:r>
              <a:rPr lang="en-US" dirty="0">
                <a:solidFill>
                  <a:schemeClr val="tx1"/>
                </a:solidFill>
              </a:rPr>
              <a:t>How to continue your learning journey</a:t>
            </a:r>
          </a:p>
        </p:txBody>
      </p:sp>
      <p:sp>
        <p:nvSpPr>
          <p:cNvPr id="3" name="Text Placeholder 2">
            <a:extLst>
              <a:ext uri="{FF2B5EF4-FFF2-40B4-BE49-F238E27FC236}">
                <a16:creationId xmlns:a16="http://schemas.microsoft.com/office/drawing/2014/main" id="{A151485C-FE8C-B1FB-5C12-EE272963A290}"/>
              </a:ext>
            </a:extLst>
          </p:cNvPr>
          <p:cNvSpPr>
            <a:spLocks noGrp="1"/>
          </p:cNvSpPr>
          <p:nvPr>
            <p:ph type="body" sz="quarter" idx="11"/>
          </p:nvPr>
        </p:nvSpPr>
        <p:spPr>
          <a:xfrm>
            <a:off x="834658" y="6059255"/>
            <a:ext cx="6692657" cy="6674105"/>
          </a:xfrm>
        </p:spPr>
        <p:txBody>
          <a:bodyPr/>
          <a:lstStyle/>
          <a:p>
            <a:r>
              <a:rPr lang="en-US" sz="6400" dirty="0">
                <a:solidFill>
                  <a:schemeClr val="accent1"/>
                </a:solidFill>
                <a:latin typeface="IBM Plex Sans" panose="020B0503050203000203" pitchFamily="34" charset="0"/>
              </a:rPr>
              <a:t>1</a:t>
            </a:r>
          </a:p>
          <a:p>
            <a:pPr lvl="0"/>
            <a:r>
              <a:rPr lang="en-US" dirty="0">
                <a:latin typeface="IBM Plex Sans" panose="020B0503050203000203" pitchFamily="34" charset="0"/>
              </a:rPr>
              <a:t>Search for IBM Power training at: </a:t>
            </a:r>
            <a:r>
              <a:rPr lang="en-US" b="1" dirty="0">
                <a:latin typeface="IBM Plex Sans" panose="020B0503050203000203" pitchFamily="34" charset="0"/>
                <a:hlinkClick r:id="rId3" action="ppaction://hlinkfile"/>
              </a:rPr>
              <a:t>ibm.com/training</a:t>
            </a:r>
            <a:endParaRPr lang="en-US" dirty="0">
              <a:latin typeface="IBM Plex Sans" panose="020B0503050203000203" pitchFamily="34" charset="0"/>
            </a:endParaRPr>
          </a:p>
        </p:txBody>
      </p:sp>
      <p:sp>
        <p:nvSpPr>
          <p:cNvPr id="4" name="Text Placeholder 3">
            <a:extLst>
              <a:ext uri="{FF2B5EF4-FFF2-40B4-BE49-F238E27FC236}">
                <a16:creationId xmlns:a16="http://schemas.microsoft.com/office/drawing/2014/main" id="{55BFF86E-3FAF-8E3D-9985-0A509D695B22}"/>
              </a:ext>
            </a:extLst>
          </p:cNvPr>
          <p:cNvSpPr>
            <a:spLocks noGrp="1"/>
          </p:cNvSpPr>
          <p:nvPr>
            <p:ph type="body" sz="quarter" idx="12"/>
          </p:nvPr>
        </p:nvSpPr>
        <p:spPr>
          <a:xfrm>
            <a:off x="8561199" y="6055984"/>
            <a:ext cx="7264773" cy="5760061"/>
          </a:xfrm>
        </p:spPr>
        <p:txBody>
          <a:bodyPr/>
          <a:lstStyle/>
          <a:p>
            <a:r>
              <a:rPr lang="en-US" sz="6600" dirty="0">
                <a:solidFill>
                  <a:schemeClr val="accent1"/>
                </a:solidFill>
                <a:latin typeface="IBM Plex Sans" panose="020B0503050203000203" pitchFamily="34" charset="0"/>
              </a:rPr>
              <a:t>2</a:t>
            </a:r>
          </a:p>
          <a:p>
            <a:pPr lvl="0"/>
            <a:r>
              <a:rPr lang="en-US" sz="4000" dirty="0">
                <a:latin typeface="IBM Plex Sans" panose="020B0503050203000203" pitchFamily="34" charset="0"/>
              </a:rPr>
              <a:t>Hands-on DevOps and Ansible on IBM Power course:  </a:t>
            </a:r>
            <a:r>
              <a:rPr lang="en-US" sz="3200" b="1" dirty="0">
                <a:latin typeface="IBM Plex Sans" panose="020B0503050203000203" pitchFamily="34" charset="0"/>
                <a:hlinkClick r:id="rId4" action="ppaction://hlinkfile"/>
              </a:rPr>
              <a:t>ibm.com/training/course/qzc51g</a:t>
            </a:r>
            <a:endParaRPr lang="en-US" sz="4000" dirty="0">
              <a:latin typeface="IBM Plex Sans" panose="020B0503050203000203" pitchFamily="34" charset="0"/>
            </a:endParaRPr>
          </a:p>
        </p:txBody>
      </p:sp>
      <p:sp>
        <p:nvSpPr>
          <p:cNvPr id="5" name="Text Placeholder 4">
            <a:extLst>
              <a:ext uri="{FF2B5EF4-FFF2-40B4-BE49-F238E27FC236}">
                <a16:creationId xmlns:a16="http://schemas.microsoft.com/office/drawing/2014/main" id="{F8E9E35A-A531-7CD5-31C0-36D0D63E8D56}"/>
              </a:ext>
            </a:extLst>
          </p:cNvPr>
          <p:cNvSpPr>
            <a:spLocks noGrp="1"/>
          </p:cNvSpPr>
          <p:nvPr>
            <p:ph type="body" sz="quarter" idx="13"/>
          </p:nvPr>
        </p:nvSpPr>
        <p:spPr>
          <a:xfrm>
            <a:off x="16984389" y="6055984"/>
            <a:ext cx="6692657" cy="5760061"/>
          </a:xfrm>
        </p:spPr>
        <p:txBody>
          <a:bodyPr/>
          <a:lstStyle/>
          <a:p>
            <a:r>
              <a:rPr lang="en-US" sz="6400" dirty="0">
                <a:solidFill>
                  <a:schemeClr val="accent1"/>
                </a:solidFill>
                <a:latin typeface="IBM Plex Sans" panose="020B0503050203000203" pitchFamily="34" charset="0"/>
              </a:rPr>
              <a:t>3</a:t>
            </a:r>
          </a:p>
          <a:p>
            <a:r>
              <a:rPr lang="en-US" dirty="0">
                <a:latin typeface="IBM Plex Sans" panose="020B0503050203000203" pitchFamily="34" charset="0"/>
              </a:rPr>
              <a:t>IBM </a:t>
            </a:r>
            <a:r>
              <a:rPr lang="en-US" dirty="0" err="1">
                <a:latin typeface="IBM Plex Sans" panose="020B0503050203000203" pitchFamily="34" charset="0"/>
              </a:rPr>
              <a:t>PowerVC</a:t>
            </a:r>
            <a:r>
              <a:rPr lang="en-US" dirty="0">
                <a:latin typeface="IBM Plex Sans" panose="020B0503050203000203" pitchFamily="34" charset="0"/>
              </a:rPr>
              <a:t> Workshop: </a:t>
            </a:r>
            <a:r>
              <a:rPr lang="en-US" sz="3200" b="1" dirty="0">
                <a:latin typeface="IBM Plex Sans" panose="020B0503050203000203" pitchFamily="34" charset="0"/>
                <a:hlinkClick r:id="rId5" action="ppaction://hlinkfile"/>
              </a:rPr>
              <a:t>ibm.com/training/course/qzc30g</a:t>
            </a:r>
            <a:endParaRPr lang="en-US" sz="3200" b="1" dirty="0">
              <a:latin typeface="IBM Plex Sans" panose="020B0503050203000203" pitchFamily="34" charset="0"/>
            </a:endParaRPr>
          </a:p>
          <a:p>
            <a:endParaRPr lang="en-US" dirty="0">
              <a:latin typeface="IBM Plex Sans" panose="020B0503050203000203" pitchFamily="34" charset="0"/>
            </a:endParaRPr>
          </a:p>
        </p:txBody>
      </p:sp>
      <p:sp>
        <p:nvSpPr>
          <p:cNvPr id="13" name="Footer Placeholder 12">
            <a:extLst>
              <a:ext uri="{FF2B5EF4-FFF2-40B4-BE49-F238E27FC236}">
                <a16:creationId xmlns:a16="http://schemas.microsoft.com/office/drawing/2014/main" id="{AB68885E-A093-344E-B56E-3BFE2F97BC08}"/>
              </a:ext>
            </a:extLst>
          </p:cNvPr>
          <p:cNvSpPr>
            <a:spLocks noGrp="1"/>
          </p:cNvSpPr>
          <p:nvPr>
            <p:ph type="ftr" sz="quarter" idx="3"/>
          </p:nvPr>
        </p:nvSpPr>
        <p:spPr/>
        <p:txBody>
          <a:bodyPr/>
          <a:lstStyle/>
          <a:p>
            <a:r>
              <a:rPr lang="en-US" dirty="0"/>
              <a:t>IBM</a:t>
            </a:r>
            <a:r>
              <a:rPr lang="uk-UA" dirty="0"/>
              <a:t> </a:t>
            </a:r>
            <a:r>
              <a:rPr lang="en-US" dirty="0"/>
              <a:t>TechXchange | © 2026 IBM Corporation</a:t>
            </a:r>
          </a:p>
        </p:txBody>
      </p:sp>
      <p:sp>
        <p:nvSpPr>
          <p:cNvPr id="14" name="Slide Number Placeholder 13">
            <a:extLst>
              <a:ext uri="{FF2B5EF4-FFF2-40B4-BE49-F238E27FC236}">
                <a16:creationId xmlns:a16="http://schemas.microsoft.com/office/drawing/2014/main" id="{4AED75C1-11CE-6443-B8B6-9232B1458AF6}"/>
              </a:ext>
            </a:extLst>
          </p:cNvPr>
          <p:cNvSpPr>
            <a:spLocks noGrp="1"/>
          </p:cNvSpPr>
          <p:nvPr>
            <p:ph type="sldNum" sz="quarter" idx="2"/>
          </p:nvPr>
        </p:nvSpPr>
        <p:spPr/>
        <p:txBody>
          <a:bodyPr/>
          <a:lstStyle/>
          <a:p>
            <a:fld id="{86CB4B4D-7CA3-9044-876B-883B54F8677D}" type="slidenum">
              <a:rPr lang="en-US" smtClean="0"/>
              <a:pPr/>
              <a:t>6</a:t>
            </a:fld>
            <a:endParaRPr lang="en-US" dirty="0"/>
          </a:p>
        </p:txBody>
      </p:sp>
    </p:spTree>
    <p:extLst>
      <p:ext uri="{BB962C8B-B14F-4D97-AF65-F5344CB8AC3E}">
        <p14:creationId xmlns:p14="http://schemas.microsoft.com/office/powerpoint/2010/main" val="243329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FCC82-AE4D-82F3-355F-C4A6FBC5A905}"/>
              </a:ext>
            </a:extLst>
          </p:cNvPr>
          <p:cNvSpPr>
            <a:spLocks noGrp="1"/>
          </p:cNvSpPr>
          <p:nvPr>
            <p:ph type="title"/>
          </p:nvPr>
        </p:nvSpPr>
        <p:spPr/>
        <p:txBody>
          <a:bodyPr/>
          <a:lstStyle/>
          <a:p>
            <a:r>
              <a:rPr lang="en-US" dirty="0"/>
              <a:t>Thank you</a:t>
            </a:r>
            <a:endParaRPr lang="ru-UA" dirty="0"/>
          </a:p>
        </p:txBody>
      </p:sp>
      <p:sp>
        <p:nvSpPr>
          <p:cNvPr id="3" name="Text Placeholder 2">
            <a:extLst>
              <a:ext uri="{FF2B5EF4-FFF2-40B4-BE49-F238E27FC236}">
                <a16:creationId xmlns:a16="http://schemas.microsoft.com/office/drawing/2014/main" id="{5B9340D0-0705-9505-9C85-775DC4E70E58}"/>
              </a:ext>
            </a:extLst>
          </p:cNvPr>
          <p:cNvSpPr>
            <a:spLocks noGrp="1"/>
          </p:cNvSpPr>
          <p:nvPr>
            <p:ph type="body" sz="quarter" idx="14"/>
          </p:nvPr>
        </p:nvSpPr>
        <p:spPr>
          <a:xfrm>
            <a:off x="14957945" y="6932405"/>
            <a:ext cx="9116705" cy="4673441"/>
          </a:xfrm>
        </p:spPr>
        <p:txBody>
          <a:bodyPr/>
          <a:lstStyle/>
          <a:p>
            <a:r>
              <a:rPr lang="en-US" sz="4400" b="1" dirty="0">
                <a:latin typeface="IBM Plex Sans" panose="020B0503050203000203" pitchFamily="34" charset="0"/>
              </a:rPr>
              <a:t>Upendra Rajan</a:t>
            </a:r>
            <a:br>
              <a:rPr lang="en-US" sz="4000" b="1" dirty="0">
                <a:latin typeface="IBM Plex Sans" panose="020B0503050203000203" pitchFamily="34" charset="0"/>
              </a:rPr>
            </a:br>
            <a:endParaRPr lang="en-US" sz="4000" b="1" dirty="0">
              <a:latin typeface="IBM Plex Sans" panose="020B0503050203000203" pitchFamily="34" charset="0"/>
            </a:endParaRPr>
          </a:p>
          <a:p>
            <a:r>
              <a:rPr lang="en-US" sz="2400" dirty="0">
                <a:latin typeface="IBM Plex Sans" panose="020B0503050203000203" pitchFamily="34" charset="0"/>
              </a:rPr>
              <a:t>Senior Technical Program Manager at IBM Infrastructure</a:t>
            </a:r>
            <a:br>
              <a:rPr lang="en-US" sz="2400" dirty="0">
                <a:latin typeface="IBM Plex Sans" panose="020B0503050203000203" pitchFamily="34" charset="0"/>
              </a:rPr>
            </a:br>
            <a:r>
              <a:rPr lang="en-US" sz="2400" dirty="0">
                <a:latin typeface="IBM Plex Sans" panose="020B0503050203000203" pitchFamily="34" charset="0"/>
              </a:rPr>
              <a:t>Content Manager for IBM Power and Storage Technical Training</a:t>
            </a:r>
          </a:p>
        </p:txBody>
      </p:sp>
    </p:spTree>
    <p:extLst>
      <p:ext uri="{BB962C8B-B14F-4D97-AF65-F5344CB8AC3E}">
        <p14:creationId xmlns:p14="http://schemas.microsoft.com/office/powerpoint/2010/main" val="21030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6311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BM TechXchange 2025">
  <a:themeElements>
    <a:clrScheme name="">
      <a:dk1>
        <a:srgbClr val="FFFFFF"/>
      </a:dk1>
      <a:lt1>
        <a:srgbClr val="000000"/>
      </a:lt1>
      <a:dk2>
        <a:srgbClr val="F3F3F3"/>
      </a:dk2>
      <a:lt2>
        <a:srgbClr val="78A9FF"/>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w="19050">
          <a:noFill/>
          <a:headEnd type="none" w="med" len="med"/>
          <a:tailEnd type="none" w="med" len="med"/>
        </a:ln>
        <a:effectLst/>
      </a:spPr>
      <a:bodyPr vert="horz" wrap="square" lIns="91440" tIns="91440" rIns="91440" bIns="9144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2400" b="0" i="0" u="none" strike="noStrike" cap="none" normalizeH="0" baseline="0" dirty="0" err="1" smtClean="0">
            <a:ln>
              <a:noFill/>
            </a:ln>
            <a:solidFill>
              <a:schemeClr val="tx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270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r="http://schemas.openxmlformats.org/officeDocument/2006/relationships" xmlns:p="http://schemas.openxmlformats.org/presentationml/2006/main" xmlns="" xmlns:m="http://schemas.openxmlformats.org/officeDocument/2006/math" xmlns:a14="http://schemas.microsoft.com/office/drawing/2010/main" xmlns:ma14="http://schemas.microsoft.com/office/mac/drawingml/2011/main" val="1"/>
          </a:ext>
        </a:extLst>
      </a:spPr>
      <a:bodyPr wrap="square" lIns="0" tIns="0" rIns="0" bIns="0" rtlCol="0">
        <a:noAutofit/>
      </a:bodyPr>
      <a:lstStyle>
        <a:defPPr algn="l" defTabSz="2438400">
          <a:spcBef>
            <a:spcPts val="2900"/>
          </a:spcBef>
          <a:buSzPct val="100000"/>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Presentation22" id="{E1E19202-B987-A941-8674-AD434A0DB71A}" vid="{5A1E2B54-7A0A-184D-A70D-E2100781CE9A}"/>
    </a:ext>
  </a:extLst>
</a:theme>
</file>

<file path=ppt/theme/theme2.xml><?xml version="1.0" encoding="utf-8"?>
<a:theme xmlns:a="http://schemas.openxmlformats.org/drawingml/2006/main" name="IBM Brand Template 2022">
  <a:themeElements>
    <a:clrScheme name="Custom 1">
      <a:dk1>
        <a:srgbClr val="FFFFFF"/>
      </a:dk1>
      <a:lt1>
        <a:srgbClr val="000000"/>
      </a:lt1>
      <a:dk2>
        <a:srgbClr val="FFFFFF"/>
      </a:dk2>
      <a:lt2>
        <a:srgbClr val="000000"/>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905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ppt/theme/theme3.xml><?xml version="1.0" encoding="utf-8"?>
<a:theme xmlns:a="http://schemas.openxmlformats.org/drawingml/2006/main" name="IBM Brand Template 2022">
  <a:themeElements>
    <a:clrScheme name="Custom 1">
      <a:dk1>
        <a:srgbClr val="FFFFFF"/>
      </a:dk1>
      <a:lt1>
        <a:srgbClr val="000000"/>
      </a:lt1>
      <a:dk2>
        <a:srgbClr val="FFFFFF"/>
      </a:dk2>
      <a:lt2>
        <a:srgbClr val="000000"/>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905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docProps/app.xml><?xml version="1.0" encoding="utf-8"?>
<Properties xmlns="http://schemas.openxmlformats.org/officeDocument/2006/extended-properties" xmlns:vt="http://schemas.openxmlformats.org/officeDocument/2006/docPropsVTypes">
  <Template>1_IBM Brand Template 2022 (Microgrid)</Template>
  <TotalTime>40403</TotalTime>
  <Words>774</Words>
  <Application>Microsoft Office PowerPoint</Application>
  <PresentationFormat>Custom</PresentationFormat>
  <Paragraphs>71</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Courier New</vt:lpstr>
      <vt:lpstr>IBM Plex Mono Light</vt:lpstr>
      <vt:lpstr>IBM Plex Sans</vt:lpstr>
      <vt:lpstr>IBM Plex Sans Light</vt:lpstr>
      <vt:lpstr>IBM Plex Sans Medm</vt:lpstr>
      <vt:lpstr>Lucida Grande</vt:lpstr>
      <vt:lpstr>IBM TechXchange 2025</vt:lpstr>
      <vt:lpstr>IBM PowerVC Workshop</vt:lpstr>
      <vt:lpstr>Notices and disclaimers</vt:lpstr>
      <vt:lpstr>How to get started?</vt:lpstr>
      <vt:lpstr>IBM authorized worldwide training for IBM PowerVC</vt:lpstr>
      <vt:lpstr>IBM authorized worldwide training for Ansible on Power</vt:lpstr>
      <vt:lpstr>How to continue your learning journey</vt:lpstr>
      <vt:lpstr>Thank you</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64/86/130pt title,  5 lines maximum,  sentence case</dc:title>
  <dc:subject/>
  <dc:creator>ANNOVA Team</dc:creator>
  <cp:keywords/>
  <dc:description/>
  <cp:lastModifiedBy>UPENDRA Rajan</cp:lastModifiedBy>
  <cp:revision>346</cp:revision>
  <cp:lastPrinted>2019-04-25T15:14:05Z</cp:lastPrinted>
  <dcterms:created xsi:type="dcterms:W3CDTF">2022-11-16T19:07:41Z</dcterms:created>
  <dcterms:modified xsi:type="dcterms:W3CDTF">2026-06-05T21:30:07Z</dcterms:modified>
  <cp:category/>
</cp:coreProperties>
</file>