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747" r:id="rId3"/>
  </p:sldMasterIdLst>
  <p:notesMasterIdLst>
    <p:notesMasterId r:id="rId169"/>
  </p:notesMasterIdLst>
  <p:sldIdLst>
    <p:sldId id="2147481912" r:id="rId4"/>
    <p:sldId id="272" r:id="rId5"/>
    <p:sldId id="273" r:id="rId6"/>
    <p:sldId id="2147483637" r:id="rId7"/>
    <p:sldId id="274" r:id="rId8"/>
    <p:sldId id="275" r:id="rId9"/>
    <p:sldId id="289" r:id="rId10"/>
    <p:sldId id="417" r:id="rId11"/>
    <p:sldId id="276" r:id="rId12"/>
    <p:sldId id="277" r:id="rId13"/>
    <p:sldId id="278" r:id="rId14"/>
    <p:sldId id="280" r:id="rId15"/>
    <p:sldId id="418" r:id="rId16"/>
    <p:sldId id="279" r:id="rId17"/>
    <p:sldId id="419" r:id="rId18"/>
    <p:sldId id="281" r:id="rId19"/>
    <p:sldId id="420" r:id="rId20"/>
    <p:sldId id="282" r:id="rId21"/>
    <p:sldId id="283" r:id="rId22"/>
    <p:sldId id="287" r:id="rId23"/>
    <p:sldId id="307" r:id="rId24"/>
    <p:sldId id="308" r:id="rId25"/>
    <p:sldId id="310" r:id="rId26"/>
    <p:sldId id="309" r:id="rId27"/>
    <p:sldId id="311" r:id="rId28"/>
    <p:sldId id="312" r:id="rId29"/>
    <p:sldId id="313" r:id="rId30"/>
    <p:sldId id="421" r:id="rId31"/>
    <p:sldId id="422" r:id="rId32"/>
    <p:sldId id="306" r:id="rId33"/>
    <p:sldId id="305" r:id="rId34"/>
    <p:sldId id="350" r:id="rId35"/>
    <p:sldId id="301" r:id="rId36"/>
    <p:sldId id="392" r:id="rId37"/>
    <p:sldId id="377" r:id="rId38"/>
    <p:sldId id="389" r:id="rId39"/>
    <p:sldId id="314" r:id="rId40"/>
    <p:sldId id="379" r:id="rId41"/>
    <p:sldId id="284" r:id="rId42"/>
    <p:sldId id="369" r:id="rId43"/>
    <p:sldId id="393" r:id="rId44"/>
    <p:sldId id="292" r:id="rId45"/>
    <p:sldId id="388" r:id="rId46"/>
    <p:sldId id="372" r:id="rId47"/>
    <p:sldId id="373" r:id="rId48"/>
    <p:sldId id="374" r:id="rId49"/>
    <p:sldId id="370" r:id="rId50"/>
    <p:sldId id="375" r:id="rId51"/>
    <p:sldId id="357" r:id="rId52"/>
    <p:sldId id="387" r:id="rId53"/>
    <p:sldId id="394" r:id="rId54"/>
    <p:sldId id="288" r:id="rId55"/>
    <p:sldId id="376" r:id="rId56"/>
    <p:sldId id="380" r:id="rId57"/>
    <p:sldId id="378" r:id="rId58"/>
    <p:sldId id="381" r:id="rId59"/>
    <p:sldId id="382" r:id="rId60"/>
    <p:sldId id="383" r:id="rId61"/>
    <p:sldId id="385" r:id="rId62"/>
    <p:sldId id="386" r:id="rId63"/>
    <p:sldId id="349" r:id="rId64"/>
    <p:sldId id="371" r:id="rId65"/>
    <p:sldId id="414" r:id="rId66"/>
    <p:sldId id="413" r:id="rId67"/>
    <p:sldId id="415" r:id="rId68"/>
    <p:sldId id="299" r:id="rId69"/>
    <p:sldId id="416" r:id="rId70"/>
    <p:sldId id="294" r:id="rId71"/>
    <p:sldId id="302" r:id="rId72"/>
    <p:sldId id="303" r:id="rId73"/>
    <p:sldId id="323" r:id="rId74"/>
    <p:sldId id="332" r:id="rId75"/>
    <p:sldId id="333" r:id="rId76"/>
    <p:sldId id="390" r:id="rId77"/>
    <p:sldId id="344" r:id="rId78"/>
    <p:sldId id="345" r:id="rId79"/>
    <p:sldId id="346" r:id="rId80"/>
    <p:sldId id="347" r:id="rId81"/>
    <p:sldId id="348" r:id="rId82"/>
    <p:sldId id="351" r:id="rId83"/>
    <p:sldId id="352" r:id="rId84"/>
    <p:sldId id="353" r:id="rId85"/>
    <p:sldId id="384" r:id="rId86"/>
    <p:sldId id="396" r:id="rId87"/>
    <p:sldId id="397" r:id="rId88"/>
    <p:sldId id="398" r:id="rId89"/>
    <p:sldId id="399" r:id="rId90"/>
    <p:sldId id="400" r:id="rId91"/>
    <p:sldId id="321" r:id="rId92"/>
    <p:sldId id="431" r:id="rId93"/>
    <p:sldId id="266" r:id="rId94"/>
    <p:sldId id="319" r:id="rId95"/>
    <p:sldId id="324" r:id="rId96"/>
    <p:sldId id="325" r:id="rId97"/>
    <p:sldId id="317" r:id="rId98"/>
    <p:sldId id="316" r:id="rId99"/>
    <p:sldId id="326" r:id="rId100"/>
    <p:sldId id="327" r:id="rId101"/>
    <p:sldId id="328" r:id="rId102"/>
    <p:sldId id="329" r:id="rId103"/>
    <p:sldId id="331" r:id="rId104"/>
    <p:sldId id="336" r:id="rId105"/>
    <p:sldId id="395" r:id="rId106"/>
    <p:sldId id="337" r:id="rId107"/>
    <p:sldId id="338" r:id="rId108"/>
    <p:sldId id="339" r:id="rId109"/>
    <p:sldId id="340" r:id="rId110"/>
    <p:sldId id="341" r:id="rId111"/>
    <p:sldId id="342" r:id="rId112"/>
    <p:sldId id="343" r:id="rId113"/>
    <p:sldId id="354" r:id="rId114"/>
    <p:sldId id="355" r:id="rId115"/>
    <p:sldId id="356" r:id="rId116"/>
    <p:sldId id="358" r:id="rId117"/>
    <p:sldId id="359" r:id="rId118"/>
    <p:sldId id="360" r:id="rId119"/>
    <p:sldId id="322" r:id="rId120"/>
    <p:sldId id="298" r:id="rId121"/>
    <p:sldId id="361" r:id="rId122"/>
    <p:sldId id="362" r:id="rId123"/>
    <p:sldId id="363" r:id="rId124"/>
    <p:sldId id="364" r:id="rId125"/>
    <p:sldId id="365" r:id="rId126"/>
    <p:sldId id="366" r:id="rId127"/>
    <p:sldId id="367" r:id="rId128"/>
    <p:sldId id="439" r:id="rId129"/>
    <p:sldId id="423" r:id="rId130"/>
    <p:sldId id="424" r:id="rId131"/>
    <p:sldId id="425" r:id="rId132"/>
    <p:sldId id="368" r:id="rId133"/>
    <p:sldId id="438" r:id="rId134"/>
    <p:sldId id="335" r:id="rId135"/>
    <p:sldId id="402" r:id="rId136"/>
    <p:sldId id="403" r:id="rId137"/>
    <p:sldId id="426" r:id="rId138"/>
    <p:sldId id="427" r:id="rId139"/>
    <p:sldId id="428" r:id="rId140"/>
    <p:sldId id="430" r:id="rId141"/>
    <p:sldId id="293" r:id="rId142"/>
    <p:sldId id="433" r:id="rId143"/>
    <p:sldId id="434" r:id="rId144"/>
    <p:sldId id="435" r:id="rId145"/>
    <p:sldId id="334" r:id="rId146"/>
    <p:sldId id="436" r:id="rId147"/>
    <p:sldId id="401" r:id="rId148"/>
    <p:sldId id="429" r:id="rId149"/>
    <p:sldId id="437" r:id="rId150"/>
    <p:sldId id="432" r:id="rId151"/>
    <p:sldId id="296" r:id="rId152"/>
    <p:sldId id="297" r:id="rId153"/>
    <p:sldId id="300" r:id="rId154"/>
    <p:sldId id="315" r:id="rId155"/>
    <p:sldId id="290" r:id="rId156"/>
    <p:sldId id="330" r:id="rId157"/>
    <p:sldId id="404" r:id="rId158"/>
    <p:sldId id="408" r:id="rId159"/>
    <p:sldId id="407" r:id="rId160"/>
    <p:sldId id="295" r:id="rId161"/>
    <p:sldId id="406" r:id="rId162"/>
    <p:sldId id="409" r:id="rId163"/>
    <p:sldId id="410" r:id="rId164"/>
    <p:sldId id="412" r:id="rId165"/>
    <p:sldId id="291" r:id="rId166"/>
    <p:sldId id="411" r:id="rId167"/>
    <p:sldId id="318" r:id="rId1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FFA"/>
    <a:srgbClr val="EFF8FF"/>
    <a:srgbClr val="4F95DA"/>
    <a:srgbClr val="215F9B"/>
    <a:srgbClr val="4E95D9"/>
    <a:srgbClr val="205F9A"/>
    <a:srgbClr val="163E64"/>
    <a:srgbClr val="F2C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377"/>
    <p:restoredTop sz="95447"/>
  </p:normalViewPr>
  <p:slideViewPr>
    <p:cSldViewPr snapToGrid="0">
      <p:cViewPr varScale="1">
        <p:scale>
          <a:sx n="82" d="100"/>
          <a:sy n="82" d="100"/>
        </p:scale>
        <p:origin x="19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presProps" Target="presProps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viewProps" Target="viewProps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2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ilmcgovern/Downloads/charts%20for%20common%20europe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ilmcgovern/Downloads/charts%20for%20common%20europe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ilmcgovern/Downloads/charts%20for%20common%20europe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ilmcgovern/Downloads/charts%20for%20common%20europe%20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ilmcgovern/Downloads/charts%20for%20common%20europe%20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ilmcgovern/Downloads/charts%20for%20common%20europe%20present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ilmcgovern/Downloads/charts%20for%20common%20europe%20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'Sheet1 (2)'!$B$10</c:f>
              <c:strCache>
                <c:ptCount val="1"/>
                <c:pt idx="0">
                  <c:v>Migration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(2)'!$C$9:$H$9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(2)'!$C$10:$H$10</c:f>
              <c:numCache>
                <c:formatCode>General</c:formatCode>
                <c:ptCount val="6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F-B045-8429-A2308BE9F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9197504"/>
        <c:axId val="1108478592"/>
      </c:barChart>
      <c:catAx>
        <c:axId val="8791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1108478592"/>
        <c:crosses val="autoZero"/>
        <c:auto val="1"/>
        <c:lblAlgn val="ctr"/>
        <c:lblOffset val="100"/>
        <c:noMultiLvlLbl val="0"/>
      </c:catAx>
      <c:valAx>
        <c:axId val="1108478592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8791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atin typeface="IBM Plex Sans" panose="020B050305020300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'Sheet1 (2)'!$B$64</c:f>
              <c:strCache>
                <c:ptCount val="1"/>
                <c:pt idx="0">
                  <c:v>Migration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(2)'!$C$63:$H$63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(2)'!$C$64:$H$64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D-E540-A5E5-8E8F234E2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1125376"/>
        <c:axId val="1133954368"/>
      </c:barChart>
      <c:catAx>
        <c:axId val="93112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1133954368"/>
        <c:crosses val="autoZero"/>
        <c:auto val="1"/>
        <c:lblAlgn val="ctr"/>
        <c:lblOffset val="100"/>
        <c:noMultiLvlLbl val="0"/>
      </c:catAx>
      <c:valAx>
        <c:axId val="113395436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93112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atin typeface="IBM Plex Sans" panose="020B050305020300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'Sheet1 (2)'!$B$18</c:f>
              <c:strCache>
                <c:ptCount val="1"/>
                <c:pt idx="0">
                  <c:v>Migration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(2)'!$C$17:$H$17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(2)'!$C$18:$H$18</c:f>
              <c:numCache>
                <c:formatCode>_(* #,##0_);_(* \(#,##0\);_(* "-"??_);_(@_)</c:formatCode>
                <c:ptCount val="6"/>
                <c:pt idx="0" formatCode="General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D-C64B-B27A-1108FE3087DC}"/>
            </c:ext>
          </c:extLst>
        </c:ser>
        <c:ser>
          <c:idx val="1"/>
          <c:order val="1"/>
          <c:tx>
            <c:strRef>
              <c:f>'Sheet1 (2)'!$B$19</c:f>
              <c:strCache>
                <c:ptCount val="1"/>
                <c:pt idx="0">
                  <c:v>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(2)'!$C$17:$H$17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(2)'!$C$19:$H$19</c:f>
              <c:numCache>
                <c:formatCode>General</c:formatCode>
                <c:ptCount val="6"/>
                <c:pt idx="1">
                  <c:v>10</c:v>
                </c:pt>
                <c:pt idx="2">
                  <c:v>21</c:v>
                </c:pt>
                <c:pt idx="3">
                  <c:v>33.1</c:v>
                </c:pt>
                <c:pt idx="4">
                  <c:v>46.410000000000004</c:v>
                </c:pt>
                <c:pt idx="5">
                  <c:v>61.051000000000002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D-C64B-B27A-1108FE308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1249408"/>
        <c:axId val="1105428928"/>
      </c:barChart>
      <c:catAx>
        <c:axId val="9212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1105428928"/>
        <c:crosses val="autoZero"/>
        <c:auto val="1"/>
        <c:lblAlgn val="ctr"/>
        <c:lblOffset val="100"/>
        <c:noMultiLvlLbl val="0"/>
      </c:catAx>
      <c:valAx>
        <c:axId val="110542892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92124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atin typeface="IBM Plex Sans" panose="020B050305020300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'Sheet1 (2)'!$B$28</c:f>
              <c:strCache>
                <c:ptCount val="1"/>
                <c:pt idx="0">
                  <c:v>Migration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(2)'!$C$27:$H$27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(2)'!$C$28:$H$28</c:f>
              <c:numCache>
                <c:formatCode>_(* #,##0_);_(* \(#,##0\);_(* "-"??_);_(@_)</c:formatCode>
                <c:ptCount val="6"/>
                <c:pt idx="0" formatCode="General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D-1145-B63A-76D0075A4D9A}"/>
            </c:ext>
          </c:extLst>
        </c:ser>
        <c:ser>
          <c:idx val="1"/>
          <c:order val="1"/>
          <c:tx>
            <c:strRef>
              <c:f>'Sheet1 (2)'!$B$29</c:f>
              <c:strCache>
                <c:ptCount val="1"/>
                <c:pt idx="0">
                  <c:v>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(2)'!$C$27:$H$27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(2)'!$C$29:$H$29</c:f>
              <c:numCache>
                <c:formatCode>General</c:formatCode>
                <c:ptCount val="6"/>
                <c:pt idx="1">
                  <c:v>10</c:v>
                </c:pt>
                <c:pt idx="2">
                  <c:v>21</c:v>
                </c:pt>
                <c:pt idx="3">
                  <c:v>33.1</c:v>
                </c:pt>
                <c:pt idx="4">
                  <c:v>46.410000000000004</c:v>
                </c:pt>
                <c:pt idx="5">
                  <c:v>61.051000000000002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0D-1145-B63A-76D0075A4D9A}"/>
            </c:ext>
          </c:extLst>
        </c:ser>
        <c:ser>
          <c:idx val="2"/>
          <c:order val="2"/>
          <c:tx>
            <c:strRef>
              <c:f>'Sheet1 (2)'!$B$30</c:f>
              <c:strCache>
                <c:ptCount val="1"/>
                <c:pt idx="0">
                  <c:v>Contingency for Performance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'Sheet1 (2)'!$C$27:$H$27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(2)'!$C$30:$H$30</c:f>
              <c:numCache>
                <c:formatCode>General</c:formatCode>
                <c:ptCount val="6"/>
                <c:pt idx="5" formatCode="_(* #,##0_);_(* \(#,##0\);_(* &quot;-&quot;??_);_(@_)">
                  <c:v>32.2102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0D-1145-B63A-76D0075A4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1120448"/>
        <c:axId val="931124480"/>
      </c:barChart>
      <c:catAx>
        <c:axId val="9311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931124480"/>
        <c:crosses val="autoZero"/>
        <c:auto val="1"/>
        <c:lblAlgn val="ctr"/>
        <c:lblOffset val="100"/>
        <c:noMultiLvlLbl val="0"/>
      </c:catAx>
      <c:valAx>
        <c:axId val="931124480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9311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atin typeface="IBM Plex Sans" panose="020B050305020300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'Sheet1 (2)'!$B$39</c:f>
              <c:strCache>
                <c:ptCount val="1"/>
                <c:pt idx="0">
                  <c:v>Migration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(2)'!$C$38:$H$38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(2)'!$C$39:$H$39</c:f>
              <c:numCache>
                <c:formatCode>_(* #,##0_);_(* \(#,##0\);_(* "-"??_);_(@_)</c:formatCode>
                <c:ptCount val="6"/>
                <c:pt idx="0" formatCode="General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4-8C4A-AC79-DB0AC8A75243}"/>
            </c:ext>
          </c:extLst>
        </c:ser>
        <c:ser>
          <c:idx val="1"/>
          <c:order val="1"/>
          <c:tx>
            <c:strRef>
              <c:f>'Sheet1 (2)'!$B$40</c:f>
              <c:strCache>
                <c:ptCount val="1"/>
                <c:pt idx="0">
                  <c:v>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(2)'!$C$38:$H$38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(2)'!$C$40:$H$40</c:f>
              <c:numCache>
                <c:formatCode>General</c:formatCode>
                <c:ptCount val="6"/>
                <c:pt idx="1">
                  <c:v>10</c:v>
                </c:pt>
                <c:pt idx="2">
                  <c:v>21</c:v>
                </c:pt>
                <c:pt idx="3">
                  <c:v>33.1</c:v>
                </c:pt>
                <c:pt idx="4">
                  <c:v>46.410000000000004</c:v>
                </c:pt>
                <c:pt idx="5">
                  <c:v>61.051000000000002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4-8C4A-AC79-DB0AC8A75243}"/>
            </c:ext>
          </c:extLst>
        </c:ser>
        <c:ser>
          <c:idx val="2"/>
          <c:order val="2"/>
          <c:tx>
            <c:strRef>
              <c:f>'Sheet1 (2)'!$B$41</c:f>
              <c:strCache>
                <c:ptCount val="1"/>
                <c:pt idx="0">
                  <c:v>Contingency for Performance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'Sheet1 (2)'!$C$38:$H$38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(2)'!$C$41:$H$41</c:f>
              <c:numCache>
                <c:formatCode>General</c:formatCode>
                <c:ptCount val="6"/>
                <c:pt idx="5" formatCode="_(* #,##0_);_(* \(#,##0\);_(* &quot;-&quot;??_);_(@_)">
                  <c:v>32.2102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24-8C4A-AC79-DB0AC8A75243}"/>
            </c:ext>
          </c:extLst>
        </c:ser>
        <c:ser>
          <c:idx val="3"/>
          <c:order val="3"/>
          <c:tx>
            <c:strRef>
              <c:f>'Sheet1 (2)'!$B$42</c:f>
              <c:strCache>
                <c:ptCount val="1"/>
                <c:pt idx="0">
                  <c:v>General Contingency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'Sheet1 (2)'!$C$38:$H$38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'Sheet1 (2)'!$C$42:$H$42</c:f>
              <c:numCache>
                <c:formatCode>General</c:formatCode>
                <c:ptCount val="6"/>
                <c:pt idx="5" formatCode="_(* #,##0_);_(* \(#,##0\);_(* &quot;-&quot;??_);_(@_)">
                  <c:v>57.978359999999995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24-8C4A-AC79-DB0AC8A75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3056384"/>
        <c:axId val="1132892096"/>
      </c:barChart>
      <c:catAx>
        <c:axId val="101305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1132892096"/>
        <c:crosses val="autoZero"/>
        <c:auto val="1"/>
        <c:lblAlgn val="ctr"/>
        <c:lblOffset val="100"/>
        <c:noMultiLvlLbl val="0"/>
      </c:catAx>
      <c:valAx>
        <c:axId val="113289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101305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atin typeface="IBM Plex Sans" panose="020B050305020300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Sheet2!$D$36</c:f>
              <c:strCache>
                <c:ptCount val="1"/>
                <c:pt idx="0">
                  <c:v>IOPS Estimated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Sheet2!$E$35:$J$35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Sheet2!$E$36:$J$36</c:f>
              <c:numCache>
                <c:formatCode>General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69-B14B-8881-53481E0A4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4838848"/>
        <c:axId val="868804672"/>
      </c:lineChart>
      <c:catAx>
        <c:axId val="101483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868804672"/>
        <c:crosses val="autoZero"/>
        <c:auto val="1"/>
        <c:lblAlgn val="ctr"/>
        <c:lblOffset val="100"/>
        <c:noMultiLvlLbl val="0"/>
      </c:catAx>
      <c:valAx>
        <c:axId val="868804672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101483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IBM Plex Sans" panose="020B050305020300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Sheet2!$D$83</c:f>
              <c:strCache>
                <c:ptCount val="1"/>
                <c:pt idx="0">
                  <c:v>IOPS Estimated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Sheet2!$E$82:$J$82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Sheet2!$E$83:$J$83</c:f>
              <c:numCache>
                <c:formatCode>General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2C-7A4D-90ED-7A501F73FF71}"/>
            </c:ext>
          </c:extLst>
        </c:ser>
        <c:ser>
          <c:idx val="1"/>
          <c:order val="1"/>
          <c:tx>
            <c:strRef>
              <c:f>Sheet2!$D$84</c:f>
              <c:strCache>
                <c:ptCount val="1"/>
                <c:pt idx="0">
                  <c:v>IOPS Reality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Sheet2!$E$82:$J$82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Sheet2!$E$84:$J$84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C-7A4D-90ED-7A501F73F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475520"/>
        <c:axId val="994183360"/>
      </c:lineChart>
      <c:catAx>
        <c:axId val="1614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994183360"/>
        <c:crosses val="autoZero"/>
        <c:auto val="1"/>
        <c:lblAlgn val="ctr"/>
        <c:lblOffset val="100"/>
        <c:noMultiLvlLbl val="0"/>
      </c:catAx>
      <c:valAx>
        <c:axId val="994183360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16147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IBM Plex Sans" panose="020B050305020300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Sheet2!$D$10</c:f>
              <c:strCache>
                <c:ptCount val="1"/>
                <c:pt idx="0">
                  <c:v>IOPS Estimated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Sheet2!$E$9:$J$9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Sheet2!$E$10:$J$10</c:f>
              <c:numCache>
                <c:formatCode>General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8F-E746-AE54-7E7EA5C87CA2}"/>
            </c:ext>
          </c:extLst>
        </c:ser>
        <c:ser>
          <c:idx val="1"/>
          <c:order val="1"/>
          <c:tx>
            <c:strRef>
              <c:f>Sheet2!$D$11</c:f>
              <c:strCache>
                <c:ptCount val="1"/>
                <c:pt idx="0">
                  <c:v>IOPS Reality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Sheet2!$E$9:$J$9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Sheet2!$E$11:$J$11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8F-E746-AE54-7E7EA5C87CA2}"/>
            </c:ext>
          </c:extLst>
        </c:ser>
        <c:ser>
          <c:idx val="2"/>
          <c:order val="2"/>
          <c:tx>
            <c:strRef>
              <c:f>Sheet2!$D$12</c:f>
              <c:strCache>
                <c:ptCount val="1"/>
                <c:pt idx="0">
                  <c:v>Relative IOPS available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Sheet2!$E$9:$J$9</c:f>
              <c:strCache>
                <c:ptCount val="6"/>
                <c:pt idx="0">
                  <c:v>Day 1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Sheet2!$E$12:$J$12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8F-E746-AE54-7E7EA5C87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3085312"/>
        <c:axId val="1013084416"/>
      </c:lineChart>
      <c:catAx>
        <c:axId val="10130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1013084416"/>
        <c:crosses val="autoZero"/>
        <c:auto val="1"/>
        <c:lblAlgn val="ctr"/>
        <c:lblOffset val="100"/>
        <c:noMultiLvlLbl val="0"/>
      </c:catAx>
      <c:valAx>
        <c:axId val="101308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pPr>
            <a:endParaRPr lang="en-US"/>
          </a:p>
        </c:txPr>
        <c:crossAx val="101308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BM Plex Sans" panose="020B050305020300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IBM Plex Sans" panose="020B050305020300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39EF-7C5B-7145-B841-D0B9AAA97BEE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56AA7-F4D3-E14A-B267-94B8A3286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F29AB-5C55-673E-10C2-81CA10C83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33D30-EF0F-0740-D5DB-73D49E1ED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9134A-7FC3-9F15-0A94-D3B05ECFD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5DD7-4AD4-E73C-62A4-DD620B5B3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ACA1-7971-E058-1310-6CBDE289B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22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DFA88-7255-A562-D0A7-72E57DB43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E4E6FC-4DF8-BF58-C55E-84228BBB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6CF81E-54B3-C50C-5C37-50E66E9FB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C8F79-2652-4C7A-40FA-BDD421D09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3FB1-8A06-0FA9-F50C-86400B5AB4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5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BA9D0-2AF7-314F-B56A-A002FA2BE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08619-B350-8481-2C9C-472163A22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4A485-F02B-C6AB-016D-E5318860B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C7E4-E382-2C6C-BFC7-E26198CEF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6A4C7-CC03-4C49-51B6-2F7EE7C5B1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54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83013-9F86-3D66-DF64-CEC68ECC3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1FEEC6-63AB-537A-95FD-48F769CA2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626B8D-213D-8DAD-FBC4-1EC6ECAAA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Its not simple,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403050203000203" pitchFamily="34" charset="0"/>
              </a:rPr>
              <a:t>n reality, there are </a:t>
            </a:r>
            <a:r>
              <a:rPr lang="en-GB" sz="1200" i="1" kern="0" dirty="0">
                <a:solidFill>
                  <a:srgbClr val="000000"/>
                </a:solidFill>
                <a:ea typeface="+mj-ea"/>
                <a:cs typeface="+mj-cs"/>
                <a:sym typeface="IBM Plex Sans Light"/>
              </a:rPr>
              <a:t>Multiple storage arrays each serving individual  servers, workloads or applications, each with different application owners, performance requirements &amp; growth rates – That’s complex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4421E-4635-B6B9-7270-28DAEB2D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27CD-8E58-1A6D-4AA9-680E449931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48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31112-2062-D9CF-4118-4E6EA9CBC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2DFD59-B321-CBF3-B42C-5DAD36D4E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9F89E5-07DA-53D8-8CB8-611EF887C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39227-3AB9-7B69-AA97-3785E2EAB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94F62-B142-0B2A-78A0-517C3DDD62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66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A394A-40B2-A43E-78CE-47FF2F6A2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5A8E9-5133-9F4E-3542-FC231A529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2173C-5134-CF6E-74B3-E04C0F7B3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7706E-26E4-712C-E27C-D3674962C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A3AC-6BE6-8BC7-C071-28A22B6AB2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3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63A2F-20D6-D926-F06A-519D5B00D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2A9F5D-DEB5-EDDE-AA03-78B04A3EA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47EDFD-BFA4-E52E-DF43-EF0A37D44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63275-FED9-61C0-BA64-47C8AB7E2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18B78-B458-BED8-D4AB-FBD388B6CA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80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4AE00-8135-04F7-6E72-9E4A4F503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ECA2D-32A8-F9B6-7EDE-E2F5F27D5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8CBDE-6074-E24A-22F1-4C0060906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B52DA-DCDD-2BA5-BCE7-97FC77D26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D584F-D810-0E1A-DFAD-BAD6CB4EFD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31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9786E-7679-DE39-3C04-D1F3F503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7A979-E23E-79B7-329C-944C134EE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434EE-6C3A-AE4C-E227-DB03B44AA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D083C-7637-F2B0-151E-571932437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283F3-C5F6-8919-4BB4-6397FE63A4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39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00AE-6FB8-054C-E900-3AF32ACA4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283C9-1DB0-208A-6FA6-D676EE147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30477-A2CC-ED2E-AEEE-A4E1C9392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F638B-1D66-C380-F0FE-376A9523D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71A5D-ED66-CC71-4A17-0AB7638E8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1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6E79B-4908-92F3-3EA6-6432EADA7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93C6E-56D8-8BE7-DE1B-168F1D8E4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DC3994-3BF8-00D8-9555-6048FFF3C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C0BF7-6E8D-6B85-95D4-6DA6E9A6C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35229-02AA-28FB-874B-2936544324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2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4E643-F26C-1D25-E4D1-BA4474E7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AD20F-1DAB-9D06-1C63-E5ACBD1F5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C79D3-1FA4-7E97-D72E-3372079D4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E04DA-AD50-BB9C-31BA-774D7793C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00D7F-4141-BEFB-9646-716B44080E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22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6458B-4A9F-BEAA-3E2B-EE1B66ECA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0DC55-F874-CCE7-30AB-A3C7D291E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9C3E5-018F-895A-C40C-21144C62B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6546A-AD75-3CCE-79FD-68209DFF8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0CBEC-55C1-505F-E582-7B4A53397E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81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0D62D-C744-3CE2-6B01-1E5EF475A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421DE4-C243-1B64-2B17-2530F835E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4A4A1-6E23-832C-9AB7-D9913FD00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6D19C-190C-5E42-9A52-B22CB1FA6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E85B-08A3-35EE-D068-02FAE401F4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25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6A856-AAE7-B78F-B2D9-DD5B1B47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5FB03-D350-EB9D-888F-A0EAE3718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9DAAC-1D0D-3170-88D6-1239E8521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96BF6-F7A9-FE87-3602-B3F9DBCC8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9FA6-0EBA-4853-6573-0EF8643A91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0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BAABB-2173-88FE-FA0B-C2123BA11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8E00F-6615-7BEC-DC56-2B045F422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C0754-AA9E-5CB9-1772-46CF63F18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F0AF6-447C-2C53-DEF2-168AB8B32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82DEC-C17D-29A8-A4D8-C341AB4251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19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974E5-3DD5-30EC-AA02-AD8F698B1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B4FD1-7B6B-CC17-9C4A-FFD93D485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02FA55-50B6-82CD-144D-BF5DB7E3A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B47E0-C68D-A857-1733-110531E8D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9887-FF1C-4622-4865-87216D951D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53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7BB2-8872-1391-9CBE-438C7ECEC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7CA7C-13DB-B7A1-401F-D15DAEBCA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79AC0-3926-9293-AF8D-273076892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43DB-3A06-8D9B-FCEE-D79F6E222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73FBC-2603-D1A4-4629-509CED6217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31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CAB98-25B3-A674-9301-D24BE30C1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7BB7C-F2C5-9072-2707-7A4E8CD68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DAE2D8-00C9-6AD7-F2C8-8EC61B946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DA38B-2E66-7C96-4474-6291898C8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ACB4E-15EA-EDE0-03C5-CEE1A5D131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58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AE21-3940-802B-11AE-24361DB29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CC176-D0DD-8B91-3E02-EC2D8D09E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49576-5D09-A277-4D72-D4BF09189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578D-92DB-7F7D-7AF5-A4D1F5013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92EE5-E1CA-C1C5-3AB6-3C6F20FDED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47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8318F-6AB0-F468-3ADD-FD06013A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9281FF-3E72-F02B-5892-78BD0E715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AA060-5D25-8831-CB08-2ADEFC11A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8E772-AF76-8AEA-9221-79CC2B70D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4C06A-3A2C-9FAD-CF29-AFFC087C84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09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FEF97-0D32-1092-3E0E-FD34B32B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6831E4-B8D5-DC7A-FF7E-8DA2EC760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87BCD-A179-5B31-8043-F49BC3D44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D34EE-EF09-87E9-E7BF-9F05C7E40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2D55D-5B99-7EE0-2727-AEC638DC54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3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B6C68-9BFC-31A9-D29C-9519ADF53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1A8E6-B35D-1539-7825-CFCA30A33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668A6-14F5-94A6-04FD-D663BA243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673E1-4009-F2AD-5E18-D7D25CDD8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97D6C-6B32-8B15-7586-93E7B28CC9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84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F50DB-B306-AD26-F61F-8A8F5BCC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3FAA9-816C-1094-7D44-DBF331F46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AAEB1-09A3-FD8A-D663-2995AF506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554C0-1750-57A1-F7A3-6068EF712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53542-C2C9-E53D-355F-00E66B018A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998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A784B-2D87-DCEC-4441-D77A43062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77C98-A9FE-FE0B-F68E-15046CFB4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A17DD-F7D9-E73B-C270-B5CEBE545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EE270-93A6-B86F-5221-FAA8C39EC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18B46-CBA8-0308-3FC5-D89572EDCA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0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C096A-63D6-4DCC-3815-0C261069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A48C2-2C12-1AC7-5E17-C4BB6066C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EAC56-DC0C-4177-B16E-74FEC06DA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5B85C-E3E8-F88B-6DAE-112E98EB7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41FCB-EC13-F398-61BC-0D654E746C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65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EBB21-36AD-2101-36F6-645692588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82E99-D726-7E97-26CA-9AD917E6B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1833F-F17B-FEFB-D62B-FF9E54967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C1C9-C5EC-2C12-29D8-E971FE3DC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726FF-F1CC-1D1F-192A-14CC0284F2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82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93EDB-8800-3E87-5C9F-682A06FF9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DB76B-386C-4CEC-F94B-D07BF5194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F4ECA-5BA5-A5C5-2EB5-4336E7436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73525-74FD-949F-A992-9CBCEC2A6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A0598-552C-1DE8-DF37-C770255BC5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38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0C172-E832-2868-FD3C-F0C445E8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BC97A-47BF-D474-C74D-77EA96CCC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23BA2-EAF9-E5A3-E246-04E1C0BC6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B76B2-A177-1C92-5640-C4BFE6F31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4445C-4185-C43E-4742-2F18B290BC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75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9F133-597F-B906-1FBF-3B23D2218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CE901-379D-18A2-BE3F-DDAF7DE35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332CB1-0D34-DFCD-A725-58717AE4B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FDA2-3E95-3D47-10B2-4534A1CA2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6A476-1B50-09B8-A29A-31A38514BB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746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9E9E-4C6A-7D47-19E5-8ACF7CE22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C65DD9-824D-7798-7B85-4AFDF1333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68C53-C9B8-F2E0-9B87-4CE0203B6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85BE3-B009-5E27-2FF7-494734CBA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21AF8-6CC7-A442-4280-32A4A535D1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897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ADC3F-D969-3CD8-0400-381D294FB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583BD-FDE5-B1E0-C9BF-2A6642077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FB0F9-217D-C302-878E-0A14E7BCE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8F498-9507-217F-8B01-833965A5A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1077-F6A8-3861-EDEA-E13E680F27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97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F26F2-33D6-7705-668D-073714FB1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747CC-1109-D4E2-7A37-FF9F789B2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92810-18F8-CEDD-B365-33E810676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52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DBE58-A6BB-3AFE-4C36-7B5CE4413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E2D56-D53E-915C-C38A-4B8DBD63E9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4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20EB6-87BF-F94C-C575-1C0C62E54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EC735-4BF9-9E30-485A-9C587410A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B0160-9338-A414-D256-AC1C15D84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6B2CC-2AF7-7672-D857-87CE1C37B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30BA-F318-062F-CABC-341C784D23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068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53543-2F6A-496C-01F7-8E3D825D2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B58E8-3579-90E2-7247-EED16857C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8A1072-4DFD-77B1-7E82-5B3EA636A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BBDE-10BC-B8C8-8D4A-8764BF744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6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A33B0-7AD2-1848-869C-CD4433C42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5875B1-4B33-E40A-7DA3-F99D98BA9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0C29B-6598-DEE5-277C-3E04A20B5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C901A-31F1-9E2F-8613-D842183CA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686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6A60C-93B6-2002-D275-BAD779C3D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43B1A-F3A3-1985-85E5-DB4F35F1B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4BED4-C76A-0B04-F726-83192D973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5673C-79C3-2448-B214-E68974909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7264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F4E79-FBF9-AA8B-7251-0FFEE4A1E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6A6A3-9386-5521-DDB6-8B7778BD0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75446-8DB3-757F-225F-E9D03C166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0EFB0-9C39-9889-31D9-31E58B427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4617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129B5-504A-ACA7-9EC4-9731E2E9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BDD64-C79B-7F20-A0E5-D89C3D56C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04FA4-4F91-71BA-B64B-2892A368B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A089F-EEA2-A715-2025-ED40B845E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944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610E4-CB29-66BE-D998-6991DB154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44AFC-2395-6D9D-E77C-1EE55ABC6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4FDF2-9446-7697-4130-86BE0BE3C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57EAC-FEE6-0AE9-D7D0-2C0EF80F2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4171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DA3F-2543-9C75-3529-ED2F66142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A11A4-7DE4-3654-501F-00191BE35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EB052-50E6-C42A-6FB3-A6D72F519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0E98B-A77C-649C-283F-5B3B54D95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756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95C92-7BED-CBE4-575A-2E000417A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79C4E-7815-70EE-AD9E-52140E2ED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43B4E-FE53-EC55-3C58-D27DA5952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D42E3-5853-C508-89E5-CE0FC8097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029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04A40-24CE-2E9C-DDF7-E77FEFE4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9A959-09DF-7891-1AD3-42E964C59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A0368E-C936-999E-BA9E-E56B71B38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B6A63-5777-3BA8-6B79-E36E6F1DD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535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85F3D-778F-0F38-FE74-D63AB78F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17285-E22C-7BEA-BE16-ECC20A07F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0D70F-9DEC-5531-E56F-57C7FF961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41B78-98F3-7BA2-C9BA-FA00E091A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47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B4826-A728-E439-39E0-8867ADC8C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3188B-26DC-87DB-45FF-B3A7C12E8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E7455-12EE-9A4B-DF3A-39AD7BD3B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4D8F6-F1D8-909A-C67F-1348FB096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A82C-51C4-6BDD-98DB-68395B80EA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95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2100-C844-69EC-BB11-2C6B961BA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26D25A-4168-76C1-353F-8E3737FB5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1C8936-32C9-25AA-B68F-B2C58CA2F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A07DF-9673-E80E-3470-38835F10A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3590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C3550-11C2-E06E-63E8-225438867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181B5-ECA2-2670-1227-9C03A9AFF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7AA2C-B87F-1430-FC76-857EE43FB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04CA-BDCF-6C8E-97F9-D3D8F79B7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0551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F812E-8F36-3482-6E66-FA4A0EFD7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D6F15-8B7F-28CB-51E8-A140E9F62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A2DD0-9575-8F29-DC13-1A01FF0FA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0395D-39ED-6ED1-9B02-04DCE2640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5551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1CA5D-15D6-3780-7919-9DC20078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116EB-7088-9C0A-ECBF-BB3BFF1DD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9585A3-0781-BE20-F207-2007BFBA8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7A25-F6BD-060A-3141-C4AF99FC4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467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21F19-C09D-D306-2D86-D95F9E26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C2B60-F49C-0C11-DF74-57F922BAE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CD1E9-185D-E7FC-45EF-F630194E8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A3ECD-A01A-FFD9-06E5-EAE4E3F3C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6813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501A6-5DF5-67DA-1ADA-42C2E602C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F058C-49C3-3466-304B-65FA825F2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932D9-27C9-7CD4-EBA9-90EB537FE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3088E-5748-B727-0BF5-749C208AF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3218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3126B-CDE9-9061-FAE0-6B2483F3B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220B2-057D-2597-3363-A2B7A87F5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A2532E-BDDE-C014-A7A6-31C58F82C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8039E-3FB6-085B-49C9-8670B1CD1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1978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43C7D-88AD-EFED-9EE2-8A93EEC27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A81FA-6AC7-A7B7-F3AA-1649EF9C2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B7D9C-30CD-3D42-FF26-05CF47B62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2BD6D-0B6C-AEAC-0AA6-127F0373F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430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0C58-0890-A2CD-4FBC-64061A93F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21438-807C-4F8F-74AD-12F5B7463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28703-9C61-57F3-0B0F-CC635C5FD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6006F-716F-001B-FF6D-0DE0E0737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1815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43E82-362F-792F-3B19-3BA88249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B6428-1994-28A5-8B0A-67720B3BC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5DFD6-28B5-E45F-DB5F-A8FE03132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73185-6336-2A20-2497-39645A71B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98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BC890-CD3B-FC7A-1300-451F456F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33C6C-D528-6FB1-3614-F8E419A19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0288B-A1CD-17BF-0E8F-A919BE0D8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ED9C1-BDFA-95FF-CCF5-43A73F5D3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30111-05AC-5BF9-ED21-AB76D2662A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366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6BCE7-CBB6-121D-7B93-5968D2187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8F72E-4501-8240-3F90-42A6787ED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2D6D6-CDDA-777B-7EF3-EF724993B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D75FE-5417-A65A-1F7A-8922A3A13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7560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22D1E-352C-6796-96B7-DDBD031BF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D2184-B12D-C343-36C4-BB3A6C848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D4E1D-F24C-EC54-1E3F-7986425BB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0A79D-D130-88B7-E0E3-026F03FE0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554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C1C7D-F9AE-2AF3-AC2D-2C5CBE51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72FA0-7C58-1DF6-6F73-1E17ECBFC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547CC-1DE8-787C-ED37-596D1ABE4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EEE4-9C94-13CA-DEF0-AFE730498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4415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49E3-46D8-A5A1-AD93-CBE3B257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CF22FC-9859-77A5-EEFE-9C8160C9C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5AF67-9552-ECD5-2501-61CB22D46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95EF9-FD97-377D-B8E1-6CBE8D08D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021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05EA7-4637-CBB1-1408-9B7E03407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C77FF-EA33-2B03-FC45-AF541F503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25EEE-3AEA-7A16-92A8-F220ACCEC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3464C-F4DB-661A-1A05-281267167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5635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116C-318D-7A68-0B92-3C4758958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ADAA25-91D7-AB7A-5383-A10BE999C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925E32-B1DE-50C6-A6F3-854C9A04C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89181-BE55-619F-9E97-363BEC6F1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509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6BF4B-3AAE-B851-1D01-9524D719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CEDCB-5470-EBAA-B8C5-8CC380612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50EE9C-7318-0593-0BD5-51D55F495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FB9C5-0691-8BB4-EB38-507D624D6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5046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A4C48-096C-3CF7-5A4A-04294995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17EC5-A5EE-1082-1B46-59A1B15A0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3ACF2-253B-0F61-70C6-90EAC48E4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BE600-4B42-D452-21D3-4A1A4699B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0564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8261E-2849-05AE-A31F-665E6C24E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8BA56E-0655-FF5C-C8C8-954F15090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C7B68-6647-86F8-9E27-B56339EE6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5CCA8-1C8F-27F0-EC4E-C0CBAE2A0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4110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87F4E-FD05-3877-DD62-69B5070B3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9B982-A3D4-63C1-D4FF-0928BD566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5B3D5D-8C35-A957-862A-DC6021342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1BF3B-E77A-67FD-7658-38434D61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6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5B72F-7366-DF6F-3F1A-99D55E540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D5A72-9528-1359-7EAC-550F2F4E0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CB9CB8-51E2-5DAB-BFAE-817F5A54A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EBB16-0D66-BFC6-C4D2-F3080DF0B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CFBF-8A92-0ECF-4B41-3AA622254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835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92462-3ED1-4824-1D6B-BF2DAFD0D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6A921-731C-C10C-DBEE-CEE27B68E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617AE-1C42-D590-D7E4-68050EEAF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22B80-A0FE-8223-D343-6BF3E6550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118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6D3F2-7A12-4314-B5D1-311EEEBC3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928B9-F667-AB5C-21EB-F1AF11FC1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D455B-C82B-9FFE-035E-59B79D46E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F3346-69A2-6BD2-3476-FC7AFC904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866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C9057-BB67-E2DB-22D6-4B73FBDC2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ABDDF-5BCB-278C-0F8C-6100E8225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9298D-3D71-CED5-2967-253780626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9BD03-FEC9-FE91-CA95-BCADF69D6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4F9FC-C1CC-7540-ADF9-B120FC5EB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186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6484B-A470-42F0-B57D-B6D82E23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1C3DCA-FFCF-F418-15F9-4705FBE74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FB809-DA0F-2F8D-6A0C-F3075D61D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DC4-F57D-3337-A1FB-0D670279F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E6FC2-0C6D-C62D-365D-09E8976502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480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1549B-A3D6-2998-2F51-3BD300BE9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CDCF2-CABC-70D5-9BD5-89ADDEE8F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D6264-8C16-BA79-57F9-623DF5879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C3999-6617-5C04-EE27-4B3C2C187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E7ED-C9D5-5A7D-5773-EF124BE3FD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898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B7BEE-196E-8627-6B06-FCC1D6FC3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3C3611-507D-0C16-502D-D56FA486D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8952D-B38D-8C2E-A6A2-86A982C56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699D7-80F7-76FE-C970-B0FF6A3B9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C63A-ED49-8B2B-0843-6FA041C4B4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0054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B012B-2BC0-A455-A418-38434F0DA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F8098-1A0C-E99E-18EC-70C5FA132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6E5FF-E579-4203-F674-56CAA4136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581A5-66FE-D84E-3269-9DDBFA1B9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2366-BEB6-6FA5-5CC0-2D5843DCEF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97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0C91E-B619-1892-4D2C-09984458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0ACE0-30B9-F727-6C08-6B2786F4F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70EC5-52C2-0E94-425A-A57831EDE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D9928-A343-3E7A-2519-61FDAB5F9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902B7-D961-0DB4-6CB2-5811CDB2CE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5754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F0301-7E1A-6BA9-C03F-7478FF13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7B185-E0DD-5DC3-7CF4-DF1AAE64A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E5773-54E9-8BA3-EE66-006440763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F3F72-67D5-53FD-C0D6-B2A073F89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60D0A-876D-D532-CFA1-F4E833C8F8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8379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B8ECA-4CAA-5070-893D-BA5E61FD2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BE288-5EBD-755A-95F5-3524351E8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C87F1-1C78-CFCD-BAE6-82E022C55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1CA2A-2409-4BFA-E92F-98DB657D7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4F36-478B-A56C-E19B-BE0010509E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3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1923B-3912-5A5B-C7AD-03AA9C7EC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618FE5-D8C6-86B0-E179-A863A6435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5AC0B-3A9F-C93A-2134-880E3D260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1B976-EE79-3273-0C04-640A974CA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18331-8250-90C6-C9A0-5EFD7BF330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4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08AD3-AA68-81F1-6A73-2C508A64E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BE8AC-D40C-E715-194F-FA678D303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6375" y="228600"/>
            <a:ext cx="6419850" cy="3611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312FF-7B9F-6929-7B3A-BAB032E9F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CC4A1-F902-79FA-7C6B-E109DA3F0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pPr marL="0" marR="0" lvl="0" indent="0" algn="r" defTabSz="18293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69EF7-4C5D-44FB-6DA7-270D6738C0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829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</a:rPr>
              <a:t>Footer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1115-5419-404F-A7F1-DC2E8FD8C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0CD10-49EB-4D7F-88AE-8E197F50E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049BA-17B5-4479-897B-FB5C143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7442D-8ABC-4AA9-A587-7A33C3D1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0144-A3EB-4DEE-A33D-2DD991EB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3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BDD8-F67D-4FC1-B96E-A2D64CDF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70416-EDF3-4AF0-92DE-C4520A69B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DA64A-F0D2-416A-B79C-AD08F059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3D1CD-B264-4647-9A80-DDF55A6F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9039-9440-4A20-A2BA-097D88A5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F2478-9798-4B60-95B4-32A822498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1F4E0-0D4D-4ADB-B256-98E0E49DB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32D5E-7C13-42EB-887F-E9B56E80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5B7E3-44E9-4550-88B8-EE9ABD1B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7119-F0D3-4F9D-AB4D-32260C5C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006" y="3084231"/>
            <a:ext cx="1727991" cy="6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115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and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28" y="426886"/>
            <a:ext cx="5859120" cy="12671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FF50A0-B817-E14A-95D5-BD0ECBE0A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816" y="94743"/>
            <a:ext cx="5858993" cy="260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1B04CC6-3D12-A047-8756-C6A471F8F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815" y="1837269"/>
            <a:ext cx="5858933" cy="45275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03CD-658F-FA49-9042-2D41E2EE36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IBM Security / © 2022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B79C5-8373-EC42-8703-9ED7126581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2 wid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88037"/>
            <a:ext cx="3711980" cy="953295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BA43D-8D00-4EDB-B803-D1EEE6CE2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1714500"/>
            <a:ext cx="5049180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2DCE7C-29C5-BC86-B154-7DD0C4F05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21" y="1714500"/>
            <a:ext cx="5047593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F4B3-D63C-0D8F-2804-F97776F90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Cyber Academy</a:t>
            </a:r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8EC09FB-402F-F3CE-E1D2-51583F1BCC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1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773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8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00" y="284956"/>
            <a:ext cx="2474591" cy="762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6447" y="6448424"/>
            <a:ext cx="128253" cy="127000"/>
          </a:xfrm>
          <a:prstGeom prst="rect">
            <a:avLst/>
          </a:prstGeom>
        </p:spPr>
        <p:txBody>
          <a:bodyPr/>
          <a:lstStyle/>
          <a:p>
            <a:pPr defTabSz="914666"/>
            <a:fld id="{86CB4B4D-7CA3-9044-876B-883B54F86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66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4666"/>
            <a:r>
              <a:rPr lang="en-US">
                <a:solidFill>
                  <a:prstClr val="black">
                    <a:tint val="75000"/>
                  </a:prstClr>
                </a:solidFill>
              </a:rPr>
              <a:t>SKO1 / Copyright © 2024 IBM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845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descr="Place imagery here">
            <a:extLst>
              <a:ext uri="{FF2B5EF4-FFF2-40B4-BE49-F238E27FC236}">
                <a16:creationId xmlns:a16="http://schemas.microsoft.com/office/drawing/2014/main" id="{EA7055A2-0B5C-73F2-C2DB-FC7245A7AB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097588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04A9AD-5866-6BA4-C928-31A5F88EF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63" y="6083300"/>
            <a:ext cx="2470906" cy="537147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4A8A02-E5FB-018D-1574-2015680C3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5316" y="6083300"/>
            <a:ext cx="2473384" cy="538507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IBM 8-bar logo">
            <a:extLst>
              <a:ext uri="{FF2B5EF4-FFF2-40B4-BE49-F238E27FC236}">
                <a16:creationId xmlns:a16="http://schemas.microsoft.com/office/drawing/2014/main" id="{09935B61-CCB4-2F0F-6720-2DE3FDE1A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5445" y="6288882"/>
            <a:ext cx="769062" cy="286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F3BE6BB-D7C0-3C9B-44F9-5D564E48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55575"/>
            <a:ext cx="5049878" cy="3654425"/>
          </a:xfrm>
        </p:spPr>
        <p:txBody>
          <a:bodyPr/>
          <a:lstStyle>
            <a:lvl1pPr>
              <a:lnSpc>
                <a:spcPct val="100000"/>
              </a:lnSpc>
              <a:defRPr sz="4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24471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Blue 10 full slide background ">
            <a:extLst>
              <a:ext uri="{FF2B5EF4-FFF2-40B4-BE49-F238E27FC236}">
                <a16:creationId xmlns:a16="http://schemas.microsoft.com/office/drawing/2014/main" id="{8D23798D-A03E-2BC6-136A-14C1E387E723}"/>
              </a:ext>
            </a:extLst>
          </p:cNvPr>
          <p:cNvSpPr/>
          <p:nvPr userDrawn="1"/>
        </p:nvSpPr>
        <p:spPr bwMode="auto">
          <a:xfrm>
            <a:off x="0" y="0"/>
            <a:ext cx="12192000" cy="6097588"/>
          </a:xfrm>
          <a:prstGeom prst="rect">
            <a:avLst/>
          </a:prstGeom>
          <a:solidFill>
            <a:srgbClr val="E5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1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US" sz="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Picture 6" descr="IBM 8-bar logo">
            <a:extLst>
              <a:ext uri="{FF2B5EF4-FFF2-40B4-BE49-F238E27FC236}">
                <a16:creationId xmlns:a16="http://schemas.microsoft.com/office/drawing/2014/main" id="{B4B109D8-FCAE-74D0-0B39-85BF626C8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5445" y="6288882"/>
            <a:ext cx="769062" cy="2862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9FACBA3-656A-1C9D-A350-7759736DC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63" y="6083300"/>
            <a:ext cx="2470906" cy="537147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A47F09F-F9D8-7B01-E53E-EE9451C6A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5316" y="6083300"/>
            <a:ext cx="2473384" cy="538507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FFB679-F0FF-1DD1-8243-9D4ADEF3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55575"/>
            <a:ext cx="5049878" cy="3654425"/>
          </a:xfrm>
        </p:spPr>
        <p:txBody>
          <a:bodyPr/>
          <a:lstStyle>
            <a:lvl1pPr>
              <a:lnSpc>
                <a:spcPct val="100000"/>
              </a:lnSpc>
              <a:defRPr sz="4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31402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M 8-bar logo">
            <a:extLst>
              <a:ext uri="{FF2B5EF4-FFF2-40B4-BE49-F238E27FC236}">
                <a16:creationId xmlns:a16="http://schemas.microsoft.com/office/drawing/2014/main" id="{E4F73B63-FCC7-DAFC-5E97-E0D29B2DB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5445" y="6288882"/>
            <a:ext cx="769062" cy="286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EEBBCD-6628-78CD-1209-20B2834A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55575"/>
            <a:ext cx="5049878" cy="5178425"/>
          </a:xfrm>
        </p:spPr>
        <p:txBody>
          <a:bodyPr/>
          <a:lstStyle>
            <a:lvl1pPr>
              <a:lnSpc>
                <a:spcPct val="100000"/>
              </a:lnSpc>
              <a:defRPr sz="4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3754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2A12-3B78-43AD-B630-C0A55378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772BE-D14E-4808-BE48-50CE2EC36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C3ED3-DFD7-42AF-9A70-24753813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96775-ADFE-46D2-B36D-8805A783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25A8-BCF8-4CBE-BE47-7682D91A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06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plain, l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2629C-3C99-5809-3D6C-46ACEB922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963" y="6239574"/>
            <a:ext cx="5518504" cy="381000"/>
          </a:xfrm>
        </p:spPr>
        <p:txBody>
          <a:bodyPr anchor="b"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BM 8-bar logo">
            <a:extLst>
              <a:ext uri="{FF2B5EF4-FFF2-40B4-BE49-F238E27FC236}">
                <a16:creationId xmlns:a16="http://schemas.microsoft.com/office/drawing/2014/main" id="{81A5AEF9-6465-6773-9724-1305F8245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5445" y="6288882"/>
            <a:ext cx="769062" cy="286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0F40089-D6C5-B905-B7FE-24BFF358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55575"/>
            <a:ext cx="5049878" cy="5178425"/>
          </a:xfrm>
        </p:spPr>
        <p:txBody>
          <a:bodyPr/>
          <a:lstStyle>
            <a:lvl1pPr>
              <a:lnSpc>
                <a:spcPct val="100000"/>
              </a:lnSpc>
              <a:defRPr sz="4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63469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Place imagery here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80919" y="285750"/>
            <a:ext cx="5520847" cy="6289332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pic>
        <p:nvPicPr>
          <p:cNvPr id="3" name="Picture 2" descr="IBM 8-bar logo">
            <a:extLst>
              <a:ext uri="{FF2B5EF4-FFF2-40B4-BE49-F238E27FC236}">
                <a16:creationId xmlns:a16="http://schemas.microsoft.com/office/drawing/2014/main" id="{5C99EA1F-50F2-8D44-9784-4C9D555553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006" y="6288882"/>
            <a:ext cx="769062" cy="286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22CE22-4A72-C394-2534-3F9CEE59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55575"/>
            <a:ext cx="5049878" cy="5178425"/>
          </a:xfrm>
        </p:spPr>
        <p:txBody>
          <a:bodyPr/>
          <a:lstStyle>
            <a:lvl1pPr>
              <a:lnSpc>
                <a:spcPct val="100000"/>
              </a:lnSpc>
              <a:defRPr sz="4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253165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ry, half, l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E74B7-8F2A-46A5-97C4-76677246C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63" y="288036"/>
            <a:ext cx="5049180" cy="285750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A412C-EE28-6248-612D-41BAAD7F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756000"/>
            <a:ext cx="5049180" cy="4573588"/>
          </a:xfrm>
        </p:spPr>
        <p:txBody>
          <a:bodyPr/>
          <a:lstStyle>
            <a:lvl1pPr>
              <a:lnSpc>
                <a:spcPct val="100000"/>
              </a:lnSpc>
              <a:defRPr sz="4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IBM 8-bar logo">
            <a:extLst>
              <a:ext uri="{FF2B5EF4-FFF2-40B4-BE49-F238E27FC236}">
                <a16:creationId xmlns:a16="http://schemas.microsoft.com/office/drawing/2014/main" id="{0A3BE97F-BB78-DA67-3A9B-B2FBFA0DF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006" y="6288882"/>
            <a:ext cx="769062" cy="286200"/>
          </a:xfrm>
          <a:prstGeom prst="rect">
            <a:avLst/>
          </a:prstGeom>
        </p:spPr>
      </p:pic>
      <p:sp>
        <p:nvSpPr>
          <p:cNvPr id="6" name="Picture Placeholder 6" descr="Place imagery here">
            <a:extLst>
              <a:ext uri="{FF2B5EF4-FFF2-40B4-BE49-F238E27FC236}">
                <a16:creationId xmlns:a16="http://schemas.microsoft.com/office/drawing/2014/main" id="{54AE768F-E6B1-F789-5E61-E59B3DBA77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80919" y="284957"/>
            <a:ext cx="5520847" cy="6290125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206227310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92024"/>
            <a:ext cx="2470717" cy="2105025"/>
          </a:xfrm>
        </p:spPr>
        <p:txBody>
          <a:bodyPr/>
          <a:lstStyle>
            <a:lvl1pPr>
              <a:lnSpc>
                <a:spcPct val="10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443B4-0187-FC99-0FDE-8EB191B6C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2506" y="287338"/>
            <a:ext cx="2476178" cy="5808659"/>
          </a:xfrm>
        </p:spPr>
        <p:txBody>
          <a:bodyPr/>
          <a:lstStyle>
            <a:lvl1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647AD3-098B-D1AB-C8D8-463E38402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30110" y="287337"/>
            <a:ext cx="2470622" cy="5810250"/>
          </a:xfrm>
        </p:spPr>
        <p:txBody>
          <a:bodyPr/>
          <a:lstStyle>
            <a:lvl1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58052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8AA764-A00C-AFFF-7F3F-49A733DCD4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5D1D2A7-CF30-5698-14FC-F71CB82D5B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33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92024"/>
            <a:ext cx="5517527" cy="1331913"/>
          </a:xfrm>
        </p:spPr>
        <p:txBody>
          <a:bodyPr rIns="457200"/>
          <a:lstStyle>
            <a:lvl1pPr>
              <a:lnSpc>
                <a:spcPct val="10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2F412B5-726F-373A-86F7-2FBA60F1401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E2B1415-A9D9-645B-4DF0-7D16976DF72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9810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54800"/>
            <a:ext cx="8569797" cy="4416425"/>
          </a:xfrm>
        </p:spPr>
        <p:txBody>
          <a:bodyPr/>
          <a:lstStyle>
            <a:lvl1pPr>
              <a:defRPr sz="8398" b="0" i="0">
                <a:solidFill>
                  <a:schemeClr val="tx2"/>
                </a:solidFill>
                <a:latin typeface="IBM Plex Sans ExtLt" panose="020B030305020300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98A3D4B-A3E1-0D38-F80E-1D86FCFA4DA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CF46425-C9F2-46CE-AAEE-89D8A19E0F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572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92024"/>
            <a:ext cx="4953942" cy="2104835"/>
          </a:xfrm>
        </p:spPr>
        <p:txBody>
          <a:bodyPr/>
          <a:lstStyle>
            <a:lvl1pPr>
              <a:lnSpc>
                <a:spcPct val="10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631A-4ED7-F527-1CBC-9AF7BE2CB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9168" y="192024"/>
            <a:ext cx="5520318" cy="43892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399">
                <a:solidFill>
                  <a:schemeClr val="tx2"/>
                </a:solidFill>
              </a:defRPr>
            </a:lvl1pPr>
            <a:lvl2pPr marL="292549" indent="-292549">
              <a:lnSpc>
                <a:spcPct val="100000"/>
              </a:lnSpc>
              <a:spcBef>
                <a:spcPts val="0"/>
              </a:spcBef>
              <a:defRPr sz="3399">
                <a:solidFill>
                  <a:schemeClr val="tx2"/>
                </a:solidFill>
              </a:defRPr>
            </a:lvl2pPr>
            <a:lvl3pPr marL="548530" indent="-292549">
              <a:lnSpc>
                <a:spcPct val="100000"/>
              </a:lnSpc>
              <a:spcBef>
                <a:spcPts val="0"/>
              </a:spcBef>
              <a:defRPr sz="3399">
                <a:solidFill>
                  <a:schemeClr val="tx2"/>
                </a:solidFill>
              </a:defRPr>
            </a:lvl3pPr>
            <a:lvl4pPr marL="877648">
              <a:lnSpc>
                <a:spcPct val="100000"/>
              </a:lnSpc>
              <a:spcBef>
                <a:spcPts val="0"/>
              </a:spcBef>
              <a:defRPr sz="3399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0FC8337-4A61-6950-CEE5-DDB270D107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F8F57643-D39B-662E-5D14-6D9BFA200F3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505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stand-al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49EB6B2-A4A6-F162-D0FE-417694FC70F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1416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4DAC6A96-E5C9-E8BD-2383-92616744093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CC16BE-B09A-0C84-8A0B-5FE3F85FB1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7963" y="154800"/>
            <a:ext cx="7323771" cy="5178133"/>
          </a:xfrm>
        </p:spPr>
        <p:txBody>
          <a:bodyPr/>
          <a:lstStyle>
            <a:lvl1pPr>
              <a:lnSpc>
                <a:spcPct val="100000"/>
              </a:lnSpc>
              <a:defRPr sz="41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3558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E03B0-C633-E81D-0D42-3FCCAFD64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63" y="288036"/>
            <a:ext cx="3811091" cy="35219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1pPr>
            <a:lvl2pPr marL="201128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2pPr>
            <a:lvl3pPr marL="402256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3pPr>
            <a:lvl4pPr marL="557672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962" y="4814111"/>
            <a:ext cx="5524575" cy="1676533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12597" b="0" i="0">
                <a:solidFill>
                  <a:schemeClr val="accent1"/>
                </a:solidFill>
                <a:latin typeface="IBM Plex Sans ExtLt" panose="020B0303050203000203" pitchFamily="34" charset="0"/>
              </a:defRPr>
            </a:lvl1pPr>
          </a:lstStyle>
          <a:p>
            <a:r>
              <a:rPr lang="en-US"/>
              <a:t>↗︎00M</a:t>
            </a:r>
          </a:p>
        </p:txBody>
      </p:sp>
      <p:cxnSp>
        <p:nvCxnSpPr>
          <p:cNvPr id="9" name="Straight Connector 8" descr="Vertical column divider">
            <a:extLst>
              <a:ext uri="{FF2B5EF4-FFF2-40B4-BE49-F238E27FC236}">
                <a16:creationId xmlns:a16="http://schemas.microsoft.com/office/drawing/2014/main" id="{1C44518A-7FBB-67DA-E35B-8BC0AAFC606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0" y="284956"/>
            <a:ext cx="0" cy="581263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7285B0-4A1E-8885-0C0E-77D0ECA9C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168" y="288036"/>
            <a:ext cx="3809504" cy="35219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1pPr>
            <a:lvl2pPr marL="201128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2pPr>
            <a:lvl3pPr marL="402256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3pPr>
            <a:lvl4pPr marL="557672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395CBF-E65B-9A42-BAE5-C2B2BD9B7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9168" y="4814111"/>
            <a:ext cx="5523781" cy="1677147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12597" b="0" i="0">
                <a:solidFill>
                  <a:schemeClr val="accent1"/>
                </a:solidFill>
                <a:latin typeface="IBM Plex Sans ExtLt" panose="020B0303050203000203" pitchFamily="34" charset="0"/>
              </a:defRPr>
            </a:lvl1pPr>
          </a:lstStyle>
          <a:p>
            <a:r>
              <a:rPr lang="en-US"/>
              <a:t>+00%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1A64AF3-E67B-E80B-A5D3-6B3533C87F9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8C4F134-9B5D-407C-F525-B2FC25B7B5C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8781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0" cy="1642364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3316" y="192600"/>
            <a:ext cx="2475384" cy="953956"/>
          </a:xfrm>
        </p:spPr>
        <p:txBody>
          <a:bodyPr/>
          <a:lstStyle>
            <a:lvl1pPr>
              <a:lnSpc>
                <a:spcPct val="90000"/>
              </a:lnSpc>
              <a:defRPr sz="6599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166533"/>
            <a:ext cx="2475384" cy="493105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168" y="192600"/>
            <a:ext cx="2474590" cy="953294"/>
          </a:xfrm>
        </p:spPr>
        <p:txBody>
          <a:bodyPr/>
          <a:lstStyle>
            <a:lvl1pPr>
              <a:lnSpc>
                <a:spcPct val="90000"/>
              </a:lnSpc>
              <a:defRPr sz="65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9168" y="1167327"/>
            <a:ext cx="2476178" cy="493105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28523" y="192600"/>
            <a:ext cx="2474590" cy="951707"/>
          </a:xfrm>
        </p:spPr>
        <p:txBody>
          <a:bodyPr/>
          <a:lstStyle>
            <a:lvl1pPr>
              <a:lnSpc>
                <a:spcPct val="90000"/>
              </a:lnSpc>
              <a:defRPr sz="65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2" y="1166533"/>
            <a:ext cx="2476178" cy="493105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4904" y="6029325"/>
            <a:ext cx="2475384" cy="571500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73137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5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2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6FFD0-F317-D3D7-DE9D-AA1F4AB27E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899D670E-69CE-BB86-FB88-291343BDEE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5376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B9BA-C5A5-447C-9E80-837E1DAE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9132D-B7DE-459D-947B-9EC289ED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626C-35C8-46D8-BD8D-5DC82E1C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25598-88EC-451E-B058-CF3E2181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FE75-F0EB-4EA9-AE9F-857C1D79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10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2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97FE8A-75E3-6FC8-02DD-50E0A4C8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316" y="3297238"/>
            <a:ext cx="5522257" cy="267004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199">
                <a:solidFill>
                  <a:schemeClr val="tx1"/>
                </a:solidFill>
              </a:defRPr>
            </a:lvl1pPr>
            <a:lvl2pPr marL="393113" indent="-393113">
              <a:lnSpc>
                <a:spcPct val="100000"/>
              </a:lnSpc>
              <a:spcBef>
                <a:spcPts val="0"/>
              </a:spcBef>
              <a:defRPr sz="4199">
                <a:solidFill>
                  <a:schemeClr val="tx1"/>
                </a:solidFill>
              </a:defRPr>
            </a:lvl2pPr>
            <a:lvl3pPr marL="749658" indent="-393113">
              <a:lnSpc>
                <a:spcPct val="100000"/>
              </a:lnSpc>
              <a:spcBef>
                <a:spcPts val="0"/>
              </a:spcBef>
              <a:defRPr sz="4199">
                <a:solidFill>
                  <a:schemeClr val="tx1"/>
                </a:solidFill>
              </a:defRPr>
            </a:lvl3pPr>
            <a:lvl4pPr marL="1142771" indent="-393113">
              <a:lnSpc>
                <a:spcPct val="100000"/>
              </a:lnSpc>
              <a:spcBef>
                <a:spcPts val="0"/>
              </a:spcBef>
              <a:defRPr sz="41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48808-B77B-7E67-E7EA-BCC945D4D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63" y="154800"/>
            <a:ext cx="2474590" cy="2667793"/>
          </a:xfrm>
        </p:spPr>
        <p:txBody>
          <a:bodyPr/>
          <a:lstStyle>
            <a:lvl1pPr>
              <a:lnSpc>
                <a:spcPct val="100000"/>
              </a:lnSpc>
              <a:defRPr sz="4199">
                <a:solidFill>
                  <a:schemeClr val="accent1"/>
                </a:solidFill>
              </a:defRPr>
            </a:lvl1pPr>
          </a:lstStyle>
          <a:p>
            <a:r>
              <a:rPr lang="en-US"/>
              <a:t>+000%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78CF2-9CD6-2749-A489-08A4608D0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154800"/>
            <a:ext cx="5523781" cy="26677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199">
                <a:solidFill>
                  <a:schemeClr val="tx1"/>
                </a:solidFill>
              </a:defRPr>
            </a:lvl1pPr>
            <a:lvl2pPr marL="393113" indent="-393113">
              <a:lnSpc>
                <a:spcPct val="100000"/>
              </a:lnSpc>
              <a:spcBef>
                <a:spcPts val="0"/>
              </a:spcBef>
              <a:defRPr sz="4199">
                <a:solidFill>
                  <a:schemeClr val="tx1"/>
                </a:solidFill>
              </a:defRPr>
            </a:lvl2pPr>
            <a:lvl3pPr marL="749658" indent="-393113">
              <a:lnSpc>
                <a:spcPct val="100000"/>
              </a:lnSpc>
              <a:spcBef>
                <a:spcPts val="0"/>
              </a:spcBef>
              <a:defRPr sz="4199">
                <a:solidFill>
                  <a:schemeClr val="tx1"/>
                </a:solidFill>
              </a:defRPr>
            </a:lvl3pPr>
            <a:lvl4pPr marL="1142771" indent="-393113">
              <a:lnSpc>
                <a:spcPct val="100000"/>
              </a:lnSpc>
              <a:spcBef>
                <a:spcPts val="0"/>
              </a:spcBef>
              <a:defRPr sz="41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2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 descr="Horizontal row divider">
            <a:extLst>
              <a:ext uri="{FF2B5EF4-FFF2-40B4-BE49-F238E27FC236}">
                <a16:creationId xmlns:a16="http://schemas.microsoft.com/office/drawing/2014/main" id="{3D81813D-DA09-FCA0-D570-1E2D428C59E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88887" y="3048866"/>
            <a:ext cx="1161581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6C1F9D-1D2C-5BDA-E821-35CB4A870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962" y="3297238"/>
            <a:ext cx="2473130" cy="2670048"/>
          </a:xfrm>
        </p:spPr>
        <p:txBody>
          <a:bodyPr/>
          <a:lstStyle>
            <a:lvl1pPr>
              <a:lnSpc>
                <a:spcPct val="100000"/>
              </a:lnSpc>
              <a:defRPr sz="4199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42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+000M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ABB71-218D-3F6E-E3F7-5348FD395D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77BD92D-3A6C-2396-61D4-51D7CC5B1C0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682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, 3 callouts,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0" cy="1642364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3316" y="192024"/>
            <a:ext cx="2475384" cy="1429544"/>
          </a:xfrm>
        </p:spPr>
        <p:txBody>
          <a:bodyPr/>
          <a:lstStyle>
            <a:lvl1pPr>
              <a:lnSpc>
                <a:spcPct val="90000"/>
              </a:lnSpc>
              <a:defRPr sz="6599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en-US"/>
              <a:t>00%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19" y="286449"/>
            <a:ext cx="3809504" cy="14295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7" name="Straight Connector 16" descr="Horizontal row divider">
            <a:extLst>
              <a:ext uri="{FF2B5EF4-FFF2-40B4-BE49-F238E27FC236}">
                <a16:creationId xmlns:a16="http://schemas.microsoft.com/office/drawing/2014/main" id="{1103109C-6DA9-8F27-B4B1-EE276442E489}"/>
              </a:ext>
            </a:extLst>
          </p:cNvPr>
          <p:cNvCxnSpPr/>
          <p:nvPr userDrawn="1"/>
        </p:nvCxnSpPr>
        <p:spPr bwMode="auto">
          <a:xfrm>
            <a:off x="3333316" y="2287588"/>
            <a:ext cx="857138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3316" y="2478911"/>
            <a:ext cx="2475384" cy="1428753"/>
          </a:xfrm>
        </p:spPr>
        <p:txBody>
          <a:bodyPr/>
          <a:lstStyle>
            <a:lvl1pPr>
              <a:lnSpc>
                <a:spcPct val="90000"/>
              </a:lnSpc>
              <a:defRPr sz="6599">
                <a:solidFill>
                  <a:schemeClr val="accent1"/>
                </a:solidFill>
              </a:defRPr>
            </a:lvl1pPr>
          </a:lstStyle>
          <a:p>
            <a:r>
              <a:rPr lang="en-US"/>
              <a:t>00%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19" y="2562985"/>
            <a:ext cx="3809504" cy="14287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5" name="Straight Connector 14" descr="Horizontal row divider">
            <a:extLst>
              <a:ext uri="{FF2B5EF4-FFF2-40B4-BE49-F238E27FC236}">
                <a16:creationId xmlns:a16="http://schemas.microsoft.com/office/drawing/2014/main" id="{687931BB-B3EF-829C-B354-B048514D5138}"/>
              </a:ext>
            </a:extLst>
          </p:cNvPr>
          <p:cNvCxnSpPr/>
          <p:nvPr userDrawn="1"/>
        </p:nvCxnSpPr>
        <p:spPr bwMode="auto">
          <a:xfrm>
            <a:off x="3333316" y="4570413"/>
            <a:ext cx="857138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33317" y="4763323"/>
            <a:ext cx="2475383" cy="1334265"/>
          </a:xfrm>
        </p:spPr>
        <p:txBody>
          <a:bodyPr/>
          <a:lstStyle>
            <a:lvl1pPr>
              <a:lnSpc>
                <a:spcPct val="90000"/>
              </a:lnSpc>
              <a:defRPr sz="6599">
                <a:solidFill>
                  <a:schemeClr val="accent1"/>
                </a:solidFill>
              </a:defRPr>
            </a:lvl1pPr>
          </a:lstStyle>
          <a:p>
            <a:r>
              <a:rPr lang="en-US"/>
              <a:t>00%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0919" y="4835205"/>
            <a:ext cx="3809504" cy="126238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6029325"/>
            <a:ext cx="2475384" cy="571500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5C3AC-E4B9-F837-204B-FF01953D40B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2119C11-B0BD-168C-0C07-D70B259D390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3100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0717" cy="76279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7B282-9F6A-839A-442D-69BC9DF374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63" y="1524000"/>
            <a:ext cx="2477765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904" y="1524000"/>
            <a:ext cx="2475384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9168" y="1524000"/>
            <a:ext cx="2476178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30110" y="1524000"/>
            <a:ext cx="2479352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30AE7-F6A6-A339-0B24-876A9554C9E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31A616C3-34A8-1D7A-67C9-8B76F2D30BD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321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short divi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76279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4903" y="288036"/>
            <a:ext cx="2477765" cy="76279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0" name="Straight Connector 19" descr="Vertical column divider">
            <a:extLst>
              <a:ext uri="{FF2B5EF4-FFF2-40B4-BE49-F238E27FC236}">
                <a16:creationId xmlns:a16="http://schemas.microsoft.com/office/drawing/2014/main" id="{ABAB2974-AD95-0BF2-C41A-265AEF03B4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1522413"/>
            <a:ext cx="0" cy="45727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 descr="Vertical column divider">
            <a:extLst>
              <a:ext uri="{FF2B5EF4-FFF2-40B4-BE49-F238E27FC236}">
                <a16:creationId xmlns:a16="http://schemas.microsoft.com/office/drawing/2014/main" id="{CDB8CB8D-C4DB-E357-4948-59CD6A18A9DC}"/>
              </a:ext>
            </a:extLst>
          </p:cNvPr>
          <p:cNvCxnSpPr/>
          <p:nvPr userDrawn="1"/>
        </p:nvCxnSpPr>
        <p:spPr bwMode="auto">
          <a:xfrm>
            <a:off x="6093683" y="1522413"/>
            <a:ext cx="0" cy="457517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 descr="Vertical column divider">
            <a:extLst>
              <a:ext uri="{FF2B5EF4-FFF2-40B4-BE49-F238E27FC236}">
                <a16:creationId xmlns:a16="http://schemas.microsoft.com/office/drawing/2014/main" id="{8B5887E5-28C4-AA99-EBD5-E34B88F46F25}"/>
              </a:ext>
            </a:extLst>
          </p:cNvPr>
          <p:cNvCxnSpPr/>
          <p:nvPr userDrawn="1"/>
        </p:nvCxnSpPr>
        <p:spPr bwMode="auto">
          <a:xfrm>
            <a:off x="9142810" y="1522413"/>
            <a:ext cx="0" cy="457517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E154F-497D-F356-4526-C17B1B098AC9}"/>
              </a:ext>
            </a:extLst>
          </p:cNvPr>
          <p:cNvSpPr>
            <a:spLocks noGrp="1"/>
          </p:cNvSpPr>
          <p:nvPr userDrawn="1"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3714515-3CA1-0F75-0503-3208A09DFA76}"/>
              </a:ext>
            </a:extLst>
          </p:cNvPr>
          <p:cNvSpPr txBox="1">
            <a:spLocks noGrp="1"/>
          </p:cNvSpPr>
          <p:nvPr userDrawn="1"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B531E36-2064-83A6-3D5A-E40E324F8495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91173" y="1524000"/>
            <a:ext cx="2477765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0587680-FBD6-A326-93E3-B3437A4124A3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334904" y="1524000"/>
            <a:ext cx="2475384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AE80882-A798-33A6-BF3F-DF9C75646C2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389168" y="1524000"/>
            <a:ext cx="2476178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809E051-5EDC-532B-0D86-AA9349AAA05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9430110" y="1524000"/>
            <a:ext cx="2479352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3662829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head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1234377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316" y="288036"/>
            <a:ext cx="2477765" cy="921519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316" y="1523999"/>
            <a:ext cx="2475384" cy="4578351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9168" y="288036"/>
            <a:ext cx="2476178" cy="921519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9168" y="1524000"/>
            <a:ext cx="2476178" cy="4578350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 descr="Vertical column divider">
            <a:extLst>
              <a:ext uri="{FF2B5EF4-FFF2-40B4-BE49-F238E27FC236}">
                <a16:creationId xmlns:a16="http://schemas.microsoft.com/office/drawing/2014/main" id="{C6EB28FF-C21F-A83D-2D19-2242B76C6B0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285051"/>
            <a:ext cx="0" cy="5811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 descr="Vertical column divider">
            <a:extLst>
              <a:ext uri="{FF2B5EF4-FFF2-40B4-BE49-F238E27FC236}">
                <a16:creationId xmlns:a16="http://schemas.microsoft.com/office/drawing/2014/main" id="{3D7A0E74-695D-C6F5-07CD-01209D58A70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3683" y="285051"/>
            <a:ext cx="0" cy="5812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 descr="Vertical column divider">
            <a:extLst>
              <a:ext uri="{FF2B5EF4-FFF2-40B4-BE49-F238E27FC236}">
                <a16:creationId xmlns:a16="http://schemas.microsoft.com/office/drawing/2014/main" id="{19E1AC9A-B000-435B-E4BC-54B09FB7957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142810" y="285051"/>
            <a:ext cx="0" cy="5811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9428522" y="288036"/>
            <a:ext cx="2479352" cy="921519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9428522" y="1524000"/>
            <a:ext cx="2479352" cy="4578350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F2C39-1D80-7B1C-F53D-B11D6327AF07}"/>
              </a:ext>
            </a:extLst>
          </p:cNvPr>
          <p:cNvSpPr>
            <a:spLocks noGrp="1"/>
          </p:cNvSpPr>
          <p:nvPr userDrawn="1"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56961C62-D766-8A68-1FA3-BF6BE095543D}"/>
              </a:ext>
            </a:extLst>
          </p:cNvPr>
          <p:cNvSpPr txBox="1">
            <a:spLocks noGrp="1"/>
          </p:cNvSpPr>
          <p:nvPr userDrawn="1"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1974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4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332-B5B5-4358-3C72-8B35F374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36"/>
            <a:ext cx="2474590" cy="1048544"/>
          </a:xfrm>
        </p:spPr>
        <p:txBody>
          <a:bodyPr/>
          <a:lstStyle>
            <a:lvl1pPr>
              <a:lnSpc>
                <a:spcPct val="110000"/>
              </a:lnSpc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4772-2960-241E-274D-18A4B5568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63" y="1524000"/>
            <a:ext cx="2470717" cy="228917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 descr="Place pictogram here">
            <a:extLst>
              <a:ext uri="{FF2B5EF4-FFF2-40B4-BE49-F238E27FC236}">
                <a16:creationId xmlns:a16="http://schemas.microsoft.com/office/drawing/2014/main" id="{637C5D5A-A533-DB2D-8BBE-C9DAA013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316" y="288036"/>
            <a:ext cx="607997" cy="608076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7CF39F-F0FC-7815-2582-A13E0599B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904" y="1524000"/>
            <a:ext cx="2475384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6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2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18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icture Placeholder 13" descr="Place pictogram here">
            <a:extLst>
              <a:ext uri="{FF2B5EF4-FFF2-40B4-BE49-F238E27FC236}">
                <a16:creationId xmlns:a16="http://schemas.microsoft.com/office/drawing/2014/main" id="{81413BEF-DDD1-548F-409B-224DE030B6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9168" y="288036"/>
            <a:ext cx="607997" cy="608076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8C92137-8AC3-46D8-C9A2-F6F058938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9168" y="1524000"/>
            <a:ext cx="2470738" cy="457676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6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2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18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Picture Placeholder 13" descr="Place pictogram here">
            <a:extLst>
              <a:ext uri="{FF2B5EF4-FFF2-40B4-BE49-F238E27FC236}">
                <a16:creationId xmlns:a16="http://schemas.microsoft.com/office/drawing/2014/main" id="{B37C3DBB-1177-5FC6-7F7F-E6C5931C96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28522" y="288036"/>
            <a:ext cx="607997" cy="608076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C380211-AA5F-2F8D-309F-DC766DF1E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30111" y="1524000"/>
            <a:ext cx="2470621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6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2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18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C59ECBB-8567-F0FF-2B81-7CCA543AC3A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193F0BFF-6925-3869-6436-5F209217E4E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 descr="Vertical column divider">
            <a:extLst>
              <a:ext uri="{FF2B5EF4-FFF2-40B4-BE49-F238E27FC236}">
                <a16:creationId xmlns:a16="http://schemas.microsoft.com/office/drawing/2014/main" id="{3EC1ADC5-863A-1C19-32F5-F71459CCBF1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285052"/>
            <a:ext cx="0" cy="581571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 descr="Vertical column divider">
            <a:extLst>
              <a:ext uri="{FF2B5EF4-FFF2-40B4-BE49-F238E27FC236}">
                <a16:creationId xmlns:a16="http://schemas.microsoft.com/office/drawing/2014/main" id="{72E1DB67-171C-F7FE-B9F6-5778755FF74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270" y="285051"/>
            <a:ext cx="0" cy="5812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 descr="Vertical column divider">
            <a:extLst>
              <a:ext uri="{FF2B5EF4-FFF2-40B4-BE49-F238E27FC236}">
                <a16:creationId xmlns:a16="http://schemas.microsoft.com/office/drawing/2014/main" id="{6EF3DAE3-95FD-80AD-F6F4-79B5745FA45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142810" y="285051"/>
            <a:ext cx="0" cy="5811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3597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wide column,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92024"/>
            <a:ext cx="2470717" cy="1558989"/>
          </a:xfrm>
        </p:spPr>
        <p:txBody>
          <a:bodyPr/>
          <a:lstStyle>
            <a:lvl1pPr>
              <a:lnSpc>
                <a:spcPct val="10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4142" y="192024"/>
            <a:ext cx="2475385" cy="11006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399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143" y="1524000"/>
            <a:ext cx="2475384" cy="4576763"/>
          </a:xfrm>
        </p:spPr>
        <p:txBody>
          <a:bodyPr/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1745" y="1524000"/>
            <a:ext cx="5047593" cy="4576763"/>
          </a:xfrm>
        </p:spPr>
        <p:txBody>
          <a:bodyPr/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C93AC5E-9451-FF93-87DD-889A48A00D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1F6E83E-BB80-D71A-7819-884C0CD479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856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wid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3711980" cy="953294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BA43D-8D00-4EDB-B803-D1EEE6CE2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63" y="1524000"/>
            <a:ext cx="5049180" cy="457676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2DCE7C-29C5-BC86-B154-7DD0C4F05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9168" y="1524000"/>
            <a:ext cx="5047593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9E836C4-97D9-E198-E7C4-C2E94BADE6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1A72C-9D4B-8178-79CE-382DDE87CD2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9457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92024"/>
            <a:ext cx="5517527" cy="2105089"/>
          </a:xfrm>
        </p:spPr>
        <p:txBody>
          <a:bodyPr rIns="457200"/>
          <a:lstStyle>
            <a:lvl1pPr>
              <a:lnSpc>
                <a:spcPct val="10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2507" y="288035"/>
            <a:ext cx="2474590" cy="580955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30110" y="288035"/>
            <a:ext cx="2470622" cy="580955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8BE2778-A9AA-3756-3479-C4A6DD4F0F0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31D49C41-81F4-5A73-2F6D-EF2D5E38372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6641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1A7-388D-D543-2C74-58FA1F3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0717" cy="1997964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09569-73DF-2226-A7D7-ABBE84A470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168" y="288000"/>
            <a:ext cx="2476178" cy="581104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D0BB0-9896-0353-D972-26B687C3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30110" y="288000"/>
            <a:ext cx="2470622" cy="581104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B9B0455-A1CF-B58E-3124-86D0B0DD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4E5562-E403-533D-BEAD-AB50713ED18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55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4908-08D6-40D4-8FA0-FB13EF3B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A497-E066-4A29-A7DA-AD5081E03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CDAF-1EFB-4A91-A153-719643C7E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D55D4-8373-4F12-895E-DC4AA0B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EA5EC-CBF6-4BCD-8822-B98F9A6B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44853-F91A-4358-BB75-40933CA5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87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92024"/>
            <a:ext cx="5519019" cy="2105088"/>
          </a:xfrm>
        </p:spPr>
        <p:txBody>
          <a:bodyPr rIns="457200"/>
          <a:lstStyle>
            <a:lvl1pPr>
              <a:lnSpc>
                <a:spcPct val="10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9168" y="288036"/>
            <a:ext cx="2476178" cy="93888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9168" y="1524000"/>
            <a:ext cx="2476178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8522" y="288036"/>
            <a:ext cx="2479352" cy="93888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30109" y="1524000"/>
            <a:ext cx="2476178" cy="457676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196BE21-C69D-85CB-EE77-49D2E4993A0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BB179B0-7DF8-112C-BC38-B65090C6DD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467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5BA-E283-08AE-B230-A89A224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2" y="288036"/>
            <a:ext cx="2474591" cy="1997964"/>
          </a:xfrm>
        </p:spPr>
        <p:txBody>
          <a:bodyPr rIns="0"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F10F27-0178-9C93-8741-F0241501B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9168" y="288036"/>
            <a:ext cx="2476178" cy="93888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8D950-EA52-ABF9-D15D-C6C8FE946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9168" y="1524000"/>
            <a:ext cx="2476178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CD3DC6-7946-2D82-C3E4-10BC579C8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30110" y="288036"/>
            <a:ext cx="2470717" cy="93888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501ADC5-5846-FF23-F5DB-93E8D05863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30109" y="1524000"/>
            <a:ext cx="2476178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2FA1770-E046-DD8F-9F28-19D80D1D67C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1ADA982-549A-4D2D-490A-DE5610A5087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4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lumns, dividers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92024"/>
            <a:ext cx="2474590" cy="2105089"/>
          </a:xfrm>
        </p:spPr>
        <p:txBody>
          <a:bodyPr/>
          <a:lstStyle>
            <a:lvl1pPr>
              <a:lnSpc>
                <a:spcPct val="10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2CE3F-FA6A-2FE0-0146-4BFD45CF2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4142" y="192024"/>
            <a:ext cx="2477765" cy="155529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399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defRPr sz="1400"/>
            </a:lvl3pPr>
            <a:lvl4pPr>
              <a:lnSpc>
                <a:spcPct val="90000"/>
              </a:lnSpc>
              <a:spcBef>
                <a:spcPts val="0"/>
              </a:spcBef>
              <a:defRPr sz="1400"/>
            </a:lvl4pPr>
            <a:lvl5pPr>
              <a:lnSpc>
                <a:spcPct val="9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6C7C8-F097-FDD3-FF97-3FC4133BC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904" y="1508395"/>
            <a:ext cx="2475384" cy="4594294"/>
          </a:xfrm>
        </p:spPr>
        <p:txBody>
          <a:bodyPr/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 descr="Place pictogram here">
            <a:extLst>
              <a:ext uri="{FF2B5EF4-FFF2-40B4-BE49-F238E27FC236}">
                <a16:creationId xmlns:a16="http://schemas.microsoft.com/office/drawing/2014/main" id="{4E8FFEFF-CCD0-A436-418A-5FB8624CCC8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89168" y="288036"/>
            <a:ext cx="607997" cy="607231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B684B-61D6-CF9E-57FC-892D7CEE8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9168" y="1524000"/>
            <a:ext cx="2476178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Picture Placeholder 11" descr="Place pictogram here">
            <a:extLst>
              <a:ext uri="{FF2B5EF4-FFF2-40B4-BE49-F238E27FC236}">
                <a16:creationId xmlns:a16="http://schemas.microsoft.com/office/drawing/2014/main" id="{484E55D7-CBB2-992D-3E77-5CB7B7CADA9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428522" y="288036"/>
            <a:ext cx="608843" cy="608076"/>
          </a:xfr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0D5184-93C0-B658-7967-FBC78C38A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2" y="1524000"/>
            <a:ext cx="2479352" cy="4576763"/>
          </a:xfrm>
        </p:spPr>
        <p:txBody>
          <a:bodyPr/>
          <a:lstStyle>
            <a:lvl1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91422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82843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74265" indent="-91422"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spcBef>
                <a:spcPts val="0"/>
              </a:spcBef>
              <a:defRPr sz="10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7E14D98-D346-214C-0437-7A0B4A7F3F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90474" y="6411643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8CDC5D22-5EFB-A82A-2192-76A569B4B0D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 descr="Vertical column divider">
            <a:extLst>
              <a:ext uri="{FF2B5EF4-FFF2-40B4-BE49-F238E27FC236}">
                <a16:creationId xmlns:a16="http://schemas.microsoft.com/office/drawing/2014/main" id="{75E2B956-D8A8-9075-0842-BD0DAFFD412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270" y="285051"/>
            <a:ext cx="0" cy="5812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 descr="Vertical column divider">
            <a:extLst>
              <a:ext uri="{FF2B5EF4-FFF2-40B4-BE49-F238E27FC236}">
                <a16:creationId xmlns:a16="http://schemas.microsoft.com/office/drawing/2014/main" id="{BE2C4D34-A499-856F-2ED0-C6A511B884A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142810" y="285051"/>
            <a:ext cx="0" cy="5812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7790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 wide, pictogra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 descr="Place pictogram here">
            <a:extLst>
              <a:ext uri="{FF2B5EF4-FFF2-40B4-BE49-F238E27FC236}">
                <a16:creationId xmlns:a16="http://schemas.microsoft.com/office/drawing/2014/main" id="{30AB5158-BCB8-39EE-DA85-F2CD01699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7998" y="288036"/>
            <a:ext cx="607997" cy="60807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099CB-CB87-D5D5-506D-4B49C0816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1239012"/>
            <a:ext cx="3334903" cy="1524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1pPr>
            <a:lvl2pPr marL="201128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2pPr>
            <a:lvl3pPr marL="402256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3pPr>
            <a:lvl4pPr marL="557672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icture Placeholder 14" descr="Place pictogram here">
            <a:extLst>
              <a:ext uri="{FF2B5EF4-FFF2-40B4-BE49-F238E27FC236}">
                <a16:creationId xmlns:a16="http://schemas.microsoft.com/office/drawing/2014/main" id="{3C3730E5-61EB-7405-CC85-AB04242CDB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9168" y="288036"/>
            <a:ext cx="607997" cy="60807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1DA3C4-E728-0E45-C91D-8EDF4B495F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9168" y="1238250"/>
            <a:ext cx="3337125" cy="1524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1pPr>
            <a:lvl2pPr marL="201128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2pPr>
            <a:lvl3pPr marL="402256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3pPr>
            <a:lvl4pPr marL="557672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6" name="Straight Connector 15" descr="Horizontal row divider">
            <a:extLst>
              <a:ext uri="{FF2B5EF4-FFF2-40B4-BE49-F238E27FC236}">
                <a16:creationId xmlns:a16="http://schemas.microsoft.com/office/drawing/2014/main" id="{9C5483A0-0E31-72CE-21C3-6248FAEBC0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87999" y="3048000"/>
            <a:ext cx="116167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icture Placeholder 16" descr="Place pictogram here">
            <a:extLst>
              <a:ext uri="{FF2B5EF4-FFF2-40B4-BE49-F238E27FC236}">
                <a16:creationId xmlns:a16="http://schemas.microsoft.com/office/drawing/2014/main" id="{62C94928-6A9B-2EA7-301C-71E5F2547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7998" y="3236976"/>
            <a:ext cx="607997" cy="60807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565063-698E-31B0-B619-B99A9A0B3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998" y="4192524"/>
            <a:ext cx="3334904" cy="1524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1pPr>
            <a:lvl2pPr marL="201128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2pPr>
            <a:lvl3pPr marL="402256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3pPr>
            <a:lvl4pPr marL="557672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Picture Placeholder 18" descr="Place pictogram here">
            <a:extLst>
              <a:ext uri="{FF2B5EF4-FFF2-40B4-BE49-F238E27FC236}">
                <a16:creationId xmlns:a16="http://schemas.microsoft.com/office/drawing/2014/main" id="{2E840026-2FAF-826F-DCFD-3FF0082B0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9168" y="3238500"/>
            <a:ext cx="607997" cy="60807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E44FFD-1EB7-1873-F6D1-67DE839EF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9168" y="4191000"/>
            <a:ext cx="3337125" cy="1524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1pPr>
            <a:lvl2pPr marL="201128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2pPr>
            <a:lvl3pPr marL="402256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3pPr>
            <a:lvl4pPr marL="557672" indent="-201128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FC9DA86-6E63-7EF1-DAC1-7304033275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E7CD285-42F9-CF03-AB5C-1DC86205FBC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 descr="Vertical column divider">
            <a:extLst>
              <a:ext uri="{FF2B5EF4-FFF2-40B4-BE49-F238E27FC236}">
                <a16:creationId xmlns:a16="http://schemas.microsoft.com/office/drawing/2014/main" id="{E664AD27-CDB8-1E16-6F0A-1A4FF8BD97F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270" y="285051"/>
            <a:ext cx="0" cy="5812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67137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963" y="288036"/>
            <a:ext cx="2480241" cy="23107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2" y="762000"/>
            <a:ext cx="2473892" cy="1524000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9168" y="288036"/>
            <a:ext cx="2476178" cy="247421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30110" y="288036"/>
            <a:ext cx="2479352" cy="247421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9168" y="3335338"/>
            <a:ext cx="2476178" cy="247421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30109" y="3335338"/>
            <a:ext cx="2476178" cy="247421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D288907-977D-2E2D-D334-59684842A63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99C7C32-4361-2D42-DB76-E3E2316F597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9365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stacked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EF9E2-1551-8357-22BD-8C43EF5EBE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963" y="288036"/>
            <a:ext cx="2480241" cy="23107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9168" y="288036"/>
            <a:ext cx="2476178" cy="247421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30110" y="288036"/>
            <a:ext cx="2479352" cy="247421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9168" y="3335338"/>
            <a:ext cx="2476178" cy="247421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30109" y="3335338"/>
            <a:ext cx="2476178" cy="247421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D288907-977D-2E2D-D334-59684842A63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99C7C32-4361-2D42-DB76-E3E2316F597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09016F-5759-0B27-8DB2-77BDD79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761936"/>
            <a:ext cx="5521401" cy="2286064"/>
          </a:xfrm>
        </p:spPr>
        <p:txBody>
          <a:bodyPr rIns="457200"/>
          <a:lstStyle>
            <a:lvl1pPr>
              <a:lnSpc>
                <a:spcPct val="11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41491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3337941"/>
            <a:ext cx="2474590" cy="2759647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1187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049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933E98-EDAA-167B-D822-384AE57CFD4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CE74F70-DD3B-B787-1122-8CC2F06AD01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3047254-F916-4821-F269-6EDEB3A3FA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963" y="288036"/>
            <a:ext cx="2470717" cy="199796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73535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4 horizontal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2" y="192024"/>
            <a:ext cx="5517779" cy="2105089"/>
          </a:xfrm>
        </p:spPr>
        <p:txBody>
          <a:bodyPr rIns="457200"/>
          <a:lstStyle>
            <a:lvl1pPr>
              <a:lnSpc>
                <a:spcPct val="10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61589D3-5821-F43C-9924-D7FBDD5E84A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90474" y="6411643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EA471B4-B30A-F4D7-84E4-C54A4D1ACD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5CEBFE7-AD2E-DFE8-B046-3B86682861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3337941"/>
            <a:ext cx="2474590" cy="2759647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2695C8E-740F-09FE-EEF5-F2D3F3F881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1187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9937119-9484-C422-CDBB-7ACF8FB46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049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31FDB97-22F2-B958-137D-E25328D2B0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8712005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740D-848C-40A7-AB96-E7B74E0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199796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1D44C30-196F-B4B1-540A-E556579735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2774" y="288035"/>
            <a:ext cx="2477701" cy="247802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0919" y="288035"/>
            <a:ext cx="2477701" cy="247802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8522" y="288035"/>
            <a:ext cx="2473130" cy="247802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6DFE032-E717-840D-774E-AC6218CA01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90474" y="6411643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219EFD5E-874A-DCAB-55D5-D376C79F2C6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813F20A-BEE4-B8A6-B7C6-A452A39FAD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2774" y="3336925"/>
            <a:ext cx="2477701" cy="247802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973AC-ED14-F5BF-FFA2-3AA73BE9F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19" y="3336925"/>
            <a:ext cx="2477701" cy="247802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E127C12-10BF-D35C-4112-2B9F894815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2" y="3336925"/>
            <a:ext cx="2473130" cy="247802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4226393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5819-78ED-4475-16CD-65C8A2C5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199796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15" descr="Place icon here">
            <a:extLst>
              <a:ext uri="{FF2B5EF4-FFF2-40B4-BE49-F238E27FC236}">
                <a16:creationId xmlns:a16="http://schemas.microsoft.com/office/drawing/2014/main" id="{DD1F0C48-79E5-E356-43FC-0FCF2DE89A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33316" y="288036"/>
            <a:ext cx="201142" cy="201613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48C06-F3C6-0E95-A225-29F730DD1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316" y="762000"/>
            <a:ext cx="2477701" cy="19995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6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2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18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Picture Placeholder 15" descr="Place icon here">
            <a:extLst>
              <a:ext uri="{FF2B5EF4-FFF2-40B4-BE49-F238E27FC236}">
                <a16:creationId xmlns:a16="http://schemas.microsoft.com/office/drawing/2014/main" id="{18E9E323-0756-7849-8F52-19C58A517B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9168" y="288036"/>
            <a:ext cx="201142" cy="201613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FD5E03-A007-B728-4616-E05622A43A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9168" y="762000"/>
            <a:ext cx="2476178" cy="19995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6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2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18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Picture Placeholder 15" descr="Place icon here">
            <a:extLst>
              <a:ext uri="{FF2B5EF4-FFF2-40B4-BE49-F238E27FC236}">
                <a16:creationId xmlns:a16="http://schemas.microsoft.com/office/drawing/2014/main" id="{7C3BFFDB-5499-B3D7-98B2-1ABDA7D5C9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28523" y="288036"/>
            <a:ext cx="201142" cy="201613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C06719-7195-BBE7-0154-56A039A4B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8523" y="761999"/>
            <a:ext cx="2473130" cy="19995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6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2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18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3" name="Straight Connector 22" descr="Horizontal row divider">
            <a:extLst>
              <a:ext uri="{FF2B5EF4-FFF2-40B4-BE49-F238E27FC236}">
                <a16:creationId xmlns:a16="http://schemas.microsoft.com/office/drawing/2014/main" id="{252CDB94-BA57-B58F-95F0-D406FE34BB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3048000"/>
            <a:ext cx="886027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icture Placeholder 15" descr="Place icon here">
            <a:extLst>
              <a:ext uri="{FF2B5EF4-FFF2-40B4-BE49-F238E27FC236}">
                <a16:creationId xmlns:a16="http://schemas.microsoft.com/office/drawing/2014/main" id="{C00295A2-8D30-455D-EBB9-FA7A467919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33316" y="3347315"/>
            <a:ext cx="201142" cy="201613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04E464-B0E0-CDD0-B14B-FA6386285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3316" y="3811797"/>
            <a:ext cx="2477701" cy="199914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6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2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18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15" descr="Place icon here">
            <a:extLst>
              <a:ext uri="{FF2B5EF4-FFF2-40B4-BE49-F238E27FC236}">
                <a16:creationId xmlns:a16="http://schemas.microsoft.com/office/drawing/2014/main" id="{F30F0F2C-CA19-3A79-4375-EB8A00FA8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89168" y="3347315"/>
            <a:ext cx="201142" cy="201613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6B64B8-6DA8-8704-DD30-37587B3E68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9168" y="3811797"/>
            <a:ext cx="2477701" cy="1999146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6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2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18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Picture Placeholder 15" descr="Place icon here">
            <a:extLst>
              <a:ext uri="{FF2B5EF4-FFF2-40B4-BE49-F238E27FC236}">
                <a16:creationId xmlns:a16="http://schemas.microsoft.com/office/drawing/2014/main" id="{9354D8C6-F61D-3FC1-07F8-FEE730E2D7A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28523" y="3347315"/>
            <a:ext cx="201142" cy="201613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F965C82-A0A6-A670-C10A-6073DD354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28523" y="3811797"/>
            <a:ext cx="2473130" cy="199914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marL="109706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219412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329118" indent="-109706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6C9A7FC-6BA2-EF1D-18D5-F605D8C7C00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0294F07-890E-B2F9-0CAD-1B5AFB7648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 descr="Vertical column divider">
            <a:extLst>
              <a:ext uri="{FF2B5EF4-FFF2-40B4-BE49-F238E27FC236}">
                <a16:creationId xmlns:a16="http://schemas.microsoft.com/office/drawing/2014/main" id="{0E795639-6102-AB6C-5918-29F86236BFD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285051"/>
            <a:ext cx="0" cy="5811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 descr="Vertical column divider">
            <a:extLst>
              <a:ext uri="{FF2B5EF4-FFF2-40B4-BE49-F238E27FC236}">
                <a16:creationId xmlns:a16="http://schemas.microsoft.com/office/drawing/2014/main" id="{357E5319-53C7-E291-189E-B5A9A71EC85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270" y="285051"/>
            <a:ext cx="0" cy="5812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 descr="Vertical column divider">
            <a:extLst>
              <a:ext uri="{FF2B5EF4-FFF2-40B4-BE49-F238E27FC236}">
                <a16:creationId xmlns:a16="http://schemas.microsoft.com/office/drawing/2014/main" id="{C5786CF5-FEFB-F111-90C8-4410630FD7A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142810" y="285051"/>
            <a:ext cx="0" cy="5811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47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7F64-E697-4FA7-9956-5351D3AD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3C3E0-7F24-4CD0-83D2-D555C8EF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51C1F-BD13-419A-A52B-23258715A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B21D1-964C-48A8-9E6E-9E8BB7FDE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8B713-D513-4CFE-8C22-1DC840B59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5A6DB-1CC1-497E-BEA6-12D7016B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6C95F-88CC-4117-AE6B-EE7ECEA2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18FE8-5768-4BA9-897D-217046AE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49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lar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192024"/>
            <a:ext cx="5519019" cy="1706563"/>
          </a:xfrm>
        </p:spPr>
        <p:txBody>
          <a:bodyPr rIns="457200"/>
          <a:lstStyle>
            <a:lvl1pPr>
              <a:lnSpc>
                <a:spcPct val="100000"/>
              </a:lnSpc>
              <a:defRPr sz="33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9168" y="288036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9" name="Straight Connector 18" descr="Vertical column divider">
            <a:extLst>
              <a:ext uri="{FF2B5EF4-FFF2-40B4-BE49-F238E27FC236}">
                <a16:creationId xmlns:a16="http://schemas.microsoft.com/office/drawing/2014/main" id="{B87B78A1-A315-98D3-1692-18AAAF4C60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142810" y="286569"/>
            <a:ext cx="0" cy="581101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430109" y="288036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6" name="Straight Connector 15" descr="Horizontal row divider">
            <a:extLst>
              <a:ext uri="{FF2B5EF4-FFF2-40B4-BE49-F238E27FC236}">
                <a16:creationId xmlns:a16="http://schemas.microsoft.com/office/drawing/2014/main" id="{4F455E69-0B51-1D31-E569-651079398D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87999" y="3048000"/>
            <a:ext cx="1161273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 descr="Vertical column divider">
            <a:extLst>
              <a:ext uri="{FF2B5EF4-FFF2-40B4-BE49-F238E27FC236}">
                <a16:creationId xmlns:a16="http://schemas.microsoft.com/office/drawing/2014/main" id="{54C560F4-CB2D-6B04-588B-57BB4D4E6D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3048000"/>
            <a:ext cx="0" cy="3049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9A0B1DF-AF8B-38B3-B47C-60722DFBF162}"/>
              </a:ext>
            </a:extLst>
          </p:cNvPr>
          <p:cNvSpPr>
            <a:spLocks noGrp="1"/>
          </p:cNvSpPr>
          <p:nvPr userDrawn="1"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FD38FC2-A92F-D3A8-74D5-CE6E95D9C133}"/>
              </a:ext>
            </a:extLst>
          </p:cNvPr>
          <p:cNvSpPr txBox="1">
            <a:spLocks noGrp="1"/>
          </p:cNvSpPr>
          <p:nvPr userDrawn="1"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 descr="Vertical column divider">
            <a:extLst>
              <a:ext uri="{FF2B5EF4-FFF2-40B4-BE49-F238E27FC236}">
                <a16:creationId xmlns:a16="http://schemas.microsoft.com/office/drawing/2014/main" id="{A5B6E0FE-2F6F-9D77-9834-2DF9E13E226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270" y="285051"/>
            <a:ext cx="0" cy="5812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22E65FD-CDEF-1AA2-2521-5B200BF4B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3337941"/>
            <a:ext cx="2474590" cy="2759647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C43A7A-FFA5-D00F-7BEB-AA5C5DA6FB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1187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58C27E-CF79-F761-3827-DA392178DC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89168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0BF9C6F-22AC-2FF0-D8C9-37373CDEB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914859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, 6 stacked, alternate, small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52F-EEA1-D56F-5E7A-C1983151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1706563"/>
          </a:xfrm>
        </p:spPr>
        <p:txBody>
          <a:bodyPr rIns="0"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34223-A15F-A9E6-C7FA-95FFDF117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9168" y="288036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675E3B-BB72-1CF2-CC6C-1977AEAF5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0109" y="288036"/>
            <a:ext cx="2476178" cy="247729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C192388-DAC3-247F-4457-03A65F8CDF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2D75691-23B7-FADC-4357-CB3662EB377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 descr="Vertical column divider">
            <a:extLst>
              <a:ext uri="{FF2B5EF4-FFF2-40B4-BE49-F238E27FC236}">
                <a16:creationId xmlns:a16="http://schemas.microsoft.com/office/drawing/2014/main" id="{CB17488F-3B5A-CD3F-8D89-787477C1F9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142810" y="286569"/>
            <a:ext cx="0" cy="581101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 descr="Horizontal row divider">
            <a:extLst>
              <a:ext uri="{FF2B5EF4-FFF2-40B4-BE49-F238E27FC236}">
                <a16:creationId xmlns:a16="http://schemas.microsoft.com/office/drawing/2014/main" id="{7B2108DD-FE3A-F98C-D857-CDFA3DAD96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87999" y="3048000"/>
            <a:ext cx="1161273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 descr="Vertical column divider">
            <a:extLst>
              <a:ext uri="{FF2B5EF4-FFF2-40B4-BE49-F238E27FC236}">
                <a16:creationId xmlns:a16="http://schemas.microsoft.com/office/drawing/2014/main" id="{03D0E68D-02AF-474A-3224-FF5108D233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7603" y="3041650"/>
            <a:ext cx="0" cy="305593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 descr="Vertical column divider">
            <a:extLst>
              <a:ext uri="{FF2B5EF4-FFF2-40B4-BE49-F238E27FC236}">
                <a16:creationId xmlns:a16="http://schemas.microsoft.com/office/drawing/2014/main" id="{5600EFDE-928F-B419-8585-5582A68373F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270" y="285051"/>
            <a:ext cx="0" cy="58125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C1B1885-0510-1907-4EAD-DB9018C13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3337941"/>
            <a:ext cx="2474590" cy="2759647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804D2DB-0651-E704-D761-49FB6352B7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1187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900EBA3-CCC2-CE83-A620-B68ADAF837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89168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FAB4091C-FF62-7BAF-B996-F22392D5E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23" y="3336926"/>
            <a:ext cx="2474590" cy="2760662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743345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half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76279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62" y="1520825"/>
            <a:ext cx="2473130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F00625-4E10-D884-2256-56B294B4B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4904" y="1520825"/>
            <a:ext cx="2475384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10" descr="Place imagery here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0919" y="288037"/>
            <a:ext cx="5519908" cy="6285801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5F8DDE-78BD-E2B6-1CAB-2A9EF14E9F7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</p:spTree>
    <p:extLst>
      <p:ext uri="{BB962C8B-B14F-4D97-AF65-F5344CB8AC3E}">
        <p14:creationId xmlns:p14="http://schemas.microsoft.com/office/powerpoint/2010/main" val="282027085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76279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EDE688-75EF-DA04-F0B3-24F53FFC6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963" y="1520825"/>
            <a:ext cx="2477765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Picture Placeholder 11" descr="Place imagery here">
            <a:extLst>
              <a:ext uri="{FF2B5EF4-FFF2-40B4-BE49-F238E27FC236}">
                <a16:creationId xmlns:a16="http://schemas.microsoft.com/office/drawing/2014/main" id="{DE390102-FDF4-C834-3F45-02B57A70AD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603" y="0"/>
            <a:ext cx="9144397" cy="68580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09C899-A6D4-3826-EAB8-A75F78607CE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EB46264-65A0-272C-CC19-DCA9B586608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694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3/4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76279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E37E5-0FED-B2B2-3150-F02A8956C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63" y="1520825"/>
            <a:ext cx="2477765" cy="457676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 descr="Place imagery here">
            <a:extLst>
              <a:ext uri="{FF2B5EF4-FFF2-40B4-BE49-F238E27FC236}">
                <a16:creationId xmlns:a16="http://schemas.microsoft.com/office/drawing/2014/main" id="{CC70703B-65B6-4B78-8B7C-73857A06C3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316" y="285750"/>
            <a:ext cx="8567416" cy="6289675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47D5110-D587-CC11-18F6-FEB7AA2D78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</p:spTree>
    <p:extLst>
      <p:ext uri="{BB962C8B-B14F-4D97-AF65-F5344CB8AC3E}">
        <p14:creationId xmlns:p14="http://schemas.microsoft.com/office/powerpoint/2010/main" val="336399491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Place imagery here">
            <a:extLst>
              <a:ext uri="{FF2B5EF4-FFF2-40B4-BE49-F238E27FC236}">
                <a16:creationId xmlns:a16="http://schemas.microsoft.com/office/drawing/2014/main" id="{F6679120-DB81-97FD-CD5A-00DC1F5E66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A69D316-0792-83BD-3912-71CDE3BB681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706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ry, ins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Place imagery here">
            <a:extLst>
              <a:ext uri="{FF2B5EF4-FFF2-40B4-BE49-F238E27FC236}">
                <a16:creationId xmlns:a16="http://schemas.microsoft.com/office/drawing/2014/main" id="{34239CCE-9A38-90E1-F860-FF40FBDA24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8887" y="285750"/>
            <a:ext cx="11611845" cy="6289675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54577010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, profiles, contribut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 descr="Place bio portrait here">
            <a:extLst>
              <a:ext uri="{FF2B5EF4-FFF2-40B4-BE49-F238E27FC236}">
                <a16:creationId xmlns:a16="http://schemas.microsoft.com/office/drawing/2014/main" id="{0B1677E6-5066-100D-29D6-CCAD04C21BC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87962" y="1522412"/>
            <a:ext cx="1231041" cy="123825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13" name="Picture Placeholder 7" descr="Place bio portrait here">
            <a:extLst>
              <a:ext uri="{FF2B5EF4-FFF2-40B4-BE49-F238E27FC236}">
                <a16:creationId xmlns:a16="http://schemas.microsoft.com/office/drawing/2014/main" id="{3DCE12BA-53E1-8B67-A029-029F1E6F916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87962" y="3048000"/>
            <a:ext cx="1231041" cy="123825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15" name="Picture Placeholder 7" descr="Place bio portrait here">
            <a:extLst>
              <a:ext uri="{FF2B5EF4-FFF2-40B4-BE49-F238E27FC236}">
                <a16:creationId xmlns:a16="http://schemas.microsoft.com/office/drawing/2014/main" id="{05E149CA-A25F-74EE-93DF-1A877CDE924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7962" y="4570413"/>
            <a:ext cx="1231041" cy="123825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5" name="Picture Placeholder 7" descr="Place bio portrait here">
            <a:extLst>
              <a:ext uri="{FF2B5EF4-FFF2-40B4-BE49-F238E27FC236}">
                <a16:creationId xmlns:a16="http://schemas.microsoft.com/office/drawing/2014/main" id="{AAC7C1AD-0F8C-4D02-0112-981444AFE98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389168" y="1522412"/>
            <a:ext cx="1229708" cy="123825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7" name="Picture Placeholder 7" descr="Place bio portrait here">
            <a:extLst>
              <a:ext uri="{FF2B5EF4-FFF2-40B4-BE49-F238E27FC236}">
                <a16:creationId xmlns:a16="http://schemas.microsoft.com/office/drawing/2014/main" id="{22271FFB-E2D1-459B-4089-A291A1110AE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389168" y="3048000"/>
            <a:ext cx="1229708" cy="123825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9" name="Picture Placeholder 7" descr="Place bio portrait here">
            <a:extLst>
              <a:ext uri="{FF2B5EF4-FFF2-40B4-BE49-F238E27FC236}">
                <a16:creationId xmlns:a16="http://schemas.microsoft.com/office/drawing/2014/main" id="{F3C99020-5BF1-8A8C-BDCB-42766A5B9BE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89168" y="4570413"/>
            <a:ext cx="1229708" cy="123825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12189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76279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1D025A0-5106-DFB0-90B1-8B366B7891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14277" y="1522412"/>
            <a:ext cx="2853953" cy="12382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F49A0-96BE-0B44-B1C8-17D765B10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4277" y="3048000"/>
            <a:ext cx="2853953" cy="12382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772377-8015-4C99-7ED3-E4475C524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4277" y="4570413"/>
            <a:ext cx="2853953" cy="12382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E3566C7-C728-77B2-2A34-BBB83D482F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07896" y="1522412"/>
            <a:ext cx="2853953" cy="12382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52D1EA1-405F-7875-BAB9-B258776E14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07896" y="3048000"/>
            <a:ext cx="2853953" cy="12382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3849969-24A3-113A-C58E-4A4B0FB29B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07896" y="4570413"/>
            <a:ext cx="2853953" cy="12382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 marL="127990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 marL="25598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383971" indent="-127990"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D4D4C25-96EE-FF6D-B301-962CD7A6366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A0E5B0D-36A0-4281-7D57-C2CC4453113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65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7"/>
            <a:ext cx="2474590" cy="1997964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3D8D357-75A1-F4FD-F531-380CF7DE434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333316" y="288000"/>
            <a:ext cx="8571384" cy="581183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694FFFD-5196-625E-C3FC-9AB6BB13FC3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DD2D25A8-2AEC-F554-8D58-47C112486D4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880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76352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0435695-E156-66C6-5CE4-B0F751F12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FFC916-9B64-A7DC-672D-A4AFA1AE96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3316" y="6391244"/>
            <a:ext cx="2761890" cy="212725"/>
          </a:xfrm>
        </p:spPr>
        <p:txBody>
          <a:bodyPr anchor="b" anchorCtr="0"/>
          <a:lstStyle>
            <a:lvl1pPr>
              <a:defRPr sz="800">
                <a:latin typeface="IBM Plex Sans" panose="020B0503050203000203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A85749-B0F2-6B16-9E7E-1C979593E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963" y="1522413"/>
            <a:ext cx="2471416" cy="4575175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>
              <a:lnSpc>
                <a:spcPct val="110000"/>
              </a:lnSpc>
            </a:pPr>
            <a:r>
              <a:rPr lang="en-US" sz="1400">
                <a:latin typeface="IBM Plex Sans Light" panose="020B0403050203000203" pitchFamily="34" charset="0"/>
              </a:rPr>
              <a:t>Lorem ipsum dolor sit </a:t>
            </a:r>
            <a:r>
              <a:rPr lang="en-US" sz="1400" err="1">
                <a:latin typeface="IBM Plex Sans Light" panose="020B0403050203000203" pitchFamily="34" charset="0"/>
              </a:rPr>
              <a:t>amet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donec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quam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felis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ultricies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nec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pellentesque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eu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pretium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quis</a:t>
            </a:r>
            <a:r>
              <a:rPr lang="en-US" sz="1400">
                <a:latin typeface="IBM Plex Sans Light" panose="020B0403050203000203" pitchFamily="34" charset="0"/>
              </a:rPr>
              <a:t> sem. </a:t>
            </a:r>
            <a:r>
              <a:rPr lang="en-US" sz="1400" err="1">
                <a:latin typeface="IBM Plex Sans Light" panose="020B0403050203000203" pitchFamily="34" charset="0"/>
              </a:rPr>
              <a:t>Nulla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conset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massa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quis</a:t>
            </a:r>
            <a:r>
              <a:rPr lang="en-US" sz="1400">
                <a:latin typeface="IBM Plex Sans Light" panose="020B0403050203000203" pitchFamily="34" charset="0"/>
              </a:rPr>
              <a:t> </a:t>
            </a:r>
            <a:r>
              <a:rPr lang="en-US" sz="1400" err="1">
                <a:latin typeface="IBM Plex Sans Light" panose="020B0403050203000203" pitchFamily="34" charset="0"/>
              </a:rPr>
              <a:t>enim</a:t>
            </a:r>
            <a:r>
              <a:rPr lang="en-US" sz="1400">
                <a:latin typeface="IBM Plex Sans Light" panose="020B0403050203000203" pitchFamily="34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CF978-95F1-0188-4FBB-81AAB884C2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</p:spTree>
    <p:extLst>
      <p:ext uri="{BB962C8B-B14F-4D97-AF65-F5344CB8AC3E}">
        <p14:creationId xmlns:p14="http://schemas.microsoft.com/office/powerpoint/2010/main" val="190682038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B29F-3A4B-42FB-BEE2-D660E165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F09F6-6069-4FAF-B970-87F82A79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5BF23-7C44-4A11-AC60-E610C3AD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EAB10-E000-4CCF-886A-9EFAA670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725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963" y="192024"/>
            <a:ext cx="2477765" cy="14295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399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0109" y="288000"/>
            <a:ext cx="2476178" cy="581263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73137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5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2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6E1A4-1881-81E9-2BBE-BC4DBFE11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C628C1A-F2DD-6011-5846-A9A3A6D3BD7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146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disclaimer,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717A5-5D28-36C3-250F-93E0C6872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963" y="192024"/>
            <a:ext cx="2477765" cy="14295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399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319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E531DA-4051-706E-065B-21A039141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9168" y="288000"/>
            <a:ext cx="2476178" cy="581263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73137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5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2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F5DC1-E283-8AC5-8620-936474303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28522" y="288000"/>
            <a:ext cx="2476178" cy="581263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73137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146275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219412" indent="-73137"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r>
              <a:rPr lang="en-US"/>
              <a:t>Copy and paste appropriate legal disclaimer text from one of the three options in the PDF guidance deck, found on pages 22-24. Always use the proper legal disclaimer for your presentation audience.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5CA4A6F-2777-D002-EE9E-92C246A4DA8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3FBFB86A-A7DC-B54C-4EEC-B69E1897903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052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1234377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7963" y="6408000"/>
            <a:ext cx="2477765" cy="190500"/>
          </a:xfrm>
        </p:spPr>
        <p:txBody>
          <a:bodyPr/>
          <a:lstStyle/>
          <a:p>
            <a:r>
              <a:rPr lang="en-US"/>
              <a:t>SKO / Copyright © 2025 IBM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0435695-E156-66C6-5CE4-B0F751F12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6148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3" y="288036"/>
            <a:ext cx="2474590" cy="1234377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0435695-E156-66C6-5CE4-B0F751F12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9264" y="6475769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93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M 8-bar logo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004" y="3084230"/>
            <a:ext cx="1727991" cy="6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2766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AAD0-8AFD-151E-CA92-494BB0CA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F7498-C6CE-2892-9EF1-E013608F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6C07-3566-407F-A343-45E921F0D5C9}" type="datetimeFigureOut">
              <a:rPr lang="es-MX" smtClean="0"/>
              <a:t>24/06/26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6325D-7A8A-D504-5522-3F70F4BF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B5E14-6EF0-D690-9E49-A946990D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C03-1CE7-48D0-A304-3F3856C5767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032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76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23CD-EFFE-4433-6373-006D89882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12F62-0814-DD9E-5602-BF932469E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F9CB-FC41-CB2A-73A8-82D77224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A1079-B80F-DD49-FD19-EF7D3641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05625-5D4E-6691-1ECB-87199963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65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37B2-557A-5C47-B422-69FA04C5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3FBB-0ADB-4722-6557-15DFAE1F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49B27-4940-DF50-E5CE-4E3D51A5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0E01-BA3B-8F30-0778-AFABE815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43C22-2E3F-451D-FBD2-829B4CA9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97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3E95-52EB-9428-26B4-D6364FF45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B715F-2399-DD04-4B3C-918F706AA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35C1A-A84A-A149-400A-50B34F2E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8F771-4498-5624-C69C-8EA4DE90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FAC7F-E134-85DE-F725-DDEF210B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F8C2C-D033-4643-8658-78F25FB4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716BF-3A5D-447F-9519-09557BF8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C447-EADC-420D-AF92-AAB8682F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828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6298-CE8C-B082-0D8A-64553624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5E039-D66C-EF0B-2531-5D0AB0BCA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5E0AF-6C57-BAB3-2BF7-A6509759A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64DB8-9BC7-521C-8F4C-DF8A2D83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1A28B-62B2-8DC1-A11C-9632E200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946F2-80C8-6A3A-8089-EB58625E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4796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DDC1-281B-4C3C-52B3-445EA086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F5E62-E93F-B212-03D0-B70573E99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C5892-0D6A-5393-5C81-CD1C71993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2C453-8DCA-8DB3-46C9-6997A4B13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A3D38-C3C7-427A-25A3-24ACE849E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0A878-5BAA-0B28-5852-D619558E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4D296-3D1B-7027-E05B-28F50262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4946D-7AEA-A5D7-0D28-B5A086A7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8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58FC-7AF8-4824-8450-9BA5A1A3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AC88D-6551-1E89-84B2-982A9DE6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9E73A-FBE2-211B-99A8-FAE321BA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96D7D-3985-7691-4F38-19AC3FFE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28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519E1-FB03-EC39-2623-FBF0E61F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AD72B-8A3D-9027-4E0E-1E93B38E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1DE9C-C361-D3F9-5C51-E39E714D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69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4E84-3AE8-5852-4524-3F8D42EC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D3CCC-FC6D-547F-58AA-E5C71B64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C28A0-A44F-8457-362C-B8F8169C1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E3043-99D2-7A3E-D763-C4CDDB11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3F502-F82F-5962-3C05-7D09A076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18A6F-C01A-5849-1B94-901B9984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92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4130-FA35-B4A9-422E-A91B7C19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B8AE0-9D5C-906B-95CE-5BAD4196A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A4DC0-02E3-7590-7113-89A4FE876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8D3AB-A34F-6F53-C6EC-0FC09E1E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47441-EA85-FE3D-323F-5F65A061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93642-4649-9989-8050-6DA4C088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019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12B0-B7F6-D593-39C1-AA02E081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511E9-C3CA-81DA-CF9F-D0D3D6297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DC736-FCFB-2DBA-40CB-1F544204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45FB9-16FE-6F33-4E88-91B8371F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C633-7BA9-6302-4588-5508025C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63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305EF-A4A2-C4BC-5089-C77CD2B67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B2809-5E8F-E8DC-D75D-448D0E97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306DB-42B7-D6DA-0D3A-B888B34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1D0C-5A25-39AE-1C31-A32E0266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094D-85AA-2611-39AA-E9DE48D7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1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EBC8-19FD-4AA6-BC3A-F7303EB1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865D-8DCA-4C4C-871A-479DCDC2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E1232-4E48-4D8D-85A4-45DAC6B57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4027E-92B0-4064-AAC6-C155B93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4622E-DC02-44DA-8BB2-01A7B6CB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6EA73-D754-4033-B51C-96CF6FF9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5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59AD-1E44-487F-88AF-A00498D9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99B54-EBCA-48C0-8F16-E978C209F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6C5D8-DC44-49B6-85DC-E42C42532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F9B77-6A69-4D3B-8A07-FB2A24FC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150E0-C7A3-4900-9BF0-38D27ED4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55CDC-0E78-4F29-8FF2-1CD5AC36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7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8" Type="http://schemas.openxmlformats.org/officeDocument/2006/relationships/slideLayout" Target="../slideLayouts/slideLayout24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982D8-E248-49F0-8759-0BF7DB10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9E4D9-CE7D-47E8-9500-7821E953B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9225-3FBA-458F-B562-AA18BD35C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67D7A-3431-4D1F-8DB4-A5941A155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7DA2-ED93-458C-B8EB-E03D9CFA5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0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64" y="6475857"/>
            <a:ext cx="135436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87999" y="288036"/>
            <a:ext cx="11293592" cy="1234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287300" y="1663699"/>
            <a:ext cx="11293592" cy="443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EB465A-FE7F-6B71-D716-1673174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963" y="6411643"/>
            <a:ext cx="2477765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SKO / Copyright © 2025 IBM</a:t>
            </a:r>
          </a:p>
        </p:txBody>
      </p:sp>
    </p:spTree>
    <p:extLst>
      <p:ext uri="{BB962C8B-B14F-4D97-AF65-F5344CB8AC3E}">
        <p14:creationId xmlns:p14="http://schemas.microsoft.com/office/powerpoint/2010/main" val="733039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</p:sldLayoutIdLst>
  <p:transition spd="med"/>
  <p:hf hdr="0" dt="0"/>
  <p:txStyles>
    <p:titleStyle>
      <a:lvl1pPr marL="0" marR="0" indent="0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chemeClr val="tx2"/>
          </a:solidFill>
          <a:uFillTx/>
          <a:latin typeface="+mj-lt"/>
          <a:ea typeface="+mj-ea"/>
          <a:cs typeface="+mj-cs"/>
          <a:sym typeface="IBM Plex Sans Light"/>
        </a:defRPr>
      </a:lvl1pPr>
      <a:lvl2pPr marL="0" marR="0" indent="0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2pPr>
      <a:lvl3pPr marL="0" marR="0" indent="0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3pPr>
      <a:lvl4pPr marL="0" marR="0" indent="0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4pPr>
      <a:lvl5pPr marL="0" marR="0" indent="0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0" marR="0" indent="181248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0" marR="0" indent="362497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0" marR="0" indent="543744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0" marR="0" indent="724993" algn="l" defTabSz="1218956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99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titleStyle>
    <p:bodyStyle>
      <a:lvl1pPr marL="0" marR="0" indent="0" algn="l" defTabSz="1218956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1pPr>
      <a:lvl2pPr marL="164559" marR="0" indent="-164559" algn="l" defTabSz="1218956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2pPr>
      <a:lvl3pPr marL="329118" marR="0" indent="-164559" algn="l" defTabSz="1218956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3pPr>
      <a:lvl4pPr marL="493677" marR="0" indent="-164559" algn="l" defTabSz="1218956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4pPr>
      <a:lvl5pPr marL="571386" marR="0" indent="-228554" algn="l" defTabSz="1218956" rtl="0" eaLnBrk="1" latinLnBrk="0" hangingPunct="1">
        <a:lnSpc>
          <a:spcPct val="110000"/>
        </a:lnSpc>
        <a:spcBef>
          <a:spcPts val="1450"/>
        </a:spcBef>
        <a:spcAft>
          <a:spcPts val="0"/>
        </a:spcAft>
        <a:buClrTx/>
        <a:buSzPct val="100000"/>
        <a:buFont typeface="IBM Plex Sans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921346" marR="0" indent="-194466" algn="l" defTabSz="1218956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1102595" marR="0" indent="-194466" algn="l" defTabSz="1218956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1283843" marR="0" indent="-194466" algn="l" defTabSz="1218956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1465091" marR="0" indent="-194466" algn="l" defTabSz="1218956" rtl="0" eaLnBrk="1" latinLnBrk="0" hangingPunct="1">
        <a:lnSpc>
          <a:spcPct val="100000"/>
        </a:lnSpc>
        <a:spcBef>
          <a:spcPts val="145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bodyStyle>
    <p:otherStyle>
      <a:lvl1pPr marL="0" marR="0" indent="0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1pPr>
      <a:lvl2pPr marL="0" marR="0" indent="171461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2pPr>
      <a:lvl3pPr marL="0" marR="0" indent="342922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3pPr>
      <a:lvl4pPr marL="0" marR="0" indent="514384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4pPr>
      <a:lvl5pPr marL="0" marR="0" indent="685845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5pPr>
      <a:lvl6pPr marL="0" marR="0" indent="857307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6pPr>
      <a:lvl7pPr marL="0" marR="0" indent="1028768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7pPr>
      <a:lvl8pPr marL="0" marR="0" indent="1200230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8pPr>
      <a:lvl9pPr marL="0" marR="0" indent="1371691" algn="r" defTabSz="91446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9pPr>
    </p:otherStyle>
  </p:txStyles>
  <p:extLst>
    <p:ext uri="{27BBF7A9-308A-43DC-89C8-2F10F3537804}">
      <p15:sldGuideLst xmlns:p15="http://schemas.microsoft.com/office/powerpoint/2012/main">
        <p15:guide id="3" pos="364">
          <p15:clr>
            <a:srgbClr val="EE5396"/>
          </p15:clr>
        </p15:guide>
        <p15:guide id="4" pos="3840">
          <p15:clr>
            <a:srgbClr val="0F62FE"/>
          </p15:clr>
        </p15:guide>
        <p15:guide id="5" pos="1916">
          <p15:clr>
            <a:srgbClr val="EE5396"/>
          </p15:clr>
        </p15:guide>
        <p15:guide id="6" pos="5756">
          <p15:clr>
            <a:srgbClr val="EE5396"/>
          </p15:clr>
        </p15:guide>
        <p15:guide id="7" pos="7319">
          <p15:clr>
            <a:srgbClr val="EE5396"/>
          </p15:clr>
        </p15:guide>
        <p15:guide id="8" pos="8040">
          <p15:clr>
            <a:srgbClr val="EE5396"/>
          </p15:clr>
        </p15:guide>
        <p15:guide id="9" pos="4200">
          <p15:clr>
            <a:srgbClr val="EE5396"/>
          </p15:clr>
        </p15:guide>
        <p15:guide id="10" pos="3480">
          <p15:clr>
            <a:srgbClr val="EE5396"/>
          </p15:clr>
        </p15:guide>
        <p15:guide id="11" pos="9594">
          <p15:clr>
            <a:srgbClr val="EE5396"/>
          </p15:clr>
        </p15:guide>
        <p15:guide id="13" pos="11160">
          <p15:clr>
            <a:srgbClr val="EE5396"/>
          </p15:clr>
        </p15:guide>
        <p15:guide id="14" pos="11880">
          <p15:clr>
            <a:srgbClr val="EE5396"/>
          </p15:clr>
        </p15:guide>
        <p15:guide id="15" pos="13440">
          <p15:clr>
            <a:srgbClr val="EE5396"/>
          </p15:clr>
        </p15:guide>
        <p15:guide id="16" pos="14995">
          <p15:clr>
            <a:srgbClr val="EE5396"/>
          </p15:clr>
        </p15:guide>
        <p15:guide id="19" orient="horz" pos="3840">
          <p15:clr>
            <a:srgbClr val="EE5396"/>
          </p15:clr>
        </p15:guide>
        <p15:guide id="20" orient="horz" pos="958">
          <p15:clr>
            <a:srgbClr val="EE5396"/>
          </p15:clr>
        </p15:guide>
        <p15:guide id="25" orient="horz" pos="7682">
          <p15:clr>
            <a:srgbClr val="EE5396"/>
          </p15:clr>
        </p15:guide>
        <p15:guide id="26" pos="7680">
          <p15:clr>
            <a:srgbClr val="0F62FE"/>
          </p15:clr>
        </p15:guide>
        <p15:guide id="27" pos="11520">
          <p15:clr>
            <a:srgbClr val="0F62FE"/>
          </p15:clr>
        </p15:guide>
        <p15:guide id="30" orient="horz" pos="1918">
          <p15:clr>
            <a:srgbClr val="EE5396"/>
          </p15:clr>
        </p15:guide>
        <p15:guide id="32" orient="horz" pos="6720">
          <p15:clr>
            <a:srgbClr val="EE5396"/>
          </p15:clr>
        </p15:guide>
        <p15:guide id="33" orient="horz" pos="2880">
          <p15:clr>
            <a:srgbClr val="EE5396"/>
          </p15:clr>
        </p15:guide>
        <p15:guide id="34" orient="horz" pos="4800">
          <p15:clr>
            <a:srgbClr val="EE5396"/>
          </p15:clr>
        </p15:guide>
        <p15:guide id="35" orient="horz" pos="5758">
          <p15:clr>
            <a:srgbClr val="EE5396"/>
          </p15:clr>
        </p15:guide>
        <p15:guide id="36" orient="horz" pos="8284">
          <p15:clr>
            <a:srgbClr val="9FCC3B"/>
          </p15:clr>
        </p15:guide>
        <p15:guide id="37" orient="horz" pos="360">
          <p15:clr>
            <a:srgbClr val="9FCC3B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D73E6-A7B7-160B-FC04-DDECEA99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357E3-0FAF-0B23-C40B-05BFB2BA3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E0AFE-4013-ED0D-FA83-20E590664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1F5BF-97F3-BE4B-890B-37610344710F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2C96-B949-D644-1A48-F3B045A8D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5083A-F259-1E1C-66CD-F2BA6DD0F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EFE9D-90FB-A747-B0EB-8DAFC86B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sv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sv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89D4DF-58C5-84AD-AB58-858A94E4C3E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FBE3C-0A8D-30A3-7E31-3CE6C892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IBM FlashSystem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03011-E4C2-8961-14F6-36B8F1913988}"/>
              </a:ext>
            </a:extLst>
          </p:cNvPr>
          <p:cNvSpPr txBox="1"/>
          <p:nvPr/>
        </p:nvSpPr>
        <p:spPr>
          <a:xfrm>
            <a:off x="125341" y="2087855"/>
            <a:ext cx="5314916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21">
              <a:spcBef>
                <a:spcPts val="800"/>
              </a:spcBef>
              <a:defRPr/>
            </a:pPr>
            <a:r>
              <a:rPr lang="en-GB" sz="4000" dirty="0">
                <a:solidFill>
                  <a:prstClr val="black"/>
                </a:solidFill>
                <a:latin typeface="IBM Plex Sans Light" panose="020B0403050203000203" pitchFamily="34" charset="0"/>
              </a:rPr>
              <a:t>Imagining the Future of Storage</a:t>
            </a:r>
          </a:p>
          <a:p>
            <a:pPr defTabSz="914621">
              <a:spcBef>
                <a:spcPts val="800"/>
              </a:spcBef>
              <a:defRPr/>
            </a:pPr>
            <a:endParaRPr lang="en-GB" sz="2000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000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000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000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000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000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IBM Plex Sans Light" panose="020B0403050203000203" pitchFamily="34" charset="0"/>
              </a:rPr>
              <a:t>Neil McGovern</a:t>
            </a:r>
          </a:p>
          <a:p>
            <a:pPr defTabSz="914621">
              <a:spcBef>
                <a:spcPts val="8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IBM Plex Sans Light" panose="020B0403050203000203" pitchFamily="34" charset="0"/>
              </a:rPr>
              <a:t>IBM FlashSystem Sales Leader</a:t>
            </a:r>
          </a:p>
        </p:txBody>
      </p:sp>
    </p:spTree>
    <p:extLst>
      <p:ext uri="{BB962C8B-B14F-4D97-AF65-F5344CB8AC3E}">
        <p14:creationId xmlns:p14="http://schemas.microsoft.com/office/powerpoint/2010/main" val="2978656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12180-7618-18A4-5032-CABCADD70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F929A8-9218-0397-6AF0-2D33F6A62979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A6ACC-B496-EFC8-6E0A-FDA5E520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“we are always saying 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9600" dirty="0">
              <a:latin typeface="IBM Plex Sans Light" panose="020B040305020300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6C32C-61F5-8B03-AC94-9298A591BE5D}"/>
              </a:ext>
            </a:extLst>
          </p:cNvPr>
          <p:cNvSpPr txBox="1"/>
          <p:nvPr/>
        </p:nvSpPr>
        <p:spPr>
          <a:xfrm>
            <a:off x="1582798" y="2320641"/>
            <a:ext cx="44924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latin typeface="IBM Plex Sans Light" panose="020B0403050203000203" pitchFamily="34" charset="0"/>
              </a:rPr>
              <a:t>NO</a:t>
            </a:r>
            <a:endParaRPr lang="en-GB" sz="3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97F7E-C28F-C622-CEFA-0E8AD16E12C1}"/>
              </a:ext>
            </a:extLst>
          </p:cNvPr>
          <p:cNvSpPr txBox="1"/>
          <p:nvPr/>
        </p:nvSpPr>
        <p:spPr>
          <a:xfrm>
            <a:off x="3960845" y="2546877"/>
            <a:ext cx="723122" cy="91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”</a:t>
            </a:r>
            <a:endParaRPr lang="en-GB" sz="5330" dirty="0"/>
          </a:p>
        </p:txBody>
      </p:sp>
    </p:spTree>
    <p:extLst>
      <p:ext uri="{BB962C8B-B14F-4D97-AF65-F5344CB8AC3E}">
        <p14:creationId xmlns:p14="http://schemas.microsoft.com/office/powerpoint/2010/main" val="1882928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D4D4F-852C-FFAF-400E-401DE63DC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BC959D-FD3A-288C-CA69-9A9787CE0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4604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E7BC3C-CEAC-2356-A802-AC088FED797A}"/>
              </a:ext>
            </a:extLst>
          </p:cNvPr>
          <p:cNvCxnSpPr>
            <a:cxnSpLocks/>
          </p:cNvCxnSpPr>
          <p:nvPr/>
        </p:nvCxnSpPr>
        <p:spPr>
          <a:xfrm flipV="1">
            <a:off x="761998" y="1186222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0843E1-A10F-5EAC-FA52-A42DD4273A4F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9A5677F-A638-A708-7B58-0064DD46775A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693D7B59-3007-6AF8-3F08-92A24EA167FF}"/>
              </a:ext>
            </a:extLst>
          </p:cNvPr>
          <p:cNvSpPr/>
          <p:nvPr/>
        </p:nvSpPr>
        <p:spPr>
          <a:xfrm>
            <a:off x="8855405" y="3757596"/>
            <a:ext cx="1600672" cy="1235585"/>
          </a:xfrm>
          <a:prstGeom prst="wedgeEllipseCallout">
            <a:avLst>
              <a:gd name="adj1" fmla="val -27986"/>
              <a:gd name="adj2" fmla="val 7642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Sunset old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CB949-2C2D-D13F-F0ED-3F87A7A1F220}"/>
              </a:ext>
            </a:extLst>
          </p:cNvPr>
          <p:cNvSpPr/>
          <p:nvPr/>
        </p:nvSpPr>
        <p:spPr bwMode="auto">
          <a:xfrm>
            <a:off x="0" y="-1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Sunset Hardware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F1396-1107-2E83-D8B4-C063986A128D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21E034-1A08-B10F-0040-0C21514D535B}"/>
              </a:ext>
            </a:extLst>
          </p:cNvPr>
          <p:cNvCxnSpPr>
            <a:cxnSpLocks/>
          </p:cNvCxnSpPr>
          <p:nvPr/>
        </p:nvCxnSpPr>
        <p:spPr>
          <a:xfrm>
            <a:off x="9245600" y="5955323"/>
            <a:ext cx="62523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A5E9C5-AC6F-5D7B-A4A2-DCB6C1FE731C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</p:spTree>
    <p:extLst>
      <p:ext uri="{BB962C8B-B14F-4D97-AF65-F5344CB8AC3E}">
        <p14:creationId xmlns:p14="http://schemas.microsoft.com/office/powerpoint/2010/main" val="4176824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15CF2-46C5-87FF-A241-B0B56118F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FDD908-8708-1EE0-8E35-E4D84528C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04973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62DB7D-0648-4592-2E67-3D97AC9FE44B}"/>
              </a:ext>
            </a:extLst>
          </p:cNvPr>
          <p:cNvCxnSpPr>
            <a:cxnSpLocks/>
          </p:cNvCxnSpPr>
          <p:nvPr/>
        </p:nvCxnSpPr>
        <p:spPr>
          <a:xfrm flipV="1">
            <a:off x="761998" y="1186222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DACA3A-C2D4-15C0-0A92-928A77793F46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95D964-AE94-3253-1ACD-7FBCF837360D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5D942-44F2-7E95-7E57-49DC9A0F1C20}"/>
              </a:ext>
            </a:extLst>
          </p:cNvPr>
          <p:cNvSpPr/>
          <p:nvPr/>
        </p:nvSpPr>
        <p:spPr bwMode="auto">
          <a:xfrm>
            <a:off x="0" y="-1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Results. Sub optimal investment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5DD421-2B54-FFE5-6604-7569E9DFE0A4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2B2D20-F015-FF5D-669E-3843C0EDE8DF}"/>
              </a:ext>
            </a:extLst>
          </p:cNvPr>
          <p:cNvSpPr/>
          <p:nvPr/>
        </p:nvSpPr>
        <p:spPr>
          <a:xfrm>
            <a:off x="1172308" y="1617785"/>
            <a:ext cx="3470030" cy="2218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Investment does not </a:t>
            </a:r>
            <a:r>
              <a:rPr lang="en-GB" sz="2800" dirty="0">
                <a:solidFill>
                  <a:prstClr val="black"/>
                </a:solidFill>
                <a:latin typeface="IBM Plex Sans" panose="020B0503050203000203" pitchFamily="34" charset="0"/>
              </a:rPr>
              <a:t>improve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any other system!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4FD81-7EB2-F6FA-E0C9-B9C5ECAE4F06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</p:spTree>
    <p:extLst>
      <p:ext uri="{BB962C8B-B14F-4D97-AF65-F5344CB8AC3E}">
        <p14:creationId xmlns:p14="http://schemas.microsoft.com/office/powerpoint/2010/main" val="1483416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5960-FD0F-421F-4B44-AE2844F81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DAF349-7C57-14A4-40EA-A75C9EFB3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75253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6F596B-9657-83D5-908C-17B73C02AA23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0A1AFB-7014-99DB-E341-9B2B61FBB257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F756F2E-BB98-5E28-E663-1CFECCD91FB7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Sub Optimal Investment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FB847678-40D0-34EC-4EE2-81C339B85963}"/>
              </a:ext>
            </a:extLst>
          </p:cNvPr>
          <p:cNvSpPr/>
          <p:nvPr/>
        </p:nvSpPr>
        <p:spPr>
          <a:xfrm>
            <a:off x="5241073" y="372533"/>
            <a:ext cx="5307979" cy="2437091"/>
          </a:xfrm>
          <a:prstGeom prst="wedgeEllipseCallout">
            <a:avLst>
              <a:gd name="adj1" fmla="val -28232"/>
              <a:gd name="adj2" fmla="val 6779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This System deployed  4 years ago, already suffering for degrading performance &amp; way behind current available technology &amp; performance and lacks modern resiliency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9D760-D766-DA2F-A6AC-1DB3371F618C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6A713-8CDB-4668-8B4E-4072D865DA78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47FA5E-FFA5-EEBB-84C8-440AFDB2742A}"/>
              </a:ext>
            </a:extLst>
          </p:cNvPr>
          <p:cNvSpPr/>
          <p:nvPr/>
        </p:nvSpPr>
        <p:spPr>
          <a:xfrm>
            <a:off x="1172308" y="1617785"/>
            <a:ext cx="3470030" cy="2218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Investment does not </a:t>
            </a:r>
            <a:r>
              <a:rPr lang="en-GB" sz="2800" dirty="0">
                <a:solidFill>
                  <a:prstClr val="black"/>
                </a:solidFill>
                <a:latin typeface="IBM Plex Sans" panose="020B0503050203000203" pitchFamily="34" charset="0"/>
              </a:rPr>
              <a:t>improve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any other system!</a:t>
            </a:r>
          </a:p>
        </p:txBody>
      </p:sp>
    </p:spTree>
    <p:extLst>
      <p:ext uri="{BB962C8B-B14F-4D97-AF65-F5344CB8AC3E}">
        <p14:creationId xmlns:p14="http://schemas.microsoft.com/office/powerpoint/2010/main" val="371099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608C3-C2F8-F266-2390-E6E69AC40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4FEA67-CC2C-9BFA-9180-705C3730AFF3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BE10A-E7D3-7366-8A50-5C431FDA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7015688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Just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</a:t>
            </a:r>
            <a:r>
              <a:rPr lang="en-GB" sz="8800" dirty="0">
                <a:latin typeface="IBM Plex Sans Light" panose="020B0403050203000203" pitchFamily="34" charset="0"/>
              </a:rPr>
              <a:t> your workloads were truly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mobile…</a:t>
            </a:r>
          </a:p>
        </p:txBody>
      </p:sp>
    </p:spTree>
    <p:extLst>
      <p:ext uri="{BB962C8B-B14F-4D97-AF65-F5344CB8AC3E}">
        <p14:creationId xmlns:p14="http://schemas.microsoft.com/office/powerpoint/2010/main" val="4198350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3B318-207B-5E1E-D593-5CD994248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76B4B2-78A1-D88A-081E-68BF93C6F734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D5D91-81BE-6324-B5A3-2826C9E8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8438796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</a:t>
            </a:r>
            <a:r>
              <a:rPr lang="en-GB" sz="8800" dirty="0">
                <a:latin typeface="IBM Plex Sans Light" panose="020B0403050203000203" pitchFamily="34" charset="0"/>
              </a:rPr>
              <a:t> you could cascade them to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optimise</a:t>
            </a:r>
            <a:r>
              <a:rPr lang="en-GB" sz="8800" dirty="0">
                <a:latin typeface="IBM Plex Sans Light" panose="020B0403050203000203" pitchFamily="34" charset="0"/>
              </a:rPr>
              <a:t> performance…</a:t>
            </a:r>
          </a:p>
        </p:txBody>
      </p:sp>
    </p:spTree>
    <p:extLst>
      <p:ext uri="{BB962C8B-B14F-4D97-AF65-F5344CB8AC3E}">
        <p14:creationId xmlns:p14="http://schemas.microsoft.com/office/powerpoint/2010/main" val="2479808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2301E-8E91-5358-E635-296B3A95B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5FD3F6-F541-7A22-0EAB-9CF05DFD3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75762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IBM </a:t>
                      </a: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FlashSystem</a:t>
                      </a: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99F8F9-C11D-6F45-706A-94273DD9D227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8C0AE7-B66F-8995-2A25-C08FEF2E3DC1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D80138C-299E-A596-89FD-D4AECB3E14A1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Introducing IBM FlashSystem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7AF27293-FC22-7BBA-B050-B701E63E78BC}"/>
              </a:ext>
            </a:extLst>
          </p:cNvPr>
          <p:cNvSpPr/>
          <p:nvPr/>
        </p:nvSpPr>
        <p:spPr>
          <a:xfrm>
            <a:off x="706393" y="2466027"/>
            <a:ext cx="4136931" cy="962974"/>
          </a:xfrm>
          <a:prstGeom prst="wedgeEllipseCallout">
            <a:avLst>
              <a:gd name="adj1" fmla="val -28978"/>
              <a:gd name="adj2" fmla="val -8909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Alternative is to add IBM FlashSystem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8AEB0-483B-E733-D98E-3E6CEA744ABC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52157-8071-F9CD-C01A-02925B12CB1D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</p:spTree>
    <p:extLst>
      <p:ext uri="{BB962C8B-B14F-4D97-AF65-F5344CB8AC3E}">
        <p14:creationId xmlns:p14="http://schemas.microsoft.com/office/powerpoint/2010/main" val="348645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3CACA-12B8-7AB3-61F4-C781FAFDB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725513-11EF-57E5-0254-3A5D598B1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55020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IBM </a:t>
                      </a: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FlashSystem</a:t>
                      </a: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02A015-5901-F88F-F88C-C6846824DEC9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E3A246-81D4-5DCB-0A8B-C795D7DE3D26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60623C4-7AC3-2688-2901-A742E0382671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Virtualisation &amp; FlashSystem Grid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FE87F-D3A9-2927-5FBB-CF1DF63E9F7A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FEBE9-A56F-1092-8A20-2AA06F02B33F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C1143C-CFE7-F0DA-1218-055265A3C1A6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5" name="Oval Callout 4">
            <a:extLst>
              <a:ext uri="{FF2B5EF4-FFF2-40B4-BE49-F238E27FC236}">
                <a16:creationId xmlns:a16="http://schemas.microsoft.com/office/drawing/2014/main" id="{F2D24F58-6D63-BE47-B925-79CC56D0733B}"/>
              </a:ext>
            </a:extLst>
          </p:cNvPr>
          <p:cNvSpPr/>
          <p:nvPr/>
        </p:nvSpPr>
        <p:spPr>
          <a:xfrm>
            <a:off x="2779195" y="968042"/>
            <a:ext cx="2992189" cy="1536620"/>
          </a:xfrm>
          <a:prstGeom prst="wedgeEllipseCallout">
            <a:avLst>
              <a:gd name="adj1" fmla="val -75253"/>
              <a:gd name="adj2" fmla="val -37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Virtualise all Systems under IBM FlashSystem Grid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17F1B3-83F9-0678-8762-565524F89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86" y="2097745"/>
            <a:ext cx="1669787" cy="104301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5200103-4DAD-14BE-0ED0-AEFB9CB9ACFE}"/>
              </a:ext>
            </a:extLst>
          </p:cNvPr>
          <p:cNvSpPr/>
          <p:nvPr/>
        </p:nvSpPr>
        <p:spPr bwMode="auto">
          <a:xfrm>
            <a:off x="7214362" y="1998355"/>
            <a:ext cx="2031238" cy="1142409"/>
          </a:xfrm>
          <a:prstGeom prst="roundRect">
            <a:avLst>
              <a:gd name="adj" fmla="val 15793"/>
            </a:avLst>
          </a:prstGeom>
          <a:noFill/>
          <a:ln w="2159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3D0FDF70-2932-202A-B8AB-BA89B44CC54F}"/>
              </a:ext>
            </a:extLst>
          </p:cNvPr>
          <p:cNvSpPr/>
          <p:nvPr/>
        </p:nvSpPr>
        <p:spPr>
          <a:xfrm>
            <a:off x="5847584" y="713614"/>
            <a:ext cx="4408773" cy="1142410"/>
          </a:xfrm>
          <a:prstGeom prst="wedgeEllipseCallout">
            <a:avLst>
              <a:gd name="adj1" fmla="val 3857"/>
              <a:gd name="adj2" fmla="val 6835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Virtualise 3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 party arrays &amp; View everything from a single pane of glass</a:t>
            </a:r>
          </a:p>
        </p:txBody>
      </p:sp>
    </p:spTree>
    <p:extLst>
      <p:ext uri="{BB962C8B-B14F-4D97-AF65-F5344CB8AC3E}">
        <p14:creationId xmlns:p14="http://schemas.microsoft.com/office/powerpoint/2010/main" val="476193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4F38-2046-2C0A-1B1E-AD56D4DED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5C28E2-B838-515E-3C35-BC8DBA830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65772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IBM </a:t>
                      </a: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FlashSystem</a:t>
                      </a: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9461BF-BC51-77D4-F867-583E23238397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BCBE39-A0BA-F8C1-61B1-4FE983A300E5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4025C89-F99E-79A7-06C2-51EB9F1F32AB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Non disruptive migration for Resiliency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4FFC465A-1477-0B45-7CFB-E1F7285C8FE6}"/>
              </a:ext>
            </a:extLst>
          </p:cNvPr>
          <p:cNvCxnSpPr>
            <a:cxnSpLocks/>
          </p:cNvCxnSpPr>
          <p:nvPr/>
        </p:nvCxnSpPr>
        <p:spPr>
          <a:xfrm rot="10800000">
            <a:off x="2085477" y="1555342"/>
            <a:ext cx="3597741" cy="2202254"/>
          </a:xfrm>
          <a:prstGeom prst="bentConnector3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423007-1BB8-A39B-423B-8AC2BE88A109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45565-41C8-237F-120C-8DB928A631AF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C53217-5E1E-8DC5-F18C-F067BB71F0C4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5" name="Oval Callout 4">
            <a:extLst>
              <a:ext uri="{FF2B5EF4-FFF2-40B4-BE49-F238E27FC236}">
                <a16:creationId xmlns:a16="http://schemas.microsoft.com/office/drawing/2014/main" id="{7A1D002A-1030-9E45-2B6B-26C4289C71A9}"/>
              </a:ext>
            </a:extLst>
          </p:cNvPr>
          <p:cNvSpPr/>
          <p:nvPr/>
        </p:nvSpPr>
        <p:spPr>
          <a:xfrm>
            <a:off x="4231770" y="748268"/>
            <a:ext cx="5169435" cy="2202255"/>
          </a:xfrm>
          <a:prstGeom prst="wedgeEllipseCallout">
            <a:avLst>
              <a:gd name="adj1" fmla="val -6735"/>
              <a:gd name="adj2" fmla="val 6964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Migrate most important Core Banking to IBM FlashSystem to get Safe Guarded Copy and Ransomware Threat Detection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Now </a:t>
            </a:r>
          </a:p>
        </p:txBody>
      </p:sp>
    </p:spTree>
    <p:extLst>
      <p:ext uri="{BB962C8B-B14F-4D97-AF65-F5344CB8AC3E}">
        <p14:creationId xmlns:p14="http://schemas.microsoft.com/office/powerpoint/2010/main" val="868014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B7BDB-7B48-8DCA-8DD0-CCE45C21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AC390A-C829-1D14-C1AF-EFCAB73C7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47048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664A0C-8FEB-88C6-04BD-32D8E5C89471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3244A1-685B-51C9-E4DB-945F94A2F47F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C60CC5-35A6-E088-0497-01216874A5D1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Non disruptive migration for Resiliency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3D2B98-FC01-8A6B-2797-FD2F9C11B52A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519C2-9F88-E944-C1F3-33CF944102CE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F80A46E-7E9F-12CF-9951-8974FFD4F2A4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5" name="Oval Callout 4">
            <a:extLst>
              <a:ext uri="{FF2B5EF4-FFF2-40B4-BE49-F238E27FC236}">
                <a16:creationId xmlns:a16="http://schemas.microsoft.com/office/drawing/2014/main" id="{6608F9DE-E728-1CEE-41B0-7FD7D419E80B}"/>
              </a:ext>
            </a:extLst>
          </p:cNvPr>
          <p:cNvSpPr/>
          <p:nvPr/>
        </p:nvSpPr>
        <p:spPr>
          <a:xfrm>
            <a:off x="4046521" y="1970889"/>
            <a:ext cx="2019373" cy="1043221"/>
          </a:xfrm>
          <a:prstGeom prst="wedgeEllipseCallout">
            <a:avLst>
              <a:gd name="adj1" fmla="val 40599"/>
              <a:gd name="adj2" fmla="val 7762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You now have Free capacity</a:t>
            </a:r>
          </a:p>
        </p:txBody>
      </p:sp>
    </p:spTree>
    <p:extLst>
      <p:ext uri="{BB962C8B-B14F-4D97-AF65-F5344CB8AC3E}">
        <p14:creationId xmlns:p14="http://schemas.microsoft.com/office/powerpoint/2010/main" val="1852670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1A88-3425-7B1C-17D1-207079211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04E6A6-E27C-2279-2FA3-8811D10A4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67320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4F385C-1DFD-2FA4-5B73-15839100F72C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EF8A98-079D-464D-C905-A709AF117026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D52F6B9-378B-8484-F10E-E14C9E0B3152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1 Cascade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FA9837C2-0455-CA80-762B-CF1AB274CB4F}"/>
              </a:ext>
            </a:extLst>
          </p:cNvPr>
          <p:cNvCxnSpPr>
            <a:cxnSpLocks/>
          </p:cNvCxnSpPr>
          <p:nvPr/>
        </p:nvCxnSpPr>
        <p:spPr>
          <a:xfrm rot="10800000">
            <a:off x="6833940" y="3609474"/>
            <a:ext cx="770019" cy="685466"/>
          </a:xfrm>
          <a:prstGeom prst="bentConnector3">
            <a:avLst>
              <a:gd name="adj1" fmla="val -4167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35CFF8-3CA5-56B6-1BD7-D70A5900425B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0D107-1088-0CD2-E3A7-46564D728EF0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2A6764C-F7C5-A087-29B3-97DB83FE263B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5" name="Oval Callout 4">
            <a:extLst>
              <a:ext uri="{FF2B5EF4-FFF2-40B4-BE49-F238E27FC236}">
                <a16:creationId xmlns:a16="http://schemas.microsoft.com/office/drawing/2014/main" id="{8F556F77-FBF2-B26E-23B4-600B3A68A061}"/>
              </a:ext>
            </a:extLst>
          </p:cNvPr>
          <p:cNvSpPr/>
          <p:nvPr/>
        </p:nvSpPr>
        <p:spPr>
          <a:xfrm>
            <a:off x="5809882" y="1501196"/>
            <a:ext cx="2818134" cy="1383781"/>
          </a:xfrm>
          <a:prstGeom prst="wedgeEllipseCallout">
            <a:avLst>
              <a:gd name="adj1" fmla="val 1300"/>
              <a:gd name="adj2" fmla="val 9813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Migrate Banking App to free capacity</a:t>
            </a:r>
          </a:p>
        </p:txBody>
      </p:sp>
    </p:spTree>
    <p:extLst>
      <p:ext uri="{BB962C8B-B14F-4D97-AF65-F5344CB8AC3E}">
        <p14:creationId xmlns:p14="http://schemas.microsoft.com/office/powerpoint/2010/main" val="3811852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550E9-EC23-4608-02E8-38AF7216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AF6945-256A-959A-D29F-9CE93E269A0D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20C8A-71F3-AAF2-E14C-8CE20B03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“we are always saying </a:t>
            </a: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2A68A8-B8F7-1A21-630A-F126731B645B}"/>
              </a:ext>
            </a:extLst>
          </p:cNvPr>
          <p:cNvSpPr txBox="1">
            <a:spLocks/>
          </p:cNvSpPr>
          <p:nvPr/>
        </p:nvSpPr>
        <p:spPr>
          <a:xfrm>
            <a:off x="7832484" y="2983473"/>
            <a:ext cx="4862295" cy="155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“What?”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AC979-739C-A47F-CC0B-C09B9FC3EDCD}"/>
              </a:ext>
            </a:extLst>
          </p:cNvPr>
          <p:cNvSpPr txBox="1"/>
          <p:nvPr/>
        </p:nvSpPr>
        <p:spPr>
          <a:xfrm>
            <a:off x="1582798" y="2320641"/>
            <a:ext cx="44924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latin typeface="IBM Plex Sans Light" panose="020B0403050203000203" pitchFamily="34" charset="0"/>
              </a:rPr>
              <a:t>NO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BADE9-3AEF-B18D-33ED-D9F6BF6F0E11}"/>
              </a:ext>
            </a:extLst>
          </p:cNvPr>
          <p:cNvSpPr txBox="1"/>
          <p:nvPr/>
        </p:nvSpPr>
        <p:spPr>
          <a:xfrm>
            <a:off x="3960845" y="2546877"/>
            <a:ext cx="723122" cy="91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”</a:t>
            </a:r>
            <a:endParaRPr lang="en-GB" sz="5330" dirty="0"/>
          </a:p>
        </p:txBody>
      </p:sp>
    </p:spTree>
    <p:extLst>
      <p:ext uri="{BB962C8B-B14F-4D97-AF65-F5344CB8AC3E}">
        <p14:creationId xmlns:p14="http://schemas.microsoft.com/office/powerpoint/2010/main" val="249383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DF4B9-53BB-2704-CC32-2B8DA244A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12473C-EE80-74EB-F242-387075F4F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28194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1073E8-B5D2-BBB3-15EB-EC35B13B5378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21722B-EAE7-8182-6940-AEF462D18DC5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5179F16-1EB7-3D8C-DD73-86312782DDC0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1 Cascade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0BCC9-E76F-CDDA-A049-F8E7D4831C94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AD31E-72DC-A0C7-ECD9-B22F2E1499BC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B47E3E-D32D-2397-1B76-55890B59CF89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10" name="Oval Callout 9">
            <a:extLst>
              <a:ext uri="{FF2B5EF4-FFF2-40B4-BE49-F238E27FC236}">
                <a16:creationId xmlns:a16="http://schemas.microsoft.com/office/drawing/2014/main" id="{BE333EDD-585C-2C73-DC7E-93DDCCB43079}"/>
              </a:ext>
            </a:extLst>
          </p:cNvPr>
          <p:cNvSpPr/>
          <p:nvPr/>
        </p:nvSpPr>
        <p:spPr>
          <a:xfrm>
            <a:off x="6826087" y="2385779"/>
            <a:ext cx="2019373" cy="1043221"/>
          </a:xfrm>
          <a:prstGeom prst="wedgeEllipseCallout">
            <a:avLst>
              <a:gd name="adj1" fmla="val -12627"/>
              <a:gd name="adj2" fmla="val 14835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Free capacity</a:t>
            </a:r>
          </a:p>
        </p:txBody>
      </p:sp>
    </p:spTree>
    <p:extLst>
      <p:ext uri="{BB962C8B-B14F-4D97-AF65-F5344CB8AC3E}">
        <p14:creationId xmlns:p14="http://schemas.microsoft.com/office/powerpoint/2010/main" val="4007481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F692-CDC2-BAFD-C695-53240613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4DFF16-4930-8621-B6E4-3D0EC93AD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34562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75706F-CD2E-7807-17CD-F6AD1642F074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427BD8-4FD0-0EB9-700A-D87D15961642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F27AAB2-CE46-0C6F-5958-B267AC9751C2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1 Cascade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0F80EDF5-0843-B288-0DA6-C5824E63E6BD}"/>
              </a:ext>
            </a:extLst>
          </p:cNvPr>
          <p:cNvCxnSpPr>
            <a:cxnSpLocks/>
          </p:cNvCxnSpPr>
          <p:nvPr/>
        </p:nvCxnSpPr>
        <p:spPr>
          <a:xfrm flipV="1">
            <a:off x="3240505" y="4700337"/>
            <a:ext cx="3673642" cy="21629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D64649-3A31-438B-EC64-2C0F42F9B1F8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CA94A-CDA2-86D4-836F-BE30FAFD68AC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88832F3-43BD-0E81-B853-37C1552CB7ED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5" name="Oval Callout 4">
            <a:extLst>
              <a:ext uri="{FF2B5EF4-FFF2-40B4-BE49-F238E27FC236}">
                <a16:creationId xmlns:a16="http://schemas.microsoft.com/office/drawing/2014/main" id="{226C18C9-BBC3-BA36-CDE5-CF83933675A8}"/>
              </a:ext>
            </a:extLst>
          </p:cNvPr>
          <p:cNvSpPr/>
          <p:nvPr/>
        </p:nvSpPr>
        <p:spPr>
          <a:xfrm>
            <a:off x="2101515" y="2139219"/>
            <a:ext cx="2277979" cy="1510254"/>
          </a:xfrm>
          <a:prstGeom prst="wedgeEllipseCallout">
            <a:avLst>
              <a:gd name="adj1" fmla="val -9627"/>
              <a:gd name="adj2" fmla="val 9978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Migrate Internal Training to freed space</a:t>
            </a:r>
          </a:p>
        </p:txBody>
      </p:sp>
    </p:spTree>
    <p:extLst>
      <p:ext uri="{BB962C8B-B14F-4D97-AF65-F5344CB8AC3E}">
        <p14:creationId xmlns:p14="http://schemas.microsoft.com/office/powerpoint/2010/main" val="3758719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730BF-EAF8-B0AA-BE88-5EA371157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5932D2-2F00-5CCE-6186-10BD45954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89095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108D2B-F5AE-931C-54C4-8494D5F9A1B0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8A9448-79EA-FA06-A2D3-7A0E8D6098D4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0E3633A-F01A-F9A3-6E09-4DCE879AD45B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1 Cascade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AE59D3B9-F386-BFE2-EA93-6958207D28A7}"/>
              </a:ext>
            </a:extLst>
          </p:cNvPr>
          <p:cNvSpPr/>
          <p:nvPr/>
        </p:nvSpPr>
        <p:spPr>
          <a:xfrm>
            <a:off x="2087406" y="2385779"/>
            <a:ext cx="2019373" cy="1043221"/>
          </a:xfrm>
          <a:prstGeom prst="wedgeEllipseCallout">
            <a:avLst>
              <a:gd name="adj1" fmla="val -12627"/>
              <a:gd name="adj2" fmla="val 14835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Free capacity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B4F5B-0E45-4F53-73A2-608692FFD7F4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ED617-A513-068F-65B3-DD6917B3C548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6BA7D8-7C1A-3265-79DE-63F1B31420AE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884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20517-16AC-18BB-872D-182733DA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867540-ED60-D041-2497-F068394D2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14759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4F2646-034B-3453-FE59-846F9BBE770C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D4978F-59E1-2403-B24D-A925930AEF2C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7ADB3C5-B62E-DD01-2D8D-38B76982C05C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1 Cascade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10D18E94-92D7-1FD6-7A49-C6D383D31203}"/>
              </a:ext>
            </a:extLst>
          </p:cNvPr>
          <p:cNvCxnSpPr>
            <a:cxnSpLocks/>
          </p:cNvCxnSpPr>
          <p:nvPr/>
        </p:nvCxnSpPr>
        <p:spPr>
          <a:xfrm rot="10800000">
            <a:off x="3224464" y="4796589"/>
            <a:ext cx="4940971" cy="1122948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DBFC87-699C-A5DF-1FC0-04C54C94327D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33FE6-286F-9247-37C6-B3CCD72F4C09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F05A67-97B4-9178-EF10-E11D0F11132D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12" name="Oval Callout 11">
            <a:extLst>
              <a:ext uri="{FF2B5EF4-FFF2-40B4-BE49-F238E27FC236}">
                <a16:creationId xmlns:a16="http://schemas.microsoft.com/office/drawing/2014/main" id="{4B592281-D081-13BD-F4CB-FEC2851AAE23}"/>
              </a:ext>
            </a:extLst>
          </p:cNvPr>
          <p:cNvSpPr/>
          <p:nvPr/>
        </p:nvSpPr>
        <p:spPr>
          <a:xfrm>
            <a:off x="1960897" y="2187134"/>
            <a:ext cx="3095311" cy="1934879"/>
          </a:xfrm>
          <a:prstGeom prst="wedgeEllipseCallout">
            <a:avLst>
              <a:gd name="adj1" fmla="val -16719"/>
              <a:gd name="adj2" fmla="val 586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Migrate Credit check to free space</a:t>
            </a:r>
          </a:p>
        </p:txBody>
      </p:sp>
    </p:spTree>
    <p:extLst>
      <p:ext uri="{BB962C8B-B14F-4D97-AF65-F5344CB8AC3E}">
        <p14:creationId xmlns:p14="http://schemas.microsoft.com/office/powerpoint/2010/main" val="2865535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C1D24-7881-7C06-ED2E-7E8CD4E39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4FD317-6A19-EF43-D0DD-7500023B5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85414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49BCEF-5B52-CA3F-35D0-D8D745916AE3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29A234-0EDF-C0AE-3E22-3EA4956CDF12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301EDD-8139-6528-343B-031365B9CA90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8B8F274-84E0-643B-990F-6D43D2B4DE1A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1 Cascade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43846BC9-1400-9469-D2B0-74641B077BEE}"/>
              </a:ext>
            </a:extLst>
          </p:cNvPr>
          <p:cNvSpPr/>
          <p:nvPr/>
        </p:nvSpPr>
        <p:spPr>
          <a:xfrm>
            <a:off x="7901144" y="2981752"/>
            <a:ext cx="3095311" cy="1934879"/>
          </a:xfrm>
          <a:prstGeom prst="wedgeEllipseCallout">
            <a:avLst>
              <a:gd name="adj1" fmla="val -15682"/>
              <a:gd name="adj2" fmla="val 87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Sunset old system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13C1F8-AF52-4288-C9DE-31C7FFCBE161}"/>
              </a:ext>
            </a:extLst>
          </p:cNvPr>
          <p:cNvCxnSpPr/>
          <p:nvPr/>
        </p:nvCxnSpPr>
        <p:spPr>
          <a:xfrm>
            <a:off x="9278751" y="5903495"/>
            <a:ext cx="7539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83B6E9-38DC-94E2-26EF-0F6A03DE7F6E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7E82B90-6C11-046A-EB7E-D1ED84627151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356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8F58D-5336-3F4D-06F6-8855284B3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674FD7-5DC6-942F-4731-9D6730D7DFC6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3DEBA-6A35-2562-76A0-E4D92ACACA96}"/>
              </a:ext>
            </a:extLst>
          </p:cNvPr>
          <p:cNvSpPr txBox="1"/>
          <p:nvPr/>
        </p:nvSpPr>
        <p:spPr>
          <a:xfrm>
            <a:off x="325877" y="369811"/>
            <a:ext cx="60992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800" kern="0" dirty="0">
                <a:solidFill>
                  <a:srgbClr val="0E5FFA"/>
                </a:solidFill>
                <a:latin typeface="IBM Plex Sans Light"/>
              </a:rPr>
              <a:t>Imagine </a:t>
            </a:r>
            <a:r>
              <a:rPr lang="en-GB" sz="8800" kern="0" dirty="0">
                <a:solidFill>
                  <a:srgbClr val="000000"/>
                </a:solidFill>
                <a:latin typeface="IBM Plex Sans Light"/>
              </a:rPr>
              <a:t>what happens in Year 2</a:t>
            </a:r>
            <a:endParaRPr kumimoji="0" lang="en-GB" sz="8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81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75C57-F882-B229-6647-99B7A8129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1274E8-D527-1794-8F07-A7AF55A8E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95268"/>
              </p:ext>
            </p:extLst>
          </p:nvPr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30FB9E-B5B5-9DC3-C4F2-F5072F8CE121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F609C3-F4AF-9B31-0A59-261559F37B03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57D0BA-394D-CAD4-0FEF-C0F39E72B9AB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A28515B-74E1-64F9-1B48-01B2EB7B0B5C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1FF72D6B-D7FE-BB2C-A01E-B954BFF8BAAE}"/>
              </a:ext>
            </a:extLst>
          </p:cNvPr>
          <p:cNvSpPr/>
          <p:nvPr/>
        </p:nvSpPr>
        <p:spPr>
          <a:xfrm>
            <a:off x="897465" y="1066798"/>
            <a:ext cx="9511131" cy="1365118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Technology Advances – higher performance systems available so relative performance of all systems moves down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76790-B787-5CB7-E0DE-0A6FD9E3AE2F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ACAFC41-4F36-74F5-26BD-8AF3C6F6EC9F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74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1EE9F-7482-949F-AC0D-CE44B48AF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EBC177-5E84-6347-545B-AB92E8FFC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896404"/>
              </p:ext>
            </p:extLst>
          </p:nvPr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CB1A506-0B1D-66F1-6D86-E3BED72956B3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669D62-F9F9-C97E-E9C2-A8324275B8C4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5F2F10-4F0B-A141-0630-6F6A9A22A468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B57009C-8407-E763-AD4B-7FC70CB8DD4E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031E3B8C-F004-AF7A-F163-A1C6BB84E70D}"/>
              </a:ext>
            </a:extLst>
          </p:cNvPr>
          <p:cNvSpPr/>
          <p:nvPr/>
        </p:nvSpPr>
        <p:spPr>
          <a:xfrm>
            <a:off x="858555" y="1305694"/>
            <a:ext cx="2195931" cy="4903804"/>
          </a:xfrm>
          <a:prstGeom prst="rightArrowCallout">
            <a:avLst/>
          </a:prstGeom>
          <a:solidFill>
            <a:srgbClr val="F2CF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All systems are a year 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83948-33AC-3943-4FCF-10B8FE7D5E05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2C2C2B-D779-31C3-877E-97045AC39FCC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6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649FA-03EB-AB48-6C0C-0A04A5564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0B81EE-6EEF-9142-9FC4-3C7DF2C6376B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BCB910-0E48-3213-4D2F-7A5FDA46D739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D248D7-588A-30E0-4530-6F97666DD4A0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95F2A0-4569-F09D-F3BB-0C0A18A35D0D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366E3AD-C6CA-007F-0FC7-D41ED3CFBD73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C4E8C-9CFA-332A-01A0-283AF3108B47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498E99-BB29-734B-8F90-1B6177165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2169"/>
              </p:ext>
            </p:extLst>
          </p:nvPr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11" name="Oval Callout 10">
            <a:extLst>
              <a:ext uri="{FF2B5EF4-FFF2-40B4-BE49-F238E27FC236}">
                <a16:creationId xmlns:a16="http://schemas.microsoft.com/office/drawing/2014/main" id="{3872CD82-A49D-9A02-2461-6A4D7CF5F56B}"/>
              </a:ext>
            </a:extLst>
          </p:cNvPr>
          <p:cNvSpPr/>
          <p:nvPr/>
        </p:nvSpPr>
        <p:spPr>
          <a:xfrm>
            <a:off x="8055069" y="3774831"/>
            <a:ext cx="4136931" cy="1141800"/>
          </a:xfrm>
          <a:prstGeom prst="wedgeEllipseCallout">
            <a:avLst>
              <a:gd name="adj1" fmla="val -30916"/>
              <a:gd name="adj2" fmla="val 7832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This System is 6 years old, </a:t>
            </a:r>
            <a:r>
              <a:rPr lang="en-GB" dirty="0">
                <a:solidFill>
                  <a:prstClr val="black"/>
                </a:solidFill>
                <a:latin typeface="IBM Plex Sans" panose="020B0503050203000203" pitchFamily="34" charset="0"/>
              </a:rPr>
              <a:t>and needs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 a refresh, </a:t>
            </a:r>
          </a:p>
        </p:txBody>
      </p:sp>
    </p:spTree>
    <p:extLst>
      <p:ext uri="{BB962C8B-B14F-4D97-AF65-F5344CB8AC3E}">
        <p14:creationId xmlns:p14="http://schemas.microsoft.com/office/powerpoint/2010/main" val="1925492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6DC4-5C2D-2615-459D-D409D3DF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F5C6CF-121D-159D-75B2-EB0F9B2C5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96234"/>
              </p:ext>
            </p:extLst>
          </p:nvPr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IBM </a:t>
                      </a: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FlashSystem</a:t>
                      </a: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9BB012C-0591-6424-4CFC-5AB59E5AB6B2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0479E-AE8B-87EC-63E5-7E3562D1BF95}"/>
              </a:ext>
            </a:extLst>
          </p:cNvPr>
          <p:cNvSpPr txBox="1"/>
          <p:nvPr/>
        </p:nvSpPr>
        <p:spPr>
          <a:xfrm>
            <a:off x="838199" y="6485466"/>
            <a:ext cx="881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   2 Years        3 Years         4 Years           5 Years              6 Years         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3E252F-5CC4-081F-4B6F-1FB2B4698DF4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C568F-7E81-480F-4635-C4FF3EC9E5F3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46E8F38-6FE3-A407-5E69-0ED38096FBA3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FD09915A-1437-5337-AB31-9F7295513823}"/>
              </a:ext>
            </a:extLst>
          </p:cNvPr>
          <p:cNvSpPr/>
          <p:nvPr/>
        </p:nvSpPr>
        <p:spPr>
          <a:xfrm>
            <a:off x="2477807" y="832936"/>
            <a:ext cx="3095311" cy="1466919"/>
          </a:xfrm>
          <a:prstGeom prst="wedgeEllipseCallout">
            <a:avLst>
              <a:gd name="adj1" fmla="val -65088"/>
              <a:gd name="adj2" fmla="val 126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Let’s add new IBM FlashSystem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0B6B27-4EF3-D0DF-94D0-5C6BE5E90EF0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67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359AD-D348-7CE2-CDE3-7E403B4A9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DF771F-1C0D-CC00-39B1-7FB77FD9E932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EADE5-8F01-38C9-B0D3-1EE8DBA6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“Yep, they want us to engage on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strategic AI projects…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10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A78AE-7FDF-EEE0-0AD4-656A970A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44BF3F-909F-D76B-DB3D-96DB5F84B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25418"/>
              </p:ext>
            </p:extLst>
          </p:nvPr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IBM </a:t>
                      </a: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FlashSystem</a:t>
                      </a: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0C059E-470B-6BF8-3597-5E3754A07682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3FDDA5-BE99-F969-FC21-4ADC074F7A62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62D249-8647-C036-2F80-BD3365B4BD1F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BD2753E-1D67-3567-E672-713F877E8F48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A7288726-4108-1B7C-7689-F2DC4095A236}"/>
              </a:ext>
            </a:extLst>
          </p:cNvPr>
          <p:cNvCxnSpPr>
            <a:cxnSpLocks/>
          </p:cNvCxnSpPr>
          <p:nvPr/>
        </p:nvCxnSpPr>
        <p:spPr>
          <a:xfrm rot="10800000">
            <a:off x="2079678" y="1707742"/>
            <a:ext cx="968322" cy="460400"/>
          </a:xfrm>
          <a:prstGeom prst="bentConnector3">
            <a:avLst>
              <a:gd name="adj1" fmla="val -2462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0C9B81-6FA9-6C0F-02EB-11B26E10039A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AF3C6C6-1589-33F3-3C00-4DF3592C56E7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12" name="Oval Callout 11">
            <a:extLst>
              <a:ext uri="{FF2B5EF4-FFF2-40B4-BE49-F238E27FC236}">
                <a16:creationId xmlns:a16="http://schemas.microsoft.com/office/drawing/2014/main" id="{7FDB1DA7-EA49-7140-97BE-3684E12C4BC6}"/>
              </a:ext>
            </a:extLst>
          </p:cNvPr>
          <p:cNvSpPr/>
          <p:nvPr/>
        </p:nvSpPr>
        <p:spPr>
          <a:xfrm>
            <a:off x="3672994" y="1202264"/>
            <a:ext cx="3095311" cy="1157409"/>
          </a:xfrm>
          <a:prstGeom prst="wedgeEllipseCallout">
            <a:avLst>
              <a:gd name="adj1" fmla="val -65088"/>
              <a:gd name="adj2" fmla="val 126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Move Core banking to new System</a:t>
            </a:r>
          </a:p>
        </p:txBody>
      </p:sp>
    </p:spTree>
    <p:extLst>
      <p:ext uri="{BB962C8B-B14F-4D97-AF65-F5344CB8AC3E}">
        <p14:creationId xmlns:p14="http://schemas.microsoft.com/office/powerpoint/2010/main" val="1685180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1081-DC86-4FBA-4BAB-A7FB922AE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BDC375-9B4E-8AED-9A95-2D51A294D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80900"/>
              </p:ext>
            </p:extLst>
          </p:nvPr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4E9169-2E7F-7066-B7A7-BBBA26394834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5DD2B2-76BA-1347-9E4C-26F1E71BB8D1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CA70CC-CF75-F81B-A7C8-479B830CEFBD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0DF3F3F-FD58-8640-E9C4-3EE1D9D8D634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F94D2-105F-3E1D-BADC-1BA8CDA441AE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E078CDCE-B441-122C-C039-D880BAC5BB2F}"/>
              </a:ext>
            </a:extLst>
          </p:cNvPr>
          <p:cNvSpPr/>
          <p:nvPr/>
        </p:nvSpPr>
        <p:spPr>
          <a:xfrm>
            <a:off x="3516796" y="1970889"/>
            <a:ext cx="2478990" cy="855371"/>
          </a:xfrm>
          <a:prstGeom prst="wedgeEllipseCallout">
            <a:avLst>
              <a:gd name="adj1" fmla="val -65088"/>
              <a:gd name="adj2" fmla="val 126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Free Capacity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2B30F2-96A6-2A4F-BE8B-0CB18438C76F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138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3A04A-F665-47CD-BE61-DD446B4F4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717054-7F33-A132-11DC-4F77E16B0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138"/>
              </p:ext>
            </p:extLst>
          </p:nvPr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F8BF90-1C82-B959-62FE-DAD99D9C7265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752FD0-215A-9B90-66B1-18F6FC840836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04D0D9-4685-17BA-501D-564FB2BF3E61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04057B-8036-A424-97BC-91B08446E410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804FAB41-447A-5B1C-18F9-6136810B5836}"/>
              </a:ext>
            </a:extLst>
          </p:cNvPr>
          <p:cNvCxnSpPr>
            <a:cxnSpLocks/>
          </p:cNvCxnSpPr>
          <p:nvPr/>
        </p:nvCxnSpPr>
        <p:spPr>
          <a:xfrm rot="10800000">
            <a:off x="3156505" y="2907770"/>
            <a:ext cx="3736664" cy="194558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1D46B7-518A-F754-6041-D0541B9BDD7C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761DDB50-F341-2078-BB9D-DFEE9AA2AD1D}"/>
              </a:ext>
            </a:extLst>
          </p:cNvPr>
          <p:cNvSpPr/>
          <p:nvPr/>
        </p:nvSpPr>
        <p:spPr>
          <a:xfrm>
            <a:off x="3617010" y="1636289"/>
            <a:ext cx="2478990" cy="1342123"/>
          </a:xfrm>
          <a:prstGeom prst="wedgeEllipseCallout">
            <a:avLst>
              <a:gd name="adj1" fmla="val -65088"/>
              <a:gd name="adj2" fmla="val 126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Move Banking App to free capacity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C7FA2B3-FC47-BE31-35CC-18BF4CE92C41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08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88AD3-1F1F-D426-5B30-7E4EB84C3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475AB6-FDD7-158D-96AB-BDB6DB3A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43113"/>
              </p:ext>
            </p:extLst>
          </p:nvPr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C5B43E-74C6-D20F-3AC3-A73B1230E5AA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9E2557-1248-6025-8482-81F38B35056C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F9CA05-C377-910C-3FA9-0BDA13A7AB91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115C5FC-51C2-1449-E9C7-D7AE8BD8A29A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187A7-96D7-DB44-7F10-63658AED3E7E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6D1233-17E2-1512-BF50-B179924C4B0D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12" name="Oval Callout 11">
            <a:extLst>
              <a:ext uri="{FF2B5EF4-FFF2-40B4-BE49-F238E27FC236}">
                <a16:creationId xmlns:a16="http://schemas.microsoft.com/office/drawing/2014/main" id="{C2728EEA-7748-93D8-DA05-F2A9B023F2E3}"/>
              </a:ext>
            </a:extLst>
          </p:cNvPr>
          <p:cNvSpPr/>
          <p:nvPr/>
        </p:nvSpPr>
        <p:spPr>
          <a:xfrm>
            <a:off x="6345766" y="2459408"/>
            <a:ext cx="2478990" cy="1342123"/>
          </a:xfrm>
          <a:prstGeom prst="wedgeEllipseCallout">
            <a:avLst>
              <a:gd name="adj1" fmla="val -774"/>
              <a:gd name="adj2" fmla="val 84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Free Capacity</a:t>
            </a:r>
          </a:p>
        </p:txBody>
      </p:sp>
    </p:spTree>
    <p:extLst>
      <p:ext uri="{BB962C8B-B14F-4D97-AF65-F5344CB8AC3E}">
        <p14:creationId xmlns:p14="http://schemas.microsoft.com/office/powerpoint/2010/main" val="72328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EAEF8-DEA5-7B95-685D-2E2D9A66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BAFB51-80A5-9B02-0C61-9D40559B7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56398"/>
              </p:ext>
            </p:extLst>
          </p:nvPr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F2E9FB-6B20-CEE7-1773-B0A255465DCA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C81C3F-28D5-E2C0-6120-127C3273E96B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951C5B-3C33-1A13-8607-7C9850096AB5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31926E2-8B9C-0A5A-4251-49D6B42D3898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03778C54-A577-9AC2-2743-9149423D0374}"/>
              </a:ext>
            </a:extLst>
          </p:cNvPr>
          <p:cNvCxnSpPr>
            <a:cxnSpLocks/>
          </p:cNvCxnSpPr>
          <p:nvPr/>
        </p:nvCxnSpPr>
        <p:spPr>
          <a:xfrm rot="10800000">
            <a:off x="6729047" y="4990721"/>
            <a:ext cx="1453662" cy="1125414"/>
          </a:xfrm>
          <a:prstGeom prst="bentConnector3">
            <a:avLst>
              <a:gd name="adj1" fmla="val 133871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DB1654-098A-6CE3-5808-6EF2701EAFD8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AD83B2-4FD2-057A-5C3F-2BE1C8E56A87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12" name="Oval Callout 11">
            <a:extLst>
              <a:ext uri="{FF2B5EF4-FFF2-40B4-BE49-F238E27FC236}">
                <a16:creationId xmlns:a16="http://schemas.microsoft.com/office/drawing/2014/main" id="{3D923042-6400-E263-6262-01572B718957}"/>
              </a:ext>
            </a:extLst>
          </p:cNvPr>
          <p:cNvSpPr/>
          <p:nvPr/>
        </p:nvSpPr>
        <p:spPr>
          <a:xfrm>
            <a:off x="4980428" y="3130469"/>
            <a:ext cx="1748618" cy="1342123"/>
          </a:xfrm>
          <a:prstGeom prst="wedgeEllipseCallout">
            <a:avLst>
              <a:gd name="adj1" fmla="val 60365"/>
              <a:gd name="adj2" fmla="val 633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Move 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722553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DF946-BB7F-36BF-7B8F-7E58C8D6E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7E2C32-38EF-FA15-DC2C-7BBE36545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60991"/>
              </p:ext>
            </p:extLst>
          </p:nvPr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AFC9C5C-0C85-65FE-BC9A-DD2FE96A830C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27C7D0-1DAE-7CFB-653F-0E62168A6238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546B61-B5DB-0CC2-FE29-EC2D5CB13C1D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04DEA20-6FA7-A91F-8A0A-E429BC8B0540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E1E477-754A-4424-B5C3-B33860A5A4E9}"/>
              </a:ext>
            </a:extLst>
          </p:cNvPr>
          <p:cNvCxnSpPr/>
          <p:nvPr/>
        </p:nvCxnSpPr>
        <p:spPr>
          <a:xfrm>
            <a:off x="9361880" y="5903495"/>
            <a:ext cx="7539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777FA2-E9C0-7EAC-3F67-04BEBDFE8AFB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B310F72-BE9D-37D3-92FC-E7EDDFE76D75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12" name="Oval Callout 11">
            <a:extLst>
              <a:ext uri="{FF2B5EF4-FFF2-40B4-BE49-F238E27FC236}">
                <a16:creationId xmlns:a16="http://schemas.microsoft.com/office/drawing/2014/main" id="{847ED014-88A2-C13E-8DE0-2604A2BE9377}"/>
              </a:ext>
            </a:extLst>
          </p:cNvPr>
          <p:cNvSpPr/>
          <p:nvPr/>
        </p:nvSpPr>
        <p:spPr>
          <a:xfrm>
            <a:off x="5876114" y="5328058"/>
            <a:ext cx="1748618" cy="1008803"/>
          </a:xfrm>
          <a:prstGeom prst="wedgeEllipseCallout">
            <a:avLst>
              <a:gd name="adj1" fmla="val 101931"/>
              <a:gd name="adj2" fmla="val 19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Sunset old system</a:t>
            </a:r>
          </a:p>
        </p:txBody>
      </p:sp>
    </p:spTree>
    <p:extLst>
      <p:ext uri="{BB962C8B-B14F-4D97-AF65-F5344CB8AC3E}">
        <p14:creationId xmlns:p14="http://schemas.microsoft.com/office/powerpoint/2010/main" val="164144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30592-F8ED-6289-80C9-405150A8D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5CBC37-DBDB-F45F-874F-28C096BE3409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1117599"/>
          <a:ext cx="11015136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04">
                  <a:extLst>
                    <a:ext uri="{9D8B030D-6E8A-4147-A177-3AD203B41FA5}">
                      <a16:colId xmlns:a16="http://schemas.microsoft.com/office/drawing/2014/main" val="31659922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23904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406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395054-611C-F51D-D219-695AC82A94ED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EDEBD0-6E28-4C98-5F7E-A9B0200D29F9}"/>
              </a:ext>
            </a:extLst>
          </p:cNvPr>
          <p:cNvCxnSpPr>
            <a:cxnSpLocks/>
          </p:cNvCxnSpPr>
          <p:nvPr/>
        </p:nvCxnSpPr>
        <p:spPr>
          <a:xfrm flipV="1">
            <a:off x="761998" y="1202264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E84538-2499-42AC-DCAF-AB7CAF6215D4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DB129E6-D13D-6363-3936-D123AFA57E63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Year 2 Cascade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584B69-733A-7EFC-F6FC-221380B9E26A}"/>
              </a:ext>
            </a:extLst>
          </p:cNvPr>
          <p:cNvCxnSpPr/>
          <p:nvPr/>
        </p:nvCxnSpPr>
        <p:spPr>
          <a:xfrm>
            <a:off x="9278751" y="5903495"/>
            <a:ext cx="7539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61BDAC1-EAF0-DEF7-F7A5-4465A3A4CE26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1EFEC79-23A2-E35B-2D8B-7BA39C890AA4}"/>
              </a:ext>
            </a:extLst>
          </p:cNvPr>
          <p:cNvGraphicFramePr>
            <a:graphicFrameLocks noGrp="1"/>
          </p:cNvGraphicFramePr>
          <p:nvPr/>
        </p:nvGraphicFramePr>
        <p:xfrm>
          <a:off x="787411" y="1117598"/>
          <a:ext cx="8537595" cy="521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519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707519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3049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12" name="Oval Callout 11">
            <a:extLst>
              <a:ext uri="{FF2B5EF4-FFF2-40B4-BE49-F238E27FC236}">
                <a16:creationId xmlns:a16="http://schemas.microsoft.com/office/drawing/2014/main" id="{D527167F-723C-DD04-68F4-3DD3E0CE1648}"/>
              </a:ext>
            </a:extLst>
          </p:cNvPr>
          <p:cNvSpPr/>
          <p:nvPr/>
        </p:nvSpPr>
        <p:spPr>
          <a:xfrm>
            <a:off x="5876114" y="5328058"/>
            <a:ext cx="1748618" cy="1008803"/>
          </a:xfrm>
          <a:prstGeom prst="wedgeEllipseCallout">
            <a:avLst>
              <a:gd name="adj1" fmla="val 101931"/>
              <a:gd name="adj2" fmla="val 199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Sunset old system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08F1D8-4FC1-AFC0-B562-FFB2092BC777}"/>
              </a:ext>
            </a:extLst>
          </p:cNvPr>
          <p:cNvSpPr/>
          <p:nvPr/>
        </p:nvSpPr>
        <p:spPr>
          <a:xfrm>
            <a:off x="3790818" y="1858374"/>
            <a:ext cx="3470030" cy="2218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IBM Plex Sans" panose="020B0503050203000203" pitchFamily="34" charset="0"/>
              </a:rPr>
              <a:t>Every System benefits from improved performance!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2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3D55F-F742-0642-8FB6-172E7AF68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26D0-498D-4DC2-8864-F6988EEA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7015688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Imagine…</a:t>
            </a:r>
          </a:p>
        </p:txBody>
      </p:sp>
    </p:spTree>
    <p:extLst>
      <p:ext uri="{BB962C8B-B14F-4D97-AF65-F5344CB8AC3E}">
        <p14:creationId xmlns:p14="http://schemas.microsoft.com/office/powerpoint/2010/main" val="2236201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93003-50FD-0F3E-BED0-D663D2296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33A5-8A9A-B08F-328E-EF71941B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11800770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Imagine…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 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</a:t>
            </a:r>
            <a:r>
              <a:rPr lang="en-GB" sz="5333" dirty="0">
                <a:latin typeface="IBM Plex Sans Light" panose="020B0403050203000203" pitchFamily="34" charset="0"/>
              </a:rPr>
              <a:t>Non disruptive workload mobility </a:t>
            </a:r>
          </a:p>
        </p:txBody>
      </p:sp>
    </p:spTree>
    <p:extLst>
      <p:ext uri="{BB962C8B-B14F-4D97-AF65-F5344CB8AC3E}">
        <p14:creationId xmlns:p14="http://schemas.microsoft.com/office/powerpoint/2010/main" val="56192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52C5-C760-DCFE-0F1B-57895A3A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2276-30EA-038B-8B29-EE1661B1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11800770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Imagine…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 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</a:t>
            </a:r>
            <a:r>
              <a:rPr lang="en-GB" sz="5333" dirty="0">
                <a:latin typeface="IBM Plex Sans Light" panose="020B0403050203000203" pitchFamily="34" charset="0"/>
              </a:rPr>
              <a:t>Non disruptive workload mobility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Highest value workloads always on the highest performance arrays </a:t>
            </a:r>
          </a:p>
        </p:txBody>
      </p:sp>
    </p:spTree>
    <p:extLst>
      <p:ext uri="{BB962C8B-B14F-4D97-AF65-F5344CB8AC3E}">
        <p14:creationId xmlns:p14="http://schemas.microsoft.com/office/powerpoint/2010/main" val="1619542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D38D6-79AA-5E6D-BF97-AA65F2745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0F1B8E-60E1-11B7-DEFA-64C329AE1C99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4A4E6-6189-6EC0-AAA2-E292F637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“Yep, they want us to engage on 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strategic AI projects…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77097-FE54-0D4F-A98A-511EF869629F}"/>
              </a:ext>
            </a:extLst>
          </p:cNvPr>
          <p:cNvSpPr txBox="1"/>
          <p:nvPr/>
        </p:nvSpPr>
        <p:spPr>
          <a:xfrm>
            <a:off x="6619169" y="511684"/>
            <a:ext cx="5447490" cy="337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I have to say</a:t>
            </a:r>
          </a:p>
          <a:p>
            <a:endParaRPr lang="en-GB" sz="5330" dirty="0">
              <a:latin typeface="IBM Plex Sans Light" panose="020B0403050203000203" pitchFamily="34" charset="0"/>
            </a:endParaRPr>
          </a:p>
          <a:p>
            <a:endParaRPr lang="en-GB" sz="5330" dirty="0">
              <a:latin typeface="IBM Plex Sans Light" panose="020B0403050203000203" pitchFamily="34" charset="0"/>
            </a:endParaRPr>
          </a:p>
          <a:p>
            <a:endParaRPr lang="en-GB" sz="5330" dirty="0">
              <a:latin typeface="IBM Plex Sans Light" panose="020B040305020300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64F6A-E5EE-D6AF-E32A-977CC833CFAD}"/>
              </a:ext>
            </a:extLst>
          </p:cNvPr>
          <p:cNvSpPr txBox="1"/>
          <p:nvPr/>
        </p:nvSpPr>
        <p:spPr>
          <a:xfrm>
            <a:off x="7517995" y="1486857"/>
            <a:ext cx="364983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latin typeface="IBM Plex Sans Light" panose="020B0403050203000203" pitchFamily="34" charset="0"/>
              </a:rPr>
              <a:t>NO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C6E14-8311-736F-2382-86A759978067}"/>
              </a:ext>
            </a:extLst>
          </p:cNvPr>
          <p:cNvSpPr txBox="1"/>
          <p:nvPr/>
        </p:nvSpPr>
        <p:spPr>
          <a:xfrm>
            <a:off x="9913776" y="1742020"/>
            <a:ext cx="723122" cy="91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”</a:t>
            </a:r>
            <a:endParaRPr lang="en-GB" sz="5330" dirty="0"/>
          </a:p>
        </p:txBody>
      </p:sp>
    </p:spTree>
    <p:extLst>
      <p:ext uri="{BB962C8B-B14F-4D97-AF65-F5344CB8AC3E}">
        <p14:creationId xmlns:p14="http://schemas.microsoft.com/office/powerpoint/2010/main" val="232804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158D1-DD0A-F1FF-DAAB-50108F027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4431-53D0-7CBD-48A5-AFC01EEB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11800770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Imagine…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 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</a:t>
            </a:r>
            <a:r>
              <a:rPr lang="en-GB" sz="5333" dirty="0">
                <a:latin typeface="IBM Plex Sans Light" panose="020B0403050203000203" pitchFamily="34" charset="0"/>
              </a:rPr>
              <a:t>Non disruptive workload mobility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Highest value workloads always on the highest performance arrays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4000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latin typeface="IBM Plex Sans Light" panose="020B0403050203000203" pitchFamily="34" charset="0"/>
              </a:rPr>
              <a:t>Every workload optimised for performance </a:t>
            </a:r>
          </a:p>
        </p:txBody>
      </p:sp>
    </p:spTree>
    <p:extLst>
      <p:ext uri="{BB962C8B-B14F-4D97-AF65-F5344CB8AC3E}">
        <p14:creationId xmlns:p14="http://schemas.microsoft.com/office/powerpoint/2010/main" val="496260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C2440-D839-BEEF-9436-B5B5753C3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55156E-ECF5-B890-A064-69117391370C}"/>
              </a:ext>
            </a:extLst>
          </p:cNvPr>
          <p:cNvSpPr/>
          <p:nvPr/>
        </p:nvSpPr>
        <p:spPr bwMode="auto">
          <a:xfrm>
            <a:off x="-20715" y="0"/>
            <a:ext cx="6116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04F80-FC53-7098-14E2-551953DE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2" y="206368"/>
            <a:ext cx="5665859" cy="1553159"/>
          </a:xfrm>
        </p:spPr>
        <p:txBody>
          <a:bodyPr anchor="t">
            <a:noAutofit/>
          </a:bodyPr>
          <a:lstStyle/>
          <a:p>
            <a:r>
              <a:rPr lang="en-GB" sz="7200" dirty="0">
                <a:solidFill>
                  <a:schemeClr val="tx1"/>
                </a:solidFill>
                <a:latin typeface="IBM Plex Sans Light" panose="020B0403050203000203" pitchFamily="34" charset="0"/>
              </a:rPr>
              <a:t>And importantly, the opportunity to </a:t>
            </a:r>
            <a:r>
              <a:rPr lang="en-GB" sz="7200" dirty="0">
                <a:solidFill>
                  <a:srgbClr val="0E5FFA"/>
                </a:solidFill>
                <a:latin typeface="IBM Plex Sans Light" panose="020B0403050203000203" pitchFamily="34" charset="0"/>
              </a:rPr>
              <a:t>Buy Less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C256BA-7009-4777-CC82-80CB430D9E6A}"/>
              </a:ext>
            </a:extLst>
          </p:cNvPr>
          <p:cNvSpPr txBox="1">
            <a:spLocks/>
          </p:cNvSpPr>
          <p:nvPr/>
        </p:nvSpPr>
        <p:spPr>
          <a:xfrm>
            <a:off x="7339803" y="2840181"/>
            <a:ext cx="5665859" cy="155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181248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362497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543744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724993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GB" sz="7200" kern="0" dirty="0">
                <a:solidFill>
                  <a:schemeClr val="tx1"/>
                </a:solidFill>
                <a:latin typeface="IBM Plex Sans Light" panose="020B0403050203000203" pitchFamily="34" charset="0"/>
              </a:rPr>
              <a:t>But seamlessly </a:t>
            </a:r>
            <a:r>
              <a:rPr lang="en-GB" sz="7200" kern="0" dirty="0">
                <a:solidFill>
                  <a:srgbClr val="0E5FFA"/>
                </a:solidFill>
                <a:latin typeface="IBM Plex Sans Light" panose="020B0403050203000203" pitchFamily="34" charset="0"/>
              </a:rPr>
              <a:t>grow if you need to...</a:t>
            </a:r>
          </a:p>
        </p:txBody>
      </p:sp>
    </p:spTree>
    <p:extLst>
      <p:ext uri="{BB962C8B-B14F-4D97-AF65-F5344CB8AC3E}">
        <p14:creationId xmlns:p14="http://schemas.microsoft.com/office/powerpoint/2010/main" val="178244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641D4-2112-FDA4-DA2B-77E7ED6FD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CF7FD1-7FA2-FAAD-9525-8E27D32A11F1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65157-F542-BE06-5267-C8720F09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7015688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So, fantastic optimisation possibilities…</a:t>
            </a:r>
          </a:p>
        </p:txBody>
      </p:sp>
    </p:spTree>
    <p:extLst>
      <p:ext uri="{BB962C8B-B14F-4D97-AF65-F5344CB8AC3E}">
        <p14:creationId xmlns:p14="http://schemas.microsoft.com/office/powerpoint/2010/main" val="2030692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DE957-E671-A5A0-77B3-D70CA41D0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9B08-C11F-8EC9-1A40-F339BD99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061" y="445137"/>
            <a:ext cx="4485569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But who is going to do this work?…</a:t>
            </a:r>
          </a:p>
        </p:txBody>
      </p:sp>
    </p:spTree>
    <p:extLst>
      <p:ext uri="{BB962C8B-B14F-4D97-AF65-F5344CB8AC3E}">
        <p14:creationId xmlns:p14="http://schemas.microsoft.com/office/powerpoint/2010/main" val="2706158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0DD4-1634-75F0-8E87-E283C4649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724560-5494-3447-10A6-EC391C4A0B94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22D7A-65CC-4C80-C37A-00B7626B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3" y="308950"/>
            <a:ext cx="7015688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Just imagine you had an AI assistant…</a:t>
            </a:r>
          </a:p>
        </p:txBody>
      </p:sp>
    </p:spTree>
    <p:extLst>
      <p:ext uri="{BB962C8B-B14F-4D97-AF65-F5344CB8AC3E}">
        <p14:creationId xmlns:p14="http://schemas.microsoft.com/office/powerpoint/2010/main" val="2381098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AF3C7-09A9-4B25-E819-F6C8D309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02" y="1166897"/>
            <a:ext cx="8640769" cy="51940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F098F1-596E-51B1-5923-A7E03EA7C8EA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FlashSystem.ai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 – always ready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0C29BE09-F0C0-95E2-4837-EAF4BB0C1A40}"/>
              </a:ext>
            </a:extLst>
          </p:cNvPr>
          <p:cNvSpPr/>
          <p:nvPr/>
        </p:nvSpPr>
        <p:spPr>
          <a:xfrm>
            <a:off x="9640956" y="2146852"/>
            <a:ext cx="2277542" cy="3438939"/>
          </a:xfrm>
          <a:prstGeom prst="wedgeRoundRectCallout">
            <a:avLst>
              <a:gd name="adj1" fmla="val -81139"/>
              <a:gd name="adj2" fmla="val 53570"/>
              <a:gd name="adj3" fmla="val 16667"/>
            </a:avLst>
          </a:prstGeom>
          <a:solidFill>
            <a:srgbClr val="0E5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to access your </a:t>
            </a:r>
            <a:r>
              <a:rPr lang="en-GB" sz="2800" dirty="0" err="1"/>
              <a:t>FlashSystem.ai</a:t>
            </a:r>
            <a:r>
              <a:rPr lang="en-GB" sz="2800" dirty="0"/>
              <a:t> assistant</a:t>
            </a:r>
          </a:p>
        </p:txBody>
      </p:sp>
    </p:spTree>
    <p:extLst>
      <p:ext uri="{BB962C8B-B14F-4D97-AF65-F5344CB8AC3E}">
        <p14:creationId xmlns:p14="http://schemas.microsoft.com/office/powerpoint/2010/main" val="208172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B3511-9306-AFAF-D91A-5095948B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16" y="1200696"/>
            <a:ext cx="8678694" cy="49795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B34564-EA41-B0AC-B1C9-7DA0B5020423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FlashSystem.ai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 – user prompt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C5EDD5B-2821-5A6A-686E-4BE984B92B14}"/>
              </a:ext>
            </a:extLst>
          </p:cNvPr>
          <p:cNvSpPr/>
          <p:nvPr/>
        </p:nvSpPr>
        <p:spPr>
          <a:xfrm>
            <a:off x="9640956" y="2146852"/>
            <a:ext cx="2277542" cy="3438939"/>
          </a:xfrm>
          <a:prstGeom prst="wedgeRoundRectCallout">
            <a:avLst>
              <a:gd name="adj1" fmla="val -81139"/>
              <a:gd name="adj2" fmla="val 53570"/>
              <a:gd name="adj3" fmla="val 16667"/>
            </a:avLst>
          </a:prstGeom>
          <a:solidFill>
            <a:srgbClr val="0E5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Ask any question in Natural Language</a:t>
            </a:r>
          </a:p>
        </p:txBody>
      </p:sp>
    </p:spTree>
    <p:extLst>
      <p:ext uri="{BB962C8B-B14F-4D97-AF65-F5344CB8AC3E}">
        <p14:creationId xmlns:p14="http://schemas.microsoft.com/office/powerpoint/2010/main" val="284774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ADA01-D231-C8D7-FBC8-25AB0E65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C268D-817A-6384-769D-2DB37B7D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2" y="1201841"/>
            <a:ext cx="8687578" cy="497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5D67AD-4B40-ECA1-82E2-4131314D8771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FlashSystem.ai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 – List Volumes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3FF0A07-2BAA-7942-C193-51D60FB95BD1}"/>
              </a:ext>
            </a:extLst>
          </p:cNvPr>
          <p:cNvSpPr/>
          <p:nvPr/>
        </p:nvSpPr>
        <p:spPr>
          <a:xfrm>
            <a:off x="9640956" y="2146852"/>
            <a:ext cx="2277542" cy="3438939"/>
          </a:xfrm>
          <a:prstGeom prst="wedgeRoundRectCallout">
            <a:avLst>
              <a:gd name="adj1" fmla="val -81139"/>
              <a:gd name="adj2" fmla="val 53570"/>
              <a:gd name="adj3" fmla="val 16667"/>
            </a:avLst>
          </a:prstGeom>
          <a:solidFill>
            <a:srgbClr val="0E5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Let’s list volumes</a:t>
            </a:r>
          </a:p>
        </p:txBody>
      </p:sp>
    </p:spTree>
    <p:extLst>
      <p:ext uri="{BB962C8B-B14F-4D97-AF65-F5344CB8AC3E}">
        <p14:creationId xmlns:p14="http://schemas.microsoft.com/office/powerpoint/2010/main" val="3166021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3CA49-971A-F51F-311E-EB8DD0632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4D45D8-36DF-1F81-A931-27CE7F7F5401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FlashSystem.ai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 – Volumes listed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8AC31-7880-901C-7B00-0B764703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9" y="2627932"/>
            <a:ext cx="2374900" cy="77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AA4F6-F14F-698F-18D8-A77E6CF5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55" y="1578034"/>
            <a:ext cx="2349500" cy="107950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F7E93783-049C-52F8-074B-F57C319C8E08}"/>
              </a:ext>
            </a:extLst>
          </p:cNvPr>
          <p:cNvSpPr/>
          <p:nvPr/>
        </p:nvSpPr>
        <p:spPr>
          <a:xfrm>
            <a:off x="401592" y="1593445"/>
            <a:ext cx="2310785" cy="1835555"/>
          </a:xfrm>
          <a:prstGeom prst="frame">
            <a:avLst>
              <a:gd name="adj1" fmla="val 11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BEC1004-DD1F-32EE-16F7-142076E34299}"/>
              </a:ext>
            </a:extLst>
          </p:cNvPr>
          <p:cNvSpPr/>
          <p:nvPr/>
        </p:nvSpPr>
        <p:spPr>
          <a:xfrm>
            <a:off x="526142" y="4229401"/>
            <a:ext cx="2277542" cy="1384933"/>
          </a:xfrm>
          <a:prstGeom prst="wedgeRoundRectCallout">
            <a:avLst>
              <a:gd name="adj1" fmla="val -37073"/>
              <a:gd name="adj2" fmla="val -109910"/>
              <a:gd name="adj3" fmla="val 16667"/>
            </a:avLst>
          </a:prstGeom>
          <a:solidFill>
            <a:srgbClr val="0E5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Your wish…</a:t>
            </a:r>
          </a:p>
        </p:txBody>
      </p:sp>
    </p:spTree>
    <p:extLst>
      <p:ext uri="{BB962C8B-B14F-4D97-AF65-F5344CB8AC3E}">
        <p14:creationId xmlns:p14="http://schemas.microsoft.com/office/powerpoint/2010/main" val="1799527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ED750-6FAB-4A1A-3EAD-7CC1D9A3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8168FD-2149-1A24-69CD-3DFFE133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458" y="1243666"/>
            <a:ext cx="7772400" cy="43706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9B8AB8-06B2-017E-65C4-8C162CD22D06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FlashSystem.ai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 – Volumes listed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3BA82-4C98-AC91-DD9D-BACF6BCA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9" y="2627932"/>
            <a:ext cx="2374900" cy="77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9EAF2-3E35-FD0B-FDD9-88DB94998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55" y="1578034"/>
            <a:ext cx="2349500" cy="107950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AE6F4190-C812-7E3C-FF18-4D5079A31FE5}"/>
              </a:ext>
            </a:extLst>
          </p:cNvPr>
          <p:cNvSpPr/>
          <p:nvPr/>
        </p:nvSpPr>
        <p:spPr>
          <a:xfrm>
            <a:off x="401592" y="1593445"/>
            <a:ext cx="2310785" cy="1835555"/>
          </a:xfrm>
          <a:prstGeom prst="frame">
            <a:avLst>
              <a:gd name="adj1" fmla="val 11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F5D205D-1D58-E7CF-84B4-315F008B8B5D}"/>
              </a:ext>
            </a:extLst>
          </p:cNvPr>
          <p:cNvSpPr/>
          <p:nvPr/>
        </p:nvSpPr>
        <p:spPr>
          <a:xfrm>
            <a:off x="526142" y="4229401"/>
            <a:ext cx="2277542" cy="1384933"/>
          </a:xfrm>
          <a:prstGeom prst="wedgeRoundRectCallout">
            <a:avLst>
              <a:gd name="adj1" fmla="val -37073"/>
              <a:gd name="adj2" fmla="val -109910"/>
              <a:gd name="adj3" fmla="val 16667"/>
            </a:avLst>
          </a:prstGeom>
          <a:solidFill>
            <a:srgbClr val="0E5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Your wish…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378E594-34A2-0283-B1C2-F74A31F3679B}"/>
              </a:ext>
            </a:extLst>
          </p:cNvPr>
          <p:cNvSpPr/>
          <p:nvPr/>
        </p:nvSpPr>
        <p:spPr>
          <a:xfrm>
            <a:off x="5502116" y="5346869"/>
            <a:ext cx="5247660" cy="1356390"/>
          </a:xfrm>
          <a:prstGeom prst="wedgeRoundRectCallout">
            <a:avLst>
              <a:gd name="adj1" fmla="val -41766"/>
              <a:gd name="adj2" fmla="val -124009"/>
              <a:gd name="adj3" fmla="val 16667"/>
            </a:avLst>
          </a:prstGeom>
          <a:solidFill>
            <a:srgbClr val="0E5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…is my command</a:t>
            </a:r>
          </a:p>
        </p:txBody>
      </p:sp>
    </p:spTree>
    <p:extLst>
      <p:ext uri="{BB962C8B-B14F-4D97-AF65-F5344CB8AC3E}">
        <p14:creationId xmlns:p14="http://schemas.microsoft.com/office/powerpoint/2010/main" val="2755326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F959A-29B0-1C99-2F74-C3016E828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40ED0F-DA88-CF4F-54E2-6D49CDD358AC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A3DA5-C253-671D-C945-93FC4641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users want us to help </a:t>
            </a:r>
            <a:r>
              <a:rPr lang="en-GB" sz="5333" dirty="0">
                <a:latin typeface="IBM Plex Sans Light" panose="020B0403050203000203" pitchFamily="34" charset="0"/>
              </a:rPr>
              <a:t>&amp; support all their self created AI tools…</a:t>
            </a: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23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4B678-E21D-2A67-67B8-E71E985AD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A8844B-CE14-4C58-1E51-19CB83122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70" y="832936"/>
            <a:ext cx="10530951" cy="59165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E56660-3EE0-E98C-63D2-A5699C6559BA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FlashSystem.ai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 – Expand Volumes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F0A6DD8-5ECF-55CF-1D8C-FC27D169F5B3}"/>
              </a:ext>
            </a:extLst>
          </p:cNvPr>
          <p:cNvSpPr/>
          <p:nvPr/>
        </p:nvSpPr>
        <p:spPr>
          <a:xfrm>
            <a:off x="3811271" y="5218771"/>
            <a:ext cx="5247660" cy="1083044"/>
          </a:xfrm>
          <a:prstGeom prst="wedgeRoundRectCallout">
            <a:avLst>
              <a:gd name="adj1" fmla="val -67266"/>
              <a:gd name="adj2" fmla="val 65422"/>
              <a:gd name="adj3" fmla="val 16667"/>
            </a:avLst>
          </a:prstGeom>
          <a:solidFill>
            <a:srgbClr val="0E5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Request to expand volumes</a:t>
            </a:r>
          </a:p>
        </p:txBody>
      </p:sp>
    </p:spTree>
    <p:extLst>
      <p:ext uri="{BB962C8B-B14F-4D97-AF65-F5344CB8AC3E}">
        <p14:creationId xmlns:p14="http://schemas.microsoft.com/office/powerpoint/2010/main" val="210314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D888F-9A72-60C8-9E61-3F3634E2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A52FBF-FFFC-CED1-A49C-86222FEC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4" y="1206581"/>
            <a:ext cx="9112255" cy="52093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B9A790-46FF-DC06-FBFA-A3CEE3FE903B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FlashSystem.ai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 – Human Approval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464B26E-3FB9-B1C4-30A5-0596B64C4753}"/>
              </a:ext>
            </a:extLst>
          </p:cNvPr>
          <p:cNvSpPr/>
          <p:nvPr/>
        </p:nvSpPr>
        <p:spPr>
          <a:xfrm>
            <a:off x="7939306" y="2887478"/>
            <a:ext cx="2791946" cy="2576620"/>
          </a:xfrm>
          <a:prstGeom prst="wedgeRoundRectCallout">
            <a:avLst>
              <a:gd name="adj1" fmla="val -167917"/>
              <a:gd name="adj2" fmla="val 27093"/>
              <a:gd name="adj3" fmla="val 16667"/>
            </a:avLst>
          </a:prstGeom>
          <a:solidFill>
            <a:srgbClr val="0E5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human is always in the loop to approve actions</a:t>
            </a:r>
          </a:p>
        </p:txBody>
      </p:sp>
    </p:spTree>
    <p:extLst>
      <p:ext uri="{BB962C8B-B14F-4D97-AF65-F5344CB8AC3E}">
        <p14:creationId xmlns:p14="http://schemas.microsoft.com/office/powerpoint/2010/main" val="2842019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67F3-7E7D-6458-9F8C-229FF70C7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2B5D56-A46E-8C9E-F913-B0BB0E6D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90" y="1037665"/>
            <a:ext cx="9855820" cy="5499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961FDC-0A13-DD6C-39BC-A2D99D1D8B13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FlashSystem.ai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 – Task Completed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43FE8B8-AE5B-0BB5-C0A1-8239E12CA2F8}"/>
              </a:ext>
            </a:extLst>
          </p:cNvPr>
          <p:cNvSpPr/>
          <p:nvPr/>
        </p:nvSpPr>
        <p:spPr>
          <a:xfrm>
            <a:off x="6096000" y="3429000"/>
            <a:ext cx="2791946" cy="1611351"/>
          </a:xfrm>
          <a:prstGeom prst="wedgeRoundRectCallout">
            <a:avLst>
              <a:gd name="adj1" fmla="val -81645"/>
              <a:gd name="adj2" fmla="val -64658"/>
              <a:gd name="adj3" fmla="val 16667"/>
            </a:avLst>
          </a:prstGeom>
          <a:solidFill>
            <a:srgbClr val="0E5F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Job Done!</a:t>
            </a:r>
          </a:p>
        </p:txBody>
      </p:sp>
    </p:spTree>
    <p:extLst>
      <p:ext uri="{BB962C8B-B14F-4D97-AF65-F5344CB8AC3E}">
        <p14:creationId xmlns:p14="http://schemas.microsoft.com/office/powerpoint/2010/main" val="253887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AD5-F080-0863-EB04-7CB4FF7AC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789B-F8F0-92DE-5B55-2BE66CDF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15" y="289496"/>
            <a:ext cx="11800770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Just imagine…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 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endParaRPr lang="en-GB" sz="5333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00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6CF2-AE24-EF8A-A0B8-91EE50C85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6AB3-8F6A-23BB-3D6B-EC37D449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15" y="289496"/>
            <a:ext cx="11800770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Just imagine…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 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</a:t>
            </a:r>
            <a:r>
              <a:rPr lang="en-GB" sz="5333" dirty="0">
                <a:latin typeface="IBM Plex Sans Light" panose="020B0403050203000203" pitchFamily="34" charset="0"/>
              </a:rPr>
              <a:t>Human supervised </a:t>
            </a:r>
            <a:r>
              <a:rPr lang="en-GB" sz="5333" dirty="0" err="1">
                <a:latin typeface="IBM Plex Sans Light" panose="020B0403050203000203" pitchFamily="34" charset="0"/>
              </a:rPr>
              <a:t>FlashSystem.ai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endParaRPr lang="en-GB" sz="5333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45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471DF-5A5E-2997-DA05-5A3C6E7D3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462E-60AA-DE69-1F78-5CB898BC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15" y="289496"/>
            <a:ext cx="11800770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Just imagine…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 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</a:t>
            </a:r>
            <a:r>
              <a:rPr lang="en-GB" sz="5333" dirty="0">
                <a:latin typeface="IBM Plex Sans Light" panose="020B0403050203000203" pitchFamily="34" charset="0"/>
              </a:rPr>
              <a:t>Human supervised </a:t>
            </a:r>
            <a:r>
              <a:rPr lang="en-GB" sz="5333" dirty="0" err="1">
                <a:latin typeface="IBM Plex Sans Light" panose="020B0403050203000203" pitchFamily="34" charset="0"/>
              </a:rPr>
              <a:t>FlashSystem.ai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Mundane, everyday actions automated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endParaRPr lang="en-GB" sz="5333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12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E2731-D270-AB84-AED9-3E272694E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ED20-7BE5-99EB-AE81-BF2A8655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15" y="289496"/>
            <a:ext cx="11800770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Just imagine…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    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	</a:t>
            </a:r>
            <a:r>
              <a:rPr lang="en-GB" sz="5333" dirty="0">
                <a:latin typeface="IBM Plex Sans Light" panose="020B0403050203000203" pitchFamily="34" charset="0"/>
              </a:rPr>
              <a:t>Human supervised </a:t>
            </a:r>
            <a:r>
              <a:rPr lang="en-GB" sz="5333" dirty="0" err="1">
                <a:latin typeface="IBM Plex Sans Light" panose="020B0403050203000203" pitchFamily="34" charset="0"/>
              </a:rPr>
              <a:t>FlashSystem.ai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Mundane, everyday actions automated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latin typeface="IBM Plex Sans Light" panose="020B0403050203000203" pitchFamily="34" charset="0"/>
              </a:rPr>
              <a:t>Human Risk removed…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endParaRPr lang="en-GB" sz="5333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30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60CE4-D3F4-6FC7-00A8-E1D7EE92A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53021B-2DC2-6D40-A24B-F10A1EC6F16E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9CFE2-5DD3-B215-5B72-46DE2E2D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3" y="308950"/>
            <a:ext cx="11450100" cy="1553159"/>
          </a:xfrm>
        </p:spPr>
        <p:txBody>
          <a:bodyPr anchor="t">
            <a:noAutofit/>
          </a:bodyPr>
          <a:lstStyle/>
          <a:p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Just imagine</a:t>
            </a:r>
            <a:b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5330" dirty="0">
                <a:latin typeface="IBM Plex Sans Light" panose="020B0403050203000203" pitchFamily="34" charset="0"/>
              </a:rPr>
            </a:br>
            <a:endParaRPr lang="en-GB" sz="533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0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0B85B-1421-6FF5-431F-BD2315163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39F511-B6D0-F89E-756A-095911A16591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0FBEB-CF7B-1234-DDD4-485126BD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3" y="308950"/>
            <a:ext cx="11450100" cy="1553159"/>
          </a:xfrm>
        </p:spPr>
        <p:txBody>
          <a:bodyPr anchor="t">
            <a:noAutofit/>
          </a:bodyPr>
          <a:lstStyle/>
          <a:p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Just imagine</a:t>
            </a:r>
            <a:br>
              <a:rPr lang="en-GB" sz="5330" dirty="0">
                <a:latin typeface="IBM Plex Sans Light" panose="020B0403050203000203" pitchFamily="34" charset="0"/>
              </a:rPr>
            </a:br>
            <a:br>
              <a:rPr lang="en-GB" sz="2400" dirty="0">
                <a:latin typeface="IBM Plex Sans Light" panose="020B0403050203000203" pitchFamily="34" charset="0"/>
              </a:rPr>
            </a:br>
            <a:r>
              <a:rPr lang="en-GB" sz="5330" dirty="0">
                <a:latin typeface="IBM Plex Sans Light" panose="020B0403050203000203" pitchFamily="34" charset="0"/>
              </a:rPr>
              <a:t>Your AI assistant monitoring your grid…</a:t>
            </a:r>
            <a:br>
              <a:rPr lang="en-GB" sz="5330" dirty="0">
                <a:latin typeface="IBM Plex Sans Light" panose="020B0403050203000203" pitchFamily="34" charset="0"/>
              </a:rPr>
            </a:br>
            <a:br>
              <a:rPr lang="en-GB" sz="2400" dirty="0">
                <a:latin typeface="IBM Plex Sans Light" panose="020B0403050203000203" pitchFamily="34" charset="0"/>
              </a:rPr>
            </a:br>
            <a:endParaRPr lang="en-GB" sz="533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87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B3A7F-913B-5182-861A-296F2FBB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8B4A49-C704-9309-FD23-1C004F6599AA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9D579-93E0-C405-4C28-F8993D03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3" y="308950"/>
            <a:ext cx="11450100" cy="1553159"/>
          </a:xfrm>
        </p:spPr>
        <p:txBody>
          <a:bodyPr anchor="t">
            <a:noAutofit/>
          </a:bodyPr>
          <a:lstStyle/>
          <a:p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Just imagine</a:t>
            </a:r>
            <a:br>
              <a:rPr lang="en-GB" sz="5330" dirty="0">
                <a:latin typeface="IBM Plex Sans Light" panose="020B0403050203000203" pitchFamily="34" charset="0"/>
              </a:rPr>
            </a:br>
            <a:br>
              <a:rPr lang="en-GB" sz="2400" dirty="0">
                <a:latin typeface="IBM Plex Sans Light" panose="020B0403050203000203" pitchFamily="34" charset="0"/>
              </a:rPr>
            </a:br>
            <a:r>
              <a:rPr lang="en-GB" sz="5330" dirty="0">
                <a:latin typeface="IBM Plex Sans Light" panose="020B0403050203000203" pitchFamily="34" charset="0"/>
              </a:rPr>
              <a:t>Your AI assistant monitoring your grid…</a:t>
            </a:r>
            <a:br>
              <a:rPr lang="en-GB" sz="5330" dirty="0">
                <a:latin typeface="IBM Plex Sans Light" panose="020B0403050203000203" pitchFamily="34" charset="0"/>
              </a:rPr>
            </a:br>
            <a:br>
              <a:rPr lang="en-GB" sz="2400" dirty="0">
                <a:latin typeface="IBM Plex Sans Light" panose="020B0403050203000203" pitchFamily="34" charset="0"/>
              </a:rPr>
            </a:br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Reading your support tickets &amp; recommending action</a:t>
            </a:r>
            <a:br>
              <a:rPr lang="en-GB" sz="5330" dirty="0">
                <a:latin typeface="IBM Plex Sans Light" panose="020B0403050203000203" pitchFamily="34" charset="0"/>
              </a:rPr>
            </a:br>
            <a:br>
              <a:rPr lang="en-GB" sz="2400" dirty="0">
                <a:latin typeface="IBM Plex Sans Light" panose="020B0403050203000203" pitchFamily="34" charset="0"/>
              </a:rPr>
            </a:br>
            <a:endParaRPr lang="en-GB" sz="533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5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483BA-96DD-1B41-A1D5-870107AB9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AB40D4-AA90-750C-0A1D-E744E2E11C9E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80BC1-7C9C-A647-B00A-DA858D85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users want us to help</a:t>
            </a:r>
            <a:r>
              <a:rPr lang="en-GB" sz="5333" dirty="0">
                <a:latin typeface="IBM Plex Sans Light" panose="020B0403050203000203" pitchFamily="34" charset="0"/>
              </a:rPr>
              <a:t> &amp; support all their self created AI tools…</a:t>
            </a: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6FDD0-32CB-45AE-5B9E-01DEF457E702}"/>
              </a:ext>
            </a:extLst>
          </p:cNvPr>
          <p:cNvSpPr txBox="1"/>
          <p:nvPr/>
        </p:nvSpPr>
        <p:spPr>
          <a:xfrm>
            <a:off x="6619169" y="511684"/>
            <a:ext cx="5447490" cy="337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I have to say</a:t>
            </a:r>
          </a:p>
          <a:p>
            <a:endParaRPr lang="en-GB" sz="5330" dirty="0">
              <a:latin typeface="IBM Plex Sans Light" panose="020B0403050203000203" pitchFamily="34" charset="0"/>
            </a:endParaRPr>
          </a:p>
          <a:p>
            <a:endParaRPr lang="en-GB" sz="5330" dirty="0">
              <a:latin typeface="IBM Plex Sans Light" panose="020B0403050203000203" pitchFamily="34" charset="0"/>
            </a:endParaRPr>
          </a:p>
          <a:p>
            <a:endParaRPr lang="en-GB" sz="5330" dirty="0">
              <a:latin typeface="IBM Plex Sans Light" panose="020B040305020300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71E99-9EFE-B8FF-0CDE-052AF90EBD48}"/>
              </a:ext>
            </a:extLst>
          </p:cNvPr>
          <p:cNvSpPr txBox="1"/>
          <p:nvPr/>
        </p:nvSpPr>
        <p:spPr>
          <a:xfrm>
            <a:off x="7517995" y="1486857"/>
            <a:ext cx="364983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latin typeface="IBM Plex Sans Light" panose="020B0403050203000203" pitchFamily="34" charset="0"/>
              </a:rPr>
              <a:t>NO</a:t>
            </a:r>
            <a:endParaRPr lang="en-GB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1C88B-6C05-B7E6-3A2F-585A1E8B8EA8}"/>
              </a:ext>
            </a:extLst>
          </p:cNvPr>
          <p:cNvSpPr txBox="1"/>
          <p:nvPr/>
        </p:nvSpPr>
        <p:spPr>
          <a:xfrm>
            <a:off x="9913776" y="1742020"/>
            <a:ext cx="723122" cy="91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”</a:t>
            </a:r>
            <a:endParaRPr lang="en-GB" sz="5330" dirty="0"/>
          </a:p>
        </p:txBody>
      </p:sp>
    </p:spTree>
    <p:extLst>
      <p:ext uri="{BB962C8B-B14F-4D97-AF65-F5344CB8AC3E}">
        <p14:creationId xmlns:p14="http://schemas.microsoft.com/office/powerpoint/2010/main" val="3480220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F7A0F-3716-3E9C-85A8-F5C76C1DC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C8258A-1441-8F06-5B7F-7AC0DF01F691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4094E-AF97-0BD3-9C0A-1F28D72F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3" y="308950"/>
            <a:ext cx="11450100" cy="1553159"/>
          </a:xfrm>
        </p:spPr>
        <p:txBody>
          <a:bodyPr anchor="t">
            <a:noAutofit/>
          </a:bodyPr>
          <a:lstStyle/>
          <a:p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Just imagine</a:t>
            </a:r>
            <a:br>
              <a:rPr lang="en-GB" sz="5330" dirty="0">
                <a:latin typeface="IBM Plex Sans Light" panose="020B0403050203000203" pitchFamily="34" charset="0"/>
              </a:rPr>
            </a:br>
            <a:br>
              <a:rPr lang="en-GB" sz="2400" dirty="0">
                <a:latin typeface="IBM Plex Sans Light" panose="020B0403050203000203" pitchFamily="34" charset="0"/>
              </a:rPr>
            </a:br>
            <a:r>
              <a:rPr lang="en-GB" sz="5330" dirty="0">
                <a:latin typeface="IBM Plex Sans Light" panose="020B0403050203000203" pitchFamily="34" charset="0"/>
              </a:rPr>
              <a:t>Your AI assistant monitoring your grid…</a:t>
            </a:r>
            <a:br>
              <a:rPr lang="en-GB" sz="5330" dirty="0">
                <a:latin typeface="IBM Plex Sans Light" panose="020B0403050203000203" pitchFamily="34" charset="0"/>
              </a:rPr>
            </a:br>
            <a:br>
              <a:rPr lang="en-GB" sz="2400" dirty="0">
                <a:latin typeface="IBM Plex Sans Light" panose="020B0403050203000203" pitchFamily="34" charset="0"/>
              </a:rPr>
            </a:br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Reading your support tickets &amp; recommending action</a:t>
            </a:r>
            <a:br>
              <a:rPr lang="en-GB" sz="5330" dirty="0">
                <a:latin typeface="IBM Plex Sans Light" panose="020B0403050203000203" pitchFamily="34" charset="0"/>
              </a:rPr>
            </a:br>
            <a:br>
              <a:rPr lang="en-GB" sz="2400" dirty="0">
                <a:latin typeface="IBM Plex Sans Light" panose="020B0403050203000203" pitchFamily="34" charset="0"/>
              </a:rPr>
            </a:br>
            <a:r>
              <a:rPr lang="en-GB" sz="5330" dirty="0">
                <a:latin typeface="IBM Plex Sans Light" panose="020B0403050203000203" pitchFamily="34" charset="0"/>
              </a:rPr>
              <a:t>Recommending optimisation &amp; asking your permission to optimise </a:t>
            </a:r>
          </a:p>
        </p:txBody>
      </p:sp>
    </p:spTree>
    <p:extLst>
      <p:ext uri="{BB962C8B-B14F-4D97-AF65-F5344CB8AC3E}">
        <p14:creationId xmlns:p14="http://schemas.microsoft.com/office/powerpoint/2010/main" val="393857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639CF-F5BA-C055-95DB-AA88855E8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D96652-E87D-2A08-8E3E-699B5D0A198A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B9672-189E-0654-68C5-69831E86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9822223" cy="1553159"/>
          </a:xfrm>
        </p:spPr>
        <p:txBody>
          <a:bodyPr anchor="t">
            <a:noAutofit/>
          </a:bodyPr>
          <a:lstStyle/>
          <a:p>
            <a:r>
              <a:rPr lang="en-GB" sz="13800" dirty="0">
                <a:latin typeface="IBM Plex Sans Light" panose="020B0403050203000203" pitchFamily="34" charset="0"/>
              </a:rPr>
              <a:t>The </a:t>
            </a:r>
            <a:r>
              <a:rPr lang="en-GB" sz="13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Future </a:t>
            </a:r>
            <a:r>
              <a:rPr lang="en-GB" sz="13800" dirty="0">
                <a:latin typeface="IBM Plex Sans Light" panose="020B0403050203000203" pitchFamily="34" charset="0"/>
              </a:rPr>
              <a:t>is here…</a:t>
            </a:r>
          </a:p>
        </p:txBody>
      </p:sp>
    </p:spTree>
    <p:extLst>
      <p:ext uri="{BB962C8B-B14F-4D97-AF65-F5344CB8AC3E}">
        <p14:creationId xmlns:p14="http://schemas.microsoft.com/office/powerpoint/2010/main" val="3643143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356BB-C7D1-322A-852D-AB43BB96F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9436D-A419-6444-D37B-8FDFC3BA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4" y="69947"/>
            <a:ext cx="10515600" cy="1325563"/>
          </a:xfrm>
        </p:spPr>
        <p:txBody>
          <a:bodyPr>
            <a:norm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The </a:t>
            </a:r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Future </a:t>
            </a:r>
            <a:r>
              <a:rPr lang="en-GB" sz="5330" dirty="0">
                <a:latin typeface="IBM Plex Sans Light" panose="020B0403050203000203" pitchFamily="34" charset="0"/>
              </a:rPr>
              <a:t>is here..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112C6-A072-5607-4CBE-6BF184D96CF4}"/>
              </a:ext>
            </a:extLst>
          </p:cNvPr>
          <p:cNvSpPr txBox="1"/>
          <p:nvPr/>
        </p:nvSpPr>
        <p:spPr>
          <a:xfrm>
            <a:off x="1201070" y="1435851"/>
            <a:ext cx="978985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IBM Plex Sans" panose="020B0503050203000203" pitchFamily="34" charset="0"/>
              </a:rPr>
              <a:t>FlashSystem grid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Single pane of glass overview &amp;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Non-disruptive mobility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Ultimate optimisation</a:t>
            </a:r>
          </a:p>
          <a:p>
            <a:endParaRPr lang="en-GB" sz="3200" dirty="0">
              <a:solidFill>
                <a:srgbClr val="0E5FFA"/>
              </a:solidFill>
              <a:latin typeface="IBM Plex Sans" panose="020B0503050203000203" pitchFamily="34" charset="0"/>
            </a:endParaRPr>
          </a:p>
          <a:p>
            <a:r>
              <a:rPr lang="en-GB" sz="3200" dirty="0" err="1">
                <a:latin typeface="IBM Plex Sans" panose="020B0503050203000203" pitchFamily="34" charset="0"/>
              </a:rPr>
              <a:t>FlashSystem.ai</a:t>
            </a:r>
            <a:r>
              <a:rPr lang="en-GB" sz="3200" dirty="0">
                <a:latin typeface="IBM Plex Sans" panose="020B0503050203000203" pitchFamily="34" charset="0"/>
              </a:rPr>
              <a:t>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Routine &amp; Mundane task automation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Performance &amp; Capacity optimisation suggestions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Human supervised automatic task execution</a:t>
            </a:r>
          </a:p>
          <a:p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9605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0B8FF-68C6-973A-E08C-9E19BFF6C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3E35D8-AB38-0039-9DB8-147D0391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4" y="699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The </a:t>
            </a:r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Future</a:t>
            </a:r>
            <a:r>
              <a:rPr lang="en-GB" sz="5330" dirty="0">
                <a:latin typeface="IBM Plex Sans Light" panose="020B0403050203000203" pitchFamily="34" charset="0"/>
              </a:rPr>
              <a:t> delivers real outcomes…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F7F81-45E5-E6F8-C01D-FD56B9DD884A}"/>
              </a:ext>
            </a:extLst>
          </p:cNvPr>
          <p:cNvSpPr txBox="1"/>
          <p:nvPr/>
        </p:nvSpPr>
        <p:spPr>
          <a:xfrm>
            <a:off x="965037" y="1181668"/>
            <a:ext cx="109909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BM Plex Sans" panose="020B0503050203000203" pitchFamily="34" charset="0"/>
              </a:rPr>
              <a:t>FlashSystem grid: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Easier to manage systems – </a:t>
            </a:r>
            <a:r>
              <a:rPr lang="en-GB" sz="3200" i="1" dirty="0">
                <a:solidFill>
                  <a:srgbClr val="0E5FFA"/>
                </a:solidFill>
                <a:latin typeface="IBM Plex Sans" panose="020B0503050203000203" pitchFamily="34" charset="0"/>
              </a:rPr>
              <a:t>freeing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Higher performance levels – </a:t>
            </a:r>
            <a:r>
              <a:rPr lang="en-GB" sz="3200" i="1" dirty="0">
                <a:solidFill>
                  <a:srgbClr val="0E5FFA"/>
                </a:solidFill>
                <a:latin typeface="IBM Plex Sans" panose="020B0503050203000203" pitchFamily="34" charset="0"/>
              </a:rPr>
              <a:t>for ALL workloads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Fewer physical arrays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Saving Capital Cost &amp; Operational Space, Power, Staffing &amp; cooling costs</a:t>
            </a:r>
          </a:p>
          <a:p>
            <a:endParaRPr lang="en-GB" sz="2000" dirty="0">
              <a:solidFill>
                <a:srgbClr val="0E5FFA"/>
              </a:solidFill>
              <a:latin typeface="IBM Plex Sans" panose="020B0503050203000203" pitchFamily="34" charset="0"/>
            </a:endParaRPr>
          </a:p>
          <a:p>
            <a:r>
              <a:rPr lang="en-GB" sz="3200" dirty="0" err="1">
                <a:latin typeface="IBM Plex Sans" panose="020B0503050203000203" pitchFamily="34" charset="0"/>
              </a:rPr>
              <a:t>FlashSystem.ai</a:t>
            </a:r>
            <a:r>
              <a:rPr lang="en-GB" sz="3200" dirty="0">
                <a:latin typeface="IBM Plex Sans" panose="020B0503050203000203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The engine of optimisation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Removing manual work – </a:t>
            </a:r>
            <a:r>
              <a:rPr lang="en-GB" sz="3200" i="1" dirty="0">
                <a:solidFill>
                  <a:srgbClr val="0E5FFA"/>
                </a:solidFill>
                <a:latin typeface="IBM Plex Sans" panose="020B0503050203000203" pitchFamily="34" charset="0"/>
              </a:rPr>
              <a:t>freeing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Removing risk of human error </a:t>
            </a:r>
          </a:p>
          <a:p>
            <a:r>
              <a:rPr lang="en-GB" sz="3200" dirty="0">
                <a:solidFill>
                  <a:srgbClr val="0E5FFA"/>
                </a:solidFill>
                <a:latin typeface="IBM Plex Sans" panose="020B050305020300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8211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B79E-B053-FE00-69D2-ED2E7DBC3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D11B-7449-9F08-F1BA-4A04F2EF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8000" dirty="0">
                <a:latin typeface="IBM Plex Sans Light" panose="020B0403050203000203" pitchFamily="34" charset="0"/>
              </a:rPr>
              <a:t>Dave’s story will be </a:t>
            </a:r>
            <a:r>
              <a:rPr lang="en-GB" sz="8000" dirty="0">
                <a:solidFill>
                  <a:srgbClr val="0E5FFA"/>
                </a:solidFill>
                <a:latin typeface="IBM Plex Sans Light" panose="020B0403050203000203" pitchFamily="34" charset="0"/>
              </a:rPr>
              <a:t>different…</a:t>
            </a:r>
          </a:p>
        </p:txBody>
      </p:sp>
    </p:spTree>
    <p:extLst>
      <p:ext uri="{BB962C8B-B14F-4D97-AF65-F5344CB8AC3E}">
        <p14:creationId xmlns:p14="http://schemas.microsoft.com/office/powerpoint/2010/main" val="2586784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210F1-E007-A428-72F1-BDEA4D3C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E0F1E6-A24A-42E1-7694-8377606FD88B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AC50671-2AF4-366D-1D5A-0C40DD940E60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IBM FlashSystem grid removed 47% of storage arrays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2B5ED08-CE3C-FD04-AB0B-BE5CFDBEE0FF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A32F4-3806-3220-25FF-858551DE61B5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47%</a:t>
            </a:r>
            <a:endParaRPr lang="en-GB" sz="4000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113AB-2222-F185-009B-9D0A1697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ABF18-0186-0745-AB50-31C590E2E1BD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C3BB77-FA55-ABAA-63E3-EA026C437EA5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IBM FlashSystem grid saved €€€ in Power, Cooling &amp; Space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E3821C-F854-5F6A-D388-79103DA14101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6D152-4630-DCEE-B8C8-FAD5FDE7DFB7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€€€</a:t>
            </a:r>
            <a:endParaRPr lang="en-GB" sz="4000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3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C0ADA-4230-2F62-F995-8E79BB1C2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E1DA10-C603-3E2E-0FB6-D154745FCFEA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B2CDB68-BF61-ACCF-1B3B-F105BE78CCA8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IBM FlashSystem grid saved €€€ in maintenance costs for old Arrays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DA9E3D3-196E-06B0-68F9-4B6D20755A34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C510B-D02D-0FA7-CB34-823D6B06F89E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€€€</a:t>
            </a:r>
            <a:endParaRPr lang="en-GB" sz="4000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99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3337F-8294-8F81-8285-D9AEE336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7DBEBA-6AD5-7F95-8399-340203969BA1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455944-40BB-0012-E884-1FD3239252FC}"/>
              </a:ext>
            </a:extLst>
          </p:cNvPr>
          <p:cNvSpPr/>
          <p:nvPr/>
        </p:nvSpPr>
        <p:spPr bwMode="auto">
          <a:xfrm>
            <a:off x="6809806" y="2021630"/>
            <a:ext cx="4969818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Improved workload Performance across the grid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D6CF09F-8B3F-4986-ACD3-5A2E648C12B4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A78F-A6C5-130F-19CD-331ACC512121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28%</a:t>
            </a:r>
            <a:endParaRPr lang="en-GB" sz="4000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88989-9F02-46E1-C67E-931C2166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84BB85-5FAF-8380-977B-835A48CE16C6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8D04AE-EE6F-9D7F-79E9-470FED9D2F43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Saving in manual system administration effort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068040E-93AE-CB50-47D4-E3689892EB56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BA1B7D-1512-5068-0E0F-ECC709E88D3A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90%</a:t>
            </a:r>
            <a:endParaRPr lang="en-GB" sz="4000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1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40C27-C9F9-5190-1719-55645CAA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8B944-FBC5-AE34-22C9-A3246C185BFE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9F477-984E-664A-5A36-A3517504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“They want us to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lower costs…</a:t>
            </a: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9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E81E3-D561-35FB-54DE-17AC9AE6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21D964-1077-1A25-CF48-51686C846524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0BB2BFC-9578-3951-1DB0-4828E0136C71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Two FTE administrators refocussed from mundane admin tasks to Strategic Projects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19ABC8-10C0-2134-4528-A56BBAD83804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6ECB2-3C5F-5776-A659-7E27C14BB560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2</a:t>
            </a:r>
            <a:r>
              <a:rPr lang="en-GB" sz="5400" dirty="0">
                <a:solidFill>
                  <a:srgbClr val="000000"/>
                </a:solidFill>
                <a:latin typeface="IBM Plex Sans Light" panose="020B0403050203000203" pitchFamily="34" charset="0"/>
              </a:rPr>
              <a:t>headcount</a:t>
            </a:r>
            <a:endParaRPr lang="en-GB" sz="4000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8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9DD3B-A79A-F7A8-3750-6A63D04A8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DD5C81-6D18-082D-20F1-2376B16219B3}"/>
              </a:ext>
            </a:extLst>
          </p:cNvPr>
          <p:cNvSpPr/>
          <p:nvPr/>
        </p:nvSpPr>
        <p:spPr bwMode="auto">
          <a:xfrm>
            <a:off x="-3396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3CCA424-10D5-E35F-AD96-627C6D4C9C42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System availability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3D5603-CC95-5DC1-9CE5-BA3892E423DF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013CF-19D1-905E-0C5D-202710A251FE}"/>
              </a:ext>
            </a:extLst>
          </p:cNvPr>
          <p:cNvSpPr/>
          <p:nvPr/>
        </p:nvSpPr>
        <p:spPr bwMode="auto">
          <a:xfrm>
            <a:off x="566190" y="2021630"/>
            <a:ext cx="6064280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800" dirty="0">
                <a:solidFill>
                  <a:srgbClr val="000000"/>
                </a:solidFill>
                <a:latin typeface="IBM Plex Sans Light" panose="020B0403050203000203" pitchFamily="34" charset="0"/>
              </a:rPr>
              <a:t>100%</a:t>
            </a:r>
            <a:endParaRPr lang="en-GB" sz="3600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61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B9F08-6569-F5A1-96CB-0D2AA03E6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4734-E8D4-6A33-738D-B9F4D565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11247509" cy="1553159"/>
          </a:xfrm>
        </p:spPr>
        <p:txBody>
          <a:bodyPr anchor="t">
            <a:noAutofit/>
          </a:bodyPr>
          <a:lstStyle/>
          <a:p>
            <a:r>
              <a:rPr lang="en-GB" sz="8000" dirty="0">
                <a:latin typeface="IBM Plex Sans Light" panose="020B0403050203000203" pitchFamily="34" charset="0"/>
              </a:rPr>
              <a:t>Now, Dave is a</a:t>
            </a:r>
          </a:p>
        </p:txBody>
      </p:sp>
    </p:spTree>
    <p:extLst>
      <p:ext uri="{BB962C8B-B14F-4D97-AF65-F5344CB8AC3E}">
        <p14:creationId xmlns:p14="http://schemas.microsoft.com/office/powerpoint/2010/main" val="1919011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F10B4-6F52-6353-1782-618B096E2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7D1C-95D0-189B-0112-A91186CD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11247509" cy="1553159"/>
          </a:xfrm>
        </p:spPr>
        <p:txBody>
          <a:bodyPr anchor="t">
            <a:noAutofit/>
          </a:bodyPr>
          <a:lstStyle/>
          <a:p>
            <a:r>
              <a:rPr lang="en-GB" sz="8000" dirty="0">
                <a:latin typeface="IBM Plex Sans Light" panose="020B0403050203000203" pitchFamily="34" charset="0"/>
              </a:rPr>
              <a:t>Now, Dave is 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36BD7B-2C57-1320-745F-878A9E4AC919}"/>
              </a:ext>
            </a:extLst>
          </p:cNvPr>
          <p:cNvSpPr txBox="1">
            <a:spLocks/>
          </p:cNvSpPr>
          <p:nvPr/>
        </p:nvSpPr>
        <p:spPr>
          <a:xfrm>
            <a:off x="2907106" y="2161767"/>
            <a:ext cx="7106689" cy="155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600" dirty="0">
                <a:solidFill>
                  <a:srgbClr val="0E5FFA"/>
                </a:solidFill>
                <a:latin typeface="IBM Plex Sans Light" panose="020B0403050203000203" pitchFamily="34" charset="0"/>
              </a:rPr>
              <a:t>YES</a:t>
            </a:r>
            <a:r>
              <a:rPr lang="en-GB" sz="8000" dirty="0">
                <a:solidFill>
                  <a:srgbClr val="0E5FFA"/>
                </a:solidFill>
                <a:latin typeface="IBM Plex Sans Light" panose="020B0403050203000203" pitchFamily="34" charset="0"/>
              </a:rPr>
              <a:t> </a:t>
            </a:r>
            <a:r>
              <a:rPr lang="en-GB" sz="8000" dirty="0">
                <a:latin typeface="IBM Plex Sans Light" panose="020B0403050203000203" pitchFamily="34" charset="0"/>
              </a:rPr>
              <a:t>man</a:t>
            </a:r>
          </a:p>
        </p:txBody>
      </p:sp>
    </p:spTree>
    <p:extLst>
      <p:ext uri="{BB962C8B-B14F-4D97-AF65-F5344CB8AC3E}">
        <p14:creationId xmlns:p14="http://schemas.microsoft.com/office/powerpoint/2010/main" val="328225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AED29-B043-9937-98A3-22E55A7F0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5522D4-FFE9-50F9-9BA9-EB693C2A7787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E8E53-A19D-B03E-823F-3303720D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32" y="270042"/>
            <a:ext cx="8008366" cy="927945"/>
          </a:xfrm>
        </p:spPr>
        <p:txBody>
          <a:bodyPr anchor="t">
            <a:noAutofit/>
          </a:bodyPr>
          <a:lstStyle/>
          <a:p>
            <a:r>
              <a:rPr lang="en-GB" sz="9600" dirty="0">
                <a:latin typeface="IBM Plex Sans Light" panose="020B0403050203000203" pitchFamily="34" charset="0"/>
              </a:rPr>
              <a:t>The future of storage is </a:t>
            </a:r>
            <a:br>
              <a:rPr lang="en-GB" sz="9600" dirty="0">
                <a:latin typeface="IBM Plex Sans Light" panose="020B0403050203000203" pitchFamily="34" charset="0"/>
              </a:rPr>
            </a:br>
            <a:r>
              <a:rPr lang="en-GB" sz="9600" dirty="0">
                <a:solidFill>
                  <a:srgbClr val="0E5FFA"/>
                </a:solidFill>
                <a:latin typeface="IBM Plex Sans Light" panose="020B0403050203000203" pitchFamily="34" charset="0"/>
              </a:rPr>
              <a:t>IBM FlashSystem</a:t>
            </a:r>
          </a:p>
        </p:txBody>
      </p:sp>
    </p:spTree>
    <p:extLst>
      <p:ext uri="{BB962C8B-B14F-4D97-AF65-F5344CB8AC3E}">
        <p14:creationId xmlns:p14="http://schemas.microsoft.com/office/powerpoint/2010/main" val="1096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3E31C-88FB-CA44-6438-BC294F00D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9317EB-8B87-D022-076F-A8C3CB378364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453CE-B150-2595-0139-5C317B6B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5" y="2964664"/>
            <a:ext cx="4694020" cy="927945"/>
          </a:xfrm>
        </p:spPr>
        <p:txBody>
          <a:bodyPr>
            <a:noAutofit/>
          </a:bodyPr>
          <a:lstStyle/>
          <a:p>
            <a:pPr algn="ctr"/>
            <a:r>
              <a:rPr lang="en-GB" sz="8800" dirty="0">
                <a:solidFill>
                  <a:srgbClr val="0E5FFB"/>
                </a:solidFill>
                <a:latin typeface="IBM Plex Sans Light" panose="020B0403050203000203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7F460-61AA-3E11-5AA2-6C790CFAB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427" y="2147323"/>
            <a:ext cx="3924300" cy="398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1AF90-A869-5D78-2A38-51AB2608019E}"/>
              </a:ext>
            </a:extLst>
          </p:cNvPr>
          <p:cNvSpPr txBox="1"/>
          <p:nvPr/>
        </p:nvSpPr>
        <p:spPr>
          <a:xfrm>
            <a:off x="7289427" y="860791"/>
            <a:ext cx="3737161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621">
              <a:spcBef>
                <a:spcPts val="80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IBM Plex Sans Light" panose="020B0403050203000203" pitchFamily="34" charset="0"/>
              </a:rPr>
              <a:t>Neil McGovern</a:t>
            </a:r>
          </a:p>
          <a:p>
            <a:pPr defTabSz="914621">
              <a:spcBef>
                <a:spcPts val="800"/>
              </a:spcBef>
              <a:defRPr/>
            </a:pPr>
            <a:r>
              <a:rPr lang="en-GB" dirty="0" err="1">
                <a:solidFill>
                  <a:prstClr val="black"/>
                </a:solidFill>
                <a:latin typeface="IBM Plex Sans Light" panose="020B0403050203000203" pitchFamily="34" charset="0"/>
              </a:rPr>
              <a:t>neil_mcgovern@uk.ibm.com</a:t>
            </a:r>
            <a:endParaRPr lang="en-GB" sz="1800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IBM Plex Sans Light" panose="020B0403050203000203" pitchFamily="34" charset="0"/>
              </a:rPr>
              <a:t>IBM FlashSystem Sales Leader</a:t>
            </a:r>
          </a:p>
        </p:txBody>
      </p:sp>
    </p:spTree>
    <p:extLst>
      <p:ext uri="{BB962C8B-B14F-4D97-AF65-F5344CB8AC3E}">
        <p14:creationId xmlns:p14="http://schemas.microsoft.com/office/powerpoint/2010/main" val="857114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B2CEB-8907-583A-5B1B-963C0BF80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2FA043-3769-B23E-38EF-222B83E705C2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6B1CA-574C-EDE7-33C8-D5033A64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“They want us to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lower costs…</a:t>
            </a: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2F645-440E-143F-42C9-7AD7DC4BE446}"/>
              </a:ext>
            </a:extLst>
          </p:cNvPr>
          <p:cNvSpPr txBox="1"/>
          <p:nvPr/>
        </p:nvSpPr>
        <p:spPr>
          <a:xfrm>
            <a:off x="9913776" y="1742020"/>
            <a:ext cx="723122" cy="91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”</a:t>
            </a:r>
            <a:endParaRPr lang="en-GB" sz="533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D8A8F-7B5A-E4DF-9081-6B30E7FEEA93}"/>
              </a:ext>
            </a:extLst>
          </p:cNvPr>
          <p:cNvSpPr txBox="1"/>
          <p:nvPr/>
        </p:nvSpPr>
        <p:spPr>
          <a:xfrm>
            <a:off x="6619169" y="511684"/>
            <a:ext cx="5447490" cy="337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I have to say</a:t>
            </a:r>
          </a:p>
          <a:p>
            <a:endParaRPr lang="en-GB" sz="5330" dirty="0">
              <a:latin typeface="IBM Plex Sans Light" panose="020B0403050203000203" pitchFamily="34" charset="0"/>
            </a:endParaRPr>
          </a:p>
          <a:p>
            <a:endParaRPr lang="en-GB" sz="5330" dirty="0">
              <a:latin typeface="IBM Plex Sans Light" panose="020B0403050203000203" pitchFamily="34" charset="0"/>
            </a:endParaRPr>
          </a:p>
          <a:p>
            <a:endParaRPr lang="en-GB" sz="5330" dirty="0">
              <a:latin typeface="IBM Plex Sans Light" panose="020B040305020300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8C84D-7013-645D-D237-928EECFD667D}"/>
              </a:ext>
            </a:extLst>
          </p:cNvPr>
          <p:cNvSpPr txBox="1"/>
          <p:nvPr/>
        </p:nvSpPr>
        <p:spPr>
          <a:xfrm>
            <a:off x="7517995" y="1486857"/>
            <a:ext cx="364983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latin typeface="IBM Plex Sans Light" panose="020B0403050203000203" pitchFamily="34" charset="0"/>
              </a:rPr>
              <a:t>NO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82527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4E311-A1C3-7E2C-2499-ECFC691E0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FA39CB-44EF-EE3F-B9D5-70AA2AE2AECD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E7480-72D6-7320-C862-C4853895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“The answer is always…</a:t>
            </a: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8EE2E-2802-43EC-9651-96287DF6E746}"/>
              </a:ext>
            </a:extLst>
          </p:cNvPr>
          <p:cNvSpPr txBox="1"/>
          <p:nvPr/>
        </p:nvSpPr>
        <p:spPr>
          <a:xfrm>
            <a:off x="1582798" y="2320641"/>
            <a:ext cx="44924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latin typeface="IBM Plex Sans Light" panose="020B0403050203000203" pitchFamily="34" charset="0"/>
              </a:rPr>
              <a:t>NO</a:t>
            </a:r>
            <a:endParaRPr lang="en-GB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DE300-80C6-C7A3-F518-8BCFC86C411A}"/>
              </a:ext>
            </a:extLst>
          </p:cNvPr>
          <p:cNvSpPr txBox="1"/>
          <p:nvPr/>
        </p:nvSpPr>
        <p:spPr>
          <a:xfrm>
            <a:off x="3960845" y="2516078"/>
            <a:ext cx="723122" cy="91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”</a:t>
            </a:r>
            <a:endParaRPr lang="en-GB" sz="5330" dirty="0"/>
          </a:p>
        </p:txBody>
      </p:sp>
    </p:spTree>
    <p:extLst>
      <p:ext uri="{BB962C8B-B14F-4D97-AF65-F5344CB8AC3E}">
        <p14:creationId xmlns:p14="http://schemas.microsoft.com/office/powerpoint/2010/main" val="1727200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36BBE-3F8E-F959-D0A3-BAFD081E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3D4283-C8F1-B4AD-2953-E67FF3E3128A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4A687-659D-EC1B-30EA-DDC584DC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“The answer is always…</a:t>
            </a: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884E62-70C5-43D9-D86F-ED52BC341BCB}"/>
              </a:ext>
            </a:extLst>
          </p:cNvPr>
          <p:cNvSpPr txBox="1">
            <a:spLocks/>
          </p:cNvSpPr>
          <p:nvPr/>
        </p:nvSpPr>
        <p:spPr>
          <a:xfrm>
            <a:off x="6303793" y="2476976"/>
            <a:ext cx="6118666" cy="155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“Why?”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6D75C-47C3-260B-CEB0-661F6AE75065}"/>
              </a:ext>
            </a:extLst>
          </p:cNvPr>
          <p:cNvSpPr txBox="1"/>
          <p:nvPr/>
        </p:nvSpPr>
        <p:spPr>
          <a:xfrm>
            <a:off x="1582798" y="2320641"/>
            <a:ext cx="44924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latin typeface="IBM Plex Sans Light" panose="020B0403050203000203" pitchFamily="34" charset="0"/>
              </a:rPr>
              <a:t>NO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2802C-9A9C-4A19-D17F-9C350BC668A6}"/>
              </a:ext>
            </a:extLst>
          </p:cNvPr>
          <p:cNvSpPr txBox="1"/>
          <p:nvPr/>
        </p:nvSpPr>
        <p:spPr>
          <a:xfrm>
            <a:off x="3960845" y="2516078"/>
            <a:ext cx="723122" cy="91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”</a:t>
            </a:r>
            <a:endParaRPr lang="en-GB" sz="5330" dirty="0"/>
          </a:p>
        </p:txBody>
      </p:sp>
    </p:spTree>
    <p:extLst>
      <p:ext uri="{BB962C8B-B14F-4D97-AF65-F5344CB8AC3E}">
        <p14:creationId xmlns:p14="http://schemas.microsoft.com/office/powerpoint/2010/main" val="1744466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AB472-83AE-D802-AB2D-4850A8F7A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8061-DF75-0B95-CDB9-9FC16BC4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" y="171830"/>
            <a:ext cx="7958138" cy="927945"/>
          </a:xfrm>
        </p:spPr>
        <p:txBody>
          <a:bodyPr anchor="t">
            <a:noAutofit/>
          </a:bodyPr>
          <a:lstStyle/>
          <a:p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Dave </a:t>
            </a:r>
            <a:r>
              <a:rPr lang="en-GB" sz="8800" dirty="0">
                <a:latin typeface="IBM Plex Sans Light" panose="020B0403050203000203" pitchFamily="34" charset="0"/>
              </a:rPr>
              <a:t>is an IT infrastructure manager at a large company…</a:t>
            </a:r>
          </a:p>
        </p:txBody>
      </p:sp>
    </p:spTree>
    <p:extLst>
      <p:ext uri="{BB962C8B-B14F-4D97-AF65-F5344CB8AC3E}">
        <p14:creationId xmlns:p14="http://schemas.microsoft.com/office/powerpoint/2010/main" val="1299530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FE42D-E16E-C0E3-17BD-2D2F02B15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7D6A2A-2041-2D4F-5E22-1A6644C60FEC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4EC66-63AA-C612-93BD-9339B098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“I am battling to keep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the lights on…</a:t>
            </a:r>
          </a:p>
        </p:txBody>
      </p:sp>
    </p:spTree>
    <p:extLst>
      <p:ext uri="{BB962C8B-B14F-4D97-AF65-F5344CB8AC3E}">
        <p14:creationId xmlns:p14="http://schemas.microsoft.com/office/powerpoint/2010/main" val="1361714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C62DD-14E6-D5B2-3B37-0CF85AA1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98E1DF-88F1-DF3A-551D-A670CA94500F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827F3-10BC-C71E-A081-E5601785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I’ve got multiple arrays, from multiple vendors, with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multiple management consoles…</a:t>
            </a:r>
          </a:p>
        </p:txBody>
      </p:sp>
    </p:spTree>
    <p:extLst>
      <p:ext uri="{BB962C8B-B14F-4D97-AF65-F5344CB8AC3E}">
        <p14:creationId xmlns:p14="http://schemas.microsoft.com/office/powerpoint/2010/main" val="2858508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52552-9330-7860-5DF5-25064330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4E8C85-7172-51ED-F3F6-635E593E4629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AE7F1-7E8E-BADC-7409-BA05AD52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I’ve got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narrow maintenance windows</a:t>
            </a:r>
            <a:r>
              <a:rPr lang="en-GB" sz="5333" dirty="0">
                <a:latin typeface="IBM Plex Sans Light" panose="020B0403050203000203" pitchFamily="34" charset="0"/>
              </a:rPr>
              <a:t>, and have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scarce skilled staff, </a:t>
            </a:r>
            <a:r>
              <a:rPr lang="en-GB" sz="5333" dirty="0">
                <a:latin typeface="IBM Plex Sans Light" panose="020B0403050203000203" pitchFamily="34" charset="0"/>
              </a:rPr>
              <a:t>manually holding it all together…</a:t>
            </a:r>
          </a:p>
        </p:txBody>
      </p:sp>
    </p:spTree>
    <p:extLst>
      <p:ext uri="{BB962C8B-B14F-4D97-AF65-F5344CB8AC3E}">
        <p14:creationId xmlns:p14="http://schemas.microsoft.com/office/powerpoint/2010/main" val="225582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A360A-55CA-6F9B-D66B-1E0A374B3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251020-E887-D9CB-2F0A-ACFB8113EBF5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B947A-0464-CBAD-8749-1152FAE2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I’ve got workloads on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arrays at capacity </a:t>
            </a:r>
            <a:r>
              <a:rPr lang="en-GB" sz="5333" dirty="0">
                <a:latin typeface="IBM Plex Sans Light" panose="020B0403050203000203" pitchFamily="34" charset="0"/>
              </a:rPr>
              <a:t>&amp; we are doing manual deletes…</a:t>
            </a:r>
          </a:p>
        </p:txBody>
      </p:sp>
    </p:spTree>
    <p:extLst>
      <p:ext uri="{BB962C8B-B14F-4D97-AF65-F5344CB8AC3E}">
        <p14:creationId xmlns:p14="http://schemas.microsoft.com/office/powerpoint/2010/main" val="1646686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9981F-3C01-DC12-DF36-30CCA2A27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C804A3-18B1-922D-7AED-10735F293CFA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99BFF-C273-9FC7-B76F-76AB90CE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I’ve got some workloads on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old arrays </a:t>
            </a:r>
            <a:r>
              <a:rPr lang="en-GB" sz="5333" dirty="0">
                <a:latin typeface="IBM Plex Sans Light" panose="020B0403050203000203" pitchFamily="34" charset="0"/>
              </a:rPr>
              <a:t>with excess capacity, taking up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space</a:t>
            </a:r>
            <a:r>
              <a:rPr lang="en-GB" sz="5333" dirty="0">
                <a:latin typeface="IBM Plex Sans Light" panose="020B0403050203000203" pitchFamily="34" charset="0"/>
              </a:rPr>
              <a:t>, burning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electricity</a:t>
            </a:r>
            <a:r>
              <a:rPr lang="en-GB" sz="5333" dirty="0">
                <a:latin typeface="IBM Plex Sans Light" panose="020B0403050203000203" pitchFamily="34" charset="0"/>
              </a:rPr>
              <a:t> &amp; pumping out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heat…</a:t>
            </a:r>
          </a:p>
        </p:txBody>
      </p:sp>
    </p:spTree>
    <p:extLst>
      <p:ext uri="{BB962C8B-B14F-4D97-AF65-F5344CB8AC3E}">
        <p14:creationId xmlns:p14="http://schemas.microsoft.com/office/powerpoint/2010/main" val="4160646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DA56D-94F0-0229-FF2E-72BBC542A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9EE655-D4DE-4008-E3DA-D5E4331424B0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A824E-030A-9496-D23C-5F608CDC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I’ve got workloads with increasing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performance demands… </a:t>
            </a:r>
            <a:r>
              <a:rPr lang="en-GB" sz="5333" dirty="0">
                <a:latin typeface="IBM Plex Sans Light" panose="020B0403050203000203" pitchFamily="34" charset="0"/>
              </a:rPr>
              <a:t>and storage that can’t keep up…</a:t>
            </a:r>
          </a:p>
        </p:txBody>
      </p:sp>
    </p:spTree>
    <p:extLst>
      <p:ext uri="{BB962C8B-B14F-4D97-AF65-F5344CB8AC3E}">
        <p14:creationId xmlns:p14="http://schemas.microsoft.com/office/powerpoint/2010/main" val="2436544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409CD-BEF8-D039-DAC0-70FBBBC79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4E2F3D-BDD3-8B40-B6C1-5D2917B6658A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6311D-FE2C-EBC0-FF81-2FBE3D89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I’ve got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orphaned workloads</a:t>
            </a:r>
            <a:r>
              <a:rPr lang="en-GB" sz="5333" dirty="0">
                <a:latin typeface="IBM Plex Sans Light" panose="020B0403050203000203" pitchFamily="34" charset="0"/>
              </a:rPr>
              <a:t> stuck on old arrays costing me a fortune in </a:t>
            </a: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maintenance charges…</a:t>
            </a:r>
          </a:p>
        </p:txBody>
      </p:sp>
    </p:spTree>
    <p:extLst>
      <p:ext uri="{BB962C8B-B14F-4D97-AF65-F5344CB8AC3E}">
        <p14:creationId xmlns:p14="http://schemas.microsoft.com/office/powerpoint/2010/main" val="158463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61C68-4EC3-6E16-725D-B48695CC7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B6A7F1-B45A-1EE9-C5DB-8A0640F90987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DE697-937B-4889-1CA0-DF208269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564259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I have to say 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133F7-3FFB-2F1C-9849-F3393A1A11A9}"/>
              </a:ext>
            </a:extLst>
          </p:cNvPr>
          <p:cNvSpPr txBox="1"/>
          <p:nvPr/>
        </p:nvSpPr>
        <p:spPr>
          <a:xfrm>
            <a:off x="2457387" y="1026159"/>
            <a:ext cx="44924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NO</a:t>
            </a:r>
            <a:endParaRPr lang="en-GB" sz="2400" b="1" dirty="0">
              <a:solidFill>
                <a:srgbClr val="0E5F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0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AFDE9-0550-B01E-5A88-97F6D77D5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E1498D-5623-52A4-B04E-3B9DA8B4B43B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9A11F-52B8-255F-BAC5-AF8F670A1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564259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I have to say 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9C968-60E7-5CA8-C357-7716DECB6DD7}"/>
              </a:ext>
            </a:extLst>
          </p:cNvPr>
          <p:cNvSpPr txBox="1"/>
          <p:nvPr/>
        </p:nvSpPr>
        <p:spPr>
          <a:xfrm>
            <a:off x="2457387" y="1026159"/>
            <a:ext cx="44924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latin typeface="IBM Plex Sans Light" panose="020B0403050203000203" pitchFamily="34" charset="0"/>
              </a:rPr>
              <a:t>NO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E15C7-B024-206F-1DA3-7835987B1B00}"/>
              </a:ext>
            </a:extLst>
          </p:cNvPr>
          <p:cNvSpPr txBox="1"/>
          <p:nvPr/>
        </p:nvSpPr>
        <p:spPr>
          <a:xfrm>
            <a:off x="3312268" y="2869176"/>
            <a:ext cx="9288292" cy="173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because we are drowning…</a:t>
            </a:r>
            <a:b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endParaRPr lang="en-GB" sz="5330" dirty="0">
              <a:solidFill>
                <a:srgbClr val="0E5F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42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F928B-8250-0A3E-4BB1-A0512C311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C6E4BB-5F06-623D-DBDC-378BA8AD9B11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9A98E-4A81-4231-1231-93694F0D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564259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I have to say 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F84EE-96FE-A9B5-2169-3DF280344FC2}"/>
              </a:ext>
            </a:extLst>
          </p:cNvPr>
          <p:cNvSpPr txBox="1"/>
          <p:nvPr/>
        </p:nvSpPr>
        <p:spPr>
          <a:xfrm>
            <a:off x="2457387" y="1026159"/>
            <a:ext cx="44924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800" b="1" dirty="0">
                <a:latin typeface="IBM Plex Sans Light" panose="020B0403050203000203" pitchFamily="34" charset="0"/>
              </a:rPr>
              <a:t>NO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53786-8BB3-874B-FB56-BA6CCEB9CB18}"/>
              </a:ext>
            </a:extLst>
          </p:cNvPr>
          <p:cNvSpPr txBox="1"/>
          <p:nvPr/>
        </p:nvSpPr>
        <p:spPr>
          <a:xfrm>
            <a:off x="3312268" y="2869176"/>
            <a:ext cx="9288292" cy="173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330" dirty="0">
                <a:latin typeface="IBM Plex Sans Light" panose="020B0403050203000203" pitchFamily="34" charset="0"/>
              </a:rPr>
              <a:t>because we are drowning…</a:t>
            </a:r>
            <a:br>
              <a:rPr lang="en-GB" sz="5330" dirty="0">
                <a:latin typeface="IBM Plex Sans Light" panose="020B0403050203000203" pitchFamily="34" charset="0"/>
              </a:rPr>
            </a:br>
            <a:endParaRPr lang="en-GB" sz="533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39FFB-D52B-3F30-DD84-4D84CE9413C9}"/>
              </a:ext>
            </a:extLst>
          </p:cNvPr>
          <p:cNvSpPr txBox="1"/>
          <p:nvPr/>
        </p:nvSpPr>
        <p:spPr>
          <a:xfrm>
            <a:off x="1463474" y="3735567"/>
            <a:ext cx="10540458" cy="173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5330" dirty="0">
                <a:latin typeface="IBM Plex Sans Light" panose="020B0403050203000203" pitchFamily="34" charset="0"/>
              </a:rPr>
            </a:br>
            <a:r>
              <a:rPr lang="en-GB" sz="5330" dirty="0">
                <a:solidFill>
                  <a:srgbClr val="0E5FFA"/>
                </a:solidFill>
                <a:latin typeface="IBM Plex Sans Light" panose="020B0403050203000203" pitchFamily="34" charset="0"/>
              </a:rPr>
              <a:t>…That’s why they hate me!”</a:t>
            </a:r>
            <a:endParaRPr lang="en-GB" sz="5330" dirty="0">
              <a:solidFill>
                <a:srgbClr val="0E5F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30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DB795-7CC8-CA0E-2A23-C7B423192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A0DA74-086B-6257-64B3-FF05B8969610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B6F14-993A-5BAB-436C-830841F4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" y="171830"/>
            <a:ext cx="7299944" cy="927945"/>
          </a:xfrm>
        </p:spPr>
        <p:txBody>
          <a:bodyPr anchor="t">
            <a:noAutofit/>
          </a:bodyPr>
          <a:lstStyle/>
          <a:p>
            <a:r>
              <a:rPr lang="en-GB" sz="9600" dirty="0">
                <a:latin typeface="IBM Plex Sans Light" panose="020B0403050203000203" pitchFamily="34" charset="0"/>
              </a:rPr>
              <a:t>The last time I met him, </a:t>
            </a:r>
            <a:r>
              <a:rPr lang="en-GB" sz="9600" dirty="0">
                <a:solidFill>
                  <a:srgbClr val="0E5FFA"/>
                </a:solidFill>
                <a:latin typeface="IBM Plex Sans Light" panose="020B0403050203000203" pitchFamily="34" charset="0"/>
              </a:rPr>
              <a:t>he said…</a:t>
            </a:r>
          </a:p>
        </p:txBody>
      </p:sp>
    </p:spTree>
    <p:extLst>
      <p:ext uri="{BB962C8B-B14F-4D97-AF65-F5344CB8AC3E}">
        <p14:creationId xmlns:p14="http://schemas.microsoft.com/office/powerpoint/2010/main" val="199235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0542B-3A7E-DDBD-34D5-C699189B1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AB13-AA5E-B0AC-7073-0ECB2C44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9600" dirty="0">
                <a:latin typeface="IBM Plex Sans Light" panose="020B0403050203000203" pitchFamily="34" charset="0"/>
              </a:rPr>
              <a:t>How can we help </a:t>
            </a:r>
            <a:r>
              <a:rPr lang="en-GB" sz="9600" dirty="0">
                <a:solidFill>
                  <a:srgbClr val="0E5FFA"/>
                </a:solidFill>
                <a:latin typeface="IBM Plex Sans Light" panose="020B0403050203000203" pitchFamily="34" charset="0"/>
              </a:rPr>
              <a:t>Dave?</a:t>
            </a:r>
          </a:p>
        </p:txBody>
      </p:sp>
    </p:spTree>
    <p:extLst>
      <p:ext uri="{BB962C8B-B14F-4D97-AF65-F5344CB8AC3E}">
        <p14:creationId xmlns:p14="http://schemas.microsoft.com/office/powerpoint/2010/main" val="426163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022C0-7A1D-EE51-0DEA-6744DA1A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EF4A7E-A654-302C-CB27-A439034C44ED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2D562-B1CE-5898-DEA0-716A1763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0" y="148818"/>
            <a:ext cx="12212715" cy="1553159"/>
          </a:xfrm>
        </p:spPr>
        <p:txBody>
          <a:bodyPr anchor="t">
            <a:noAutofit/>
          </a:bodyPr>
          <a:lstStyle/>
          <a:p>
            <a:r>
              <a:rPr lang="en-GB" sz="9600" dirty="0">
                <a:solidFill>
                  <a:srgbClr val="0E5FFA"/>
                </a:solidFill>
                <a:latin typeface="IBM Plex Sans Light" panose="020B0403050203000203" pitchFamily="34" charset="0"/>
              </a:rPr>
              <a:t>To help, </a:t>
            </a:r>
            <a:br>
              <a:rPr lang="en-GB" sz="9600" dirty="0">
                <a:latin typeface="IBM Plex Sans Light" panose="020B0403050203000203" pitchFamily="34" charset="0"/>
              </a:rPr>
            </a:br>
            <a:r>
              <a:rPr lang="en-GB" sz="9600" dirty="0">
                <a:latin typeface="IBM Plex Sans Light" panose="020B0403050203000203" pitchFamily="34" charset="0"/>
              </a:rPr>
              <a:t>We need to understand… </a:t>
            </a:r>
            <a:br>
              <a:rPr lang="en-GB" sz="9600" dirty="0">
                <a:latin typeface="IBM Plex Sans Light" panose="020B0403050203000203" pitchFamily="34" charset="0"/>
              </a:rPr>
            </a:br>
            <a:r>
              <a:rPr lang="en-GB" sz="9600" dirty="0">
                <a:latin typeface="IBM Plex Sans Light" panose="020B0403050203000203" pitchFamily="34" charset="0"/>
              </a:rPr>
              <a:t>      </a:t>
            </a:r>
            <a:endParaRPr lang="en-GB" sz="9600" i="1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1B18D-8061-99E3-296F-F9887964B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95131-3507-FD23-8D16-4F1FB1726B33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A4CE3-A173-EDE6-B339-29EF4CFF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0" y="148818"/>
            <a:ext cx="12212715" cy="1553159"/>
          </a:xfrm>
        </p:spPr>
        <p:txBody>
          <a:bodyPr anchor="t">
            <a:noAutofit/>
          </a:bodyPr>
          <a:lstStyle/>
          <a:p>
            <a:r>
              <a:rPr lang="en-GB" sz="9600" dirty="0">
                <a:solidFill>
                  <a:srgbClr val="0E5FFA"/>
                </a:solidFill>
                <a:latin typeface="IBM Plex Sans Light" panose="020B0403050203000203" pitchFamily="34" charset="0"/>
              </a:rPr>
              <a:t>To help, </a:t>
            </a:r>
            <a:br>
              <a:rPr lang="en-GB" sz="9600" dirty="0">
                <a:latin typeface="IBM Plex Sans Light" panose="020B0403050203000203" pitchFamily="34" charset="0"/>
              </a:rPr>
            </a:br>
            <a:r>
              <a:rPr lang="en-GB" sz="9600" dirty="0">
                <a:latin typeface="IBM Plex Sans Light" panose="020B0403050203000203" pitchFamily="34" charset="0"/>
              </a:rPr>
              <a:t>We need to understand… </a:t>
            </a:r>
            <a:br>
              <a:rPr lang="en-GB" sz="9600" dirty="0">
                <a:latin typeface="IBM Plex Sans Light" panose="020B0403050203000203" pitchFamily="34" charset="0"/>
              </a:rPr>
            </a:br>
            <a:r>
              <a:rPr lang="en-GB" sz="9600" dirty="0">
                <a:latin typeface="IBM Plex Sans Light" panose="020B0403050203000203" pitchFamily="34" charset="0"/>
              </a:rPr>
              <a:t>      </a:t>
            </a:r>
            <a:endParaRPr lang="en-GB" sz="9600" i="1" dirty="0">
              <a:latin typeface="IBM Plex Sans Light" panose="020B040305020300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3E320-683D-F003-415F-226D1A644CE7}"/>
              </a:ext>
            </a:extLst>
          </p:cNvPr>
          <p:cNvSpPr txBox="1"/>
          <p:nvPr/>
        </p:nvSpPr>
        <p:spPr>
          <a:xfrm>
            <a:off x="37414" y="4471198"/>
            <a:ext cx="1206665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200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“How did we get here?”</a:t>
            </a:r>
            <a:endParaRPr lang="en-GB" sz="9200" dirty="0">
              <a:solidFill>
                <a:srgbClr val="0E5F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7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FFBEC-059A-438F-1E3D-CCD1A293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5CE6-D162-0ADD-7434-2A2D314E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6169951" cy="1553159"/>
          </a:xfrm>
        </p:spPr>
        <p:txBody>
          <a:bodyPr anchor="t">
            <a:noAutofit/>
          </a:bodyPr>
          <a:lstStyle/>
          <a:p>
            <a:r>
              <a:rPr lang="en-GB" sz="8000" dirty="0">
                <a:latin typeface="IBM Plex Sans Light" panose="020B0403050203000203" pitchFamily="34" charset="0"/>
              </a:rPr>
              <a:t>What causes this sprawl, wastage &amp; </a:t>
            </a:r>
            <a:r>
              <a:rPr lang="en-GB" sz="8000" dirty="0">
                <a:solidFill>
                  <a:srgbClr val="0E5FFA"/>
                </a:solidFill>
                <a:latin typeface="IBM Plex Sans Light" panose="020B0403050203000203" pitchFamily="34" charset="0"/>
              </a:rPr>
              <a:t>management nightmare?</a:t>
            </a:r>
          </a:p>
        </p:txBody>
      </p:sp>
    </p:spTree>
    <p:extLst>
      <p:ext uri="{BB962C8B-B14F-4D97-AF65-F5344CB8AC3E}">
        <p14:creationId xmlns:p14="http://schemas.microsoft.com/office/powerpoint/2010/main" val="2566817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8FF93-226D-52A4-D99F-F0CCE369D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D4E2DA-B3C2-6064-1394-F517B3ABF0FE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98590-9FC0-B671-A8C0-7D3099C8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9600" dirty="0">
                <a:latin typeface="IBM Plex Sans Light" panose="020B0403050203000203" pitchFamily="34" charset="0"/>
              </a:rPr>
              <a:t>There’s a single </a:t>
            </a:r>
            <a:r>
              <a:rPr lang="en-GB" sz="9600" dirty="0">
                <a:solidFill>
                  <a:srgbClr val="0E5FFA"/>
                </a:solidFill>
                <a:latin typeface="IBM Plex Sans Light" panose="020B0403050203000203" pitchFamily="34" charset="0"/>
              </a:rPr>
              <a:t>root cause…</a:t>
            </a:r>
          </a:p>
        </p:txBody>
      </p:sp>
    </p:spTree>
    <p:extLst>
      <p:ext uri="{BB962C8B-B14F-4D97-AF65-F5344CB8AC3E}">
        <p14:creationId xmlns:p14="http://schemas.microsoft.com/office/powerpoint/2010/main" val="325078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DA51C-5324-45A3-F33F-B7EFD2E3E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57C6-4242-A482-3636-1B71CF1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6468890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We all hate migrations…</a:t>
            </a:r>
          </a:p>
        </p:txBody>
      </p:sp>
    </p:spTree>
    <p:extLst>
      <p:ext uri="{BB962C8B-B14F-4D97-AF65-F5344CB8AC3E}">
        <p14:creationId xmlns:p14="http://schemas.microsoft.com/office/powerpoint/2010/main" val="388383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3CBB-07F1-912C-7239-C12F3828D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969CFC-EA19-D316-2487-5912266A1D5C}"/>
              </a:ext>
            </a:extLst>
          </p:cNvPr>
          <p:cNvSpPr/>
          <p:nvPr/>
        </p:nvSpPr>
        <p:spPr bwMode="auto">
          <a:xfrm>
            <a:off x="-20715" y="-363"/>
            <a:ext cx="6116716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3E944-016B-5E11-2CDA-C1DC85D2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We all hate migrations…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FB9CE-B866-56F6-733E-C7FF963CF893}"/>
              </a:ext>
            </a:extLst>
          </p:cNvPr>
          <p:cNvSpPr txBox="1"/>
          <p:nvPr/>
        </p:nvSpPr>
        <p:spPr>
          <a:xfrm>
            <a:off x="6690747" y="529245"/>
            <a:ext cx="5158198" cy="517051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defTabSz="914507"/>
            <a:r>
              <a:rPr lang="en-GB" sz="2699" b="1" dirty="0">
                <a:solidFill>
                  <a:srgbClr val="0E5FFA"/>
                </a:solidFill>
                <a:latin typeface="IBM Plex Sans Light"/>
              </a:rPr>
              <a:t>Migration Actions</a:t>
            </a:r>
            <a:endParaRPr lang="en-GB" sz="1600" dirty="0">
              <a:solidFill>
                <a:srgbClr val="000000"/>
              </a:solidFill>
              <a:latin typeface="IBM Plex Sans Light"/>
            </a:endParaRP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endParaRPr lang="en-GB" sz="1000" dirty="0">
              <a:solidFill>
                <a:srgbClr val="000000"/>
              </a:solidFill>
              <a:latin typeface="IBM Plex Sans Light"/>
            </a:endParaRP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Agree maintenance window with all application owners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Schedule skilled resource to be available (overnight, weekend)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Bring down applications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Stop connections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Stop DR replications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Move data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Remap network connections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Set up new configurations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Establish new DR replications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Reconfigure snapshot policies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Test &amp; Validate storage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Inform Application owners</a:t>
            </a:r>
          </a:p>
          <a:p>
            <a:pPr marL="371401" indent="-371401" defTabSz="914507">
              <a:spcBef>
                <a:spcPts val="300"/>
              </a:spcBef>
              <a:buFontTx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IBM Plex Sans Light"/>
              </a:rPr>
              <a:t>Application owner Validation tests</a:t>
            </a:r>
          </a:p>
          <a:p>
            <a:pPr marL="371401" indent="-371401" defTabSz="914507">
              <a:buFontTx/>
              <a:buAutoNum type="arabicPeriod"/>
            </a:pPr>
            <a:endParaRPr lang="en-GB" dirty="0">
              <a:solidFill>
                <a:srgbClr val="000000"/>
              </a:solidFill>
              <a:latin typeface="IBM Plex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A45F7-5627-BC86-9BBF-A21389480F2A}"/>
              </a:ext>
            </a:extLst>
          </p:cNvPr>
          <p:cNvSpPr txBox="1"/>
          <p:nvPr/>
        </p:nvSpPr>
        <p:spPr>
          <a:xfrm>
            <a:off x="7321446" y="5699763"/>
            <a:ext cx="3466649" cy="509499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algn="ctr" defTabSz="1218956">
              <a:spcBef>
                <a:spcPts val="1450"/>
              </a:spcBef>
              <a:buSzPct val="100000"/>
            </a:pPr>
            <a:r>
              <a:rPr lang="en-GB" kern="0" dirty="0">
                <a:solidFill>
                  <a:srgbClr val="FFFFFF"/>
                </a:solidFill>
                <a:latin typeface="IBM Plex Sans Light"/>
                <a:sym typeface="IBM Plex Sans Light"/>
              </a:rPr>
              <a:t>High Risk – Human Error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4E450-96C2-433A-1FBC-CA4BF8719BD3}"/>
              </a:ext>
            </a:extLst>
          </p:cNvPr>
          <p:cNvSpPr txBox="1"/>
          <p:nvPr/>
        </p:nvSpPr>
        <p:spPr>
          <a:xfrm>
            <a:off x="294734" y="1909450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8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Migrations are painful, work intensive, risky &amp; slow and requires huge amounts of co-ordination…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EFB2F2-FC8C-1D4D-5EBE-92F2A3E1F886}"/>
              </a:ext>
            </a:extLst>
          </p:cNvPr>
          <p:cNvSpPr txBox="1">
            <a:spLocks/>
          </p:cNvSpPr>
          <p:nvPr/>
        </p:nvSpPr>
        <p:spPr>
          <a:xfrm>
            <a:off x="125341" y="4146604"/>
            <a:ext cx="4862295" cy="155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dirty="0">
                <a:latin typeface="IBM Plex Sans Light" panose="020B0403050203000203" pitchFamily="34" charset="0"/>
              </a:rPr>
              <a:t>We avoid moving data at all costs…</a:t>
            </a:r>
          </a:p>
        </p:txBody>
      </p:sp>
    </p:spTree>
    <p:extLst>
      <p:ext uri="{BB962C8B-B14F-4D97-AF65-F5344CB8AC3E}">
        <p14:creationId xmlns:p14="http://schemas.microsoft.com/office/powerpoint/2010/main" val="4267115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9F669-288B-033C-76B2-F67BDA8E2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88BF8C-C3E3-6746-52F9-CCD166869525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F49E2-DD6B-E4C1-5D53-24BD93A7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So, when we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buy </a:t>
            </a:r>
            <a:r>
              <a:rPr lang="en-GB" sz="8800" dirty="0">
                <a:latin typeface="IBM Plex Sans Light" panose="020B0403050203000203" pitchFamily="34" charset="0"/>
              </a:rPr>
              <a:t>storage…</a:t>
            </a:r>
            <a:br>
              <a:rPr lang="en-GB" sz="8800" dirty="0">
                <a:latin typeface="IBM Plex Sans Light" panose="020B0403050203000203" pitchFamily="34" charset="0"/>
              </a:rPr>
            </a:br>
            <a:br>
              <a:rPr lang="en-GB" sz="8800" dirty="0">
                <a:latin typeface="IBM Plex Sans Light" panose="020B0403050203000203" pitchFamily="34" charset="0"/>
              </a:rPr>
            </a:br>
            <a:endParaRPr lang="en-GB" sz="88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8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B73DC-7B4B-5CE3-7577-F4DCD579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FEEA-3555-22A8-9D11-7CBB6C0F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We buy storage to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minimize migrations</a:t>
            </a:r>
            <a:b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8800" dirty="0">
                <a:latin typeface="IBM Plex Sans Light" panose="020B0403050203000203" pitchFamily="34" charset="0"/>
              </a:rPr>
            </a:br>
            <a:endParaRPr lang="en-GB" sz="88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79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7BC0C-DCA4-D31E-D063-303AE568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ABA2-4441-FB93-D9D3-B3497974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7172274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We buy storage to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“</a:t>
            </a:r>
            <a:r>
              <a:rPr lang="en-GB" sz="8800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leave alone” </a:t>
            </a:r>
            <a:r>
              <a:rPr lang="en-GB" sz="8800" dirty="0">
                <a:latin typeface="IBM Plex Sans Light" panose="020B0403050203000203" pitchFamily="34" charset="0"/>
              </a:rPr>
              <a:t>for 5 years</a:t>
            </a:r>
            <a:br>
              <a:rPr lang="en-GB" sz="8800" dirty="0">
                <a:latin typeface="IBM Plex Sans Light" panose="020B0403050203000203" pitchFamily="34" charset="0"/>
              </a:rPr>
            </a:br>
            <a:br>
              <a:rPr lang="en-GB" sz="8800" dirty="0">
                <a:latin typeface="IBM Plex Sans Light" panose="020B0403050203000203" pitchFamily="34" charset="0"/>
              </a:rPr>
            </a:br>
            <a:endParaRPr lang="en-GB" sz="88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5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B64AA-DF82-84B6-AD1D-F87B3911B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042ACE-3FD8-6099-BDA2-3BF229D90E2B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3163D-E3DD-CD57-4602-920EE847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“They hate me at work”</a:t>
            </a:r>
          </a:p>
        </p:txBody>
      </p:sp>
    </p:spTree>
    <p:extLst>
      <p:ext uri="{BB962C8B-B14F-4D97-AF65-F5344CB8AC3E}">
        <p14:creationId xmlns:p14="http://schemas.microsoft.com/office/powerpoint/2010/main" val="1820615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72169-586A-C27A-11FB-088F8E386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E74E68-8569-1DA6-DB5B-B5380B5F1992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6462239-A924-0BDC-A23B-FF79699FFE9E}"/>
              </a:ext>
            </a:extLst>
          </p:cNvPr>
          <p:cNvSpPr/>
          <p:nvPr/>
        </p:nvSpPr>
        <p:spPr bwMode="auto">
          <a:xfrm>
            <a:off x="481218" y="2021631"/>
            <a:ext cx="4501151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When we add a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workload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C0AADC6-2796-2B06-3ECF-DC6E8B130E97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pic>
        <p:nvPicPr>
          <p:cNvPr id="5" name="Graphic 12" descr="Graphic 12">
            <a:extLst>
              <a:ext uri="{FF2B5EF4-FFF2-40B4-BE49-F238E27FC236}">
                <a16:creationId xmlns:a16="http://schemas.microsoft.com/office/drawing/2014/main" id="{FF3EDEAC-9878-CA70-8599-B9E2C5B9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986" y="1980575"/>
            <a:ext cx="1167220" cy="11911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705038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F32A7-BD46-9738-C430-6E03DBB9A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2E5F-52FD-1354-A8E6-14AEF2A8E378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E7AD34-59C1-DC9B-CC67-551FC895076D}"/>
              </a:ext>
            </a:extLst>
          </p:cNvPr>
          <p:cNvSpPr/>
          <p:nvPr/>
        </p:nvSpPr>
        <p:spPr bwMode="auto">
          <a:xfrm>
            <a:off x="386873" y="2021631"/>
            <a:ext cx="4501151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The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workload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needs storage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A4D1DED-86C5-9B77-BEA0-5D8DDEC4EC8D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pic>
        <p:nvPicPr>
          <p:cNvPr id="5" name="Graphic 12" descr="Graphic 12">
            <a:extLst>
              <a:ext uri="{FF2B5EF4-FFF2-40B4-BE49-F238E27FC236}">
                <a16:creationId xmlns:a16="http://schemas.microsoft.com/office/drawing/2014/main" id="{A078D528-96DE-5D67-7028-CB77C89B0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986" y="1980575"/>
            <a:ext cx="1167220" cy="11911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Can 1">
            <a:extLst>
              <a:ext uri="{FF2B5EF4-FFF2-40B4-BE49-F238E27FC236}">
                <a16:creationId xmlns:a16="http://schemas.microsoft.com/office/drawing/2014/main" id="{9818C31E-731F-AEFF-1C48-041BF9B00551}"/>
              </a:ext>
            </a:extLst>
          </p:cNvPr>
          <p:cNvSpPr/>
          <p:nvPr/>
        </p:nvSpPr>
        <p:spPr bwMode="auto">
          <a:xfrm>
            <a:off x="8385442" y="4195991"/>
            <a:ext cx="982307" cy="197258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en-GB" sz="8800" dirty="0">
                <a:solidFill>
                  <a:srgbClr val="FFFFFF"/>
                </a:solidFill>
                <a:latin typeface="IBM Plex Sans Light"/>
              </a:rPr>
              <a:t>?</a:t>
            </a: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0F4C52-8AD6-637E-FEBF-7927E3ADCF75}"/>
              </a:ext>
            </a:extLst>
          </p:cNvPr>
          <p:cNvCxnSpPr>
            <a:cxnSpLocks/>
          </p:cNvCxnSpPr>
          <p:nvPr/>
        </p:nvCxnSpPr>
        <p:spPr bwMode="auto">
          <a:xfrm flipH="1">
            <a:off x="8869106" y="3183941"/>
            <a:ext cx="8765" cy="820281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5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E4C36-2FD1-B5C5-0E4F-94A2C5CE4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80F749-A8CA-18B9-86C0-ADDE97C7067E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31168D-F748-B46C-CC9C-2C9FEEA502E4}"/>
              </a:ext>
            </a:extLst>
          </p:cNvPr>
          <p:cNvSpPr/>
          <p:nvPr/>
        </p:nvSpPr>
        <p:spPr bwMode="auto">
          <a:xfrm>
            <a:off x="431977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We calculate what we need to migrate on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day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F62E40F-EA01-8EF5-C74B-5316D5202304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262EEE-1E9D-EE4A-9B04-7BD27C0DF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903803"/>
              </p:ext>
            </p:extLst>
          </p:nvPr>
        </p:nvGraphicFramePr>
        <p:xfrm>
          <a:off x="6096000" y="136524"/>
          <a:ext cx="5928360" cy="65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00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F7E10-C6D8-E5E8-4ACB-E839848B3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EA8B76-18AF-9A52-53F5-0C449884E588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1BDF89-A1F7-025D-851F-20F14A419086}"/>
              </a:ext>
            </a:extLst>
          </p:cNvPr>
          <p:cNvSpPr/>
          <p:nvPr/>
        </p:nvSpPr>
        <p:spPr bwMode="auto">
          <a:xfrm>
            <a:off x="431977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And our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stable capacity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over 5 years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19E94A4-DF4A-029A-4B02-3048DFB7278E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BAA1C0A-4B02-DD47-8892-97941F1F5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249212"/>
              </p:ext>
            </p:extLst>
          </p:nvPr>
        </p:nvGraphicFramePr>
        <p:xfrm>
          <a:off x="6081486" y="123825"/>
          <a:ext cx="5979885" cy="661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4491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D6C27-E1B0-5FC7-B0C8-7EC59E42D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1DDAFF-B751-D9EC-E026-7491462473EF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A4ABD1-06C7-1F4A-B3B1-F7D88935E9E4}"/>
              </a:ext>
            </a:extLst>
          </p:cNvPr>
          <p:cNvSpPr/>
          <p:nvPr/>
        </p:nvSpPr>
        <p:spPr bwMode="auto">
          <a:xfrm>
            <a:off x="409674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We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estimate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what we need for growth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F7F936-4F3F-A36A-3F36-6CC12B18DDBA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F4F687-ABB2-9643-8029-75680191DA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386457"/>
              </p:ext>
            </p:extLst>
          </p:nvPr>
        </p:nvGraphicFramePr>
        <p:xfrm>
          <a:off x="6096000" y="130175"/>
          <a:ext cx="5979886" cy="659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4652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15FD8-63D4-06F0-B4A2-6FDABD4B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7D5B2B-595D-0F84-B0E4-04DBC9AD15A1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463A43-9662-663A-2834-75B27DB3B848}"/>
              </a:ext>
            </a:extLst>
          </p:cNvPr>
          <p:cNvSpPr/>
          <p:nvPr/>
        </p:nvSpPr>
        <p:spPr bwMode="auto">
          <a:xfrm>
            <a:off x="431977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Add a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contingency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for performance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03B67A-B3EB-89FF-2402-3723A548E3C9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6D4A44-9265-8B45-88E3-514B86AB2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529016"/>
              </p:ext>
            </p:extLst>
          </p:nvPr>
        </p:nvGraphicFramePr>
        <p:xfrm>
          <a:off x="6096000" y="133350"/>
          <a:ext cx="5994400" cy="659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735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4628C-6C5E-62F9-D684-22405905E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8647A-7319-6404-DA1F-137F4045271C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D1AE76-7780-E845-9DAE-DD5FFA74F77D}"/>
              </a:ext>
            </a:extLst>
          </p:cNvPr>
          <p:cNvSpPr/>
          <p:nvPr/>
        </p:nvSpPr>
        <p:spPr bwMode="auto">
          <a:xfrm>
            <a:off x="431977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Add a bit more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contingency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– just in case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24BA911-9AF2-D40A-E92F-49C90B4BFD50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345D549-00E3-6D4D-B698-F8E4FAED75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536009"/>
              </p:ext>
            </p:extLst>
          </p:nvPr>
        </p:nvGraphicFramePr>
        <p:xfrm>
          <a:off x="6110514" y="136525"/>
          <a:ext cx="5979886" cy="65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6074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E585-35EA-BDBE-320C-1DF1F1114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EC1886-272F-FF89-1721-7E55CF6DF3CA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F2239EA-F108-316D-08CE-CD4C48F51ACE}"/>
              </a:ext>
            </a:extLst>
          </p:cNvPr>
          <p:cNvSpPr/>
          <p:nvPr/>
        </p:nvSpPr>
        <p:spPr bwMode="auto">
          <a:xfrm>
            <a:off x="492888" y="1827846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Then we add a storage array with the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estimated terminal capacity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58D856-902A-7A3B-99B8-6ADC368BAE65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pic>
        <p:nvPicPr>
          <p:cNvPr id="5" name="Graphic 12" descr="Graphic 12">
            <a:extLst>
              <a:ext uri="{FF2B5EF4-FFF2-40B4-BE49-F238E27FC236}">
                <a16:creationId xmlns:a16="http://schemas.microsoft.com/office/drawing/2014/main" id="{C80F0677-CD17-39FB-D847-E0E763728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986" y="1980575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BE6EBD-BA38-85AE-53B1-EB321A1C9BF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69106" y="3183941"/>
            <a:ext cx="8765" cy="820281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n 5">
            <a:extLst>
              <a:ext uri="{FF2B5EF4-FFF2-40B4-BE49-F238E27FC236}">
                <a16:creationId xmlns:a16="http://schemas.microsoft.com/office/drawing/2014/main" id="{2AE092A5-0A61-8152-B2DA-25DB9BE689BE}"/>
              </a:ext>
            </a:extLst>
          </p:cNvPr>
          <p:cNvSpPr/>
          <p:nvPr/>
        </p:nvSpPr>
        <p:spPr bwMode="auto">
          <a:xfrm>
            <a:off x="8385442" y="4195991"/>
            <a:ext cx="982307" cy="197258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FFFFFF"/>
              </a:solidFill>
              <a:latin typeface="IBM Plex Sans Light"/>
            </a:endParaRPr>
          </a:p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FFFF"/>
                </a:solidFill>
                <a:latin typeface="IBM Plex Sans Light"/>
              </a:rPr>
              <a:t>Massive amounts of capacity</a:t>
            </a:r>
          </a:p>
        </p:txBody>
      </p:sp>
    </p:spTree>
    <p:extLst>
      <p:ext uri="{BB962C8B-B14F-4D97-AF65-F5344CB8AC3E}">
        <p14:creationId xmlns:p14="http://schemas.microsoft.com/office/powerpoint/2010/main" val="810958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DEF80-7E53-F0B2-EB73-2C4EDEC38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A2DF3E-FB4D-499A-59C6-A7F66F6533FD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F2F3ADE-BAB5-9679-CCF4-FC5A2B099416}"/>
              </a:ext>
            </a:extLst>
          </p:cNvPr>
          <p:cNvSpPr/>
          <p:nvPr/>
        </p:nvSpPr>
        <p:spPr bwMode="auto">
          <a:xfrm>
            <a:off x="339493" y="916695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Perhaps,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the capacity will get used…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877CEB7-4F44-332E-9AE8-B7600C32EEC8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pic>
        <p:nvPicPr>
          <p:cNvPr id="5" name="Graphic 12" descr="Graphic 12">
            <a:extLst>
              <a:ext uri="{FF2B5EF4-FFF2-40B4-BE49-F238E27FC236}">
                <a16:creationId xmlns:a16="http://schemas.microsoft.com/office/drawing/2014/main" id="{D10BE58B-47AB-2202-BF2D-67E9FECC9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986" y="1980575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Can 1">
            <a:extLst>
              <a:ext uri="{FF2B5EF4-FFF2-40B4-BE49-F238E27FC236}">
                <a16:creationId xmlns:a16="http://schemas.microsoft.com/office/drawing/2014/main" id="{BAFB83D7-957B-1B63-A1D3-B837EFC4F14B}"/>
              </a:ext>
            </a:extLst>
          </p:cNvPr>
          <p:cNvSpPr/>
          <p:nvPr/>
        </p:nvSpPr>
        <p:spPr bwMode="auto">
          <a:xfrm>
            <a:off x="8385442" y="4195991"/>
            <a:ext cx="982307" cy="197258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E79491-A2AD-D93A-A8C0-17ADC29E4A6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69106" y="3183941"/>
            <a:ext cx="8765" cy="820281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tored Data 5">
            <a:extLst>
              <a:ext uri="{FF2B5EF4-FFF2-40B4-BE49-F238E27FC236}">
                <a16:creationId xmlns:a16="http://schemas.microsoft.com/office/drawing/2014/main" id="{418512C2-4307-CEDE-EEE1-877889BA7BA9}"/>
              </a:ext>
            </a:extLst>
          </p:cNvPr>
          <p:cNvSpPr/>
          <p:nvPr/>
        </p:nvSpPr>
        <p:spPr bwMode="auto">
          <a:xfrm rot="16200000">
            <a:off x="8382878" y="5197410"/>
            <a:ext cx="972457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" name="Stored Data 6">
            <a:extLst>
              <a:ext uri="{FF2B5EF4-FFF2-40B4-BE49-F238E27FC236}">
                <a16:creationId xmlns:a16="http://schemas.microsoft.com/office/drawing/2014/main" id="{579D1220-F331-EAC6-7639-3629E6982F02}"/>
              </a:ext>
            </a:extLst>
          </p:cNvPr>
          <p:cNvSpPr/>
          <p:nvPr/>
        </p:nvSpPr>
        <p:spPr bwMode="auto">
          <a:xfrm rot="16200000">
            <a:off x="8334622" y="4350398"/>
            <a:ext cx="1086498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1083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026F6-07B5-CC1B-093B-C314DCD03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D1B1-0172-227D-D9CF-E231396B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solidFill>
                  <a:schemeClr val="tx1"/>
                </a:solidFill>
                <a:latin typeface="IBM Plex Sans Light" panose="020B0403050203000203" pitchFamily="34" charset="0"/>
              </a:rPr>
              <a:t>Most of our capacity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does not get used…</a:t>
            </a:r>
          </a:p>
        </p:txBody>
      </p:sp>
    </p:spTree>
    <p:extLst>
      <p:ext uri="{BB962C8B-B14F-4D97-AF65-F5344CB8AC3E}">
        <p14:creationId xmlns:p14="http://schemas.microsoft.com/office/powerpoint/2010/main" val="1934284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4C269-C46F-D80E-1E28-72CB4C718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8FED53-4812-87FC-E625-AE39D613610C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6D249-552A-2573-B256-C6268C6E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“They hate me at work”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B7D1E4-3B45-B2C5-4280-DD408BDCE985}"/>
              </a:ext>
            </a:extLst>
          </p:cNvPr>
          <p:cNvSpPr txBox="1">
            <a:spLocks/>
          </p:cNvSpPr>
          <p:nvPr/>
        </p:nvSpPr>
        <p:spPr>
          <a:xfrm>
            <a:off x="6392791" y="2227832"/>
            <a:ext cx="4862295" cy="155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“What do you mean they hate you? Everyone loves you.”</a:t>
            </a:r>
          </a:p>
        </p:txBody>
      </p:sp>
    </p:spTree>
    <p:extLst>
      <p:ext uri="{BB962C8B-B14F-4D97-AF65-F5344CB8AC3E}">
        <p14:creationId xmlns:p14="http://schemas.microsoft.com/office/powerpoint/2010/main" val="2446996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5B036-63D7-7EF2-4324-6273CA8E9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9A73D9-3EE6-D4D0-C196-9E853F994263}"/>
              </a:ext>
            </a:extLst>
          </p:cNvPr>
          <p:cNvSpPr/>
          <p:nvPr/>
        </p:nvSpPr>
        <p:spPr bwMode="auto">
          <a:xfrm>
            <a:off x="6096000" y="-363"/>
            <a:ext cx="6095999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dirty="0">
                <a:solidFill>
                  <a:prstClr val="white"/>
                </a:solidFill>
                <a:latin typeface="Calibri" panose="020F0502020204030204"/>
              </a:rPr>
              <a:t>43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89C2A-ECDA-E9A0-99B6-EB34C70F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69" y="310540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Average Capacity </a:t>
            </a:r>
            <a:r>
              <a:rPr lang="en-GB" sz="5333" dirty="0">
                <a:solidFill>
                  <a:schemeClr val="tx1"/>
                </a:solidFill>
                <a:latin typeface="IBM Plex Sans Light" panose="020B0403050203000203" pitchFamily="34" charset="0"/>
              </a:rPr>
              <a:t>usage over all </a:t>
            </a:r>
            <a:r>
              <a:rPr lang="en-GB" sz="5333" dirty="0" err="1">
                <a:solidFill>
                  <a:schemeClr val="tx1"/>
                </a:solidFill>
                <a:latin typeface="IBM Plex Sans Light" panose="020B0403050203000203" pitchFamily="34" charset="0"/>
              </a:rPr>
              <a:t>FlashSystems</a:t>
            </a:r>
            <a:r>
              <a:rPr lang="en-GB" sz="5333" dirty="0">
                <a:solidFill>
                  <a:schemeClr val="tx1"/>
                </a:solidFill>
                <a:latin typeface="IBM Plex Sans Light" panose="020B0403050203000203" pitchFamily="34" charset="0"/>
              </a:rPr>
              <a:t> worldwide…</a:t>
            </a:r>
            <a:br>
              <a:rPr lang="en-GB" sz="5333" dirty="0">
                <a:solidFill>
                  <a:schemeClr val="tx1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74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6D988-6616-BAF6-0DFB-A4A94086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D7DD06-364F-959B-6412-04A37FEEBC5B}"/>
              </a:ext>
            </a:extLst>
          </p:cNvPr>
          <p:cNvSpPr/>
          <p:nvPr/>
        </p:nvSpPr>
        <p:spPr bwMode="auto">
          <a:xfrm>
            <a:off x="6096000" y="-363"/>
            <a:ext cx="6095999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dirty="0">
                <a:solidFill>
                  <a:prstClr val="white"/>
                </a:solidFill>
                <a:latin typeface="Calibri" panose="020F0502020204030204"/>
              </a:rPr>
              <a:t>43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9D55F-409C-E90D-0E1C-E96A2601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69" y="310540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Average Capacity </a:t>
            </a:r>
            <a:r>
              <a:rPr lang="en-GB" sz="5333" dirty="0">
                <a:solidFill>
                  <a:schemeClr val="tx1"/>
                </a:solidFill>
                <a:latin typeface="IBM Plex Sans Light" panose="020B0403050203000203" pitchFamily="34" charset="0"/>
              </a:rPr>
              <a:t>usage over all </a:t>
            </a:r>
            <a:r>
              <a:rPr lang="en-GB" sz="5333" dirty="0" err="1">
                <a:solidFill>
                  <a:schemeClr val="tx1"/>
                </a:solidFill>
                <a:latin typeface="IBM Plex Sans Light" panose="020B0403050203000203" pitchFamily="34" charset="0"/>
              </a:rPr>
              <a:t>FlashSystems</a:t>
            </a:r>
            <a:r>
              <a:rPr lang="en-GB" sz="5333" dirty="0">
                <a:solidFill>
                  <a:schemeClr val="tx1"/>
                </a:solidFill>
                <a:latin typeface="IBM Plex Sans Light" panose="020B0403050203000203" pitchFamily="34" charset="0"/>
              </a:rPr>
              <a:t> worldwide…</a:t>
            </a:r>
            <a:br>
              <a:rPr lang="en-GB" sz="5333" dirty="0">
                <a:solidFill>
                  <a:schemeClr val="tx1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1C89A-C466-2FE2-8011-592CEC5509A5}"/>
              </a:ext>
            </a:extLst>
          </p:cNvPr>
          <p:cNvSpPr txBox="1"/>
          <p:nvPr/>
        </p:nvSpPr>
        <p:spPr>
          <a:xfrm>
            <a:off x="7162800" y="1863699"/>
            <a:ext cx="914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algn="l" defTabSz="2438400">
              <a:spcBef>
                <a:spcPts val="2900"/>
              </a:spcBef>
              <a:buSzPct val="100000"/>
            </a:pPr>
            <a:r>
              <a:rPr lang="en-GB" sz="16600" kern="0" dirty="0">
                <a:solidFill>
                  <a:srgbClr val="000000"/>
                </a:solidFill>
                <a:ea typeface="+mj-ea"/>
                <a:cs typeface="+mj-cs"/>
                <a:sym typeface="IBM Plex Sans Light"/>
              </a:rPr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1225607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37573-6C4D-DD44-E254-4E9519C8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C76700-CBBD-20BA-D205-7EAB946F5748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D45DA-8C11-588B-1D0A-4D8E5D17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5970659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What a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waste!</a:t>
            </a:r>
          </a:p>
        </p:txBody>
      </p:sp>
    </p:spTree>
    <p:extLst>
      <p:ext uri="{BB962C8B-B14F-4D97-AF65-F5344CB8AC3E}">
        <p14:creationId xmlns:p14="http://schemas.microsoft.com/office/powerpoint/2010/main" val="3351341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B5EC6-4A62-6CB0-E348-6AF98184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D3C51B-D7D9-F6FD-D62E-B51BCC5481E5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35A3C-E184-0DA1-3647-57CB21543C41}"/>
              </a:ext>
            </a:extLst>
          </p:cNvPr>
          <p:cNvSpPr/>
          <p:nvPr/>
        </p:nvSpPr>
        <p:spPr bwMode="auto">
          <a:xfrm>
            <a:off x="321742" y="1927018"/>
            <a:ext cx="5254261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And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every other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workload is just the same, multiple arrays, each serving a single workload, over sized for contingency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047F5B-23FD-2EE6-259D-74BC2F472FE4}"/>
              </a:ext>
            </a:extLst>
          </p:cNvPr>
          <p:cNvSpPr txBox="1"/>
          <p:nvPr/>
        </p:nvSpPr>
        <p:spPr>
          <a:xfrm>
            <a:off x="8762653" y="123535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C840F7-5DDD-730E-3B6C-D1321C5AE2D0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A0978-1068-3C65-21E0-A64E63EF8BCA}"/>
              </a:ext>
            </a:extLst>
          </p:cNvPr>
          <p:cNvGrpSpPr/>
          <p:nvPr/>
        </p:nvGrpSpPr>
        <p:grpSpPr>
          <a:xfrm>
            <a:off x="8136736" y="1662545"/>
            <a:ext cx="1167220" cy="3041115"/>
            <a:chOff x="8136736" y="1662545"/>
            <a:chExt cx="1167220" cy="3041115"/>
          </a:xfrm>
        </p:grpSpPr>
        <p:pic>
          <p:nvPicPr>
            <p:cNvPr id="8" name="Graphic 12" descr="Graphic 12">
              <a:extLst>
                <a:ext uri="{FF2B5EF4-FFF2-40B4-BE49-F238E27FC236}">
                  <a16:creationId xmlns:a16="http://schemas.microsoft.com/office/drawing/2014/main" id="{CC60C44A-E56A-271E-EA57-97F5C42AF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9CEC916-B266-18B8-2DF1-9A967AAFE56C}"/>
                </a:ext>
              </a:extLst>
            </p:cNvPr>
            <p:cNvCxnSpPr>
              <a:cxnSpLocks/>
              <a:stCxn id="8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F138CCC1-3076-D060-9F87-D78CC334B7EE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" name="Stored Data 19">
              <a:extLst>
                <a:ext uri="{FF2B5EF4-FFF2-40B4-BE49-F238E27FC236}">
                  <a16:creationId xmlns:a16="http://schemas.microsoft.com/office/drawing/2014/main" id="{3DB3FB92-81CC-4649-030F-3F89373C5FC2}"/>
                </a:ext>
              </a:extLst>
            </p:cNvPr>
            <p:cNvSpPr/>
            <p:nvPr/>
          </p:nvSpPr>
          <p:spPr bwMode="auto">
            <a:xfrm rot="16200000">
              <a:off x="8452885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8" name="Stored Data 27">
              <a:extLst>
                <a:ext uri="{FF2B5EF4-FFF2-40B4-BE49-F238E27FC236}">
                  <a16:creationId xmlns:a16="http://schemas.microsoft.com/office/drawing/2014/main" id="{0980E2D3-2C04-96A1-0749-7CF039E350BC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BBE1F2-598F-3D61-B55A-F8F09FB35C99}"/>
              </a:ext>
            </a:extLst>
          </p:cNvPr>
          <p:cNvGrpSpPr/>
          <p:nvPr/>
        </p:nvGrpSpPr>
        <p:grpSpPr>
          <a:xfrm>
            <a:off x="6972186" y="1662545"/>
            <a:ext cx="1194254" cy="3020544"/>
            <a:chOff x="6972186" y="1662545"/>
            <a:chExt cx="1194254" cy="3020544"/>
          </a:xfrm>
        </p:grpSpPr>
        <p:pic>
          <p:nvPicPr>
            <p:cNvPr id="7" name="Graphic 12" descr="Graphic 12">
              <a:extLst>
                <a:ext uri="{FF2B5EF4-FFF2-40B4-BE49-F238E27FC236}">
                  <a16:creationId xmlns:a16="http://schemas.microsoft.com/office/drawing/2014/main" id="{FB070D87-B3CD-1C72-206D-9BF3B7C99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7A829D05-9868-C510-0155-C484C9F8FB13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AA3F8E-02E2-72AD-7421-81FA2F09651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Stored Data 16">
              <a:extLst>
                <a:ext uri="{FF2B5EF4-FFF2-40B4-BE49-F238E27FC236}">
                  <a16:creationId xmlns:a16="http://schemas.microsoft.com/office/drawing/2014/main" id="{A9B5BE29-24BE-F90E-47A7-9D012A1C6194}"/>
                </a:ext>
              </a:extLst>
            </p:cNvPr>
            <p:cNvSpPr/>
            <p:nvPr/>
          </p:nvSpPr>
          <p:spPr bwMode="auto">
            <a:xfrm rot="16200000">
              <a:off x="7524463" y="4041485"/>
              <a:ext cx="300409" cy="9828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9" name="Stored Data 28">
              <a:extLst>
                <a:ext uri="{FF2B5EF4-FFF2-40B4-BE49-F238E27FC236}">
                  <a16:creationId xmlns:a16="http://schemas.microsoft.com/office/drawing/2014/main" id="{51523E5A-7F57-70E0-0C33-19242D24D394}"/>
                </a:ext>
              </a:extLst>
            </p:cNvPr>
            <p:cNvSpPr/>
            <p:nvPr/>
          </p:nvSpPr>
          <p:spPr bwMode="auto">
            <a:xfrm rot="16200000">
              <a:off x="7426994" y="3713320"/>
              <a:ext cx="496585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31B9BE-267A-4462-825D-3CC20ED6A17B}"/>
              </a:ext>
            </a:extLst>
          </p:cNvPr>
          <p:cNvGrpSpPr/>
          <p:nvPr/>
        </p:nvGrpSpPr>
        <p:grpSpPr>
          <a:xfrm>
            <a:off x="10376779" y="1645229"/>
            <a:ext cx="1167220" cy="4907565"/>
            <a:chOff x="10376779" y="1645229"/>
            <a:chExt cx="1167220" cy="4907565"/>
          </a:xfrm>
        </p:grpSpPr>
        <p:pic>
          <p:nvPicPr>
            <p:cNvPr id="11" name="Graphic 12" descr="Graphic 12">
              <a:extLst>
                <a:ext uri="{FF2B5EF4-FFF2-40B4-BE49-F238E27FC236}">
                  <a16:creationId xmlns:a16="http://schemas.microsoft.com/office/drawing/2014/main" id="{218C932F-BC06-6A57-97F3-89D074DD3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15431F0-2B15-0E7D-42EA-11454AB497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Can 22">
              <a:extLst>
                <a:ext uri="{FF2B5EF4-FFF2-40B4-BE49-F238E27FC236}">
                  <a16:creationId xmlns:a16="http://schemas.microsoft.com/office/drawing/2014/main" id="{65A305A3-0368-616B-1A08-24D084A3E7BD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4" name="Stored Data 23">
              <a:extLst>
                <a:ext uri="{FF2B5EF4-FFF2-40B4-BE49-F238E27FC236}">
                  <a16:creationId xmlns:a16="http://schemas.microsoft.com/office/drawing/2014/main" id="{461C7678-287D-A47A-666E-2091EA9366CD}"/>
                </a:ext>
              </a:extLst>
            </p:cNvPr>
            <p:cNvSpPr/>
            <p:nvPr/>
          </p:nvSpPr>
          <p:spPr bwMode="auto">
            <a:xfrm rot="16200000">
              <a:off x="10685609" y="5752155"/>
              <a:ext cx="591731" cy="9684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0" name="Stored Data 29">
              <a:extLst>
                <a:ext uri="{FF2B5EF4-FFF2-40B4-BE49-F238E27FC236}">
                  <a16:creationId xmlns:a16="http://schemas.microsoft.com/office/drawing/2014/main" id="{A198DD74-F0CD-2678-29B6-10751F4201DB}"/>
                </a:ext>
              </a:extLst>
            </p:cNvPr>
            <p:cNvSpPr/>
            <p:nvPr/>
          </p:nvSpPr>
          <p:spPr bwMode="auto">
            <a:xfrm rot="16200000">
              <a:off x="10555868" y="3671830"/>
              <a:ext cx="846254" cy="97011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1" name="Stored Data 30">
              <a:extLst>
                <a:ext uri="{FF2B5EF4-FFF2-40B4-BE49-F238E27FC236}">
                  <a16:creationId xmlns:a16="http://schemas.microsoft.com/office/drawing/2014/main" id="{97C58357-647E-5B8E-2750-5455EFBC4272}"/>
                </a:ext>
              </a:extLst>
            </p:cNvPr>
            <p:cNvSpPr/>
            <p:nvPr/>
          </p:nvSpPr>
          <p:spPr bwMode="auto">
            <a:xfrm rot="16200000">
              <a:off x="10555200" y="4320303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3" name="Stored Data 32">
              <a:extLst>
                <a:ext uri="{FF2B5EF4-FFF2-40B4-BE49-F238E27FC236}">
                  <a16:creationId xmlns:a16="http://schemas.microsoft.com/office/drawing/2014/main" id="{3C0D81D7-57E8-BD59-F86A-81D9B0446DF8}"/>
                </a:ext>
              </a:extLst>
            </p:cNvPr>
            <p:cNvSpPr/>
            <p:nvPr/>
          </p:nvSpPr>
          <p:spPr bwMode="auto">
            <a:xfrm rot="16200000">
              <a:off x="10419364" y="5062163"/>
              <a:ext cx="1117926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E0C048-32A2-D0CA-0E44-34F0D6B66127}"/>
              </a:ext>
            </a:extLst>
          </p:cNvPr>
          <p:cNvGrpSpPr/>
          <p:nvPr/>
        </p:nvGrpSpPr>
        <p:grpSpPr>
          <a:xfrm>
            <a:off x="9301287" y="1638303"/>
            <a:ext cx="1167220" cy="3828560"/>
            <a:chOff x="9301287" y="1638303"/>
            <a:chExt cx="1167220" cy="3828560"/>
          </a:xfrm>
        </p:grpSpPr>
        <p:pic>
          <p:nvPicPr>
            <p:cNvPr id="9" name="Graphic 12" descr="Graphic 12">
              <a:extLst>
                <a:ext uri="{FF2B5EF4-FFF2-40B4-BE49-F238E27FC236}">
                  <a16:creationId xmlns:a16="http://schemas.microsoft.com/office/drawing/2014/main" id="{D762160F-A36A-2DD0-9C6B-D3694A444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E32FD1C-C634-9E25-38C4-BE2A121AE0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73B5D05D-867B-1DFA-DEBB-63596DD3D61D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2" name="Stored Data 21">
              <a:extLst>
                <a:ext uri="{FF2B5EF4-FFF2-40B4-BE49-F238E27FC236}">
                  <a16:creationId xmlns:a16="http://schemas.microsoft.com/office/drawing/2014/main" id="{E57F734C-E5EE-9EEE-8810-07F3D7C3EE25}"/>
                </a:ext>
              </a:extLst>
            </p:cNvPr>
            <p:cNvSpPr/>
            <p:nvPr/>
          </p:nvSpPr>
          <p:spPr bwMode="auto">
            <a:xfrm rot="16200000">
              <a:off x="9696173" y="3936922"/>
              <a:ext cx="419252" cy="3456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70F969F1-19FB-FFD6-08C3-D0016528EAC5}"/>
                </a:ext>
              </a:extLst>
            </p:cNvPr>
            <p:cNvSpPr/>
            <p:nvPr/>
          </p:nvSpPr>
          <p:spPr bwMode="auto">
            <a:xfrm>
              <a:off x="9338160" y="4914707"/>
              <a:ext cx="491154" cy="489612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6" name="Stored Data 25">
              <a:extLst>
                <a:ext uri="{FF2B5EF4-FFF2-40B4-BE49-F238E27FC236}">
                  <a16:creationId xmlns:a16="http://schemas.microsoft.com/office/drawing/2014/main" id="{FDDBBECE-D0C1-9A38-C213-DCE79E567EF3}"/>
                </a:ext>
              </a:extLst>
            </p:cNvPr>
            <p:cNvSpPr/>
            <p:nvPr/>
          </p:nvSpPr>
          <p:spPr bwMode="auto">
            <a:xfrm rot="16200000">
              <a:off x="9503957" y="5141506"/>
              <a:ext cx="165781" cy="484933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C5B1FF9-FC38-A66A-218F-27FF55036F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64205" y="2707428"/>
              <a:ext cx="0" cy="2092994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Stored Data 33">
              <a:extLst>
                <a:ext uri="{FF2B5EF4-FFF2-40B4-BE49-F238E27FC236}">
                  <a16:creationId xmlns:a16="http://schemas.microsoft.com/office/drawing/2014/main" id="{1D93F0A4-4E48-FD2E-B3A1-85C026672ADF}"/>
                </a:ext>
              </a:extLst>
            </p:cNvPr>
            <p:cNvSpPr/>
            <p:nvPr/>
          </p:nvSpPr>
          <p:spPr bwMode="auto">
            <a:xfrm rot="16200000">
              <a:off x="9381551" y="4938189"/>
              <a:ext cx="408225" cy="487301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7" name="Stored Data 36">
              <a:extLst>
                <a:ext uri="{FF2B5EF4-FFF2-40B4-BE49-F238E27FC236}">
                  <a16:creationId xmlns:a16="http://schemas.microsoft.com/office/drawing/2014/main" id="{9DCB93AC-EEF7-6EE8-6B24-25592725EECD}"/>
                </a:ext>
              </a:extLst>
            </p:cNvPr>
            <p:cNvSpPr/>
            <p:nvPr/>
          </p:nvSpPr>
          <p:spPr bwMode="auto">
            <a:xfrm rot="16200000">
              <a:off x="9629762" y="4313971"/>
              <a:ext cx="551110" cy="3456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8" name="Stored Data 37">
              <a:extLst>
                <a:ext uri="{FF2B5EF4-FFF2-40B4-BE49-F238E27FC236}">
                  <a16:creationId xmlns:a16="http://schemas.microsoft.com/office/drawing/2014/main" id="{A194A26B-F3F9-0B6B-17CC-845E5B0F1954}"/>
                </a:ext>
              </a:extLst>
            </p:cNvPr>
            <p:cNvSpPr/>
            <p:nvPr/>
          </p:nvSpPr>
          <p:spPr bwMode="auto">
            <a:xfrm rot="16200000">
              <a:off x="9737547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28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DE0D6-92C3-CB17-5C13-461E2D32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FA5A3-D301-F579-0DDB-D121B754EFBC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B41AD-8E71-3A6B-C624-40FAD8846A9F}"/>
              </a:ext>
            </a:extLst>
          </p:cNvPr>
          <p:cNvSpPr txBox="1"/>
          <p:nvPr/>
        </p:nvSpPr>
        <p:spPr>
          <a:xfrm>
            <a:off x="8762653" y="123535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90242-0BB2-941A-C896-CACC479D5DFE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F03763-DF35-4B46-D7EC-42AB35A46423}"/>
              </a:ext>
            </a:extLst>
          </p:cNvPr>
          <p:cNvGrpSpPr/>
          <p:nvPr/>
        </p:nvGrpSpPr>
        <p:grpSpPr>
          <a:xfrm>
            <a:off x="8136736" y="1662545"/>
            <a:ext cx="1167220" cy="3041115"/>
            <a:chOff x="8136736" y="1662545"/>
            <a:chExt cx="1167220" cy="3041115"/>
          </a:xfrm>
        </p:grpSpPr>
        <p:pic>
          <p:nvPicPr>
            <p:cNvPr id="50" name="Graphic 12" descr="Graphic 12">
              <a:extLst>
                <a:ext uri="{FF2B5EF4-FFF2-40B4-BE49-F238E27FC236}">
                  <a16:creationId xmlns:a16="http://schemas.microsoft.com/office/drawing/2014/main" id="{DC669C5B-44DD-8E2D-B544-B2620320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7825287-5257-0B0B-9635-949965E79C07}"/>
                </a:ext>
              </a:extLst>
            </p:cNvPr>
            <p:cNvCxnSpPr>
              <a:cxnSpLocks/>
              <a:stCxn id="50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BC568291-00C9-2DB0-7113-4D628CD6C8F2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3" name="Stored Data 52">
              <a:extLst>
                <a:ext uri="{FF2B5EF4-FFF2-40B4-BE49-F238E27FC236}">
                  <a16:creationId xmlns:a16="http://schemas.microsoft.com/office/drawing/2014/main" id="{C4317359-2DB0-7462-6784-9708AB6F0091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4" name="Stored Data 53">
              <a:extLst>
                <a:ext uri="{FF2B5EF4-FFF2-40B4-BE49-F238E27FC236}">
                  <a16:creationId xmlns:a16="http://schemas.microsoft.com/office/drawing/2014/main" id="{39186A5D-07A8-EF76-19CB-48EAEBC1663D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5D8E5E-6EA9-ED07-AC23-2EECB234F945}"/>
              </a:ext>
            </a:extLst>
          </p:cNvPr>
          <p:cNvGrpSpPr/>
          <p:nvPr/>
        </p:nvGrpSpPr>
        <p:grpSpPr>
          <a:xfrm>
            <a:off x="6972186" y="1662545"/>
            <a:ext cx="1194254" cy="2985496"/>
            <a:chOff x="6972186" y="1662545"/>
            <a:chExt cx="1194254" cy="2985496"/>
          </a:xfrm>
        </p:grpSpPr>
        <p:pic>
          <p:nvPicPr>
            <p:cNvPr id="56" name="Graphic 12" descr="Graphic 12">
              <a:extLst>
                <a:ext uri="{FF2B5EF4-FFF2-40B4-BE49-F238E27FC236}">
                  <a16:creationId xmlns:a16="http://schemas.microsoft.com/office/drawing/2014/main" id="{73F1EF76-7E2F-F088-58CA-50192A0F5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Can 56">
              <a:extLst>
                <a:ext uri="{FF2B5EF4-FFF2-40B4-BE49-F238E27FC236}">
                  <a16:creationId xmlns:a16="http://schemas.microsoft.com/office/drawing/2014/main" id="{0DA26F5C-A208-B66A-88B3-9C56B5498216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2D0E80B-95B5-CBDE-BCF7-013C243AED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Stored Data 58">
              <a:extLst>
                <a:ext uri="{FF2B5EF4-FFF2-40B4-BE49-F238E27FC236}">
                  <a16:creationId xmlns:a16="http://schemas.microsoft.com/office/drawing/2014/main" id="{329B6113-D25F-E4A2-9CC1-8319E340759B}"/>
                </a:ext>
              </a:extLst>
            </p:cNvPr>
            <p:cNvSpPr/>
            <p:nvPr/>
          </p:nvSpPr>
          <p:spPr bwMode="auto">
            <a:xfrm rot="16200000">
              <a:off x="7541987" y="4023961"/>
              <a:ext cx="265361" cy="9828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0" name="Stored Data 59">
              <a:extLst>
                <a:ext uri="{FF2B5EF4-FFF2-40B4-BE49-F238E27FC236}">
                  <a16:creationId xmlns:a16="http://schemas.microsoft.com/office/drawing/2014/main" id="{2E528340-467B-A3BA-E9D3-9505098A2769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DBCEB16-0C3C-ACDD-9565-FD29BC293524}"/>
              </a:ext>
            </a:extLst>
          </p:cNvPr>
          <p:cNvGrpSpPr/>
          <p:nvPr/>
        </p:nvGrpSpPr>
        <p:grpSpPr>
          <a:xfrm>
            <a:off x="10376779" y="1645229"/>
            <a:ext cx="1167220" cy="4907565"/>
            <a:chOff x="10376779" y="1645229"/>
            <a:chExt cx="1167220" cy="4907565"/>
          </a:xfrm>
        </p:grpSpPr>
        <p:pic>
          <p:nvPicPr>
            <p:cNvPr id="62" name="Graphic 12" descr="Graphic 12">
              <a:extLst>
                <a:ext uri="{FF2B5EF4-FFF2-40B4-BE49-F238E27FC236}">
                  <a16:creationId xmlns:a16="http://schemas.microsoft.com/office/drawing/2014/main" id="{B9A11775-9B80-4741-1B12-47754B74A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E4BFAF4-7015-AB63-8035-C5A0DEBE2E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Can 63">
              <a:extLst>
                <a:ext uri="{FF2B5EF4-FFF2-40B4-BE49-F238E27FC236}">
                  <a16:creationId xmlns:a16="http://schemas.microsoft.com/office/drawing/2014/main" id="{602C2F24-CFD8-2EDC-B2C4-DB6E659B357E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5" name="Stored Data 64">
              <a:extLst>
                <a:ext uri="{FF2B5EF4-FFF2-40B4-BE49-F238E27FC236}">
                  <a16:creationId xmlns:a16="http://schemas.microsoft.com/office/drawing/2014/main" id="{CE2BDEEA-5055-7878-5A8E-19D9CC45391E}"/>
                </a:ext>
              </a:extLst>
            </p:cNvPr>
            <p:cNvSpPr/>
            <p:nvPr/>
          </p:nvSpPr>
          <p:spPr bwMode="auto">
            <a:xfrm rot="16200000">
              <a:off x="10691537" y="5755751"/>
              <a:ext cx="584539" cy="9684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6" name="Stored Data 65">
              <a:extLst>
                <a:ext uri="{FF2B5EF4-FFF2-40B4-BE49-F238E27FC236}">
                  <a16:creationId xmlns:a16="http://schemas.microsoft.com/office/drawing/2014/main" id="{E9484AD5-8F81-58D8-2FFE-3E1542CDCE6D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7" name="Stored Data 66">
              <a:extLst>
                <a:ext uri="{FF2B5EF4-FFF2-40B4-BE49-F238E27FC236}">
                  <a16:creationId xmlns:a16="http://schemas.microsoft.com/office/drawing/2014/main" id="{B02DD8C0-A6D1-F75E-E121-7B0C421F237E}"/>
                </a:ext>
              </a:extLst>
            </p:cNvPr>
            <p:cNvSpPr/>
            <p:nvPr/>
          </p:nvSpPr>
          <p:spPr bwMode="auto">
            <a:xfrm rot="16200000">
              <a:off x="10559770" y="4320303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8" name="Stored Data 67">
              <a:extLst>
                <a:ext uri="{FF2B5EF4-FFF2-40B4-BE49-F238E27FC236}">
                  <a16:creationId xmlns:a16="http://schemas.microsoft.com/office/drawing/2014/main" id="{1BDDDEF8-8C7B-6412-EE2F-76CEB695536C}"/>
                </a:ext>
              </a:extLst>
            </p:cNvPr>
            <p:cNvSpPr/>
            <p:nvPr/>
          </p:nvSpPr>
          <p:spPr bwMode="auto">
            <a:xfrm rot="16200000">
              <a:off x="10559770" y="4883565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9" name="Stored Data 68">
              <a:extLst>
                <a:ext uri="{FF2B5EF4-FFF2-40B4-BE49-F238E27FC236}">
                  <a16:creationId xmlns:a16="http://schemas.microsoft.com/office/drawing/2014/main" id="{8D17574E-3F03-76AA-1375-C16F9B6AAB64}"/>
                </a:ext>
              </a:extLst>
            </p:cNvPr>
            <p:cNvSpPr/>
            <p:nvPr/>
          </p:nvSpPr>
          <p:spPr bwMode="auto">
            <a:xfrm rot="16200000">
              <a:off x="10559769" y="5188325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38CD96F-D051-6870-CB47-D2E4C1610C86}"/>
              </a:ext>
            </a:extLst>
          </p:cNvPr>
          <p:cNvGrpSpPr/>
          <p:nvPr/>
        </p:nvGrpSpPr>
        <p:grpSpPr>
          <a:xfrm>
            <a:off x="9301287" y="1638303"/>
            <a:ext cx="1167220" cy="3828560"/>
            <a:chOff x="9301287" y="1638303"/>
            <a:chExt cx="1167220" cy="3828560"/>
          </a:xfrm>
        </p:grpSpPr>
        <p:pic>
          <p:nvPicPr>
            <p:cNvPr id="71" name="Graphic 12" descr="Graphic 12">
              <a:extLst>
                <a:ext uri="{FF2B5EF4-FFF2-40B4-BE49-F238E27FC236}">
                  <a16:creationId xmlns:a16="http://schemas.microsoft.com/office/drawing/2014/main" id="{A52DFF15-7AE2-ADAC-EF93-3ACE2913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AEE750D-072F-EE10-4826-4E346BDC9C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Can 72">
              <a:extLst>
                <a:ext uri="{FF2B5EF4-FFF2-40B4-BE49-F238E27FC236}">
                  <a16:creationId xmlns:a16="http://schemas.microsoft.com/office/drawing/2014/main" id="{21CBDA31-B929-415A-E3E8-C6ABB526A0AF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4" name="Stored Data 73">
              <a:extLst>
                <a:ext uri="{FF2B5EF4-FFF2-40B4-BE49-F238E27FC236}">
                  <a16:creationId xmlns:a16="http://schemas.microsoft.com/office/drawing/2014/main" id="{F0D949EA-09CD-E586-7C11-A2FAADA0287F}"/>
                </a:ext>
              </a:extLst>
            </p:cNvPr>
            <p:cNvSpPr/>
            <p:nvPr/>
          </p:nvSpPr>
          <p:spPr bwMode="auto">
            <a:xfrm rot="16200000">
              <a:off x="9688131" y="3938745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5" name="Can 74">
              <a:extLst>
                <a:ext uri="{FF2B5EF4-FFF2-40B4-BE49-F238E27FC236}">
                  <a16:creationId xmlns:a16="http://schemas.microsoft.com/office/drawing/2014/main" id="{A2FA215A-FB9E-9F11-7AB9-4F9C791CEFB1}"/>
                </a:ext>
              </a:extLst>
            </p:cNvPr>
            <p:cNvSpPr/>
            <p:nvPr/>
          </p:nvSpPr>
          <p:spPr bwMode="auto">
            <a:xfrm>
              <a:off x="9338160" y="4914707"/>
              <a:ext cx="491154" cy="489612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7" name="Stored Data 76">
              <a:extLst>
                <a:ext uri="{FF2B5EF4-FFF2-40B4-BE49-F238E27FC236}">
                  <a16:creationId xmlns:a16="http://schemas.microsoft.com/office/drawing/2014/main" id="{0F86DBCF-ED9D-623D-60A3-A3E53C16D8BA}"/>
                </a:ext>
              </a:extLst>
            </p:cNvPr>
            <p:cNvSpPr/>
            <p:nvPr/>
          </p:nvSpPr>
          <p:spPr bwMode="auto">
            <a:xfrm rot="16200000">
              <a:off x="9503957" y="5141506"/>
              <a:ext cx="165781" cy="484933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43244C1-600C-5839-41EA-63D1155CC7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64205" y="2707428"/>
              <a:ext cx="0" cy="2092994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Stored Data 78">
              <a:extLst>
                <a:ext uri="{FF2B5EF4-FFF2-40B4-BE49-F238E27FC236}">
                  <a16:creationId xmlns:a16="http://schemas.microsoft.com/office/drawing/2014/main" id="{7DB5BE16-A441-DEE0-7E05-E3AED05584F8}"/>
                </a:ext>
              </a:extLst>
            </p:cNvPr>
            <p:cNvSpPr/>
            <p:nvPr/>
          </p:nvSpPr>
          <p:spPr bwMode="auto">
            <a:xfrm rot="16200000">
              <a:off x="9381551" y="4938189"/>
              <a:ext cx="408225" cy="487301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0" name="Stored Data 79">
              <a:extLst>
                <a:ext uri="{FF2B5EF4-FFF2-40B4-BE49-F238E27FC236}">
                  <a16:creationId xmlns:a16="http://schemas.microsoft.com/office/drawing/2014/main" id="{CA6AEBA3-9D05-73F7-16EE-40A35FE4A47D}"/>
                </a:ext>
              </a:extLst>
            </p:cNvPr>
            <p:cNvSpPr/>
            <p:nvPr/>
          </p:nvSpPr>
          <p:spPr bwMode="auto">
            <a:xfrm rot="16200000">
              <a:off x="9690114" y="4262100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1" name="Stored Data 80">
              <a:extLst>
                <a:ext uri="{FF2B5EF4-FFF2-40B4-BE49-F238E27FC236}">
                  <a16:creationId xmlns:a16="http://schemas.microsoft.com/office/drawing/2014/main" id="{500EAD0E-F0FB-450E-40AB-FBDBA323EBA2}"/>
                </a:ext>
              </a:extLst>
            </p:cNvPr>
            <p:cNvSpPr/>
            <p:nvPr/>
          </p:nvSpPr>
          <p:spPr bwMode="auto">
            <a:xfrm rot="16200000">
              <a:off x="9693869" y="4381723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2" name="Stored Data 81">
              <a:extLst>
                <a:ext uri="{FF2B5EF4-FFF2-40B4-BE49-F238E27FC236}">
                  <a16:creationId xmlns:a16="http://schemas.microsoft.com/office/drawing/2014/main" id="{CB5A1265-EF04-4DB8-9E00-B457E7E9F310}"/>
                </a:ext>
              </a:extLst>
            </p:cNvPr>
            <p:cNvSpPr/>
            <p:nvPr/>
          </p:nvSpPr>
          <p:spPr bwMode="auto">
            <a:xfrm rot="16200000">
              <a:off x="9737547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FF7886-EC28-9711-095F-9B8E775F8600}"/>
              </a:ext>
            </a:extLst>
          </p:cNvPr>
          <p:cNvGrpSpPr/>
          <p:nvPr/>
        </p:nvGrpSpPr>
        <p:grpSpPr>
          <a:xfrm>
            <a:off x="11437102" y="1641009"/>
            <a:ext cx="1194254" cy="2985496"/>
            <a:chOff x="6972186" y="1662545"/>
            <a:chExt cx="1194254" cy="2985496"/>
          </a:xfrm>
        </p:grpSpPr>
        <p:pic>
          <p:nvPicPr>
            <p:cNvPr id="8" name="Graphic 12" descr="Graphic 12">
              <a:extLst>
                <a:ext uri="{FF2B5EF4-FFF2-40B4-BE49-F238E27FC236}">
                  <a16:creationId xmlns:a16="http://schemas.microsoft.com/office/drawing/2014/main" id="{08E76FA3-3C01-7738-8134-B5BDD092D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Can 8">
              <a:extLst>
                <a:ext uri="{FF2B5EF4-FFF2-40B4-BE49-F238E27FC236}">
                  <a16:creationId xmlns:a16="http://schemas.microsoft.com/office/drawing/2014/main" id="{981B7C29-244E-68CB-A7CD-81CD0734C955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5409386-707C-7467-FFDC-7E1B4956BF1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Stored Data 10">
              <a:extLst>
                <a:ext uri="{FF2B5EF4-FFF2-40B4-BE49-F238E27FC236}">
                  <a16:creationId xmlns:a16="http://schemas.microsoft.com/office/drawing/2014/main" id="{3BE77B5F-1FD7-5A9C-4B80-F88EE1C462B4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2" name="Stored Data 11">
              <a:extLst>
                <a:ext uri="{FF2B5EF4-FFF2-40B4-BE49-F238E27FC236}">
                  <a16:creationId xmlns:a16="http://schemas.microsoft.com/office/drawing/2014/main" id="{851E255C-4043-72BB-BBB4-9A2A39EBA74F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7610C-F0D8-FF47-A72D-88FC903082AD}"/>
              </a:ext>
            </a:extLst>
          </p:cNvPr>
          <p:cNvGrpSpPr/>
          <p:nvPr/>
        </p:nvGrpSpPr>
        <p:grpSpPr>
          <a:xfrm>
            <a:off x="5829217" y="1645229"/>
            <a:ext cx="1167220" cy="4907565"/>
            <a:chOff x="10376779" y="1645229"/>
            <a:chExt cx="1167220" cy="4907565"/>
          </a:xfrm>
        </p:grpSpPr>
        <p:pic>
          <p:nvPicPr>
            <p:cNvPr id="14" name="Graphic 12" descr="Graphic 12">
              <a:extLst>
                <a:ext uri="{FF2B5EF4-FFF2-40B4-BE49-F238E27FC236}">
                  <a16:creationId xmlns:a16="http://schemas.microsoft.com/office/drawing/2014/main" id="{508D8B67-6341-AD08-64DC-EA5572874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5B73273-E765-3FBB-FC76-44C9BEB957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777FA9EE-6E3B-5F0B-32BB-B0E5F1F68678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7" name="Stored Data 16">
              <a:extLst>
                <a:ext uri="{FF2B5EF4-FFF2-40B4-BE49-F238E27FC236}">
                  <a16:creationId xmlns:a16="http://schemas.microsoft.com/office/drawing/2014/main" id="{1BC304BE-7E22-1B37-18C2-3B10CF296A10}"/>
                </a:ext>
              </a:extLst>
            </p:cNvPr>
            <p:cNvSpPr/>
            <p:nvPr/>
          </p:nvSpPr>
          <p:spPr bwMode="auto">
            <a:xfrm rot="16200000">
              <a:off x="10720940" y="5785760"/>
              <a:ext cx="545537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8" name="Stored Data 17">
              <a:extLst>
                <a:ext uri="{FF2B5EF4-FFF2-40B4-BE49-F238E27FC236}">
                  <a16:creationId xmlns:a16="http://schemas.microsoft.com/office/drawing/2014/main" id="{F105F2A0-4928-FEE0-E0A5-1E4EC037B251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9" name="Stored Data 18">
              <a:extLst>
                <a:ext uri="{FF2B5EF4-FFF2-40B4-BE49-F238E27FC236}">
                  <a16:creationId xmlns:a16="http://schemas.microsoft.com/office/drawing/2014/main" id="{1A2C5C09-0C91-2036-6363-A6B1C39765FC}"/>
                </a:ext>
              </a:extLst>
            </p:cNvPr>
            <p:cNvSpPr/>
            <p:nvPr/>
          </p:nvSpPr>
          <p:spPr bwMode="auto">
            <a:xfrm rot="16200000">
              <a:off x="10568086" y="4328316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" name="Stored Data 19">
              <a:extLst>
                <a:ext uri="{FF2B5EF4-FFF2-40B4-BE49-F238E27FC236}">
                  <a16:creationId xmlns:a16="http://schemas.microsoft.com/office/drawing/2014/main" id="{882CABED-F572-DA60-046C-3AF155388DAB}"/>
                </a:ext>
              </a:extLst>
            </p:cNvPr>
            <p:cNvSpPr/>
            <p:nvPr/>
          </p:nvSpPr>
          <p:spPr bwMode="auto">
            <a:xfrm rot="16200000">
              <a:off x="10568898" y="4890765"/>
              <a:ext cx="846254" cy="9540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1" name="Stored Data 20">
              <a:extLst>
                <a:ext uri="{FF2B5EF4-FFF2-40B4-BE49-F238E27FC236}">
                  <a16:creationId xmlns:a16="http://schemas.microsoft.com/office/drawing/2014/main" id="{F5A9C21F-3E8C-99F3-2E1E-D2439055C596}"/>
                </a:ext>
              </a:extLst>
            </p:cNvPr>
            <p:cNvSpPr/>
            <p:nvPr/>
          </p:nvSpPr>
          <p:spPr bwMode="auto">
            <a:xfrm rot="16200000">
              <a:off x="10568085" y="5196338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59FE5FB-0EB4-737D-1925-1EFC1D7A2F73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15FE5-84B5-333D-0B6D-19792F9F4052}"/>
              </a:ext>
            </a:extLst>
          </p:cNvPr>
          <p:cNvSpPr/>
          <p:nvPr/>
        </p:nvSpPr>
        <p:spPr bwMode="auto">
          <a:xfrm>
            <a:off x="292285" y="2631045"/>
            <a:ext cx="5208638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And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growing!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chemeClr val="tx1"/>
                </a:solidFill>
                <a:latin typeface="IBM Plex Sans Light" panose="020B0403050203000203" pitchFamily="34" charset="0"/>
              </a:rPr>
              <a:t>lots of different arrays, all different ages, performance, rates of growth &amp; management systems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49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49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70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65E5-D482-C469-370D-0BA1C68FD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A0D4BEAD-BE65-70E3-9708-772DD1D073DD}"/>
              </a:ext>
            </a:extLst>
          </p:cNvPr>
          <p:cNvGrpSpPr/>
          <p:nvPr/>
        </p:nvGrpSpPr>
        <p:grpSpPr>
          <a:xfrm>
            <a:off x="7687849" y="763662"/>
            <a:ext cx="976451" cy="1884556"/>
            <a:chOff x="8136736" y="1662545"/>
            <a:chExt cx="1167220" cy="3041115"/>
          </a:xfrm>
        </p:grpSpPr>
        <p:pic>
          <p:nvPicPr>
            <p:cNvPr id="86" name="Graphic 12" descr="Graphic 12">
              <a:extLst>
                <a:ext uri="{FF2B5EF4-FFF2-40B4-BE49-F238E27FC236}">
                  <a16:creationId xmlns:a16="http://schemas.microsoft.com/office/drawing/2014/main" id="{8ED7955A-EDE1-6847-943E-456863591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F75C37F-9E52-7CAF-8FA3-BC52FD017ACD}"/>
                </a:ext>
              </a:extLst>
            </p:cNvPr>
            <p:cNvCxnSpPr>
              <a:cxnSpLocks/>
              <a:stCxn id="86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Can 87">
              <a:extLst>
                <a:ext uri="{FF2B5EF4-FFF2-40B4-BE49-F238E27FC236}">
                  <a16:creationId xmlns:a16="http://schemas.microsoft.com/office/drawing/2014/main" id="{BDDB5798-A523-ADC0-B8F9-0935EBDA7A97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9" name="Stored Data 88">
              <a:extLst>
                <a:ext uri="{FF2B5EF4-FFF2-40B4-BE49-F238E27FC236}">
                  <a16:creationId xmlns:a16="http://schemas.microsoft.com/office/drawing/2014/main" id="{C4ECF078-8819-B924-E758-8DE5195B117F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90" name="Stored Data 89">
              <a:extLst>
                <a:ext uri="{FF2B5EF4-FFF2-40B4-BE49-F238E27FC236}">
                  <a16:creationId xmlns:a16="http://schemas.microsoft.com/office/drawing/2014/main" id="{D1B4F257-466F-4500-6FA5-84219C235278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F2E64C-ED56-7B17-DF2B-4BB75F750E99}"/>
              </a:ext>
            </a:extLst>
          </p:cNvPr>
          <p:cNvGrpSpPr/>
          <p:nvPr/>
        </p:nvGrpSpPr>
        <p:grpSpPr>
          <a:xfrm>
            <a:off x="11032679" y="77551"/>
            <a:ext cx="1167220" cy="3828560"/>
            <a:chOff x="9301287" y="1638303"/>
            <a:chExt cx="1167220" cy="3828560"/>
          </a:xfrm>
        </p:grpSpPr>
        <p:pic>
          <p:nvPicPr>
            <p:cNvPr id="29" name="Graphic 12" descr="Graphic 12">
              <a:extLst>
                <a:ext uri="{FF2B5EF4-FFF2-40B4-BE49-F238E27FC236}">
                  <a16:creationId xmlns:a16="http://schemas.microsoft.com/office/drawing/2014/main" id="{3A6B92FD-0829-C37C-EDE2-46186B052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C19D848-7742-D8D9-074F-7A9A0270DF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an 30">
              <a:extLst>
                <a:ext uri="{FF2B5EF4-FFF2-40B4-BE49-F238E27FC236}">
                  <a16:creationId xmlns:a16="http://schemas.microsoft.com/office/drawing/2014/main" id="{014DE8B0-F681-7732-7F3A-5F5581BD1A4D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2" name="Stored Data 31">
              <a:extLst>
                <a:ext uri="{FF2B5EF4-FFF2-40B4-BE49-F238E27FC236}">
                  <a16:creationId xmlns:a16="http://schemas.microsoft.com/office/drawing/2014/main" id="{66E08978-26AF-864F-0EDF-B44E32A55458}"/>
                </a:ext>
              </a:extLst>
            </p:cNvPr>
            <p:cNvSpPr/>
            <p:nvPr/>
          </p:nvSpPr>
          <p:spPr bwMode="auto">
            <a:xfrm rot="16200000">
              <a:off x="9688131" y="3938745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4A0ED70E-E9B9-E7D3-AB89-FB8FCE802521}"/>
                </a:ext>
              </a:extLst>
            </p:cNvPr>
            <p:cNvSpPr/>
            <p:nvPr/>
          </p:nvSpPr>
          <p:spPr bwMode="auto">
            <a:xfrm>
              <a:off x="9338160" y="4914707"/>
              <a:ext cx="491154" cy="489612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4" name="Stored Data 33">
              <a:extLst>
                <a:ext uri="{FF2B5EF4-FFF2-40B4-BE49-F238E27FC236}">
                  <a16:creationId xmlns:a16="http://schemas.microsoft.com/office/drawing/2014/main" id="{9B0F5FD1-B535-CBC4-0C7C-A6E662A95D36}"/>
                </a:ext>
              </a:extLst>
            </p:cNvPr>
            <p:cNvSpPr/>
            <p:nvPr/>
          </p:nvSpPr>
          <p:spPr bwMode="auto">
            <a:xfrm rot="16200000">
              <a:off x="9503957" y="5141506"/>
              <a:ext cx="165781" cy="484933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B817C46-6F61-2D21-DD39-36F5DCAA3F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64205" y="2707428"/>
              <a:ext cx="0" cy="2092994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Stored Data 35">
              <a:extLst>
                <a:ext uri="{FF2B5EF4-FFF2-40B4-BE49-F238E27FC236}">
                  <a16:creationId xmlns:a16="http://schemas.microsoft.com/office/drawing/2014/main" id="{36F90EC8-9FEE-6E7A-958F-5DF781FA9B8B}"/>
                </a:ext>
              </a:extLst>
            </p:cNvPr>
            <p:cNvSpPr/>
            <p:nvPr/>
          </p:nvSpPr>
          <p:spPr bwMode="auto">
            <a:xfrm rot="16200000">
              <a:off x="9381551" y="4938189"/>
              <a:ext cx="408225" cy="487301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7" name="Stored Data 36">
              <a:extLst>
                <a:ext uri="{FF2B5EF4-FFF2-40B4-BE49-F238E27FC236}">
                  <a16:creationId xmlns:a16="http://schemas.microsoft.com/office/drawing/2014/main" id="{78372814-394B-5483-A65B-392AB2E59DA3}"/>
                </a:ext>
              </a:extLst>
            </p:cNvPr>
            <p:cNvSpPr/>
            <p:nvPr/>
          </p:nvSpPr>
          <p:spPr bwMode="auto">
            <a:xfrm rot="16200000">
              <a:off x="9690114" y="4262100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8" name="Stored Data 37">
              <a:extLst>
                <a:ext uri="{FF2B5EF4-FFF2-40B4-BE49-F238E27FC236}">
                  <a16:creationId xmlns:a16="http://schemas.microsoft.com/office/drawing/2014/main" id="{3DD3FFD2-492F-09FB-B2F3-8B2B86E1DFF5}"/>
                </a:ext>
              </a:extLst>
            </p:cNvPr>
            <p:cNvSpPr/>
            <p:nvPr/>
          </p:nvSpPr>
          <p:spPr bwMode="auto">
            <a:xfrm rot="16200000">
              <a:off x="9693869" y="4381723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9" name="Stored Data 38">
              <a:extLst>
                <a:ext uri="{FF2B5EF4-FFF2-40B4-BE49-F238E27FC236}">
                  <a16:creationId xmlns:a16="http://schemas.microsoft.com/office/drawing/2014/main" id="{D6CE06D2-9659-9B56-1003-81C6C718733B}"/>
                </a:ext>
              </a:extLst>
            </p:cNvPr>
            <p:cNvSpPr/>
            <p:nvPr/>
          </p:nvSpPr>
          <p:spPr bwMode="auto">
            <a:xfrm rot="16200000">
              <a:off x="9737547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56FE844-DAE9-3CC2-B57D-FD9DB7F346B5}"/>
              </a:ext>
            </a:extLst>
          </p:cNvPr>
          <p:cNvGrpSpPr/>
          <p:nvPr/>
        </p:nvGrpSpPr>
        <p:grpSpPr>
          <a:xfrm>
            <a:off x="9810331" y="262103"/>
            <a:ext cx="870952" cy="1953248"/>
            <a:chOff x="8136736" y="1662545"/>
            <a:chExt cx="1167220" cy="3041115"/>
          </a:xfrm>
        </p:grpSpPr>
        <p:pic>
          <p:nvPicPr>
            <p:cNvPr id="47" name="Graphic 12" descr="Graphic 12">
              <a:extLst>
                <a:ext uri="{FF2B5EF4-FFF2-40B4-BE49-F238E27FC236}">
                  <a16:creationId xmlns:a16="http://schemas.microsoft.com/office/drawing/2014/main" id="{80DBD904-E87D-E8A5-9EEC-168AE10D7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861F92E-5168-3F1C-7C67-782B3EF1AEAE}"/>
                </a:ext>
              </a:extLst>
            </p:cNvPr>
            <p:cNvCxnSpPr>
              <a:cxnSpLocks/>
              <a:stCxn id="47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Can 75">
              <a:extLst>
                <a:ext uri="{FF2B5EF4-FFF2-40B4-BE49-F238E27FC236}">
                  <a16:creationId xmlns:a16="http://schemas.microsoft.com/office/drawing/2014/main" id="{B566651B-0AD4-08D2-F7C3-513AB33B945C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3" name="Stored Data 82">
              <a:extLst>
                <a:ext uri="{FF2B5EF4-FFF2-40B4-BE49-F238E27FC236}">
                  <a16:creationId xmlns:a16="http://schemas.microsoft.com/office/drawing/2014/main" id="{4FB5253F-EBC9-0DBA-3318-99F531744B51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4" name="Stored Data 83">
              <a:extLst>
                <a:ext uri="{FF2B5EF4-FFF2-40B4-BE49-F238E27FC236}">
                  <a16:creationId xmlns:a16="http://schemas.microsoft.com/office/drawing/2014/main" id="{EF30B0FB-17B5-271E-26C8-B0BAEC1CE4BC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CD02E0-3C85-0C49-B307-3D6F8EF18216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B53DF-9A00-5519-C9DA-DEDB548DCA16}"/>
              </a:ext>
            </a:extLst>
          </p:cNvPr>
          <p:cNvSpPr txBox="1"/>
          <p:nvPr/>
        </p:nvSpPr>
        <p:spPr>
          <a:xfrm>
            <a:off x="8762653" y="123535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E1D54-6AB2-14E1-DFD2-642E62FB973E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9B2E4C-638B-5D79-B071-8D511D47CA45}"/>
              </a:ext>
            </a:extLst>
          </p:cNvPr>
          <p:cNvGrpSpPr/>
          <p:nvPr/>
        </p:nvGrpSpPr>
        <p:grpSpPr>
          <a:xfrm>
            <a:off x="8136736" y="1662545"/>
            <a:ext cx="1167220" cy="3041115"/>
            <a:chOff x="8136736" y="1662545"/>
            <a:chExt cx="1167220" cy="3041115"/>
          </a:xfrm>
        </p:grpSpPr>
        <p:pic>
          <p:nvPicPr>
            <p:cNvPr id="50" name="Graphic 12" descr="Graphic 12">
              <a:extLst>
                <a:ext uri="{FF2B5EF4-FFF2-40B4-BE49-F238E27FC236}">
                  <a16:creationId xmlns:a16="http://schemas.microsoft.com/office/drawing/2014/main" id="{D2DCFE53-359B-B7A1-5B5D-EF82B7424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1E91ADA-6EA5-3590-1C1C-8825EF12A1F4}"/>
                </a:ext>
              </a:extLst>
            </p:cNvPr>
            <p:cNvCxnSpPr>
              <a:cxnSpLocks/>
              <a:stCxn id="50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F25809CF-08C9-3668-83BE-FBF9A6360C20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3" name="Stored Data 52">
              <a:extLst>
                <a:ext uri="{FF2B5EF4-FFF2-40B4-BE49-F238E27FC236}">
                  <a16:creationId xmlns:a16="http://schemas.microsoft.com/office/drawing/2014/main" id="{D9C81EBC-8783-0F23-156A-286872A3D617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4" name="Stored Data 53">
              <a:extLst>
                <a:ext uri="{FF2B5EF4-FFF2-40B4-BE49-F238E27FC236}">
                  <a16:creationId xmlns:a16="http://schemas.microsoft.com/office/drawing/2014/main" id="{1AA98D52-52BC-E1F9-B9CD-DB8AEFAB0AB5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EF10FC9-FF1C-FD93-4B39-872E01C37931}"/>
              </a:ext>
            </a:extLst>
          </p:cNvPr>
          <p:cNvGrpSpPr/>
          <p:nvPr/>
        </p:nvGrpSpPr>
        <p:grpSpPr>
          <a:xfrm>
            <a:off x="6972186" y="1662545"/>
            <a:ext cx="1194254" cy="2985496"/>
            <a:chOff x="6972186" y="1662545"/>
            <a:chExt cx="1194254" cy="2985496"/>
          </a:xfrm>
        </p:grpSpPr>
        <p:pic>
          <p:nvPicPr>
            <p:cNvPr id="56" name="Graphic 12" descr="Graphic 12">
              <a:extLst>
                <a:ext uri="{FF2B5EF4-FFF2-40B4-BE49-F238E27FC236}">
                  <a16:creationId xmlns:a16="http://schemas.microsoft.com/office/drawing/2014/main" id="{53A4DC5F-E477-42A0-6CED-B51DBE965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Can 56">
              <a:extLst>
                <a:ext uri="{FF2B5EF4-FFF2-40B4-BE49-F238E27FC236}">
                  <a16:creationId xmlns:a16="http://schemas.microsoft.com/office/drawing/2014/main" id="{D2D0BB70-8D27-B0C5-3E46-106BE82292D6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7238E9D-1CC3-A5A9-9977-9D8B95E84C0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Stored Data 58">
              <a:extLst>
                <a:ext uri="{FF2B5EF4-FFF2-40B4-BE49-F238E27FC236}">
                  <a16:creationId xmlns:a16="http://schemas.microsoft.com/office/drawing/2014/main" id="{0D44E683-943D-1F62-FC01-55267FE8EB07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0" name="Stored Data 59">
              <a:extLst>
                <a:ext uri="{FF2B5EF4-FFF2-40B4-BE49-F238E27FC236}">
                  <a16:creationId xmlns:a16="http://schemas.microsoft.com/office/drawing/2014/main" id="{8DC40C3B-3CA4-5DE9-1806-2272906E5A2C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8804A8-79CE-19FB-3AC7-49C9B5A6407F}"/>
              </a:ext>
            </a:extLst>
          </p:cNvPr>
          <p:cNvGrpSpPr/>
          <p:nvPr/>
        </p:nvGrpSpPr>
        <p:grpSpPr>
          <a:xfrm>
            <a:off x="10376779" y="1645229"/>
            <a:ext cx="1167220" cy="4907565"/>
            <a:chOff x="10376779" y="1645229"/>
            <a:chExt cx="1167220" cy="4907565"/>
          </a:xfrm>
        </p:grpSpPr>
        <p:pic>
          <p:nvPicPr>
            <p:cNvPr id="62" name="Graphic 12" descr="Graphic 12">
              <a:extLst>
                <a:ext uri="{FF2B5EF4-FFF2-40B4-BE49-F238E27FC236}">
                  <a16:creationId xmlns:a16="http://schemas.microsoft.com/office/drawing/2014/main" id="{2F9FB900-512E-8EE0-CF27-72F38611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B7B14B9-A6FE-351A-7A8E-B60AF941BC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Can 63">
              <a:extLst>
                <a:ext uri="{FF2B5EF4-FFF2-40B4-BE49-F238E27FC236}">
                  <a16:creationId xmlns:a16="http://schemas.microsoft.com/office/drawing/2014/main" id="{23D7761C-0B4F-EA1D-064A-1870A03B803C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5" name="Stored Data 64">
              <a:extLst>
                <a:ext uri="{FF2B5EF4-FFF2-40B4-BE49-F238E27FC236}">
                  <a16:creationId xmlns:a16="http://schemas.microsoft.com/office/drawing/2014/main" id="{2F4D4029-02A6-0006-A89E-1A83B17845FA}"/>
                </a:ext>
              </a:extLst>
            </p:cNvPr>
            <p:cNvSpPr/>
            <p:nvPr/>
          </p:nvSpPr>
          <p:spPr bwMode="auto">
            <a:xfrm rot="16200000">
              <a:off x="10678047" y="5738180"/>
              <a:ext cx="619683" cy="9684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6" name="Stored Data 65">
              <a:extLst>
                <a:ext uri="{FF2B5EF4-FFF2-40B4-BE49-F238E27FC236}">
                  <a16:creationId xmlns:a16="http://schemas.microsoft.com/office/drawing/2014/main" id="{CE3D1AA0-0B87-AFD1-FD58-47398A5E0505}"/>
                </a:ext>
              </a:extLst>
            </p:cNvPr>
            <p:cNvSpPr/>
            <p:nvPr/>
          </p:nvSpPr>
          <p:spPr bwMode="auto">
            <a:xfrm rot="16200000">
              <a:off x="10562400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7" name="Stored Data 66">
              <a:extLst>
                <a:ext uri="{FF2B5EF4-FFF2-40B4-BE49-F238E27FC236}">
                  <a16:creationId xmlns:a16="http://schemas.microsoft.com/office/drawing/2014/main" id="{B00112D9-B1D4-3498-62F6-5F6934E7D14C}"/>
                </a:ext>
              </a:extLst>
            </p:cNvPr>
            <p:cNvSpPr/>
            <p:nvPr/>
          </p:nvSpPr>
          <p:spPr bwMode="auto">
            <a:xfrm rot="16200000">
              <a:off x="10562400" y="4320303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8" name="Stored Data 67">
              <a:extLst>
                <a:ext uri="{FF2B5EF4-FFF2-40B4-BE49-F238E27FC236}">
                  <a16:creationId xmlns:a16="http://schemas.microsoft.com/office/drawing/2014/main" id="{94BD28F4-74BE-EFE1-D2EE-C365851A2732}"/>
                </a:ext>
              </a:extLst>
            </p:cNvPr>
            <p:cNvSpPr/>
            <p:nvPr/>
          </p:nvSpPr>
          <p:spPr bwMode="auto">
            <a:xfrm rot="16200000">
              <a:off x="10563852" y="4883565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9" name="Stored Data 68">
              <a:extLst>
                <a:ext uri="{FF2B5EF4-FFF2-40B4-BE49-F238E27FC236}">
                  <a16:creationId xmlns:a16="http://schemas.microsoft.com/office/drawing/2014/main" id="{1510C494-4AB9-9AFB-5845-BD17CF2885F7}"/>
                </a:ext>
              </a:extLst>
            </p:cNvPr>
            <p:cNvSpPr/>
            <p:nvPr/>
          </p:nvSpPr>
          <p:spPr bwMode="auto">
            <a:xfrm rot="16200000">
              <a:off x="10563851" y="5188325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46F5D0E-96EE-BDB3-E7C1-315BFFEECD39}"/>
              </a:ext>
            </a:extLst>
          </p:cNvPr>
          <p:cNvGrpSpPr/>
          <p:nvPr/>
        </p:nvGrpSpPr>
        <p:grpSpPr>
          <a:xfrm>
            <a:off x="9301287" y="1638303"/>
            <a:ext cx="1167220" cy="3828560"/>
            <a:chOff x="9301287" y="1638303"/>
            <a:chExt cx="1167220" cy="3828560"/>
          </a:xfrm>
        </p:grpSpPr>
        <p:pic>
          <p:nvPicPr>
            <p:cNvPr id="71" name="Graphic 12" descr="Graphic 12">
              <a:extLst>
                <a:ext uri="{FF2B5EF4-FFF2-40B4-BE49-F238E27FC236}">
                  <a16:creationId xmlns:a16="http://schemas.microsoft.com/office/drawing/2014/main" id="{BF4D64A5-B193-DA6A-B1D4-7FCA0D76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A09FE3D-2B14-DA9E-1AF7-61D87972BC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Can 72">
              <a:extLst>
                <a:ext uri="{FF2B5EF4-FFF2-40B4-BE49-F238E27FC236}">
                  <a16:creationId xmlns:a16="http://schemas.microsoft.com/office/drawing/2014/main" id="{30D0E222-95A8-C811-1ED6-DDF55342DF75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4" name="Stored Data 73">
              <a:extLst>
                <a:ext uri="{FF2B5EF4-FFF2-40B4-BE49-F238E27FC236}">
                  <a16:creationId xmlns:a16="http://schemas.microsoft.com/office/drawing/2014/main" id="{2701D981-3D8F-77D9-CAC6-8EA2D293C8FB}"/>
                </a:ext>
              </a:extLst>
            </p:cNvPr>
            <p:cNvSpPr/>
            <p:nvPr/>
          </p:nvSpPr>
          <p:spPr bwMode="auto">
            <a:xfrm rot="16200000">
              <a:off x="9689953" y="3936922"/>
              <a:ext cx="419252" cy="3456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5" name="Can 74">
              <a:extLst>
                <a:ext uri="{FF2B5EF4-FFF2-40B4-BE49-F238E27FC236}">
                  <a16:creationId xmlns:a16="http://schemas.microsoft.com/office/drawing/2014/main" id="{69B495DF-9325-EEF2-96D9-28862ABD9337}"/>
                </a:ext>
              </a:extLst>
            </p:cNvPr>
            <p:cNvSpPr/>
            <p:nvPr/>
          </p:nvSpPr>
          <p:spPr bwMode="auto">
            <a:xfrm>
              <a:off x="9338160" y="4914707"/>
              <a:ext cx="491154" cy="489612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7" name="Stored Data 76">
              <a:extLst>
                <a:ext uri="{FF2B5EF4-FFF2-40B4-BE49-F238E27FC236}">
                  <a16:creationId xmlns:a16="http://schemas.microsoft.com/office/drawing/2014/main" id="{5F99B66F-0EC3-2D75-F224-FD1F9FBF50F5}"/>
                </a:ext>
              </a:extLst>
            </p:cNvPr>
            <p:cNvSpPr/>
            <p:nvPr/>
          </p:nvSpPr>
          <p:spPr bwMode="auto">
            <a:xfrm rot="16200000">
              <a:off x="9503957" y="5141506"/>
              <a:ext cx="165781" cy="484933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BA048DE-3DC2-8B79-3AD1-4E0004CCA3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64205" y="2707428"/>
              <a:ext cx="0" cy="2092994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Stored Data 78">
              <a:extLst>
                <a:ext uri="{FF2B5EF4-FFF2-40B4-BE49-F238E27FC236}">
                  <a16:creationId xmlns:a16="http://schemas.microsoft.com/office/drawing/2014/main" id="{0D9162F1-BB67-512D-A188-29602B7E1BE9}"/>
                </a:ext>
              </a:extLst>
            </p:cNvPr>
            <p:cNvSpPr/>
            <p:nvPr/>
          </p:nvSpPr>
          <p:spPr bwMode="auto">
            <a:xfrm rot="16200000">
              <a:off x="9381551" y="4938189"/>
              <a:ext cx="408225" cy="487301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0" name="Stored Data 79">
              <a:extLst>
                <a:ext uri="{FF2B5EF4-FFF2-40B4-BE49-F238E27FC236}">
                  <a16:creationId xmlns:a16="http://schemas.microsoft.com/office/drawing/2014/main" id="{4C5358EB-BC7F-DAAD-EF7A-537AFB759024}"/>
                </a:ext>
              </a:extLst>
            </p:cNvPr>
            <p:cNvSpPr/>
            <p:nvPr/>
          </p:nvSpPr>
          <p:spPr bwMode="auto">
            <a:xfrm rot="16200000">
              <a:off x="9690114" y="4262100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1" name="Stored Data 80">
              <a:extLst>
                <a:ext uri="{FF2B5EF4-FFF2-40B4-BE49-F238E27FC236}">
                  <a16:creationId xmlns:a16="http://schemas.microsoft.com/office/drawing/2014/main" id="{6E78FA18-5266-92C8-9B9B-D21D5C58C300}"/>
                </a:ext>
              </a:extLst>
            </p:cNvPr>
            <p:cNvSpPr/>
            <p:nvPr/>
          </p:nvSpPr>
          <p:spPr bwMode="auto">
            <a:xfrm rot="16200000">
              <a:off x="9688816" y="4379900"/>
              <a:ext cx="419252" cy="3456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2" name="Stored Data 81">
              <a:extLst>
                <a:ext uri="{FF2B5EF4-FFF2-40B4-BE49-F238E27FC236}">
                  <a16:creationId xmlns:a16="http://schemas.microsoft.com/office/drawing/2014/main" id="{4DD943F8-ABD4-CA74-2EB0-898008C5D328}"/>
                </a:ext>
              </a:extLst>
            </p:cNvPr>
            <p:cNvSpPr/>
            <p:nvPr/>
          </p:nvSpPr>
          <p:spPr bwMode="auto">
            <a:xfrm rot="16200000">
              <a:off x="9730672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E27EA6-2AC3-9D11-2A4E-64073CF14D45}"/>
              </a:ext>
            </a:extLst>
          </p:cNvPr>
          <p:cNvGrpSpPr/>
          <p:nvPr/>
        </p:nvGrpSpPr>
        <p:grpSpPr>
          <a:xfrm>
            <a:off x="11437102" y="1641009"/>
            <a:ext cx="1194254" cy="2985496"/>
            <a:chOff x="6972186" y="1662545"/>
            <a:chExt cx="1194254" cy="2985496"/>
          </a:xfrm>
        </p:grpSpPr>
        <p:pic>
          <p:nvPicPr>
            <p:cNvPr id="8" name="Graphic 12" descr="Graphic 12">
              <a:extLst>
                <a:ext uri="{FF2B5EF4-FFF2-40B4-BE49-F238E27FC236}">
                  <a16:creationId xmlns:a16="http://schemas.microsoft.com/office/drawing/2014/main" id="{DCE42B4E-4975-8B5E-ED6D-53EED6302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Can 8">
              <a:extLst>
                <a:ext uri="{FF2B5EF4-FFF2-40B4-BE49-F238E27FC236}">
                  <a16:creationId xmlns:a16="http://schemas.microsoft.com/office/drawing/2014/main" id="{077911F5-22FD-8CF0-CA97-6C51EF7D9BB7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0B836EE-97A4-77DA-9374-E449E72D803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Stored Data 10">
              <a:extLst>
                <a:ext uri="{FF2B5EF4-FFF2-40B4-BE49-F238E27FC236}">
                  <a16:creationId xmlns:a16="http://schemas.microsoft.com/office/drawing/2014/main" id="{B5D56411-0AF8-CB02-436D-EE2A2DF6FB57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2" name="Stored Data 11">
              <a:extLst>
                <a:ext uri="{FF2B5EF4-FFF2-40B4-BE49-F238E27FC236}">
                  <a16:creationId xmlns:a16="http://schemas.microsoft.com/office/drawing/2014/main" id="{5CFA7AF6-B845-8A8C-CD4F-B15E1B780617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DE61C8-3AF9-F493-92BB-F9ED2072A021}"/>
              </a:ext>
            </a:extLst>
          </p:cNvPr>
          <p:cNvGrpSpPr/>
          <p:nvPr/>
        </p:nvGrpSpPr>
        <p:grpSpPr>
          <a:xfrm>
            <a:off x="5829217" y="1645229"/>
            <a:ext cx="1167220" cy="4907565"/>
            <a:chOff x="10376779" y="1645229"/>
            <a:chExt cx="1167220" cy="4907565"/>
          </a:xfrm>
        </p:grpSpPr>
        <p:pic>
          <p:nvPicPr>
            <p:cNvPr id="14" name="Graphic 12" descr="Graphic 12">
              <a:extLst>
                <a:ext uri="{FF2B5EF4-FFF2-40B4-BE49-F238E27FC236}">
                  <a16:creationId xmlns:a16="http://schemas.microsoft.com/office/drawing/2014/main" id="{BD512933-8A97-9303-DF25-091684937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B22F9FD-108A-A7E3-0810-CA40951045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163833B1-D668-A675-E736-5557F9179286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7" name="Stored Data 16">
              <a:extLst>
                <a:ext uri="{FF2B5EF4-FFF2-40B4-BE49-F238E27FC236}">
                  <a16:creationId xmlns:a16="http://schemas.microsoft.com/office/drawing/2014/main" id="{5DB35CDF-2105-9D23-16A1-CD7BDF50D87E}"/>
                </a:ext>
              </a:extLst>
            </p:cNvPr>
            <p:cNvSpPr/>
            <p:nvPr/>
          </p:nvSpPr>
          <p:spPr bwMode="auto">
            <a:xfrm rot="16200000">
              <a:off x="10680300" y="5745379"/>
              <a:ext cx="619683" cy="9540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8" name="Stored Data 17">
              <a:extLst>
                <a:ext uri="{FF2B5EF4-FFF2-40B4-BE49-F238E27FC236}">
                  <a16:creationId xmlns:a16="http://schemas.microsoft.com/office/drawing/2014/main" id="{49F577AB-B5F9-E45A-278D-BFBD9106602E}"/>
                </a:ext>
              </a:extLst>
            </p:cNvPr>
            <p:cNvSpPr/>
            <p:nvPr/>
          </p:nvSpPr>
          <p:spPr bwMode="auto">
            <a:xfrm rot="16200000">
              <a:off x="10566215" y="3679887"/>
              <a:ext cx="846254" cy="9540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9" name="Stored Data 18">
              <a:extLst>
                <a:ext uri="{FF2B5EF4-FFF2-40B4-BE49-F238E27FC236}">
                  <a16:creationId xmlns:a16="http://schemas.microsoft.com/office/drawing/2014/main" id="{238BE39D-E318-100B-35B7-5DE98AE7BB05}"/>
                </a:ext>
              </a:extLst>
            </p:cNvPr>
            <p:cNvSpPr/>
            <p:nvPr/>
          </p:nvSpPr>
          <p:spPr bwMode="auto">
            <a:xfrm rot="16200000">
              <a:off x="10568086" y="4328316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" name="Stored Data 19">
              <a:extLst>
                <a:ext uri="{FF2B5EF4-FFF2-40B4-BE49-F238E27FC236}">
                  <a16:creationId xmlns:a16="http://schemas.microsoft.com/office/drawing/2014/main" id="{34FBD61B-7D39-124E-16FA-0F501A1DC041}"/>
                </a:ext>
              </a:extLst>
            </p:cNvPr>
            <p:cNvSpPr/>
            <p:nvPr/>
          </p:nvSpPr>
          <p:spPr bwMode="auto">
            <a:xfrm rot="16200000">
              <a:off x="10568898" y="4890765"/>
              <a:ext cx="846254" cy="9540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1" name="Stored Data 20">
              <a:extLst>
                <a:ext uri="{FF2B5EF4-FFF2-40B4-BE49-F238E27FC236}">
                  <a16:creationId xmlns:a16="http://schemas.microsoft.com/office/drawing/2014/main" id="{8409EEB8-634B-125F-2BAE-397CE3E54E2E}"/>
                </a:ext>
              </a:extLst>
            </p:cNvPr>
            <p:cNvSpPr/>
            <p:nvPr/>
          </p:nvSpPr>
          <p:spPr bwMode="auto">
            <a:xfrm rot="16200000">
              <a:off x="10568085" y="5196338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C916D8-4DD8-9D56-85F8-8D19AA6D0297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469E82-3279-114E-85FC-BED944D36B6C}"/>
              </a:ext>
            </a:extLst>
          </p:cNvPr>
          <p:cNvSpPr/>
          <p:nvPr/>
        </p:nvSpPr>
        <p:spPr bwMode="auto">
          <a:xfrm>
            <a:off x="387372" y="779345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And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growing!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2F391C-5E80-4A1A-9501-2FCDF44B5693}"/>
              </a:ext>
            </a:extLst>
          </p:cNvPr>
          <p:cNvGrpSpPr/>
          <p:nvPr/>
        </p:nvGrpSpPr>
        <p:grpSpPr>
          <a:xfrm>
            <a:off x="6370324" y="565551"/>
            <a:ext cx="1194254" cy="2985496"/>
            <a:chOff x="6972186" y="1662545"/>
            <a:chExt cx="1194254" cy="2985496"/>
          </a:xfrm>
        </p:grpSpPr>
        <p:pic>
          <p:nvPicPr>
            <p:cNvPr id="23" name="Graphic 12" descr="Graphic 12">
              <a:extLst>
                <a:ext uri="{FF2B5EF4-FFF2-40B4-BE49-F238E27FC236}">
                  <a16:creationId xmlns:a16="http://schemas.microsoft.com/office/drawing/2014/main" id="{0B3CF2C8-0294-3B09-08CF-2B40C27D3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" name="Can 23">
              <a:extLst>
                <a:ext uri="{FF2B5EF4-FFF2-40B4-BE49-F238E27FC236}">
                  <a16:creationId xmlns:a16="http://schemas.microsoft.com/office/drawing/2014/main" id="{1480AAAE-A8FD-B901-001D-86D010F3A946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2D4B8BC-65B2-8E4F-42D6-B98847A539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Stored Data 25">
              <a:extLst>
                <a:ext uri="{FF2B5EF4-FFF2-40B4-BE49-F238E27FC236}">
                  <a16:creationId xmlns:a16="http://schemas.microsoft.com/office/drawing/2014/main" id="{E888BEC6-8DF4-BF18-AC8C-E131C45DE576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7" name="Stored Data 26">
              <a:extLst>
                <a:ext uri="{FF2B5EF4-FFF2-40B4-BE49-F238E27FC236}">
                  <a16:creationId xmlns:a16="http://schemas.microsoft.com/office/drawing/2014/main" id="{9C5586ED-8079-426C-4686-91E99001BECB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EFF1AF-778A-CC3E-108F-23B84896828B}"/>
              </a:ext>
            </a:extLst>
          </p:cNvPr>
          <p:cNvGrpSpPr/>
          <p:nvPr/>
        </p:nvGrpSpPr>
        <p:grpSpPr>
          <a:xfrm>
            <a:off x="7448355" y="4795514"/>
            <a:ext cx="976451" cy="1884556"/>
            <a:chOff x="8136736" y="1662545"/>
            <a:chExt cx="1167220" cy="3041115"/>
          </a:xfrm>
        </p:grpSpPr>
        <p:pic>
          <p:nvPicPr>
            <p:cNvPr id="41" name="Graphic 12" descr="Graphic 12">
              <a:extLst>
                <a:ext uri="{FF2B5EF4-FFF2-40B4-BE49-F238E27FC236}">
                  <a16:creationId xmlns:a16="http://schemas.microsoft.com/office/drawing/2014/main" id="{23A8E266-A67F-EBF1-8737-2B6D2FE0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2601B11-1351-4081-B782-C5E354E48D02}"/>
                </a:ext>
              </a:extLst>
            </p:cNvPr>
            <p:cNvCxnSpPr>
              <a:cxnSpLocks/>
              <a:stCxn id="41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an 42">
              <a:extLst>
                <a:ext uri="{FF2B5EF4-FFF2-40B4-BE49-F238E27FC236}">
                  <a16:creationId xmlns:a16="http://schemas.microsoft.com/office/drawing/2014/main" id="{F2B882D9-9680-B546-B62D-A59ED5D5ABA5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44" name="Stored Data 43">
              <a:extLst>
                <a:ext uri="{FF2B5EF4-FFF2-40B4-BE49-F238E27FC236}">
                  <a16:creationId xmlns:a16="http://schemas.microsoft.com/office/drawing/2014/main" id="{4EF30CE8-06FF-D45C-1C1D-BA03E130BC58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45" name="Stored Data 44">
              <a:extLst>
                <a:ext uri="{FF2B5EF4-FFF2-40B4-BE49-F238E27FC236}">
                  <a16:creationId xmlns:a16="http://schemas.microsoft.com/office/drawing/2014/main" id="{A1CF148D-95F0-26A9-AF18-6E87F950B06B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064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D90D6-059C-1C64-873F-FFA9611B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4E0A880-0133-EE57-D026-376DCDDAD1FD}"/>
              </a:ext>
            </a:extLst>
          </p:cNvPr>
          <p:cNvGrpSpPr/>
          <p:nvPr/>
        </p:nvGrpSpPr>
        <p:grpSpPr>
          <a:xfrm>
            <a:off x="5114666" y="20387"/>
            <a:ext cx="1194254" cy="2985496"/>
            <a:chOff x="6972186" y="1662545"/>
            <a:chExt cx="1194254" cy="2985496"/>
          </a:xfrm>
        </p:grpSpPr>
        <p:pic>
          <p:nvPicPr>
            <p:cNvPr id="151" name="Graphic 12" descr="Graphic 12">
              <a:extLst>
                <a:ext uri="{FF2B5EF4-FFF2-40B4-BE49-F238E27FC236}">
                  <a16:creationId xmlns:a16="http://schemas.microsoft.com/office/drawing/2014/main" id="{D67E5C2F-0F92-614F-3F43-6E37B6EDF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Can 151">
              <a:extLst>
                <a:ext uri="{FF2B5EF4-FFF2-40B4-BE49-F238E27FC236}">
                  <a16:creationId xmlns:a16="http://schemas.microsoft.com/office/drawing/2014/main" id="{DF9AA486-C1D4-F05F-320D-FB900BB75150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AA54B7B-7475-E053-E77C-395FCD031B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Stored Data 153">
              <a:extLst>
                <a:ext uri="{FF2B5EF4-FFF2-40B4-BE49-F238E27FC236}">
                  <a16:creationId xmlns:a16="http://schemas.microsoft.com/office/drawing/2014/main" id="{A626B432-8502-1C72-0A28-28767E54CDDF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55" name="Stored Data 154">
              <a:extLst>
                <a:ext uri="{FF2B5EF4-FFF2-40B4-BE49-F238E27FC236}">
                  <a16:creationId xmlns:a16="http://schemas.microsoft.com/office/drawing/2014/main" id="{67CBA53D-8397-9666-A646-88627FDD2191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6FE6252-A9B9-BC36-98A2-C3B561D2DDF6}"/>
              </a:ext>
            </a:extLst>
          </p:cNvPr>
          <p:cNvGrpSpPr/>
          <p:nvPr/>
        </p:nvGrpSpPr>
        <p:grpSpPr>
          <a:xfrm>
            <a:off x="7687849" y="763662"/>
            <a:ext cx="976451" cy="1884556"/>
            <a:chOff x="8136736" y="1662545"/>
            <a:chExt cx="1167220" cy="3041115"/>
          </a:xfrm>
        </p:grpSpPr>
        <p:pic>
          <p:nvPicPr>
            <p:cNvPr id="86" name="Graphic 12" descr="Graphic 12">
              <a:extLst>
                <a:ext uri="{FF2B5EF4-FFF2-40B4-BE49-F238E27FC236}">
                  <a16:creationId xmlns:a16="http://schemas.microsoft.com/office/drawing/2014/main" id="{575EDBA1-3588-3BD3-8798-4E304846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5A30275-95A8-1DCD-31D9-1830A5173AA0}"/>
                </a:ext>
              </a:extLst>
            </p:cNvPr>
            <p:cNvCxnSpPr>
              <a:cxnSpLocks/>
              <a:stCxn id="86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Can 87">
              <a:extLst>
                <a:ext uri="{FF2B5EF4-FFF2-40B4-BE49-F238E27FC236}">
                  <a16:creationId xmlns:a16="http://schemas.microsoft.com/office/drawing/2014/main" id="{DB7B3A0C-4499-9E39-8D4B-1722860382A6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9" name="Stored Data 88">
              <a:extLst>
                <a:ext uri="{FF2B5EF4-FFF2-40B4-BE49-F238E27FC236}">
                  <a16:creationId xmlns:a16="http://schemas.microsoft.com/office/drawing/2014/main" id="{0B159704-8E72-4114-752B-547194985618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90" name="Stored Data 89">
              <a:extLst>
                <a:ext uri="{FF2B5EF4-FFF2-40B4-BE49-F238E27FC236}">
                  <a16:creationId xmlns:a16="http://schemas.microsoft.com/office/drawing/2014/main" id="{055DDA46-52F3-A52D-9909-FF2D4466ED46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FC6395-E78F-4EF6-274F-B3DB6F598C23}"/>
              </a:ext>
            </a:extLst>
          </p:cNvPr>
          <p:cNvGrpSpPr/>
          <p:nvPr/>
        </p:nvGrpSpPr>
        <p:grpSpPr>
          <a:xfrm>
            <a:off x="11032679" y="77551"/>
            <a:ext cx="1167220" cy="3828560"/>
            <a:chOff x="9301287" y="1638303"/>
            <a:chExt cx="1167220" cy="3828560"/>
          </a:xfrm>
        </p:grpSpPr>
        <p:pic>
          <p:nvPicPr>
            <p:cNvPr id="29" name="Graphic 12" descr="Graphic 12">
              <a:extLst>
                <a:ext uri="{FF2B5EF4-FFF2-40B4-BE49-F238E27FC236}">
                  <a16:creationId xmlns:a16="http://schemas.microsoft.com/office/drawing/2014/main" id="{F6D64B05-5E00-E10D-9995-4CB274234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2DFA803-B645-5327-FBA9-3926E15D72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an 30">
              <a:extLst>
                <a:ext uri="{FF2B5EF4-FFF2-40B4-BE49-F238E27FC236}">
                  <a16:creationId xmlns:a16="http://schemas.microsoft.com/office/drawing/2014/main" id="{40A4F514-BF13-3A36-B76B-7FB859933769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2" name="Stored Data 31">
              <a:extLst>
                <a:ext uri="{FF2B5EF4-FFF2-40B4-BE49-F238E27FC236}">
                  <a16:creationId xmlns:a16="http://schemas.microsoft.com/office/drawing/2014/main" id="{56D5839C-7172-E613-2D24-0207DBB1E6D3}"/>
                </a:ext>
              </a:extLst>
            </p:cNvPr>
            <p:cNvSpPr/>
            <p:nvPr/>
          </p:nvSpPr>
          <p:spPr bwMode="auto">
            <a:xfrm rot="16200000">
              <a:off x="9688131" y="3938745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A51DB3BF-2144-FEDD-D2A4-2483775929E4}"/>
                </a:ext>
              </a:extLst>
            </p:cNvPr>
            <p:cNvSpPr/>
            <p:nvPr/>
          </p:nvSpPr>
          <p:spPr bwMode="auto">
            <a:xfrm>
              <a:off x="9338160" y="4914707"/>
              <a:ext cx="491154" cy="489612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4" name="Stored Data 33">
              <a:extLst>
                <a:ext uri="{FF2B5EF4-FFF2-40B4-BE49-F238E27FC236}">
                  <a16:creationId xmlns:a16="http://schemas.microsoft.com/office/drawing/2014/main" id="{271E1C38-71D8-C1B4-405B-52A127FCE21A}"/>
                </a:ext>
              </a:extLst>
            </p:cNvPr>
            <p:cNvSpPr/>
            <p:nvPr/>
          </p:nvSpPr>
          <p:spPr bwMode="auto">
            <a:xfrm rot="16200000">
              <a:off x="9503957" y="5141506"/>
              <a:ext cx="165781" cy="484933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D55BC9D-20F2-ED06-F340-424BF3137A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64205" y="2707428"/>
              <a:ext cx="0" cy="2092994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Stored Data 35">
              <a:extLst>
                <a:ext uri="{FF2B5EF4-FFF2-40B4-BE49-F238E27FC236}">
                  <a16:creationId xmlns:a16="http://schemas.microsoft.com/office/drawing/2014/main" id="{E4C9D36F-4180-3493-E8E1-4B35FA506F68}"/>
                </a:ext>
              </a:extLst>
            </p:cNvPr>
            <p:cNvSpPr/>
            <p:nvPr/>
          </p:nvSpPr>
          <p:spPr bwMode="auto">
            <a:xfrm rot="16200000">
              <a:off x="9381551" y="4938189"/>
              <a:ext cx="408225" cy="487301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7" name="Stored Data 36">
              <a:extLst>
                <a:ext uri="{FF2B5EF4-FFF2-40B4-BE49-F238E27FC236}">
                  <a16:creationId xmlns:a16="http://schemas.microsoft.com/office/drawing/2014/main" id="{99B2D69D-02EA-79F0-5F6D-C71A25C30CC1}"/>
                </a:ext>
              </a:extLst>
            </p:cNvPr>
            <p:cNvSpPr/>
            <p:nvPr/>
          </p:nvSpPr>
          <p:spPr bwMode="auto">
            <a:xfrm rot="16200000">
              <a:off x="9690114" y="4262100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8" name="Stored Data 37">
              <a:extLst>
                <a:ext uri="{FF2B5EF4-FFF2-40B4-BE49-F238E27FC236}">
                  <a16:creationId xmlns:a16="http://schemas.microsoft.com/office/drawing/2014/main" id="{1BF44148-76F1-A111-744D-A97BC36A9020}"/>
                </a:ext>
              </a:extLst>
            </p:cNvPr>
            <p:cNvSpPr/>
            <p:nvPr/>
          </p:nvSpPr>
          <p:spPr bwMode="auto">
            <a:xfrm rot="16200000">
              <a:off x="9693869" y="4381723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39" name="Stored Data 38">
              <a:extLst>
                <a:ext uri="{FF2B5EF4-FFF2-40B4-BE49-F238E27FC236}">
                  <a16:creationId xmlns:a16="http://schemas.microsoft.com/office/drawing/2014/main" id="{62F32467-5A48-37AD-1543-8A188F8662EE}"/>
                </a:ext>
              </a:extLst>
            </p:cNvPr>
            <p:cNvSpPr/>
            <p:nvPr/>
          </p:nvSpPr>
          <p:spPr bwMode="auto">
            <a:xfrm rot="16200000">
              <a:off x="9737547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120D5A-C2E8-A0CC-BFA7-263280F55AAD}"/>
              </a:ext>
            </a:extLst>
          </p:cNvPr>
          <p:cNvGrpSpPr/>
          <p:nvPr/>
        </p:nvGrpSpPr>
        <p:grpSpPr>
          <a:xfrm>
            <a:off x="9810331" y="262103"/>
            <a:ext cx="870952" cy="1953248"/>
            <a:chOff x="8136736" y="1662545"/>
            <a:chExt cx="1167220" cy="3041115"/>
          </a:xfrm>
        </p:grpSpPr>
        <p:pic>
          <p:nvPicPr>
            <p:cNvPr id="47" name="Graphic 12" descr="Graphic 12">
              <a:extLst>
                <a:ext uri="{FF2B5EF4-FFF2-40B4-BE49-F238E27FC236}">
                  <a16:creationId xmlns:a16="http://schemas.microsoft.com/office/drawing/2014/main" id="{4E1D3C79-0B3A-384C-BD16-709D94197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676FF2F-59E4-0072-DAC7-07E1C9A42E23}"/>
                </a:ext>
              </a:extLst>
            </p:cNvPr>
            <p:cNvCxnSpPr>
              <a:cxnSpLocks/>
              <a:stCxn id="47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Can 75">
              <a:extLst>
                <a:ext uri="{FF2B5EF4-FFF2-40B4-BE49-F238E27FC236}">
                  <a16:creationId xmlns:a16="http://schemas.microsoft.com/office/drawing/2014/main" id="{B64CB8EA-21E2-B848-0AE2-16619104D13F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3" name="Stored Data 82">
              <a:extLst>
                <a:ext uri="{FF2B5EF4-FFF2-40B4-BE49-F238E27FC236}">
                  <a16:creationId xmlns:a16="http://schemas.microsoft.com/office/drawing/2014/main" id="{D0F2C040-4A9B-F7BC-03ED-6472154376E1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4" name="Stored Data 83">
              <a:extLst>
                <a:ext uri="{FF2B5EF4-FFF2-40B4-BE49-F238E27FC236}">
                  <a16:creationId xmlns:a16="http://schemas.microsoft.com/office/drawing/2014/main" id="{C8285554-4F0B-2B36-7277-4F96AB590CE5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5B8EA7-AA03-244A-F54F-9643FDBFD7E3}"/>
              </a:ext>
            </a:extLst>
          </p:cNvPr>
          <p:cNvGrpSpPr/>
          <p:nvPr/>
        </p:nvGrpSpPr>
        <p:grpSpPr>
          <a:xfrm>
            <a:off x="8136736" y="1662545"/>
            <a:ext cx="1167220" cy="3041115"/>
            <a:chOff x="8136736" y="1662545"/>
            <a:chExt cx="1167220" cy="3041115"/>
          </a:xfrm>
        </p:grpSpPr>
        <p:pic>
          <p:nvPicPr>
            <p:cNvPr id="50" name="Graphic 12" descr="Graphic 12">
              <a:extLst>
                <a:ext uri="{FF2B5EF4-FFF2-40B4-BE49-F238E27FC236}">
                  <a16:creationId xmlns:a16="http://schemas.microsoft.com/office/drawing/2014/main" id="{F6F070CB-ADA5-4D84-4956-6623D5426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5933022-B98E-9B9A-B3EF-4ABE3BB443AF}"/>
                </a:ext>
              </a:extLst>
            </p:cNvPr>
            <p:cNvCxnSpPr>
              <a:cxnSpLocks/>
              <a:stCxn id="50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063CF94D-A608-4A0C-DB51-663E24ED1353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3" name="Stored Data 52">
              <a:extLst>
                <a:ext uri="{FF2B5EF4-FFF2-40B4-BE49-F238E27FC236}">
                  <a16:creationId xmlns:a16="http://schemas.microsoft.com/office/drawing/2014/main" id="{58B10A32-1C7B-4984-4B3F-04AB33616182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4" name="Stored Data 53">
              <a:extLst>
                <a:ext uri="{FF2B5EF4-FFF2-40B4-BE49-F238E27FC236}">
                  <a16:creationId xmlns:a16="http://schemas.microsoft.com/office/drawing/2014/main" id="{3323A01C-1998-061D-5B3D-51FF8EC2A2D7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A5F36D-09E7-5879-708A-829B6503E6E6}"/>
              </a:ext>
            </a:extLst>
          </p:cNvPr>
          <p:cNvGrpSpPr/>
          <p:nvPr/>
        </p:nvGrpSpPr>
        <p:grpSpPr>
          <a:xfrm>
            <a:off x="6972186" y="1662545"/>
            <a:ext cx="1194254" cy="2985496"/>
            <a:chOff x="6972186" y="1662545"/>
            <a:chExt cx="1194254" cy="2985496"/>
          </a:xfrm>
        </p:grpSpPr>
        <p:pic>
          <p:nvPicPr>
            <p:cNvPr id="56" name="Graphic 12" descr="Graphic 12">
              <a:extLst>
                <a:ext uri="{FF2B5EF4-FFF2-40B4-BE49-F238E27FC236}">
                  <a16:creationId xmlns:a16="http://schemas.microsoft.com/office/drawing/2014/main" id="{FD6C5DDF-9016-330A-412B-36CFC96A0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Can 56">
              <a:extLst>
                <a:ext uri="{FF2B5EF4-FFF2-40B4-BE49-F238E27FC236}">
                  <a16:creationId xmlns:a16="http://schemas.microsoft.com/office/drawing/2014/main" id="{1D178C5B-A02D-EAF9-71B4-1EF3A014A5E2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4A4EDCC-23CC-3A24-1CA8-3B32301D265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Stored Data 58">
              <a:extLst>
                <a:ext uri="{FF2B5EF4-FFF2-40B4-BE49-F238E27FC236}">
                  <a16:creationId xmlns:a16="http://schemas.microsoft.com/office/drawing/2014/main" id="{0EFCA5AF-8A8A-0DEA-19A9-0E63D82D757A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0" name="Stored Data 59">
              <a:extLst>
                <a:ext uri="{FF2B5EF4-FFF2-40B4-BE49-F238E27FC236}">
                  <a16:creationId xmlns:a16="http://schemas.microsoft.com/office/drawing/2014/main" id="{168653BB-4F5A-D131-F474-83A44A52F598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0029577-3553-7FBD-630A-39750EB813C0}"/>
              </a:ext>
            </a:extLst>
          </p:cNvPr>
          <p:cNvGrpSpPr/>
          <p:nvPr/>
        </p:nvGrpSpPr>
        <p:grpSpPr>
          <a:xfrm>
            <a:off x="10376779" y="1645229"/>
            <a:ext cx="1167220" cy="4907565"/>
            <a:chOff x="10376779" y="1645229"/>
            <a:chExt cx="1167220" cy="4907565"/>
          </a:xfrm>
        </p:grpSpPr>
        <p:pic>
          <p:nvPicPr>
            <p:cNvPr id="62" name="Graphic 12" descr="Graphic 12">
              <a:extLst>
                <a:ext uri="{FF2B5EF4-FFF2-40B4-BE49-F238E27FC236}">
                  <a16:creationId xmlns:a16="http://schemas.microsoft.com/office/drawing/2014/main" id="{A30414E8-FF1B-3AD1-846B-61E367D3C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E402D47-3BB2-8C91-AC4B-3EC2468827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Can 63">
              <a:extLst>
                <a:ext uri="{FF2B5EF4-FFF2-40B4-BE49-F238E27FC236}">
                  <a16:creationId xmlns:a16="http://schemas.microsoft.com/office/drawing/2014/main" id="{4B229A4E-EDD9-A5FD-8EC0-EC1CF5FA1C7D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5" name="Stored Data 64">
              <a:extLst>
                <a:ext uri="{FF2B5EF4-FFF2-40B4-BE49-F238E27FC236}">
                  <a16:creationId xmlns:a16="http://schemas.microsoft.com/office/drawing/2014/main" id="{F3E27447-47DF-14F4-7CDB-8BF160506EA0}"/>
                </a:ext>
              </a:extLst>
            </p:cNvPr>
            <p:cNvSpPr/>
            <p:nvPr/>
          </p:nvSpPr>
          <p:spPr bwMode="auto">
            <a:xfrm rot="16200000">
              <a:off x="10720940" y="5785760"/>
              <a:ext cx="545537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6" name="Stored Data 65">
              <a:extLst>
                <a:ext uri="{FF2B5EF4-FFF2-40B4-BE49-F238E27FC236}">
                  <a16:creationId xmlns:a16="http://schemas.microsoft.com/office/drawing/2014/main" id="{6D2D6975-2960-8EAF-2E04-71FF8567AAED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7" name="Stored Data 66">
              <a:extLst>
                <a:ext uri="{FF2B5EF4-FFF2-40B4-BE49-F238E27FC236}">
                  <a16:creationId xmlns:a16="http://schemas.microsoft.com/office/drawing/2014/main" id="{4388814A-5563-890C-FB2D-02453BDCE007}"/>
                </a:ext>
              </a:extLst>
            </p:cNvPr>
            <p:cNvSpPr/>
            <p:nvPr/>
          </p:nvSpPr>
          <p:spPr bwMode="auto">
            <a:xfrm rot="16200000">
              <a:off x="10568086" y="4328316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8" name="Stored Data 67">
              <a:extLst>
                <a:ext uri="{FF2B5EF4-FFF2-40B4-BE49-F238E27FC236}">
                  <a16:creationId xmlns:a16="http://schemas.microsoft.com/office/drawing/2014/main" id="{F97CDC4C-7C7B-E845-9D17-0BE0EB20011D}"/>
                </a:ext>
              </a:extLst>
            </p:cNvPr>
            <p:cNvSpPr/>
            <p:nvPr/>
          </p:nvSpPr>
          <p:spPr bwMode="auto">
            <a:xfrm rot="16200000">
              <a:off x="10565590" y="4894073"/>
              <a:ext cx="84625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9" name="Stored Data 68">
              <a:extLst>
                <a:ext uri="{FF2B5EF4-FFF2-40B4-BE49-F238E27FC236}">
                  <a16:creationId xmlns:a16="http://schemas.microsoft.com/office/drawing/2014/main" id="{B44F2AE7-414E-6CA0-932C-BBBF54F9D293}"/>
                </a:ext>
              </a:extLst>
            </p:cNvPr>
            <p:cNvSpPr/>
            <p:nvPr/>
          </p:nvSpPr>
          <p:spPr bwMode="auto">
            <a:xfrm rot="16200000">
              <a:off x="10568085" y="5196338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43337FD-4DB2-D9EA-0A9F-57B63A39EBC9}"/>
              </a:ext>
            </a:extLst>
          </p:cNvPr>
          <p:cNvGrpSpPr/>
          <p:nvPr/>
        </p:nvGrpSpPr>
        <p:grpSpPr>
          <a:xfrm>
            <a:off x="9301287" y="1638303"/>
            <a:ext cx="1167220" cy="3828560"/>
            <a:chOff x="9301287" y="1638303"/>
            <a:chExt cx="1167220" cy="3828560"/>
          </a:xfrm>
        </p:grpSpPr>
        <p:pic>
          <p:nvPicPr>
            <p:cNvPr id="71" name="Graphic 12" descr="Graphic 12">
              <a:extLst>
                <a:ext uri="{FF2B5EF4-FFF2-40B4-BE49-F238E27FC236}">
                  <a16:creationId xmlns:a16="http://schemas.microsoft.com/office/drawing/2014/main" id="{9384B5B7-1230-1433-C195-E0F0E2B39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1B1DA37-DB5E-F4E2-D85D-7E7195448B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Can 72">
              <a:extLst>
                <a:ext uri="{FF2B5EF4-FFF2-40B4-BE49-F238E27FC236}">
                  <a16:creationId xmlns:a16="http://schemas.microsoft.com/office/drawing/2014/main" id="{01DDBE18-52B8-D495-249D-3BB159A95D28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4" name="Stored Data 73">
              <a:extLst>
                <a:ext uri="{FF2B5EF4-FFF2-40B4-BE49-F238E27FC236}">
                  <a16:creationId xmlns:a16="http://schemas.microsoft.com/office/drawing/2014/main" id="{A10336CB-E269-547F-8418-22CDB1E54A27}"/>
                </a:ext>
              </a:extLst>
            </p:cNvPr>
            <p:cNvSpPr/>
            <p:nvPr/>
          </p:nvSpPr>
          <p:spPr bwMode="auto">
            <a:xfrm rot="16200000">
              <a:off x="9688131" y="3938745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5" name="Can 74">
              <a:extLst>
                <a:ext uri="{FF2B5EF4-FFF2-40B4-BE49-F238E27FC236}">
                  <a16:creationId xmlns:a16="http://schemas.microsoft.com/office/drawing/2014/main" id="{A5F947D5-582D-CB1C-5447-6318F091508A}"/>
                </a:ext>
              </a:extLst>
            </p:cNvPr>
            <p:cNvSpPr/>
            <p:nvPr/>
          </p:nvSpPr>
          <p:spPr bwMode="auto">
            <a:xfrm>
              <a:off x="9338160" y="4914707"/>
              <a:ext cx="491154" cy="489612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7" name="Stored Data 76">
              <a:extLst>
                <a:ext uri="{FF2B5EF4-FFF2-40B4-BE49-F238E27FC236}">
                  <a16:creationId xmlns:a16="http://schemas.microsoft.com/office/drawing/2014/main" id="{9DD3086C-33DB-8B20-CBDA-6EAEAE50AD95}"/>
                </a:ext>
              </a:extLst>
            </p:cNvPr>
            <p:cNvSpPr/>
            <p:nvPr/>
          </p:nvSpPr>
          <p:spPr bwMode="auto">
            <a:xfrm rot="16200000">
              <a:off x="9503957" y="5141506"/>
              <a:ext cx="165781" cy="484933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83EC7E2-8912-47B5-A07B-D003BC2A9B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64205" y="2707428"/>
              <a:ext cx="0" cy="2092994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Stored Data 78">
              <a:extLst>
                <a:ext uri="{FF2B5EF4-FFF2-40B4-BE49-F238E27FC236}">
                  <a16:creationId xmlns:a16="http://schemas.microsoft.com/office/drawing/2014/main" id="{28101D67-3228-655A-E9ED-EC54AE2A03DC}"/>
                </a:ext>
              </a:extLst>
            </p:cNvPr>
            <p:cNvSpPr/>
            <p:nvPr/>
          </p:nvSpPr>
          <p:spPr bwMode="auto">
            <a:xfrm rot="16200000">
              <a:off x="9381551" y="4938189"/>
              <a:ext cx="408225" cy="487301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0" name="Stored Data 79">
              <a:extLst>
                <a:ext uri="{FF2B5EF4-FFF2-40B4-BE49-F238E27FC236}">
                  <a16:creationId xmlns:a16="http://schemas.microsoft.com/office/drawing/2014/main" id="{04E941B0-9CDC-53EB-239C-B059991F87ED}"/>
                </a:ext>
              </a:extLst>
            </p:cNvPr>
            <p:cNvSpPr/>
            <p:nvPr/>
          </p:nvSpPr>
          <p:spPr bwMode="auto">
            <a:xfrm rot="16200000">
              <a:off x="9690114" y="4262100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1" name="Stored Data 80">
              <a:extLst>
                <a:ext uri="{FF2B5EF4-FFF2-40B4-BE49-F238E27FC236}">
                  <a16:creationId xmlns:a16="http://schemas.microsoft.com/office/drawing/2014/main" id="{DA46F657-F86F-D8E6-E245-F5E042DFB812}"/>
                </a:ext>
              </a:extLst>
            </p:cNvPr>
            <p:cNvSpPr/>
            <p:nvPr/>
          </p:nvSpPr>
          <p:spPr bwMode="auto">
            <a:xfrm rot="16200000">
              <a:off x="9693869" y="4381723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2" name="Stored Data 81">
              <a:extLst>
                <a:ext uri="{FF2B5EF4-FFF2-40B4-BE49-F238E27FC236}">
                  <a16:creationId xmlns:a16="http://schemas.microsoft.com/office/drawing/2014/main" id="{63525632-EE43-B442-C994-8485386E62FE}"/>
                </a:ext>
              </a:extLst>
            </p:cNvPr>
            <p:cNvSpPr/>
            <p:nvPr/>
          </p:nvSpPr>
          <p:spPr bwMode="auto">
            <a:xfrm rot="16200000">
              <a:off x="9737547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095A88-42AD-56F6-9814-0E8BAC2AAFAF}"/>
              </a:ext>
            </a:extLst>
          </p:cNvPr>
          <p:cNvGrpSpPr/>
          <p:nvPr/>
        </p:nvGrpSpPr>
        <p:grpSpPr>
          <a:xfrm>
            <a:off x="11437102" y="1641009"/>
            <a:ext cx="1194254" cy="2985496"/>
            <a:chOff x="6972186" y="1662545"/>
            <a:chExt cx="1194254" cy="2985496"/>
          </a:xfrm>
        </p:grpSpPr>
        <p:pic>
          <p:nvPicPr>
            <p:cNvPr id="8" name="Graphic 12" descr="Graphic 12">
              <a:extLst>
                <a:ext uri="{FF2B5EF4-FFF2-40B4-BE49-F238E27FC236}">
                  <a16:creationId xmlns:a16="http://schemas.microsoft.com/office/drawing/2014/main" id="{05142425-4568-73BF-C509-70F952C7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Can 8">
              <a:extLst>
                <a:ext uri="{FF2B5EF4-FFF2-40B4-BE49-F238E27FC236}">
                  <a16:creationId xmlns:a16="http://schemas.microsoft.com/office/drawing/2014/main" id="{09998880-B177-E7DD-A15A-98608D248709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9D25B6B-A667-30A8-DCA9-D013FEAC286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Stored Data 10">
              <a:extLst>
                <a:ext uri="{FF2B5EF4-FFF2-40B4-BE49-F238E27FC236}">
                  <a16:creationId xmlns:a16="http://schemas.microsoft.com/office/drawing/2014/main" id="{818E58B3-2F39-3E76-D82C-56DE8690CBE8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2" name="Stored Data 11">
              <a:extLst>
                <a:ext uri="{FF2B5EF4-FFF2-40B4-BE49-F238E27FC236}">
                  <a16:creationId xmlns:a16="http://schemas.microsoft.com/office/drawing/2014/main" id="{59AAB12F-3821-C77D-514B-58816F6B18EB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pic>
        <p:nvPicPr>
          <p:cNvPr id="14" name="Graphic 12" descr="Graphic 12">
            <a:extLst>
              <a:ext uri="{FF2B5EF4-FFF2-40B4-BE49-F238E27FC236}">
                <a16:creationId xmlns:a16="http://schemas.microsoft.com/office/drawing/2014/main" id="{2C280D3A-86C5-105D-1017-092EC0C2D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1645229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CDA24A-10E0-555A-4DE6-E2EBF3B4694D}"/>
              </a:ext>
            </a:extLst>
          </p:cNvPr>
          <p:cNvCxnSpPr>
            <a:cxnSpLocks/>
          </p:cNvCxnSpPr>
          <p:nvPr/>
        </p:nvCxnSpPr>
        <p:spPr bwMode="auto">
          <a:xfrm>
            <a:off x="6412827" y="2859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n 15">
            <a:extLst>
              <a:ext uri="{FF2B5EF4-FFF2-40B4-BE49-F238E27FC236}">
                <a16:creationId xmlns:a16="http://schemas.microsoft.com/office/drawing/2014/main" id="{4C51E704-2A65-446C-554C-C96F4D11D3EC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7" name="Stored Data 16">
            <a:extLst>
              <a:ext uri="{FF2B5EF4-FFF2-40B4-BE49-F238E27FC236}">
                <a16:creationId xmlns:a16="http://schemas.microsoft.com/office/drawing/2014/main" id="{AB3253DA-0E31-50EF-FA42-6CD2E86418EB}"/>
              </a:ext>
            </a:extLst>
          </p:cNvPr>
          <p:cNvSpPr/>
          <p:nvPr/>
        </p:nvSpPr>
        <p:spPr bwMode="auto">
          <a:xfrm rot="16200000">
            <a:off x="6173378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8" name="Stored Data 17">
            <a:extLst>
              <a:ext uri="{FF2B5EF4-FFF2-40B4-BE49-F238E27FC236}">
                <a16:creationId xmlns:a16="http://schemas.microsoft.com/office/drawing/2014/main" id="{EC13B3D6-AB00-E991-3355-DF413D33D2D1}"/>
              </a:ext>
            </a:extLst>
          </p:cNvPr>
          <p:cNvSpPr/>
          <p:nvPr/>
        </p:nvSpPr>
        <p:spPr bwMode="auto">
          <a:xfrm rot="16200000">
            <a:off x="6020525" y="3680699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9" name="Stored Data 18">
            <a:extLst>
              <a:ext uri="{FF2B5EF4-FFF2-40B4-BE49-F238E27FC236}">
                <a16:creationId xmlns:a16="http://schemas.microsoft.com/office/drawing/2014/main" id="{05AD526A-35E3-3894-9188-CB1286EEFDE5}"/>
              </a:ext>
            </a:extLst>
          </p:cNvPr>
          <p:cNvSpPr/>
          <p:nvPr/>
        </p:nvSpPr>
        <p:spPr bwMode="auto">
          <a:xfrm rot="16200000">
            <a:off x="6020524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20" name="Stored Data 19">
            <a:extLst>
              <a:ext uri="{FF2B5EF4-FFF2-40B4-BE49-F238E27FC236}">
                <a16:creationId xmlns:a16="http://schemas.microsoft.com/office/drawing/2014/main" id="{CB8EDBEC-BEDA-D6F8-8E93-7A8775FC4BC5}"/>
              </a:ext>
            </a:extLst>
          </p:cNvPr>
          <p:cNvSpPr/>
          <p:nvPr/>
        </p:nvSpPr>
        <p:spPr bwMode="auto">
          <a:xfrm rot="16200000">
            <a:off x="6018028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21" name="Stored Data 20">
            <a:extLst>
              <a:ext uri="{FF2B5EF4-FFF2-40B4-BE49-F238E27FC236}">
                <a16:creationId xmlns:a16="http://schemas.microsoft.com/office/drawing/2014/main" id="{1E08B9F1-447B-0416-E4C2-204E156EBA91}"/>
              </a:ext>
            </a:extLst>
          </p:cNvPr>
          <p:cNvSpPr/>
          <p:nvPr/>
        </p:nvSpPr>
        <p:spPr bwMode="auto">
          <a:xfrm rot="16200000">
            <a:off x="6020523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EE8EB7-E8DC-58B2-6CC6-E94750431130}"/>
              </a:ext>
            </a:extLst>
          </p:cNvPr>
          <p:cNvGrpSpPr/>
          <p:nvPr/>
        </p:nvGrpSpPr>
        <p:grpSpPr>
          <a:xfrm>
            <a:off x="6370324" y="565551"/>
            <a:ext cx="1194254" cy="2985496"/>
            <a:chOff x="6972186" y="1662545"/>
            <a:chExt cx="1194254" cy="2985496"/>
          </a:xfrm>
        </p:grpSpPr>
        <p:pic>
          <p:nvPicPr>
            <p:cNvPr id="23" name="Graphic 12" descr="Graphic 12">
              <a:extLst>
                <a:ext uri="{FF2B5EF4-FFF2-40B4-BE49-F238E27FC236}">
                  <a16:creationId xmlns:a16="http://schemas.microsoft.com/office/drawing/2014/main" id="{8AB81A9A-6536-2E3A-7571-B1EF1A5E2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" name="Can 23">
              <a:extLst>
                <a:ext uri="{FF2B5EF4-FFF2-40B4-BE49-F238E27FC236}">
                  <a16:creationId xmlns:a16="http://schemas.microsoft.com/office/drawing/2014/main" id="{7BEA2B56-9E15-E5B4-3CF9-062D3C5761E3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7E3AAB-2C40-2979-7CD8-629D5DF7D10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Stored Data 25">
              <a:extLst>
                <a:ext uri="{FF2B5EF4-FFF2-40B4-BE49-F238E27FC236}">
                  <a16:creationId xmlns:a16="http://schemas.microsoft.com/office/drawing/2014/main" id="{B5B3A144-B2BF-696E-7119-6FAA15453597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7" name="Stored Data 26">
              <a:extLst>
                <a:ext uri="{FF2B5EF4-FFF2-40B4-BE49-F238E27FC236}">
                  <a16:creationId xmlns:a16="http://schemas.microsoft.com/office/drawing/2014/main" id="{28621454-AC31-1537-9BF8-EB264C4585F0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2B6136-C5BD-714F-BA7F-DC37E596AB69}"/>
              </a:ext>
            </a:extLst>
          </p:cNvPr>
          <p:cNvGrpSpPr/>
          <p:nvPr/>
        </p:nvGrpSpPr>
        <p:grpSpPr>
          <a:xfrm>
            <a:off x="7448355" y="4795514"/>
            <a:ext cx="976451" cy="1884556"/>
            <a:chOff x="8136736" y="1662545"/>
            <a:chExt cx="1167220" cy="3041115"/>
          </a:xfrm>
        </p:grpSpPr>
        <p:pic>
          <p:nvPicPr>
            <p:cNvPr id="41" name="Graphic 12" descr="Graphic 12">
              <a:extLst>
                <a:ext uri="{FF2B5EF4-FFF2-40B4-BE49-F238E27FC236}">
                  <a16:creationId xmlns:a16="http://schemas.microsoft.com/office/drawing/2014/main" id="{F17258A8-80E6-F542-0495-877A5EEC9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81B440B-7E37-A1AF-1FD2-1C8F55E97E8D}"/>
                </a:ext>
              </a:extLst>
            </p:cNvPr>
            <p:cNvCxnSpPr>
              <a:cxnSpLocks/>
              <a:stCxn id="41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an 42">
              <a:extLst>
                <a:ext uri="{FF2B5EF4-FFF2-40B4-BE49-F238E27FC236}">
                  <a16:creationId xmlns:a16="http://schemas.microsoft.com/office/drawing/2014/main" id="{312CB08F-1F5B-FF0E-C3AF-880FBBB0AB01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44" name="Stored Data 43">
              <a:extLst>
                <a:ext uri="{FF2B5EF4-FFF2-40B4-BE49-F238E27FC236}">
                  <a16:creationId xmlns:a16="http://schemas.microsoft.com/office/drawing/2014/main" id="{3BF25589-C1FA-03F4-F15E-0BC79D4B271B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45" name="Stored Data 44">
              <a:extLst>
                <a:ext uri="{FF2B5EF4-FFF2-40B4-BE49-F238E27FC236}">
                  <a16:creationId xmlns:a16="http://schemas.microsoft.com/office/drawing/2014/main" id="{481B5FC3-9BF0-22BB-BEF1-16FCA2133F04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096090A-8A57-35B6-E970-30988F6944D1}"/>
              </a:ext>
            </a:extLst>
          </p:cNvPr>
          <p:cNvGrpSpPr/>
          <p:nvPr/>
        </p:nvGrpSpPr>
        <p:grpSpPr>
          <a:xfrm>
            <a:off x="567129" y="5538"/>
            <a:ext cx="976451" cy="1884556"/>
            <a:chOff x="8136736" y="1662545"/>
            <a:chExt cx="1167220" cy="3041115"/>
          </a:xfrm>
        </p:grpSpPr>
        <p:pic>
          <p:nvPicPr>
            <p:cNvPr id="92" name="Graphic 12" descr="Graphic 12">
              <a:extLst>
                <a:ext uri="{FF2B5EF4-FFF2-40B4-BE49-F238E27FC236}">
                  <a16:creationId xmlns:a16="http://schemas.microsoft.com/office/drawing/2014/main" id="{8AFD5C73-C6F1-652F-CF5F-5DE4E8B3C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E5A428D-D256-D4C8-FBFE-3B9052D7097D}"/>
                </a:ext>
              </a:extLst>
            </p:cNvPr>
            <p:cNvCxnSpPr>
              <a:cxnSpLocks/>
              <a:stCxn id="92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Can 93">
              <a:extLst>
                <a:ext uri="{FF2B5EF4-FFF2-40B4-BE49-F238E27FC236}">
                  <a16:creationId xmlns:a16="http://schemas.microsoft.com/office/drawing/2014/main" id="{953C840B-A42B-86F0-675C-C93918424C0E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95" name="Stored Data 94">
              <a:extLst>
                <a:ext uri="{FF2B5EF4-FFF2-40B4-BE49-F238E27FC236}">
                  <a16:creationId xmlns:a16="http://schemas.microsoft.com/office/drawing/2014/main" id="{6359689B-2102-77CE-FBC9-005EC433F696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96" name="Stored Data 95">
              <a:extLst>
                <a:ext uri="{FF2B5EF4-FFF2-40B4-BE49-F238E27FC236}">
                  <a16:creationId xmlns:a16="http://schemas.microsoft.com/office/drawing/2014/main" id="{19BE53D0-2E57-1AE7-2C2A-E17059DE7812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CAB275A-D6BC-94D2-3696-D00F58FAACE0}"/>
              </a:ext>
            </a:extLst>
          </p:cNvPr>
          <p:cNvGrpSpPr/>
          <p:nvPr/>
        </p:nvGrpSpPr>
        <p:grpSpPr>
          <a:xfrm>
            <a:off x="4402297" y="357915"/>
            <a:ext cx="870952" cy="1953248"/>
            <a:chOff x="8136736" y="1662545"/>
            <a:chExt cx="1167220" cy="3041115"/>
          </a:xfrm>
        </p:grpSpPr>
        <p:pic>
          <p:nvPicPr>
            <p:cNvPr id="110" name="Graphic 12" descr="Graphic 12">
              <a:extLst>
                <a:ext uri="{FF2B5EF4-FFF2-40B4-BE49-F238E27FC236}">
                  <a16:creationId xmlns:a16="http://schemas.microsoft.com/office/drawing/2014/main" id="{12C26D37-2BDA-809C-2C6A-CE9C7EF32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B3F73DF-A2D3-27E4-D6FE-1FB7FAD25338}"/>
                </a:ext>
              </a:extLst>
            </p:cNvPr>
            <p:cNvCxnSpPr>
              <a:cxnSpLocks/>
              <a:stCxn id="110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Can 111">
              <a:extLst>
                <a:ext uri="{FF2B5EF4-FFF2-40B4-BE49-F238E27FC236}">
                  <a16:creationId xmlns:a16="http://schemas.microsoft.com/office/drawing/2014/main" id="{78E992D5-1350-957F-8F4C-41B2FD60809A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13" name="Stored Data 112">
              <a:extLst>
                <a:ext uri="{FF2B5EF4-FFF2-40B4-BE49-F238E27FC236}">
                  <a16:creationId xmlns:a16="http://schemas.microsoft.com/office/drawing/2014/main" id="{F8C2A969-9C87-97C7-F396-6D0CA01DE94F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14" name="Stored Data 113">
              <a:extLst>
                <a:ext uri="{FF2B5EF4-FFF2-40B4-BE49-F238E27FC236}">
                  <a16:creationId xmlns:a16="http://schemas.microsoft.com/office/drawing/2014/main" id="{CCD0D8BD-9066-689A-90BF-18ADFC6AA172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3FBF9C2-667B-B60C-BFD0-B67C6613C396}"/>
              </a:ext>
            </a:extLst>
          </p:cNvPr>
          <p:cNvGrpSpPr/>
          <p:nvPr/>
        </p:nvGrpSpPr>
        <p:grpSpPr>
          <a:xfrm>
            <a:off x="754759" y="1908442"/>
            <a:ext cx="1167220" cy="3041115"/>
            <a:chOff x="8136736" y="1662545"/>
            <a:chExt cx="1167220" cy="3041115"/>
          </a:xfrm>
        </p:grpSpPr>
        <p:pic>
          <p:nvPicPr>
            <p:cNvPr id="118" name="Graphic 12" descr="Graphic 12">
              <a:extLst>
                <a:ext uri="{FF2B5EF4-FFF2-40B4-BE49-F238E27FC236}">
                  <a16:creationId xmlns:a16="http://schemas.microsoft.com/office/drawing/2014/main" id="{E0858388-2D1D-3F2D-0DF2-62C2A24B6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3FDDFE8-2C13-836D-2487-98534A4873BC}"/>
                </a:ext>
              </a:extLst>
            </p:cNvPr>
            <p:cNvCxnSpPr>
              <a:cxnSpLocks/>
              <a:stCxn id="118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Can 119">
              <a:extLst>
                <a:ext uri="{FF2B5EF4-FFF2-40B4-BE49-F238E27FC236}">
                  <a16:creationId xmlns:a16="http://schemas.microsoft.com/office/drawing/2014/main" id="{400D82EF-8F59-3B30-50C7-3EBBC09CEE2B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21" name="Stored Data 120">
              <a:extLst>
                <a:ext uri="{FF2B5EF4-FFF2-40B4-BE49-F238E27FC236}">
                  <a16:creationId xmlns:a16="http://schemas.microsoft.com/office/drawing/2014/main" id="{4881A18A-51BF-1CB2-E7F1-17B9EB857031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22" name="Stored Data 121">
              <a:extLst>
                <a:ext uri="{FF2B5EF4-FFF2-40B4-BE49-F238E27FC236}">
                  <a16:creationId xmlns:a16="http://schemas.microsoft.com/office/drawing/2014/main" id="{A9FF706E-BFF8-AA8B-451D-8105C7141C78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3F5FAC3-4C3E-7301-5D3D-3AD39A3A2A54}"/>
              </a:ext>
            </a:extLst>
          </p:cNvPr>
          <p:cNvGrpSpPr/>
          <p:nvPr/>
        </p:nvGrpSpPr>
        <p:grpSpPr>
          <a:xfrm>
            <a:off x="156266" y="3213155"/>
            <a:ext cx="1194254" cy="2985496"/>
            <a:chOff x="6972186" y="1662545"/>
            <a:chExt cx="1194254" cy="2985496"/>
          </a:xfrm>
        </p:grpSpPr>
        <p:pic>
          <p:nvPicPr>
            <p:cNvPr id="124" name="Graphic 12" descr="Graphic 12">
              <a:extLst>
                <a:ext uri="{FF2B5EF4-FFF2-40B4-BE49-F238E27FC236}">
                  <a16:creationId xmlns:a16="http://schemas.microsoft.com/office/drawing/2014/main" id="{049C9D2B-1628-9014-AE34-05A22CB23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Can 124">
              <a:extLst>
                <a:ext uri="{FF2B5EF4-FFF2-40B4-BE49-F238E27FC236}">
                  <a16:creationId xmlns:a16="http://schemas.microsoft.com/office/drawing/2014/main" id="{A825A0CD-FB93-84B1-4877-88BD16EEA611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C042326B-9BF3-CE7C-CEDF-84295E338B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Stored Data 126">
              <a:extLst>
                <a:ext uri="{FF2B5EF4-FFF2-40B4-BE49-F238E27FC236}">
                  <a16:creationId xmlns:a16="http://schemas.microsoft.com/office/drawing/2014/main" id="{72A698DD-5FC3-C069-88B1-981ED6053C80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28" name="Stored Data 127">
              <a:extLst>
                <a:ext uri="{FF2B5EF4-FFF2-40B4-BE49-F238E27FC236}">
                  <a16:creationId xmlns:a16="http://schemas.microsoft.com/office/drawing/2014/main" id="{186DF712-27B1-50CD-3DC6-6FAF91D5B1BA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C53BB0D-1E18-BEC1-83D9-5A38D1623A07}"/>
              </a:ext>
            </a:extLst>
          </p:cNvPr>
          <p:cNvGrpSpPr/>
          <p:nvPr/>
        </p:nvGrpSpPr>
        <p:grpSpPr>
          <a:xfrm>
            <a:off x="1585482" y="0"/>
            <a:ext cx="1167220" cy="3828560"/>
            <a:chOff x="9301287" y="1638303"/>
            <a:chExt cx="1167220" cy="3828560"/>
          </a:xfrm>
        </p:grpSpPr>
        <p:pic>
          <p:nvPicPr>
            <p:cNvPr id="139" name="Graphic 12" descr="Graphic 12">
              <a:extLst>
                <a:ext uri="{FF2B5EF4-FFF2-40B4-BE49-F238E27FC236}">
                  <a16:creationId xmlns:a16="http://schemas.microsoft.com/office/drawing/2014/main" id="{9B02992D-DE83-7F99-E343-BEAFE8B0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40E8DB49-C906-9C6C-6A46-87837A4067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Can 140">
              <a:extLst>
                <a:ext uri="{FF2B5EF4-FFF2-40B4-BE49-F238E27FC236}">
                  <a16:creationId xmlns:a16="http://schemas.microsoft.com/office/drawing/2014/main" id="{618C39CC-F4E4-8FE6-25D9-138B297789E3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42" name="Stored Data 141">
              <a:extLst>
                <a:ext uri="{FF2B5EF4-FFF2-40B4-BE49-F238E27FC236}">
                  <a16:creationId xmlns:a16="http://schemas.microsoft.com/office/drawing/2014/main" id="{E8ADA432-F6BC-2D1D-B65D-3B91733E998C}"/>
                </a:ext>
              </a:extLst>
            </p:cNvPr>
            <p:cNvSpPr/>
            <p:nvPr/>
          </p:nvSpPr>
          <p:spPr bwMode="auto">
            <a:xfrm rot="16200000">
              <a:off x="9688131" y="3938745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43" name="Can 142">
              <a:extLst>
                <a:ext uri="{FF2B5EF4-FFF2-40B4-BE49-F238E27FC236}">
                  <a16:creationId xmlns:a16="http://schemas.microsoft.com/office/drawing/2014/main" id="{6C4DF451-3C00-DE36-545B-3C47A110804E}"/>
                </a:ext>
              </a:extLst>
            </p:cNvPr>
            <p:cNvSpPr/>
            <p:nvPr/>
          </p:nvSpPr>
          <p:spPr bwMode="auto">
            <a:xfrm>
              <a:off x="9338160" y="4914707"/>
              <a:ext cx="491154" cy="489612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44" name="Stored Data 143">
              <a:extLst>
                <a:ext uri="{FF2B5EF4-FFF2-40B4-BE49-F238E27FC236}">
                  <a16:creationId xmlns:a16="http://schemas.microsoft.com/office/drawing/2014/main" id="{DDE1CC3F-16FA-B5C0-2339-696E80E31D78}"/>
                </a:ext>
              </a:extLst>
            </p:cNvPr>
            <p:cNvSpPr/>
            <p:nvPr/>
          </p:nvSpPr>
          <p:spPr bwMode="auto">
            <a:xfrm rot="16200000">
              <a:off x="9503957" y="5141506"/>
              <a:ext cx="165781" cy="484933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7944DB5B-6CEB-1FCC-7D16-1A699440F1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64205" y="2707428"/>
              <a:ext cx="0" cy="2092994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Stored Data 145">
              <a:extLst>
                <a:ext uri="{FF2B5EF4-FFF2-40B4-BE49-F238E27FC236}">
                  <a16:creationId xmlns:a16="http://schemas.microsoft.com/office/drawing/2014/main" id="{90400653-17A2-AA3E-3B32-BA008A892FEF}"/>
                </a:ext>
              </a:extLst>
            </p:cNvPr>
            <p:cNvSpPr/>
            <p:nvPr/>
          </p:nvSpPr>
          <p:spPr bwMode="auto">
            <a:xfrm rot="16200000">
              <a:off x="9381551" y="4938189"/>
              <a:ext cx="408225" cy="487301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47" name="Stored Data 146">
              <a:extLst>
                <a:ext uri="{FF2B5EF4-FFF2-40B4-BE49-F238E27FC236}">
                  <a16:creationId xmlns:a16="http://schemas.microsoft.com/office/drawing/2014/main" id="{48DD08A9-9C59-D71C-00ED-A44C14E8360E}"/>
                </a:ext>
              </a:extLst>
            </p:cNvPr>
            <p:cNvSpPr/>
            <p:nvPr/>
          </p:nvSpPr>
          <p:spPr bwMode="auto">
            <a:xfrm rot="16200000">
              <a:off x="9690114" y="4262100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48" name="Stored Data 147">
              <a:extLst>
                <a:ext uri="{FF2B5EF4-FFF2-40B4-BE49-F238E27FC236}">
                  <a16:creationId xmlns:a16="http://schemas.microsoft.com/office/drawing/2014/main" id="{23B153A3-235B-B7B1-FDA2-35FFB6E05CE2}"/>
                </a:ext>
              </a:extLst>
            </p:cNvPr>
            <p:cNvSpPr/>
            <p:nvPr/>
          </p:nvSpPr>
          <p:spPr bwMode="auto">
            <a:xfrm rot="16200000">
              <a:off x="9693869" y="4381723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49" name="Stored Data 148">
              <a:extLst>
                <a:ext uri="{FF2B5EF4-FFF2-40B4-BE49-F238E27FC236}">
                  <a16:creationId xmlns:a16="http://schemas.microsoft.com/office/drawing/2014/main" id="{9C1CC248-1CD0-D583-966B-CE9321623CC0}"/>
                </a:ext>
              </a:extLst>
            </p:cNvPr>
            <p:cNvSpPr/>
            <p:nvPr/>
          </p:nvSpPr>
          <p:spPr bwMode="auto">
            <a:xfrm rot="16200000">
              <a:off x="9737547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pic>
        <p:nvPicPr>
          <p:cNvPr id="157" name="Graphic 12" descr="Graphic 12">
            <a:extLst>
              <a:ext uri="{FF2B5EF4-FFF2-40B4-BE49-F238E27FC236}">
                <a16:creationId xmlns:a16="http://schemas.microsoft.com/office/drawing/2014/main" id="{375C9C94-B8B3-E1D9-E3B0-7716AA3CE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570" y="-62411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F031FD61-F451-98C0-9A26-998AD731E209}"/>
              </a:ext>
            </a:extLst>
          </p:cNvPr>
          <p:cNvCxnSpPr>
            <a:cxnSpLocks/>
          </p:cNvCxnSpPr>
          <p:nvPr/>
        </p:nvCxnSpPr>
        <p:spPr bwMode="auto">
          <a:xfrm>
            <a:off x="2954180" y="590569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Can 158">
            <a:extLst>
              <a:ext uri="{FF2B5EF4-FFF2-40B4-BE49-F238E27FC236}">
                <a16:creationId xmlns:a16="http://schemas.microsoft.com/office/drawing/2014/main" id="{AB540CCF-2E6F-B8CD-F11A-9B151B4E6D5D}"/>
              </a:ext>
            </a:extLst>
          </p:cNvPr>
          <p:cNvSpPr/>
          <p:nvPr/>
        </p:nvSpPr>
        <p:spPr bwMode="auto">
          <a:xfrm>
            <a:off x="2491076" y="1342608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0" name="Stored Data 159">
            <a:extLst>
              <a:ext uri="{FF2B5EF4-FFF2-40B4-BE49-F238E27FC236}">
                <a16:creationId xmlns:a16="http://schemas.microsoft.com/office/drawing/2014/main" id="{0970D662-A410-98B4-ACBF-F7AC5B7760B1}"/>
              </a:ext>
            </a:extLst>
          </p:cNvPr>
          <p:cNvSpPr/>
          <p:nvPr/>
        </p:nvSpPr>
        <p:spPr bwMode="auto">
          <a:xfrm rot="16200000">
            <a:off x="2714731" y="3516417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1" name="Stored Data 160">
            <a:extLst>
              <a:ext uri="{FF2B5EF4-FFF2-40B4-BE49-F238E27FC236}">
                <a16:creationId xmlns:a16="http://schemas.microsoft.com/office/drawing/2014/main" id="{22992785-4D71-61D4-9F5C-6CBF48C06CE5}"/>
              </a:ext>
            </a:extLst>
          </p:cNvPr>
          <p:cNvSpPr/>
          <p:nvPr/>
        </p:nvSpPr>
        <p:spPr bwMode="auto">
          <a:xfrm rot="16200000">
            <a:off x="2561876" y="1411356"/>
            <a:ext cx="846254" cy="95237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2" name="Stored Data 161">
            <a:extLst>
              <a:ext uri="{FF2B5EF4-FFF2-40B4-BE49-F238E27FC236}">
                <a16:creationId xmlns:a16="http://schemas.microsoft.com/office/drawing/2014/main" id="{A1377DF3-CF4A-845C-500B-52B6C04400C5}"/>
              </a:ext>
            </a:extLst>
          </p:cNvPr>
          <p:cNvSpPr/>
          <p:nvPr/>
        </p:nvSpPr>
        <p:spPr bwMode="auto">
          <a:xfrm rot="16200000">
            <a:off x="2561877" y="2058973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3" name="Stored Data 162">
            <a:extLst>
              <a:ext uri="{FF2B5EF4-FFF2-40B4-BE49-F238E27FC236}">
                <a16:creationId xmlns:a16="http://schemas.microsoft.com/office/drawing/2014/main" id="{AF7FF946-EA31-9B3C-81A2-A64F0D6DFCE9}"/>
              </a:ext>
            </a:extLst>
          </p:cNvPr>
          <p:cNvSpPr/>
          <p:nvPr/>
        </p:nvSpPr>
        <p:spPr bwMode="auto">
          <a:xfrm rot="16200000">
            <a:off x="2559381" y="2624730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4" name="Stored Data 163">
            <a:extLst>
              <a:ext uri="{FF2B5EF4-FFF2-40B4-BE49-F238E27FC236}">
                <a16:creationId xmlns:a16="http://schemas.microsoft.com/office/drawing/2014/main" id="{7F3E527B-E11A-363D-0422-192AD2148BF3}"/>
              </a:ext>
            </a:extLst>
          </p:cNvPr>
          <p:cNvSpPr/>
          <p:nvPr/>
        </p:nvSpPr>
        <p:spPr bwMode="auto">
          <a:xfrm rot="16200000">
            <a:off x="2561876" y="2926995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1E62102-AD00-FD46-9A96-28FD4E9A9DF4}"/>
              </a:ext>
            </a:extLst>
          </p:cNvPr>
          <p:cNvGrpSpPr/>
          <p:nvPr/>
        </p:nvGrpSpPr>
        <p:grpSpPr>
          <a:xfrm>
            <a:off x="-445596" y="592161"/>
            <a:ext cx="1194254" cy="2985496"/>
            <a:chOff x="6972186" y="1662545"/>
            <a:chExt cx="1194254" cy="2985496"/>
          </a:xfrm>
        </p:grpSpPr>
        <p:pic>
          <p:nvPicPr>
            <p:cNvPr id="166" name="Graphic 12" descr="Graphic 12">
              <a:extLst>
                <a:ext uri="{FF2B5EF4-FFF2-40B4-BE49-F238E27FC236}">
                  <a16:creationId xmlns:a16="http://schemas.microsoft.com/office/drawing/2014/main" id="{CE7E1B1A-3E1A-BF0F-877C-94E0DC718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an 166">
              <a:extLst>
                <a:ext uri="{FF2B5EF4-FFF2-40B4-BE49-F238E27FC236}">
                  <a16:creationId xmlns:a16="http://schemas.microsoft.com/office/drawing/2014/main" id="{36FF93C4-D097-0A52-0A4B-6F695DD15651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B4E21994-1692-FD7A-94BA-D386F64B950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Stored Data 168">
              <a:extLst>
                <a:ext uri="{FF2B5EF4-FFF2-40B4-BE49-F238E27FC236}">
                  <a16:creationId xmlns:a16="http://schemas.microsoft.com/office/drawing/2014/main" id="{006E2EF0-6871-0312-83EA-080BB23F0CBC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70" name="Stored Data 169">
              <a:extLst>
                <a:ext uri="{FF2B5EF4-FFF2-40B4-BE49-F238E27FC236}">
                  <a16:creationId xmlns:a16="http://schemas.microsoft.com/office/drawing/2014/main" id="{EB5D939C-94B1-44BD-A66A-0FCA12D4345E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F145E07-0568-CBE1-D523-27F11635EB06}"/>
              </a:ext>
            </a:extLst>
          </p:cNvPr>
          <p:cNvGrpSpPr/>
          <p:nvPr/>
        </p:nvGrpSpPr>
        <p:grpSpPr>
          <a:xfrm>
            <a:off x="4928663" y="4857330"/>
            <a:ext cx="976451" cy="1884556"/>
            <a:chOff x="8136736" y="1662545"/>
            <a:chExt cx="1167220" cy="3041115"/>
          </a:xfrm>
        </p:grpSpPr>
        <p:pic>
          <p:nvPicPr>
            <p:cNvPr id="172" name="Graphic 12" descr="Graphic 12">
              <a:extLst>
                <a:ext uri="{FF2B5EF4-FFF2-40B4-BE49-F238E27FC236}">
                  <a16:creationId xmlns:a16="http://schemas.microsoft.com/office/drawing/2014/main" id="{96FFC6AC-57A4-AFC0-4618-34DB2FC77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99F73029-CB54-A40A-745D-7E8ED20F5B94}"/>
                </a:ext>
              </a:extLst>
            </p:cNvPr>
            <p:cNvCxnSpPr>
              <a:cxnSpLocks/>
              <a:stCxn id="172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Can 173">
              <a:extLst>
                <a:ext uri="{FF2B5EF4-FFF2-40B4-BE49-F238E27FC236}">
                  <a16:creationId xmlns:a16="http://schemas.microsoft.com/office/drawing/2014/main" id="{DE662F69-DBEE-A4C0-0826-B1D514BABC9B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75" name="Stored Data 174">
              <a:extLst>
                <a:ext uri="{FF2B5EF4-FFF2-40B4-BE49-F238E27FC236}">
                  <a16:creationId xmlns:a16="http://schemas.microsoft.com/office/drawing/2014/main" id="{0555CF99-2E67-0C1F-7156-EC456B397789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76" name="Stored Data 175">
              <a:extLst>
                <a:ext uri="{FF2B5EF4-FFF2-40B4-BE49-F238E27FC236}">
                  <a16:creationId xmlns:a16="http://schemas.microsoft.com/office/drawing/2014/main" id="{92FB5A91-54F8-FA16-8DE4-011BC91786CC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307115D-5027-4FAA-BBE0-C7EA820BC094}"/>
              </a:ext>
            </a:extLst>
          </p:cNvPr>
          <p:cNvGrpSpPr/>
          <p:nvPr/>
        </p:nvGrpSpPr>
        <p:grpSpPr>
          <a:xfrm>
            <a:off x="3389101" y="507813"/>
            <a:ext cx="1167220" cy="3041115"/>
            <a:chOff x="8136736" y="1662545"/>
            <a:chExt cx="1167220" cy="3041115"/>
          </a:xfrm>
        </p:grpSpPr>
        <p:pic>
          <p:nvPicPr>
            <p:cNvPr id="178" name="Graphic 12" descr="Graphic 12">
              <a:extLst>
                <a:ext uri="{FF2B5EF4-FFF2-40B4-BE49-F238E27FC236}">
                  <a16:creationId xmlns:a16="http://schemas.microsoft.com/office/drawing/2014/main" id="{D7B3487D-C429-150A-313D-BC3A3B8CA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06BC13C-184E-0B8F-1C1B-0F0A3B41CFFB}"/>
                </a:ext>
              </a:extLst>
            </p:cNvPr>
            <p:cNvCxnSpPr>
              <a:cxnSpLocks/>
              <a:stCxn id="178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Can 179">
              <a:extLst>
                <a:ext uri="{FF2B5EF4-FFF2-40B4-BE49-F238E27FC236}">
                  <a16:creationId xmlns:a16="http://schemas.microsoft.com/office/drawing/2014/main" id="{BA4E79B3-F8E9-CAC6-9E6B-4C20EAF87AAA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81" name="Stored Data 180">
              <a:extLst>
                <a:ext uri="{FF2B5EF4-FFF2-40B4-BE49-F238E27FC236}">
                  <a16:creationId xmlns:a16="http://schemas.microsoft.com/office/drawing/2014/main" id="{D50EE34D-F5DA-8BAC-6AB3-D50185D62E4E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82" name="Stored Data 181">
              <a:extLst>
                <a:ext uri="{FF2B5EF4-FFF2-40B4-BE49-F238E27FC236}">
                  <a16:creationId xmlns:a16="http://schemas.microsoft.com/office/drawing/2014/main" id="{C1F543BE-7FC5-E7DA-210A-B72190297BED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246FE20-4142-D5BE-D6BB-E095E4FFCB77}"/>
              </a:ext>
            </a:extLst>
          </p:cNvPr>
          <p:cNvGrpSpPr/>
          <p:nvPr/>
        </p:nvGrpSpPr>
        <p:grpSpPr>
          <a:xfrm>
            <a:off x="1774609" y="4149327"/>
            <a:ext cx="1194254" cy="2985496"/>
            <a:chOff x="6972186" y="1662545"/>
            <a:chExt cx="1194254" cy="2985496"/>
          </a:xfrm>
        </p:grpSpPr>
        <p:pic>
          <p:nvPicPr>
            <p:cNvPr id="184" name="Graphic 12" descr="Graphic 12">
              <a:extLst>
                <a:ext uri="{FF2B5EF4-FFF2-40B4-BE49-F238E27FC236}">
                  <a16:creationId xmlns:a16="http://schemas.microsoft.com/office/drawing/2014/main" id="{AED9F9EA-3137-7391-679D-F88370458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Can 184">
              <a:extLst>
                <a:ext uri="{FF2B5EF4-FFF2-40B4-BE49-F238E27FC236}">
                  <a16:creationId xmlns:a16="http://schemas.microsoft.com/office/drawing/2014/main" id="{72B21B4D-B385-1DE0-E4D4-F140D3D2504A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B7A4385C-8A5C-C693-B3FC-A8D7E355F4C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Stored Data 186">
              <a:extLst>
                <a:ext uri="{FF2B5EF4-FFF2-40B4-BE49-F238E27FC236}">
                  <a16:creationId xmlns:a16="http://schemas.microsoft.com/office/drawing/2014/main" id="{33BCBA7A-BB65-280B-3B37-5F30C183CD52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88" name="Stored Data 187">
              <a:extLst>
                <a:ext uri="{FF2B5EF4-FFF2-40B4-BE49-F238E27FC236}">
                  <a16:creationId xmlns:a16="http://schemas.microsoft.com/office/drawing/2014/main" id="{62476A82-3DC5-401A-1ADE-0BA39ADEB654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8715DDF-39BA-4FAB-40C8-F4C30FBDA86B}"/>
              </a:ext>
            </a:extLst>
          </p:cNvPr>
          <p:cNvGrpSpPr/>
          <p:nvPr/>
        </p:nvGrpSpPr>
        <p:grpSpPr>
          <a:xfrm>
            <a:off x="3480519" y="3599543"/>
            <a:ext cx="917310" cy="2481828"/>
            <a:chOff x="6972186" y="1662545"/>
            <a:chExt cx="1194254" cy="2985496"/>
          </a:xfrm>
        </p:grpSpPr>
        <p:pic>
          <p:nvPicPr>
            <p:cNvPr id="190" name="Graphic 12" descr="Graphic 12">
              <a:extLst>
                <a:ext uri="{FF2B5EF4-FFF2-40B4-BE49-F238E27FC236}">
                  <a16:creationId xmlns:a16="http://schemas.microsoft.com/office/drawing/2014/main" id="{7FA4BCAB-E7D0-3C83-E0D9-D0BF9038D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Can 190">
              <a:extLst>
                <a:ext uri="{FF2B5EF4-FFF2-40B4-BE49-F238E27FC236}">
                  <a16:creationId xmlns:a16="http://schemas.microsoft.com/office/drawing/2014/main" id="{954788D9-CD2D-9162-56CD-4684129CFC92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3A44198D-F2F1-03FC-F731-93C03EC683D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Stored Data 192">
              <a:extLst>
                <a:ext uri="{FF2B5EF4-FFF2-40B4-BE49-F238E27FC236}">
                  <a16:creationId xmlns:a16="http://schemas.microsoft.com/office/drawing/2014/main" id="{CBD17EEC-3ACE-FB97-520B-FB40891D6131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94" name="Stored Data 193">
              <a:extLst>
                <a:ext uri="{FF2B5EF4-FFF2-40B4-BE49-F238E27FC236}">
                  <a16:creationId xmlns:a16="http://schemas.microsoft.com/office/drawing/2014/main" id="{AF618D24-0F8F-EC3C-935D-04A754E5782F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F12035E-AD27-8071-71AF-D7E6253158B7}"/>
              </a:ext>
            </a:extLst>
          </p:cNvPr>
          <p:cNvGrpSpPr/>
          <p:nvPr/>
        </p:nvGrpSpPr>
        <p:grpSpPr>
          <a:xfrm>
            <a:off x="4563808" y="2456543"/>
            <a:ext cx="748421" cy="3203623"/>
            <a:chOff x="10376779" y="1645229"/>
            <a:chExt cx="1167220" cy="4907565"/>
          </a:xfrm>
        </p:grpSpPr>
        <p:pic>
          <p:nvPicPr>
            <p:cNvPr id="196" name="Graphic 12" descr="Graphic 12">
              <a:extLst>
                <a:ext uri="{FF2B5EF4-FFF2-40B4-BE49-F238E27FC236}">
                  <a16:creationId xmlns:a16="http://schemas.microsoft.com/office/drawing/2014/main" id="{C560CA8E-07EA-76FE-EC53-8DD6A4E83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3256E7CA-FD32-D222-5463-EF058A6EC8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Can 197">
              <a:extLst>
                <a:ext uri="{FF2B5EF4-FFF2-40B4-BE49-F238E27FC236}">
                  <a16:creationId xmlns:a16="http://schemas.microsoft.com/office/drawing/2014/main" id="{67232628-4560-A489-56B8-A79205236DF2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99" name="Stored Data 198">
              <a:extLst>
                <a:ext uri="{FF2B5EF4-FFF2-40B4-BE49-F238E27FC236}">
                  <a16:creationId xmlns:a16="http://schemas.microsoft.com/office/drawing/2014/main" id="{69546B57-021C-6D9A-0F87-780B52CE8EAF}"/>
                </a:ext>
              </a:extLst>
            </p:cNvPr>
            <p:cNvSpPr/>
            <p:nvPr/>
          </p:nvSpPr>
          <p:spPr bwMode="auto">
            <a:xfrm rot="16200000">
              <a:off x="10707422" y="5755672"/>
              <a:ext cx="545538" cy="97130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0" name="Stored Data 199">
              <a:extLst>
                <a:ext uri="{FF2B5EF4-FFF2-40B4-BE49-F238E27FC236}">
                  <a16:creationId xmlns:a16="http://schemas.microsoft.com/office/drawing/2014/main" id="{79609731-8381-C926-8D36-04F42DCA04F7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1" name="Stored Data 200">
              <a:extLst>
                <a:ext uri="{FF2B5EF4-FFF2-40B4-BE49-F238E27FC236}">
                  <a16:creationId xmlns:a16="http://schemas.microsoft.com/office/drawing/2014/main" id="{7098607D-E49D-11CB-F7B4-2385E9DA2022}"/>
                </a:ext>
              </a:extLst>
            </p:cNvPr>
            <p:cNvSpPr/>
            <p:nvPr/>
          </p:nvSpPr>
          <p:spPr bwMode="auto">
            <a:xfrm rot="16200000">
              <a:off x="10560025" y="4318850"/>
              <a:ext cx="846255" cy="97130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2" name="Stored Data 201">
              <a:extLst>
                <a:ext uri="{FF2B5EF4-FFF2-40B4-BE49-F238E27FC236}">
                  <a16:creationId xmlns:a16="http://schemas.microsoft.com/office/drawing/2014/main" id="{E32A594C-B51B-5699-04EC-1A3A40D4C43A}"/>
                </a:ext>
              </a:extLst>
            </p:cNvPr>
            <p:cNvSpPr/>
            <p:nvPr/>
          </p:nvSpPr>
          <p:spPr bwMode="auto">
            <a:xfrm rot="16200000">
              <a:off x="10556108" y="4930507"/>
              <a:ext cx="846255" cy="97130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3" name="Stored Data 202">
              <a:extLst>
                <a:ext uri="{FF2B5EF4-FFF2-40B4-BE49-F238E27FC236}">
                  <a16:creationId xmlns:a16="http://schemas.microsoft.com/office/drawing/2014/main" id="{DDC7E746-7029-14EB-F0F8-CD006ACA5695}"/>
                </a:ext>
              </a:extLst>
            </p:cNvPr>
            <p:cNvSpPr/>
            <p:nvPr/>
          </p:nvSpPr>
          <p:spPr bwMode="auto">
            <a:xfrm rot="16200000">
              <a:off x="10560025" y="5186873"/>
              <a:ext cx="846255" cy="97130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EF17706-B941-226B-0A0E-C9CB8A93208E}"/>
              </a:ext>
            </a:extLst>
          </p:cNvPr>
          <p:cNvGrpSpPr/>
          <p:nvPr/>
        </p:nvGrpSpPr>
        <p:grpSpPr>
          <a:xfrm>
            <a:off x="8904530" y="232229"/>
            <a:ext cx="471698" cy="1154071"/>
            <a:chOff x="8136736" y="1662545"/>
            <a:chExt cx="1167220" cy="3041115"/>
          </a:xfrm>
        </p:grpSpPr>
        <p:pic>
          <p:nvPicPr>
            <p:cNvPr id="205" name="Graphic 12" descr="Graphic 12">
              <a:extLst>
                <a:ext uri="{FF2B5EF4-FFF2-40B4-BE49-F238E27FC236}">
                  <a16:creationId xmlns:a16="http://schemas.microsoft.com/office/drawing/2014/main" id="{AE362827-70FF-C73C-9165-68C53CE82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2A00D211-F8CD-108E-6B59-741D361AB97E}"/>
                </a:ext>
              </a:extLst>
            </p:cNvPr>
            <p:cNvCxnSpPr>
              <a:cxnSpLocks/>
              <a:stCxn id="205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Can 206">
              <a:extLst>
                <a:ext uri="{FF2B5EF4-FFF2-40B4-BE49-F238E27FC236}">
                  <a16:creationId xmlns:a16="http://schemas.microsoft.com/office/drawing/2014/main" id="{DB637E9D-944C-0642-B139-1D84A0D4AADC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8" name="Stored Data 207">
              <a:extLst>
                <a:ext uri="{FF2B5EF4-FFF2-40B4-BE49-F238E27FC236}">
                  <a16:creationId xmlns:a16="http://schemas.microsoft.com/office/drawing/2014/main" id="{FE11034F-61EA-067A-3117-8FBCEC5D2D65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9" name="Stored Data 208">
              <a:extLst>
                <a:ext uri="{FF2B5EF4-FFF2-40B4-BE49-F238E27FC236}">
                  <a16:creationId xmlns:a16="http://schemas.microsoft.com/office/drawing/2014/main" id="{04D95665-78BB-BE0B-06EB-B1276198005F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1BB3425-102C-E09F-7372-92CDBB9FD273}"/>
              </a:ext>
            </a:extLst>
          </p:cNvPr>
          <p:cNvGrpSpPr/>
          <p:nvPr/>
        </p:nvGrpSpPr>
        <p:grpSpPr>
          <a:xfrm>
            <a:off x="8483617" y="4992914"/>
            <a:ext cx="616841" cy="1226643"/>
            <a:chOff x="8136736" y="1662545"/>
            <a:chExt cx="1167220" cy="3041115"/>
          </a:xfrm>
        </p:grpSpPr>
        <p:pic>
          <p:nvPicPr>
            <p:cNvPr id="211" name="Graphic 12" descr="Graphic 12">
              <a:extLst>
                <a:ext uri="{FF2B5EF4-FFF2-40B4-BE49-F238E27FC236}">
                  <a16:creationId xmlns:a16="http://schemas.microsoft.com/office/drawing/2014/main" id="{ACA5E8AA-8C6A-59AC-514E-82E2FB9B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3BAAEBE4-56A6-4F46-F0BA-E9BA2E5D5BEC}"/>
                </a:ext>
              </a:extLst>
            </p:cNvPr>
            <p:cNvCxnSpPr>
              <a:cxnSpLocks/>
              <a:stCxn id="211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Can 212">
              <a:extLst>
                <a:ext uri="{FF2B5EF4-FFF2-40B4-BE49-F238E27FC236}">
                  <a16:creationId xmlns:a16="http://schemas.microsoft.com/office/drawing/2014/main" id="{4DD2F45E-02A5-BC7F-5E58-7ADAB74ADFD6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14" name="Stored Data 213">
              <a:extLst>
                <a:ext uri="{FF2B5EF4-FFF2-40B4-BE49-F238E27FC236}">
                  <a16:creationId xmlns:a16="http://schemas.microsoft.com/office/drawing/2014/main" id="{915C142E-7CB4-292A-36C1-C895A85953D7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15" name="Stored Data 214">
              <a:extLst>
                <a:ext uri="{FF2B5EF4-FFF2-40B4-BE49-F238E27FC236}">
                  <a16:creationId xmlns:a16="http://schemas.microsoft.com/office/drawing/2014/main" id="{61DA140C-A7AB-8BF8-6E52-4C83A87C9BE8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8C7CE41-4A33-F795-29A0-0C1B38C18FAF}"/>
              </a:ext>
            </a:extLst>
          </p:cNvPr>
          <p:cNvGrpSpPr/>
          <p:nvPr/>
        </p:nvGrpSpPr>
        <p:grpSpPr>
          <a:xfrm>
            <a:off x="11575159" y="5363028"/>
            <a:ext cx="616841" cy="1226643"/>
            <a:chOff x="8136736" y="1662545"/>
            <a:chExt cx="1167220" cy="3041115"/>
          </a:xfrm>
        </p:grpSpPr>
        <p:pic>
          <p:nvPicPr>
            <p:cNvPr id="217" name="Graphic 12" descr="Graphic 12">
              <a:extLst>
                <a:ext uri="{FF2B5EF4-FFF2-40B4-BE49-F238E27FC236}">
                  <a16:creationId xmlns:a16="http://schemas.microsoft.com/office/drawing/2014/main" id="{01558778-86A0-7580-7EF5-F494ABF3D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32DDC61F-5604-34DB-E24D-060A8636D524}"/>
                </a:ext>
              </a:extLst>
            </p:cNvPr>
            <p:cNvCxnSpPr>
              <a:cxnSpLocks/>
              <a:stCxn id="217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Can 218">
              <a:extLst>
                <a:ext uri="{FF2B5EF4-FFF2-40B4-BE49-F238E27FC236}">
                  <a16:creationId xmlns:a16="http://schemas.microsoft.com/office/drawing/2014/main" id="{48D3D7F7-8F6B-7D4F-5180-E42F1FA5F591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20" name="Stored Data 219">
              <a:extLst>
                <a:ext uri="{FF2B5EF4-FFF2-40B4-BE49-F238E27FC236}">
                  <a16:creationId xmlns:a16="http://schemas.microsoft.com/office/drawing/2014/main" id="{B78E44C2-3C33-980C-3258-A8444A2B2CE7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21" name="Stored Data 220">
              <a:extLst>
                <a:ext uri="{FF2B5EF4-FFF2-40B4-BE49-F238E27FC236}">
                  <a16:creationId xmlns:a16="http://schemas.microsoft.com/office/drawing/2014/main" id="{780AEB19-D2A4-6137-E290-5577333BA1BF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6B7BBE1-8E29-4D65-5482-3EB9269CB9A6}"/>
              </a:ext>
            </a:extLst>
          </p:cNvPr>
          <p:cNvGrpSpPr/>
          <p:nvPr/>
        </p:nvGrpSpPr>
        <p:grpSpPr>
          <a:xfrm>
            <a:off x="9564931" y="5740400"/>
            <a:ext cx="616841" cy="1226643"/>
            <a:chOff x="8136736" y="1662545"/>
            <a:chExt cx="1167220" cy="3041115"/>
          </a:xfrm>
        </p:grpSpPr>
        <p:pic>
          <p:nvPicPr>
            <p:cNvPr id="223" name="Graphic 12" descr="Graphic 12">
              <a:extLst>
                <a:ext uri="{FF2B5EF4-FFF2-40B4-BE49-F238E27FC236}">
                  <a16:creationId xmlns:a16="http://schemas.microsoft.com/office/drawing/2014/main" id="{BD89C06A-73E5-4539-1703-888A3E1EA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9ADE318C-78C9-1316-7142-0959D1294C26}"/>
                </a:ext>
              </a:extLst>
            </p:cNvPr>
            <p:cNvCxnSpPr>
              <a:cxnSpLocks/>
              <a:stCxn id="223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Can 224">
              <a:extLst>
                <a:ext uri="{FF2B5EF4-FFF2-40B4-BE49-F238E27FC236}">
                  <a16:creationId xmlns:a16="http://schemas.microsoft.com/office/drawing/2014/main" id="{8A2A69BC-3CFA-67C4-3D63-5695167A8E07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26" name="Stored Data 225">
              <a:extLst>
                <a:ext uri="{FF2B5EF4-FFF2-40B4-BE49-F238E27FC236}">
                  <a16:creationId xmlns:a16="http://schemas.microsoft.com/office/drawing/2014/main" id="{89369E61-3397-7C54-AE26-BB29C534ECAF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27" name="Stored Data 226">
              <a:extLst>
                <a:ext uri="{FF2B5EF4-FFF2-40B4-BE49-F238E27FC236}">
                  <a16:creationId xmlns:a16="http://schemas.microsoft.com/office/drawing/2014/main" id="{582A9717-77DA-5AF0-8C7A-FB661539341A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C686EC4-67A1-E5E5-7F6A-5AB288465C86}"/>
              </a:ext>
            </a:extLst>
          </p:cNvPr>
          <p:cNvGrpSpPr/>
          <p:nvPr/>
        </p:nvGrpSpPr>
        <p:grpSpPr>
          <a:xfrm>
            <a:off x="2902874" y="5087256"/>
            <a:ext cx="616841" cy="1226643"/>
            <a:chOff x="8136736" y="1662545"/>
            <a:chExt cx="1167220" cy="3041115"/>
          </a:xfrm>
        </p:grpSpPr>
        <p:pic>
          <p:nvPicPr>
            <p:cNvPr id="229" name="Graphic 12" descr="Graphic 12">
              <a:extLst>
                <a:ext uri="{FF2B5EF4-FFF2-40B4-BE49-F238E27FC236}">
                  <a16:creationId xmlns:a16="http://schemas.microsoft.com/office/drawing/2014/main" id="{17D1A014-8A08-E4FB-36F2-B88565B1B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02589D19-3383-5E60-9A7F-6793D109EB0B}"/>
                </a:ext>
              </a:extLst>
            </p:cNvPr>
            <p:cNvCxnSpPr>
              <a:cxnSpLocks/>
              <a:stCxn id="229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1" name="Can 230">
              <a:extLst>
                <a:ext uri="{FF2B5EF4-FFF2-40B4-BE49-F238E27FC236}">
                  <a16:creationId xmlns:a16="http://schemas.microsoft.com/office/drawing/2014/main" id="{AF202D52-45D9-041B-F33A-1F07845383DF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32" name="Stored Data 231">
              <a:extLst>
                <a:ext uri="{FF2B5EF4-FFF2-40B4-BE49-F238E27FC236}">
                  <a16:creationId xmlns:a16="http://schemas.microsoft.com/office/drawing/2014/main" id="{F88A1881-C0F5-D717-2F14-B39D4D4A0FE9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33" name="Stored Data 232">
              <a:extLst>
                <a:ext uri="{FF2B5EF4-FFF2-40B4-BE49-F238E27FC236}">
                  <a16:creationId xmlns:a16="http://schemas.microsoft.com/office/drawing/2014/main" id="{2D4BD7DC-EFA9-1FD0-3BAC-A1D7DD63575A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4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FE320-269C-FC18-F48F-F0083F69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052B69-5855-F615-5DDE-B7C86A193671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6F4C0-EA9B-FB19-EB79-F4ECBCF5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7015688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All that Complexity</a:t>
            </a:r>
          </a:p>
        </p:txBody>
      </p:sp>
    </p:spTree>
    <p:extLst>
      <p:ext uri="{BB962C8B-B14F-4D97-AF65-F5344CB8AC3E}">
        <p14:creationId xmlns:p14="http://schemas.microsoft.com/office/powerpoint/2010/main" val="70395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58CF8-6D08-6B52-7898-63A3BB7E1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8EA3-0CF3-EB99-0400-0242A1C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7015688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chemeClr val="tx1"/>
                </a:solidFill>
                <a:latin typeface="IBM Plex Sans Light" panose="020B0403050203000203" pitchFamily="34" charset="0"/>
              </a:rPr>
              <a:t>All that Complexity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12093F-524F-AB91-3044-33E787290A1E}"/>
              </a:ext>
            </a:extLst>
          </p:cNvPr>
          <p:cNvSpPr txBox="1">
            <a:spLocks/>
          </p:cNvSpPr>
          <p:nvPr/>
        </p:nvSpPr>
        <p:spPr>
          <a:xfrm>
            <a:off x="3633185" y="1867858"/>
            <a:ext cx="7937345" cy="155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181248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362497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543744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724993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GB" sz="5333" kern="0" dirty="0">
                <a:solidFill>
                  <a:srgbClr val="0E5FFA"/>
                </a:solidFill>
                <a:latin typeface="IBM Plex Sans Light" panose="020B0403050203000203" pitchFamily="34" charset="0"/>
              </a:rPr>
              <a:t>All that wasted capacity</a:t>
            </a:r>
          </a:p>
        </p:txBody>
      </p:sp>
    </p:spTree>
    <p:extLst>
      <p:ext uri="{BB962C8B-B14F-4D97-AF65-F5344CB8AC3E}">
        <p14:creationId xmlns:p14="http://schemas.microsoft.com/office/powerpoint/2010/main" val="388920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E0540-661A-7DB1-F073-C881A2773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4655C3-E529-2642-6CEE-B1BA37856B0E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3B375-F035-5105-79EE-5FBBBC40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7015688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All that Complexity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4C1FCF-853D-B6EA-E4E8-193BD1CDDE2D}"/>
              </a:ext>
            </a:extLst>
          </p:cNvPr>
          <p:cNvSpPr txBox="1">
            <a:spLocks/>
          </p:cNvSpPr>
          <p:nvPr/>
        </p:nvSpPr>
        <p:spPr>
          <a:xfrm>
            <a:off x="3633185" y="1867858"/>
            <a:ext cx="7937345" cy="155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181248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362497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543744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724993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GB" sz="5333" kern="0" dirty="0">
                <a:solidFill>
                  <a:srgbClr val="0E5FFA"/>
                </a:solidFill>
                <a:latin typeface="IBM Plex Sans Light" panose="020B0403050203000203" pitchFamily="34" charset="0"/>
              </a:rPr>
              <a:t>All that wasted capacity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077657-3415-5505-DFF9-F2C1289CC109}"/>
              </a:ext>
            </a:extLst>
          </p:cNvPr>
          <p:cNvSpPr txBox="1">
            <a:spLocks/>
          </p:cNvSpPr>
          <p:nvPr/>
        </p:nvSpPr>
        <p:spPr>
          <a:xfrm>
            <a:off x="2743200" y="3735716"/>
            <a:ext cx="9045044" cy="155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181248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362497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543744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724993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pPr algn="r"/>
            <a:r>
              <a:rPr lang="en-GB" sz="5333" kern="0" dirty="0">
                <a:latin typeface="IBM Plex Sans Light" panose="020B0403050203000203" pitchFamily="34" charset="0"/>
              </a:rPr>
              <a:t>All that infrastructure, requiring </a:t>
            </a:r>
            <a:r>
              <a:rPr lang="en-GB" sz="5333" kern="0" dirty="0">
                <a:solidFill>
                  <a:srgbClr val="0E5FFA"/>
                </a:solidFill>
                <a:latin typeface="IBM Plex Sans Light" panose="020B0403050203000203" pitchFamily="34" charset="0"/>
              </a:rPr>
              <a:t>Management,</a:t>
            </a:r>
            <a:r>
              <a:rPr lang="en-GB" sz="5333" kern="0" dirty="0">
                <a:latin typeface="IBM Plex Sans Light" panose="020B0403050203000203" pitchFamily="34" charset="0"/>
              </a:rPr>
              <a:t> taking up </a:t>
            </a:r>
            <a:r>
              <a:rPr lang="en-GB" sz="5333" kern="0" dirty="0">
                <a:solidFill>
                  <a:srgbClr val="0E5FFA"/>
                </a:solidFill>
                <a:latin typeface="IBM Plex Sans Light" panose="020B0403050203000203" pitchFamily="34" charset="0"/>
              </a:rPr>
              <a:t>Space</a:t>
            </a:r>
            <a:r>
              <a:rPr lang="en-GB" sz="5333" kern="0" dirty="0">
                <a:latin typeface="IBM Plex Sans Light" panose="020B0403050203000203" pitchFamily="34" charset="0"/>
              </a:rPr>
              <a:t>, burning </a:t>
            </a:r>
            <a:r>
              <a:rPr lang="en-GB" sz="5333" kern="0" dirty="0">
                <a:solidFill>
                  <a:srgbClr val="0E5FFA"/>
                </a:solidFill>
                <a:latin typeface="IBM Plex Sans Light" panose="020B0403050203000203" pitchFamily="34" charset="0"/>
              </a:rPr>
              <a:t>Electricity </a:t>
            </a:r>
            <a:r>
              <a:rPr lang="en-GB" sz="5333" kern="0" dirty="0">
                <a:latin typeface="IBM Plex Sans Light" panose="020B0403050203000203" pitchFamily="34" charset="0"/>
              </a:rPr>
              <a:t>and kicking out </a:t>
            </a:r>
            <a:r>
              <a:rPr lang="en-GB" sz="5333" kern="0" dirty="0">
                <a:solidFill>
                  <a:srgbClr val="0E5FFA"/>
                </a:solidFill>
                <a:latin typeface="IBM Plex Sans Light" panose="020B0403050203000203" pitchFamily="34" charset="0"/>
              </a:rPr>
              <a:t>Heat</a:t>
            </a:r>
            <a:r>
              <a:rPr lang="en-GB" sz="5333" kern="0" dirty="0">
                <a:latin typeface="IBM Plex Sans Light" panose="020B040305020300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16155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6E4E4-FCB3-B241-95A3-21FCD9EA8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2EDC4-DEED-93E2-20D0-0C4FA20DE826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4E1D5-5661-760D-D766-E6553C98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5" y="187895"/>
            <a:ext cx="5636831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“They don’t hate me personally…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3200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endParaRPr lang="en-GB" sz="5333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15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62EF2-3AE2-35C0-4D5E-B82F3365C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F6BD-C6D1-B82C-F892-96D133B8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7015688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solidFill>
                  <a:schemeClr val="tx1"/>
                </a:solidFill>
                <a:latin typeface="IBM Plex Sans Light" panose="020B0403050203000203" pitchFamily="34" charset="0"/>
              </a:rPr>
              <a:t>All because we want to avoid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migration…</a:t>
            </a:r>
          </a:p>
        </p:txBody>
      </p:sp>
    </p:spTree>
    <p:extLst>
      <p:ext uri="{BB962C8B-B14F-4D97-AF65-F5344CB8AC3E}">
        <p14:creationId xmlns:p14="http://schemas.microsoft.com/office/powerpoint/2010/main" val="3899096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CE37D-F2F3-71CB-3F92-926261BA0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7AC568-3903-F9F2-C62E-5C8D5084412F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9EAE9-4534-1E84-58D0-7DA06343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10560588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It’s a similar story with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Performance</a:t>
            </a:r>
            <a:b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8800" dirty="0">
                <a:latin typeface="IBM Plex Sans Light" panose="020B0403050203000203" pitchFamily="34" charset="0"/>
              </a:rPr>
            </a:br>
            <a:endParaRPr lang="en-GB" sz="88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65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A215-1837-1B5C-431A-8C448DA60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AC8BCD-1367-F4F4-E459-CBB57F59789D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23EA3C-C3C8-A5F3-1FBC-126367151C5B}"/>
              </a:ext>
            </a:extLst>
          </p:cNvPr>
          <p:cNvSpPr/>
          <p:nvPr/>
        </p:nvSpPr>
        <p:spPr bwMode="auto">
          <a:xfrm>
            <a:off x="465193" y="1645229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We estimate our performance needs over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5 years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78F347-68DC-DD5B-ADC0-2B2ACF216686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D4E691-909E-A17C-B44D-F431362A4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962043"/>
              </p:ext>
            </p:extLst>
          </p:nvPr>
        </p:nvGraphicFramePr>
        <p:xfrm>
          <a:off x="5994400" y="146050"/>
          <a:ext cx="6197600" cy="65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434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684E9-4D00-8082-92EF-806D417E0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05D054-EFF0-11D0-04E6-D81163609B02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5036458-F8DC-D477-199B-065BAD26C65F}"/>
              </a:ext>
            </a:extLst>
          </p:cNvPr>
          <p:cNvSpPr/>
          <p:nvPr/>
        </p:nvSpPr>
        <p:spPr bwMode="auto">
          <a:xfrm>
            <a:off x="269966" y="1859238"/>
            <a:ext cx="53324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The reality is always a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surprise!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Especially with modern workloads, there is often a gap... 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But we are chained into a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5-year model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EB6C48-96CC-E5F4-D587-C7D70F94378D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4C2DF7-AE1F-6354-A753-6A7B4AC605A1}"/>
              </a:ext>
            </a:extLst>
          </p:cNvPr>
          <p:cNvGraphicFramePr>
            <a:graphicFrameLocks/>
          </p:cNvGraphicFramePr>
          <p:nvPr/>
        </p:nvGraphicFramePr>
        <p:xfrm>
          <a:off x="5984212" y="133350"/>
          <a:ext cx="6197600" cy="659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Up-down Arrow 1">
            <a:extLst>
              <a:ext uri="{FF2B5EF4-FFF2-40B4-BE49-F238E27FC236}">
                <a16:creationId xmlns:a16="http://schemas.microsoft.com/office/drawing/2014/main" id="{23AD8271-F02F-BA76-B0D9-684365B092CD}"/>
              </a:ext>
            </a:extLst>
          </p:cNvPr>
          <p:cNvSpPr/>
          <p:nvPr/>
        </p:nvSpPr>
        <p:spPr bwMode="auto">
          <a:xfrm>
            <a:off x="9396830" y="3171217"/>
            <a:ext cx="2839022" cy="683913"/>
          </a:xfrm>
          <a:prstGeom prst="upDownArrow">
            <a:avLst>
              <a:gd name="adj1" fmla="val 50000"/>
              <a:gd name="adj2" fmla="val 25862"/>
            </a:avLst>
          </a:prstGeom>
          <a:solidFill>
            <a:srgbClr val="FF0000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Performance Gap</a:t>
            </a:r>
          </a:p>
        </p:txBody>
      </p:sp>
    </p:spTree>
    <p:extLst>
      <p:ext uri="{BB962C8B-B14F-4D97-AF65-F5344CB8AC3E}">
        <p14:creationId xmlns:p14="http://schemas.microsoft.com/office/powerpoint/2010/main" val="2008777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8B402-6433-7FFB-D252-EC0DB92E0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FEAA0F-28B5-B0CD-839C-5869DEB88053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4F266C0-22A4-67FA-602C-42C484F556CE}"/>
              </a:ext>
            </a:extLst>
          </p:cNvPr>
          <p:cNvSpPr/>
          <p:nvPr/>
        </p:nvSpPr>
        <p:spPr bwMode="auto">
          <a:xfrm>
            <a:off x="465193" y="1645229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And all the time the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performance available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in the market grows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453C4AD-5C1E-FCF9-87D2-F0020CC7AD62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B37C9A-D1CA-2D19-913A-A60DED1DE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101198"/>
              </p:ext>
            </p:extLst>
          </p:nvPr>
        </p:nvGraphicFramePr>
        <p:xfrm>
          <a:off x="6096000" y="127000"/>
          <a:ext cx="6172200" cy="66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Up-down Arrow 5">
            <a:extLst>
              <a:ext uri="{FF2B5EF4-FFF2-40B4-BE49-F238E27FC236}">
                <a16:creationId xmlns:a16="http://schemas.microsoft.com/office/drawing/2014/main" id="{E6726571-D8F2-CE3B-E774-7A74F2F4D518}"/>
              </a:ext>
            </a:extLst>
          </p:cNvPr>
          <p:cNvSpPr/>
          <p:nvPr/>
        </p:nvSpPr>
        <p:spPr bwMode="auto">
          <a:xfrm>
            <a:off x="9182100" y="1162342"/>
            <a:ext cx="2839022" cy="1892143"/>
          </a:xfrm>
          <a:prstGeom prst="upDownArrow">
            <a:avLst>
              <a:gd name="adj1" fmla="val 50000"/>
              <a:gd name="adj2" fmla="val 25862"/>
            </a:avLst>
          </a:prstGeom>
          <a:solidFill>
            <a:srgbClr val="FF0000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Gap to the Market</a:t>
            </a:r>
          </a:p>
        </p:txBody>
      </p:sp>
    </p:spTree>
    <p:extLst>
      <p:ext uri="{BB962C8B-B14F-4D97-AF65-F5344CB8AC3E}">
        <p14:creationId xmlns:p14="http://schemas.microsoft.com/office/powerpoint/2010/main" val="1473975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A69BC-4E60-2A01-D7FF-DED3059E5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13F3AE-7120-D43B-A149-857E5CFFF661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46939-08FC-646F-1F1B-54976BFE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10560588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The combined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impact</a:t>
            </a:r>
            <a:br>
              <a:rPr lang="en-GB" sz="8800" dirty="0">
                <a:latin typeface="IBM Plex Sans Light" panose="020B0403050203000203" pitchFamily="34" charset="0"/>
              </a:rPr>
            </a:br>
            <a:br>
              <a:rPr lang="en-GB" sz="8800" dirty="0">
                <a:latin typeface="IBM Plex Sans Light" panose="020B0403050203000203" pitchFamily="34" charset="0"/>
              </a:rPr>
            </a:br>
            <a:endParaRPr lang="en-GB" sz="880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22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A04F0-1D8A-D455-3EB4-D05E44195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094872-D013-624F-5081-E186169C5173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E15F7E6-2234-7310-838E-82C50A80391F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Time for Strategic Projects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8A30863-856D-197D-4D44-E3CE6FA1D05E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91B91F-B33C-3BBA-32AE-D421E74E6F3B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900" dirty="0">
                <a:solidFill>
                  <a:srgbClr val="000000"/>
                </a:solidFill>
                <a:latin typeface="IBM Plex Sans Light" panose="020B0403050203000203" pitchFamily="34" charset="0"/>
              </a:rPr>
              <a:t>NO</a:t>
            </a: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01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6A12-C806-1A6D-A82D-72BBF23D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3A0A5-4BF4-AC0E-1495-F544765D5CC5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E32791B-1C3A-C60D-AB10-95D594C6A42D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Capacity for new workloads without buying new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FDA352-C562-2057-A466-D6A331533A9E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95722E-20F1-FE2F-EC29-12265740FCBE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900" dirty="0">
                <a:solidFill>
                  <a:srgbClr val="000000"/>
                </a:solidFill>
                <a:latin typeface="IBM Plex Sans Light" panose="020B0403050203000203" pitchFamily="34" charset="0"/>
              </a:rPr>
              <a:t>NO</a:t>
            </a: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75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8471E-8CF0-4066-6FB5-57BD74DD7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E55E7C-C4F6-2BA7-DDF0-21DBBF206472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E9D7FD-833D-551B-25FD-3FEAA226C78B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Performance improvement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3240F7F-5E86-4A3D-E715-40F8BB660541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2B2FE1-46E8-88CD-1A70-A442514E99CF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900" dirty="0">
                <a:solidFill>
                  <a:srgbClr val="000000"/>
                </a:solidFill>
                <a:latin typeface="IBM Plex Sans Light" panose="020B0403050203000203" pitchFamily="34" charset="0"/>
              </a:rPr>
              <a:t>NO</a:t>
            </a: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78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D5E3-20F4-0D3B-C3A0-81B87300F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11A8C9-2CB2-00D2-4D2F-8146CF9B601A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4684E9-6F14-DBC1-9D46-59949E93E8F4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Time for User Support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726BE8-004F-E76F-CF59-1BEB4D947E3D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E5D91E-C25C-7548-8464-9EC2297F961E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900" dirty="0">
                <a:solidFill>
                  <a:srgbClr val="000000"/>
                </a:solidFill>
                <a:latin typeface="IBM Plex Sans Light" panose="020B0403050203000203" pitchFamily="34" charset="0"/>
              </a:rPr>
              <a:t>NO</a:t>
            </a: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7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1ECDF-96FD-B678-5897-08BC4C18C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D22AB7-0855-F72A-DE64-60D681CAD317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E2F6F-6520-F4CA-E8C9-D7188921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5" y="187895"/>
            <a:ext cx="5636831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“They don’t hate me personally…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3200" dirty="0"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They hate us…</a:t>
            </a:r>
            <a:b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</a:br>
            <a:br>
              <a:rPr lang="en-GB" sz="1800" dirty="0">
                <a:latin typeface="IBM Plex Sans Light" panose="020B0403050203000203" pitchFamily="34" charset="0"/>
              </a:rPr>
            </a:br>
            <a:br>
              <a:rPr lang="en-GB" sz="1800" dirty="0">
                <a:latin typeface="IBM Plex Sans Light" panose="020B0403050203000203" pitchFamily="34" charset="0"/>
              </a:rPr>
            </a:br>
            <a:endParaRPr lang="en-GB" sz="5333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39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E5D90-DE42-8032-6623-3262054F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D86718-EA2F-FCB2-2A96-1DF772FB3147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FF3B6DA-0233-18B7-FB4E-9227A7149665}"/>
              </a:ext>
            </a:extLst>
          </p:cNvPr>
          <p:cNvSpPr/>
          <p:nvPr/>
        </p:nvSpPr>
        <p:spPr bwMode="auto">
          <a:xfrm>
            <a:off x="6809806" y="202163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Time for Resilinecy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D098DBB-29C7-3B28-5099-C6CDC57B6107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097D2-D069-71D8-F6A9-B35E1D975C58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900" dirty="0">
                <a:solidFill>
                  <a:srgbClr val="000000"/>
                </a:solidFill>
                <a:latin typeface="IBM Plex Sans Light" panose="020B0403050203000203" pitchFamily="34" charset="0"/>
              </a:rPr>
              <a:t>NO</a:t>
            </a: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7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2668-1F61-A394-C412-10062B50E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066088-3C49-716D-D245-E5610B4FA0C9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19C2000-D936-6344-536E-5CB93D50CE6F}"/>
              </a:ext>
            </a:extLst>
          </p:cNvPr>
          <p:cNvSpPr/>
          <p:nvPr/>
        </p:nvSpPr>
        <p:spPr bwMode="auto">
          <a:xfrm>
            <a:off x="6809806" y="2021630"/>
            <a:ext cx="5382194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Time for Regulation Compliance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D1CE6B-4E41-5D16-C94D-C413ACEA0234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F5C09-66A5-3126-C17E-8DB75B15C455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900" dirty="0">
                <a:solidFill>
                  <a:srgbClr val="000000"/>
                </a:solidFill>
                <a:latin typeface="IBM Plex Sans Light" panose="020B0403050203000203" pitchFamily="34" charset="0"/>
              </a:rPr>
              <a:t>NO</a:t>
            </a: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1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BEDD8-60C2-E7D0-3501-9C5D42C6C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25DE70-BE17-DBD9-E457-79CFDBB3B714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78C4042-DAC0-7B5A-5AF4-1606FF50877D}"/>
              </a:ext>
            </a:extLst>
          </p:cNvPr>
          <p:cNvSpPr/>
          <p:nvPr/>
        </p:nvSpPr>
        <p:spPr bwMode="auto">
          <a:xfrm>
            <a:off x="6809806" y="2021630"/>
            <a:ext cx="5382194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Opportunity to Reduce overall Capital Expenditure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DD2C16C-D90B-2345-9FE3-78087AB1EAFE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71AA2-27B0-11DE-13ED-6D305266A15B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900" dirty="0">
                <a:solidFill>
                  <a:srgbClr val="000000"/>
                </a:solidFill>
                <a:latin typeface="IBM Plex Sans Light" panose="020B0403050203000203" pitchFamily="34" charset="0"/>
              </a:rPr>
              <a:t>NO</a:t>
            </a: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6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C320E-DCCB-22F6-2BA0-B328A617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13993C-4846-6B71-2287-BD1F9DA349E1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1A0BD3-D5C9-291D-4BB0-59FC0EE7C824}"/>
              </a:ext>
            </a:extLst>
          </p:cNvPr>
          <p:cNvSpPr/>
          <p:nvPr/>
        </p:nvSpPr>
        <p:spPr bwMode="auto">
          <a:xfrm>
            <a:off x="6809806" y="2021630"/>
            <a:ext cx="5382194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Opportunity to Reduce Operational Costs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DED1243-2FF9-5D5F-7AC9-E0D951F46521}"/>
              </a:ext>
            </a:extLst>
          </p:cNvPr>
          <p:cNvSpPr txBox="1"/>
          <p:nvPr/>
        </p:nvSpPr>
        <p:spPr>
          <a:xfrm>
            <a:off x="6156605" y="916695"/>
            <a:ext cx="1022478" cy="72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1218956">
              <a:buSzPct val="100000"/>
              <a:defRPr/>
            </a:pPr>
            <a:endParaRPr lang="en-GB" sz="1600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4FAE1-4C99-C079-324E-FA5CF0744FDC}"/>
              </a:ext>
            </a:extLst>
          </p:cNvPr>
          <p:cNvSpPr/>
          <p:nvPr/>
        </p:nvSpPr>
        <p:spPr bwMode="auto">
          <a:xfrm>
            <a:off x="1114803" y="2021631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900" dirty="0">
                <a:solidFill>
                  <a:srgbClr val="000000"/>
                </a:solidFill>
                <a:latin typeface="IBM Plex Sans Light" panose="020B0403050203000203" pitchFamily="34" charset="0"/>
              </a:rPr>
              <a:t>NO</a:t>
            </a: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9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52618-F2A2-0628-02CE-41CE4FA3B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06C02C-693A-3B79-84F8-46E1D02C8A76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0A33C-D661-538A-1CE3-8C9BF76B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7015688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It could be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Different</a:t>
            </a:r>
            <a:r>
              <a:rPr lang="en-GB" sz="8800" dirty="0">
                <a:latin typeface="IBM Plex Sans Light" panose="020B0403050203000203" pitchFamily="34" charset="0"/>
              </a:rPr>
              <a:t> for Dave</a:t>
            </a:r>
          </a:p>
        </p:txBody>
      </p:sp>
    </p:spTree>
    <p:extLst>
      <p:ext uri="{BB962C8B-B14F-4D97-AF65-F5344CB8AC3E}">
        <p14:creationId xmlns:p14="http://schemas.microsoft.com/office/powerpoint/2010/main" val="255076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051F4-BB70-8A43-9A61-228538575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7AD0C-7195-0DAB-83CA-F1C0A93F0528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D1048-5C06-AC02-16DF-8589DCCA91BB}"/>
              </a:ext>
            </a:extLst>
          </p:cNvPr>
          <p:cNvSpPr txBox="1"/>
          <p:nvPr/>
        </p:nvSpPr>
        <p:spPr>
          <a:xfrm>
            <a:off x="8762653" y="123535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7ECFF-9CAC-EE6E-8AC7-727CB2865169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831A0D-EFCF-3887-8E4B-694882ACA8ED}"/>
              </a:ext>
            </a:extLst>
          </p:cNvPr>
          <p:cNvGrpSpPr/>
          <p:nvPr/>
        </p:nvGrpSpPr>
        <p:grpSpPr>
          <a:xfrm>
            <a:off x="8136736" y="1662545"/>
            <a:ext cx="1167220" cy="3041115"/>
            <a:chOff x="8136736" y="1662545"/>
            <a:chExt cx="1167220" cy="3041115"/>
          </a:xfrm>
        </p:grpSpPr>
        <p:pic>
          <p:nvPicPr>
            <p:cNvPr id="50" name="Graphic 12" descr="Graphic 12">
              <a:extLst>
                <a:ext uri="{FF2B5EF4-FFF2-40B4-BE49-F238E27FC236}">
                  <a16:creationId xmlns:a16="http://schemas.microsoft.com/office/drawing/2014/main" id="{FB6EAB85-6127-7351-4DB6-56AC61D62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63DB443-8BFE-52C1-354D-E61A202FFC1D}"/>
                </a:ext>
              </a:extLst>
            </p:cNvPr>
            <p:cNvCxnSpPr>
              <a:cxnSpLocks/>
              <a:stCxn id="50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7E17DBB1-521C-B29F-87D1-D819B1DD4C48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3" name="Stored Data 52">
              <a:extLst>
                <a:ext uri="{FF2B5EF4-FFF2-40B4-BE49-F238E27FC236}">
                  <a16:creationId xmlns:a16="http://schemas.microsoft.com/office/drawing/2014/main" id="{44B7B879-B197-BAB2-1406-070D116ABC3E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4" name="Stored Data 53">
              <a:extLst>
                <a:ext uri="{FF2B5EF4-FFF2-40B4-BE49-F238E27FC236}">
                  <a16:creationId xmlns:a16="http://schemas.microsoft.com/office/drawing/2014/main" id="{CB143352-6CBC-78B4-3E1A-ECBEA70956B4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4026749-ECD7-74B3-6B11-A8412526719A}"/>
              </a:ext>
            </a:extLst>
          </p:cNvPr>
          <p:cNvGrpSpPr/>
          <p:nvPr/>
        </p:nvGrpSpPr>
        <p:grpSpPr>
          <a:xfrm>
            <a:off x="6972186" y="1662545"/>
            <a:ext cx="1194254" cy="2985496"/>
            <a:chOff x="6972186" y="1662545"/>
            <a:chExt cx="1194254" cy="2985496"/>
          </a:xfrm>
        </p:grpSpPr>
        <p:pic>
          <p:nvPicPr>
            <p:cNvPr id="56" name="Graphic 12" descr="Graphic 12">
              <a:extLst>
                <a:ext uri="{FF2B5EF4-FFF2-40B4-BE49-F238E27FC236}">
                  <a16:creationId xmlns:a16="http://schemas.microsoft.com/office/drawing/2014/main" id="{8FCC38D4-8A4B-7DA3-8B1B-78AB4E80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Can 56">
              <a:extLst>
                <a:ext uri="{FF2B5EF4-FFF2-40B4-BE49-F238E27FC236}">
                  <a16:creationId xmlns:a16="http://schemas.microsoft.com/office/drawing/2014/main" id="{072899D7-2303-C418-D5DF-3111A80B1061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CB57550-BF18-3FCA-9FE4-9F359FBBF08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Stored Data 58">
              <a:extLst>
                <a:ext uri="{FF2B5EF4-FFF2-40B4-BE49-F238E27FC236}">
                  <a16:creationId xmlns:a16="http://schemas.microsoft.com/office/drawing/2014/main" id="{786E5706-1510-E7D0-AE65-E8B06DE2B45D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0" name="Stored Data 59">
              <a:extLst>
                <a:ext uri="{FF2B5EF4-FFF2-40B4-BE49-F238E27FC236}">
                  <a16:creationId xmlns:a16="http://schemas.microsoft.com/office/drawing/2014/main" id="{62F32437-D18A-3522-5230-8BE1F0C9D3DF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1A6F8E-5AAF-4672-4872-FD49218F43E8}"/>
              </a:ext>
            </a:extLst>
          </p:cNvPr>
          <p:cNvGrpSpPr/>
          <p:nvPr/>
        </p:nvGrpSpPr>
        <p:grpSpPr>
          <a:xfrm>
            <a:off x="10376779" y="1645229"/>
            <a:ext cx="1167220" cy="4907565"/>
            <a:chOff x="10376779" y="1645229"/>
            <a:chExt cx="1167220" cy="4907565"/>
          </a:xfrm>
        </p:grpSpPr>
        <p:pic>
          <p:nvPicPr>
            <p:cNvPr id="62" name="Graphic 12" descr="Graphic 12">
              <a:extLst>
                <a:ext uri="{FF2B5EF4-FFF2-40B4-BE49-F238E27FC236}">
                  <a16:creationId xmlns:a16="http://schemas.microsoft.com/office/drawing/2014/main" id="{9FB20A2B-3C7B-31DA-2C62-531461A5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2537994-43DF-FDA7-5DAD-5058B63F97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Can 63">
              <a:extLst>
                <a:ext uri="{FF2B5EF4-FFF2-40B4-BE49-F238E27FC236}">
                  <a16:creationId xmlns:a16="http://schemas.microsoft.com/office/drawing/2014/main" id="{15AB7EB4-FBDD-9882-1E7E-27C06EAFE0AD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5" name="Stored Data 64">
              <a:extLst>
                <a:ext uri="{FF2B5EF4-FFF2-40B4-BE49-F238E27FC236}">
                  <a16:creationId xmlns:a16="http://schemas.microsoft.com/office/drawing/2014/main" id="{FCE002E2-6204-065D-23B9-8D5F6017C1D1}"/>
                </a:ext>
              </a:extLst>
            </p:cNvPr>
            <p:cNvSpPr/>
            <p:nvPr/>
          </p:nvSpPr>
          <p:spPr bwMode="auto">
            <a:xfrm rot="16200000">
              <a:off x="10720940" y="5785760"/>
              <a:ext cx="545537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6" name="Stored Data 65">
              <a:extLst>
                <a:ext uri="{FF2B5EF4-FFF2-40B4-BE49-F238E27FC236}">
                  <a16:creationId xmlns:a16="http://schemas.microsoft.com/office/drawing/2014/main" id="{2E1BEC7F-4F35-8EB1-A6FE-46FB29E57E19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7" name="Stored Data 66">
              <a:extLst>
                <a:ext uri="{FF2B5EF4-FFF2-40B4-BE49-F238E27FC236}">
                  <a16:creationId xmlns:a16="http://schemas.microsoft.com/office/drawing/2014/main" id="{131D879D-AD16-6CD2-346F-ADCC51B44EE9}"/>
                </a:ext>
              </a:extLst>
            </p:cNvPr>
            <p:cNvSpPr/>
            <p:nvPr/>
          </p:nvSpPr>
          <p:spPr bwMode="auto">
            <a:xfrm rot="16200000">
              <a:off x="10568086" y="4328316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8" name="Stored Data 67">
              <a:extLst>
                <a:ext uri="{FF2B5EF4-FFF2-40B4-BE49-F238E27FC236}">
                  <a16:creationId xmlns:a16="http://schemas.microsoft.com/office/drawing/2014/main" id="{995649C3-EB9A-415A-B51B-DDE0324BC705}"/>
                </a:ext>
              </a:extLst>
            </p:cNvPr>
            <p:cNvSpPr/>
            <p:nvPr/>
          </p:nvSpPr>
          <p:spPr bwMode="auto">
            <a:xfrm rot="16200000">
              <a:off x="10565590" y="4894073"/>
              <a:ext cx="84625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9" name="Stored Data 68">
              <a:extLst>
                <a:ext uri="{FF2B5EF4-FFF2-40B4-BE49-F238E27FC236}">
                  <a16:creationId xmlns:a16="http://schemas.microsoft.com/office/drawing/2014/main" id="{71524715-D268-B7E8-40EC-1ABB9F25FF5C}"/>
                </a:ext>
              </a:extLst>
            </p:cNvPr>
            <p:cNvSpPr/>
            <p:nvPr/>
          </p:nvSpPr>
          <p:spPr bwMode="auto">
            <a:xfrm rot="16200000">
              <a:off x="10568085" y="5196338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E26A4F-DC98-F321-5E6B-A5F1709EDBB8}"/>
              </a:ext>
            </a:extLst>
          </p:cNvPr>
          <p:cNvGrpSpPr/>
          <p:nvPr/>
        </p:nvGrpSpPr>
        <p:grpSpPr>
          <a:xfrm>
            <a:off x="9301287" y="1638303"/>
            <a:ext cx="1167220" cy="3124024"/>
            <a:chOff x="9301287" y="1638303"/>
            <a:chExt cx="1167220" cy="3124024"/>
          </a:xfrm>
        </p:grpSpPr>
        <p:pic>
          <p:nvPicPr>
            <p:cNvPr id="71" name="Graphic 12" descr="Graphic 12">
              <a:extLst>
                <a:ext uri="{FF2B5EF4-FFF2-40B4-BE49-F238E27FC236}">
                  <a16:creationId xmlns:a16="http://schemas.microsoft.com/office/drawing/2014/main" id="{5737293B-CB01-173C-A9A6-7359E3656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039D76B-369E-985E-E801-10C2D5A31F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Can 72">
              <a:extLst>
                <a:ext uri="{FF2B5EF4-FFF2-40B4-BE49-F238E27FC236}">
                  <a16:creationId xmlns:a16="http://schemas.microsoft.com/office/drawing/2014/main" id="{008C01ED-D375-554C-5BDD-EE90E3B807FA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4" name="Stored Data 73">
              <a:extLst>
                <a:ext uri="{FF2B5EF4-FFF2-40B4-BE49-F238E27FC236}">
                  <a16:creationId xmlns:a16="http://schemas.microsoft.com/office/drawing/2014/main" id="{F50A27CC-9362-6B5A-A694-5750FD3D6F1B}"/>
                </a:ext>
              </a:extLst>
            </p:cNvPr>
            <p:cNvSpPr/>
            <p:nvPr/>
          </p:nvSpPr>
          <p:spPr bwMode="auto">
            <a:xfrm rot="16200000">
              <a:off x="9688131" y="3938745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0" name="Stored Data 79">
              <a:extLst>
                <a:ext uri="{FF2B5EF4-FFF2-40B4-BE49-F238E27FC236}">
                  <a16:creationId xmlns:a16="http://schemas.microsoft.com/office/drawing/2014/main" id="{02F0695C-ED20-C4B2-21AE-D443B36E3B17}"/>
                </a:ext>
              </a:extLst>
            </p:cNvPr>
            <p:cNvSpPr/>
            <p:nvPr/>
          </p:nvSpPr>
          <p:spPr bwMode="auto">
            <a:xfrm rot="16200000">
              <a:off x="9690114" y="4262100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1" name="Stored Data 80">
              <a:extLst>
                <a:ext uri="{FF2B5EF4-FFF2-40B4-BE49-F238E27FC236}">
                  <a16:creationId xmlns:a16="http://schemas.microsoft.com/office/drawing/2014/main" id="{541C8F28-5292-2693-BF24-849BBFC765D8}"/>
                </a:ext>
              </a:extLst>
            </p:cNvPr>
            <p:cNvSpPr/>
            <p:nvPr/>
          </p:nvSpPr>
          <p:spPr bwMode="auto">
            <a:xfrm rot="16200000">
              <a:off x="9693869" y="4381723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2" name="Stored Data 81">
              <a:extLst>
                <a:ext uri="{FF2B5EF4-FFF2-40B4-BE49-F238E27FC236}">
                  <a16:creationId xmlns:a16="http://schemas.microsoft.com/office/drawing/2014/main" id="{4B001651-B5E1-FDD2-E4FC-2382E64EB9FB}"/>
                </a:ext>
              </a:extLst>
            </p:cNvPr>
            <p:cNvSpPr/>
            <p:nvPr/>
          </p:nvSpPr>
          <p:spPr bwMode="auto">
            <a:xfrm rot="16200000">
              <a:off x="9737547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F893AB-C1B0-4C29-2C46-CD5A8C3E9C5A}"/>
              </a:ext>
            </a:extLst>
          </p:cNvPr>
          <p:cNvGrpSpPr/>
          <p:nvPr/>
        </p:nvGrpSpPr>
        <p:grpSpPr>
          <a:xfrm>
            <a:off x="11437102" y="1641009"/>
            <a:ext cx="1194254" cy="2985496"/>
            <a:chOff x="6972186" y="1662545"/>
            <a:chExt cx="1194254" cy="2985496"/>
          </a:xfrm>
        </p:grpSpPr>
        <p:pic>
          <p:nvPicPr>
            <p:cNvPr id="8" name="Graphic 12" descr="Graphic 12">
              <a:extLst>
                <a:ext uri="{FF2B5EF4-FFF2-40B4-BE49-F238E27FC236}">
                  <a16:creationId xmlns:a16="http://schemas.microsoft.com/office/drawing/2014/main" id="{4B456512-E9B9-4B53-1082-1AE1D6087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Can 8">
              <a:extLst>
                <a:ext uri="{FF2B5EF4-FFF2-40B4-BE49-F238E27FC236}">
                  <a16:creationId xmlns:a16="http://schemas.microsoft.com/office/drawing/2014/main" id="{9CA3BEC9-80F9-E084-0979-5636FFF87A8B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822FB8-871C-1772-635B-CD1EB4E116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Stored Data 10">
              <a:extLst>
                <a:ext uri="{FF2B5EF4-FFF2-40B4-BE49-F238E27FC236}">
                  <a16:creationId xmlns:a16="http://schemas.microsoft.com/office/drawing/2014/main" id="{D5BD6D48-A82A-2FE1-24B7-B7138680FCF6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2" name="Stored Data 11">
              <a:extLst>
                <a:ext uri="{FF2B5EF4-FFF2-40B4-BE49-F238E27FC236}">
                  <a16:creationId xmlns:a16="http://schemas.microsoft.com/office/drawing/2014/main" id="{35D1275B-C8AD-DFEA-995A-3AB3C4613DC4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015A0A-60B7-CA9E-D028-40C4E996BC95}"/>
              </a:ext>
            </a:extLst>
          </p:cNvPr>
          <p:cNvGrpSpPr/>
          <p:nvPr/>
        </p:nvGrpSpPr>
        <p:grpSpPr>
          <a:xfrm>
            <a:off x="5829217" y="1645229"/>
            <a:ext cx="1167220" cy="4907565"/>
            <a:chOff x="10376779" y="1645229"/>
            <a:chExt cx="1167220" cy="4907565"/>
          </a:xfrm>
        </p:grpSpPr>
        <p:pic>
          <p:nvPicPr>
            <p:cNvPr id="14" name="Graphic 12" descr="Graphic 12">
              <a:extLst>
                <a:ext uri="{FF2B5EF4-FFF2-40B4-BE49-F238E27FC236}">
                  <a16:creationId xmlns:a16="http://schemas.microsoft.com/office/drawing/2014/main" id="{F777FE15-2ECA-DCD9-85EB-BBC22E16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8B6B3C-312E-4302-6D61-493776A1CD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BDAE650B-1370-B9F8-78D4-03E3F8E6D3AC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7" name="Stored Data 16">
              <a:extLst>
                <a:ext uri="{FF2B5EF4-FFF2-40B4-BE49-F238E27FC236}">
                  <a16:creationId xmlns:a16="http://schemas.microsoft.com/office/drawing/2014/main" id="{FA8DFC49-D786-5357-06C5-BDF0B8CAFE7D}"/>
                </a:ext>
              </a:extLst>
            </p:cNvPr>
            <p:cNvSpPr/>
            <p:nvPr/>
          </p:nvSpPr>
          <p:spPr bwMode="auto">
            <a:xfrm rot="16200000">
              <a:off x="10720940" y="5785760"/>
              <a:ext cx="545537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8" name="Stored Data 17">
              <a:extLst>
                <a:ext uri="{FF2B5EF4-FFF2-40B4-BE49-F238E27FC236}">
                  <a16:creationId xmlns:a16="http://schemas.microsoft.com/office/drawing/2014/main" id="{C55D12D2-8AB9-0763-4CE7-8902F4BA5879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9" name="Stored Data 18">
              <a:extLst>
                <a:ext uri="{FF2B5EF4-FFF2-40B4-BE49-F238E27FC236}">
                  <a16:creationId xmlns:a16="http://schemas.microsoft.com/office/drawing/2014/main" id="{5AA3E2BF-7F29-94BA-2601-DA67193A894A}"/>
                </a:ext>
              </a:extLst>
            </p:cNvPr>
            <p:cNvSpPr/>
            <p:nvPr/>
          </p:nvSpPr>
          <p:spPr bwMode="auto">
            <a:xfrm rot="16200000">
              <a:off x="10568086" y="4328316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" name="Stored Data 19">
              <a:extLst>
                <a:ext uri="{FF2B5EF4-FFF2-40B4-BE49-F238E27FC236}">
                  <a16:creationId xmlns:a16="http://schemas.microsoft.com/office/drawing/2014/main" id="{7A9EB914-DCD7-A4E8-96E8-6F68B6ACC190}"/>
                </a:ext>
              </a:extLst>
            </p:cNvPr>
            <p:cNvSpPr/>
            <p:nvPr/>
          </p:nvSpPr>
          <p:spPr bwMode="auto">
            <a:xfrm rot="16200000">
              <a:off x="10565590" y="4894073"/>
              <a:ext cx="84625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1" name="Stored Data 20">
              <a:extLst>
                <a:ext uri="{FF2B5EF4-FFF2-40B4-BE49-F238E27FC236}">
                  <a16:creationId xmlns:a16="http://schemas.microsoft.com/office/drawing/2014/main" id="{85461FD9-AE5F-9D98-C460-8CDF75A77579}"/>
                </a:ext>
              </a:extLst>
            </p:cNvPr>
            <p:cNvSpPr/>
            <p:nvPr/>
          </p:nvSpPr>
          <p:spPr bwMode="auto">
            <a:xfrm rot="16200000">
              <a:off x="10568085" y="5196338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154CE3B-BC26-7263-F4F6-BA5DCB21B2FE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5008F-57DB-7D44-32CE-8FD9040B7424}"/>
              </a:ext>
            </a:extLst>
          </p:cNvPr>
          <p:cNvSpPr/>
          <p:nvPr/>
        </p:nvSpPr>
        <p:spPr bwMode="auto">
          <a:xfrm>
            <a:off x="527352" y="1452543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Just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taking existing arrays </a:t>
            </a:r>
          </a:p>
        </p:txBody>
      </p:sp>
    </p:spTree>
    <p:extLst>
      <p:ext uri="{BB962C8B-B14F-4D97-AF65-F5344CB8AC3E}">
        <p14:creationId xmlns:p14="http://schemas.microsoft.com/office/powerpoint/2010/main" val="42578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57F4D-7CE3-6AF2-9A37-20C9BFC8E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673B90-AE64-A7EB-F9D0-3165D3CF6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42873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003010-E4CD-0E8D-C294-19C12ABC8B72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F90B-D200-7BF9-65F3-E5103E83FB64}"/>
              </a:ext>
            </a:extLst>
          </p:cNvPr>
          <p:cNvSpPr txBox="1"/>
          <p:nvPr/>
        </p:nvSpPr>
        <p:spPr>
          <a:xfrm>
            <a:off x="8762653" y="123535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7FD5D-6110-E86A-C0F9-8B33422D39C9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040C9F-9413-5898-EEBA-6EDDBE4FAADB}"/>
              </a:ext>
            </a:extLst>
          </p:cNvPr>
          <p:cNvGrpSpPr/>
          <p:nvPr/>
        </p:nvGrpSpPr>
        <p:grpSpPr>
          <a:xfrm>
            <a:off x="8136736" y="1662545"/>
            <a:ext cx="1167220" cy="3041115"/>
            <a:chOff x="8136736" y="1662545"/>
            <a:chExt cx="1167220" cy="3041115"/>
          </a:xfrm>
        </p:grpSpPr>
        <p:pic>
          <p:nvPicPr>
            <p:cNvPr id="50" name="Graphic 12" descr="Graphic 12">
              <a:extLst>
                <a:ext uri="{FF2B5EF4-FFF2-40B4-BE49-F238E27FC236}">
                  <a16:creationId xmlns:a16="http://schemas.microsoft.com/office/drawing/2014/main" id="{2F35956F-20AA-90B0-C619-CF1208BB7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32D4EFF-BA35-ED3D-11F6-8690DE93C977}"/>
                </a:ext>
              </a:extLst>
            </p:cNvPr>
            <p:cNvCxnSpPr>
              <a:cxnSpLocks/>
              <a:stCxn id="50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E0E92050-7812-557A-99B2-DE691945477E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3" name="Stored Data 52">
              <a:extLst>
                <a:ext uri="{FF2B5EF4-FFF2-40B4-BE49-F238E27FC236}">
                  <a16:creationId xmlns:a16="http://schemas.microsoft.com/office/drawing/2014/main" id="{F65CE48C-7EB0-2CE3-FFCB-39A5F73E74D9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4" name="Stored Data 53">
              <a:extLst>
                <a:ext uri="{FF2B5EF4-FFF2-40B4-BE49-F238E27FC236}">
                  <a16:creationId xmlns:a16="http://schemas.microsoft.com/office/drawing/2014/main" id="{EBFC318C-02EC-8B71-FE1A-9A29D4BD138C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B08DA8A-0003-9390-E788-F7C9D1948310}"/>
              </a:ext>
            </a:extLst>
          </p:cNvPr>
          <p:cNvGrpSpPr/>
          <p:nvPr/>
        </p:nvGrpSpPr>
        <p:grpSpPr>
          <a:xfrm>
            <a:off x="6972186" y="1662545"/>
            <a:ext cx="1194254" cy="2985496"/>
            <a:chOff x="6972186" y="1662545"/>
            <a:chExt cx="1194254" cy="2985496"/>
          </a:xfrm>
        </p:grpSpPr>
        <p:pic>
          <p:nvPicPr>
            <p:cNvPr id="56" name="Graphic 12" descr="Graphic 12">
              <a:extLst>
                <a:ext uri="{FF2B5EF4-FFF2-40B4-BE49-F238E27FC236}">
                  <a16:creationId xmlns:a16="http://schemas.microsoft.com/office/drawing/2014/main" id="{398D43CB-853A-D659-3C04-97DDE10F4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Can 56">
              <a:extLst>
                <a:ext uri="{FF2B5EF4-FFF2-40B4-BE49-F238E27FC236}">
                  <a16:creationId xmlns:a16="http://schemas.microsoft.com/office/drawing/2014/main" id="{C009096E-E7C2-916E-7F67-A708D6FB5248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D98F1AD-EE96-BB28-7E50-4FA3086758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Stored Data 58">
              <a:extLst>
                <a:ext uri="{FF2B5EF4-FFF2-40B4-BE49-F238E27FC236}">
                  <a16:creationId xmlns:a16="http://schemas.microsoft.com/office/drawing/2014/main" id="{6FB5B9A8-3C11-E4EA-9CB5-D888041C5917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0" name="Stored Data 59">
              <a:extLst>
                <a:ext uri="{FF2B5EF4-FFF2-40B4-BE49-F238E27FC236}">
                  <a16:creationId xmlns:a16="http://schemas.microsoft.com/office/drawing/2014/main" id="{16C5B6F0-A62E-02F4-C0CA-61FF0A09718E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825F92-7422-A93E-13A6-C68B9AC704A1}"/>
              </a:ext>
            </a:extLst>
          </p:cNvPr>
          <p:cNvGrpSpPr/>
          <p:nvPr/>
        </p:nvGrpSpPr>
        <p:grpSpPr>
          <a:xfrm>
            <a:off x="10376779" y="1645229"/>
            <a:ext cx="1167220" cy="4907565"/>
            <a:chOff x="10376779" y="1645229"/>
            <a:chExt cx="1167220" cy="4907565"/>
          </a:xfrm>
        </p:grpSpPr>
        <p:pic>
          <p:nvPicPr>
            <p:cNvPr id="62" name="Graphic 12" descr="Graphic 12">
              <a:extLst>
                <a:ext uri="{FF2B5EF4-FFF2-40B4-BE49-F238E27FC236}">
                  <a16:creationId xmlns:a16="http://schemas.microsoft.com/office/drawing/2014/main" id="{4D5F2B2C-15EA-38C8-8E91-FD2903E36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46C1900-16E9-5D6A-2BDD-EF7AF0299F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Can 63">
              <a:extLst>
                <a:ext uri="{FF2B5EF4-FFF2-40B4-BE49-F238E27FC236}">
                  <a16:creationId xmlns:a16="http://schemas.microsoft.com/office/drawing/2014/main" id="{0AB139FC-6775-4E25-913A-C2FB8508B83E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5" name="Stored Data 64">
              <a:extLst>
                <a:ext uri="{FF2B5EF4-FFF2-40B4-BE49-F238E27FC236}">
                  <a16:creationId xmlns:a16="http://schemas.microsoft.com/office/drawing/2014/main" id="{E9D330C5-E72D-3209-0627-6E4D7B594537}"/>
                </a:ext>
              </a:extLst>
            </p:cNvPr>
            <p:cNvSpPr/>
            <p:nvPr/>
          </p:nvSpPr>
          <p:spPr bwMode="auto">
            <a:xfrm rot="16200000">
              <a:off x="10720940" y="5785760"/>
              <a:ext cx="545537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6" name="Stored Data 65">
              <a:extLst>
                <a:ext uri="{FF2B5EF4-FFF2-40B4-BE49-F238E27FC236}">
                  <a16:creationId xmlns:a16="http://schemas.microsoft.com/office/drawing/2014/main" id="{17EF2113-7041-C249-DB69-07489EDF9CE8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7" name="Stored Data 66">
              <a:extLst>
                <a:ext uri="{FF2B5EF4-FFF2-40B4-BE49-F238E27FC236}">
                  <a16:creationId xmlns:a16="http://schemas.microsoft.com/office/drawing/2014/main" id="{D7718350-1B01-5A2D-B1A9-C86B0E42EF2F}"/>
                </a:ext>
              </a:extLst>
            </p:cNvPr>
            <p:cNvSpPr/>
            <p:nvPr/>
          </p:nvSpPr>
          <p:spPr bwMode="auto">
            <a:xfrm rot="16200000">
              <a:off x="10568086" y="4328316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8" name="Stored Data 67">
              <a:extLst>
                <a:ext uri="{FF2B5EF4-FFF2-40B4-BE49-F238E27FC236}">
                  <a16:creationId xmlns:a16="http://schemas.microsoft.com/office/drawing/2014/main" id="{63864FF9-5F4C-E579-F14E-DEACEBAB8DF7}"/>
                </a:ext>
              </a:extLst>
            </p:cNvPr>
            <p:cNvSpPr/>
            <p:nvPr/>
          </p:nvSpPr>
          <p:spPr bwMode="auto">
            <a:xfrm rot="16200000">
              <a:off x="10565590" y="4894073"/>
              <a:ext cx="84625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9" name="Stored Data 68">
              <a:extLst>
                <a:ext uri="{FF2B5EF4-FFF2-40B4-BE49-F238E27FC236}">
                  <a16:creationId xmlns:a16="http://schemas.microsoft.com/office/drawing/2014/main" id="{E6A0703F-EB73-3A7B-8390-7B0061967B27}"/>
                </a:ext>
              </a:extLst>
            </p:cNvPr>
            <p:cNvSpPr/>
            <p:nvPr/>
          </p:nvSpPr>
          <p:spPr bwMode="auto">
            <a:xfrm rot="16200000">
              <a:off x="10568085" y="5196338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3FD9C1-364F-42FC-CC23-DFCEAB372B43}"/>
              </a:ext>
            </a:extLst>
          </p:cNvPr>
          <p:cNvGrpSpPr/>
          <p:nvPr/>
        </p:nvGrpSpPr>
        <p:grpSpPr>
          <a:xfrm>
            <a:off x="9301287" y="1638303"/>
            <a:ext cx="1167220" cy="3124024"/>
            <a:chOff x="9301287" y="1638303"/>
            <a:chExt cx="1167220" cy="3124024"/>
          </a:xfrm>
        </p:grpSpPr>
        <p:pic>
          <p:nvPicPr>
            <p:cNvPr id="71" name="Graphic 12" descr="Graphic 12">
              <a:extLst>
                <a:ext uri="{FF2B5EF4-FFF2-40B4-BE49-F238E27FC236}">
                  <a16:creationId xmlns:a16="http://schemas.microsoft.com/office/drawing/2014/main" id="{80C1203A-1AFB-4B45-65DD-560CFDA18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9530B5C-4279-5FA0-C908-238D22B646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Can 72">
              <a:extLst>
                <a:ext uri="{FF2B5EF4-FFF2-40B4-BE49-F238E27FC236}">
                  <a16:creationId xmlns:a16="http://schemas.microsoft.com/office/drawing/2014/main" id="{09F080FA-6F8F-B68D-07FD-1C1BDB46F6BC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4" name="Stored Data 73">
              <a:extLst>
                <a:ext uri="{FF2B5EF4-FFF2-40B4-BE49-F238E27FC236}">
                  <a16:creationId xmlns:a16="http://schemas.microsoft.com/office/drawing/2014/main" id="{22C8BDE9-E648-B87B-CCAA-85FA6C2B0FDB}"/>
                </a:ext>
              </a:extLst>
            </p:cNvPr>
            <p:cNvSpPr/>
            <p:nvPr/>
          </p:nvSpPr>
          <p:spPr bwMode="auto">
            <a:xfrm rot="16200000">
              <a:off x="9688131" y="3938745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0" name="Stored Data 79">
              <a:extLst>
                <a:ext uri="{FF2B5EF4-FFF2-40B4-BE49-F238E27FC236}">
                  <a16:creationId xmlns:a16="http://schemas.microsoft.com/office/drawing/2014/main" id="{0A649474-4AE0-B4AE-27A6-06C95F8FDD8E}"/>
                </a:ext>
              </a:extLst>
            </p:cNvPr>
            <p:cNvSpPr/>
            <p:nvPr/>
          </p:nvSpPr>
          <p:spPr bwMode="auto">
            <a:xfrm rot="16200000">
              <a:off x="9690114" y="4262100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1" name="Stored Data 80">
              <a:extLst>
                <a:ext uri="{FF2B5EF4-FFF2-40B4-BE49-F238E27FC236}">
                  <a16:creationId xmlns:a16="http://schemas.microsoft.com/office/drawing/2014/main" id="{FAD191F1-9BE4-3004-8620-32F007009173}"/>
                </a:ext>
              </a:extLst>
            </p:cNvPr>
            <p:cNvSpPr/>
            <p:nvPr/>
          </p:nvSpPr>
          <p:spPr bwMode="auto">
            <a:xfrm rot="16200000">
              <a:off x="9693869" y="4381723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2" name="Stored Data 81">
              <a:extLst>
                <a:ext uri="{FF2B5EF4-FFF2-40B4-BE49-F238E27FC236}">
                  <a16:creationId xmlns:a16="http://schemas.microsoft.com/office/drawing/2014/main" id="{D14A29DF-E75F-8D17-6530-E1CA4ACD47E9}"/>
                </a:ext>
              </a:extLst>
            </p:cNvPr>
            <p:cNvSpPr/>
            <p:nvPr/>
          </p:nvSpPr>
          <p:spPr bwMode="auto">
            <a:xfrm rot="16200000">
              <a:off x="9737547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C77031-2BE8-EF02-0881-EC0AD42784D0}"/>
              </a:ext>
            </a:extLst>
          </p:cNvPr>
          <p:cNvGrpSpPr/>
          <p:nvPr/>
        </p:nvGrpSpPr>
        <p:grpSpPr>
          <a:xfrm>
            <a:off x="11437102" y="1641009"/>
            <a:ext cx="1194254" cy="2985496"/>
            <a:chOff x="6972186" y="1662545"/>
            <a:chExt cx="1194254" cy="2985496"/>
          </a:xfrm>
        </p:grpSpPr>
        <p:pic>
          <p:nvPicPr>
            <p:cNvPr id="8" name="Graphic 12" descr="Graphic 12">
              <a:extLst>
                <a:ext uri="{FF2B5EF4-FFF2-40B4-BE49-F238E27FC236}">
                  <a16:creationId xmlns:a16="http://schemas.microsoft.com/office/drawing/2014/main" id="{703DCACC-1CB7-BD18-1722-D72757CE9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Can 8">
              <a:extLst>
                <a:ext uri="{FF2B5EF4-FFF2-40B4-BE49-F238E27FC236}">
                  <a16:creationId xmlns:a16="http://schemas.microsoft.com/office/drawing/2014/main" id="{1C3743B9-76FA-43FB-3784-84D18905DB8B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26D7CC2-4BE2-02C5-5F34-95782D5D793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Stored Data 10">
              <a:extLst>
                <a:ext uri="{FF2B5EF4-FFF2-40B4-BE49-F238E27FC236}">
                  <a16:creationId xmlns:a16="http://schemas.microsoft.com/office/drawing/2014/main" id="{34C1755B-FB80-9C49-A483-6C74955CC21F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2" name="Stored Data 11">
              <a:extLst>
                <a:ext uri="{FF2B5EF4-FFF2-40B4-BE49-F238E27FC236}">
                  <a16:creationId xmlns:a16="http://schemas.microsoft.com/office/drawing/2014/main" id="{D0B4C331-0472-245B-8E07-02DB1BF883AF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882DEB-C63F-1D4F-FDDD-1E2A2FABB04A}"/>
              </a:ext>
            </a:extLst>
          </p:cNvPr>
          <p:cNvGrpSpPr/>
          <p:nvPr/>
        </p:nvGrpSpPr>
        <p:grpSpPr>
          <a:xfrm>
            <a:off x="5829217" y="1645229"/>
            <a:ext cx="1167220" cy="4907565"/>
            <a:chOff x="10376779" y="1645229"/>
            <a:chExt cx="1167220" cy="4907565"/>
          </a:xfrm>
        </p:grpSpPr>
        <p:pic>
          <p:nvPicPr>
            <p:cNvPr id="14" name="Graphic 12" descr="Graphic 12">
              <a:extLst>
                <a:ext uri="{FF2B5EF4-FFF2-40B4-BE49-F238E27FC236}">
                  <a16:creationId xmlns:a16="http://schemas.microsoft.com/office/drawing/2014/main" id="{44033007-25EC-A331-77A2-1818551E6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7FE0FA9-0BFC-8D0E-C668-D3A81CAF36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7A6659BB-D8F6-8F9A-D48D-6FAC2F4208D3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7" name="Stored Data 16">
              <a:extLst>
                <a:ext uri="{FF2B5EF4-FFF2-40B4-BE49-F238E27FC236}">
                  <a16:creationId xmlns:a16="http://schemas.microsoft.com/office/drawing/2014/main" id="{35C1073C-08DF-12E2-B5B5-6CFAAD037193}"/>
                </a:ext>
              </a:extLst>
            </p:cNvPr>
            <p:cNvSpPr/>
            <p:nvPr/>
          </p:nvSpPr>
          <p:spPr bwMode="auto">
            <a:xfrm rot="16200000">
              <a:off x="10720940" y="5785760"/>
              <a:ext cx="545537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8" name="Stored Data 17">
              <a:extLst>
                <a:ext uri="{FF2B5EF4-FFF2-40B4-BE49-F238E27FC236}">
                  <a16:creationId xmlns:a16="http://schemas.microsoft.com/office/drawing/2014/main" id="{D457D6D4-6602-FF12-86CE-02438898DD5F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9" name="Stored Data 18">
              <a:extLst>
                <a:ext uri="{FF2B5EF4-FFF2-40B4-BE49-F238E27FC236}">
                  <a16:creationId xmlns:a16="http://schemas.microsoft.com/office/drawing/2014/main" id="{26555E53-E0EB-F027-5FB1-FED9591E3606}"/>
                </a:ext>
              </a:extLst>
            </p:cNvPr>
            <p:cNvSpPr/>
            <p:nvPr/>
          </p:nvSpPr>
          <p:spPr bwMode="auto">
            <a:xfrm rot="16200000">
              <a:off x="10568086" y="4328316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" name="Stored Data 19">
              <a:extLst>
                <a:ext uri="{FF2B5EF4-FFF2-40B4-BE49-F238E27FC236}">
                  <a16:creationId xmlns:a16="http://schemas.microsoft.com/office/drawing/2014/main" id="{EACCA9B2-4B99-6FD8-2DC3-89CE1638317F}"/>
                </a:ext>
              </a:extLst>
            </p:cNvPr>
            <p:cNvSpPr/>
            <p:nvPr/>
          </p:nvSpPr>
          <p:spPr bwMode="auto">
            <a:xfrm rot="16200000">
              <a:off x="10565590" y="4894073"/>
              <a:ext cx="84625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1" name="Stored Data 20">
              <a:extLst>
                <a:ext uri="{FF2B5EF4-FFF2-40B4-BE49-F238E27FC236}">
                  <a16:creationId xmlns:a16="http://schemas.microsoft.com/office/drawing/2014/main" id="{B4589373-3CCE-9114-1D0A-A8B6F268DDD9}"/>
                </a:ext>
              </a:extLst>
            </p:cNvPr>
            <p:cNvSpPr/>
            <p:nvPr/>
          </p:nvSpPr>
          <p:spPr bwMode="auto">
            <a:xfrm rot="16200000">
              <a:off x="10568085" y="5196338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49B293F-2FDA-79CD-EECC-EA1057F14294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BFBC2-1E74-07F7-9907-C1D2839BEA16}"/>
              </a:ext>
            </a:extLst>
          </p:cNvPr>
          <p:cNvSpPr/>
          <p:nvPr/>
        </p:nvSpPr>
        <p:spPr bwMode="auto">
          <a:xfrm>
            <a:off x="527352" y="1452543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federating those arrays into a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grid…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64C8C-B6CB-9617-02A8-6CA72B3F6A05}"/>
              </a:ext>
            </a:extLst>
          </p:cNvPr>
          <p:cNvSpPr txBox="1"/>
          <p:nvPr/>
        </p:nvSpPr>
        <p:spPr>
          <a:xfrm>
            <a:off x="9706708" y="-633046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marL="444465" indent="-446749" algn="l" defTabSz="2438400">
              <a:spcBef>
                <a:spcPts val="2900"/>
              </a:spcBef>
              <a:buSzPct val="100000"/>
              <a:buFontTx/>
              <a:buChar char="–"/>
            </a:pPr>
            <a:endParaRPr lang="en-GB" kern="0" dirty="0">
              <a:solidFill>
                <a:srgbClr val="000000"/>
              </a:solidFill>
              <a:ea typeface="+mj-ea"/>
              <a:cs typeface="+mj-cs"/>
              <a:sym typeface="IBM Plex Sans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1D69EC-0BF8-8D06-BFC6-ADF8338D2953}"/>
              </a:ext>
            </a:extLst>
          </p:cNvPr>
          <p:cNvSpPr txBox="1"/>
          <p:nvPr/>
        </p:nvSpPr>
        <p:spPr>
          <a:xfrm>
            <a:off x="5736566" y="7030528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marL="444465" indent="-446749" algn="l" defTabSz="2438400">
              <a:spcBef>
                <a:spcPts val="2900"/>
              </a:spcBef>
              <a:buSzPct val="100000"/>
              <a:buFontTx/>
              <a:buChar char="–"/>
            </a:pPr>
            <a:endParaRPr lang="en-GB" kern="0" dirty="0">
              <a:solidFill>
                <a:srgbClr val="000000"/>
              </a:solidFill>
              <a:ea typeface="+mj-ea"/>
              <a:cs typeface="+mj-cs"/>
              <a:sym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897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C2F98-8EDF-426E-FB2B-70CC610E1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B69EA3F-4608-4DAF-A64E-D30B6C754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7692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177CC2-BA40-9A09-3125-9FF156F0F861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C2E8D-F7F2-73AE-2FB3-63653AD5F615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A1F5D7-E0FC-ED4B-D752-389B58BF4342}"/>
              </a:ext>
            </a:extLst>
          </p:cNvPr>
          <p:cNvSpPr/>
          <p:nvPr/>
        </p:nvSpPr>
        <p:spPr bwMode="auto">
          <a:xfrm>
            <a:off x="486647" y="110004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And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being able to manage that grid from a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single pane of glass…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BAF80-4DD3-4F4F-E004-D2489458A3E7}"/>
              </a:ext>
            </a:extLst>
          </p:cNvPr>
          <p:cNvSpPr txBox="1"/>
          <p:nvPr/>
        </p:nvSpPr>
        <p:spPr>
          <a:xfrm>
            <a:off x="8762653" y="123535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E576F-A5CF-1E36-B72B-013B737027D6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3186A7-6267-73C7-1530-5E23CF7C6C93}"/>
              </a:ext>
            </a:extLst>
          </p:cNvPr>
          <p:cNvGrpSpPr/>
          <p:nvPr/>
        </p:nvGrpSpPr>
        <p:grpSpPr>
          <a:xfrm>
            <a:off x="8136736" y="1662545"/>
            <a:ext cx="1167220" cy="3041115"/>
            <a:chOff x="8136736" y="1662545"/>
            <a:chExt cx="1167220" cy="3041115"/>
          </a:xfrm>
        </p:grpSpPr>
        <p:pic>
          <p:nvPicPr>
            <p:cNvPr id="50" name="Graphic 12" descr="Graphic 12">
              <a:extLst>
                <a:ext uri="{FF2B5EF4-FFF2-40B4-BE49-F238E27FC236}">
                  <a16:creationId xmlns:a16="http://schemas.microsoft.com/office/drawing/2014/main" id="{554BCEC5-3955-F5A6-B0B3-0E760B9BB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73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BDEC469-9DE7-43C7-5397-A303E5951F67}"/>
                </a:ext>
              </a:extLst>
            </p:cNvPr>
            <p:cNvCxnSpPr>
              <a:cxnSpLocks/>
              <a:stCxn id="50" idx="2"/>
            </p:cNvCxnSpPr>
            <p:nvPr/>
          </p:nvCxnSpPr>
          <p:spPr bwMode="auto">
            <a:xfrm>
              <a:off x="8720346" y="2829765"/>
              <a:ext cx="0" cy="635326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22E7C3B3-3557-CEF5-5D3F-04E3AC927783}"/>
                </a:ext>
              </a:extLst>
            </p:cNvPr>
            <p:cNvSpPr/>
            <p:nvPr/>
          </p:nvSpPr>
          <p:spPr bwMode="auto">
            <a:xfrm>
              <a:off x="8285673" y="3536440"/>
              <a:ext cx="970115" cy="1167220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3" name="Stored Data 52">
              <a:extLst>
                <a:ext uri="{FF2B5EF4-FFF2-40B4-BE49-F238E27FC236}">
                  <a16:creationId xmlns:a16="http://schemas.microsoft.com/office/drawing/2014/main" id="{031E36B3-C712-1B05-B2F8-626B2E4B6610}"/>
                </a:ext>
              </a:extLst>
            </p:cNvPr>
            <p:cNvSpPr/>
            <p:nvPr/>
          </p:nvSpPr>
          <p:spPr bwMode="auto">
            <a:xfrm rot="16200000">
              <a:off x="8459760" y="3887059"/>
              <a:ext cx="644673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54" name="Stored Data 53">
              <a:extLst>
                <a:ext uri="{FF2B5EF4-FFF2-40B4-BE49-F238E27FC236}">
                  <a16:creationId xmlns:a16="http://schemas.microsoft.com/office/drawing/2014/main" id="{FBDB5A69-4BAE-CDC8-FBDB-74D58103FCAF}"/>
                </a:ext>
              </a:extLst>
            </p:cNvPr>
            <p:cNvSpPr/>
            <p:nvPr/>
          </p:nvSpPr>
          <p:spPr bwMode="auto">
            <a:xfrm rot="16200000">
              <a:off x="8542020" y="3454920"/>
              <a:ext cx="46589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BA7494-72B0-20A3-AF14-2396C4EC41AD}"/>
              </a:ext>
            </a:extLst>
          </p:cNvPr>
          <p:cNvGrpSpPr/>
          <p:nvPr/>
        </p:nvGrpSpPr>
        <p:grpSpPr>
          <a:xfrm>
            <a:off x="6972186" y="1662545"/>
            <a:ext cx="1194748" cy="2985496"/>
            <a:chOff x="6972186" y="1662545"/>
            <a:chExt cx="1194748" cy="2985496"/>
          </a:xfrm>
        </p:grpSpPr>
        <p:pic>
          <p:nvPicPr>
            <p:cNvPr id="56" name="Graphic 12" descr="Graphic 12">
              <a:extLst>
                <a:ext uri="{FF2B5EF4-FFF2-40B4-BE49-F238E27FC236}">
                  <a16:creationId xmlns:a16="http://schemas.microsoft.com/office/drawing/2014/main" id="{41A35EB8-5084-53F6-5843-6418D54E6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Can 56">
              <a:extLst>
                <a:ext uri="{FF2B5EF4-FFF2-40B4-BE49-F238E27FC236}">
                  <a16:creationId xmlns:a16="http://schemas.microsoft.com/office/drawing/2014/main" id="{A2355927-0C51-6E05-D708-9576A88E97F6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C45B07D-7963-8567-AB12-9A8376A855B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Stored Data 58">
              <a:extLst>
                <a:ext uri="{FF2B5EF4-FFF2-40B4-BE49-F238E27FC236}">
                  <a16:creationId xmlns:a16="http://schemas.microsoft.com/office/drawing/2014/main" id="{97601521-17A8-A920-DB05-87435FA0A31A}"/>
                </a:ext>
              </a:extLst>
            </p:cNvPr>
            <p:cNvSpPr/>
            <p:nvPr/>
          </p:nvSpPr>
          <p:spPr bwMode="auto">
            <a:xfrm rot="16200000">
              <a:off x="7541987" y="4023961"/>
              <a:ext cx="265361" cy="9828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0" name="Stored Data 59">
              <a:extLst>
                <a:ext uri="{FF2B5EF4-FFF2-40B4-BE49-F238E27FC236}">
                  <a16:creationId xmlns:a16="http://schemas.microsoft.com/office/drawing/2014/main" id="{6B14FB47-9DE4-5F0A-F348-F7BF90056FA9}"/>
                </a:ext>
              </a:extLst>
            </p:cNvPr>
            <p:cNvSpPr/>
            <p:nvPr/>
          </p:nvSpPr>
          <p:spPr bwMode="auto">
            <a:xfrm rot="16200000">
              <a:off x="7442587" y="3728418"/>
              <a:ext cx="465894" cy="9828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F6EDC01-3378-B27C-D4AF-E24DD55C649B}"/>
              </a:ext>
            </a:extLst>
          </p:cNvPr>
          <p:cNvGrpSpPr/>
          <p:nvPr/>
        </p:nvGrpSpPr>
        <p:grpSpPr>
          <a:xfrm>
            <a:off x="10376779" y="1645229"/>
            <a:ext cx="1167220" cy="4907565"/>
            <a:chOff x="10376779" y="1645229"/>
            <a:chExt cx="1167220" cy="4907565"/>
          </a:xfrm>
        </p:grpSpPr>
        <p:pic>
          <p:nvPicPr>
            <p:cNvPr id="62" name="Graphic 12" descr="Graphic 12">
              <a:extLst>
                <a:ext uri="{FF2B5EF4-FFF2-40B4-BE49-F238E27FC236}">
                  <a16:creationId xmlns:a16="http://schemas.microsoft.com/office/drawing/2014/main" id="{564AAC16-8F33-7B36-942C-C0C954A7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54C64D6-899F-F014-BFE6-20D8C313B6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Can 63">
              <a:extLst>
                <a:ext uri="{FF2B5EF4-FFF2-40B4-BE49-F238E27FC236}">
                  <a16:creationId xmlns:a16="http://schemas.microsoft.com/office/drawing/2014/main" id="{5E10ADE5-1DF3-5A51-3A82-98E40408DA2E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5" name="Stored Data 64">
              <a:extLst>
                <a:ext uri="{FF2B5EF4-FFF2-40B4-BE49-F238E27FC236}">
                  <a16:creationId xmlns:a16="http://schemas.microsoft.com/office/drawing/2014/main" id="{40C70F8F-B5AC-9C13-B0C8-E092DFB2BFF8}"/>
                </a:ext>
              </a:extLst>
            </p:cNvPr>
            <p:cNvSpPr/>
            <p:nvPr/>
          </p:nvSpPr>
          <p:spPr bwMode="auto">
            <a:xfrm rot="16200000">
              <a:off x="10720940" y="5785760"/>
              <a:ext cx="545537" cy="94738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6" name="Stored Data 65">
              <a:extLst>
                <a:ext uri="{FF2B5EF4-FFF2-40B4-BE49-F238E27FC236}">
                  <a16:creationId xmlns:a16="http://schemas.microsoft.com/office/drawing/2014/main" id="{4A2A1C8B-4B55-7B15-BB82-5BAAD56DAC6D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7" name="Stored Data 66">
              <a:extLst>
                <a:ext uri="{FF2B5EF4-FFF2-40B4-BE49-F238E27FC236}">
                  <a16:creationId xmlns:a16="http://schemas.microsoft.com/office/drawing/2014/main" id="{3272C05A-5D8D-E6E0-1E73-5610BA650DC4}"/>
                </a:ext>
              </a:extLst>
            </p:cNvPr>
            <p:cNvSpPr/>
            <p:nvPr/>
          </p:nvSpPr>
          <p:spPr bwMode="auto">
            <a:xfrm rot="16200000">
              <a:off x="10568086" y="4328316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8" name="Stored Data 67">
              <a:extLst>
                <a:ext uri="{FF2B5EF4-FFF2-40B4-BE49-F238E27FC236}">
                  <a16:creationId xmlns:a16="http://schemas.microsoft.com/office/drawing/2014/main" id="{35A04A3E-663D-3F7C-07DF-87DBF90C92C1}"/>
                </a:ext>
              </a:extLst>
            </p:cNvPr>
            <p:cNvSpPr/>
            <p:nvPr/>
          </p:nvSpPr>
          <p:spPr bwMode="auto">
            <a:xfrm rot="16200000">
              <a:off x="10565590" y="4894073"/>
              <a:ext cx="846254" cy="947384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69" name="Stored Data 68">
              <a:extLst>
                <a:ext uri="{FF2B5EF4-FFF2-40B4-BE49-F238E27FC236}">
                  <a16:creationId xmlns:a16="http://schemas.microsoft.com/office/drawing/2014/main" id="{F56EFBDF-1F7E-FD17-76CC-253FE67B3A70}"/>
                </a:ext>
              </a:extLst>
            </p:cNvPr>
            <p:cNvSpPr/>
            <p:nvPr/>
          </p:nvSpPr>
          <p:spPr bwMode="auto">
            <a:xfrm rot="16200000">
              <a:off x="10568085" y="5196338"/>
              <a:ext cx="846254" cy="952375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7A99A50-07CA-EEA8-916F-3A3AD1338749}"/>
              </a:ext>
            </a:extLst>
          </p:cNvPr>
          <p:cNvGrpSpPr/>
          <p:nvPr/>
        </p:nvGrpSpPr>
        <p:grpSpPr>
          <a:xfrm>
            <a:off x="9301287" y="1638303"/>
            <a:ext cx="1167220" cy="3124024"/>
            <a:chOff x="9301287" y="1638303"/>
            <a:chExt cx="1167220" cy="3124024"/>
          </a:xfrm>
        </p:grpSpPr>
        <p:pic>
          <p:nvPicPr>
            <p:cNvPr id="71" name="Graphic 12" descr="Graphic 12">
              <a:extLst>
                <a:ext uri="{FF2B5EF4-FFF2-40B4-BE49-F238E27FC236}">
                  <a16:creationId xmlns:a16="http://schemas.microsoft.com/office/drawing/2014/main" id="{6262E019-EEC6-494F-6B86-9B3FA456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287" y="1638303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995049-1318-736D-F6E9-CED2E6EC32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70403" y="2791670"/>
              <a:ext cx="0" cy="637330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Can 72">
              <a:extLst>
                <a:ext uri="{FF2B5EF4-FFF2-40B4-BE49-F238E27FC236}">
                  <a16:creationId xmlns:a16="http://schemas.microsoft.com/office/drawing/2014/main" id="{09CA0462-B1D0-029C-E9C9-C625FCE52C70}"/>
                </a:ext>
              </a:extLst>
            </p:cNvPr>
            <p:cNvSpPr/>
            <p:nvPr/>
          </p:nvSpPr>
          <p:spPr bwMode="auto">
            <a:xfrm>
              <a:off x="9723163" y="3650228"/>
              <a:ext cx="358483" cy="1091527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74" name="Stored Data 73">
              <a:extLst>
                <a:ext uri="{FF2B5EF4-FFF2-40B4-BE49-F238E27FC236}">
                  <a16:creationId xmlns:a16="http://schemas.microsoft.com/office/drawing/2014/main" id="{65C063ED-DFC4-663D-01FC-67167FCADC05}"/>
                </a:ext>
              </a:extLst>
            </p:cNvPr>
            <p:cNvSpPr/>
            <p:nvPr/>
          </p:nvSpPr>
          <p:spPr bwMode="auto">
            <a:xfrm rot="16200000">
              <a:off x="9688131" y="3938745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0" name="Stored Data 79">
              <a:extLst>
                <a:ext uri="{FF2B5EF4-FFF2-40B4-BE49-F238E27FC236}">
                  <a16:creationId xmlns:a16="http://schemas.microsoft.com/office/drawing/2014/main" id="{48DD4D25-E25C-F8B7-5907-E9C0ABEDF50D}"/>
                </a:ext>
              </a:extLst>
            </p:cNvPr>
            <p:cNvSpPr/>
            <p:nvPr/>
          </p:nvSpPr>
          <p:spPr bwMode="auto">
            <a:xfrm rot="16200000">
              <a:off x="9690114" y="4262100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1" name="Stored Data 80">
              <a:extLst>
                <a:ext uri="{FF2B5EF4-FFF2-40B4-BE49-F238E27FC236}">
                  <a16:creationId xmlns:a16="http://schemas.microsoft.com/office/drawing/2014/main" id="{B91E2334-536F-C244-AC61-2B14F612F2D7}"/>
                </a:ext>
              </a:extLst>
            </p:cNvPr>
            <p:cNvSpPr/>
            <p:nvPr/>
          </p:nvSpPr>
          <p:spPr bwMode="auto">
            <a:xfrm rot="16200000">
              <a:off x="9693869" y="4381723"/>
              <a:ext cx="419252" cy="341955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82" name="Stored Data 81">
              <a:extLst>
                <a:ext uri="{FF2B5EF4-FFF2-40B4-BE49-F238E27FC236}">
                  <a16:creationId xmlns:a16="http://schemas.microsoft.com/office/drawing/2014/main" id="{8FEEF82B-358F-9CF5-8215-0768A81C59CD}"/>
                </a:ext>
              </a:extLst>
            </p:cNvPr>
            <p:cNvSpPr/>
            <p:nvPr/>
          </p:nvSpPr>
          <p:spPr bwMode="auto">
            <a:xfrm rot="16200000">
              <a:off x="9737547" y="3694313"/>
              <a:ext cx="342749" cy="345453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3A54D2-1F4E-413F-0361-88E16EF43C0D}"/>
              </a:ext>
            </a:extLst>
          </p:cNvPr>
          <p:cNvGrpSpPr/>
          <p:nvPr/>
        </p:nvGrpSpPr>
        <p:grpSpPr>
          <a:xfrm>
            <a:off x="11437102" y="1641009"/>
            <a:ext cx="1194254" cy="2985496"/>
            <a:chOff x="6972186" y="1662545"/>
            <a:chExt cx="1194254" cy="2985496"/>
          </a:xfrm>
        </p:grpSpPr>
        <p:pic>
          <p:nvPicPr>
            <p:cNvPr id="8" name="Graphic 12" descr="Graphic 12">
              <a:extLst>
                <a:ext uri="{FF2B5EF4-FFF2-40B4-BE49-F238E27FC236}">
                  <a16:creationId xmlns:a16="http://schemas.microsoft.com/office/drawing/2014/main" id="{4A4D84D5-903F-83AE-D129-E2E922654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186" y="1662545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Can 8">
              <a:extLst>
                <a:ext uri="{FF2B5EF4-FFF2-40B4-BE49-F238E27FC236}">
                  <a16:creationId xmlns:a16="http://schemas.microsoft.com/office/drawing/2014/main" id="{66B0AB16-01ED-27CE-2A1A-1A2F47F282BF}"/>
                </a:ext>
              </a:extLst>
            </p:cNvPr>
            <p:cNvSpPr/>
            <p:nvPr/>
          </p:nvSpPr>
          <p:spPr bwMode="auto">
            <a:xfrm>
              <a:off x="7179083" y="3844790"/>
              <a:ext cx="982307" cy="783709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E988F1-B0AB-3271-642B-5A7BC51F269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70290" y="2791670"/>
              <a:ext cx="8765" cy="820281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Stored Data 10">
              <a:extLst>
                <a:ext uri="{FF2B5EF4-FFF2-40B4-BE49-F238E27FC236}">
                  <a16:creationId xmlns:a16="http://schemas.microsoft.com/office/drawing/2014/main" id="{BA65E1D0-1551-48F1-1F8D-AE492902B29C}"/>
                </a:ext>
              </a:extLst>
            </p:cNvPr>
            <p:cNvSpPr/>
            <p:nvPr/>
          </p:nvSpPr>
          <p:spPr bwMode="auto">
            <a:xfrm rot="16200000">
              <a:off x="7535519" y="4030429"/>
              <a:ext cx="265361" cy="969864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2" name="Stored Data 11">
              <a:extLst>
                <a:ext uri="{FF2B5EF4-FFF2-40B4-BE49-F238E27FC236}">
                  <a16:creationId xmlns:a16="http://schemas.microsoft.com/office/drawing/2014/main" id="{81EE15A1-488C-D3AF-E785-B096B848BDAB}"/>
                </a:ext>
              </a:extLst>
            </p:cNvPr>
            <p:cNvSpPr/>
            <p:nvPr/>
          </p:nvSpPr>
          <p:spPr bwMode="auto">
            <a:xfrm rot="16200000">
              <a:off x="7442340" y="3728665"/>
              <a:ext cx="465894" cy="982306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76ECE5-83D8-E3D2-3E4F-7E8E14998EF4}"/>
              </a:ext>
            </a:extLst>
          </p:cNvPr>
          <p:cNvGrpSpPr/>
          <p:nvPr/>
        </p:nvGrpSpPr>
        <p:grpSpPr>
          <a:xfrm>
            <a:off x="5829217" y="1645229"/>
            <a:ext cx="1167220" cy="4907565"/>
            <a:chOff x="10376779" y="1645229"/>
            <a:chExt cx="1167220" cy="4907565"/>
          </a:xfrm>
        </p:grpSpPr>
        <p:pic>
          <p:nvPicPr>
            <p:cNvPr id="14" name="Graphic 12" descr="Graphic 12">
              <a:extLst>
                <a:ext uri="{FF2B5EF4-FFF2-40B4-BE49-F238E27FC236}">
                  <a16:creationId xmlns:a16="http://schemas.microsoft.com/office/drawing/2014/main" id="{7E338773-C5F3-D962-4661-BA6E79FCC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779" y="1645229"/>
              <a:ext cx="1167220" cy="1167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2812AB-77F6-9793-E43B-963566023A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60389" y="2859912"/>
              <a:ext cx="0" cy="676528"/>
            </a:xfrm>
            <a:prstGeom prst="straightConnector1">
              <a:avLst/>
            </a:prstGeom>
            <a:ln w="38100">
              <a:solidFill>
                <a:srgbClr val="7F7F7F"/>
              </a:solidFill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8D9E65B4-EB46-51DE-040E-F880D62FE8A3}"/>
                </a:ext>
              </a:extLst>
            </p:cNvPr>
            <p:cNvSpPr/>
            <p:nvPr/>
          </p:nvSpPr>
          <p:spPr bwMode="auto">
            <a:xfrm>
              <a:off x="10497285" y="3611951"/>
              <a:ext cx="970115" cy="2940843"/>
            </a:xfrm>
            <a:prstGeom prst="can">
              <a:avLst/>
            </a:prstGeom>
            <a:solidFill>
              <a:srgbClr val="7F7F7F"/>
            </a:solidFill>
            <a:ln w="19050">
              <a:solidFill>
                <a:srgbClr val="E5F6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7" name="Stored Data 16">
              <a:extLst>
                <a:ext uri="{FF2B5EF4-FFF2-40B4-BE49-F238E27FC236}">
                  <a16:creationId xmlns:a16="http://schemas.microsoft.com/office/drawing/2014/main" id="{60C3C2E6-9316-1D28-2CC2-3E2DF2251482}"/>
                </a:ext>
              </a:extLst>
            </p:cNvPr>
            <p:cNvSpPr/>
            <p:nvPr/>
          </p:nvSpPr>
          <p:spPr bwMode="auto">
            <a:xfrm rot="16200000">
              <a:off x="10718001" y="5775252"/>
              <a:ext cx="545537" cy="968400"/>
            </a:xfrm>
            <a:prstGeom prst="flowChartOnlineStorage">
              <a:avLst/>
            </a:prstGeom>
            <a:solidFill>
              <a:srgbClr val="00B05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8" name="Stored Data 17">
              <a:extLst>
                <a:ext uri="{FF2B5EF4-FFF2-40B4-BE49-F238E27FC236}">
                  <a16:creationId xmlns:a16="http://schemas.microsoft.com/office/drawing/2014/main" id="{C116A805-7CB6-C9F0-DCCE-ABA8805E1718}"/>
                </a:ext>
              </a:extLst>
            </p:cNvPr>
            <p:cNvSpPr/>
            <p:nvPr/>
          </p:nvSpPr>
          <p:spPr bwMode="auto">
            <a:xfrm rot="16200000">
              <a:off x="10559869" y="3672483"/>
              <a:ext cx="846254" cy="968808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19" name="Stored Data 18">
              <a:extLst>
                <a:ext uri="{FF2B5EF4-FFF2-40B4-BE49-F238E27FC236}">
                  <a16:creationId xmlns:a16="http://schemas.microsoft.com/office/drawing/2014/main" id="{4D8421BC-DA6E-0EE4-29B6-C258F0C0C5AB}"/>
                </a:ext>
              </a:extLst>
            </p:cNvPr>
            <p:cNvSpPr/>
            <p:nvPr/>
          </p:nvSpPr>
          <p:spPr bwMode="auto">
            <a:xfrm rot="16200000">
              <a:off x="10562651" y="4320303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0" name="Stored Data 19">
              <a:extLst>
                <a:ext uri="{FF2B5EF4-FFF2-40B4-BE49-F238E27FC236}">
                  <a16:creationId xmlns:a16="http://schemas.microsoft.com/office/drawing/2014/main" id="{5428620A-AFC7-28CB-E2C4-A26EF8271656}"/>
                </a:ext>
              </a:extLst>
            </p:cNvPr>
            <p:cNvSpPr/>
            <p:nvPr/>
          </p:nvSpPr>
          <p:spPr bwMode="auto">
            <a:xfrm rot="16200000">
              <a:off x="10564596" y="4883565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  <p:sp>
          <p:nvSpPr>
            <p:cNvPr id="21" name="Stored Data 20">
              <a:extLst>
                <a:ext uri="{FF2B5EF4-FFF2-40B4-BE49-F238E27FC236}">
                  <a16:creationId xmlns:a16="http://schemas.microsoft.com/office/drawing/2014/main" id="{5D68DD3D-D3D3-1837-5D7D-398EB6042E9A}"/>
                </a:ext>
              </a:extLst>
            </p:cNvPr>
            <p:cNvSpPr/>
            <p:nvPr/>
          </p:nvSpPr>
          <p:spPr bwMode="auto">
            <a:xfrm rot="16200000">
              <a:off x="10562650" y="5188325"/>
              <a:ext cx="846254" cy="968400"/>
            </a:xfrm>
            <a:prstGeom prst="flowChartOnlineStorage">
              <a:avLst/>
            </a:prstGeom>
            <a:solidFill>
              <a:srgbClr val="FF0000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14" tIns="45714" rIns="45714" bIns="45714" numCol="1" rtlCol="0" anchor="t" anchorCtr="0" compatLnSpc="1">
              <a:prstTxWarp prst="textNoShape">
                <a:avLst/>
              </a:prstTxWarp>
            </a:bodyPr>
            <a:lstStyle/>
            <a:p>
              <a:pPr defTabSz="457109" fontAlgn="base">
                <a:spcBef>
                  <a:spcPct val="0"/>
                </a:spcBef>
                <a:spcAft>
                  <a:spcPct val="0"/>
                </a:spcAft>
              </a:pPr>
              <a:endParaRPr lang="en-GB" sz="700" dirty="0">
                <a:solidFill>
                  <a:srgbClr val="FFFFFF"/>
                </a:solidFill>
                <a:latin typeface="IBM Plex Sans Light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3F3773C-88FC-A6AA-4417-34AAB07AC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49" y="4360926"/>
            <a:ext cx="3349630" cy="2092319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C39C2F9-4AB2-D2CA-02A7-CB2B893A8A53}"/>
              </a:ext>
            </a:extLst>
          </p:cNvPr>
          <p:cNvSpPr/>
          <p:nvPr/>
        </p:nvSpPr>
        <p:spPr bwMode="auto">
          <a:xfrm>
            <a:off x="1069771" y="4279253"/>
            <a:ext cx="3555707" cy="2173992"/>
          </a:xfrm>
          <a:prstGeom prst="roundRect">
            <a:avLst>
              <a:gd name="adj" fmla="val 15793"/>
            </a:avLst>
          </a:prstGeom>
          <a:noFill/>
          <a:ln w="2159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437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C1E24-8CF0-7001-3278-07577142E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E0AA8CD2-EAEB-7099-B6A5-2F8E8F903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9308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E89ADD-0DCD-BE96-23C4-10AFD2225474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F0FB3-4D51-1F0D-B174-14A7F4188056}"/>
              </a:ext>
            </a:extLst>
          </p:cNvPr>
          <p:cNvSpPr/>
          <p:nvPr/>
        </p:nvSpPr>
        <p:spPr bwMode="auto">
          <a:xfrm>
            <a:off x="-111788" y="447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FEAA53-B441-F0BA-7131-DE296FAD4471}"/>
              </a:ext>
            </a:extLst>
          </p:cNvPr>
          <p:cNvSpPr/>
          <p:nvPr/>
        </p:nvSpPr>
        <p:spPr bwMode="auto">
          <a:xfrm>
            <a:off x="527711" y="1947590"/>
            <a:ext cx="4662725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being able to package 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an entire workload &amp; all its metadata, configurations &amp; replications into one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package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16D4940A-F524-DB29-3676-831E98975E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8780" y="1763158"/>
            <a:ext cx="558601" cy="558601"/>
          </a:xfrm>
          <a:prstGeom prst="rect">
            <a:avLst/>
          </a:prstGeom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B98FA6B-0909-9F06-3194-5E90C587F893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0D691C6-3083-A264-1E1D-BEBDD36FD14C}"/>
              </a:ext>
            </a:extLst>
          </p:cNvPr>
          <p:cNvCxnSpPr>
            <a:cxnSpLocks/>
          </p:cNvCxnSpPr>
          <p:nvPr/>
        </p:nvCxnSpPr>
        <p:spPr bwMode="auto">
          <a:xfrm>
            <a:off x="7544160" y="3060945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EC1B13B-51B6-8F87-F15F-7DB1431F67C1}"/>
              </a:ext>
            </a:extLst>
          </p:cNvPr>
          <p:cNvCxnSpPr>
            <a:cxnSpLocks/>
          </p:cNvCxnSpPr>
          <p:nvPr/>
        </p:nvCxnSpPr>
        <p:spPr bwMode="auto">
          <a:xfrm>
            <a:off x="8716470" y="3037622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4F2606B-AB62-E709-0470-BAD85FA4588F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62F14B9-42B7-15CF-B49B-E8AC6AB7E4F7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BB492D0-A85C-FAD6-0064-486A3ABC7BAB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1F64EF-6C3D-E993-259C-0C0005A21F91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15EAD-BA85-FE23-78CA-7ABF8C5060B2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pic>
        <p:nvPicPr>
          <p:cNvPr id="50" name="Graphic 12" descr="Graphic 12">
            <a:extLst>
              <a:ext uri="{FF2B5EF4-FFF2-40B4-BE49-F238E27FC236}">
                <a16:creationId xmlns:a16="http://schemas.microsoft.com/office/drawing/2014/main" id="{0EE740FB-6D44-376A-7FB0-1FF06DCB2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2" name="Can 51">
            <a:extLst>
              <a:ext uri="{FF2B5EF4-FFF2-40B4-BE49-F238E27FC236}">
                <a16:creationId xmlns:a16="http://schemas.microsoft.com/office/drawing/2014/main" id="{AA35A695-65E9-8F3E-F718-83379BE20DC5}"/>
              </a:ext>
            </a:extLst>
          </p:cNvPr>
          <p:cNvSpPr/>
          <p:nvPr/>
        </p:nvSpPr>
        <p:spPr bwMode="auto">
          <a:xfrm>
            <a:off x="8285673" y="3536440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53" name="Stored Data 52">
            <a:extLst>
              <a:ext uri="{FF2B5EF4-FFF2-40B4-BE49-F238E27FC236}">
                <a16:creationId xmlns:a16="http://schemas.microsoft.com/office/drawing/2014/main" id="{50714FFD-6448-E7A7-BF25-B56A68BA5AC0}"/>
              </a:ext>
            </a:extLst>
          </p:cNvPr>
          <p:cNvSpPr/>
          <p:nvPr/>
        </p:nvSpPr>
        <p:spPr bwMode="auto">
          <a:xfrm rot="16200000">
            <a:off x="8459760" y="3887059"/>
            <a:ext cx="644673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54" name="Stored Data 53">
            <a:extLst>
              <a:ext uri="{FF2B5EF4-FFF2-40B4-BE49-F238E27FC236}">
                <a16:creationId xmlns:a16="http://schemas.microsoft.com/office/drawing/2014/main" id="{5580A64A-368E-57A2-143D-9AF3A99F2FB2}"/>
              </a:ext>
            </a:extLst>
          </p:cNvPr>
          <p:cNvSpPr/>
          <p:nvPr/>
        </p:nvSpPr>
        <p:spPr bwMode="auto">
          <a:xfrm rot="16200000">
            <a:off x="8542020" y="3454920"/>
            <a:ext cx="46589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56" name="Graphic 12" descr="Graphic 12">
            <a:extLst>
              <a:ext uri="{FF2B5EF4-FFF2-40B4-BE49-F238E27FC236}">
                <a16:creationId xmlns:a16="http://schemas.microsoft.com/office/drawing/2014/main" id="{19025AA0-1408-D5CD-36CD-1CA0DADE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7" name="Can 56">
            <a:extLst>
              <a:ext uri="{FF2B5EF4-FFF2-40B4-BE49-F238E27FC236}">
                <a16:creationId xmlns:a16="http://schemas.microsoft.com/office/drawing/2014/main" id="{74F0EF43-CD9F-2BAD-6B57-D31DC17377B1}"/>
              </a:ext>
            </a:extLst>
          </p:cNvPr>
          <p:cNvSpPr/>
          <p:nvPr/>
        </p:nvSpPr>
        <p:spPr bwMode="auto">
          <a:xfrm>
            <a:off x="7179083" y="3844790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59" name="Stored Data 58">
            <a:extLst>
              <a:ext uri="{FF2B5EF4-FFF2-40B4-BE49-F238E27FC236}">
                <a16:creationId xmlns:a16="http://schemas.microsoft.com/office/drawing/2014/main" id="{642B9ED2-8C04-B025-8746-D0D1C7DA929E}"/>
              </a:ext>
            </a:extLst>
          </p:cNvPr>
          <p:cNvSpPr/>
          <p:nvPr/>
        </p:nvSpPr>
        <p:spPr bwMode="auto">
          <a:xfrm rot="16200000">
            <a:off x="7541987" y="4023961"/>
            <a:ext cx="265361" cy="982800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0" name="Stored Data 59">
            <a:extLst>
              <a:ext uri="{FF2B5EF4-FFF2-40B4-BE49-F238E27FC236}">
                <a16:creationId xmlns:a16="http://schemas.microsoft.com/office/drawing/2014/main" id="{468F0F77-1C0D-4722-0A8B-B025617432AA}"/>
              </a:ext>
            </a:extLst>
          </p:cNvPr>
          <p:cNvSpPr/>
          <p:nvPr/>
        </p:nvSpPr>
        <p:spPr bwMode="auto">
          <a:xfrm rot="16200000">
            <a:off x="7442340" y="3728665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62" name="Graphic 12" descr="Graphic 12">
            <a:extLst>
              <a:ext uri="{FF2B5EF4-FFF2-40B4-BE49-F238E27FC236}">
                <a16:creationId xmlns:a16="http://schemas.microsoft.com/office/drawing/2014/main" id="{489B42B6-BCC1-4027-09D1-A2A4882FA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4" name="Can 63">
            <a:extLst>
              <a:ext uri="{FF2B5EF4-FFF2-40B4-BE49-F238E27FC236}">
                <a16:creationId xmlns:a16="http://schemas.microsoft.com/office/drawing/2014/main" id="{F95A5E0B-6DFF-6591-0CA5-3CB345F085EF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5" name="Stored Data 64">
            <a:extLst>
              <a:ext uri="{FF2B5EF4-FFF2-40B4-BE49-F238E27FC236}">
                <a16:creationId xmlns:a16="http://schemas.microsoft.com/office/drawing/2014/main" id="{9D257B8D-F3FE-5193-E888-CA4A3E64A67D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6" name="Stored Data 65">
            <a:extLst>
              <a:ext uri="{FF2B5EF4-FFF2-40B4-BE49-F238E27FC236}">
                <a16:creationId xmlns:a16="http://schemas.microsoft.com/office/drawing/2014/main" id="{9525D535-FE45-D347-73CD-CBD6BE596FA9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7" name="Stored Data 66">
            <a:extLst>
              <a:ext uri="{FF2B5EF4-FFF2-40B4-BE49-F238E27FC236}">
                <a16:creationId xmlns:a16="http://schemas.microsoft.com/office/drawing/2014/main" id="{AF7C44F6-A0D9-44F4-A28E-7A44275EEC2C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8" name="Stored Data 67">
            <a:extLst>
              <a:ext uri="{FF2B5EF4-FFF2-40B4-BE49-F238E27FC236}">
                <a16:creationId xmlns:a16="http://schemas.microsoft.com/office/drawing/2014/main" id="{058DF391-5170-367D-30C6-4731305CD936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9" name="Stored Data 68">
            <a:extLst>
              <a:ext uri="{FF2B5EF4-FFF2-40B4-BE49-F238E27FC236}">
                <a16:creationId xmlns:a16="http://schemas.microsoft.com/office/drawing/2014/main" id="{5B3AA10B-3017-62E1-DFAE-BBAE53E52DD5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1" name="Graphic 12" descr="Graphic 12">
            <a:extLst>
              <a:ext uri="{FF2B5EF4-FFF2-40B4-BE49-F238E27FC236}">
                <a16:creationId xmlns:a16="http://schemas.microsoft.com/office/drawing/2014/main" id="{CB96E0D4-31B6-A887-B126-5F42B210B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3" name="Can 72">
            <a:extLst>
              <a:ext uri="{FF2B5EF4-FFF2-40B4-BE49-F238E27FC236}">
                <a16:creationId xmlns:a16="http://schemas.microsoft.com/office/drawing/2014/main" id="{FE24B48B-DBBB-83B7-0877-8843C30F4153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4" name="Stored Data 73">
            <a:extLst>
              <a:ext uri="{FF2B5EF4-FFF2-40B4-BE49-F238E27FC236}">
                <a16:creationId xmlns:a16="http://schemas.microsoft.com/office/drawing/2014/main" id="{E07E9116-F3F6-AAA3-C591-BFC5AEC7B1B7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0" name="Stored Data 79">
            <a:extLst>
              <a:ext uri="{FF2B5EF4-FFF2-40B4-BE49-F238E27FC236}">
                <a16:creationId xmlns:a16="http://schemas.microsoft.com/office/drawing/2014/main" id="{94B3E958-339B-A182-9022-8761176EF8E0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1" name="Stored Data 80">
            <a:extLst>
              <a:ext uri="{FF2B5EF4-FFF2-40B4-BE49-F238E27FC236}">
                <a16:creationId xmlns:a16="http://schemas.microsoft.com/office/drawing/2014/main" id="{F2C26316-FDAF-5E46-B51C-DBF40FC0D50F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2" name="Stored Data 81">
            <a:extLst>
              <a:ext uri="{FF2B5EF4-FFF2-40B4-BE49-F238E27FC236}">
                <a16:creationId xmlns:a16="http://schemas.microsoft.com/office/drawing/2014/main" id="{525558B0-0069-543C-CEEF-7B08428054B5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" name="Graphic 12" descr="Graphic 12">
            <a:extLst>
              <a:ext uri="{FF2B5EF4-FFF2-40B4-BE49-F238E27FC236}">
                <a16:creationId xmlns:a16="http://schemas.microsoft.com/office/drawing/2014/main" id="{3952EEC5-4868-1A71-E348-9536B18C8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Can 8">
            <a:extLst>
              <a:ext uri="{FF2B5EF4-FFF2-40B4-BE49-F238E27FC236}">
                <a16:creationId xmlns:a16="http://schemas.microsoft.com/office/drawing/2014/main" id="{53B71256-9EF5-1073-24DF-3EA21B02AD62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1" name="Stored Data 10">
            <a:extLst>
              <a:ext uri="{FF2B5EF4-FFF2-40B4-BE49-F238E27FC236}">
                <a16:creationId xmlns:a16="http://schemas.microsoft.com/office/drawing/2014/main" id="{C69EF284-D1D9-2072-D29F-39F0C0DA5DED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2" name="Stored Data 11">
            <a:extLst>
              <a:ext uri="{FF2B5EF4-FFF2-40B4-BE49-F238E27FC236}">
                <a16:creationId xmlns:a16="http://schemas.microsoft.com/office/drawing/2014/main" id="{8E00DB43-0066-8BB2-5FFF-4AFE20FD43B6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14" name="Graphic 12" descr="Graphic 12">
            <a:extLst>
              <a:ext uri="{FF2B5EF4-FFF2-40B4-BE49-F238E27FC236}">
                <a16:creationId xmlns:a16="http://schemas.microsoft.com/office/drawing/2014/main" id="{2F9E3DA2-6AAA-D7CE-E26F-9C320263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D439F2-0716-ED3B-046A-E4479A3D5C08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n 15">
            <a:extLst>
              <a:ext uri="{FF2B5EF4-FFF2-40B4-BE49-F238E27FC236}">
                <a16:creationId xmlns:a16="http://schemas.microsoft.com/office/drawing/2014/main" id="{836A62C6-A5B4-6DEB-8FCC-597E30FC565B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7" name="Stored Data 16">
            <a:extLst>
              <a:ext uri="{FF2B5EF4-FFF2-40B4-BE49-F238E27FC236}">
                <a16:creationId xmlns:a16="http://schemas.microsoft.com/office/drawing/2014/main" id="{C3B38377-D36E-6607-0DA5-7AAAC0DDB9F7}"/>
              </a:ext>
            </a:extLst>
          </p:cNvPr>
          <p:cNvSpPr/>
          <p:nvPr/>
        </p:nvSpPr>
        <p:spPr bwMode="auto">
          <a:xfrm rot="16200000">
            <a:off x="6173378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8" name="Stored Data 17">
            <a:extLst>
              <a:ext uri="{FF2B5EF4-FFF2-40B4-BE49-F238E27FC236}">
                <a16:creationId xmlns:a16="http://schemas.microsoft.com/office/drawing/2014/main" id="{8391F36D-810C-11CA-D00D-11DEF321F54A}"/>
              </a:ext>
            </a:extLst>
          </p:cNvPr>
          <p:cNvSpPr/>
          <p:nvPr/>
        </p:nvSpPr>
        <p:spPr bwMode="auto">
          <a:xfrm rot="16200000">
            <a:off x="6015600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9" name="Stored Data 18">
            <a:extLst>
              <a:ext uri="{FF2B5EF4-FFF2-40B4-BE49-F238E27FC236}">
                <a16:creationId xmlns:a16="http://schemas.microsoft.com/office/drawing/2014/main" id="{473937E7-63F7-1499-DF78-EA0DBAD1A2B2}"/>
              </a:ext>
            </a:extLst>
          </p:cNvPr>
          <p:cNvSpPr/>
          <p:nvPr/>
        </p:nvSpPr>
        <p:spPr bwMode="auto">
          <a:xfrm rot="16200000">
            <a:off x="6015534" y="4320303"/>
            <a:ext cx="846254" cy="968400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20" name="Stored Data 19">
            <a:extLst>
              <a:ext uri="{FF2B5EF4-FFF2-40B4-BE49-F238E27FC236}">
                <a16:creationId xmlns:a16="http://schemas.microsoft.com/office/drawing/2014/main" id="{B3908DA4-DA09-86B9-6276-DCE689AE9865}"/>
              </a:ext>
            </a:extLst>
          </p:cNvPr>
          <p:cNvSpPr/>
          <p:nvPr/>
        </p:nvSpPr>
        <p:spPr bwMode="auto">
          <a:xfrm rot="16200000">
            <a:off x="6015534" y="4883565"/>
            <a:ext cx="846254" cy="968400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21" name="Stored Data 20">
            <a:extLst>
              <a:ext uri="{FF2B5EF4-FFF2-40B4-BE49-F238E27FC236}">
                <a16:creationId xmlns:a16="http://schemas.microsoft.com/office/drawing/2014/main" id="{309E42A3-A44E-577D-67F8-A668911B45D5}"/>
              </a:ext>
            </a:extLst>
          </p:cNvPr>
          <p:cNvSpPr/>
          <p:nvPr/>
        </p:nvSpPr>
        <p:spPr bwMode="auto">
          <a:xfrm rot="16200000">
            <a:off x="6015533" y="5188325"/>
            <a:ext cx="846254" cy="968400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F538EC3-B101-5F7D-CAE5-AF5A4907FF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F9FC8D4-2F8E-46D2-4814-4E91571D75EB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1B02AF16-02C0-A599-64A0-976EBD9414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0445" y="2358265"/>
            <a:ext cx="708583" cy="70858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3DF7CA3-9F49-3163-9CFD-C0C478EA933F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Graphic 40">
            <a:extLst>
              <a:ext uri="{FF2B5EF4-FFF2-40B4-BE49-F238E27FC236}">
                <a16:creationId xmlns:a16="http://schemas.microsoft.com/office/drawing/2014/main" id="{EF0B3900-E6DB-C6B8-B5B7-D9D588EC5A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2755" y="2352403"/>
            <a:ext cx="708583" cy="708583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A344642-F306-1FDC-A571-BCA06BBBB853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Graphic 42">
            <a:extLst>
              <a:ext uri="{FF2B5EF4-FFF2-40B4-BE49-F238E27FC236}">
                <a16:creationId xmlns:a16="http://schemas.microsoft.com/office/drawing/2014/main" id="{A1230332-A1E1-931B-3B70-4FA89A0666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1B3549C-37D8-4D39-A2C0-17DCE4609BA5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Graphic 45">
            <a:extLst>
              <a:ext uri="{FF2B5EF4-FFF2-40B4-BE49-F238E27FC236}">
                <a16:creationId xmlns:a16="http://schemas.microsoft.com/office/drawing/2014/main" id="{57CA8C84-F875-14B7-6163-87A8A011DF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293F751-3933-5999-671B-57DDA7EECE00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Graphic 47">
            <a:extLst>
              <a:ext uri="{FF2B5EF4-FFF2-40B4-BE49-F238E27FC236}">
                <a16:creationId xmlns:a16="http://schemas.microsoft.com/office/drawing/2014/main" id="{B3FBCA5E-291D-0A50-79DF-D570549C6F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9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A94C2-264D-0D50-984D-CE7D3C467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AAE172FB-2DA6-C423-389F-1A40AB695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40559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0212EF-F727-CCEA-402B-74A4F97253D4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CABAF-24AB-5964-6737-3B2528DFE678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4CCB13-4787-E16E-92CC-B6BFF521E0A7}"/>
              </a:ext>
            </a:extLst>
          </p:cNvPr>
          <p:cNvSpPr/>
          <p:nvPr/>
        </p:nvSpPr>
        <p:spPr bwMode="auto">
          <a:xfrm>
            <a:off x="225023" y="1515790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Then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making that package    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mobile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</a:t>
            </a: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49" dirty="0">
              <a:solidFill>
                <a:srgbClr val="000000"/>
              </a:solidFill>
              <a:latin typeface="IBM Plex Sans Light" panose="020B0403050203000203" pitchFamily="34" charset="0"/>
            </a:endParaRPr>
          </a:p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Non-disruptively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mobile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, with zero workload or server impact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D91E28-AD77-F1DF-55D3-8F61DEB638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0368" y="1358434"/>
            <a:ext cx="558601" cy="5586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A6A62-83E5-C4B6-EBAC-D0B0A0E38D87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72A84A-EC2F-8696-3115-40DF73A4A6EE}"/>
              </a:ext>
            </a:extLst>
          </p:cNvPr>
          <p:cNvCxnSpPr>
            <a:cxnSpLocks/>
          </p:cNvCxnSpPr>
          <p:nvPr/>
        </p:nvCxnSpPr>
        <p:spPr bwMode="auto">
          <a:xfrm>
            <a:off x="7544160" y="3060945"/>
            <a:ext cx="0" cy="442800"/>
          </a:xfrm>
          <a:prstGeom prst="straightConnector1">
            <a:avLst/>
          </a:prstGeom>
          <a:ln w="38100">
            <a:solidFill>
              <a:srgbClr val="0E5FFA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C77C74-F902-BCC3-2C91-A3578C8C01BA}"/>
              </a:ext>
            </a:extLst>
          </p:cNvPr>
          <p:cNvCxnSpPr>
            <a:cxnSpLocks/>
          </p:cNvCxnSpPr>
          <p:nvPr/>
        </p:nvCxnSpPr>
        <p:spPr bwMode="auto">
          <a:xfrm>
            <a:off x="8716470" y="3037622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71E1A5-350A-C051-38B4-78A5FBA4C9E7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951C8A-9C21-03E7-D31D-172D1FC45A59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540712-F2A7-961D-F924-42784A91D13E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DDC6EE-0C08-0048-76FC-E02468EFE68D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07EB80-00C2-63A4-88B6-98359818E5BA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AD63FBEF-9922-B861-B5DF-5F7F4D0A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Can 29">
            <a:extLst>
              <a:ext uri="{FF2B5EF4-FFF2-40B4-BE49-F238E27FC236}">
                <a16:creationId xmlns:a16="http://schemas.microsoft.com/office/drawing/2014/main" id="{4A4D0FBA-3503-6D44-0E89-42900B3AA92C}"/>
              </a:ext>
            </a:extLst>
          </p:cNvPr>
          <p:cNvSpPr/>
          <p:nvPr/>
        </p:nvSpPr>
        <p:spPr bwMode="auto">
          <a:xfrm>
            <a:off x="8285673" y="3536440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1" name="Stored Data 30">
            <a:extLst>
              <a:ext uri="{FF2B5EF4-FFF2-40B4-BE49-F238E27FC236}">
                <a16:creationId xmlns:a16="http://schemas.microsoft.com/office/drawing/2014/main" id="{A7224D4F-FB29-8ACC-CF7B-DA29184BD494}"/>
              </a:ext>
            </a:extLst>
          </p:cNvPr>
          <p:cNvSpPr/>
          <p:nvPr/>
        </p:nvSpPr>
        <p:spPr bwMode="auto">
          <a:xfrm rot="16200000">
            <a:off x="8459760" y="3887059"/>
            <a:ext cx="644673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2" name="Stored Data 31">
            <a:extLst>
              <a:ext uri="{FF2B5EF4-FFF2-40B4-BE49-F238E27FC236}">
                <a16:creationId xmlns:a16="http://schemas.microsoft.com/office/drawing/2014/main" id="{B2665401-F21A-79AA-876A-31D1278C1C00}"/>
              </a:ext>
            </a:extLst>
          </p:cNvPr>
          <p:cNvSpPr/>
          <p:nvPr/>
        </p:nvSpPr>
        <p:spPr bwMode="auto">
          <a:xfrm rot="16200000">
            <a:off x="8542020" y="3454920"/>
            <a:ext cx="46589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E8DFD588-FC35-CB73-9A57-74E075C9F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5" name="Can 34">
            <a:extLst>
              <a:ext uri="{FF2B5EF4-FFF2-40B4-BE49-F238E27FC236}">
                <a16:creationId xmlns:a16="http://schemas.microsoft.com/office/drawing/2014/main" id="{50840D69-66A7-A10A-F50D-936193DA2CED}"/>
              </a:ext>
            </a:extLst>
          </p:cNvPr>
          <p:cNvSpPr/>
          <p:nvPr/>
        </p:nvSpPr>
        <p:spPr bwMode="auto">
          <a:xfrm>
            <a:off x="7179083" y="3844790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8" name="Stored Data 37">
            <a:extLst>
              <a:ext uri="{FF2B5EF4-FFF2-40B4-BE49-F238E27FC236}">
                <a16:creationId xmlns:a16="http://schemas.microsoft.com/office/drawing/2014/main" id="{0A5E400A-BF57-8ABA-DE7F-F5CAB41C8840}"/>
              </a:ext>
            </a:extLst>
          </p:cNvPr>
          <p:cNvSpPr/>
          <p:nvPr/>
        </p:nvSpPr>
        <p:spPr bwMode="auto">
          <a:xfrm rot="16200000">
            <a:off x="7541987" y="4023961"/>
            <a:ext cx="265361" cy="982800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9" name="Stored Data 38">
            <a:extLst>
              <a:ext uri="{FF2B5EF4-FFF2-40B4-BE49-F238E27FC236}">
                <a16:creationId xmlns:a16="http://schemas.microsoft.com/office/drawing/2014/main" id="{653EB5AF-EE2B-F5CC-E3F9-31FE23E2BAFC}"/>
              </a:ext>
            </a:extLst>
          </p:cNvPr>
          <p:cNvSpPr/>
          <p:nvPr/>
        </p:nvSpPr>
        <p:spPr bwMode="auto">
          <a:xfrm rot="16200000">
            <a:off x="7442340" y="3728665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89750B5E-C498-DC1A-3A23-FAF2553F8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Can 40">
            <a:extLst>
              <a:ext uri="{FF2B5EF4-FFF2-40B4-BE49-F238E27FC236}">
                <a16:creationId xmlns:a16="http://schemas.microsoft.com/office/drawing/2014/main" id="{D22CD2A6-FE8A-0143-90A8-B89E4C5FE085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Stored Data 41">
            <a:extLst>
              <a:ext uri="{FF2B5EF4-FFF2-40B4-BE49-F238E27FC236}">
                <a16:creationId xmlns:a16="http://schemas.microsoft.com/office/drawing/2014/main" id="{8269131D-EBFD-BB0D-A596-D25CA726720F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Stored Data 42">
            <a:extLst>
              <a:ext uri="{FF2B5EF4-FFF2-40B4-BE49-F238E27FC236}">
                <a16:creationId xmlns:a16="http://schemas.microsoft.com/office/drawing/2014/main" id="{4BC772C0-AB66-CFBB-42CE-7DD27FD4218B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4" name="Stored Data 43">
            <a:extLst>
              <a:ext uri="{FF2B5EF4-FFF2-40B4-BE49-F238E27FC236}">
                <a16:creationId xmlns:a16="http://schemas.microsoft.com/office/drawing/2014/main" id="{89D1020F-527F-45B9-88AF-9E3DA834C872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F6EEFF5C-EA47-14F5-7D8E-79065FD9CCB7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6" name="Stored Data 45">
            <a:extLst>
              <a:ext uri="{FF2B5EF4-FFF2-40B4-BE49-F238E27FC236}">
                <a16:creationId xmlns:a16="http://schemas.microsoft.com/office/drawing/2014/main" id="{F3B351DF-6C0C-A98E-7B28-0040FF973D87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A355D4DE-5974-FEFC-1CEB-2A861231A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Can 47">
            <a:extLst>
              <a:ext uri="{FF2B5EF4-FFF2-40B4-BE49-F238E27FC236}">
                <a16:creationId xmlns:a16="http://schemas.microsoft.com/office/drawing/2014/main" id="{BEAC3CA7-BDCA-C144-BD8D-EE6030D55D49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9" name="Stored Data 48">
            <a:extLst>
              <a:ext uri="{FF2B5EF4-FFF2-40B4-BE49-F238E27FC236}">
                <a16:creationId xmlns:a16="http://schemas.microsoft.com/office/drawing/2014/main" id="{E3F47B0A-4C0C-578E-10C1-6FC9CBE01A0A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1" name="Stored Data 60">
            <a:extLst>
              <a:ext uri="{FF2B5EF4-FFF2-40B4-BE49-F238E27FC236}">
                <a16:creationId xmlns:a16="http://schemas.microsoft.com/office/drawing/2014/main" id="{76E0572D-30B1-1A9C-29E4-69144386AB9C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Stored Data 62">
            <a:extLst>
              <a:ext uri="{FF2B5EF4-FFF2-40B4-BE49-F238E27FC236}">
                <a16:creationId xmlns:a16="http://schemas.microsoft.com/office/drawing/2014/main" id="{0168323D-6250-D978-5101-00855BD07F57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0" name="Stored Data 69">
            <a:extLst>
              <a:ext uri="{FF2B5EF4-FFF2-40B4-BE49-F238E27FC236}">
                <a16:creationId xmlns:a16="http://schemas.microsoft.com/office/drawing/2014/main" id="{7228DA57-4B4C-518F-1376-C1B7755CF662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C01A98AE-8AFC-AEF7-2845-C18264EB6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B92F2424-C862-3981-D8C3-CC7F61B0DA9B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3AD77341-D60E-285F-9788-60995D620F96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2EB8125F-2B39-DC8C-B873-B5B2D3D92670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2BFDEDF3-676B-9349-AC7D-CA247CD1B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4AF2F6F-DD7A-A245-90AF-BB2B15445CB8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Can 85">
            <a:extLst>
              <a:ext uri="{FF2B5EF4-FFF2-40B4-BE49-F238E27FC236}">
                <a16:creationId xmlns:a16="http://schemas.microsoft.com/office/drawing/2014/main" id="{92FF560B-CC02-13FC-4582-9A7BE7399C61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7" name="Stored Data 86">
            <a:extLst>
              <a:ext uri="{FF2B5EF4-FFF2-40B4-BE49-F238E27FC236}">
                <a16:creationId xmlns:a16="http://schemas.microsoft.com/office/drawing/2014/main" id="{A8646AEE-139E-A876-1092-F9E2AFB53A2F}"/>
              </a:ext>
            </a:extLst>
          </p:cNvPr>
          <p:cNvSpPr/>
          <p:nvPr/>
        </p:nvSpPr>
        <p:spPr bwMode="auto">
          <a:xfrm rot="16200000">
            <a:off x="6173378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8" name="Stored Data 87">
            <a:extLst>
              <a:ext uri="{FF2B5EF4-FFF2-40B4-BE49-F238E27FC236}">
                <a16:creationId xmlns:a16="http://schemas.microsoft.com/office/drawing/2014/main" id="{076BF5CD-D795-0219-99FE-9EE257F894B0}"/>
              </a:ext>
            </a:extLst>
          </p:cNvPr>
          <p:cNvSpPr/>
          <p:nvPr/>
        </p:nvSpPr>
        <p:spPr bwMode="auto">
          <a:xfrm rot="16200000">
            <a:off x="6012307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9" name="Stored Data 88">
            <a:extLst>
              <a:ext uri="{FF2B5EF4-FFF2-40B4-BE49-F238E27FC236}">
                <a16:creationId xmlns:a16="http://schemas.microsoft.com/office/drawing/2014/main" id="{A72E4726-F4F8-89FF-093A-19A0674B1A2C}"/>
              </a:ext>
            </a:extLst>
          </p:cNvPr>
          <p:cNvSpPr/>
          <p:nvPr/>
        </p:nvSpPr>
        <p:spPr bwMode="auto">
          <a:xfrm rot="16200000">
            <a:off x="6020524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90" name="Stored Data 89">
            <a:extLst>
              <a:ext uri="{FF2B5EF4-FFF2-40B4-BE49-F238E27FC236}">
                <a16:creationId xmlns:a16="http://schemas.microsoft.com/office/drawing/2014/main" id="{0440D454-809B-4AF5-43A6-7D325F77FE4E}"/>
              </a:ext>
            </a:extLst>
          </p:cNvPr>
          <p:cNvSpPr/>
          <p:nvPr/>
        </p:nvSpPr>
        <p:spPr bwMode="auto">
          <a:xfrm rot="16200000">
            <a:off x="6018028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91" name="Stored Data 90">
            <a:extLst>
              <a:ext uri="{FF2B5EF4-FFF2-40B4-BE49-F238E27FC236}">
                <a16:creationId xmlns:a16="http://schemas.microsoft.com/office/drawing/2014/main" id="{9A60FF00-0276-0139-98E9-097F9E9AA5F7}"/>
              </a:ext>
            </a:extLst>
          </p:cNvPr>
          <p:cNvSpPr/>
          <p:nvPr/>
        </p:nvSpPr>
        <p:spPr bwMode="auto">
          <a:xfrm rot="16200000">
            <a:off x="6020523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CF56BB63-1351-9EDA-BA44-7A0FAACD86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995AA4-C709-D450-15AF-D3520C64E877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Graphic 93">
            <a:extLst>
              <a:ext uri="{FF2B5EF4-FFF2-40B4-BE49-F238E27FC236}">
                <a16:creationId xmlns:a16="http://schemas.microsoft.com/office/drawing/2014/main" id="{C25103DA-19DD-C208-F84E-60E9938EE6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0445" y="2358265"/>
            <a:ext cx="708583" cy="708583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5EFC89-AAF9-523F-6C0D-23767A38A6B0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6" name="Graphic 95">
            <a:extLst>
              <a:ext uri="{FF2B5EF4-FFF2-40B4-BE49-F238E27FC236}">
                <a16:creationId xmlns:a16="http://schemas.microsoft.com/office/drawing/2014/main" id="{BA37225B-BBD6-B1D5-071A-2470456FBA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2755" y="2352403"/>
            <a:ext cx="708583" cy="708583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DB1231A-BB93-36B9-48A8-DACE07AE6962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0D050EFA-18CE-527B-C7BA-876A34C899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2697973-1517-3701-EB0A-40B7282C4B9F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91E6EF09-F26C-FF7A-2D2C-FC648AB194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A6EAC64-4CA0-620D-95B4-5D575DCB3CE4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87848094-E244-C4CB-3A72-13DAE09AC6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67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F7495-9C37-85DD-5D4D-4A660A0C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64AF7B-657A-A55B-FC80-89FF00FF1388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5AE6A-7E7B-936E-A2AB-F9D873FC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5" y="187895"/>
            <a:ext cx="5636831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latin typeface="IBM Plex Sans Light" panose="020B0403050203000203" pitchFamily="34" charset="0"/>
              </a:rPr>
              <a:t>“They don’t hate me personally…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3200" dirty="0">
                <a:latin typeface="IBM Plex Sans Light" panose="020B0403050203000203" pitchFamily="34" charset="0"/>
              </a:rPr>
            </a:br>
            <a:r>
              <a:rPr lang="en-GB" sz="5333" dirty="0">
                <a:latin typeface="IBM Plex Sans Light" panose="020B0403050203000203" pitchFamily="34" charset="0"/>
              </a:rPr>
              <a:t>They hate us…</a:t>
            </a:r>
            <a:br>
              <a:rPr lang="en-GB" sz="5333" dirty="0">
                <a:latin typeface="IBM Plex Sans Light" panose="020B0403050203000203" pitchFamily="34" charset="0"/>
              </a:rPr>
            </a:br>
            <a:br>
              <a:rPr lang="en-GB" sz="1800" dirty="0">
                <a:latin typeface="IBM Plex Sans Light" panose="020B0403050203000203" pitchFamily="34" charset="0"/>
              </a:rPr>
            </a:br>
            <a:br>
              <a:rPr lang="en-GB" sz="1800" dirty="0"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...My department, the IT department</a:t>
            </a:r>
          </a:p>
        </p:txBody>
      </p:sp>
    </p:spTree>
    <p:extLst>
      <p:ext uri="{BB962C8B-B14F-4D97-AF65-F5344CB8AC3E}">
        <p14:creationId xmlns:p14="http://schemas.microsoft.com/office/powerpoint/2010/main" val="3387750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94C01-CB02-D5D5-2497-380E6B95A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ABDAB8-1F09-C48F-8951-89B5A821A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9390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F158E94-39B0-1237-6ED8-1F29298A85DE}"/>
              </a:ext>
            </a:extLst>
          </p:cNvPr>
          <p:cNvSpPr/>
          <p:nvPr/>
        </p:nvSpPr>
        <p:spPr bwMode="auto">
          <a:xfrm>
            <a:off x="-37969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245C9-2A82-9CDC-BEFA-BCD3AB38298A}"/>
              </a:ext>
            </a:extLst>
          </p:cNvPr>
          <p:cNvSpPr/>
          <p:nvPr/>
        </p:nvSpPr>
        <p:spPr bwMode="auto">
          <a:xfrm>
            <a:off x="225023" y="1515790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being able to move the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entire workload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to any array…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0F1B3A-A6B3-45FA-A98B-18F9774AFD61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73C199-7FC0-9FF9-E059-E2A4C7D4B695}"/>
              </a:ext>
            </a:extLst>
          </p:cNvPr>
          <p:cNvCxnSpPr>
            <a:cxnSpLocks/>
          </p:cNvCxnSpPr>
          <p:nvPr/>
        </p:nvCxnSpPr>
        <p:spPr bwMode="auto">
          <a:xfrm flipH="1">
            <a:off x="6914847" y="3060945"/>
            <a:ext cx="629313" cy="551006"/>
          </a:xfrm>
          <a:prstGeom prst="straightConnector1">
            <a:avLst/>
          </a:prstGeom>
          <a:ln w="38100">
            <a:solidFill>
              <a:srgbClr val="0E5FFA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890668-FFC5-84A5-C593-031F3973D786}"/>
              </a:ext>
            </a:extLst>
          </p:cNvPr>
          <p:cNvCxnSpPr>
            <a:cxnSpLocks/>
          </p:cNvCxnSpPr>
          <p:nvPr/>
        </p:nvCxnSpPr>
        <p:spPr bwMode="auto">
          <a:xfrm>
            <a:off x="8716470" y="3037622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8CEC68-B6F4-7D8B-CFD2-8FF620C92B76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955FA7-B3DE-DA8F-32F9-A26029A95306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2BEC06-AF66-5EFF-86E6-E4311C4BB687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642D29-C738-3E44-2D07-6FA2B2376A52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9A5732-3E4F-379F-D1DF-F40E39C39DFD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75BFAE56-6195-B3A1-44C2-D327AFE05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Can 29">
            <a:extLst>
              <a:ext uri="{FF2B5EF4-FFF2-40B4-BE49-F238E27FC236}">
                <a16:creationId xmlns:a16="http://schemas.microsoft.com/office/drawing/2014/main" id="{4778F950-3128-06CE-15A1-6856E54409FD}"/>
              </a:ext>
            </a:extLst>
          </p:cNvPr>
          <p:cNvSpPr/>
          <p:nvPr/>
        </p:nvSpPr>
        <p:spPr bwMode="auto">
          <a:xfrm>
            <a:off x="8285673" y="3536440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1" name="Stored Data 30">
            <a:extLst>
              <a:ext uri="{FF2B5EF4-FFF2-40B4-BE49-F238E27FC236}">
                <a16:creationId xmlns:a16="http://schemas.microsoft.com/office/drawing/2014/main" id="{A9970EFC-141C-0860-0BF7-3020D9B05C81}"/>
              </a:ext>
            </a:extLst>
          </p:cNvPr>
          <p:cNvSpPr/>
          <p:nvPr/>
        </p:nvSpPr>
        <p:spPr bwMode="auto">
          <a:xfrm rot="16200000">
            <a:off x="8459760" y="3887059"/>
            <a:ext cx="644673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2" name="Stored Data 31">
            <a:extLst>
              <a:ext uri="{FF2B5EF4-FFF2-40B4-BE49-F238E27FC236}">
                <a16:creationId xmlns:a16="http://schemas.microsoft.com/office/drawing/2014/main" id="{D25DC06B-88F9-53F8-C50A-6A4E9D7208F6}"/>
              </a:ext>
            </a:extLst>
          </p:cNvPr>
          <p:cNvSpPr/>
          <p:nvPr/>
        </p:nvSpPr>
        <p:spPr bwMode="auto">
          <a:xfrm rot="16200000">
            <a:off x="8542020" y="3454920"/>
            <a:ext cx="46589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6F306D00-C6E9-CCD4-AC7E-C5E5F24B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5" name="Can 34">
            <a:extLst>
              <a:ext uri="{FF2B5EF4-FFF2-40B4-BE49-F238E27FC236}">
                <a16:creationId xmlns:a16="http://schemas.microsoft.com/office/drawing/2014/main" id="{C698D3C0-4F63-E978-5592-544550D0801B}"/>
              </a:ext>
            </a:extLst>
          </p:cNvPr>
          <p:cNvSpPr/>
          <p:nvPr/>
        </p:nvSpPr>
        <p:spPr bwMode="auto">
          <a:xfrm>
            <a:off x="7179083" y="3844790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9688C160-5D28-0C92-D8BD-DDF8FC6A8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Can 40">
            <a:extLst>
              <a:ext uri="{FF2B5EF4-FFF2-40B4-BE49-F238E27FC236}">
                <a16:creationId xmlns:a16="http://schemas.microsoft.com/office/drawing/2014/main" id="{62160AC3-0CAC-6D9D-8ECD-B220E119F600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Stored Data 41">
            <a:extLst>
              <a:ext uri="{FF2B5EF4-FFF2-40B4-BE49-F238E27FC236}">
                <a16:creationId xmlns:a16="http://schemas.microsoft.com/office/drawing/2014/main" id="{E6F1281E-7FFA-D3D3-863D-58AB130E0A08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Stored Data 42">
            <a:extLst>
              <a:ext uri="{FF2B5EF4-FFF2-40B4-BE49-F238E27FC236}">
                <a16:creationId xmlns:a16="http://schemas.microsoft.com/office/drawing/2014/main" id="{8DD63C59-6A3E-AC3F-070F-9070B8809304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4" name="Stored Data 43">
            <a:extLst>
              <a:ext uri="{FF2B5EF4-FFF2-40B4-BE49-F238E27FC236}">
                <a16:creationId xmlns:a16="http://schemas.microsoft.com/office/drawing/2014/main" id="{36632B1D-55D3-B589-B560-24D66782E729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5F9B181D-3F2B-BC85-60E4-40C7A85DBE8A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6" name="Stored Data 45">
            <a:extLst>
              <a:ext uri="{FF2B5EF4-FFF2-40B4-BE49-F238E27FC236}">
                <a16:creationId xmlns:a16="http://schemas.microsoft.com/office/drawing/2014/main" id="{18F7D538-1F6F-3A7D-DCEA-1B05BD5E8682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D7FCC942-D269-0B08-241F-FD466EA4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Can 47">
            <a:extLst>
              <a:ext uri="{FF2B5EF4-FFF2-40B4-BE49-F238E27FC236}">
                <a16:creationId xmlns:a16="http://schemas.microsoft.com/office/drawing/2014/main" id="{F684780C-447A-CAA8-F8A5-F2934EEEE902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9" name="Stored Data 48">
            <a:extLst>
              <a:ext uri="{FF2B5EF4-FFF2-40B4-BE49-F238E27FC236}">
                <a16:creationId xmlns:a16="http://schemas.microsoft.com/office/drawing/2014/main" id="{39BC8BDC-8698-AE57-FC99-5B17275C60F0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1" name="Stored Data 60">
            <a:extLst>
              <a:ext uri="{FF2B5EF4-FFF2-40B4-BE49-F238E27FC236}">
                <a16:creationId xmlns:a16="http://schemas.microsoft.com/office/drawing/2014/main" id="{1A4E0DB1-631F-1C85-56C2-100710E6EBE2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Stored Data 62">
            <a:extLst>
              <a:ext uri="{FF2B5EF4-FFF2-40B4-BE49-F238E27FC236}">
                <a16:creationId xmlns:a16="http://schemas.microsoft.com/office/drawing/2014/main" id="{A44D1E66-310C-3827-8A50-C1F73B2C636A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0" name="Stored Data 69">
            <a:extLst>
              <a:ext uri="{FF2B5EF4-FFF2-40B4-BE49-F238E27FC236}">
                <a16:creationId xmlns:a16="http://schemas.microsoft.com/office/drawing/2014/main" id="{E526EEDA-9F1B-99AD-A7D1-CE2D79DA4AE3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D2B56070-DDAC-C727-E962-AB6B443E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97AECE91-4434-AC4B-1CBF-0BEFDC34B26F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C8C8D3F5-3B6F-7F9E-E6CD-BE5402C5202E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F37B21BE-FC07-E0AF-59AC-22D11A641DA5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421F28CB-3688-F5D7-2562-8FF2CB14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082100D-65B9-C6FB-E573-D100ED407D1A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Can 85">
            <a:extLst>
              <a:ext uri="{FF2B5EF4-FFF2-40B4-BE49-F238E27FC236}">
                <a16:creationId xmlns:a16="http://schemas.microsoft.com/office/drawing/2014/main" id="{40FE4BBA-81B4-9284-734F-D11D65D64883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8" name="Stored Data 87">
            <a:extLst>
              <a:ext uri="{FF2B5EF4-FFF2-40B4-BE49-F238E27FC236}">
                <a16:creationId xmlns:a16="http://schemas.microsoft.com/office/drawing/2014/main" id="{0AA7DCB4-290C-9235-F226-3FABB2923EC3}"/>
              </a:ext>
            </a:extLst>
          </p:cNvPr>
          <p:cNvSpPr/>
          <p:nvPr/>
        </p:nvSpPr>
        <p:spPr bwMode="auto">
          <a:xfrm rot="16200000">
            <a:off x="6015600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9" name="Stored Data 88">
            <a:extLst>
              <a:ext uri="{FF2B5EF4-FFF2-40B4-BE49-F238E27FC236}">
                <a16:creationId xmlns:a16="http://schemas.microsoft.com/office/drawing/2014/main" id="{CCC775F4-6185-58CB-4017-F5BBF98452D1}"/>
              </a:ext>
            </a:extLst>
          </p:cNvPr>
          <p:cNvSpPr/>
          <p:nvPr/>
        </p:nvSpPr>
        <p:spPr bwMode="auto">
          <a:xfrm rot="16200000">
            <a:off x="5612238" y="4565739"/>
            <a:ext cx="1652977" cy="968400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8ED7980C-E462-CC11-3EA0-92633F3D56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9760C82-0CDC-D089-F574-42C648528252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Graphic 93">
            <a:extLst>
              <a:ext uri="{FF2B5EF4-FFF2-40B4-BE49-F238E27FC236}">
                <a16:creationId xmlns:a16="http://schemas.microsoft.com/office/drawing/2014/main" id="{3C29CA2E-A704-5E0F-D544-157A65306E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0445" y="2358265"/>
            <a:ext cx="708583" cy="708583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1CF38A9-358C-ECFF-98B2-9B0B86F9729A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6" name="Graphic 95">
            <a:extLst>
              <a:ext uri="{FF2B5EF4-FFF2-40B4-BE49-F238E27FC236}">
                <a16:creationId xmlns:a16="http://schemas.microsoft.com/office/drawing/2014/main" id="{5B538ED4-5548-B473-7FD0-9663ADE2B0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2755" y="2352403"/>
            <a:ext cx="708583" cy="708583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B401199-EB40-9B55-B9C4-178777E6FCDF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5F648811-578A-691D-D7CD-0DE4C1BFC4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768B2A4-CC18-857A-4C99-ABAB24DC0729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62BCA168-8EC5-9A3B-607E-3D3D56A2B6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9ABC216-5E5E-F000-8982-357FF3872284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614A7CEA-B3E4-A86E-9EEC-2321701DFE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  <p:sp>
        <p:nvSpPr>
          <p:cNvPr id="87" name="Stored Data 86">
            <a:extLst>
              <a:ext uri="{FF2B5EF4-FFF2-40B4-BE49-F238E27FC236}">
                <a16:creationId xmlns:a16="http://schemas.microsoft.com/office/drawing/2014/main" id="{DA6642BB-7D9D-30E0-FB72-2E9CF08BA9FC}"/>
              </a:ext>
            </a:extLst>
          </p:cNvPr>
          <p:cNvSpPr/>
          <p:nvPr/>
        </p:nvSpPr>
        <p:spPr bwMode="auto">
          <a:xfrm rot="16200000">
            <a:off x="5902543" y="5570504"/>
            <a:ext cx="1090887" cy="968400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9" name="Stored Data 8">
            <a:extLst>
              <a:ext uri="{FF2B5EF4-FFF2-40B4-BE49-F238E27FC236}">
                <a16:creationId xmlns:a16="http://schemas.microsoft.com/office/drawing/2014/main" id="{7EBF1888-DD04-7192-4A91-B43813B01808}"/>
              </a:ext>
            </a:extLst>
          </p:cNvPr>
          <p:cNvSpPr/>
          <p:nvPr/>
        </p:nvSpPr>
        <p:spPr bwMode="auto">
          <a:xfrm rot="16200000">
            <a:off x="7287558" y="3883446"/>
            <a:ext cx="775458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8152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C5107-EB4E-B8AF-3CAA-FF403863C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3287F22-61D0-6070-0F8B-4928DA149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19153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735E5F-655F-3760-275F-EA5C0E563F7F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8C8791-8DCB-E619-0B7B-91870F8B5808}"/>
              </a:ext>
            </a:extLst>
          </p:cNvPr>
          <p:cNvSpPr/>
          <p:nvPr/>
        </p:nvSpPr>
        <p:spPr bwMode="auto">
          <a:xfrm>
            <a:off x="225023" y="1515790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Instantly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, at the click of a mouse…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BE9C11-B690-4CD9-41F5-38A5B3F97933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9E5AD8-BE73-E185-9A7D-A93BADB22C8D}"/>
              </a:ext>
            </a:extLst>
          </p:cNvPr>
          <p:cNvCxnSpPr>
            <a:cxnSpLocks/>
          </p:cNvCxnSpPr>
          <p:nvPr/>
        </p:nvCxnSpPr>
        <p:spPr bwMode="auto">
          <a:xfrm>
            <a:off x="7544160" y="3060945"/>
            <a:ext cx="649834" cy="561379"/>
          </a:xfrm>
          <a:prstGeom prst="straightConnector1">
            <a:avLst/>
          </a:prstGeom>
          <a:ln w="38100">
            <a:solidFill>
              <a:srgbClr val="0E5FFA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B97CE2-BCB8-B97D-6C14-8C7B2A1FD272}"/>
              </a:ext>
            </a:extLst>
          </p:cNvPr>
          <p:cNvCxnSpPr>
            <a:cxnSpLocks/>
          </p:cNvCxnSpPr>
          <p:nvPr/>
        </p:nvCxnSpPr>
        <p:spPr bwMode="auto">
          <a:xfrm>
            <a:off x="8716470" y="3037622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3A31E4-3FB8-6686-39F5-7FA04AAF9C5C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A1BB7D-3361-787A-0445-343723DB8F96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BDE68C-A961-4F56-993E-B4CF24A259E8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23D76DE-DFE1-0F9A-55AD-4C998E5ACB69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18875E-C121-3141-57A5-F1BF441F67B9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29DCA97D-3A4C-88BF-56CC-E7971A88B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Can 29">
            <a:extLst>
              <a:ext uri="{FF2B5EF4-FFF2-40B4-BE49-F238E27FC236}">
                <a16:creationId xmlns:a16="http://schemas.microsoft.com/office/drawing/2014/main" id="{B1C13FEA-F3D0-B9A1-3A4C-DDB424490E25}"/>
              </a:ext>
            </a:extLst>
          </p:cNvPr>
          <p:cNvSpPr/>
          <p:nvPr/>
        </p:nvSpPr>
        <p:spPr bwMode="auto">
          <a:xfrm>
            <a:off x="8285673" y="3536440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1" name="Stored Data 30">
            <a:extLst>
              <a:ext uri="{FF2B5EF4-FFF2-40B4-BE49-F238E27FC236}">
                <a16:creationId xmlns:a16="http://schemas.microsoft.com/office/drawing/2014/main" id="{DBBA0681-70AB-DB6C-C017-6795BB6F5626}"/>
              </a:ext>
            </a:extLst>
          </p:cNvPr>
          <p:cNvSpPr/>
          <p:nvPr/>
        </p:nvSpPr>
        <p:spPr bwMode="auto">
          <a:xfrm rot="16200000">
            <a:off x="8433988" y="3861287"/>
            <a:ext cx="696218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2" name="Stored Data 31">
            <a:extLst>
              <a:ext uri="{FF2B5EF4-FFF2-40B4-BE49-F238E27FC236}">
                <a16:creationId xmlns:a16="http://schemas.microsoft.com/office/drawing/2014/main" id="{5D4E06F5-61FA-4C81-DD7A-3510B9649012}"/>
              </a:ext>
            </a:extLst>
          </p:cNvPr>
          <p:cNvSpPr/>
          <p:nvPr/>
        </p:nvSpPr>
        <p:spPr bwMode="auto">
          <a:xfrm rot="16200000">
            <a:off x="8603592" y="3429206"/>
            <a:ext cx="342749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07BF1C23-066A-5432-BFB9-09AF3045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5" name="Can 34">
            <a:extLst>
              <a:ext uri="{FF2B5EF4-FFF2-40B4-BE49-F238E27FC236}">
                <a16:creationId xmlns:a16="http://schemas.microsoft.com/office/drawing/2014/main" id="{81BB5E71-41D7-ADE0-0720-B030C0C5CB9E}"/>
              </a:ext>
            </a:extLst>
          </p:cNvPr>
          <p:cNvSpPr/>
          <p:nvPr/>
        </p:nvSpPr>
        <p:spPr bwMode="auto">
          <a:xfrm>
            <a:off x="7179083" y="3844790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9" name="Stored Data 38">
            <a:extLst>
              <a:ext uri="{FF2B5EF4-FFF2-40B4-BE49-F238E27FC236}">
                <a16:creationId xmlns:a16="http://schemas.microsoft.com/office/drawing/2014/main" id="{D3CEBB77-9E08-C48C-128B-CF5846166366}"/>
              </a:ext>
            </a:extLst>
          </p:cNvPr>
          <p:cNvSpPr/>
          <p:nvPr/>
        </p:nvSpPr>
        <p:spPr bwMode="auto">
          <a:xfrm rot="16200000">
            <a:off x="7287558" y="3883446"/>
            <a:ext cx="775458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8DED90F3-575E-392C-3683-31630D0B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Can 40">
            <a:extLst>
              <a:ext uri="{FF2B5EF4-FFF2-40B4-BE49-F238E27FC236}">
                <a16:creationId xmlns:a16="http://schemas.microsoft.com/office/drawing/2014/main" id="{887150C6-C292-F813-950E-7A74CBEDC3B6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Stored Data 41">
            <a:extLst>
              <a:ext uri="{FF2B5EF4-FFF2-40B4-BE49-F238E27FC236}">
                <a16:creationId xmlns:a16="http://schemas.microsoft.com/office/drawing/2014/main" id="{411B89BD-DD58-32CC-A73F-85B7ED8C0A6F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Stored Data 42">
            <a:extLst>
              <a:ext uri="{FF2B5EF4-FFF2-40B4-BE49-F238E27FC236}">
                <a16:creationId xmlns:a16="http://schemas.microsoft.com/office/drawing/2014/main" id="{B1470BC6-A085-E2EB-216C-5D9504F09D58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4" name="Stored Data 43">
            <a:extLst>
              <a:ext uri="{FF2B5EF4-FFF2-40B4-BE49-F238E27FC236}">
                <a16:creationId xmlns:a16="http://schemas.microsoft.com/office/drawing/2014/main" id="{515EEFEE-4D81-BFC8-B784-C40BD79E9791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A54B5EA8-60BB-1D5D-FBE3-3A3B5A6C3600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6" name="Stored Data 45">
            <a:extLst>
              <a:ext uri="{FF2B5EF4-FFF2-40B4-BE49-F238E27FC236}">
                <a16:creationId xmlns:a16="http://schemas.microsoft.com/office/drawing/2014/main" id="{0C1D030B-5993-2B49-63D1-B5E2921ABCA5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A9CBC421-CA37-6042-29F8-7C9F37C8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Can 47">
            <a:extLst>
              <a:ext uri="{FF2B5EF4-FFF2-40B4-BE49-F238E27FC236}">
                <a16:creationId xmlns:a16="http://schemas.microsoft.com/office/drawing/2014/main" id="{78011B41-5715-74CF-116C-45F4C4665AC5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9" name="Stored Data 48">
            <a:extLst>
              <a:ext uri="{FF2B5EF4-FFF2-40B4-BE49-F238E27FC236}">
                <a16:creationId xmlns:a16="http://schemas.microsoft.com/office/drawing/2014/main" id="{A3A4D661-6EC2-1B14-7F92-4BE1F71C4A0C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1" name="Stored Data 60">
            <a:extLst>
              <a:ext uri="{FF2B5EF4-FFF2-40B4-BE49-F238E27FC236}">
                <a16:creationId xmlns:a16="http://schemas.microsoft.com/office/drawing/2014/main" id="{9BFCE675-904E-9B1F-8545-87612C888CF4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Stored Data 62">
            <a:extLst>
              <a:ext uri="{FF2B5EF4-FFF2-40B4-BE49-F238E27FC236}">
                <a16:creationId xmlns:a16="http://schemas.microsoft.com/office/drawing/2014/main" id="{FBECE246-71F2-ECCE-5F42-B2A0A687AEA8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0" name="Stored Data 69">
            <a:extLst>
              <a:ext uri="{FF2B5EF4-FFF2-40B4-BE49-F238E27FC236}">
                <a16:creationId xmlns:a16="http://schemas.microsoft.com/office/drawing/2014/main" id="{5FFDEA93-C56D-CC34-FF95-DEE03CB36BE3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98509C55-FD43-200C-7E5E-BD1084870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FCFB16F9-E41F-1A39-7025-A8BB00217C13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F8CE0465-08A2-F78E-E1EB-8E1A3571695A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6A3AF85A-6229-FA50-9F5B-201BD28E2249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1D9F1B46-CC16-26C4-3865-54BAE886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94559CE-2FA4-6889-293F-BF6B4EB5F0EC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Can 85">
            <a:extLst>
              <a:ext uri="{FF2B5EF4-FFF2-40B4-BE49-F238E27FC236}">
                <a16:creationId xmlns:a16="http://schemas.microsoft.com/office/drawing/2014/main" id="{355E15CC-3489-3440-C5DE-E1BD18B04FDD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7" name="Stored Data 86">
            <a:extLst>
              <a:ext uri="{FF2B5EF4-FFF2-40B4-BE49-F238E27FC236}">
                <a16:creationId xmlns:a16="http://schemas.microsoft.com/office/drawing/2014/main" id="{DEBE6516-D405-EB04-8152-6C5719CEDA99}"/>
              </a:ext>
            </a:extLst>
          </p:cNvPr>
          <p:cNvSpPr/>
          <p:nvPr/>
        </p:nvSpPr>
        <p:spPr bwMode="auto">
          <a:xfrm rot="16200000">
            <a:off x="6173378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8" name="Stored Data 87">
            <a:extLst>
              <a:ext uri="{FF2B5EF4-FFF2-40B4-BE49-F238E27FC236}">
                <a16:creationId xmlns:a16="http://schemas.microsoft.com/office/drawing/2014/main" id="{B5DE62A1-55EE-6B4A-3024-916F89240553}"/>
              </a:ext>
            </a:extLst>
          </p:cNvPr>
          <p:cNvSpPr/>
          <p:nvPr/>
        </p:nvSpPr>
        <p:spPr bwMode="auto">
          <a:xfrm rot="16200000">
            <a:off x="6012307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9" name="Stored Data 88">
            <a:extLst>
              <a:ext uri="{FF2B5EF4-FFF2-40B4-BE49-F238E27FC236}">
                <a16:creationId xmlns:a16="http://schemas.microsoft.com/office/drawing/2014/main" id="{C2911389-0959-7CFE-08DD-0FC48FCB5B1E}"/>
              </a:ext>
            </a:extLst>
          </p:cNvPr>
          <p:cNvSpPr/>
          <p:nvPr/>
        </p:nvSpPr>
        <p:spPr bwMode="auto">
          <a:xfrm rot="16200000">
            <a:off x="6020524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90" name="Stored Data 89">
            <a:extLst>
              <a:ext uri="{FF2B5EF4-FFF2-40B4-BE49-F238E27FC236}">
                <a16:creationId xmlns:a16="http://schemas.microsoft.com/office/drawing/2014/main" id="{8398DDF4-8BA6-EDD6-AF1F-5A604FA3BC2A}"/>
              </a:ext>
            </a:extLst>
          </p:cNvPr>
          <p:cNvSpPr/>
          <p:nvPr/>
        </p:nvSpPr>
        <p:spPr bwMode="auto">
          <a:xfrm rot="16200000">
            <a:off x="6018028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91" name="Stored Data 90">
            <a:extLst>
              <a:ext uri="{FF2B5EF4-FFF2-40B4-BE49-F238E27FC236}">
                <a16:creationId xmlns:a16="http://schemas.microsoft.com/office/drawing/2014/main" id="{3AA59C1F-5700-1E9E-4A33-24782A1FBA55}"/>
              </a:ext>
            </a:extLst>
          </p:cNvPr>
          <p:cNvSpPr/>
          <p:nvPr/>
        </p:nvSpPr>
        <p:spPr bwMode="auto">
          <a:xfrm rot="16200000">
            <a:off x="6020523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A3CDB1F6-13AF-E768-5B1A-54E0446BD8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1362AA9-1E67-C309-522A-E43925FA7410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Graphic 93">
            <a:extLst>
              <a:ext uri="{FF2B5EF4-FFF2-40B4-BE49-F238E27FC236}">
                <a16:creationId xmlns:a16="http://schemas.microsoft.com/office/drawing/2014/main" id="{B002C4D8-268F-3F26-54BB-7EEBEB233D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0445" y="2358265"/>
            <a:ext cx="708583" cy="708583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E1A6901-E0E4-D23C-6C65-AAABFCB7E2E6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6" name="Graphic 95">
            <a:extLst>
              <a:ext uri="{FF2B5EF4-FFF2-40B4-BE49-F238E27FC236}">
                <a16:creationId xmlns:a16="http://schemas.microsoft.com/office/drawing/2014/main" id="{A27B4757-9A5F-4DE0-AEFC-74E7EC8B68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2755" y="2352403"/>
            <a:ext cx="708583" cy="708583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B79462E-3C1D-79E2-E7E4-C2A69E39E939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A4AC607D-9EEA-6B58-5F14-D587DBDD80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CEB0D1E-3A51-66F5-BA43-BDA5A471F8D6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7C70DF08-F299-3ADC-9627-793B6446C9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E21377D-18E4-7164-EE99-4242F4135F72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9F5A3B30-15FD-776A-0D7E-4B5C8BDAF0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3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1D0A6-AC95-8C5C-2241-CDDF258A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756B4-5A91-518C-33AE-0B09C8B69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719300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E83F618-0D18-C269-97A0-A6E4A21F97E2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A89FBF-EA69-0BDF-E4F3-CF5E2D124F26}"/>
              </a:ext>
            </a:extLst>
          </p:cNvPr>
          <p:cNvSpPr/>
          <p:nvPr/>
        </p:nvSpPr>
        <p:spPr bwMode="auto">
          <a:xfrm>
            <a:off x="225023" y="1515790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Non-disruptively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, with no risk, with no server impact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CEFAA8-804A-3267-73D1-EB6BB6A7A35A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7204F5-C236-74FE-BAC7-2FCF821B34F2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6437" y="3060945"/>
            <a:ext cx="547723" cy="762309"/>
          </a:xfrm>
          <a:prstGeom prst="straightConnector1">
            <a:avLst/>
          </a:prstGeom>
          <a:ln w="38100">
            <a:solidFill>
              <a:srgbClr val="0E5FFA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2948D7-12F9-A4A6-251E-1B4275E7BCAA}"/>
              </a:ext>
            </a:extLst>
          </p:cNvPr>
          <p:cNvCxnSpPr>
            <a:cxnSpLocks/>
          </p:cNvCxnSpPr>
          <p:nvPr/>
        </p:nvCxnSpPr>
        <p:spPr bwMode="auto">
          <a:xfrm>
            <a:off x="8716470" y="3037622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355176-ECF5-16D3-2480-21C059A7E1AD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7BA8FD-09F7-62F1-CFBA-A3CD3279DCE0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41EAB4-D519-890B-3352-421A12C0BB08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90768F-AF4A-2669-9A82-99EB00267D23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71ABC6-DBBE-47A0-51C6-079159D4B18B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82E1B3D9-8693-7F51-B583-A285A638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Can 29">
            <a:extLst>
              <a:ext uri="{FF2B5EF4-FFF2-40B4-BE49-F238E27FC236}">
                <a16:creationId xmlns:a16="http://schemas.microsoft.com/office/drawing/2014/main" id="{F7806349-521D-38E5-DF9E-6A0E6C8C4DE2}"/>
              </a:ext>
            </a:extLst>
          </p:cNvPr>
          <p:cNvSpPr/>
          <p:nvPr/>
        </p:nvSpPr>
        <p:spPr bwMode="auto">
          <a:xfrm>
            <a:off x="8285673" y="3536440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1" name="Stored Data 30">
            <a:extLst>
              <a:ext uri="{FF2B5EF4-FFF2-40B4-BE49-F238E27FC236}">
                <a16:creationId xmlns:a16="http://schemas.microsoft.com/office/drawing/2014/main" id="{DB7CD3BD-0576-4187-3CEB-B8A147D4451F}"/>
              </a:ext>
            </a:extLst>
          </p:cNvPr>
          <p:cNvSpPr/>
          <p:nvPr/>
        </p:nvSpPr>
        <p:spPr bwMode="auto">
          <a:xfrm rot="16200000">
            <a:off x="8459760" y="3887059"/>
            <a:ext cx="644673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2" name="Stored Data 31">
            <a:extLst>
              <a:ext uri="{FF2B5EF4-FFF2-40B4-BE49-F238E27FC236}">
                <a16:creationId xmlns:a16="http://schemas.microsoft.com/office/drawing/2014/main" id="{97FC08D9-A603-BEBD-B4DD-63F217C46519}"/>
              </a:ext>
            </a:extLst>
          </p:cNvPr>
          <p:cNvSpPr/>
          <p:nvPr/>
        </p:nvSpPr>
        <p:spPr bwMode="auto">
          <a:xfrm rot="16200000">
            <a:off x="8542020" y="3454920"/>
            <a:ext cx="46589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642EAB2A-9196-EEA6-FBC1-1E34DA76B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5" name="Can 34">
            <a:extLst>
              <a:ext uri="{FF2B5EF4-FFF2-40B4-BE49-F238E27FC236}">
                <a16:creationId xmlns:a16="http://schemas.microsoft.com/office/drawing/2014/main" id="{9C31E6D9-C72D-4B34-9341-7C58DD599A7B}"/>
              </a:ext>
            </a:extLst>
          </p:cNvPr>
          <p:cNvSpPr/>
          <p:nvPr/>
        </p:nvSpPr>
        <p:spPr bwMode="auto">
          <a:xfrm>
            <a:off x="7179083" y="3844790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F74970E0-7849-D5CE-BC6A-30D274C92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Can 40">
            <a:extLst>
              <a:ext uri="{FF2B5EF4-FFF2-40B4-BE49-F238E27FC236}">
                <a16:creationId xmlns:a16="http://schemas.microsoft.com/office/drawing/2014/main" id="{09BE8440-ED01-27C9-B29E-4798363FC9C1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Stored Data 41">
            <a:extLst>
              <a:ext uri="{FF2B5EF4-FFF2-40B4-BE49-F238E27FC236}">
                <a16:creationId xmlns:a16="http://schemas.microsoft.com/office/drawing/2014/main" id="{61FF0D49-CF60-418A-9304-6FD70B307742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Stored Data 42">
            <a:extLst>
              <a:ext uri="{FF2B5EF4-FFF2-40B4-BE49-F238E27FC236}">
                <a16:creationId xmlns:a16="http://schemas.microsoft.com/office/drawing/2014/main" id="{176A81F5-16A7-C775-53E5-07DCE44763EA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4" name="Stored Data 43">
            <a:extLst>
              <a:ext uri="{FF2B5EF4-FFF2-40B4-BE49-F238E27FC236}">
                <a16:creationId xmlns:a16="http://schemas.microsoft.com/office/drawing/2014/main" id="{43FE4737-2154-BE8C-5F0D-9BA0938D766C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FCCAF330-14A9-59EA-356A-940F0D41C3D1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6" name="Stored Data 45">
            <a:extLst>
              <a:ext uri="{FF2B5EF4-FFF2-40B4-BE49-F238E27FC236}">
                <a16:creationId xmlns:a16="http://schemas.microsoft.com/office/drawing/2014/main" id="{7A8A08CB-E527-02CA-AF5C-0104927BD331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0D2B3F4D-F40A-BBFE-D0BB-F2EBE284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Can 47">
            <a:extLst>
              <a:ext uri="{FF2B5EF4-FFF2-40B4-BE49-F238E27FC236}">
                <a16:creationId xmlns:a16="http://schemas.microsoft.com/office/drawing/2014/main" id="{8D24B661-6D98-F4DB-E87F-FC2A5F1F93CA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9" name="Stored Data 48">
            <a:extLst>
              <a:ext uri="{FF2B5EF4-FFF2-40B4-BE49-F238E27FC236}">
                <a16:creationId xmlns:a16="http://schemas.microsoft.com/office/drawing/2014/main" id="{17C194C7-E740-562C-F9B4-0AAE25ED0815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1" name="Stored Data 60">
            <a:extLst>
              <a:ext uri="{FF2B5EF4-FFF2-40B4-BE49-F238E27FC236}">
                <a16:creationId xmlns:a16="http://schemas.microsoft.com/office/drawing/2014/main" id="{AEDE69C8-BBE2-E27C-07D2-7A4F22F5A10B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Stored Data 62">
            <a:extLst>
              <a:ext uri="{FF2B5EF4-FFF2-40B4-BE49-F238E27FC236}">
                <a16:creationId xmlns:a16="http://schemas.microsoft.com/office/drawing/2014/main" id="{20702A3C-1400-469F-9338-B0CA52D36D07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0" name="Stored Data 69">
            <a:extLst>
              <a:ext uri="{FF2B5EF4-FFF2-40B4-BE49-F238E27FC236}">
                <a16:creationId xmlns:a16="http://schemas.microsoft.com/office/drawing/2014/main" id="{A38DA022-DC9B-644D-45CF-DE89A68D24EF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52C648A8-D4CF-11C3-4A3C-8538F3036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DBBB6298-48FC-DE2C-32ED-0346B7034368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77F12BF6-7724-BA21-4063-FE134C16754E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CA0C0190-4D98-63F4-2577-84477489648B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F4B962A1-B9B3-E8EC-49D0-ED718AA3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421F67E-9AB8-47D0-3E52-70BEB56C3CFD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Can 85">
            <a:extLst>
              <a:ext uri="{FF2B5EF4-FFF2-40B4-BE49-F238E27FC236}">
                <a16:creationId xmlns:a16="http://schemas.microsoft.com/office/drawing/2014/main" id="{43516975-0D63-0AAB-DFFD-E9732962D523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7" name="Stored Data 86">
            <a:extLst>
              <a:ext uri="{FF2B5EF4-FFF2-40B4-BE49-F238E27FC236}">
                <a16:creationId xmlns:a16="http://schemas.microsoft.com/office/drawing/2014/main" id="{A754B4FC-D2D0-D3BB-661A-0D0CD3326907}"/>
              </a:ext>
            </a:extLst>
          </p:cNvPr>
          <p:cNvSpPr/>
          <p:nvPr/>
        </p:nvSpPr>
        <p:spPr bwMode="auto">
          <a:xfrm rot="16200000">
            <a:off x="6006788" y="5613990"/>
            <a:ext cx="868062" cy="968400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8" name="Stored Data 87">
            <a:extLst>
              <a:ext uri="{FF2B5EF4-FFF2-40B4-BE49-F238E27FC236}">
                <a16:creationId xmlns:a16="http://schemas.microsoft.com/office/drawing/2014/main" id="{789060F2-B9D6-F2A4-E321-2F3F491C90C6}"/>
              </a:ext>
            </a:extLst>
          </p:cNvPr>
          <p:cNvSpPr/>
          <p:nvPr/>
        </p:nvSpPr>
        <p:spPr bwMode="auto">
          <a:xfrm rot="16200000">
            <a:off x="6012307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9" name="Stored Data 88">
            <a:extLst>
              <a:ext uri="{FF2B5EF4-FFF2-40B4-BE49-F238E27FC236}">
                <a16:creationId xmlns:a16="http://schemas.microsoft.com/office/drawing/2014/main" id="{261BCF77-8513-1190-5D39-E8B0CBFBE5C3}"/>
              </a:ext>
            </a:extLst>
          </p:cNvPr>
          <p:cNvSpPr/>
          <p:nvPr/>
        </p:nvSpPr>
        <p:spPr bwMode="auto">
          <a:xfrm rot="16200000">
            <a:off x="5634874" y="4604657"/>
            <a:ext cx="1601907" cy="968400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2F106227-A03F-569A-E93B-3493967E11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8FC922C-BF1C-C084-1427-EC05CC447110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Graphic 93">
            <a:extLst>
              <a:ext uri="{FF2B5EF4-FFF2-40B4-BE49-F238E27FC236}">
                <a16:creationId xmlns:a16="http://schemas.microsoft.com/office/drawing/2014/main" id="{79DC6214-433B-8E97-91C5-C0B6C1B37B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0445" y="2358265"/>
            <a:ext cx="708583" cy="708583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F4B0C1B-0899-55C4-D1DA-A3EECF86B091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6" name="Graphic 95">
            <a:extLst>
              <a:ext uri="{FF2B5EF4-FFF2-40B4-BE49-F238E27FC236}">
                <a16:creationId xmlns:a16="http://schemas.microsoft.com/office/drawing/2014/main" id="{2E8ABD69-D4E9-F09E-56F1-71611EDADC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2755" y="2352403"/>
            <a:ext cx="708583" cy="708583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68C32D4-3733-83F1-077A-2A60579309D7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8F51045B-56AC-AD18-4690-2E5379869F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6BF2547-C8B1-25C8-8FA1-9BFA56009C9A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16A62C0A-97FA-C123-5F88-0744A940A7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155C3D4-6CC4-2CA2-C0D8-540EB993A967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23645377-A2E5-47DC-EED7-09FD4D0EC8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  <p:sp>
        <p:nvSpPr>
          <p:cNvPr id="9" name="Stored Data 8">
            <a:extLst>
              <a:ext uri="{FF2B5EF4-FFF2-40B4-BE49-F238E27FC236}">
                <a16:creationId xmlns:a16="http://schemas.microsoft.com/office/drawing/2014/main" id="{AEE98974-643A-B091-BF68-F0C6AE067B16}"/>
              </a:ext>
            </a:extLst>
          </p:cNvPr>
          <p:cNvSpPr/>
          <p:nvPr/>
        </p:nvSpPr>
        <p:spPr bwMode="auto">
          <a:xfrm rot="16200000">
            <a:off x="7276790" y="3872679"/>
            <a:ext cx="796993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536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9A9FA-BF10-E723-D8F8-B7D7427DB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01603D06-28F5-ECDA-0109-CB6BFE9C5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80697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5CBE124-1200-9CD6-F7FB-14D945D426E6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9C71CE-F622-8244-D73D-ADC640A991F2}"/>
              </a:ext>
            </a:extLst>
          </p:cNvPr>
          <p:cNvSpPr/>
          <p:nvPr/>
        </p:nvSpPr>
        <p:spPr bwMode="auto">
          <a:xfrm>
            <a:off x="225023" y="1515790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Because, if we could truly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mobilise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data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6F2029-B593-ABA6-0C1F-DE26B4AD6221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6E1547-E1C2-AA8F-0440-9FC766B8A632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6437" y="3060945"/>
            <a:ext cx="1784848" cy="672814"/>
          </a:xfrm>
          <a:prstGeom prst="straightConnector1">
            <a:avLst/>
          </a:prstGeom>
          <a:ln w="38100">
            <a:solidFill>
              <a:srgbClr val="0E5FFA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0334D5-B7ED-E092-1ADE-F710CB852B15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E25441-48AC-B1FE-8F5D-3E3E81AD7049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070E50-D1CD-D1AC-9A52-13DE7E211460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D9BDD9-995F-24ED-DDC1-96143E29D960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F45544-DE28-EBFF-1FC9-B358FA584B75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8E1AA809-C503-603F-12D7-77E2E2F96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Can 29">
            <a:extLst>
              <a:ext uri="{FF2B5EF4-FFF2-40B4-BE49-F238E27FC236}">
                <a16:creationId xmlns:a16="http://schemas.microsoft.com/office/drawing/2014/main" id="{9F4CFCC5-39D0-4DFB-2C28-D02EAA76A487}"/>
              </a:ext>
            </a:extLst>
          </p:cNvPr>
          <p:cNvSpPr/>
          <p:nvPr/>
        </p:nvSpPr>
        <p:spPr bwMode="auto">
          <a:xfrm>
            <a:off x="8285673" y="3536440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2" name="Stored Data 31">
            <a:extLst>
              <a:ext uri="{FF2B5EF4-FFF2-40B4-BE49-F238E27FC236}">
                <a16:creationId xmlns:a16="http://schemas.microsoft.com/office/drawing/2014/main" id="{89CBC734-3D09-2651-452C-BE49403699A1}"/>
              </a:ext>
            </a:extLst>
          </p:cNvPr>
          <p:cNvSpPr/>
          <p:nvPr/>
        </p:nvSpPr>
        <p:spPr bwMode="auto">
          <a:xfrm rot="16200000">
            <a:off x="8225028" y="3718124"/>
            <a:ext cx="1099877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0A9923BD-1382-C3D4-F7A2-547CFD99E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5" name="Can 34">
            <a:extLst>
              <a:ext uri="{FF2B5EF4-FFF2-40B4-BE49-F238E27FC236}">
                <a16:creationId xmlns:a16="http://schemas.microsoft.com/office/drawing/2014/main" id="{609D8EB8-5168-6D5C-390F-0309774E6C2A}"/>
              </a:ext>
            </a:extLst>
          </p:cNvPr>
          <p:cNvSpPr/>
          <p:nvPr/>
        </p:nvSpPr>
        <p:spPr bwMode="auto">
          <a:xfrm>
            <a:off x="7179083" y="3844790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188E58C4-84AA-B6F8-5F57-2BCFC4772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Can 40">
            <a:extLst>
              <a:ext uri="{FF2B5EF4-FFF2-40B4-BE49-F238E27FC236}">
                <a16:creationId xmlns:a16="http://schemas.microsoft.com/office/drawing/2014/main" id="{B71E4C2E-3BE3-CA8C-4221-54B9AB934CB4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Stored Data 41">
            <a:extLst>
              <a:ext uri="{FF2B5EF4-FFF2-40B4-BE49-F238E27FC236}">
                <a16:creationId xmlns:a16="http://schemas.microsoft.com/office/drawing/2014/main" id="{13C940FB-2930-E283-2D05-1F0FB5D29A1D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Stored Data 42">
            <a:extLst>
              <a:ext uri="{FF2B5EF4-FFF2-40B4-BE49-F238E27FC236}">
                <a16:creationId xmlns:a16="http://schemas.microsoft.com/office/drawing/2014/main" id="{9C7BF40F-D427-15EB-9F65-6AF2BCA552B5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4" name="Stored Data 43">
            <a:extLst>
              <a:ext uri="{FF2B5EF4-FFF2-40B4-BE49-F238E27FC236}">
                <a16:creationId xmlns:a16="http://schemas.microsoft.com/office/drawing/2014/main" id="{A82B6E5E-01AA-04CB-8D04-1E96DC6D0664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844E32C8-0262-1D56-C53A-6E3C29EF365D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6" name="Stored Data 45">
            <a:extLst>
              <a:ext uri="{FF2B5EF4-FFF2-40B4-BE49-F238E27FC236}">
                <a16:creationId xmlns:a16="http://schemas.microsoft.com/office/drawing/2014/main" id="{1F0419A1-3439-3697-6FFD-C3F533978A68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3F217209-A8BE-2502-AB4F-67AFACF6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Can 47">
            <a:extLst>
              <a:ext uri="{FF2B5EF4-FFF2-40B4-BE49-F238E27FC236}">
                <a16:creationId xmlns:a16="http://schemas.microsoft.com/office/drawing/2014/main" id="{A24993F2-D094-467C-6843-E46D382B66B1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9" name="Stored Data 48">
            <a:extLst>
              <a:ext uri="{FF2B5EF4-FFF2-40B4-BE49-F238E27FC236}">
                <a16:creationId xmlns:a16="http://schemas.microsoft.com/office/drawing/2014/main" id="{0CB8F0B9-B796-79E4-B19A-71A96D65E7F6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1" name="Stored Data 60">
            <a:extLst>
              <a:ext uri="{FF2B5EF4-FFF2-40B4-BE49-F238E27FC236}">
                <a16:creationId xmlns:a16="http://schemas.microsoft.com/office/drawing/2014/main" id="{87B3D699-4ED9-18BB-63BF-11C3C049ECD7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Stored Data 62">
            <a:extLst>
              <a:ext uri="{FF2B5EF4-FFF2-40B4-BE49-F238E27FC236}">
                <a16:creationId xmlns:a16="http://schemas.microsoft.com/office/drawing/2014/main" id="{54B6A05C-4A83-ACEF-E9B6-A0884C8D2EAE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0" name="Stored Data 69">
            <a:extLst>
              <a:ext uri="{FF2B5EF4-FFF2-40B4-BE49-F238E27FC236}">
                <a16:creationId xmlns:a16="http://schemas.microsoft.com/office/drawing/2014/main" id="{6A76CCBC-CFBB-25B0-3CDF-8D8A62078384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042AC32E-1482-69F6-C761-4B5A476C6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CB6362EE-0A34-B729-6544-153FFAAA0DEC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7A7E8177-CE0E-0FCD-B2AE-40876DB3D46F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F6E95C23-BE71-ADCD-8D85-71BCD90E0FED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AE4323A1-BE50-4880-A653-9620D343D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1D99236-ABCE-BA01-FD7B-33C1CB726DF6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Can 85">
            <a:extLst>
              <a:ext uri="{FF2B5EF4-FFF2-40B4-BE49-F238E27FC236}">
                <a16:creationId xmlns:a16="http://schemas.microsoft.com/office/drawing/2014/main" id="{FBE79BBE-8FE7-F5C7-14DB-F49B53AAC652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7" name="Stored Data 86">
            <a:extLst>
              <a:ext uri="{FF2B5EF4-FFF2-40B4-BE49-F238E27FC236}">
                <a16:creationId xmlns:a16="http://schemas.microsoft.com/office/drawing/2014/main" id="{AB13541B-9ECF-5DDC-9827-A156D67A2FE9}"/>
              </a:ext>
            </a:extLst>
          </p:cNvPr>
          <p:cNvSpPr/>
          <p:nvPr/>
        </p:nvSpPr>
        <p:spPr bwMode="auto">
          <a:xfrm rot="16200000">
            <a:off x="5590319" y="5326774"/>
            <a:ext cx="1711655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8" name="Stored Data 87">
            <a:extLst>
              <a:ext uri="{FF2B5EF4-FFF2-40B4-BE49-F238E27FC236}">
                <a16:creationId xmlns:a16="http://schemas.microsoft.com/office/drawing/2014/main" id="{8B390310-A07B-6FA7-3B79-84534B86DA5A}"/>
              </a:ext>
            </a:extLst>
          </p:cNvPr>
          <p:cNvSpPr/>
          <p:nvPr/>
        </p:nvSpPr>
        <p:spPr bwMode="auto">
          <a:xfrm rot="16200000">
            <a:off x="6012307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9" name="Stored Data 88">
            <a:extLst>
              <a:ext uri="{FF2B5EF4-FFF2-40B4-BE49-F238E27FC236}">
                <a16:creationId xmlns:a16="http://schemas.microsoft.com/office/drawing/2014/main" id="{4ADF78A8-5840-B682-9890-996D1EC4299F}"/>
              </a:ext>
            </a:extLst>
          </p:cNvPr>
          <p:cNvSpPr/>
          <p:nvPr/>
        </p:nvSpPr>
        <p:spPr bwMode="auto">
          <a:xfrm rot="16200000">
            <a:off x="6020526" y="4328315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890AFB06-F1BF-8F27-C2C4-B4AD0AB8DD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F751A46-0908-FFFC-3A28-F1649AEC2C97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Graphic 93">
            <a:extLst>
              <a:ext uri="{FF2B5EF4-FFF2-40B4-BE49-F238E27FC236}">
                <a16:creationId xmlns:a16="http://schemas.microsoft.com/office/drawing/2014/main" id="{8C17D449-52B5-8F28-8FFD-5D6698BDB3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7570" y="2358265"/>
            <a:ext cx="708583" cy="708583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4F8E657-0C78-D031-41B4-804F40D75ADB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1506B12-64D0-BF51-9E9A-E24CC9882FB4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2B0244F6-3DEC-568B-6029-B10F547B7A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E7E893D-350A-D049-8C17-D0ED2D64E7A1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9E52E292-5B99-5943-E65C-20FB0D586A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F3E0014-EA91-F295-F2D7-124ED288D23F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D86FC1B6-2C8D-795B-6313-73E37B92B1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4E722E-9981-8AA2-1423-3BCD54AEA846}"/>
              </a:ext>
            </a:extLst>
          </p:cNvPr>
          <p:cNvCxnSpPr>
            <a:cxnSpLocks/>
          </p:cNvCxnSpPr>
          <p:nvPr/>
        </p:nvCxnSpPr>
        <p:spPr bwMode="auto">
          <a:xfrm flipH="1">
            <a:off x="6914847" y="3057964"/>
            <a:ext cx="687929" cy="592264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96A60AD-17AB-0D91-952A-014677E608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9061" y="2355159"/>
            <a:ext cx="708583" cy="708583"/>
          </a:xfrm>
          <a:prstGeom prst="rect">
            <a:avLst/>
          </a:prstGeom>
        </p:spPr>
      </p:pic>
      <p:sp>
        <p:nvSpPr>
          <p:cNvPr id="50" name="Stored Data 49">
            <a:extLst>
              <a:ext uri="{FF2B5EF4-FFF2-40B4-BE49-F238E27FC236}">
                <a16:creationId xmlns:a16="http://schemas.microsoft.com/office/drawing/2014/main" id="{4C23398F-1694-9A60-99D7-4782B316D70E}"/>
              </a:ext>
            </a:extLst>
          </p:cNvPr>
          <p:cNvSpPr/>
          <p:nvPr/>
        </p:nvSpPr>
        <p:spPr bwMode="auto">
          <a:xfrm rot="16200000">
            <a:off x="7287558" y="3883446"/>
            <a:ext cx="775458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1329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9F68-DC17-2BB6-1D3B-3BAB1A0E2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99A2AE2-E925-CF37-D881-6734B1715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49295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ED7BE0-86A7-AE2E-0F6F-83295D95A7B1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C0BB19-120A-A357-C794-F2CE3627D107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4DB0E8-671C-C307-AA0B-13CB28E5344B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F70275-216D-B167-78FC-E13AA2F03506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70BB67-17C1-826B-872A-C27CDC53081C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782056-22E7-2AB1-025C-6FB512AE7495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CA1FBE-0FEA-284E-218C-360D53E85F86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B336ED24-27CA-5B67-CD3B-E9D0FB1FC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9E0930CC-E295-EC74-FD33-1497BB653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72E48076-1E8D-C64C-A298-5CEE1B53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Can 40">
            <a:extLst>
              <a:ext uri="{FF2B5EF4-FFF2-40B4-BE49-F238E27FC236}">
                <a16:creationId xmlns:a16="http://schemas.microsoft.com/office/drawing/2014/main" id="{73504157-69BC-CB20-501B-BE9FC3C261C6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Stored Data 41">
            <a:extLst>
              <a:ext uri="{FF2B5EF4-FFF2-40B4-BE49-F238E27FC236}">
                <a16:creationId xmlns:a16="http://schemas.microsoft.com/office/drawing/2014/main" id="{F9607A5E-B9C9-8481-40C3-9A24DACCC302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Stored Data 42">
            <a:extLst>
              <a:ext uri="{FF2B5EF4-FFF2-40B4-BE49-F238E27FC236}">
                <a16:creationId xmlns:a16="http://schemas.microsoft.com/office/drawing/2014/main" id="{D6ACE00C-CF72-3106-CCB6-52A8939182E4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4" name="Stored Data 43">
            <a:extLst>
              <a:ext uri="{FF2B5EF4-FFF2-40B4-BE49-F238E27FC236}">
                <a16:creationId xmlns:a16="http://schemas.microsoft.com/office/drawing/2014/main" id="{76F86A95-5355-53EF-B684-10BA403E2B98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D708F59D-0D33-9851-EE8F-063E51E38E1E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6" name="Stored Data 45">
            <a:extLst>
              <a:ext uri="{FF2B5EF4-FFF2-40B4-BE49-F238E27FC236}">
                <a16:creationId xmlns:a16="http://schemas.microsoft.com/office/drawing/2014/main" id="{5F2B9A00-70FC-D7BA-09EC-A27019A0620B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1049B206-3F68-0E51-B9B3-0A1297F2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Can 47">
            <a:extLst>
              <a:ext uri="{FF2B5EF4-FFF2-40B4-BE49-F238E27FC236}">
                <a16:creationId xmlns:a16="http://schemas.microsoft.com/office/drawing/2014/main" id="{24FE5397-3BF9-E4BC-EA3F-6CB47BDC47E5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9" name="Stored Data 48">
            <a:extLst>
              <a:ext uri="{FF2B5EF4-FFF2-40B4-BE49-F238E27FC236}">
                <a16:creationId xmlns:a16="http://schemas.microsoft.com/office/drawing/2014/main" id="{0D2F2619-2906-C6E4-DE4F-3859737B6554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1" name="Stored Data 60">
            <a:extLst>
              <a:ext uri="{FF2B5EF4-FFF2-40B4-BE49-F238E27FC236}">
                <a16:creationId xmlns:a16="http://schemas.microsoft.com/office/drawing/2014/main" id="{003DB565-DCA8-1844-57A4-798C885BD816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Stored Data 62">
            <a:extLst>
              <a:ext uri="{FF2B5EF4-FFF2-40B4-BE49-F238E27FC236}">
                <a16:creationId xmlns:a16="http://schemas.microsoft.com/office/drawing/2014/main" id="{48FFB30E-0907-D682-9C3A-A667BCC97937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0" name="Stored Data 69">
            <a:extLst>
              <a:ext uri="{FF2B5EF4-FFF2-40B4-BE49-F238E27FC236}">
                <a16:creationId xmlns:a16="http://schemas.microsoft.com/office/drawing/2014/main" id="{7971179C-8AE4-292F-F227-FB59D403DE4F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A70E3967-631E-3913-E0C4-CB0B478B9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D2B22129-745A-00F0-FE10-E1ADB8DBAD02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3DE3B064-58BC-510A-BEEF-E97A0E06965F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D18BBF67-9EB3-66F2-D132-481BE3C94055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E2FD4435-0EE1-7260-7EF8-D90353A76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23A0392-6816-8424-1B20-67552BFB5A6B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Graphic 91">
            <a:extLst>
              <a:ext uri="{FF2B5EF4-FFF2-40B4-BE49-F238E27FC236}">
                <a16:creationId xmlns:a16="http://schemas.microsoft.com/office/drawing/2014/main" id="{99236F6D-F5F4-8BE5-44A7-EBF2371810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ACAAB48-54F1-F62D-D0E1-ABD4852443BA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803B874-6B3C-6B55-6059-ECBB5AAD72A2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214674A-898A-4B2C-47D3-F5B91B3AD57F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6C6249F1-FF23-576D-1820-20988B1DD6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2647D7F-F74A-8CDE-AAE9-1E46D1738356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B24FE9D3-B2CB-8E6F-5273-99F4CE3560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854E32A-4928-DDC1-B66E-2303BFBABDD7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EDB4AC53-DD15-F2E9-3D2C-99BAF4B270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64C18C-55A2-DBCD-334A-62E792587D34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4B8D41-6179-69F1-2CB7-14CAB9E3EF75}"/>
              </a:ext>
            </a:extLst>
          </p:cNvPr>
          <p:cNvSpPr/>
          <p:nvPr/>
        </p:nvSpPr>
        <p:spPr bwMode="auto">
          <a:xfrm>
            <a:off x="225023" y="1515790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ctr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We could start to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optimise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our storage arrays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2BA08E-0280-9899-2384-64B39ADAFBF9}"/>
              </a:ext>
            </a:extLst>
          </p:cNvPr>
          <p:cNvCxnSpPr>
            <a:cxnSpLocks/>
          </p:cNvCxnSpPr>
          <p:nvPr/>
        </p:nvCxnSpPr>
        <p:spPr bwMode="auto">
          <a:xfrm flipH="1">
            <a:off x="6914847" y="3057964"/>
            <a:ext cx="687929" cy="592264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C6E17BB-9E9B-1A69-86C7-602E02DDCE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9061" y="2355159"/>
            <a:ext cx="708583" cy="708583"/>
          </a:xfrm>
          <a:prstGeom prst="rect">
            <a:avLst/>
          </a:prstGeom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FBE3D487-1E1D-17F0-96ED-F9D22DF38149}"/>
              </a:ext>
            </a:extLst>
          </p:cNvPr>
          <p:cNvSpPr/>
          <p:nvPr/>
        </p:nvSpPr>
        <p:spPr bwMode="auto">
          <a:xfrm>
            <a:off x="8285673" y="3536440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9" name="Stored Data 8">
            <a:extLst>
              <a:ext uri="{FF2B5EF4-FFF2-40B4-BE49-F238E27FC236}">
                <a16:creationId xmlns:a16="http://schemas.microsoft.com/office/drawing/2014/main" id="{7F6259B3-C174-0D64-CC74-A3AF8B633349}"/>
              </a:ext>
            </a:extLst>
          </p:cNvPr>
          <p:cNvSpPr/>
          <p:nvPr/>
        </p:nvSpPr>
        <p:spPr bwMode="auto">
          <a:xfrm rot="16200000">
            <a:off x="8225028" y="3718124"/>
            <a:ext cx="1099877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BA10ED7A-01F7-E743-2186-DC6051DAAF47}"/>
              </a:ext>
            </a:extLst>
          </p:cNvPr>
          <p:cNvSpPr/>
          <p:nvPr/>
        </p:nvSpPr>
        <p:spPr bwMode="auto">
          <a:xfrm>
            <a:off x="7179083" y="3844790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2" name="Stored Data 11">
            <a:extLst>
              <a:ext uri="{FF2B5EF4-FFF2-40B4-BE49-F238E27FC236}">
                <a16:creationId xmlns:a16="http://schemas.microsoft.com/office/drawing/2014/main" id="{B5A9D360-CDA3-2F2F-92CB-4685ED0962D0}"/>
              </a:ext>
            </a:extLst>
          </p:cNvPr>
          <p:cNvSpPr/>
          <p:nvPr/>
        </p:nvSpPr>
        <p:spPr bwMode="auto">
          <a:xfrm rot="16200000">
            <a:off x="7338880" y="3796267"/>
            <a:ext cx="67281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0A20FABC-EC55-BB41-F2C6-50D9EB3AE137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id="{DB8AB346-071E-AEB8-A18D-EFF1F2458074}"/>
              </a:ext>
            </a:extLst>
          </p:cNvPr>
          <p:cNvSpPr/>
          <p:nvPr/>
        </p:nvSpPr>
        <p:spPr bwMode="auto">
          <a:xfrm rot="16200000">
            <a:off x="5590319" y="5326774"/>
            <a:ext cx="1711655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" name="Stored Data 15">
            <a:extLst>
              <a:ext uri="{FF2B5EF4-FFF2-40B4-BE49-F238E27FC236}">
                <a16:creationId xmlns:a16="http://schemas.microsoft.com/office/drawing/2014/main" id="{77E1D237-0C9A-93B3-C8CF-3CB07D8DFC5A}"/>
              </a:ext>
            </a:extLst>
          </p:cNvPr>
          <p:cNvSpPr/>
          <p:nvPr/>
        </p:nvSpPr>
        <p:spPr bwMode="auto">
          <a:xfrm rot="16200000">
            <a:off x="6012307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7" name="Stored Data 16">
            <a:extLst>
              <a:ext uri="{FF2B5EF4-FFF2-40B4-BE49-F238E27FC236}">
                <a16:creationId xmlns:a16="http://schemas.microsoft.com/office/drawing/2014/main" id="{20751D53-7A9F-D99D-B501-6897517BF839}"/>
              </a:ext>
            </a:extLst>
          </p:cNvPr>
          <p:cNvSpPr/>
          <p:nvPr/>
        </p:nvSpPr>
        <p:spPr bwMode="auto">
          <a:xfrm rot="16200000">
            <a:off x="6009642" y="4339199"/>
            <a:ext cx="868022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29A034-B14C-E5EA-58A0-119266A0E5C1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6437" y="3057966"/>
            <a:ext cx="1789685" cy="675793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ACF92216-8951-76AF-F141-4F6A325FB2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2407" y="2355161"/>
            <a:ext cx="708583" cy="7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78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AC60A-2349-88A4-9B49-AA67836F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1D3F9A7-8376-4329-DDDE-BA52B72F4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25481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E2DF5A-5068-3A1E-1549-04B1876F7685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3543AF-43E7-1D44-E482-51F6FA38CEF6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92EE4C-DA93-7AF6-BFFD-F489A13CF5BA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681D41-9A03-AECE-B469-1A378F9F6B66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859DB5-5FA6-EE29-EDEA-BE49B55C2830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97FE25-CB24-BE8D-BF8F-B58DE503C684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0663B4-EA3E-48C0-B122-4C5A928460D2}"/>
              </a:ext>
            </a:extLst>
          </p:cNvPr>
          <p:cNvSpPr txBox="1"/>
          <p:nvPr/>
        </p:nvSpPr>
        <p:spPr>
          <a:xfrm>
            <a:off x="8820993" y="5690565"/>
            <a:ext cx="969864" cy="41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Storage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03311E02-044B-2496-411A-0EC63C3EE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93A0EF68-D47D-09B7-D677-20C15227D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DD2BF5C6-39CB-B584-87CA-D2A83EB2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Can 40">
            <a:extLst>
              <a:ext uri="{FF2B5EF4-FFF2-40B4-BE49-F238E27FC236}">
                <a16:creationId xmlns:a16="http://schemas.microsoft.com/office/drawing/2014/main" id="{C297ADFA-A6B0-416D-59D8-9A4FA6FA071C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Stored Data 41">
            <a:extLst>
              <a:ext uri="{FF2B5EF4-FFF2-40B4-BE49-F238E27FC236}">
                <a16:creationId xmlns:a16="http://schemas.microsoft.com/office/drawing/2014/main" id="{5D29C5B5-7150-6853-4327-F102CDC360B2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Stored Data 42">
            <a:extLst>
              <a:ext uri="{FF2B5EF4-FFF2-40B4-BE49-F238E27FC236}">
                <a16:creationId xmlns:a16="http://schemas.microsoft.com/office/drawing/2014/main" id="{1E53FF8D-4DE1-BDBF-1892-EDEA51EB0930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4" name="Stored Data 43">
            <a:extLst>
              <a:ext uri="{FF2B5EF4-FFF2-40B4-BE49-F238E27FC236}">
                <a16:creationId xmlns:a16="http://schemas.microsoft.com/office/drawing/2014/main" id="{934E344B-AB91-0136-E4F3-DFF29B7F58CC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4893F50D-B672-4E0C-019E-143C5BE31C39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6" name="Stored Data 45">
            <a:extLst>
              <a:ext uri="{FF2B5EF4-FFF2-40B4-BE49-F238E27FC236}">
                <a16:creationId xmlns:a16="http://schemas.microsoft.com/office/drawing/2014/main" id="{97A7E075-EBAF-EF42-6ACF-61BEADB92A26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1DCD4F50-85C1-6199-38A2-E2C682C23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Can 47">
            <a:extLst>
              <a:ext uri="{FF2B5EF4-FFF2-40B4-BE49-F238E27FC236}">
                <a16:creationId xmlns:a16="http://schemas.microsoft.com/office/drawing/2014/main" id="{1900D540-35C1-0849-4991-3204D99B4B25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9" name="Stored Data 48">
            <a:extLst>
              <a:ext uri="{FF2B5EF4-FFF2-40B4-BE49-F238E27FC236}">
                <a16:creationId xmlns:a16="http://schemas.microsoft.com/office/drawing/2014/main" id="{5371A60E-30C5-62BA-8C95-233AA65A201B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1" name="Stored Data 60">
            <a:extLst>
              <a:ext uri="{FF2B5EF4-FFF2-40B4-BE49-F238E27FC236}">
                <a16:creationId xmlns:a16="http://schemas.microsoft.com/office/drawing/2014/main" id="{A6FD89C9-F924-82EA-B20B-290334ED0D98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Stored Data 62">
            <a:extLst>
              <a:ext uri="{FF2B5EF4-FFF2-40B4-BE49-F238E27FC236}">
                <a16:creationId xmlns:a16="http://schemas.microsoft.com/office/drawing/2014/main" id="{B87F2C38-2AFE-E5D8-143A-1FE55AF9E057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0" name="Stored Data 69">
            <a:extLst>
              <a:ext uri="{FF2B5EF4-FFF2-40B4-BE49-F238E27FC236}">
                <a16:creationId xmlns:a16="http://schemas.microsoft.com/office/drawing/2014/main" id="{9E59D00A-1CB9-9CFE-2CE0-91A4CDFB1FFF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9BB2F2C8-B731-DA4D-9504-C3DAF1DC8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69ED07D0-9619-F894-12D7-362A007F58CB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81B2E637-A31E-E90A-95E2-9FFF7FFABF98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233E75A7-2FF0-58BF-2893-D7CF4E25F5F0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BC07B44A-5FAE-7F03-220C-AB283E55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AEB9319-ED9C-12C0-6565-ABBBA591BACC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Graphic 91">
            <a:extLst>
              <a:ext uri="{FF2B5EF4-FFF2-40B4-BE49-F238E27FC236}">
                <a16:creationId xmlns:a16="http://schemas.microsoft.com/office/drawing/2014/main" id="{AE72B242-3521-A3E4-EC35-570669D7B1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58A0E4C-D95C-E4F9-2F40-403D94A3CE95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3EC5E76-4C72-4256-6E9A-9F5104610EBD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4F7B799-3BDB-50CF-6586-42A48E502CF3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2A1F5CC7-8A95-B62F-0DA9-87B5D0EF46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353B708-A4DC-B4D8-B2E5-E4219F92DA0B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21060117-2A93-255F-BE24-C8CF2F11A1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FED08F3-2337-A0D3-8B4D-CFB6627108EC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AFF3B055-2B17-21D2-AF2C-A441DE7754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3C16AB-5134-226E-507E-81904BD4C8D8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A61743-AF02-DAEE-3933-1A7C98C91AFD}"/>
              </a:ext>
            </a:extLst>
          </p:cNvPr>
          <p:cNvCxnSpPr>
            <a:cxnSpLocks/>
          </p:cNvCxnSpPr>
          <p:nvPr/>
        </p:nvCxnSpPr>
        <p:spPr bwMode="auto">
          <a:xfrm flipH="1">
            <a:off x="6914847" y="3057964"/>
            <a:ext cx="687929" cy="592264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24B3B37B-0941-7513-022F-7BAC6B98FB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9061" y="2355159"/>
            <a:ext cx="708583" cy="708583"/>
          </a:xfrm>
          <a:prstGeom prst="rect">
            <a:avLst/>
          </a:prstGeom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2748FD43-E6FE-94DF-3904-C5648B35E2B6}"/>
              </a:ext>
            </a:extLst>
          </p:cNvPr>
          <p:cNvSpPr/>
          <p:nvPr/>
        </p:nvSpPr>
        <p:spPr bwMode="auto">
          <a:xfrm>
            <a:off x="8285673" y="3877094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8E28E64E-ACB7-3ADA-D714-B9319C5DDD20}"/>
              </a:ext>
            </a:extLst>
          </p:cNvPr>
          <p:cNvSpPr/>
          <p:nvPr/>
        </p:nvSpPr>
        <p:spPr bwMode="auto">
          <a:xfrm>
            <a:off x="7179083" y="418544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74B6198E-4F0E-4AE7-91F4-480FE8F6F137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id="{D02D9EE3-80D1-C008-B4A9-A59D624748F0}"/>
              </a:ext>
            </a:extLst>
          </p:cNvPr>
          <p:cNvSpPr/>
          <p:nvPr/>
        </p:nvSpPr>
        <p:spPr bwMode="auto">
          <a:xfrm rot="16200000">
            <a:off x="5652355" y="5264738"/>
            <a:ext cx="1587583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" name="Stored Data 15">
            <a:extLst>
              <a:ext uri="{FF2B5EF4-FFF2-40B4-BE49-F238E27FC236}">
                <a16:creationId xmlns:a16="http://schemas.microsoft.com/office/drawing/2014/main" id="{4A9273A1-ED5E-FA55-18BE-BFDF91DDD6C3}"/>
              </a:ext>
            </a:extLst>
          </p:cNvPr>
          <p:cNvSpPr/>
          <p:nvPr/>
        </p:nvSpPr>
        <p:spPr bwMode="auto">
          <a:xfrm rot="16200000">
            <a:off x="6012307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7" name="Stored Data 16">
            <a:extLst>
              <a:ext uri="{FF2B5EF4-FFF2-40B4-BE49-F238E27FC236}">
                <a16:creationId xmlns:a16="http://schemas.microsoft.com/office/drawing/2014/main" id="{320FD34D-CFCB-8D8A-ABA0-F1F9616B9260}"/>
              </a:ext>
            </a:extLst>
          </p:cNvPr>
          <p:cNvSpPr/>
          <p:nvPr/>
        </p:nvSpPr>
        <p:spPr bwMode="auto">
          <a:xfrm rot="16200000">
            <a:off x="6046209" y="4302631"/>
            <a:ext cx="794886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CEECA8-A1EB-D6DD-100A-F46F817CFCE2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6437" y="3057966"/>
            <a:ext cx="1789685" cy="675793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CD35EF07-A1F5-E861-7983-1A86B0F820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2407" y="2355161"/>
            <a:ext cx="708583" cy="708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9006A7-796C-1C95-5EBA-1CCA418411B6}"/>
              </a:ext>
            </a:extLst>
          </p:cNvPr>
          <p:cNvSpPr/>
          <p:nvPr/>
        </p:nvSpPr>
        <p:spPr bwMode="auto">
          <a:xfrm>
            <a:off x="387136" y="2393434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Reducing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arrays, </a:t>
            </a:r>
          </a:p>
        </p:txBody>
      </p:sp>
    </p:spTree>
    <p:extLst>
      <p:ext uri="{BB962C8B-B14F-4D97-AF65-F5344CB8AC3E}">
        <p14:creationId xmlns:p14="http://schemas.microsoft.com/office/powerpoint/2010/main" val="3927364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867E5-49FE-E3FA-7C2F-DCD4ACA84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4A154F-3325-E0E3-B2CD-5CAB0F87D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32108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1C19EE-4362-DCAF-EF94-71C5D1A76C28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098147-AED4-5330-6462-4E56F05A3A3C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5A19E6-D337-F3FD-17BD-438883B80FB5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34B1A3-29B9-CE96-306B-8C0F2884798F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E42714-DC30-B38F-6408-61143517B50B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8D9BA67-8A7C-B3B5-8C84-D5E370E25FEE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A66642A9-2805-5C51-A088-F8C13F88B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DA8C4E66-79BC-47B3-62F7-0E6AB9E4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9D736DD2-24AC-A714-C1A2-94FE929FD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Can 40">
            <a:extLst>
              <a:ext uri="{FF2B5EF4-FFF2-40B4-BE49-F238E27FC236}">
                <a16:creationId xmlns:a16="http://schemas.microsoft.com/office/drawing/2014/main" id="{D7A7EB73-F368-191A-CFCA-6B736AB70F71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Stored Data 41">
            <a:extLst>
              <a:ext uri="{FF2B5EF4-FFF2-40B4-BE49-F238E27FC236}">
                <a16:creationId xmlns:a16="http://schemas.microsoft.com/office/drawing/2014/main" id="{5162668B-352E-1825-209C-913D29459EB1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Stored Data 42">
            <a:extLst>
              <a:ext uri="{FF2B5EF4-FFF2-40B4-BE49-F238E27FC236}">
                <a16:creationId xmlns:a16="http://schemas.microsoft.com/office/drawing/2014/main" id="{68070B59-98C7-D5AD-78F8-B2CC6AD0DADF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4" name="Stored Data 43">
            <a:extLst>
              <a:ext uri="{FF2B5EF4-FFF2-40B4-BE49-F238E27FC236}">
                <a16:creationId xmlns:a16="http://schemas.microsoft.com/office/drawing/2014/main" id="{339B9C4F-03FB-1F16-16D2-F22601212FCD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7AAD72DD-3E10-A306-F436-0DF4C001D70B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6" name="Stored Data 45">
            <a:extLst>
              <a:ext uri="{FF2B5EF4-FFF2-40B4-BE49-F238E27FC236}">
                <a16:creationId xmlns:a16="http://schemas.microsoft.com/office/drawing/2014/main" id="{6BB3E9AF-5A28-1C6F-8BDD-1CBA78F56357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5EA32404-8EEF-3167-1975-5F00528E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Can 47">
            <a:extLst>
              <a:ext uri="{FF2B5EF4-FFF2-40B4-BE49-F238E27FC236}">
                <a16:creationId xmlns:a16="http://schemas.microsoft.com/office/drawing/2014/main" id="{01162515-A8E8-61CF-7615-79F36D67762E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9" name="Stored Data 48">
            <a:extLst>
              <a:ext uri="{FF2B5EF4-FFF2-40B4-BE49-F238E27FC236}">
                <a16:creationId xmlns:a16="http://schemas.microsoft.com/office/drawing/2014/main" id="{DF76F010-288B-8E81-2D22-DC570E275DF7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1" name="Stored Data 60">
            <a:extLst>
              <a:ext uri="{FF2B5EF4-FFF2-40B4-BE49-F238E27FC236}">
                <a16:creationId xmlns:a16="http://schemas.microsoft.com/office/drawing/2014/main" id="{A2EE1F28-A4B2-2CEC-7CCF-CA4099E6EEBE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Stored Data 62">
            <a:extLst>
              <a:ext uri="{FF2B5EF4-FFF2-40B4-BE49-F238E27FC236}">
                <a16:creationId xmlns:a16="http://schemas.microsoft.com/office/drawing/2014/main" id="{7905458D-1CB9-45BD-B59F-3503837F70F2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0" name="Stored Data 69">
            <a:extLst>
              <a:ext uri="{FF2B5EF4-FFF2-40B4-BE49-F238E27FC236}">
                <a16:creationId xmlns:a16="http://schemas.microsoft.com/office/drawing/2014/main" id="{B5D935CC-EDF6-E5B3-1204-0AFA67AA2B40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335E51A4-8BE1-61AB-E00C-8FD3CB23E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D690518D-88CD-F85D-0892-8ED5BBF3BC87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C21F163C-9250-218E-76DE-4C47D34007DC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2712BB2A-9BFF-E547-B999-6023AAC701C0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27DFFC54-3C24-26E0-3B9F-3A6B4F7CE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7BD0AB9-0384-D126-0AEA-604EF5991AC4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Graphic 91">
            <a:extLst>
              <a:ext uri="{FF2B5EF4-FFF2-40B4-BE49-F238E27FC236}">
                <a16:creationId xmlns:a16="http://schemas.microsoft.com/office/drawing/2014/main" id="{21EDEC3F-97E5-64D0-E34F-DE6561D509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324251B-56AE-B6E0-32F8-46E7F77EE8E1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3E1C1C2-C9FA-30C3-F63D-7D8B164AC9F9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79C898D-7886-3607-85AF-81CAB4769617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CA84AC1B-6E24-AFA3-53BA-B5706C3F11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2D35758-4EF3-D3CB-0E1B-66CDBF07F2EF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6AB54326-002F-6DEF-8E87-1104F7F2E0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A80489F-B804-C203-AB8F-4633E3A7C6A4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DC7AEBD7-9259-39FC-4198-475565E3BC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226C06-F87C-C8C9-DF8F-0DB7852EE5B0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C23719-0856-7EE1-BE95-952013058D86}"/>
              </a:ext>
            </a:extLst>
          </p:cNvPr>
          <p:cNvSpPr/>
          <p:nvPr/>
        </p:nvSpPr>
        <p:spPr bwMode="auto">
          <a:xfrm>
            <a:off x="258191" y="1833500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Reducing arrays,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simplifying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56BB19-FCD5-3802-9A9A-232C6190059B}"/>
              </a:ext>
            </a:extLst>
          </p:cNvPr>
          <p:cNvCxnSpPr>
            <a:cxnSpLocks/>
          </p:cNvCxnSpPr>
          <p:nvPr/>
        </p:nvCxnSpPr>
        <p:spPr bwMode="auto">
          <a:xfrm flipH="1">
            <a:off x="6914847" y="3057964"/>
            <a:ext cx="687929" cy="592264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516A3E6E-004E-AC25-810B-B1C0A3D812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9061" y="2355159"/>
            <a:ext cx="708583" cy="708583"/>
          </a:xfrm>
          <a:prstGeom prst="rect">
            <a:avLst/>
          </a:prstGeom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CBECE199-32C0-B8D2-4474-951CF79B9EC8}"/>
              </a:ext>
            </a:extLst>
          </p:cNvPr>
          <p:cNvSpPr/>
          <p:nvPr/>
        </p:nvSpPr>
        <p:spPr bwMode="auto">
          <a:xfrm>
            <a:off x="8285673" y="4934919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D6ED9BCD-1F62-6A7A-B852-039E5ED6758C}"/>
              </a:ext>
            </a:extLst>
          </p:cNvPr>
          <p:cNvSpPr/>
          <p:nvPr/>
        </p:nvSpPr>
        <p:spPr bwMode="auto">
          <a:xfrm>
            <a:off x="7179083" y="5243269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8AD006AE-6377-3A90-3BED-4F4D9B027932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id="{2C7AE2AF-A04B-863F-2165-2CE3C60F7380}"/>
              </a:ext>
            </a:extLst>
          </p:cNvPr>
          <p:cNvSpPr/>
          <p:nvPr/>
        </p:nvSpPr>
        <p:spPr bwMode="auto">
          <a:xfrm rot="16200000">
            <a:off x="5652355" y="5264738"/>
            <a:ext cx="1587583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" name="Stored Data 15">
            <a:extLst>
              <a:ext uri="{FF2B5EF4-FFF2-40B4-BE49-F238E27FC236}">
                <a16:creationId xmlns:a16="http://schemas.microsoft.com/office/drawing/2014/main" id="{ECE4CE4B-ADA5-FB40-BFDD-B1D1FB2A7817}"/>
              </a:ext>
            </a:extLst>
          </p:cNvPr>
          <p:cNvSpPr/>
          <p:nvPr/>
        </p:nvSpPr>
        <p:spPr bwMode="auto">
          <a:xfrm rot="16200000">
            <a:off x="6012307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7" name="Stored Data 16">
            <a:extLst>
              <a:ext uri="{FF2B5EF4-FFF2-40B4-BE49-F238E27FC236}">
                <a16:creationId xmlns:a16="http://schemas.microsoft.com/office/drawing/2014/main" id="{829B9EFB-1A12-6651-2DD6-08FBF780B141}"/>
              </a:ext>
            </a:extLst>
          </p:cNvPr>
          <p:cNvSpPr/>
          <p:nvPr/>
        </p:nvSpPr>
        <p:spPr bwMode="auto">
          <a:xfrm rot="16200000">
            <a:off x="6046209" y="4302631"/>
            <a:ext cx="794886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D8B1CE-7998-BEFD-5C4D-CC89FF0FD6E4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6437" y="3057966"/>
            <a:ext cx="1789685" cy="675793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65B2EB5A-098C-8286-E873-30A194CD89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2407" y="2355161"/>
            <a:ext cx="708583" cy="7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9B292-9C57-1575-5089-BF46A6819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2DA6A9-815C-F114-96D6-4F41FC07D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10084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AA2DEF-1E08-BA69-C89D-077FF6C87FA1}"/>
              </a:ext>
            </a:extLst>
          </p:cNvPr>
          <p:cNvSpPr txBox="1"/>
          <p:nvPr/>
        </p:nvSpPr>
        <p:spPr>
          <a:xfrm>
            <a:off x="408810" y="3200737"/>
            <a:ext cx="5485818" cy="102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i="1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Soon, lots of different arrays, all different ages, performance, rates of capacity &amp; management systems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615CE-7BD6-0E2C-EF60-58E3F6859BA7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0" cy="442147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881B9A-C56A-382F-6E33-D562ADF76540}"/>
              </a:ext>
            </a:extLst>
          </p:cNvPr>
          <p:cNvCxnSpPr>
            <a:cxnSpLocks/>
          </p:cNvCxnSpPr>
          <p:nvPr/>
        </p:nvCxnSpPr>
        <p:spPr bwMode="auto">
          <a:xfrm>
            <a:off x="9888778" y="3066928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AFE34B-5D87-8BE4-8240-CEFE10C522BB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3AF8C0-8A55-867C-CD3C-42312E4F5BFB}"/>
              </a:ext>
            </a:extLst>
          </p:cNvPr>
          <p:cNvCxnSpPr>
            <a:cxnSpLocks/>
          </p:cNvCxnSpPr>
          <p:nvPr/>
        </p:nvCxnSpPr>
        <p:spPr bwMode="auto">
          <a:xfrm>
            <a:off x="12028245" y="3131406"/>
            <a:ext cx="0" cy="442800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2F488F7-4901-EEEB-2F49-5CD128767E1C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D186D8B3-91EC-5AD0-D24B-65525747A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854E9753-7326-04AE-0A3E-F471F748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B36A528D-53B0-CAB8-1E21-0874C0B7A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Can 40">
            <a:extLst>
              <a:ext uri="{FF2B5EF4-FFF2-40B4-BE49-F238E27FC236}">
                <a16:creationId xmlns:a16="http://schemas.microsoft.com/office/drawing/2014/main" id="{A498A831-8987-048A-48E0-1C88643B1FA9}"/>
              </a:ext>
            </a:extLst>
          </p:cNvPr>
          <p:cNvSpPr/>
          <p:nvPr/>
        </p:nvSpPr>
        <p:spPr bwMode="auto">
          <a:xfrm>
            <a:off x="10497285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2" name="Stored Data 41">
            <a:extLst>
              <a:ext uri="{FF2B5EF4-FFF2-40B4-BE49-F238E27FC236}">
                <a16:creationId xmlns:a16="http://schemas.microsoft.com/office/drawing/2014/main" id="{7C4BBB4A-0FC7-AC4C-6344-51CE93666F49}"/>
              </a:ext>
            </a:extLst>
          </p:cNvPr>
          <p:cNvSpPr/>
          <p:nvPr/>
        </p:nvSpPr>
        <p:spPr bwMode="auto">
          <a:xfrm rot="16200000">
            <a:off x="10720940" y="5785760"/>
            <a:ext cx="545537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3" name="Stored Data 42">
            <a:extLst>
              <a:ext uri="{FF2B5EF4-FFF2-40B4-BE49-F238E27FC236}">
                <a16:creationId xmlns:a16="http://schemas.microsoft.com/office/drawing/2014/main" id="{07A6DC79-03E9-74F4-E49B-CDD061809BC0}"/>
              </a:ext>
            </a:extLst>
          </p:cNvPr>
          <p:cNvSpPr/>
          <p:nvPr/>
        </p:nvSpPr>
        <p:spPr bwMode="auto">
          <a:xfrm rot="16200000">
            <a:off x="10559869" y="3672483"/>
            <a:ext cx="846254" cy="968808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4" name="Stored Data 43">
            <a:extLst>
              <a:ext uri="{FF2B5EF4-FFF2-40B4-BE49-F238E27FC236}">
                <a16:creationId xmlns:a16="http://schemas.microsoft.com/office/drawing/2014/main" id="{7BCFD90E-4579-BFEE-3DC1-831D2F254264}"/>
              </a:ext>
            </a:extLst>
          </p:cNvPr>
          <p:cNvSpPr/>
          <p:nvPr/>
        </p:nvSpPr>
        <p:spPr bwMode="auto">
          <a:xfrm rot="16200000">
            <a:off x="10568086" y="4328316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5" name="Stored Data 44">
            <a:extLst>
              <a:ext uri="{FF2B5EF4-FFF2-40B4-BE49-F238E27FC236}">
                <a16:creationId xmlns:a16="http://schemas.microsoft.com/office/drawing/2014/main" id="{3433EF54-DE69-5FD0-A41C-902041022DA0}"/>
              </a:ext>
            </a:extLst>
          </p:cNvPr>
          <p:cNvSpPr/>
          <p:nvPr/>
        </p:nvSpPr>
        <p:spPr bwMode="auto">
          <a:xfrm rot="16200000">
            <a:off x="10565590" y="4894073"/>
            <a:ext cx="846254" cy="947384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6" name="Stored Data 45">
            <a:extLst>
              <a:ext uri="{FF2B5EF4-FFF2-40B4-BE49-F238E27FC236}">
                <a16:creationId xmlns:a16="http://schemas.microsoft.com/office/drawing/2014/main" id="{9E36E5A6-9175-A0D7-9405-EBFD23F49963}"/>
              </a:ext>
            </a:extLst>
          </p:cNvPr>
          <p:cNvSpPr/>
          <p:nvPr/>
        </p:nvSpPr>
        <p:spPr bwMode="auto">
          <a:xfrm rot="16200000">
            <a:off x="10568085" y="5196338"/>
            <a:ext cx="846254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E146B35D-C82E-7F67-02CE-49F29CC7D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8" name="Can 47">
            <a:extLst>
              <a:ext uri="{FF2B5EF4-FFF2-40B4-BE49-F238E27FC236}">
                <a16:creationId xmlns:a16="http://schemas.microsoft.com/office/drawing/2014/main" id="{BD4FC66D-48FC-90D2-A3F8-F2049828CB3F}"/>
              </a:ext>
            </a:extLst>
          </p:cNvPr>
          <p:cNvSpPr/>
          <p:nvPr/>
        </p:nvSpPr>
        <p:spPr bwMode="auto">
          <a:xfrm>
            <a:off x="9723163" y="3650228"/>
            <a:ext cx="358483" cy="1091527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49" name="Stored Data 48">
            <a:extLst>
              <a:ext uri="{FF2B5EF4-FFF2-40B4-BE49-F238E27FC236}">
                <a16:creationId xmlns:a16="http://schemas.microsoft.com/office/drawing/2014/main" id="{16EC8BD3-69A1-771E-67B5-664EEC6AF0C1}"/>
              </a:ext>
            </a:extLst>
          </p:cNvPr>
          <p:cNvSpPr/>
          <p:nvPr/>
        </p:nvSpPr>
        <p:spPr bwMode="auto">
          <a:xfrm rot="16200000">
            <a:off x="9688131" y="3938745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1" name="Stored Data 60">
            <a:extLst>
              <a:ext uri="{FF2B5EF4-FFF2-40B4-BE49-F238E27FC236}">
                <a16:creationId xmlns:a16="http://schemas.microsoft.com/office/drawing/2014/main" id="{248E10EF-6256-6ABB-DFE9-6CA0A69BCEF5}"/>
              </a:ext>
            </a:extLst>
          </p:cNvPr>
          <p:cNvSpPr/>
          <p:nvPr/>
        </p:nvSpPr>
        <p:spPr bwMode="auto">
          <a:xfrm rot="16200000">
            <a:off x="9690114" y="4262100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3" name="Stored Data 62">
            <a:extLst>
              <a:ext uri="{FF2B5EF4-FFF2-40B4-BE49-F238E27FC236}">
                <a16:creationId xmlns:a16="http://schemas.microsoft.com/office/drawing/2014/main" id="{8CE5D754-76BA-B24A-219C-9DCCFE1C06B8}"/>
              </a:ext>
            </a:extLst>
          </p:cNvPr>
          <p:cNvSpPr/>
          <p:nvPr/>
        </p:nvSpPr>
        <p:spPr bwMode="auto">
          <a:xfrm rot="16200000">
            <a:off x="9693869" y="4381723"/>
            <a:ext cx="419252" cy="341955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0" name="Stored Data 69">
            <a:extLst>
              <a:ext uri="{FF2B5EF4-FFF2-40B4-BE49-F238E27FC236}">
                <a16:creationId xmlns:a16="http://schemas.microsoft.com/office/drawing/2014/main" id="{B40EDF2B-D3A1-4B1A-01E8-6FB8629CBC42}"/>
              </a:ext>
            </a:extLst>
          </p:cNvPr>
          <p:cNvSpPr/>
          <p:nvPr/>
        </p:nvSpPr>
        <p:spPr bwMode="auto">
          <a:xfrm rot="16200000">
            <a:off x="9737547" y="3694313"/>
            <a:ext cx="342749" cy="345453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01BD1433-8116-31C4-7FD4-D108FCCA7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4D0505B0-4350-FD69-EE1A-5757C50236D3}"/>
              </a:ext>
            </a:extLst>
          </p:cNvPr>
          <p:cNvSpPr/>
          <p:nvPr/>
        </p:nvSpPr>
        <p:spPr bwMode="auto">
          <a:xfrm>
            <a:off x="11643999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BD6C93AB-D782-7212-F5BF-7E5C11A1A977}"/>
              </a:ext>
            </a:extLst>
          </p:cNvPr>
          <p:cNvSpPr/>
          <p:nvPr/>
        </p:nvSpPr>
        <p:spPr bwMode="auto">
          <a:xfrm rot="16200000">
            <a:off x="12000435" y="4008893"/>
            <a:ext cx="265361" cy="96986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92B963F0-6DF6-4E40-7395-1C049E9AC376}"/>
              </a:ext>
            </a:extLst>
          </p:cNvPr>
          <p:cNvSpPr/>
          <p:nvPr/>
        </p:nvSpPr>
        <p:spPr bwMode="auto">
          <a:xfrm rot="16200000">
            <a:off x="11907256" y="3707129"/>
            <a:ext cx="465894" cy="982306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52F583D5-A160-8676-CBE7-57392EF5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DE964A7-DE93-ACB2-3CB9-4A59CA4F123C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Graphic 91">
            <a:extLst>
              <a:ext uri="{FF2B5EF4-FFF2-40B4-BE49-F238E27FC236}">
                <a16:creationId xmlns:a16="http://schemas.microsoft.com/office/drawing/2014/main" id="{56BC0C8E-4245-23D8-15DC-3ECEDB093B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DF2AB77-66EB-629B-3E68-1F9EF9F91752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247A7A2-C60B-578D-3FD0-550B87668011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AD4A3E8-2A37-37F1-8E50-712250B45321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14D3B1EC-4D53-A151-99C4-815E11FAB6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11A9506-0AF5-0291-12A0-8DBF9E605A5A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92DFE731-4109-C5E8-F663-6E7ED0AED4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386ABC7-6A5D-4333-C08B-1F79495858AB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B52246C3-FE67-ADD4-9F46-B085124756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866B5C-A6D1-6034-3EBA-63E0BCB7F1ED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9AB8E2-C398-FAB1-2952-E9E76D8B5FD2}"/>
              </a:ext>
            </a:extLst>
          </p:cNvPr>
          <p:cNvCxnSpPr>
            <a:cxnSpLocks/>
          </p:cNvCxnSpPr>
          <p:nvPr/>
        </p:nvCxnSpPr>
        <p:spPr bwMode="auto">
          <a:xfrm flipH="1">
            <a:off x="6914847" y="3057964"/>
            <a:ext cx="687929" cy="592264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CFE6731-EA20-0470-5259-331B5448E2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9061" y="2355159"/>
            <a:ext cx="708583" cy="708583"/>
          </a:xfrm>
          <a:prstGeom prst="rect">
            <a:avLst/>
          </a:prstGeom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DB3C27E9-C5BB-6C27-AD10-579634A9AF37}"/>
              </a:ext>
            </a:extLst>
          </p:cNvPr>
          <p:cNvSpPr/>
          <p:nvPr/>
        </p:nvSpPr>
        <p:spPr bwMode="auto">
          <a:xfrm>
            <a:off x="8285673" y="6207905"/>
            <a:ext cx="970115" cy="1167220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452AC4E6-E450-D425-6380-6300745F0581}"/>
              </a:ext>
            </a:extLst>
          </p:cNvPr>
          <p:cNvSpPr/>
          <p:nvPr/>
        </p:nvSpPr>
        <p:spPr bwMode="auto">
          <a:xfrm>
            <a:off x="7179083" y="6516255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01B9CF82-DBCD-EF0E-EDCB-ACC91251B3F5}"/>
              </a:ext>
            </a:extLst>
          </p:cNvPr>
          <p:cNvSpPr/>
          <p:nvPr/>
        </p:nvSpPr>
        <p:spPr bwMode="auto">
          <a:xfrm>
            <a:off x="5949723" y="3611951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id="{CA0C8D57-12EF-5B42-4DAD-511D2A39D1DD}"/>
              </a:ext>
            </a:extLst>
          </p:cNvPr>
          <p:cNvSpPr/>
          <p:nvPr/>
        </p:nvSpPr>
        <p:spPr bwMode="auto">
          <a:xfrm rot="16200000">
            <a:off x="5642069" y="5328811"/>
            <a:ext cx="1608155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" name="Stored Data 15">
            <a:extLst>
              <a:ext uri="{FF2B5EF4-FFF2-40B4-BE49-F238E27FC236}">
                <a16:creationId xmlns:a16="http://schemas.microsoft.com/office/drawing/2014/main" id="{1176D1BB-8469-BDDC-2A24-2F90BEAFAA61}"/>
              </a:ext>
            </a:extLst>
          </p:cNvPr>
          <p:cNvSpPr/>
          <p:nvPr/>
        </p:nvSpPr>
        <p:spPr bwMode="auto">
          <a:xfrm rot="16200000">
            <a:off x="6011654" y="3671829"/>
            <a:ext cx="846254" cy="97011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7" name="Stored Data 16">
            <a:extLst>
              <a:ext uri="{FF2B5EF4-FFF2-40B4-BE49-F238E27FC236}">
                <a16:creationId xmlns:a16="http://schemas.microsoft.com/office/drawing/2014/main" id="{D55BD546-6129-4074-7171-A82391709E4C}"/>
              </a:ext>
            </a:extLst>
          </p:cNvPr>
          <p:cNvSpPr/>
          <p:nvPr/>
        </p:nvSpPr>
        <p:spPr bwMode="auto">
          <a:xfrm rot="16200000">
            <a:off x="6009642" y="4339199"/>
            <a:ext cx="868022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FA8477-6D85-65EA-EF36-06F162066EB4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6437" y="3057966"/>
            <a:ext cx="1789685" cy="675793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C5CB4024-9B87-AA4F-1F3B-DE8D4BE54B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2407" y="2355161"/>
            <a:ext cx="708583" cy="708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D02BC8-8BA4-4A52-27DD-077D317B09F1}"/>
              </a:ext>
            </a:extLst>
          </p:cNvPr>
          <p:cNvSpPr/>
          <p:nvPr/>
        </p:nvSpPr>
        <p:spPr bwMode="auto">
          <a:xfrm>
            <a:off x="258191" y="1833500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chemeClr val="tx1"/>
                </a:solidFill>
                <a:latin typeface="IBM Plex Sans Light" panose="020B0403050203000203" pitchFamily="34" charset="0"/>
              </a:rPr>
              <a:t>Reducing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arrays, simplifying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and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saving cost</a:t>
            </a:r>
          </a:p>
        </p:txBody>
      </p:sp>
    </p:spTree>
    <p:extLst>
      <p:ext uri="{BB962C8B-B14F-4D97-AF65-F5344CB8AC3E}">
        <p14:creationId xmlns:p14="http://schemas.microsoft.com/office/powerpoint/2010/main" val="302621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F6EC4-8E06-B357-8BE0-77D2CEFEE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C02C5EFA-94C9-1011-5FE6-50D7B46B5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98738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CF43B53-4303-60EB-C70A-B86FD41748F2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D8990-BD5F-E061-019C-B313A4D37F45}"/>
              </a:ext>
            </a:extLst>
          </p:cNvPr>
          <p:cNvSpPr/>
          <p:nvPr/>
        </p:nvSpPr>
        <p:spPr bwMode="auto">
          <a:xfrm>
            <a:off x="258191" y="1941075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Imagine </a:t>
            </a: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transforming </a:t>
            </a:r>
            <a:r>
              <a:rPr lang="en-GB" sz="4249" dirty="0">
                <a:solidFill>
                  <a:srgbClr val="000000"/>
                </a:solidFill>
                <a:latin typeface="IBM Plex Sans Light" panose="020B0403050203000203" pitchFamily="34" charset="0"/>
              </a:rPr>
              <a:t>from single arrays into optimised Performance Tiers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3384F-9101-8B59-23F0-330EA482795B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600407" cy="737639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0679C3-B8C5-5DC3-1F16-E410EBB7178F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 flipH="1">
            <a:off x="9691491" y="3066928"/>
            <a:ext cx="197287" cy="765294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33EF2B-5969-E52D-1933-FE5184ADADE4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294868" cy="616645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734CED-3487-DBC0-175F-DBD8E6ED5765}"/>
              </a:ext>
            </a:extLst>
          </p:cNvPr>
          <p:cNvCxnSpPr>
            <a:cxnSpLocks/>
          </p:cNvCxnSpPr>
          <p:nvPr/>
        </p:nvCxnSpPr>
        <p:spPr bwMode="auto">
          <a:xfrm flipH="1">
            <a:off x="11614530" y="3131406"/>
            <a:ext cx="413715" cy="581472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D211EF9-F0CB-2B74-8A15-F52BDB6B1B74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277BA08A-408C-BECE-1AC0-B5E14E9B4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ACCF4EF7-4EAE-AFB7-C27D-33B462A7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05B6C285-201F-F1F1-3F40-5BEA03D8E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FE754AE3-128A-1381-AFB2-BA969518F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3CFFA95D-F312-64F9-5310-F7CA9D429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1D680EBD-A916-D1FA-A228-4CF7F771A9EC}"/>
              </a:ext>
            </a:extLst>
          </p:cNvPr>
          <p:cNvSpPr/>
          <p:nvPr/>
        </p:nvSpPr>
        <p:spPr bwMode="auto">
          <a:xfrm>
            <a:off x="10998536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EDEFCDF6-BF72-1AF0-4AF6-F2771A340821}"/>
              </a:ext>
            </a:extLst>
          </p:cNvPr>
          <p:cNvSpPr/>
          <p:nvPr/>
        </p:nvSpPr>
        <p:spPr bwMode="auto">
          <a:xfrm rot="16200000">
            <a:off x="11252920" y="3908306"/>
            <a:ext cx="468000" cy="968400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9B956772-73E9-696A-D1F2-AA6BB954A6D5}"/>
              </a:ext>
            </a:extLst>
          </p:cNvPr>
          <p:cNvSpPr/>
          <p:nvPr/>
        </p:nvSpPr>
        <p:spPr bwMode="auto">
          <a:xfrm rot="16200000">
            <a:off x="11307787" y="3666765"/>
            <a:ext cx="360000" cy="968400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076017BC-0B94-61B8-8A91-6073A9C12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6251151-1DBE-255F-05B0-7F77DC77E769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Graphic 91">
            <a:extLst>
              <a:ext uri="{FF2B5EF4-FFF2-40B4-BE49-F238E27FC236}">
                <a16:creationId xmlns:a16="http://schemas.microsoft.com/office/drawing/2014/main" id="{1B8DBB34-557C-864B-2AC7-9E4CAB9C4A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A18D73E-F135-E7DE-97C2-8BC586850B0B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CD2AAAB-05A3-3B17-401E-00388551C831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75931E4-80C5-E6E1-34B1-901D755B340C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E8078328-667A-5C65-449C-56748E5584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CCBBF2D-4469-318A-49BB-E5F6C64B6FC8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DAC311FE-D03E-F257-32BA-76A58F8C40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6466474-F7DB-4CB0-15DB-CDB8C2E28501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A03007B4-B38D-54ED-4B60-37B8616096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052904-76BD-9763-194A-051D7F6418C5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 flipH="1">
            <a:off x="7474685" y="3057964"/>
            <a:ext cx="128091" cy="71534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1EDA6F4-00E8-956F-4151-D0106343D6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9061" y="2355159"/>
            <a:ext cx="708583" cy="708583"/>
          </a:xfrm>
          <a:prstGeom prst="rect">
            <a:avLst/>
          </a:prstGeom>
        </p:spPr>
      </p:pic>
      <p:sp>
        <p:nvSpPr>
          <p:cNvPr id="14" name="Can 13">
            <a:extLst>
              <a:ext uri="{FF2B5EF4-FFF2-40B4-BE49-F238E27FC236}">
                <a16:creationId xmlns:a16="http://schemas.microsoft.com/office/drawing/2014/main" id="{24ED1E17-8D56-9ACD-AAD4-C120635A6C17}"/>
              </a:ext>
            </a:extLst>
          </p:cNvPr>
          <p:cNvSpPr/>
          <p:nvPr/>
        </p:nvSpPr>
        <p:spPr bwMode="auto">
          <a:xfrm>
            <a:off x="6989627" y="3773312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id="{5837C61C-4CFF-6F3E-CEAE-A24250C920D6}"/>
              </a:ext>
            </a:extLst>
          </p:cNvPr>
          <p:cNvSpPr/>
          <p:nvPr/>
        </p:nvSpPr>
        <p:spPr bwMode="auto">
          <a:xfrm rot="16200000">
            <a:off x="6585303" y="5429361"/>
            <a:ext cx="1801494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" name="Stored Data 15">
            <a:extLst>
              <a:ext uri="{FF2B5EF4-FFF2-40B4-BE49-F238E27FC236}">
                <a16:creationId xmlns:a16="http://schemas.microsoft.com/office/drawing/2014/main" id="{A6D3F76D-1FC5-4637-E5FA-19E592E61097}"/>
              </a:ext>
            </a:extLst>
          </p:cNvPr>
          <p:cNvSpPr/>
          <p:nvPr/>
        </p:nvSpPr>
        <p:spPr bwMode="auto">
          <a:xfrm rot="16200000">
            <a:off x="7050757" y="3830574"/>
            <a:ext cx="867600" cy="954000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7" name="Stored Data 16">
            <a:extLst>
              <a:ext uri="{FF2B5EF4-FFF2-40B4-BE49-F238E27FC236}">
                <a16:creationId xmlns:a16="http://schemas.microsoft.com/office/drawing/2014/main" id="{04A5F561-104A-FF02-115A-497234968089}"/>
              </a:ext>
            </a:extLst>
          </p:cNvPr>
          <p:cNvSpPr/>
          <p:nvPr/>
        </p:nvSpPr>
        <p:spPr bwMode="auto">
          <a:xfrm rot="16200000">
            <a:off x="7049546" y="4500560"/>
            <a:ext cx="868022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A0117A-C847-EB04-78B2-FBE54588536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39406" y="3057966"/>
            <a:ext cx="646716" cy="736291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FF8BB963-8429-C3D9-CD86-5DF8C46C2E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2407" y="2355161"/>
            <a:ext cx="708583" cy="708583"/>
          </a:xfrm>
          <a:prstGeom prst="rect">
            <a:avLst/>
          </a:prstGeom>
        </p:spPr>
      </p:pic>
      <p:sp>
        <p:nvSpPr>
          <p:cNvPr id="21" name="Can 20">
            <a:extLst>
              <a:ext uri="{FF2B5EF4-FFF2-40B4-BE49-F238E27FC236}">
                <a16:creationId xmlns:a16="http://schemas.microsoft.com/office/drawing/2014/main" id="{8782BD96-E690-2B6C-0EF3-B0EF13725CE7}"/>
              </a:ext>
            </a:extLst>
          </p:cNvPr>
          <p:cNvSpPr/>
          <p:nvPr/>
        </p:nvSpPr>
        <p:spPr bwMode="auto">
          <a:xfrm>
            <a:off x="9232491" y="3832222"/>
            <a:ext cx="917999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22" name="Stored Data 21">
            <a:extLst>
              <a:ext uri="{FF2B5EF4-FFF2-40B4-BE49-F238E27FC236}">
                <a16:creationId xmlns:a16="http://schemas.microsoft.com/office/drawing/2014/main" id="{992279B2-76DB-859B-EEFD-1988EF49A4D8}"/>
              </a:ext>
            </a:extLst>
          </p:cNvPr>
          <p:cNvSpPr/>
          <p:nvPr/>
        </p:nvSpPr>
        <p:spPr bwMode="auto">
          <a:xfrm rot="16200000">
            <a:off x="9278259" y="4125890"/>
            <a:ext cx="834831" cy="917999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23" name="Stored Data 22">
            <a:extLst>
              <a:ext uri="{FF2B5EF4-FFF2-40B4-BE49-F238E27FC236}">
                <a16:creationId xmlns:a16="http://schemas.microsoft.com/office/drawing/2014/main" id="{87CED795-A6B8-CEE4-D7C4-7DC31770DBE5}"/>
              </a:ext>
            </a:extLst>
          </p:cNvPr>
          <p:cNvSpPr/>
          <p:nvPr/>
        </p:nvSpPr>
        <p:spPr bwMode="auto">
          <a:xfrm rot="16200000">
            <a:off x="9415140" y="3802335"/>
            <a:ext cx="562803" cy="917999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1FC92A-8173-15B1-6399-87C3D989E28D}"/>
              </a:ext>
            </a:extLst>
          </p:cNvPr>
          <p:cNvSpPr txBox="1"/>
          <p:nvPr/>
        </p:nvSpPr>
        <p:spPr>
          <a:xfrm>
            <a:off x="8050392" y="6373630"/>
            <a:ext cx="2187041" cy="230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algn="l" defTabSz="2438400">
              <a:spcBef>
                <a:spcPts val="2900"/>
              </a:spcBef>
              <a:buSzPct val="100000"/>
            </a:pPr>
            <a:r>
              <a:rPr lang="en-GB" kern="0" dirty="0">
                <a:solidFill>
                  <a:srgbClr val="000000"/>
                </a:solidFill>
                <a:ea typeface="+mj-ea"/>
                <a:cs typeface="+mj-cs"/>
                <a:sym typeface="IBM Plex Sans Light"/>
              </a:rPr>
              <a:t>Tier 3 Performance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0584C9-782D-0D01-B2CF-A69788ED8A9B}"/>
              </a:ext>
            </a:extLst>
          </p:cNvPr>
          <p:cNvSpPr txBox="1"/>
          <p:nvPr/>
        </p:nvSpPr>
        <p:spPr>
          <a:xfrm>
            <a:off x="8903658" y="5092798"/>
            <a:ext cx="1552520" cy="46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2438400">
              <a:spcBef>
                <a:spcPts val="2900"/>
              </a:spcBef>
              <a:buSzPct val="100000"/>
            </a:pPr>
            <a:r>
              <a:rPr lang="en-GB" kern="0" dirty="0">
                <a:solidFill>
                  <a:srgbClr val="000000"/>
                </a:solidFill>
                <a:ea typeface="+mj-ea"/>
                <a:cs typeface="+mj-cs"/>
                <a:sym typeface="IBM Plex Sans Light"/>
              </a:rPr>
              <a:t>Tier 2 Performance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E2CBF3-9D4D-F92B-6E8E-169D2264652E}"/>
              </a:ext>
            </a:extLst>
          </p:cNvPr>
          <p:cNvSpPr txBox="1"/>
          <p:nvPr/>
        </p:nvSpPr>
        <p:spPr>
          <a:xfrm>
            <a:off x="10651536" y="4741374"/>
            <a:ext cx="1552520" cy="46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2438400">
              <a:spcBef>
                <a:spcPts val="2900"/>
              </a:spcBef>
              <a:buSzPct val="100000"/>
            </a:pPr>
            <a:r>
              <a:rPr lang="en-GB" kern="0" dirty="0">
                <a:solidFill>
                  <a:srgbClr val="000000"/>
                </a:solidFill>
                <a:ea typeface="+mj-ea"/>
                <a:cs typeface="+mj-cs"/>
                <a:sym typeface="IBM Plex Sans Light"/>
              </a:rPr>
              <a:t>Tier 1 Performance</a:t>
            </a:r>
          </a:p>
        </p:txBody>
      </p:sp>
    </p:spTree>
    <p:extLst>
      <p:ext uri="{BB962C8B-B14F-4D97-AF65-F5344CB8AC3E}">
        <p14:creationId xmlns:p14="http://schemas.microsoft.com/office/powerpoint/2010/main" val="4252031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A054-F588-31B7-53D1-5817E4719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073944B-269B-4216-010C-F2A7A4B47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56973"/>
              </p:ext>
            </p:extLst>
          </p:nvPr>
        </p:nvGraphicFramePr>
        <p:xfrm>
          <a:off x="5990106" y="-53787"/>
          <a:ext cx="6367780" cy="706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556">
                  <a:extLst>
                    <a:ext uri="{9D8B030D-6E8A-4147-A177-3AD203B41FA5}">
                      <a16:colId xmlns:a16="http://schemas.microsoft.com/office/drawing/2014/main" val="1408976019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5013934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42400215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1830994376"/>
                    </a:ext>
                  </a:extLst>
                </a:gridCol>
                <a:gridCol w="1273556">
                  <a:extLst>
                    <a:ext uri="{9D8B030D-6E8A-4147-A177-3AD203B41FA5}">
                      <a16:colId xmlns:a16="http://schemas.microsoft.com/office/drawing/2014/main" val="3204981727"/>
                    </a:ext>
                  </a:extLst>
                </a:gridCol>
              </a:tblGrid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88572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25518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13072"/>
                  </a:ext>
                </a:extLst>
              </a:tr>
              <a:tr h="17660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FF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62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ABABFE9-FB36-8566-234C-7320868D94F8}"/>
              </a:ext>
            </a:extLst>
          </p:cNvPr>
          <p:cNvSpPr/>
          <p:nvPr/>
        </p:nvSpPr>
        <p:spPr bwMode="auto">
          <a:xfrm>
            <a:off x="-17585" y="893"/>
            <a:ext cx="6096000" cy="6857107"/>
          </a:xfrm>
          <a:prstGeom prst="rect">
            <a:avLst/>
          </a:prstGeom>
          <a:solidFill>
            <a:srgbClr val="EDF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4" tIns="121904" rIns="121904" bIns="121904" numCol="1" rtlCol="0" anchor="t" anchorCtr="0" compatLnSpc="1">
            <a:prstTxWarp prst="textNoShape">
              <a:avLst/>
            </a:prstTxWarp>
          </a:bodyPr>
          <a:lstStyle/>
          <a:p>
            <a:pPr defTabSz="121897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49" b="1" kern="0" dirty="0">
              <a:solidFill>
                <a:srgbClr val="002060"/>
              </a:solidFill>
              <a:latin typeface="IBM Plex Sans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3CEBE-0C25-ADBA-6015-9A18D7A584E7}"/>
              </a:ext>
            </a:extLst>
          </p:cNvPr>
          <p:cNvSpPr/>
          <p:nvPr/>
        </p:nvSpPr>
        <p:spPr bwMode="auto">
          <a:xfrm>
            <a:off x="329211" y="354894"/>
            <a:ext cx="5560092" cy="2814737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49" dirty="0">
                <a:solidFill>
                  <a:srgbClr val="0E5FFA"/>
                </a:solidFill>
                <a:latin typeface="IBM Plex Sans Light" panose="020B0403050203000203" pitchFamily="34" charset="0"/>
              </a:rPr>
              <a:t>Imagine:</a:t>
            </a:r>
          </a:p>
          <a:p>
            <a:pPr marL="571500" indent="-571500" defTabSz="457109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Fewer arrays</a:t>
            </a:r>
          </a:p>
          <a:p>
            <a:pPr marL="571500" indent="-571500" defTabSz="457109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Less maintenance</a:t>
            </a:r>
          </a:p>
          <a:p>
            <a:pPr marL="571500" indent="-571500" defTabSz="457109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Less management</a:t>
            </a:r>
          </a:p>
          <a:p>
            <a:pPr marL="571500" indent="-571500" defTabSz="457109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Less power, cooling &amp; space</a:t>
            </a:r>
          </a:p>
          <a:p>
            <a:pPr marL="571500" indent="-571500" defTabSz="457109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100% up time</a:t>
            </a:r>
          </a:p>
          <a:p>
            <a:pPr marL="571500" indent="-571500" defTabSz="457109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And where disruptive maintenance becomes a thing of the past!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6C8AEB-BB10-93F8-73C9-6B70B7B543C6}"/>
              </a:ext>
            </a:extLst>
          </p:cNvPr>
          <p:cNvCxnSpPr>
            <a:cxnSpLocks/>
          </p:cNvCxnSpPr>
          <p:nvPr/>
        </p:nvCxnSpPr>
        <p:spPr bwMode="auto">
          <a:xfrm>
            <a:off x="6406962" y="3035673"/>
            <a:ext cx="600407" cy="737639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0E9647-2E2A-A69B-907B-C9D72118B090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 flipH="1">
            <a:off x="9691491" y="3066928"/>
            <a:ext cx="197287" cy="765294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2019EB-B6E6-9237-7561-BF8D3359EF8E}"/>
              </a:ext>
            </a:extLst>
          </p:cNvPr>
          <p:cNvCxnSpPr>
            <a:cxnSpLocks/>
          </p:cNvCxnSpPr>
          <p:nvPr/>
        </p:nvCxnSpPr>
        <p:spPr bwMode="auto">
          <a:xfrm>
            <a:off x="10973163" y="3096233"/>
            <a:ext cx="294868" cy="616645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5B9EC5-25CB-3BF7-E77A-9CDE786AEAD2}"/>
              </a:ext>
            </a:extLst>
          </p:cNvPr>
          <p:cNvCxnSpPr>
            <a:cxnSpLocks/>
          </p:cNvCxnSpPr>
          <p:nvPr/>
        </p:nvCxnSpPr>
        <p:spPr bwMode="auto">
          <a:xfrm flipH="1">
            <a:off x="11614530" y="3131406"/>
            <a:ext cx="413715" cy="581472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8E0F9D9-EE9C-E2EE-FA69-97C411BDE281}"/>
              </a:ext>
            </a:extLst>
          </p:cNvPr>
          <p:cNvSpPr txBox="1"/>
          <p:nvPr/>
        </p:nvSpPr>
        <p:spPr>
          <a:xfrm>
            <a:off x="8762653" y="74768"/>
            <a:ext cx="969864" cy="55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defTabSz="1218956">
              <a:spcBef>
                <a:spcPts val="1450"/>
              </a:spcBef>
              <a:buSzPct val="100000"/>
            </a:pPr>
            <a:r>
              <a:rPr lang="en-GB" sz="22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Servers</a:t>
            </a:r>
          </a:p>
        </p:txBody>
      </p:sp>
      <p:pic>
        <p:nvPicPr>
          <p:cNvPr id="29" name="Graphic 12" descr="Graphic 12">
            <a:extLst>
              <a:ext uri="{FF2B5EF4-FFF2-40B4-BE49-F238E27FC236}">
                <a16:creationId xmlns:a16="http://schemas.microsoft.com/office/drawing/2014/main" id="{15532BA2-68EC-D823-F811-547E5579A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3" name="Graphic 12" descr="Graphic 12">
            <a:extLst>
              <a:ext uri="{FF2B5EF4-FFF2-40B4-BE49-F238E27FC236}">
                <a16:creationId xmlns:a16="http://schemas.microsoft.com/office/drawing/2014/main" id="{08AE688F-BBC1-795C-719D-C79AC2AE5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186" y="484370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0" name="Graphic 12" descr="Graphic 12">
            <a:extLst>
              <a:ext uri="{FF2B5EF4-FFF2-40B4-BE49-F238E27FC236}">
                <a16:creationId xmlns:a16="http://schemas.microsoft.com/office/drawing/2014/main" id="{3C19FBA0-FCDA-0278-47BB-38F78D997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79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7" name="Graphic 12" descr="Graphic 12">
            <a:extLst>
              <a:ext uri="{FF2B5EF4-FFF2-40B4-BE49-F238E27FC236}">
                <a16:creationId xmlns:a16="http://schemas.microsoft.com/office/drawing/2014/main" id="{E8C5628C-0134-CDE2-A232-FD6F5429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460128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2" name="Graphic 12" descr="Graphic 12">
            <a:extLst>
              <a:ext uri="{FF2B5EF4-FFF2-40B4-BE49-F238E27FC236}">
                <a16:creationId xmlns:a16="http://schemas.microsoft.com/office/drawing/2014/main" id="{A0F7BE37-4705-4BE1-A52C-858DC27C4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02" y="46283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6" name="Can 75">
            <a:extLst>
              <a:ext uri="{FF2B5EF4-FFF2-40B4-BE49-F238E27FC236}">
                <a16:creationId xmlns:a16="http://schemas.microsoft.com/office/drawing/2014/main" id="{5CA2981F-B494-AD6E-519D-3C9C513CE323}"/>
              </a:ext>
            </a:extLst>
          </p:cNvPr>
          <p:cNvSpPr/>
          <p:nvPr/>
        </p:nvSpPr>
        <p:spPr bwMode="auto">
          <a:xfrm>
            <a:off x="10998536" y="3823254"/>
            <a:ext cx="982307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78" name="Stored Data 77">
            <a:extLst>
              <a:ext uri="{FF2B5EF4-FFF2-40B4-BE49-F238E27FC236}">
                <a16:creationId xmlns:a16="http://schemas.microsoft.com/office/drawing/2014/main" id="{0B812EC9-B802-7AB8-EC15-2EC243465C8F}"/>
              </a:ext>
            </a:extLst>
          </p:cNvPr>
          <p:cNvSpPr/>
          <p:nvPr/>
        </p:nvSpPr>
        <p:spPr bwMode="auto">
          <a:xfrm rot="16200000">
            <a:off x="11252920" y="3908306"/>
            <a:ext cx="468000" cy="968400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83" name="Stored Data 82">
            <a:extLst>
              <a:ext uri="{FF2B5EF4-FFF2-40B4-BE49-F238E27FC236}">
                <a16:creationId xmlns:a16="http://schemas.microsoft.com/office/drawing/2014/main" id="{B60C3973-05F5-7312-2763-D7FF3DDDA0E7}"/>
              </a:ext>
            </a:extLst>
          </p:cNvPr>
          <p:cNvSpPr/>
          <p:nvPr/>
        </p:nvSpPr>
        <p:spPr bwMode="auto">
          <a:xfrm rot="16200000">
            <a:off x="11307787" y="3666765"/>
            <a:ext cx="360000" cy="968400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pic>
        <p:nvPicPr>
          <p:cNvPr id="84" name="Graphic 12" descr="Graphic 12">
            <a:extLst>
              <a:ext uri="{FF2B5EF4-FFF2-40B4-BE49-F238E27FC236}">
                <a16:creationId xmlns:a16="http://schemas.microsoft.com/office/drawing/2014/main" id="{47D24E8B-FE4C-0F17-6C00-E6E3D162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17" y="467054"/>
            <a:ext cx="1167220" cy="11672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DC86A27-0DB9-3756-B745-831EC7CB83EC}"/>
              </a:ext>
            </a:extLst>
          </p:cNvPr>
          <p:cNvCxnSpPr>
            <a:cxnSpLocks/>
          </p:cNvCxnSpPr>
          <p:nvPr/>
        </p:nvCxnSpPr>
        <p:spPr bwMode="auto">
          <a:xfrm>
            <a:off x="6412827" y="1681737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Graphic 91">
            <a:extLst>
              <a:ext uri="{FF2B5EF4-FFF2-40B4-BE49-F238E27FC236}">
                <a16:creationId xmlns:a16="http://schemas.microsoft.com/office/drawing/2014/main" id="{D1A723DF-3B39-B3F1-3A59-3615E756C6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247" y="2327090"/>
            <a:ext cx="708583" cy="708583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663A537-FF0D-E1A7-3F0F-54F57B53A813}"/>
              </a:ext>
            </a:extLst>
          </p:cNvPr>
          <p:cNvCxnSpPr>
            <a:cxnSpLocks/>
          </p:cNvCxnSpPr>
          <p:nvPr/>
        </p:nvCxnSpPr>
        <p:spPr bwMode="auto">
          <a:xfrm>
            <a:off x="7550025" y="1712912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EFA5B43-6537-E334-CDA2-EA37BCE9CC77}"/>
              </a:ext>
            </a:extLst>
          </p:cNvPr>
          <p:cNvCxnSpPr>
            <a:cxnSpLocks/>
          </p:cNvCxnSpPr>
          <p:nvPr/>
        </p:nvCxnSpPr>
        <p:spPr bwMode="auto">
          <a:xfrm>
            <a:off x="8722335" y="170705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269B76E-9702-B936-15DA-AEE36C574D8D}"/>
              </a:ext>
            </a:extLst>
          </p:cNvPr>
          <p:cNvCxnSpPr>
            <a:cxnSpLocks/>
          </p:cNvCxnSpPr>
          <p:nvPr/>
        </p:nvCxnSpPr>
        <p:spPr bwMode="auto">
          <a:xfrm>
            <a:off x="9894643" y="171877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Graphic 97">
            <a:extLst>
              <a:ext uri="{FF2B5EF4-FFF2-40B4-BE49-F238E27FC236}">
                <a16:creationId xmlns:a16="http://schemas.microsoft.com/office/drawing/2014/main" id="{9CA3DADB-5200-F9C4-E6E4-6F4E672525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063" y="2364123"/>
            <a:ext cx="708583" cy="70858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6E9982B-3ACA-636B-5EC4-7C49B0642096}"/>
              </a:ext>
            </a:extLst>
          </p:cNvPr>
          <p:cNvCxnSpPr>
            <a:cxnSpLocks/>
          </p:cNvCxnSpPr>
          <p:nvPr/>
        </p:nvCxnSpPr>
        <p:spPr bwMode="auto">
          <a:xfrm>
            <a:off x="10979028" y="1730490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Graphic 99">
            <a:extLst>
              <a:ext uri="{FF2B5EF4-FFF2-40B4-BE49-F238E27FC236}">
                <a16:creationId xmlns:a16="http://schemas.microsoft.com/office/drawing/2014/main" id="{532C2F37-336B-0609-D689-51C9460BED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448" y="2375843"/>
            <a:ext cx="708583" cy="708583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4773234-8BAD-4994-DDF8-D14D2992DBAF}"/>
              </a:ext>
            </a:extLst>
          </p:cNvPr>
          <p:cNvCxnSpPr>
            <a:cxnSpLocks/>
          </p:cNvCxnSpPr>
          <p:nvPr/>
        </p:nvCxnSpPr>
        <p:spPr bwMode="auto">
          <a:xfrm>
            <a:off x="12034110" y="1748081"/>
            <a:ext cx="0" cy="67652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1A2B0981-68C5-63AC-BBFC-1729BC3E39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530" y="2393434"/>
            <a:ext cx="708583" cy="70858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DED84B-F636-F5D0-C524-86D56F49187A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 flipH="1">
            <a:off x="7474685" y="3057964"/>
            <a:ext cx="128091" cy="715348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037088D-FFA7-03AE-7E07-4592018C0D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9061" y="2355159"/>
            <a:ext cx="708583" cy="708583"/>
          </a:xfrm>
          <a:prstGeom prst="rect">
            <a:avLst/>
          </a:prstGeom>
        </p:spPr>
      </p:pic>
      <p:sp>
        <p:nvSpPr>
          <p:cNvPr id="14" name="Can 13">
            <a:extLst>
              <a:ext uri="{FF2B5EF4-FFF2-40B4-BE49-F238E27FC236}">
                <a16:creationId xmlns:a16="http://schemas.microsoft.com/office/drawing/2014/main" id="{43915C23-3EBE-0262-B6A3-B7A8CB775C48}"/>
              </a:ext>
            </a:extLst>
          </p:cNvPr>
          <p:cNvSpPr/>
          <p:nvPr/>
        </p:nvSpPr>
        <p:spPr bwMode="auto">
          <a:xfrm>
            <a:off x="6989627" y="3773312"/>
            <a:ext cx="970115" cy="2940843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id="{9ECFF350-CFD1-1DE7-83F5-24767EF076FE}"/>
              </a:ext>
            </a:extLst>
          </p:cNvPr>
          <p:cNvSpPr/>
          <p:nvPr/>
        </p:nvSpPr>
        <p:spPr bwMode="auto">
          <a:xfrm rot="16200000">
            <a:off x="6585303" y="5429361"/>
            <a:ext cx="1801494" cy="947384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" name="Stored Data 15">
            <a:extLst>
              <a:ext uri="{FF2B5EF4-FFF2-40B4-BE49-F238E27FC236}">
                <a16:creationId xmlns:a16="http://schemas.microsoft.com/office/drawing/2014/main" id="{C9FD2A92-CB67-B25D-8D35-6624AB380DC5}"/>
              </a:ext>
            </a:extLst>
          </p:cNvPr>
          <p:cNvSpPr/>
          <p:nvPr/>
        </p:nvSpPr>
        <p:spPr bwMode="auto">
          <a:xfrm rot="16200000">
            <a:off x="7050757" y="3830574"/>
            <a:ext cx="867600" cy="954000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7" name="Stored Data 16">
            <a:extLst>
              <a:ext uri="{FF2B5EF4-FFF2-40B4-BE49-F238E27FC236}">
                <a16:creationId xmlns:a16="http://schemas.microsoft.com/office/drawing/2014/main" id="{0D2F7FA4-089C-EF4A-8A74-37D878609F4C}"/>
              </a:ext>
            </a:extLst>
          </p:cNvPr>
          <p:cNvSpPr/>
          <p:nvPr/>
        </p:nvSpPr>
        <p:spPr bwMode="auto">
          <a:xfrm rot="16200000">
            <a:off x="7049546" y="4500560"/>
            <a:ext cx="868022" cy="952375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81E3B8-E703-5E29-C8C4-38B5CF0E078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39406" y="3057966"/>
            <a:ext cx="646716" cy="736291"/>
          </a:xfrm>
          <a:prstGeom prst="straightConnector1">
            <a:avLst/>
          </a:prstGeom>
          <a:ln w="38100">
            <a:solidFill>
              <a:srgbClr val="7F7F7F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9F77E964-4358-3D96-1F97-0A8CA9625F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2407" y="2355161"/>
            <a:ext cx="708583" cy="708583"/>
          </a:xfrm>
          <a:prstGeom prst="rect">
            <a:avLst/>
          </a:prstGeom>
        </p:spPr>
      </p:pic>
      <p:sp>
        <p:nvSpPr>
          <p:cNvPr id="21" name="Can 20">
            <a:extLst>
              <a:ext uri="{FF2B5EF4-FFF2-40B4-BE49-F238E27FC236}">
                <a16:creationId xmlns:a16="http://schemas.microsoft.com/office/drawing/2014/main" id="{8A35F65F-4728-3828-B581-1E2BD5113F36}"/>
              </a:ext>
            </a:extLst>
          </p:cNvPr>
          <p:cNvSpPr/>
          <p:nvPr/>
        </p:nvSpPr>
        <p:spPr bwMode="auto">
          <a:xfrm>
            <a:off x="9232491" y="3832222"/>
            <a:ext cx="917999" cy="783709"/>
          </a:xfrm>
          <a:prstGeom prst="can">
            <a:avLst/>
          </a:prstGeom>
          <a:solidFill>
            <a:srgbClr val="7F7F7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22" name="Stored Data 21">
            <a:extLst>
              <a:ext uri="{FF2B5EF4-FFF2-40B4-BE49-F238E27FC236}">
                <a16:creationId xmlns:a16="http://schemas.microsoft.com/office/drawing/2014/main" id="{956FFF65-80C9-ECC2-496A-D2BB79342FFD}"/>
              </a:ext>
            </a:extLst>
          </p:cNvPr>
          <p:cNvSpPr/>
          <p:nvPr/>
        </p:nvSpPr>
        <p:spPr bwMode="auto">
          <a:xfrm rot="16200000">
            <a:off x="9278259" y="4125890"/>
            <a:ext cx="834831" cy="917999"/>
          </a:xfrm>
          <a:prstGeom prst="flowChartOnlineStorage">
            <a:avLst/>
          </a:prstGeom>
          <a:solidFill>
            <a:srgbClr val="00B05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23" name="Stored Data 22">
            <a:extLst>
              <a:ext uri="{FF2B5EF4-FFF2-40B4-BE49-F238E27FC236}">
                <a16:creationId xmlns:a16="http://schemas.microsoft.com/office/drawing/2014/main" id="{F0F8CC39-61A5-1EEB-BA43-AEBEE12A54FF}"/>
              </a:ext>
            </a:extLst>
          </p:cNvPr>
          <p:cNvSpPr/>
          <p:nvPr/>
        </p:nvSpPr>
        <p:spPr bwMode="auto">
          <a:xfrm rot="16200000">
            <a:off x="9415140" y="3802335"/>
            <a:ext cx="562803" cy="917999"/>
          </a:xfrm>
          <a:prstGeom prst="flowChartOnlineStorage">
            <a:avLst/>
          </a:prstGeom>
          <a:solidFill>
            <a:srgbClr val="FF000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defTabSz="457109" fontAlgn="base">
              <a:spcBef>
                <a:spcPct val="0"/>
              </a:spcBef>
              <a:spcAft>
                <a:spcPct val="0"/>
              </a:spcAft>
            </a:pPr>
            <a:endParaRPr lang="en-GB" sz="7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46FA3-8435-EE06-CF2E-1F3BCC0972DB}"/>
              </a:ext>
            </a:extLst>
          </p:cNvPr>
          <p:cNvSpPr txBox="1"/>
          <p:nvPr/>
        </p:nvSpPr>
        <p:spPr>
          <a:xfrm>
            <a:off x="8050392" y="6373630"/>
            <a:ext cx="2187041" cy="230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rtlCol="0">
            <a:noAutofit/>
          </a:bodyPr>
          <a:lstStyle/>
          <a:p>
            <a:pPr algn="l" defTabSz="2438400">
              <a:spcBef>
                <a:spcPts val="2900"/>
              </a:spcBef>
              <a:buSzPct val="100000"/>
            </a:pPr>
            <a:r>
              <a:rPr lang="en-GB" kern="0" dirty="0">
                <a:solidFill>
                  <a:srgbClr val="000000"/>
                </a:solidFill>
                <a:ea typeface="+mj-ea"/>
                <a:cs typeface="+mj-cs"/>
                <a:sym typeface="IBM Plex Sans Light"/>
              </a:rPr>
              <a:t>Tier 3 Performance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BEC1E5-8D87-3AE6-321A-C0015742D455}"/>
              </a:ext>
            </a:extLst>
          </p:cNvPr>
          <p:cNvSpPr txBox="1"/>
          <p:nvPr/>
        </p:nvSpPr>
        <p:spPr>
          <a:xfrm>
            <a:off x="8903658" y="5092798"/>
            <a:ext cx="1552520" cy="46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2438400">
              <a:spcBef>
                <a:spcPts val="2900"/>
              </a:spcBef>
              <a:buSzPct val="100000"/>
            </a:pPr>
            <a:r>
              <a:rPr lang="en-GB" kern="0" dirty="0">
                <a:solidFill>
                  <a:srgbClr val="000000"/>
                </a:solidFill>
                <a:ea typeface="+mj-ea"/>
                <a:cs typeface="+mj-cs"/>
                <a:sym typeface="IBM Plex Sans Light"/>
              </a:rPr>
              <a:t>Tier 2 Performance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62EDE2-5C14-458A-072B-9F9DA6FE3CEF}"/>
              </a:ext>
            </a:extLst>
          </p:cNvPr>
          <p:cNvSpPr txBox="1"/>
          <p:nvPr/>
        </p:nvSpPr>
        <p:spPr>
          <a:xfrm>
            <a:off x="10651536" y="4741374"/>
            <a:ext cx="1552520" cy="46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noAutofit/>
          </a:bodyPr>
          <a:lstStyle/>
          <a:p>
            <a:pPr algn="ctr" defTabSz="2438400">
              <a:spcBef>
                <a:spcPts val="2900"/>
              </a:spcBef>
              <a:buSzPct val="100000"/>
            </a:pPr>
            <a:r>
              <a:rPr lang="en-GB" kern="0" dirty="0">
                <a:solidFill>
                  <a:srgbClr val="000000"/>
                </a:solidFill>
                <a:ea typeface="+mj-ea"/>
                <a:cs typeface="+mj-cs"/>
                <a:sym typeface="IBM Plex Sans Light"/>
              </a:rPr>
              <a:t>Tier 1 Performance</a:t>
            </a:r>
          </a:p>
        </p:txBody>
      </p:sp>
    </p:spTree>
    <p:extLst>
      <p:ext uri="{BB962C8B-B14F-4D97-AF65-F5344CB8AC3E}">
        <p14:creationId xmlns:p14="http://schemas.microsoft.com/office/powerpoint/2010/main" val="1866643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07529-6980-E63D-EBF1-CD1C8A93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3C5E55-B7FB-7408-AC95-C51FC35EA4D1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249E3D-535B-5FAE-A5F7-1827F0EE99F9}"/>
              </a:ext>
            </a:extLst>
          </p:cNvPr>
          <p:cNvSpPr txBox="1">
            <a:spLocks/>
          </p:cNvSpPr>
          <p:nvPr/>
        </p:nvSpPr>
        <p:spPr>
          <a:xfrm>
            <a:off x="6392791" y="2227832"/>
            <a:ext cx="4862295" cy="155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333" dirty="0">
                <a:solidFill>
                  <a:srgbClr val="0E5FFA"/>
                </a:solidFill>
                <a:latin typeface="IBM Plex Sans Light" panose="020B0403050203000203" pitchFamily="34" charset="0"/>
              </a:rPr>
              <a:t>“Why would they hate your department”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5EEADF-981D-D603-A549-FDD39DE01BE5}"/>
              </a:ext>
            </a:extLst>
          </p:cNvPr>
          <p:cNvSpPr txBox="1">
            <a:spLocks/>
          </p:cNvSpPr>
          <p:nvPr/>
        </p:nvSpPr>
        <p:spPr>
          <a:xfrm>
            <a:off x="139855" y="187895"/>
            <a:ext cx="5636831" cy="155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>
                <a:latin typeface="IBM Plex Sans Light" panose="020B0403050203000203" pitchFamily="34" charset="0"/>
              </a:rPr>
              <a:t>“They don’t hate me personally…</a:t>
            </a:r>
            <a:br>
              <a:rPr lang="en-GB" sz="5333">
                <a:latin typeface="IBM Plex Sans Light" panose="020B0403050203000203" pitchFamily="34" charset="0"/>
              </a:rPr>
            </a:br>
            <a:br>
              <a:rPr lang="en-GB" sz="3200">
                <a:latin typeface="IBM Plex Sans Light" panose="020B0403050203000203" pitchFamily="34" charset="0"/>
              </a:rPr>
            </a:br>
            <a:r>
              <a:rPr lang="en-GB" sz="5333">
                <a:latin typeface="IBM Plex Sans Light" panose="020B0403050203000203" pitchFamily="34" charset="0"/>
              </a:rPr>
              <a:t>They hate us…</a:t>
            </a:r>
            <a:br>
              <a:rPr lang="en-GB" sz="5333">
                <a:latin typeface="IBM Plex Sans Light" panose="020B0403050203000203" pitchFamily="34" charset="0"/>
              </a:rPr>
            </a:br>
            <a:br>
              <a:rPr lang="en-GB" sz="1800">
                <a:latin typeface="IBM Plex Sans Light" panose="020B0403050203000203" pitchFamily="34" charset="0"/>
              </a:rPr>
            </a:br>
            <a:br>
              <a:rPr lang="en-GB" sz="1800">
                <a:latin typeface="IBM Plex Sans Light" panose="020B0403050203000203" pitchFamily="34" charset="0"/>
              </a:rPr>
            </a:br>
            <a:r>
              <a:rPr lang="en-GB" sz="5333">
                <a:latin typeface="IBM Plex Sans Light" panose="020B0403050203000203" pitchFamily="34" charset="0"/>
              </a:rPr>
              <a:t>...My department, the IT department</a:t>
            </a:r>
            <a:endParaRPr lang="en-GB" sz="5333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6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AE9E8-EE97-1014-C395-1A600F447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D27486-E751-0701-CEA1-CA6ADEAD99BE}"/>
              </a:ext>
            </a:extLst>
          </p:cNvPr>
          <p:cNvSpPr/>
          <p:nvPr/>
        </p:nvSpPr>
        <p:spPr bwMode="auto">
          <a:xfrm>
            <a:off x="-20715" y="0"/>
            <a:ext cx="6116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26C83-E47D-5528-4777-D218DDC0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2" y="206368"/>
            <a:ext cx="5665859" cy="1553159"/>
          </a:xfrm>
        </p:spPr>
        <p:txBody>
          <a:bodyPr anchor="t">
            <a:noAutofit/>
          </a:bodyPr>
          <a:lstStyle/>
          <a:p>
            <a:r>
              <a:rPr lang="en-GB" sz="7200" dirty="0">
                <a:solidFill>
                  <a:schemeClr val="tx1"/>
                </a:solidFill>
                <a:latin typeface="IBM Plex Sans Light" panose="020B0403050203000203" pitchFamily="34" charset="0"/>
              </a:rPr>
              <a:t>And importantly, the opportunity to </a:t>
            </a:r>
            <a:r>
              <a:rPr lang="en-GB" sz="7200" dirty="0">
                <a:solidFill>
                  <a:srgbClr val="0E5FFA"/>
                </a:solidFill>
                <a:latin typeface="IBM Plex Sans Light" panose="020B0403050203000203" pitchFamily="34" charset="0"/>
              </a:rPr>
              <a:t>Buy Less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41B534-C159-A99B-6DCE-99079FDC517A}"/>
              </a:ext>
            </a:extLst>
          </p:cNvPr>
          <p:cNvSpPr txBox="1">
            <a:spLocks/>
          </p:cNvSpPr>
          <p:nvPr/>
        </p:nvSpPr>
        <p:spPr>
          <a:xfrm>
            <a:off x="7339803" y="2840181"/>
            <a:ext cx="5665859" cy="155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181248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362497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543744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724993" algn="l" defTabSz="12189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GB" sz="7200" kern="0" dirty="0">
                <a:solidFill>
                  <a:schemeClr val="tx1"/>
                </a:solidFill>
                <a:latin typeface="IBM Plex Sans Light" panose="020B0403050203000203" pitchFamily="34" charset="0"/>
              </a:rPr>
              <a:t>But seamlessly </a:t>
            </a:r>
            <a:r>
              <a:rPr lang="en-GB" sz="7200" kern="0" dirty="0">
                <a:solidFill>
                  <a:srgbClr val="0E5FFA"/>
                </a:solidFill>
                <a:latin typeface="IBM Plex Sans Light" panose="020B0403050203000203" pitchFamily="34" charset="0"/>
              </a:rPr>
              <a:t>grow if you need to…</a:t>
            </a:r>
          </a:p>
        </p:txBody>
      </p:sp>
    </p:spTree>
    <p:extLst>
      <p:ext uri="{BB962C8B-B14F-4D97-AF65-F5344CB8AC3E}">
        <p14:creationId xmlns:p14="http://schemas.microsoft.com/office/powerpoint/2010/main" val="421660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E33E-60F5-8762-4E39-F02147565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862EF2-D496-382A-C677-B2E0745C0ED1}"/>
              </a:ext>
            </a:extLst>
          </p:cNvPr>
          <p:cNvSpPr/>
          <p:nvPr/>
        </p:nvSpPr>
        <p:spPr bwMode="auto">
          <a:xfrm>
            <a:off x="-20715" y="0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42192-7BDB-F870-DF7D-2E0BC52E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6587693" cy="1553159"/>
          </a:xfrm>
        </p:spPr>
        <p:txBody>
          <a:bodyPr anchor="t"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Let’s look at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64267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AF0BB-6A9F-8FA9-8815-E34C99CEF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284211-2374-5972-E08C-2BDCC9F66023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Performance Optimisation Example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B3DF7B-688E-71C9-294E-3E0070A47917}"/>
              </a:ext>
            </a:extLst>
          </p:cNvPr>
          <p:cNvGraphicFramePr>
            <a:graphicFrameLocks noGrp="1"/>
          </p:cNvGraphicFramePr>
          <p:nvPr/>
        </p:nvGraphicFramePr>
        <p:xfrm>
          <a:off x="857654" y="1559216"/>
          <a:ext cx="9749590" cy="489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918">
                  <a:extLst>
                    <a:ext uri="{9D8B030D-6E8A-4147-A177-3AD203B41FA5}">
                      <a16:colId xmlns:a16="http://schemas.microsoft.com/office/drawing/2014/main" val="145297335"/>
                    </a:ext>
                  </a:extLst>
                </a:gridCol>
                <a:gridCol w="1949918">
                  <a:extLst>
                    <a:ext uri="{9D8B030D-6E8A-4147-A177-3AD203B41FA5}">
                      <a16:colId xmlns:a16="http://schemas.microsoft.com/office/drawing/2014/main" val="2875925264"/>
                    </a:ext>
                  </a:extLst>
                </a:gridCol>
                <a:gridCol w="1949918">
                  <a:extLst>
                    <a:ext uri="{9D8B030D-6E8A-4147-A177-3AD203B41FA5}">
                      <a16:colId xmlns:a16="http://schemas.microsoft.com/office/drawing/2014/main" val="2376142742"/>
                    </a:ext>
                  </a:extLst>
                </a:gridCol>
                <a:gridCol w="1949918">
                  <a:extLst>
                    <a:ext uri="{9D8B030D-6E8A-4147-A177-3AD203B41FA5}">
                      <a16:colId xmlns:a16="http://schemas.microsoft.com/office/drawing/2014/main" val="2029210139"/>
                    </a:ext>
                  </a:extLst>
                </a:gridCol>
                <a:gridCol w="1949918">
                  <a:extLst>
                    <a:ext uri="{9D8B030D-6E8A-4147-A177-3AD203B41FA5}">
                      <a16:colId xmlns:a16="http://schemas.microsoft.com/office/drawing/2014/main" val="633727006"/>
                    </a:ext>
                  </a:extLst>
                </a:gridCol>
              </a:tblGrid>
              <a:tr h="882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Application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86918"/>
                  </a:ext>
                </a:extLst>
              </a:tr>
              <a:tr h="2253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Information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Critical, needs to be online all the time as runs automated background banking transactions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Client access point important but not critical as clients don’t use all the time and they can call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Applies to new business only – is less important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Not important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28579"/>
                  </a:ext>
                </a:extLst>
              </a:tr>
              <a:tr h="882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Recovery Time Objective (RTO)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Minutes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Hours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Days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Weeks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76576"/>
                  </a:ext>
                </a:extLst>
              </a:tr>
              <a:tr h="882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Classification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6564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48BD71-C449-D45A-83B1-D7CC75CD868F}"/>
              </a:ext>
            </a:extLst>
          </p:cNvPr>
          <p:cNvSpPr txBox="1"/>
          <p:nvPr/>
        </p:nvSpPr>
        <p:spPr>
          <a:xfrm>
            <a:off x="300278" y="832936"/>
            <a:ext cx="589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IBM Plex Sans Light" panose="020B0403050203000203" pitchFamily="34" charset="0"/>
              </a:rPr>
              <a:t>Imagine a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client with 4 applications </a:t>
            </a:r>
          </a:p>
        </p:txBody>
      </p:sp>
    </p:spTree>
    <p:extLst>
      <p:ext uri="{BB962C8B-B14F-4D97-AF65-F5344CB8AC3E}">
        <p14:creationId xmlns:p14="http://schemas.microsoft.com/office/powerpoint/2010/main" val="65703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D47A3-849C-484C-A366-1196E6805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94A3EC-96F5-BA42-2FD0-68870C35B566}"/>
              </a:ext>
            </a:extLst>
          </p:cNvPr>
          <p:cNvSpPr/>
          <p:nvPr/>
        </p:nvSpPr>
        <p:spPr bwMode="auto">
          <a:xfrm>
            <a:off x="-1" y="0"/>
            <a:ext cx="12192001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11666-0D17-0245-4A58-C30E995AAF28}"/>
              </a:ext>
            </a:extLst>
          </p:cNvPr>
          <p:cNvSpPr txBox="1"/>
          <p:nvPr/>
        </p:nvSpPr>
        <p:spPr>
          <a:xfrm>
            <a:off x="228600" y="369811"/>
            <a:ext cx="60992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Let’s put them on a </a:t>
            </a:r>
            <a:r>
              <a:rPr kumimoji="0" lang="en-GB" sz="8800" b="0" i="0" u="none" strike="noStrike" kern="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1911704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7ACD-6044-86F0-1164-6857E6927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D05CAE-DCD7-6FE5-71B7-7C8A4BD3B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05319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8D0BA1-19F8-EFD7-C75A-B5ECEB2E6ED0}"/>
              </a:ext>
            </a:extLst>
          </p:cNvPr>
          <p:cNvCxnSpPr>
            <a:cxnSpLocks/>
          </p:cNvCxnSpPr>
          <p:nvPr/>
        </p:nvCxnSpPr>
        <p:spPr>
          <a:xfrm flipV="1">
            <a:off x="761998" y="1186222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309E9C-57DA-9F95-645F-700EFF4D03E0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B157DC2-437D-0D2A-60FB-9F7C5BB1E294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7EE25-BFE1-9E87-76FA-FA6B66C36F86}"/>
              </a:ext>
            </a:extLst>
          </p:cNvPr>
          <p:cNvSpPr/>
          <p:nvPr/>
        </p:nvSpPr>
        <p:spPr bwMode="auto">
          <a:xfrm>
            <a:off x="0" y="-1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Application Map – System 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A6D8E-3481-2D65-F8C4-75732830FCE7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1CE3C16D-11F0-4D15-D703-D7FE6D5DA188}"/>
              </a:ext>
            </a:extLst>
          </p:cNvPr>
          <p:cNvSpPr/>
          <p:nvPr/>
        </p:nvSpPr>
        <p:spPr>
          <a:xfrm>
            <a:off x="888458" y="1724515"/>
            <a:ext cx="1134891" cy="406616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35A8E065-92AA-3A26-0FC7-65A6195A95F6}"/>
              </a:ext>
            </a:extLst>
          </p:cNvPr>
          <p:cNvSpPr/>
          <p:nvPr/>
        </p:nvSpPr>
        <p:spPr>
          <a:xfrm>
            <a:off x="787398" y="2643689"/>
            <a:ext cx="4136931" cy="1141800"/>
          </a:xfrm>
          <a:prstGeom prst="wedgeEllipseCallout">
            <a:avLst>
              <a:gd name="adj1" fmla="val -30916"/>
              <a:gd name="adj2" fmla="val 7832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The Relative System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7A9C5-DD24-94F5-0F07-F5678BD8598E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</p:spTree>
    <p:extLst>
      <p:ext uri="{BB962C8B-B14F-4D97-AF65-F5344CB8AC3E}">
        <p14:creationId xmlns:p14="http://schemas.microsoft.com/office/powerpoint/2010/main" val="303777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065F2-4491-D646-7D56-57926F74B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C0ED1F-5DCB-C782-5D64-B6052648E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88279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8F6FFA-1146-AFD0-8373-532041B10457}"/>
              </a:ext>
            </a:extLst>
          </p:cNvPr>
          <p:cNvCxnSpPr>
            <a:cxnSpLocks/>
          </p:cNvCxnSpPr>
          <p:nvPr/>
        </p:nvCxnSpPr>
        <p:spPr>
          <a:xfrm flipV="1">
            <a:off x="761998" y="1186222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0DCD5C-8A76-B3F1-791A-B60F7BB9C69C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DC677F8-0A32-B2A3-CBD9-230DDFD9D282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AEBEE-F77E-2F85-9CE7-E75435C820DA}"/>
              </a:ext>
            </a:extLst>
          </p:cNvPr>
          <p:cNvSpPr/>
          <p:nvPr/>
        </p:nvSpPr>
        <p:spPr bwMode="auto">
          <a:xfrm>
            <a:off x="0" y="-1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Application Map – System 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C63E9-1188-7302-6A94-A41C8EC17F10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AE032839-C868-3D84-0800-00913B79C058}"/>
              </a:ext>
            </a:extLst>
          </p:cNvPr>
          <p:cNvSpPr/>
          <p:nvPr/>
        </p:nvSpPr>
        <p:spPr>
          <a:xfrm rot="5400000">
            <a:off x="4682338" y="1634611"/>
            <a:ext cx="1134891" cy="848882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0CE8BE57-EC08-0FB5-30AB-EE6E752F1D7D}"/>
              </a:ext>
            </a:extLst>
          </p:cNvPr>
          <p:cNvSpPr/>
          <p:nvPr/>
        </p:nvSpPr>
        <p:spPr>
          <a:xfrm>
            <a:off x="3880793" y="4186258"/>
            <a:ext cx="4136931" cy="1141800"/>
          </a:xfrm>
          <a:prstGeom prst="wedgeEllipseCallout">
            <a:avLst>
              <a:gd name="adj1" fmla="val -30916"/>
              <a:gd name="adj2" fmla="val 7832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Age of the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613DC-D1E0-56EC-7E38-28B93E38D6C2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</p:spTree>
    <p:extLst>
      <p:ext uri="{BB962C8B-B14F-4D97-AF65-F5344CB8AC3E}">
        <p14:creationId xmlns:p14="http://schemas.microsoft.com/office/powerpoint/2010/main" val="3162764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53F55-E368-630B-785F-3307BDAEB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128911-05AE-AF2B-7296-CB3FAA925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19154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B5C7CB-7EE0-8B4F-99FC-5BEB1A792704}"/>
              </a:ext>
            </a:extLst>
          </p:cNvPr>
          <p:cNvCxnSpPr>
            <a:cxnSpLocks/>
          </p:cNvCxnSpPr>
          <p:nvPr/>
        </p:nvCxnSpPr>
        <p:spPr>
          <a:xfrm flipV="1">
            <a:off x="761998" y="1186222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043958-19C4-7A60-BA5B-C1C6B5F22A1A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4D5AB3-063B-A5C7-7C2D-2EB744C73F45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E120E-1D0B-4DE3-519F-CE9865673584}"/>
              </a:ext>
            </a:extLst>
          </p:cNvPr>
          <p:cNvSpPr/>
          <p:nvPr/>
        </p:nvSpPr>
        <p:spPr bwMode="auto">
          <a:xfrm>
            <a:off x="0" y="-1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Application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D70B2-39E2-B9D8-C91D-B70151F77B7C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91B23-980A-05E7-5C49-2DB0446C0A7E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</p:spTree>
    <p:extLst>
      <p:ext uri="{BB962C8B-B14F-4D97-AF65-F5344CB8AC3E}">
        <p14:creationId xmlns:p14="http://schemas.microsoft.com/office/powerpoint/2010/main" val="2066153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A7B27-0C57-7CB1-F956-269330B8E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BB2802-3BFD-607F-31C0-A6F6DD82E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41602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DB803B-41B1-608F-158C-8583006372F7}"/>
              </a:ext>
            </a:extLst>
          </p:cNvPr>
          <p:cNvCxnSpPr>
            <a:cxnSpLocks/>
          </p:cNvCxnSpPr>
          <p:nvPr/>
        </p:nvCxnSpPr>
        <p:spPr>
          <a:xfrm flipV="1">
            <a:off x="761998" y="1186222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E2BF20-9C0F-E911-5E33-F97EFDAAB4ED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ECC663D-58F3-4996-6CDD-E2BC76C02A3C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6C359AEE-4E30-CC31-37A8-F523F161B08C}"/>
              </a:ext>
            </a:extLst>
          </p:cNvPr>
          <p:cNvSpPr/>
          <p:nvPr/>
        </p:nvSpPr>
        <p:spPr>
          <a:xfrm>
            <a:off x="8055069" y="2355273"/>
            <a:ext cx="4136931" cy="2561358"/>
          </a:xfrm>
          <a:prstGeom prst="wedgeEllipseCallout">
            <a:avLst>
              <a:gd name="adj1" fmla="val -30581"/>
              <a:gd name="adj2" fmla="val 718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This System is 6 years old, it </a:t>
            </a:r>
            <a:r>
              <a:rPr lang="en-GB" sz="2800" dirty="0">
                <a:solidFill>
                  <a:prstClr val="black"/>
                </a:solidFill>
                <a:latin typeface="IBM Plex Sans" panose="020B0503050203000203" pitchFamily="34" charset="0"/>
              </a:rPr>
              <a:t>needs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a refresh</a:t>
            </a:r>
            <a:endParaRPr lang="en-GB" sz="2800" dirty="0">
              <a:solidFill>
                <a:prstClr val="black"/>
              </a:solidFill>
              <a:latin typeface="IBM Plex Sans" panose="020B050305020300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What do we do?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75816-FD34-3172-B813-947084F31FCA}"/>
              </a:ext>
            </a:extLst>
          </p:cNvPr>
          <p:cNvSpPr/>
          <p:nvPr/>
        </p:nvSpPr>
        <p:spPr bwMode="auto">
          <a:xfrm>
            <a:off x="0" y="-1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Application HW due for sunset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F6DFE-053B-6653-768D-337792D0689F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D7EF7-DA98-4B1C-AF52-4648D09D7618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</p:spTree>
    <p:extLst>
      <p:ext uri="{BB962C8B-B14F-4D97-AF65-F5344CB8AC3E}">
        <p14:creationId xmlns:p14="http://schemas.microsoft.com/office/powerpoint/2010/main" val="49287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F3B86-0671-5126-F45A-F53D0818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CADE4B-CF5E-3FDD-98E3-6BB3FAEE2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63942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New Array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DD3692-2483-CA8F-0B61-824A06582B44}"/>
              </a:ext>
            </a:extLst>
          </p:cNvPr>
          <p:cNvCxnSpPr>
            <a:cxnSpLocks/>
          </p:cNvCxnSpPr>
          <p:nvPr/>
        </p:nvCxnSpPr>
        <p:spPr>
          <a:xfrm flipV="1">
            <a:off x="761998" y="1186222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9BAE4A-AA94-DF4E-07BD-B0F1D99C5CCF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EC38A20-38AB-72F7-B869-5E9A2241E1E4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7D7EE-ABBF-2191-50BA-31AF13C6EC0F}"/>
              </a:ext>
            </a:extLst>
          </p:cNvPr>
          <p:cNvSpPr/>
          <p:nvPr/>
        </p:nvSpPr>
        <p:spPr bwMode="auto">
          <a:xfrm>
            <a:off x="0" y="-1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Traditional approach - Buy New Hardware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2CB6AA-4691-B1DE-C178-1805A2985048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54B8CAED-27BF-7951-35BD-B36CC110342C}"/>
              </a:ext>
            </a:extLst>
          </p:cNvPr>
          <p:cNvSpPr/>
          <p:nvPr/>
        </p:nvSpPr>
        <p:spPr>
          <a:xfrm>
            <a:off x="97129" y="3659346"/>
            <a:ext cx="1600672" cy="1235585"/>
          </a:xfrm>
          <a:prstGeom prst="wedgeEllipseCallout">
            <a:avLst>
              <a:gd name="adj1" fmla="val 34001"/>
              <a:gd name="adj2" fmla="val 9299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Buy 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FD94F-5602-B37A-D09B-991DFBC70F11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</p:spTree>
    <p:extLst>
      <p:ext uri="{BB962C8B-B14F-4D97-AF65-F5344CB8AC3E}">
        <p14:creationId xmlns:p14="http://schemas.microsoft.com/office/powerpoint/2010/main" val="370254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2569-D144-28BE-DCA5-C3EF69457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07FC9E-C90B-7BE6-7024-EBE42A5BB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38511"/>
              </p:ext>
            </p:extLst>
          </p:nvPr>
        </p:nvGraphicFramePr>
        <p:xfrm>
          <a:off x="838199" y="1117599"/>
          <a:ext cx="10930464" cy="531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96">
                  <a:extLst>
                    <a:ext uri="{9D8B030D-6E8A-4147-A177-3AD203B41FA5}">
                      <a16:colId xmlns:a16="http://schemas.microsoft.com/office/drawing/2014/main" val="1133206632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644580321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457832195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58468378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75169275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89721692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17028084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2236284777"/>
                    </a:ext>
                  </a:extLst>
                </a:gridCol>
                <a:gridCol w="1214496">
                  <a:extLst>
                    <a:ext uri="{9D8B030D-6E8A-4147-A177-3AD203B41FA5}">
                      <a16:colId xmlns:a16="http://schemas.microsoft.com/office/drawing/2014/main" val="1345066870"/>
                    </a:ext>
                  </a:extLst>
                </a:gridCol>
              </a:tblGrid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System Key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35102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28093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Core Banking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Principal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69121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latin typeface="IBM Plex Sans Light" panose="020B0403050203000203" pitchFamily="34" charset="0"/>
                        </a:rPr>
                        <a:t>Internal training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Banking App</a:t>
                      </a:r>
                    </a:p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25934"/>
                  </a:ext>
                </a:extLst>
              </a:tr>
              <a:tr h="1063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IBM Plex Sans Light" panose="020B0403050203000203" pitchFamily="34" charset="0"/>
                        </a:rPr>
                        <a:t>Credit check</a:t>
                      </a:r>
                    </a:p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IBM Plex Sans Light" panose="020B040305020300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Minor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1477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27A2B0-93FF-0B5D-3440-D2EA56A32E1B}"/>
              </a:ext>
            </a:extLst>
          </p:cNvPr>
          <p:cNvCxnSpPr>
            <a:cxnSpLocks/>
          </p:cNvCxnSpPr>
          <p:nvPr/>
        </p:nvCxnSpPr>
        <p:spPr>
          <a:xfrm flipV="1">
            <a:off x="761998" y="1186222"/>
            <a:ext cx="0" cy="519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E47DC-ABEF-86AC-9867-12FE434D954D}"/>
              </a:ext>
            </a:extLst>
          </p:cNvPr>
          <p:cNvCxnSpPr>
            <a:cxnSpLocks/>
          </p:cNvCxnSpPr>
          <p:nvPr/>
        </p:nvCxnSpPr>
        <p:spPr>
          <a:xfrm>
            <a:off x="897465" y="6485466"/>
            <a:ext cx="8348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C8B7BE1-5FBF-7207-1B1C-C8136B63134A}"/>
              </a:ext>
            </a:extLst>
          </p:cNvPr>
          <p:cNvSpPr/>
          <p:nvPr/>
        </p:nvSpPr>
        <p:spPr bwMode="auto">
          <a:xfrm>
            <a:off x="0" y="0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DE20A-EE6E-9B9A-2616-B1E187B0B723}"/>
              </a:ext>
            </a:extLst>
          </p:cNvPr>
          <p:cNvSpPr/>
          <p:nvPr/>
        </p:nvSpPr>
        <p:spPr bwMode="auto">
          <a:xfrm>
            <a:off x="0" y="-1"/>
            <a:ext cx="12192000" cy="832936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776" tIns="243776" rIns="243776" bIns="243776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243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t>Migrate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1F526-6062-D6AA-1844-5B893F0D40FD}"/>
              </a:ext>
            </a:extLst>
          </p:cNvPr>
          <p:cNvSpPr txBox="1"/>
          <p:nvPr/>
        </p:nvSpPr>
        <p:spPr>
          <a:xfrm rot="16200000">
            <a:off x="-1047127" y="3572930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Relative System Performance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9A3F55-83B5-4DAF-504C-1A17795A5507}"/>
              </a:ext>
            </a:extLst>
          </p:cNvPr>
          <p:cNvCxnSpPr/>
          <p:nvPr/>
        </p:nvCxnSpPr>
        <p:spPr>
          <a:xfrm flipH="1">
            <a:off x="2203938" y="5931877"/>
            <a:ext cx="583809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60BBEF38-2664-D500-C91F-67AC8407AEB1}"/>
              </a:ext>
            </a:extLst>
          </p:cNvPr>
          <p:cNvSpPr/>
          <p:nvPr/>
        </p:nvSpPr>
        <p:spPr>
          <a:xfrm>
            <a:off x="4046466" y="4326961"/>
            <a:ext cx="1600672" cy="1235585"/>
          </a:xfrm>
          <a:prstGeom prst="wedgeEllipseCallout">
            <a:avLst>
              <a:gd name="adj1" fmla="val -27986"/>
              <a:gd name="adj2" fmla="val 7642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</a:rPr>
              <a:t>Migrate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DFF576-9B3E-C1D5-30D4-6E1393FCAB4E}"/>
              </a:ext>
            </a:extLst>
          </p:cNvPr>
          <p:cNvSpPr txBox="1"/>
          <p:nvPr/>
        </p:nvSpPr>
        <p:spPr>
          <a:xfrm>
            <a:off x="254546" y="6466011"/>
            <a:ext cx="900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 Age:    1 Year           2 Years           3 Years            4 Years          5 Years            6 Years          </a:t>
            </a:r>
          </a:p>
        </p:txBody>
      </p:sp>
    </p:spTree>
    <p:extLst>
      <p:ext uri="{BB962C8B-B14F-4D97-AF65-F5344CB8AC3E}">
        <p14:creationId xmlns:p14="http://schemas.microsoft.com/office/powerpoint/2010/main" val="163008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BM presentation templat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5F6FF"/>
        </a:solidFill>
        <a:ln w="19050">
          <a:solidFill>
            <a:srgbClr val="E5F6FF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wrap="square" lIns="0" tIns="0" rIns="0" bIns="0" rtlCol="0">
        <a:noAutofit/>
      </a:bodyPr>
      <a:lstStyle>
        <a:defPPr marL="444465" indent="-446749" algn="l" defTabSz="2438400">
          <a:spcBef>
            <a:spcPts val="2900"/>
          </a:spcBef>
          <a:buSzPct val="100000"/>
          <a:buFontTx/>
          <a:buChar char="–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1730368918050" id="{31DF0289-1028-6943-A020-36845773A867}" vid="{420903E5-FF27-9C4D-AB14-78ABBED49D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11141</TotalTime>
  <Words>3468</Words>
  <Application>Microsoft Macintosh PowerPoint</Application>
  <PresentationFormat>Widescreen</PresentationFormat>
  <Paragraphs>869</Paragraphs>
  <Slides>165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165</vt:i4>
      </vt:variant>
    </vt:vector>
  </HeadingPairs>
  <TitlesOfParts>
    <vt:vector size="176" baseType="lpstr">
      <vt:lpstr>Aptos</vt:lpstr>
      <vt:lpstr>Aptos Display</vt:lpstr>
      <vt:lpstr>Arial</vt:lpstr>
      <vt:lpstr>Calibri</vt:lpstr>
      <vt:lpstr>Calibri Light</vt:lpstr>
      <vt:lpstr>IBM Plex Sans</vt:lpstr>
      <vt:lpstr>IBM Plex Sans ExtLt</vt:lpstr>
      <vt:lpstr>IBM Plex Sans Light</vt:lpstr>
      <vt:lpstr>1_Office Theme</vt:lpstr>
      <vt:lpstr>IBM presentation template</vt:lpstr>
      <vt:lpstr>Office Theme</vt:lpstr>
      <vt:lpstr>IBM FlashSystem</vt:lpstr>
      <vt:lpstr>Dave is an IT infrastructure manager at a large company…</vt:lpstr>
      <vt:lpstr>The last time I met him, he said…</vt:lpstr>
      <vt:lpstr>“They hate me at work”</vt:lpstr>
      <vt:lpstr>“They hate me at work”</vt:lpstr>
      <vt:lpstr>“They don’t hate me personally…  </vt:lpstr>
      <vt:lpstr>“They don’t hate me personally…  They hate us…   </vt:lpstr>
      <vt:lpstr>“They don’t hate me personally…  They hate us…   ...My department, the IT department</vt:lpstr>
      <vt:lpstr>PowerPoint Presentation</vt:lpstr>
      <vt:lpstr>“we are always saying    </vt:lpstr>
      <vt:lpstr>“we are always saying  </vt:lpstr>
      <vt:lpstr>“Yep, they want us to engage on strategic AI projects…  </vt:lpstr>
      <vt:lpstr>“Yep, they want us to engage on  strategic AI projects…  </vt:lpstr>
      <vt:lpstr>“users want us to help &amp; support all their self created AI tools… </vt:lpstr>
      <vt:lpstr>“users want us to help &amp; support all their self created AI tools… </vt:lpstr>
      <vt:lpstr>“They want us to lower costs… </vt:lpstr>
      <vt:lpstr>“They want us to lower costs… </vt:lpstr>
      <vt:lpstr>“The answer is always… </vt:lpstr>
      <vt:lpstr>“The answer is always… </vt:lpstr>
      <vt:lpstr>“I am battling to keep the lights on…</vt:lpstr>
      <vt:lpstr>I’ve got multiple arrays, from multiple vendors, with multiple management consoles…</vt:lpstr>
      <vt:lpstr>I’ve got narrow maintenance windows, and have scarce skilled staff, manually holding it all together…</vt:lpstr>
      <vt:lpstr>I’ve got workloads on arrays at capacity &amp; we are doing manual deletes…</vt:lpstr>
      <vt:lpstr>I’ve got some workloads on old arrays with excess capacity, taking up space, burning electricity &amp; pumping out heat…</vt:lpstr>
      <vt:lpstr>I’ve got workloads with increasing performance demands… and storage that can’t keep up…</vt:lpstr>
      <vt:lpstr>I’ve got orphaned workloads stuck on old arrays costing me a fortune in maintenance charges…</vt:lpstr>
      <vt:lpstr>I have to say    </vt:lpstr>
      <vt:lpstr>I have to say    </vt:lpstr>
      <vt:lpstr>I have to say    </vt:lpstr>
      <vt:lpstr>How can we help Dave?</vt:lpstr>
      <vt:lpstr>To help,  We need to understand…        </vt:lpstr>
      <vt:lpstr>To help,  We need to understand…        </vt:lpstr>
      <vt:lpstr>What causes this sprawl, wastage &amp; management nightmare?</vt:lpstr>
      <vt:lpstr>There’s a single root cause…</vt:lpstr>
      <vt:lpstr>We all hate migrations…</vt:lpstr>
      <vt:lpstr>We all hate migrations…</vt:lpstr>
      <vt:lpstr>So, when we buy storage…  </vt:lpstr>
      <vt:lpstr>We buy storage to minimize migrations  </vt:lpstr>
      <vt:lpstr>We buy storage to “leave alone” for 5 years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of our capacity does not get used…</vt:lpstr>
      <vt:lpstr>Average Capacity usage over all FlashSystems worldwide…  </vt:lpstr>
      <vt:lpstr>Average Capacity usage over all FlashSystems worldwide…  </vt:lpstr>
      <vt:lpstr>What a waste!</vt:lpstr>
      <vt:lpstr>PowerPoint Presentation</vt:lpstr>
      <vt:lpstr>PowerPoint Presentation</vt:lpstr>
      <vt:lpstr>PowerPoint Presentation</vt:lpstr>
      <vt:lpstr>PowerPoint Presentation</vt:lpstr>
      <vt:lpstr>All that Complexity</vt:lpstr>
      <vt:lpstr>All that Complexity</vt:lpstr>
      <vt:lpstr>All that Complexity</vt:lpstr>
      <vt:lpstr>All because we want to avoid migration…</vt:lpstr>
      <vt:lpstr>It’s a similar story with Performance  </vt:lpstr>
      <vt:lpstr>PowerPoint Presentation</vt:lpstr>
      <vt:lpstr>PowerPoint Presentation</vt:lpstr>
      <vt:lpstr>PowerPoint Presentation</vt:lpstr>
      <vt:lpstr>The combined impact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could be Different for Dave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importantly, the opportunity to Buy Less</vt:lpstr>
      <vt:lpstr>Let’s look at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imagine your workloads were truly mobile…</vt:lpstr>
      <vt:lpstr>Imagine you could cascade them to optimise performance…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Imagine…</vt:lpstr>
      <vt:lpstr>Imagine…           Non disruptive workload mobility </vt:lpstr>
      <vt:lpstr>Imagine…           Non disruptive workload mobility  Highest value workloads always on the highest performance arrays </vt:lpstr>
      <vt:lpstr>Imagine…           Non disruptive workload mobility  Highest value workloads always on the highest performance arrays  Every workload optimised for performance </vt:lpstr>
      <vt:lpstr>And importantly, the opportunity to Buy Less</vt:lpstr>
      <vt:lpstr>So, fantastic optimisation possibilities…</vt:lpstr>
      <vt:lpstr>But who is going to do this work?…</vt:lpstr>
      <vt:lpstr>Just imagine you had an AI assistant…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imagine…           </vt:lpstr>
      <vt:lpstr>Just imagine…        Human supervised FlashSystem.ai     </vt:lpstr>
      <vt:lpstr>Just imagine…        Human supervised FlashSystem.ai  Mundane, everyday actions automated      </vt:lpstr>
      <vt:lpstr>Just imagine…        Human supervised FlashSystem.ai  Mundane, everyday actions automated  Human Risk removed…    </vt:lpstr>
      <vt:lpstr>Just imagine  </vt:lpstr>
      <vt:lpstr>Just imagine  Your AI assistant monitoring your grid…  </vt:lpstr>
      <vt:lpstr>Just imagine  Your AI assistant monitoring your grid…  Reading your support tickets &amp; recommending action  </vt:lpstr>
      <vt:lpstr>Just imagine  Your AI assistant monitoring your grid…  Reading your support tickets &amp; recommending action  Recommending optimisation &amp; asking your permission to optimise </vt:lpstr>
      <vt:lpstr>The Future is here…</vt:lpstr>
      <vt:lpstr>The Future is here.. </vt:lpstr>
      <vt:lpstr>The Future delivers real outcomes…</vt:lpstr>
      <vt:lpstr>Dave’s story will be different…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Dave is a</vt:lpstr>
      <vt:lpstr>Now, Dave is a</vt:lpstr>
      <vt:lpstr>The future of storage is  IBM FlashSystem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Neil McGovern</dc:creator>
  <cp:lastModifiedBy>Neil McGovern</cp:lastModifiedBy>
  <cp:revision>84</cp:revision>
  <dcterms:created xsi:type="dcterms:W3CDTF">2026-03-18T12:41:14Z</dcterms:created>
  <dcterms:modified xsi:type="dcterms:W3CDTF">2026-06-24T06:42:40Z</dcterms:modified>
</cp:coreProperties>
</file>