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62" r:id="rId1"/>
  </p:sldMasterIdLst>
  <p:notesMasterIdLst>
    <p:notesMasterId r:id="rId11"/>
  </p:notesMasterIdLst>
  <p:handoutMasterIdLst>
    <p:handoutMasterId r:id="rId12"/>
  </p:handoutMasterIdLst>
  <p:sldIdLst>
    <p:sldId id="2147374788" r:id="rId2"/>
    <p:sldId id="353" r:id="rId3"/>
    <p:sldId id="571" r:id="rId4"/>
    <p:sldId id="318" r:id="rId5"/>
    <p:sldId id="2147374819" r:id="rId6"/>
    <p:sldId id="2147374818" r:id="rId7"/>
    <p:sldId id="2147374743" r:id="rId8"/>
    <p:sldId id="2147374723" r:id="rId9"/>
    <p:sldId id="2147374817" r:id="rId10"/>
  </p:sldIdLst>
  <p:sldSz cx="24387175" cy="13716000"/>
  <p:notesSz cx="6858000" cy="9144000"/>
  <p:defaultTex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Anderson" initials="ZA" lastIdx="26" clrIdx="0">
    <p:extLst>
      <p:ext uri="{19B8F6BF-5375-455C-9EA6-DF929625EA0E}">
        <p15:presenceInfo xmlns:p15="http://schemas.microsoft.com/office/powerpoint/2012/main" userId="S::zanderson@vsapartners.com::b6da4b55-2f36-4779-ba8b-606d779a32e3" providerId="AD"/>
      </p:ext>
    </p:extLst>
  </p:cmAuthor>
  <p:cmAuthor id="2" name="Liz Sadler" initials="LS" lastIdx="36" clrIdx="1">
    <p:extLst>
      <p:ext uri="{19B8F6BF-5375-455C-9EA6-DF929625EA0E}">
        <p15:presenceInfo xmlns:p15="http://schemas.microsoft.com/office/powerpoint/2012/main" userId="Liz Sa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BE6"/>
    <a:srgbClr val="A7F0BA"/>
    <a:srgbClr val="E5F6FF"/>
    <a:srgbClr val="F1C21B"/>
    <a:srgbClr val="FDD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32"/>
    <p:restoredTop sz="96327"/>
  </p:normalViewPr>
  <p:slideViewPr>
    <p:cSldViewPr snapToGrid="0" snapToObjects="1">
      <p:cViewPr varScale="1">
        <p:scale>
          <a:sx n="62" d="100"/>
          <a:sy n="62" d="100"/>
        </p:scale>
        <p:origin x="432" y="208"/>
      </p:cViewPr>
      <p:guideLst/>
    </p:cSldViewPr>
  </p:slideViewPr>
  <p:outlineViewPr>
    <p:cViewPr>
      <p:scale>
        <a:sx n="33" d="100"/>
        <a:sy n="33" d="100"/>
      </p:scale>
      <p:origin x="0" y="-5999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2" d="100"/>
          <a:sy n="122" d="100"/>
        </p:scale>
        <p:origin x="41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Light" panose="020B0503050203000203" pitchFamily="34" charset="0"/>
                <a:ea typeface="IBM Plex Sans Light" charset="0"/>
                <a:cs typeface="IBM Plex Sans Light" charset="0"/>
              </a:rPr>
              <a:pPr algn="l"/>
              <a:t>‹#›</a:t>
            </a:fld>
            <a:endParaRPr lang="en-US" sz="600" dirty="0">
              <a:solidFill>
                <a:schemeClr val="bg1"/>
              </a:solidFill>
              <a:latin typeface="IBM Plex Sans Light" panose="020B0503050203000203" pitchFamily="34" charset="0"/>
              <a:ea typeface="IBM Plex Sans Light" charset="0"/>
              <a:cs typeface="IBM Plex Sans Light"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dirty="0">
                <a:solidFill>
                  <a:schemeClr val="bg1"/>
                </a:solidFill>
                <a:latin typeface="IBM Plex Sans Light" panose="020B0503050203000203" pitchFamily="34" charset="0"/>
                <a:ea typeface="IBM Plex Sans Light" charset="0"/>
                <a:cs typeface="IBM Plex Sans Light" charset="0"/>
              </a:rPr>
              <a:t>Group Name / DOC ID / Month XX, 2022 / © 2022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06710" y="228600"/>
            <a:ext cx="6419088" cy="3612324"/>
          </a:xfrm>
          <a:prstGeom prst="rect">
            <a:avLst/>
          </a:prstGeom>
          <a:noFill/>
          <a:ln w="12700">
            <a:solidFill>
              <a:prstClr val="black"/>
            </a:solidFill>
          </a:ln>
        </p:spPr>
        <p:txBody>
          <a:bodyPr vert="horz" lIns="91440" tIns="45720" rIns="91440" bIns="45720" rtlCol="0" anchor="ctr"/>
          <a:lstStyle/>
          <a:p>
            <a:endParaRPr lang="en-US" dirty="0"/>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06710" y="4087090"/>
            <a:ext cx="6419088" cy="4320309"/>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5"/>
          </p:nvPr>
        </p:nvSpPr>
        <p:spPr>
          <a:xfrm>
            <a:off x="6300216" y="8705088"/>
            <a:ext cx="338328" cy="228600"/>
          </a:xfrm>
          <a:prstGeom prst="rect">
            <a:avLst/>
          </a:prstGeom>
        </p:spPr>
        <p:txBody>
          <a:bodyPr vert="horz" lIns="0" tIns="0" rIns="0" bIns="0" rtlCol="0" anchor="b"/>
          <a:lstStyle>
            <a:lvl1pPr algn="r">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fld id="{6E2E38B8-B0B4-AD41-AC6E-B781F46A9FD3}" type="slidenum">
              <a:rPr lang="en-US" smtClean="0"/>
              <a:pPr/>
              <a:t>‹#›</a:t>
            </a:fld>
            <a:endParaRPr lang="en-US" dirty="0"/>
          </a:p>
        </p:txBody>
      </p:sp>
      <p:sp>
        <p:nvSpPr>
          <p:cNvPr id="6" name="Footer Placeholder 5"/>
          <p:cNvSpPr>
            <a:spLocks noGrp="1"/>
          </p:cNvSpPr>
          <p:nvPr>
            <p:ph type="ftr" sz="quarter" idx="4"/>
          </p:nvPr>
        </p:nvSpPr>
        <p:spPr>
          <a:xfrm>
            <a:off x="219456" y="8705088"/>
            <a:ext cx="3657600" cy="228600"/>
          </a:xfrm>
          <a:prstGeom prst="rect">
            <a:avLst/>
          </a:prstGeom>
        </p:spPr>
        <p:txBody>
          <a:bodyPr vert="horz" lIns="0" tIns="0" rIns="0" bIns="0" rtlCol="0" anchor="b"/>
          <a:lstStyle>
            <a:lvl1pPr algn="l">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r>
              <a:rPr lang="en-US" dirty="0"/>
              <a:t>Footer</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2438522" rtl="0" eaLnBrk="1" latinLnBrk="0" hangingPunct="1">
      <a:lnSpc>
        <a:spcPct val="110000"/>
      </a:lnSpc>
      <a:spcBef>
        <a:spcPts val="0"/>
      </a:spcBef>
      <a:defRPr sz="1600" b="0" i="0" kern="1200">
        <a:solidFill>
          <a:schemeClr val="bg1"/>
        </a:solidFill>
        <a:latin typeface="IBM Plex Sans Light" panose="020B0503050203000203" pitchFamily="34" charset="0"/>
        <a:ea typeface="+mn-ea"/>
        <a:cs typeface="+mn-cs"/>
      </a:defRPr>
    </a:lvl1pPr>
    <a:lvl2pPr marL="465690" indent="-452991" algn="l" defTabSz="2438522" rtl="0" eaLnBrk="1" latinLnBrk="0" hangingPunct="1">
      <a:lnSpc>
        <a:spcPct val="110000"/>
      </a:lnSpc>
      <a:spcBef>
        <a:spcPts val="0"/>
      </a:spcBef>
      <a:buFont typeface="IBM Plex Sans"/>
      <a:buChar char="–"/>
      <a:tabLst/>
      <a:defRPr sz="1600" b="0" i="0" kern="1200">
        <a:solidFill>
          <a:schemeClr val="bg1"/>
        </a:solidFill>
        <a:latin typeface="IBM Plex Sans Light" panose="020B0503050203000203" pitchFamily="34" charset="0"/>
        <a:ea typeface="+mn-ea"/>
        <a:cs typeface="+mn-cs"/>
      </a:defRPr>
    </a:lvl2pPr>
    <a:lvl3pPr marL="926638" indent="-463319" algn="l" defTabSz="2438522" rtl="0" eaLnBrk="1" latinLnBrk="0" hangingPunct="1">
      <a:lnSpc>
        <a:spcPct val="110000"/>
      </a:lnSpc>
      <a:spcBef>
        <a:spcPts val="0"/>
      </a:spcBef>
      <a:buFont typeface="IBM Plex Sans Light" panose="020B0604020202020204" pitchFamily="34" charset="0"/>
      <a:buChar char="•"/>
      <a:tabLst/>
      <a:defRPr sz="1600" b="0" i="0" kern="1200">
        <a:solidFill>
          <a:schemeClr val="bg1"/>
        </a:solidFill>
        <a:latin typeface="IBM Plex Sans Light" panose="020B0503050203000203" pitchFamily="34" charset="0"/>
        <a:ea typeface="+mn-ea"/>
        <a:cs typeface="+mn-cs"/>
      </a:defRPr>
    </a:lvl3pPr>
    <a:lvl4pPr marL="1682580" indent="-463319" algn="l" defTabSz="2438522" rtl="0" eaLnBrk="1" latinLnBrk="0" hangingPunct="1">
      <a:lnSpc>
        <a:spcPct val="110000"/>
      </a:lnSpc>
      <a:spcBef>
        <a:spcPts val="0"/>
      </a:spcBef>
      <a:buFont typeface="IBM Plex Sans Light"/>
      <a:buChar char="–"/>
      <a:tabLst/>
      <a:defRPr sz="1600" b="0" i="0" kern="1200">
        <a:solidFill>
          <a:schemeClr val="bg1"/>
        </a:solidFill>
        <a:latin typeface="IBM Plex Sans Light" panose="020B0503050203000203" pitchFamily="34" charset="0"/>
        <a:ea typeface="+mn-ea"/>
        <a:cs typeface="+mn-cs"/>
      </a:defRPr>
    </a:lvl4pPr>
    <a:lvl5pPr marL="465690" marR="0" indent="-452991" algn="l" defTabSz="2438522" rtl="0" eaLnBrk="1" fontAlgn="base" latinLnBrk="0" hangingPunct="1">
      <a:lnSpc>
        <a:spcPct val="100000"/>
      </a:lnSpc>
      <a:spcBef>
        <a:spcPts val="1600"/>
      </a:spcBef>
      <a:spcAft>
        <a:spcPct val="0"/>
      </a:spcAft>
      <a:buClr>
        <a:srgbClr val="000000"/>
      </a:buClr>
      <a:buSzTx/>
      <a:buFont typeface="IBM Plex Sans Light" charset="-120"/>
      <a:buChar char="»"/>
      <a:tabLst/>
      <a:defRPr sz="2000" b="0" i="0" kern="1200">
        <a:solidFill>
          <a:schemeClr val="bg1"/>
        </a:solidFill>
        <a:latin typeface="IBM Plex Sans Light" panose="020B0503050203000203" pitchFamily="34" charset="0"/>
        <a:ea typeface="+mn-ea"/>
        <a:cs typeface="+mn-cs"/>
      </a:defRPr>
    </a:lvl5pPr>
    <a:lvl6pPr marL="6096305" algn="l" defTabSz="2438522" rtl="0" eaLnBrk="1" latinLnBrk="0" hangingPunct="1">
      <a:defRPr sz="3200" kern="1200">
        <a:solidFill>
          <a:schemeClr val="tx1"/>
        </a:solidFill>
        <a:latin typeface="+mn-lt"/>
        <a:ea typeface="+mn-ea"/>
        <a:cs typeface="+mn-cs"/>
      </a:defRPr>
    </a:lvl6pPr>
    <a:lvl7pPr marL="7315566" algn="l" defTabSz="2438522" rtl="0" eaLnBrk="1" latinLnBrk="0" hangingPunct="1">
      <a:defRPr sz="3200" kern="1200">
        <a:solidFill>
          <a:schemeClr val="tx1"/>
        </a:solidFill>
        <a:latin typeface="+mn-lt"/>
        <a:ea typeface="+mn-ea"/>
        <a:cs typeface="+mn-cs"/>
      </a:defRPr>
    </a:lvl7pPr>
    <a:lvl8pPr marL="8534827" algn="l" defTabSz="2438522" rtl="0" eaLnBrk="1" latinLnBrk="0" hangingPunct="1">
      <a:defRPr sz="3200" kern="1200">
        <a:solidFill>
          <a:schemeClr val="tx1"/>
        </a:solidFill>
        <a:latin typeface="+mn-lt"/>
        <a:ea typeface="+mn-ea"/>
        <a:cs typeface="+mn-cs"/>
      </a:defRPr>
    </a:lvl8pPr>
    <a:lvl9pPr marL="9754088" algn="l" defTabSz="2438522"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4613" y="249238"/>
            <a:ext cx="6981826" cy="3927475"/>
          </a:xfrm>
        </p:spPr>
        <p:txBody>
          <a:bodyPr/>
          <a:lstStyle/>
          <a:p>
            <a:endParaRPr lang="en-US" dirty="0"/>
          </a:p>
        </p:txBody>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6E2E38B8-B0B4-AD41-AC6E-B781F46A9FD3}" type="slidenum">
              <a:rPr lang="en-US" smtClean="0"/>
              <a:pPr/>
              <a:t>1</a:t>
            </a:fld>
            <a:endParaRPr lang="en-US" dirty="0"/>
          </a:p>
        </p:txBody>
      </p:sp>
      <p:sp>
        <p:nvSpPr>
          <p:cNvPr id="5" name="Tijdelijke aanduiding voor voettekst 4"/>
          <p:cNvSpPr>
            <a:spLocks noGrp="1"/>
          </p:cNvSpPr>
          <p:nvPr>
            <p:ph type="ftr" sz="quarter" idx="4"/>
          </p:nvPr>
        </p:nvSpPr>
        <p:spPr/>
        <p:txBody>
          <a:bodyPr/>
          <a:lstStyle/>
          <a:p>
            <a:r>
              <a:rPr lang="en-US" dirty="0"/>
              <a:t>Footer</a:t>
            </a:r>
          </a:p>
        </p:txBody>
      </p:sp>
    </p:spTree>
    <p:extLst>
      <p:ext uri="{BB962C8B-B14F-4D97-AF65-F5344CB8AC3E}">
        <p14:creationId xmlns:p14="http://schemas.microsoft.com/office/powerpoint/2010/main" val="3087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228600"/>
            <a:ext cx="6419850" cy="3611563"/>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7</a:t>
            </a:fld>
            <a:endParaRPr lang="en-US" dirty="0"/>
          </a:p>
        </p:txBody>
      </p:sp>
    </p:spTree>
    <p:extLst>
      <p:ext uri="{BB962C8B-B14F-4D97-AF65-F5344CB8AC3E}">
        <p14:creationId xmlns:p14="http://schemas.microsoft.com/office/powerpoint/2010/main" val="317300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228600"/>
            <a:ext cx="6419850" cy="3611563"/>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dirty="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3588512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7055A2-0B5C-73F2-C2DB-FC7245A7AB38}"/>
              </a:ext>
            </a:extLst>
          </p:cNvPr>
          <p:cNvSpPr>
            <a:spLocks noGrp="1"/>
          </p:cNvSpPr>
          <p:nvPr>
            <p:ph type="pic" sz="quarter" idx="11" hasCustomPrompt="1"/>
          </p:nvPr>
        </p:nvSpPr>
        <p:spPr>
          <a:xfrm>
            <a:off x="0" y="0"/>
            <a:ext cx="24387175" cy="12001500"/>
          </a:xfrm>
          <a:solidFill>
            <a:srgbClr val="E0E0E0"/>
          </a:solidFill>
        </p:spPr>
        <p:txBody>
          <a:bodyPr anchor="ctr"/>
          <a:lstStyle>
            <a:lvl1pPr algn="ctr">
              <a:defRPr>
                <a:solidFill>
                  <a:schemeClr val="accent5"/>
                </a:solidFill>
              </a:defRPr>
            </a:lvl1pPr>
          </a:lstStyle>
          <a:p>
            <a:r>
              <a:rPr lang="en-US" dirty="0"/>
              <a:t>Place imagery here</a:t>
            </a:r>
          </a:p>
        </p:txBody>
      </p:sp>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25968" y="334118"/>
            <a:ext cx="11050588" cy="6288087"/>
          </a:xfrm>
        </p:spPr>
        <p:txBody>
          <a:bodyPr/>
          <a:lstStyle>
            <a:lvl1pPr>
              <a:lnSpc>
                <a:spcPct val="100000"/>
              </a:lnSpc>
              <a:defRPr sz="8600">
                <a:solidFill>
                  <a:schemeClr val="tx2"/>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D404A9AD-5866-6BA4-C928-31A5F88EF1E5}"/>
              </a:ext>
            </a:extLst>
          </p:cNvPr>
          <p:cNvSpPr>
            <a:spLocks noGrp="1"/>
          </p:cNvSpPr>
          <p:nvPr>
            <p:ph type="body" sz="quarter" idx="12"/>
          </p:nvPr>
        </p:nvSpPr>
        <p:spPr>
          <a:xfrm>
            <a:off x="576072" y="12088368"/>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7D4A8A02-E5FB-018D-1574-2015680C3A07}"/>
              </a:ext>
            </a:extLst>
          </p:cNvPr>
          <p:cNvSpPr>
            <a:spLocks noGrp="1"/>
          </p:cNvSpPr>
          <p:nvPr>
            <p:ph type="body" sz="quarter" idx="13"/>
          </p:nvPr>
        </p:nvSpPr>
        <p:spPr>
          <a:xfrm>
            <a:off x="6671501" y="12084739"/>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a:extLst>
              <a:ext uri="{FF2B5EF4-FFF2-40B4-BE49-F238E27FC236}">
                <a16:creationId xmlns:a16="http://schemas.microsoft.com/office/drawing/2014/main" id="{418F6040-10C6-A4A5-7C1E-09A9F553C05B}"/>
              </a:ext>
            </a:extLst>
          </p:cNvPr>
          <p:cNvPicPr>
            <a:picLocks noChangeAspect="1"/>
          </p:cNvPicPr>
          <p:nvPr userDrawn="1"/>
        </p:nvPicPr>
        <p:blipFill>
          <a:blip r:embed="rId2"/>
          <a:stretch>
            <a:fillRect/>
          </a:stretch>
        </p:blipFill>
        <p:spPr>
          <a:xfrm>
            <a:off x="22279951" y="12526963"/>
            <a:ext cx="1638300" cy="609600"/>
          </a:xfrm>
          <a:prstGeom prst="rect">
            <a:avLst/>
          </a:prstGeom>
        </p:spPr>
      </p:pic>
    </p:spTree>
    <p:extLst>
      <p:ext uri="{BB962C8B-B14F-4D97-AF65-F5344CB8AC3E}">
        <p14:creationId xmlns:p14="http://schemas.microsoft.com/office/powerpoint/2010/main" val="419679518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38494" y="383874"/>
            <a:ext cx="11050588" cy="2859087"/>
          </a:xfrm>
        </p:spPr>
        <p:txBody>
          <a:bodyPr rIns="457200"/>
          <a:lstStyle>
            <a:lvl1pPr>
              <a:lnSpc>
                <a:spcPct val="100000"/>
              </a:lnSpc>
              <a:defRPr sz="6400">
                <a:solidFill>
                  <a:schemeClr val="tx2"/>
                </a:solidFill>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568324" y="12804235"/>
            <a:ext cx="4956176" cy="381000"/>
          </a:xfrm>
        </p:spPr>
        <p:txBody>
          <a:bodyPr/>
          <a:lstStyle/>
          <a:p>
            <a:r>
              <a:rPr lang="en-US" dirty="0"/>
              <a:t>IBM </a:t>
            </a:r>
            <a:r>
              <a:rPr lang="en-US" b="1" dirty="0"/>
              <a:t>TechXchange</a:t>
            </a:r>
            <a:r>
              <a:rPr lang="en-US" dirty="0"/>
              <a:t> / © 2023 IBM Corporation</a:t>
            </a:r>
          </a:p>
        </p:txBody>
      </p:sp>
    </p:spTree>
    <p:extLst>
      <p:ext uri="{BB962C8B-B14F-4D97-AF65-F5344CB8AC3E}">
        <p14:creationId xmlns:p14="http://schemas.microsoft.com/office/powerpoint/2010/main" val="357283910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436889" y="320590"/>
            <a:ext cx="17141825" cy="8191500"/>
          </a:xfrm>
        </p:spPr>
        <p:txBody>
          <a:bodyPr/>
          <a:lstStyle>
            <a:lvl1pPr>
              <a:defRPr sz="17200" b="0" i="0">
                <a:solidFill>
                  <a:schemeClr val="tx2"/>
                </a:solidFill>
                <a:latin typeface="IBM Plex Sans ExtLt" panose="020B03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568324" y="12804235"/>
            <a:ext cx="4956176" cy="381000"/>
          </a:xfrm>
        </p:spPr>
        <p:txBody>
          <a:bodyPr/>
          <a:lstStyle/>
          <a:p>
            <a:r>
              <a:rPr lang="en-US" dirty="0"/>
              <a:t>IBM </a:t>
            </a:r>
            <a:r>
              <a:rPr lang="en-US" b="1" dirty="0"/>
              <a:t>TechXchange</a:t>
            </a:r>
            <a:r>
              <a:rPr lang="en-US" dirty="0"/>
              <a:t> / © 2023 IBM Corporation</a:t>
            </a:r>
          </a:p>
        </p:txBody>
      </p:sp>
    </p:spTree>
    <p:extLst>
      <p:ext uri="{BB962C8B-B14F-4D97-AF65-F5344CB8AC3E}">
        <p14:creationId xmlns:p14="http://schemas.microsoft.com/office/powerpoint/2010/main" val="120180837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38494" y="396574"/>
            <a:ext cx="9909175" cy="2859087"/>
          </a:xfrm>
        </p:spPr>
        <p:txBody>
          <a:bodyPr/>
          <a:lstStyle>
            <a:lvl1pPr>
              <a:lnSpc>
                <a:spcPct val="100000"/>
              </a:lnSpc>
              <a:defRPr sz="6400">
                <a:solidFill>
                  <a:schemeClr val="tx2"/>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0354631A-4ED7-F527-1CBC-9AF7BE2CB676}"/>
              </a:ext>
            </a:extLst>
          </p:cNvPr>
          <p:cNvSpPr>
            <a:spLocks noGrp="1"/>
          </p:cNvSpPr>
          <p:nvPr>
            <p:ph type="body" sz="quarter" idx="10"/>
          </p:nvPr>
        </p:nvSpPr>
        <p:spPr>
          <a:xfrm>
            <a:off x="12729674" y="397952"/>
            <a:ext cx="11042073" cy="8574087"/>
          </a:xfrm>
        </p:spPr>
        <p:txBody>
          <a:bodyPr/>
          <a:lstStyle>
            <a:lvl1pPr>
              <a:lnSpc>
                <a:spcPct val="100000"/>
              </a:lnSpc>
              <a:spcBef>
                <a:spcPts val="0"/>
              </a:spcBef>
              <a:defRPr sz="6400">
                <a:solidFill>
                  <a:schemeClr val="tx2"/>
                </a:solidFill>
              </a:defRPr>
            </a:lvl1pPr>
            <a:lvl2pPr marL="585216" indent="-585216">
              <a:lnSpc>
                <a:spcPct val="100000"/>
              </a:lnSpc>
              <a:spcBef>
                <a:spcPts val="0"/>
              </a:spcBef>
              <a:defRPr sz="6400">
                <a:solidFill>
                  <a:schemeClr val="tx2"/>
                </a:solidFill>
              </a:defRPr>
            </a:lvl2pPr>
            <a:lvl3pPr marL="1097280" indent="-585216">
              <a:lnSpc>
                <a:spcPct val="100000"/>
              </a:lnSpc>
              <a:spcBef>
                <a:spcPts val="0"/>
              </a:spcBef>
              <a:defRPr sz="6400">
                <a:solidFill>
                  <a:schemeClr val="tx2"/>
                </a:solidFill>
              </a:defRPr>
            </a:lvl3pPr>
            <a:lvl4pPr marL="1755648">
              <a:lnSpc>
                <a:spcPct val="100000"/>
              </a:lnSpc>
              <a:spcBef>
                <a:spcPts val="0"/>
              </a:spcBef>
              <a:defRPr sz="6400">
                <a:solidFill>
                  <a:schemeClr val="tx2"/>
                </a:solidFill>
              </a:defRPr>
            </a:lvl4pPr>
            <a:lvl5pPr>
              <a:lnSpc>
                <a:spcPct val="100000"/>
              </a:lnSpc>
              <a:spcBef>
                <a:spcPts val="0"/>
              </a:spcBef>
              <a:defRPr sz="6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a:extLst>
              <a:ext uri="{FF2B5EF4-FFF2-40B4-BE49-F238E27FC236}">
                <a16:creationId xmlns:a16="http://schemas.microsoft.com/office/drawing/2014/main" id="{C82E6DCD-41A5-9DA3-C061-E8DA39B99059}"/>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7BE5947E-6D4A-9E09-E5A6-D31DBCAEE2C6}"/>
              </a:ext>
            </a:extLst>
          </p:cNvPr>
          <p:cNvSpPr>
            <a:spLocks noGrp="1"/>
          </p:cNvSpPr>
          <p:nvPr>
            <p:ph type="ftr" sz="quarter" idx="18"/>
          </p:nvPr>
        </p:nvSpPr>
        <p:spPr>
          <a:xfrm>
            <a:off x="568324" y="12804235"/>
            <a:ext cx="4956176" cy="381000"/>
          </a:xfrm>
        </p:spPr>
        <p:txBody>
          <a:bodyPr/>
          <a:lstStyle/>
          <a:p>
            <a:r>
              <a:rPr lang="en-US" dirty="0"/>
              <a:t>IBM TechXchange / © 2023 IBM Corporation</a:t>
            </a:r>
          </a:p>
        </p:txBody>
      </p:sp>
    </p:spTree>
    <p:extLst>
      <p:ext uri="{BB962C8B-B14F-4D97-AF65-F5344CB8AC3E}">
        <p14:creationId xmlns:p14="http://schemas.microsoft.com/office/powerpoint/2010/main" val="24220607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 stand-al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25968" y="333290"/>
            <a:ext cx="14662150" cy="9717087"/>
          </a:xfrm>
        </p:spPr>
        <p:txBody>
          <a:bodyPr/>
          <a:lstStyle>
            <a:lvl1pPr>
              <a:lnSpc>
                <a:spcPct val="100000"/>
              </a:lnSpc>
              <a:defRPr sz="8600">
                <a:solidFill>
                  <a:schemeClr val="tx2"/>
                </a:solidFill>
              </a:defRPr>
            </a:lvl1pPr>
          </a:lstStyle>
          <a:p>
            <a:r>
              <a:rPr lang="en-US" dirty="0"/>
              <a:t>Click to edit Master title style</a:t>
            </a:r>
          </a:p>
        </p:txBody>
      </p:sp>
      <p:sp>
        <p:nvSpPr>
          <p:cNvPr id="4" name="Slide Number">
            <a:extLst>
              <a:ext uri="{FF2B5EF4-FFF2-40B4-BE49-F238E27FC236}">
                <a16:creationId xmlns:a16="http://schemas.microsoft.com/office/drawing/2014/main" id="{12510822-3D1B-0CFC-3FF0-1E55DA550F8D}"/>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1FCFA7EA-8E9F-E01B-AB9C-B7BE7D3D11E9}"/>
              </a:ext>
            </a:extLst>
          </p:cNvPr>
          <p:cNvSpPr>
            <a:spLocks noGrp="1"/>
          </p:cNvSpPr>
          <p:nvPr>
            <p:ph type="ftr" sz="quarter" idx="18"/>
          </p:nvPr>
        </p:nvSpPr>
        <p:spPr>
          <a:xfrm>
            <a:off x="568324" y="12804235"/>
            <a:ext cx="4956176" cy="381000"/>
          </a:xfrm>
        </p:spPr>
        <p:txBody>
          <a:bodyPr/>
          <a:lstStyle/>
          <a:p>
            <a:r>
              <a:rPr lang="en-US" dirty="0"/>
              <a:t>IBM TechXchange / © 2023 IBM Corporation</a:t>
            </a:r>
          </a:p>
        </p:txBody>
      </p:sp>
    </p:spTree>
    <p:extLst>
      <p:ext uri="{BB962C8B-B14F-4D97-AF65-F5344CB8AC3E}">
        <p14:creationId xmlns:p14="http://schemas.microsoft.com/office/powerpoint/2010/main" val="147160319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2 callouts,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20D7FD-6784-59C5-938D-4728A153F52B}"/>
              </a:ext>
            </a:extLst>
          </p:cNvPr>
          <p:cNvSpPr>
            <a:spLocks noGrp="1"/>
          </p:cNvSpPr>
          <p:nvPr>
            <p:ph type="body" sz="quarter" idx="13" hasCustomPrompt="1"/>
          </p:nvPr>
        </p:nvSpPr>
        <p:spPr>
          <a:xfrm>
            <a:off x="400708" y="9299448"/>
            <a:ext cx="11050588" cy="3543300"/>
          </a:xfrm>
        </p:spPr>
        <p:txBody>
          <a:bodyPr anchor="b"/>
          <a:lstStyle>
            <a:lvl1pPr>
              <a:lnSpc>
                <a:spcPct val="90000"/>
              </a:lnSpc>
              <a:spcBef>
                <a:spcPts val="0"/>
              </a:spcBef>
              <a:defRPr sz="25800" b="0" i="0">
                <a:solidFill>
                  <a:schemeClr val="accent1"/>
                </a:solidFill>
                <a:latin typeface="IBM Plex Sans ExtLt" panose="020B0303050203000203" pitchFamily="34" charset="0"/>
              </a:defRPr>
            </a:lvl1pPr>
          </a:lstStyle>
          <a:p>
            <a:r>
              <a:rPr lang="en-US" dirty="0"/>
              <a:t>↗︎00M</a:t>
            </a:r>
          </a:p>
        </p:txBody>
      </p:sp>
      <p:sp>
        <p:nvSpPr>
          <p:cNvPr id="12" name="Text Placeholder 11">
            <a:extLst>
              <a:ext uri="{FF2B5EF4-FFF2-40B4-BE49-F238E27FC236}">
                <a16:creationId xmlns:a16="http://schemas.microsoft.com/office/drawing/2014/main" id="{5F395CBF-E65B-9A42-BAE5-C2B2BD9B7BD2}"/>
              </a:ext>
            </a:extLst>
          </p:cNvPr>
          <p:cNvSpPr>
            <a:spLocks noGrp="1"/>
          </p:cNvSpPr>
          <p:nvPr>
            <p:ph type="body" sz="quarter" idx="14" hasCustomPrompt="1"/>
          </p:nvPr>
        </p:nvSpPr>
        <p:spPr>
          <a:xfrm>
            <a:off x="12588136" y="9296400"/>
            <a:ext cx="11049000" cy="3543300"/>
          </a:xfrm>
        </p:spPr>
        <p:txBody>
          <a:bodyPr anchor="b"/>
          <a:lstStyle>
            <a:lvl1pPr>
              <a:lnSpc>
                <a:spcPct val="90000"/>
              </a:lnSpc>
              <a:spcBef>
                <a:spcPts val="0"/>
              </a:spcBef>
              <a:defRPr sz="25800" b="0" i="0">
                <a:solidFill>
                  <a:schemeClr val="accent1"/>
                </a:solidFill>
                <a:latin typeface="IBM Plex Sans ExtLt" panose="020B0303050203000203" pitchFamily="34" charset="0"/>
              </a:defRPr>
            </a:lvl1pPr>
          </a:lstStyle>
          <a:p>
            <a:r>
              <a:rPr lang="en-US" dirty="0"/>
              <a:t>+00%</a:t>
            </a:r>
          </a:p>
        </p:txBody>
      </p:sp>
      <p:sp>
        <p:nvSpPr>
          <p:cNvPr id="6" name="Text Placeholder 5">
            <a:extLst>
              <a:ext uri="{FF2B5EF4-FFF2-40B4-BE49-F238E27FC236}">
                <a16:creationId xmlns:a16="http://schemas.microsoft.com/office/drawing/2014/main" id="{0A7285B0-4A1E-8885-0C0E-77D0ECA9CACD}"/>
              </a:ext>
            </a:extLst>
          </p:cNvPr>
          <p:cNvSpPr>
            <a:spLocks noGrp="1"/>
          </p:cNvSpPr>
          <p:nvPr>
            <p:ph type="body" sz="quarter" idx="11"/>
          </p:nvPr>
        </p:nvSpPr>
        <p:spPr>
          <a:xfrm>
            <a:off x="12763500" y="463338"/>
            <a:ext cx="7620000" cy="6288087"/>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a:extLst>
              <a:ext uri="{FF2B5EF4-FFF2-40B4-BE49-F238E27FC236}">
                <a16:creationId xmlns:a16="http://schemas.microsoft.com/office/drawing/2014/main" id="{2D5E03B0-C633-E81D-0D42-3FCCAFD64B0F}"/>
              </a:ext>
            </a:extLst>
          </p:cNvPr>
          <p:cNvSpPr>
            <a:spLocks noGrp="1"/>
          </p:cNvSpPr>
          <p:nvPr>
            <p:ph type="body" sz="quarter" idx="12"/>
          </p:nvPr>
        </p:nvSpPr>
        <p:spPr>
          <a:xfrm>
            <a:off x="576072" y="463338"/>
            <a:ext cx="7623175" cy="6288087"/>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1C44518A-7FBB-67DA-E35B-8BC0AAFC6062}"/>
              </a:ext>
            </a:extLst>
          </p:cNvPr>
          <p:cNvCxnSpPr/>
          <p:nvPr userDrawn="1"/>
        </p:nvCxnSpPr>
        <p:spPr bwMode="auto">
          <a:xfrm>
            <a:off x="12193587"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 name="Slide Number">
            <a:extLst>
              <a:ext uri="{FF2B5EF4-FFF2-40B4-BE49-F238E27FC236}">
                <a16:creationId xmlns:a16="http://schemas.microsoft.com/office/drawing/2014/main" id="{160DC6C8-AF18-F14B-A164-C49B271F59AD}"/>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8F3E002C-97C5-3260-CB49-7E93DF3397C8}"/>
              </a:ext>
            </a:extLst>
          </p:cNvPr>
          <p:cNvSpPr>
            <a:spLocks noGrp="1"/>
          </p:cNvSpPr>
          <p:nvPr>
            <p:ph type="ftr" sz="quarter" idx="18"/>
          </p:nvPr>
        </p:nvSpPr>
        <p:spPr>
          <a:xfrm>
            <a:off x="568324" y="12804235"/>
            <a:ext cx="4956176" cy="381000"/>
          </a:xfrm>
        </p:spPr>
        <p:txBody>
          <a:bodyPr/>
          <a:lstStyle/>
          <a:p>
            <a:r>
              <a:rPr lang="en-US" dirty="0"/>
              <a:t>IBM TechXchange / © 2023 IBM Corporation</a:t>
            </a:r>
          </a:p>
        </p:txBody>
      </p:sp>
    </p:spTree>
    <p:extLst>
      <p:ext uri="{BB962C8B-B14F-4D97-AF65-F5344CB8AC3E}">
        <p14:creationId xmlns:p14="http://schemas.microsoft.com/office/powerpoint/2010/main" val="344747819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3 callouts, vertical">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12666663" y="388903"/>
            <a:ext cx="4949825" cy="1906588"/>
          </a:xfrm>
        </p:spPr>
        <p:txBody>
          <a:bodyPr/>
          <a:lstStyle>
            <a:lvl1pPr>
              <a:lnSpc>
                <a:spcPct val="90000"/>
              </a:lnSpc>
              <a:defRPr sz="13000">
                <a:solidFill>
                  <a:schemeClr val="accent1"/>
                </a:solidFill>
              </a:defRPr>
            </a:lvl1pPr>
          </a:lstStyle>
          <a:p>
            <a:pPr lvl="0"/>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18757900" y="392076"/>
            <a:ext cx="4949825" cy="1903413"/>
          </a:xfrm>
        </p:spPr>
        <p:txBody>
          <a:bodyPr/>
          <a:lstStyle>
            <a:lvl1pPr>
              <a:lnSpc>
                <a:spcPct val="90000"/>
              </a:lnSpc>
              <a:defRPr sz="13000">
                <a:solidFill>
                  <a:schemeClr val="accent1"/>
                </a:solidFill>
              </a:defRPr>
            </a:lvl1pPr>
          </a:lstStyle>
          <a:p>
            <a:pPr lvl="0"/>
            <a:r>
              <a:rPr lang="en-US" dirty="0"/>
              <a:t>00%</a:t>
            </a:r>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6565900" y="392190"/>
            <a:ext cx="4951413" cy="1907912"/>
          </a:xfrm>
        </p:spPr>
        <p:txBody>
          <a:bodyPr/>
          <a:lstStyle>
            <a:lvl1pPr>
              <a:lnSpc>
                <a:spcPct val="90000"/>
              </a:lnSpc>
              <a:defRPr sz="13000">
                <a:solidFill>
                  <a:schemeClr val="accent1"/>
                </a:solidFill>
              </a:defRPr>
            </a:lvl1pPr>
            <a:lvl2pPr marL="0" indent="0">
              <a:buNone/>
              <a:defRPr/>
            </a:lvl2pPr>
          </a:lstStyle>
          <a:p>
            <a:pPr lvl="0"/>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576072" y="463338"/>
            <a:ext cx="4949825" cy="2859088"/>
          </a:xfrm>
        </p:spPr>
        <p:txBody>
          <a:bodyPr/>
          <a:lstStyle>
            <a:lvl1pPr>
              <a:lnSpc>
                <a:spcPct val="110000"/>
              </a:lnSpc>
              <a:defRPr sz="3600">
                <a:solidFill>
                  <a:schemeClr val="tx2"/>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6667500" y="12042775"/>
            <a:ext cx="4951413" cy="1143000"/>
          </a:xfrm>
        </p:spPr>
        <p:txBody>
          <a:bodyPr anchor="b"/>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667500" y="2295490"/>
            <a:ext cx="4951413" cy="967304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12763500" y="2297076"/>
            <a:ext cx="4953000" cy="9666845"/>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18859500" y="2295489"/>
            <a:ext cx="4953000" cy="9666845"/>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a:extLst>
              <a:ext uri="{FF2B5EF4-FFF2-40B4-BE49-F238E27FC236}">
                <a16:creationId xmlns:a16="http://schemas.microsoft.com/office/drawing/2014/main" id="{85A7B871-06B9-0A3F-4D1D-A14D572C268D}"/>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15DBF980-9C8F-3F7A-E896-C207BA2781B7}"/>
              </a:ext>
            </a:extLst>
          </p:cNvPr>
          <p:cNvSpPr>
            <a:spLocks noGrp="1"/>
          </p:cNvSpPr>
          <p:nvPr>
            <p:ph type="ftr" sz="quarter" idx="18"/>
          </p:nvPr>
        </p:nvSpPr>
        <p:spPr>
          <a:xfrm>
            <a:off x="568324" y="12804235"/>
            <a:ext cx="4956176" cy="381000"/>
          </a:xfrm>
        </p:spPr>
        <p:txBody>
          <a:bodyPr/>
          <a:lstStyle/>
          <a:p>
            <a:r>
              <a:rPr lang="en-US" dirty="0"/>
              <a:t>IBM TechXchange / © 2023 IBM Corporation</a:t>
            </a:r>
          </a:p>
        </p:txBody>
      </p:sp>
    </p:spTree>
    <p:extLst>
      <p:ext uri="{BB962C8B-B14F-4D97-AF65-F5344CB8AC3E}">
        <p14:creationId xmlns:p14="http://schemas.microsoft.com/office/powerpoint/2010/main" val="108336805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2 callouts, horizontal">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D81813D-DA09-FCA0-D570-1E2D428C59E9}"/>
              </a:ext>
            </a:extLst>
          </p:cNvPr>
          <p:cNvCxnSpPr/>
          <p:nvPr userDrawn="1"/>
        </p:nvCxnSpPr>
        <p:spPr bwMode="auto">
          <a:xfrm>
            <a:off x="56832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D4B48808-B77B-7E67-E7EA-BCC945D4D51B}"/>
              </a:ext>
            </a:extLst>
          </p:cNvPr>
          <p:cNvSpPr>
            <a:spLocks noGrp="1"/>
          </p:cNvSpPr>
          <p:nvPr>
            <p:ph type="title" hasCustomPrompt="1"/>
          </p:nvPr>
        </p:nvSpPr>
        <p:spPr>
          <a:xfrm>
            <a:off x="536575" y="327354"/>
            <a:ext cx="4949825" cy="5335588"/>
          </a:xfrm>
        </p:spPr>
        <p:txBody>
          <a:bodyPr/>
          <a:lstStyle>
            <a:lvl1pPr>
              <a:lnSpc>
                <a:spcPct val="100000"/>
              </a:lnSpc>
              <a:defRPr sz="8600">
                <a:solidFill>
                  <a:schemeClr val="accent1"/>
                </a:solidFill>
              </a:defRPr>
            </a:lvl1pPr>
          </a:lstStyle>
          <a:p>
            <a:r>
              <a:rPr lang="en-US" dirty="0"/>
              <a:t>+000%</a:t>
            </a:r>
          </a:p>
        </p:txBody>
      </p:sp>
      <p:sp>
        <p:nvSpPr>
          <p:cNvPr id="5" name="Text Placeholder 4">
            <a:extLst>
              <a:ext uri="{FF2B5EF4-FFF2-40B4-BE49-F238E27FC236}">
                <a16:creationId xmlns:a16="http://schemas.microsoft.com/office/drawing/2014/main" id="{88378CF2-9CD6-2749-A489-08A4608D0BDA}"/>
              </a:ext>
            </a:extLst>
          </p:cNvPr>
          <p:cNvSpPr>
            <a:spLocks noGrp="1"/>
          </p:cNvSpPr>
          <p:nvPr>
            <p:ph type="body" sz="quarter" idx="11"/>
          </p:nvPr>
        </p:nvSpPr>
        <p:spPr>
          <a:xfrm>
            <a:off x="6604870" y="327354"/>
            <a:ext cx="11049000" cy="5335587"/>
          </a:xfrm>
        </p:spPr>
        <p:txBody>
          <a:bodyPr/>
          <a:lstStyle>
            <a:lvl1pPr>
              <a:lnSpc>
                <a:spcPct val="100000"/>
              </a:lnSpc>
              <a:spcBef>
                <a:spcPts val="0"/>
              </a:spcBef>
              <a:defRPr sz="8600">
                <a:solidFill>
                  <a:schemeClr val="tx1"/>
                </a:solidFill>
              </a:defRPr>
            </a:lvl1pPr>
            <a:lvl2pPr marL="786384" indent="-786384">
              <a:lnSpc>
                <a:spcPct val="100000"/>
              </a:lnSpc>
              <a:spcBef>
                <a:spcPts val="0"/>
              </a:spcBef>
              <a:defRPr sz="8600">
                <a:solidFill>
                  <a:schemeClr val="tx1"/>
                </a:solidFill>
              </a:defRPr>
            </a:lvl2pPr>
            <a:lvl3pPr marL="1499616" indent="-786384">
              <a:lnSpc>
                <a:spcPct val="100000"/>
              </a:lnSpc>
              <a:spcBef>
                <a:spcPts val="0"/>
              </a:spcBef>
              <a:defRPr sz="8600">
                <a:solidFill>
                  <a:schemeClr val="tx1"/>
                </a:solidFill>
              </a:defRPr>
            </a:lvl3pPr>
            <a:lvl4pPr marL="2286000" indent="-786384">
              <a:lnSpc>
                <a:spcPct val="100000"/>
              </a:lnSpc>
              <a:spcBef>
                <a:spcPts val="0"/>
              </a:spcBef>
              <a:defRPr sz="8600">
                <a:solidFill>
                  <a:schemeClr val="tx1"/>
                </a:solidFill>
              </a:defRPr>
            </a:lvl4pPr>
            <a:lvl5pPr>
              <a:lnSpc>
                <a:spcPct val="100000"/>
              </a:lnSpc>
              <a:spcBef>
                <a:spcPts val="0"/>
              </a:spcBef>
              <a:defRPr sz="8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A16C1F9D-1D2C-5BDA-E821-35CB4A8708F5}"/>
              </a:ext>
            </a:extLst>
          </p:cNvPr>
          <p:cNvSpPr>
            <a:spLocks noGrp="1"/>
          </p:cNvSpPr>
          <p:nvPr>
            <p:ph type="body" sz="quarter" idx="12" hasCustomPrompt="1"/>
          </p:nvPr>
        </p:nvSpPr>
        <p:spPr>
          <a:xfrm>
            <a:off x="536575" y="6602260"/>
            <a:ext cx="4949825" cy="5334000"/>
          </a:xfrm>
        </p:spPr>
        <p:txBody>
          <a:bodyPr/>
          <a:lstStyle>
            <a:lvl1pPr>
              <a:lnSpc>
                <a:spcPct val="100000"/>
              </a:lnSpc>
              <a:defRPr sz="8600">
                <a:solidFill>
                  <a:schemeClr val="accent1"/>
                </a:solidFill>
              </a:defRPr>
            </a:lvl1pPr>
            <a:lvl2pPr>
              <a:lnSpc>
                <a:spcPct val="100000"/>
              </a:lnSpc>
              <a:defRPr sz="8600">
                <a:solidFill>
                  <a:schemeClr val="accent1"/>
                </a:solidFill>
              </a:defRPr>
            </a:lvl2pPr>
            <a:lvl3pPr>
              <a:lnSpc>
                <a:spcPct val="100000"/>
              </a:lnSpc>
              <a:defRPr sz="8600">
                <a:solidFill>
                  <a:schemeClr val="accent1"/>
                </a:solidFill>
              </a:defRPr>
            </a:lvl3pPr>
            <a:lvl4pPr>
              <a:lnSpc>
                <a:spcPct val="100000"/>
              </a:lnSpc>
              <a:defRPr sz="8600">
                <a:solidFill>
                  <a:schemeClr val="accent1"/>
                </a:solidFill>
              </a:defRPr>
            </a:lvl4pPr>
            <a:lvl5pPr>
              <a:lnSpc>
                <a:spcPct val="100000"/>
              </a:lnSpc>
              <a:defRPr sz="8600">
                <a:solidFill>
                  <a:schemeClr val="accent1"/>
                </a:solidFill>
              </a:defRPr>
            </a:lvl5pPr>
          </a:lstStyle>
          <a:p>
            <a:pPr lvl="0"/>
            <a:r>
              <a:rPr lang="en-US" dirty="0"/>
              <a:t>+000M</a:t>
            </a:r>
          </a:p>
        </p:txBody>
      </p:sp>
      <p:sp>
        <p:nvSpPr>
          <p:cNvPr id="11" name="Text Placeholder 10">
            <a:extLst>
              <a:ext uri="{FF2B5EF4-FFF2-40B4-BE49-F238E27FC236}">
                <a16:creationId xmlns:a16="http://schemas.microsoft.com/office/drawing/2014/main" id="{2C97FE8A-75E3-6FC8-02DD-50E0A4C8C958}"/>
              </a:ext>
            </a:extLst>
          </p:cNvPr>
          <p:cNvSpPr>
            <a:spLocks noGrp="1"/>
          </p:cNvSpPr>
          <p:nvPr>
            <p:ph type="body" sz="quarter" idx="13"/>
          </p:nvPr>
        </p:nvSpPr>
        <p:spPr>
          <a:xfrm>
            <a:off x="6604870" y="6602260"/>
            <a:ext cx="11049000" cy="5334000"/>
          </a:xfrm>
        </p:spPr>
        <p:txBody>
          <a:bodyPr/>
          <a:lstStyle>
            <a:lvl1pPr>
              <a:lnSpc>
                <a:spcPct val="100000"/>
              </a:lnSpc>
              <a:spcBef>
                <a:spcPts val="0"/>
              </a:spcBef>
              <a:defRPr sz="8600">
                <a:solidFill>
                  <a:schemeClr val="tx1"/>
                </a:solidFill>
              </a:defRPr>
            </a:lvl1pPr>
            <a:lvl2pPr marL="786384" indent="-786384">
              <a:lnSpc>
                <a:spcPct val="100000"/>
              </a:lnSpc>
              <a:spcBef>
                <a:spcPts val="0"/>
              </a:spcBef>
              <a:defRPr sz="8600">
                <a:solidFill>
                  <a:schemeClr val="tx1"/>
                </a:solidFill>
              </a:defRPr>
            </a:lvl2pPr>
            <a:lvl3pPr marL="1499616" indent="-786384">
              <a:lnSpc>
                <a:spcPct val="100000"/>
              </a:lnSpc>
              <a:spcBef>
                <a:spcPts val="0"/>
              </a:spcBef>
              <a:defRPr sz="8600">
                <a:solidFill>
                  <a:schemeClr val="tx1"/>
                </a:solidFill>
              </a:defRPr>
            </a:lvl3pPr>
            <a:lvl4pPr marL="2286000" indent="-786384">
              <a:lnSpc>
                <a:spcPct val="100000"/>
              </a:lnSpc>
              <a:spcBef>
                <a:spcPts val="0"/>
              </a:spcBef>
              <a:defRPr sz="8600">
                <a:solidFill>
                  <a:schemeClr val="tx1"/>
                </a:solidFill>
              </a:defRPr>
            </a:lvl4pPr>
            <a:lvl5pPr>
              <a:lnSpc>
                <a:spcPct val="100000"/>
              </a:lnSpc>
              <a:spcBef>
                <a:spcPts val="0"/>
              </a:spcBef>
              <a:defRPr sz="8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a:extLst>
              <a:ext uri="{FF2B5EF4-FFF2-40B4-BE49-F238E27FC236}">
                <a16:creationId xmlns:a16="http://schemas.microsoft.com/office/drawing/2014/main" id="{B3EE9E1A-5619-752E-836B-A127FD2C7D75}"/>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0837D060-1DA4-2AC5-AC63-E1AFDD16370F}"/>
              </a:ext>
            </a:extLst>
          </p:cNvPr>
          <p:cNvSpPr>
            <a:spLocks noGrp="1"/>
          </p:cNvSpPr>
          <p:nvPr>
            <p:ph type="ftr" sz="quarter" idx="18"/>
          </p:nvPr>
        </p:nvSpPr>
        <p:spPr>
          <a:xfrm>
            <a:off x="568324" y="12804235"/>
            <a:ext cx="4956176" cy="381000"/>
          </a:xfrm>
        </p:spPr>
        <p:txBody>
          <a:bodyPr/>
          <a:lstStyle/>
          <a:p>
            <a:r>
              <a:rPr lang="en-US" dirty="0"/>
              <a:t>IBM TechXchange / © 2023 IBM Corporation</a:t>
            </a:r>
          </a:p>
        </p:txBody>
      </p:sp>
    </p:spTree>
    <p:extLst>
      <p:ext uri="{BB962C8B-B14F-4D97-AF65-F5344CB8AC3E}">
        <p14:creationId xmlns:p14="http://schemas.microsoft.com/office/powerpoint/2010/main" val="377476443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6667500" y="8191500"/>
            <a:ext cx="17145000"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6667500" y="4000500"/>
            <a:ext cx="17145000"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6565900" y="386428"/>
            <a:ext cx="4951413" cy="2859087"/>
          </a:xfrm>
        </p:spPr>
        <p:txBody>
          <a:bodyPr/>
          <a:lstStyle>
            <a:lvl1pPr>
              <a:lnSpc>
                <a:spcPct val="90000"/>
              </a:lnSpc>
              <a:defRPr sz="13000">
                <a:solidFill>
                  <a:schemeClr val="accent1"/>
                </a:solidFill>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576072" y="463338"/>
            <a:ext cx="4949825" cy="2859088"/>
          </a:xfrm>
        </p:spPr>
        <p:txBody>
          <a:bodyPr/>
          <a:lstStyle>
            <a:lvl1pPr>
              <a:lnSpc>
                <a:spcPct val="110000"/>
              </a:lnSpc>
              <a:defRPr sz="3600">
                <a:solidFill>
                  <a:schemeClr val="tx2"/>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6667500" y="12042775"/>
            <a:ext cx="4951413" cy="1143000"/>
          </a:xfrm>
        </p:spPr>
        <p:txBody>
          <a:bodyPr anchor="b"/>
          <a:lstStyle>
            <a:lvl1pPr>
              <a:lnSpc>
                <a:spcPct val="120000"/>
              </a:lnSpc>
              <a:spcBef>
                <a:spcPts val="0"/>
              </a:spcBef>
              <a:defRPr sz="1600" b="0" i="0">
                <a:solidFill>
                  <a:schemeClr val="tx1"/>
                </a:solidFill>
                <a:latin typeface="IBM Plex Sans" panose="020B0503050203000203" pitchFamily="34" charset="0"/>
              </a:defRPr>
            </a:lvl1pPr>
            <a:lvl2pPr>
              <a:lnSpc>
                <a:spcPct val="120000"/>
              </a:lnSpc>
              <a:spcBef>
                <a:spcPts val="0"/>
              </a:spcBef>
              <a:defRPr sz="1600" b="0" i="0">
                <a:solidFill>
                  <a:schemeClr val="tx1"/>
                </a:solidFill>
                <a:latin typeface="IBM Plex Sans" panose="020B0503050203000203" pitchFamily="34" charset="0"/>
              </a:defRPr>
            </a:lvl2pPr>
            <a:lvl3pPr>
              <a:lnSpc>
                <a:spcPct val="120000"/>
              </a:lnSpc>
              <a:spcBef>
                <a:spcPts val="0"/>
              </a:spcBef>
              <a:defRPr sz="1600" b="0" i="0">
                <a:solidFill>
                  <a:schemeClr val="tx1"/>
                </a:solidFill>
                <a:latin typeface="IBM Plex Sans" panose="020B0503050203000203" pitchFamily="34" charset="0"/>
              </a:defRPr>
            </a:lvl3pPr>
            <a:lvl4pPr>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12763500" y="463338"/>
            <a:ext cx="7620000" cy="2859087"/>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12763500" y="4268766"/>
            <a:ext cx="7620000" cy="2857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12763500" y="8459766"/>
            <a:ext cx="7620000" cy="2857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6565900" y="4162900"/>
            <a:ext cx="4951413" cy="2857506"/>
          </a:xfrm>
        </p:spPr>
        <p:txBody>
          <a:bodyPr/>
          <a:lstStyle>
            <a:lvl1pPr>
              <a:lnSpc>
                <a:spcPct val="90000"/>
              </a:lnSpc>
              <a:defRPr sz="13000">
                <a:solidFill>
                  <a:schemeClr val="accent1"/>
                </a:solidFill>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6565901" y="8378284"/>
            <a:ext cx="4951411" cy="2857506"/>
          </a:xfrm>
        </p:spPr>
        <p:txBody>
          <a:bodyPr/>
          <a:lstStyle>
            <a:lvl1pPr>
              <a:lnSpc>
                <a:spcPct val="90000"/>
              </a:lnSpc>
              <a:defRPr sz="13000">
                <a:solidFill>
                  <a:schemeClr val="accent1"/>
                </a:solidFill>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568324" y="12804235"/>
            <a:ext cx="4956176" cy="381000"/>
          </a:xfrm>
        </p:spPr>
        <p:txBody>
          <a:bodyPr/>
          <a:lstStyle/>
          <a:p>
            <a:r>
              <a:rPr lang="en-US" dirty="0"/>
              <a:t>IBM TechXchange / © 2023 IBM Corporation</a:t>
            </a:r>
          </a:p>
        </p:txBody>
      </p:sp>
    </p:spTree>
    <p:extLst>
      <p:ext uri="{BB962C8B-B14F-4D97-AF65-F5344CB8AC3E}">
        <p14:creationId xmlns:p14="http://schemas.microsoft.com/office/powerpoint/2010/main" val="365611160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501090"/>
            <a:ext cx="4949825" cy="1525588"/>
          </a:xfrm>
        </p:spPr>
        <p:txBody>
          <a:bodyPr/>
          <a:lstStyle>
            <a:lvl1pPr>
              <a:lnSpc>
                <a:spcPct val="110000"/>
              </a:lnSpc>
              <a:defRPr sz="2800">
                <a:solidFill>
                  <a:schemeClr val="tx2"/>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1C17B282-9F6A-839A-442D-69BC9DF3749A}"/>
              </a:ext>
            </a:extLst>
          </p:cNvPr>
          <p:cNvSpPr>
            <a:spLocks noGrp="1"/>
          </p:cNvSpPr>
          <p:nvPr>
            <p:ph type="body" sz="quarter" idx="11"/>
          </p:nvPr>
        </p:nvSpPr>
        <p:spPr>
          <a:xfrm>
            <a:off x="576072" y="3366370"/>
            <a:ext cx="4956175" cy="8572500"/>
          </a:xfrm>
        </p:spPr>
        <p:txBody>
          <a:bodyPr/>
          <a:lstStyle>
            <a:lvl1pPr>
              <a:spcBef>
                <a:spcPts val="0"/>
              </a:spcBef>
              <a:defRPr sz="2000" b="0" i="0">
                <a:solidFill>
                  <a:schemeClr val="tx1"/>
                </a:solidFill>
                <a:latin typeface="IBM Plex Sans Light" panose="020B0403050203000203" pitchFamily="34" charset="0"/>
              </a:defRPr>
            </a:lvl1pPr>
            <a:lvl2pPr marL="182880" indent="-182880">
              <a:spcBef>
                <a:spcPts val="0"/>
              </a:spcBef>
              <a:defRPr sz="2000" b="0" i="0">
                <a:solidFill>
                  <a:schemeClr val="tx1"/>
                </a:solidFill>
                <a:latin typeface="IBM Plex Sans Light" panose="020B0403050203000203" pitchFamily="34" charset="0"/>
              </a:defRPr>
            </a:lvl2pPr>
            <a:lvl3pPr marL="365760" indent="-182880">
              <a:spcBef>
                <a:spcPts val="0"/>
              </a:spcBef>
              <a:defRPr sz="2000" b="0" i="0">
                <a:solidFill>
                  <a:schemeClr val="tx1"/>
                </a:solidFill>
                <a:latin typeface="IBM Plex Sans Light" panose="020B0403050203000203" pitchFamily="34" charset="0"/>
              </a:defRPr>
            </a:lvl3pPr>
            <a:lvl4pPr marL="548640" indent="-182880">
              <a:spcBef>
                <a:spcPts val="0"/>
              </a:spcBef>
              <a:defRPr sz="2000" b="0" i="0">
                <a:solidFill>
                  <a:schemeClr val="tx1"/>
                </a:solidFill>
                <a:latin typeface="IBM Plex Sans Light" panose="020B04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366370"/>
            <a:ext cx="4951413" cy="8572500"/>
          </a:xfrm>
        </p:spPr>
        <p:txBody>
          <a:bodyPr/>
          <a:lstStyle>
            <a:lvl1pPr>
              <a:spcBef>
                <a:spcPts val="0"/>
              </a:spcBef>
              <a:defRPr sz="2000" b="0" i="0">
                <a:solidFill>
                  <a:schemeClr val="tx1"/>
                </a:solidFill>
                <a:latin typeface="IBM Plex Sans Light" panose="020B0403050203000203" pitchFamily="34" charset="0"/>
              </a:defRPr>
            </a:lvl1pPr>
            <a:lvl2pPr marL="182880" indent="-182880">
              <a:spcBef>
                <a:spcPts val="0"/>
              </a:spcBef>
              <a:defRPr sz="2000" b="0" i="0">
                <a:solidFill>
                  <a:schemeClr val="tx1"/>
                </a:solidFill>
                <a:latin typeface="IBM Plex Sans Light" panose="020B0403050203000203" pitchFamily="34" charset="0"/>
              </a:defRPr>
            </a:lvl2pPr>
            <a:lvl3pPr marL="365760" indent="-182880">
              <a:spcBef>
                <a:spcPts val="0"/>
              </a:spcBef>
              <a:defRPr sz="2000" b="0" i="0">
                <a:solidFill>
                  <a:schemeClr val="tx1"/>
                </a:solidFill>
                <a:latin typeface="IBM Plex Sans Light" panose="020B0403050203000203" pitchFamily="34" charset="0"/>
              </a:defRPr>
            </a:lvl3pPr>
            <a:lvl4pPr marL="548640" indent="-182880">
              <a:spcBef>
                <a:spcPts val="0"/>
              </a:spcBef>
              <a:defRPr sz="2000" b="0" i="0">
                <a:solidFill>
                  <a:schemeClr val="tx1"/>
                </a:solidFill>
                <a:latin typeface="IBM Plex Sans Light" panose="020B04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366370"/>
            <a:ext cx="4953000" cy="8572500"/>
          </a:xfrm>
        </p:spPr>
        <p:txBody>
          <a:bodyPr/>
          <a:lstStyle>
            <a:lvl1pPr>
              <a:spcBef>
                <a:spcPts val="0"/>
              </a:spcBef>
              <a:defRPr sz="2000" b="0" i="0">
                <a:solidFill>
                  <a:schemeClr val="tx1"/>
                </a:solidFill>
                <a:latin typeface="IBM Plex Sans Light" panose="020B0403050203000203" pitchFamily="34" charset="0"/>
              </a:defRPr>
            </a:lvl1pPr>
            <a:lvl2pPr marL="182880" indent="-182880">
              <a:spcBef>
                <a:spcPts val="0"/>
              </a:spcBef>
              <a:defRPr sz="2000" b="0" i="0">
                <a:solidFill>
                  <a:schemeClr val="tx1"/>
                </a:solidFill>
                <a:latin typeface="IBM Plex Sans Light" panose="020B0403050203000203" pitchFamily="34" charset="0"/>
              </a:defRPr>
            </a:lvl2pPr>
            <a:lvl3pPr marL="365760" indent="-182880">
              <a:spcBef>
                <a:spcPts val="0"/>
              </a:spcBef>
              <a:defRPr sz="2000" b="0" i="0">
                <a:solidFill>
                  <a:schemeClr val="tx1"/>
                </a:solidFill>
                <a:latin typeface="IBM Plex Sans Light" panose="020B0403050203000203" pitchFamily="34" charset="0"/>
              </a:defRPr>
            </a:lvl3pPr>
            <a:lvl4pPr marL="548640" indent="-182880">
              <a:spcBef>
                <a:spcPts val="0"/>
              </a:spcBef>
              <a:defRPr sz="2000" b="0" i="0">
                <a:solidFill>
                  <a:schemeClr val="tx1"/>
                </a:solidFill>
                <a:latin typeface="IBM Plex Sans Light" panose="020B04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59500" y="3366370"/>
            <a:ext cx="4959350" cy="8572500"/>
          </a:xfrm>
        </p:spPr>
        <p:txBody>
          <a:bodyPr/>
          <a:lstStyle>
            <a:lvl1pPr>
              <a:spcBef>
                <a:spcPts val="0"/>
              </a:spcBef>
              <a:defRPr sz="2000" b="0" i="0">
                <a:solidFill>
                  <a:schemeClr val="tx1"/>
                </a:solidFill>
                <a:latin typeface="IBM Plex Sans Light" panose="020B0403050203000203" pitchFamily="34" charset="0"/>
              </a:defRPr>
            </a:lvl1pPr>
            <a:lvl2pPr marL="182880" indent="-182880">
              <a:spcBef>
                <a:spcPts val="0"/>
              </a:spcBef>
              <a:defRPr sz="2000" b="0" i="0">
                <a:solidFill>
                  <a:schemeClr val="tx1"/>
                </a:solidFill>
                <a:latin typeface="IBM Plex Sans Light" panose="020B0403050203000203" pitchFamily="34" charset="0"/>
              </a:defRPr>
            </a:lvl2pPr>
            <a:lvl3pPr marL="365760" indent="-182880">
              <a:spcBef>
                <a:spcPts val="0"/>
              </a:spcBef>
              <a:defRPr sz="2000" b="0" i="0">
                <a:solidFill>
                  <a:schemeClr val="tx1"/>
                </a:solidFill>
                <a:latin typeface="IBM Plex Sans Light" panose="020B0403050203000203" pitchFamily="34" charset="0"/>
              </a:defRPr>
            </a:lvl3pPr>
            <a:lvl4pPr marL="548640" indent="-182880">
              <a:spcBef>
                <a:spcPts val="0"/>
              </a:spcBef>
              <a:defRPr sz="2000" b="0" i="0">
                <a:solidFill>
                  <a:schemeClr val="tx1"/>
                </a:solidFill>
                <a:latin typeface="IBM Plex Sans Light" panose="020B04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568324" y="12804235"/>
            <a:ext cx="4956176" cy="381000"/>
          </a:xfrm>
        </p:spPr>
        <p:txBody>
          <a:bodyPr/>
          <a:lstStyle/>
          <a:p>
            <a:r>
              <a:rPr lang="en-US" dirty="0"/>
              <a:t>IBM TechXchange / © 2023 IBM Corporation</a:t>
            </a:r>
          </a:p>
        </p:txBody>
      </p:sp>
    </p:spTree>
    <p:extLst>
      <p:ext uri="{BB962C8B-B14F-4D97-AF65-F5344CB8AC3E}">
        <p14:creationId xmlns:p14="http://schemas.microsoft.com/office/powerpoint/2010/main" val="326131349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4 columns, short divi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501090"/>
            <a:ext cx="4949825" cy="1525588"/>
          </a:xfrm>
        </p:spPr>
        <p:txBody>
          <a:bodyPr/>
          <a:lstStyle>
            <a:lvl1pPr>
              <a:lnSpc>
                <a:spcPct val="110000"/>
              </a:lnSpc>
              <a:defRPr sz="2800">
                <a:solidFill>
                  <a:schemeClr val="tx2"/>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366370"/>
            <a:ext cx="4951413" cy="8572500"/>
          </a:xfrm>
        </p:spPr>
        <p:txBody>
          <a:bodyPr/>
          <a:lstStyle>
            <a:lvl1pPr>
              <a:lnSpc>
                <a:spcPct val="110000"/>
              </a:lnSpc>
              <a:spcBef>
                <a:spcPts val="0"/>
              </a:spcBef>
              <a:defRPr sz="2000" b="0" i="0">
                <a:solidFill>
                  <a:schemeClr val="tx1"/>
                </a:solidFill>
                <a:latin typeface="IBM Plex Sans Light" panose="020B0403050203000203" pitchFamily="34" charset="0"/>
              </a:defRPr>
            </a:lvl1pPr>
            <a:lvl2pPr marL="182880" indent="-182880">
              <a:lnSpc>
                <a:spcPct val="110000"/>
              </a:lnSpc>
              <a:spcBef>
                <a:spcPts val="0"/>
              </a:spcBef>
              <a:defRPr sz="2000" b="0" i="0">
                <a:solidFill>
                  <a:schemeClr val="tx1"/>
                </a:solidFill>
                <a:latin typeface="IBM Plex Sans Light" panose="020B0403050203000203" pitchFamily="34" charset="0"/>
              </a:defRPr>
            </a:lvl2pPr>
            <a:lvl3pPr marL="365760" indent="-182880">
              <a:lnSpc>
                <a:spcPct val="110000"/>
              </a:lnSpc>
              <a:spcBef>
                <a:spcPts val="0"/>
              </a:spcBef>
              <a:defRPr sz="2000" b="0" i="0">
                <a:solidFill>
                  <a:schemeClr val="tx1"/>
                </a:solidFill>
                <a:latin typeface="IBM Plex Sans Light" panose="020B0403050203000203" pitchFamily="34" charset="0"/>
              </a:defRPr>
            </a:lvl3pPr>
            <a:lvl4pPr marL="548640" indent="-182880">
              <a:lnSpc>
                <a:spcPct val="110000"/>
              </a:lnSpc>
              <a:spcBef>
                <a:spcPts val="0"/>
              </a:spcBef>
              <a:defRPr sz="2000" b="0" i="0">
                <a:solidFill>
                  <a:schemeClr val="tx1"/>
                </a:solidFill>
                <a:latin typeface="IBM Plex Sans Light" panose="020B04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366370"/>
            <a:ext cx="4953000" cy="8572500"/>
          </a:xfrm>
        </p:spPr>
        <p:txBody>
          <a:bodyPr/>
          <a:lstStyle>
            <a:lvl1pPr>
              <a:lnSpc>
                <a:spcPct val="110000"/>
              </a:lnSpc>
              <a:spcBef>
                <a:spcPts val="0"/>
              </a:spcBef>
              <a:defRPr sz="2000" b="0" i="0">
                <a:solidFill>
                  <a:schemeClr val="tx1"/>
                </a:solidFill>
                <a:latin typeface="IBM Plex Sans Light" panose="020B0403050203000203" pitchFamily="34" charset="0"/>
              </a:defRPr>
            </a:lvl1pPr>
            <a:lvl2pPr marL="182880" indent="-182880">
              <a:lnSpc>
                <a:spcPct val="110000"/>
              </a:lnSpc>
              <a:spcBef>
                <a:spcPts val="0"/>
              </a:spcBef>
              <a:defRPr sz="2000" b="0" i="0">
                <a:solidFill>
                  <a:schemeClr val="tx1"/>
                </a:solidFill>
                <a:latin typeface="IBM Plex Sans Light" panose="020B0403050203000203" pitchFamily="34" charset="0"/>
              </a:defRPr>
            </a:lvl2pPr>
            <a:lvl3pPr marL="365760" indent="-182880">
              <a:lnSpc>
                <a:spcPct val="110000"/>
              </a:lnSpc>
              <a:spcBef>
                <a:spcPts val="0"/>
              </a:spcBef>
              <a:defRPr sz="2000" b="0" i="0">
                <a:solidFill>
                  <a:schemeClr val="tx1"/>
                </a:solidFill>
                <a:latin typeface="IBM Plex Sans Light" panose="020B0403050203000203" pitchFamily="34" charset="0"/>
              </a:defRPr>
            </a:lvl3pPr>
            <a:lvl4pPr marL="548640" indent="-182880">
              <a:lnSpc>
                <a:spcPct val="110000"/>
              </a:lnSpc>
              <a:spcBef>
                <a:spcPts val="0"/>
              </a:spcBef>
              <a:defRPr sz="2000" b="0" i="0">
                <a:solidFill>
                  <a:schemeClr val="tx1"/>
                </a:solidFill>
                <a:latin typeface="IBM Plex Sans Light" panose="020B04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59500" y="3366370"/>
            <a:ext cx="4959350" cy="8572500"/>
          </a:xfrm>
        </p:spPr>
        <p:txBody>
          <a:bodyPr/>
          <a:lstStyle>
            <a:lvl1pPr>
              <a:lnSpc>
                <a:spcPct val="110000"/>
              </a:lnSpc>
              <a:spcBef>
                <a:spcPts val="0"/>
              </a:spcBef>
              <a:defRPr sz="2000" b="0" i="0">
                <a:solidFill>
                  <a:schemeClr val="tx1"/>
                </a:solidFill>
                <a:latin typeface="IBM Plex Sans Light" panose="020B0403050203000203" pitchFamily="34" charset="0"/>
              </a:defRPr>
            </a:lvl1pPr>
            <a:lvl2pPr marL="182880" indent="-182880">
              <a:lnSpc>
                <a:spcPct val="110000"/>
              </a:lnSpc>
              <a:spcBef>
                <a:spcPts val="0"/>
              </a:spcBef>
              <a:defRPr sz="2000" b="0" i="0">
                <a:solidFill>
                  <a:schemeClr val="tx1"/>
                </a:solidFill>
                <a:latin typeface="IBM Plex Sans Light" panose="020B0403050203000203" pitchFamily="34" charset="0"/>
              </a:defRPr>
            </a:lvl2pPr>
            <a:lvl3pPr marL="365760" indent="-182880">
              <a:lnSpc>
                <a:spcPct val="110000"/>
              </a:lnSpc>
              <a:spcBef>
                <a:spcPts val="0"/>
              </a:spcBef>
              <a:defRPr sz="2000" b="0" i="0">
                <a:solidFill>
                  <a:schemeClr val="tx1"/>
                </a:solidFill>
                <a:latin typeface="IBM Plex Sans Light" panose="020B0403050203000203" pitchFamily="34" charset="0"/>
              </a:defRPr>
            </a:lvl3pPr>
            <a:lvl4pPr marL="548640" indent="-182880">
              <a:lnSpc>
                <a:spcPct val="110000"/>
              </a:lnSpc>
              <a:spcBef>
                <a:spcPts val="0"/>
              </a:spcBef>
              <a:defRPr sz="2000" b="0" i="0">
                <a:solidFill>
                  <a:schemeClr val="tx1"/>
                </a:solidFill>
                <a:latin typeface="IBM Plex Sans Light" panose="020B04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7500" y="526142"/>
            <a:ext cx="4956175" cy="1525587"/>
          </a:xfrm>
        </p:spPr>
        <p:txBody>
          <a:bodyPr/>
          <a:lstStyle>
            <a:lvl1pPr>
              <a:lnSpc>
                <a:spcPct val="110000"/>
              </a:lnSpc>
              <a:spcBef>
                <a:spcPts val="0"/>
              </a:spcBef>
              <a:defRPr sz="2000" b="0" i="0">
                <a:solidFill>
                  <a:schemeClr val="tx1"/>
                </a:solidFill>
                <a:latin typeface="IBM Plex Sans Light" panose="020B0403050203000203" pitchFamily="34" charset="0"/>
              </a:defRPr>
            </a:lvl1pPr>
            <a:lvl2pPr marL="182880" indent="-182880">
              <a:lnSpc>
                <a:spcPct val="110000"/>
              </a:lnSpc>
              <a:spcBef>
                <a:spcPts val="0"/>
              </a:spcBef>
              <a:defRPr sz="2000" b="0" i="0">
                <a:solidFill>
                  <a:schemeClr val="tx1"/>
                </a:solidFill>
                <a:latin typeface="IBM Plex Sans Light" panose="020B0403050203000203" pitchFamily="34" charset="0"/>
              </a:defRPr>
            </a:lvl2pPr>
            <a:lvl3pPr marL="365760" indent="-182880">
              <a:lnSpc>
                <a:spcPct val="110000"/>
              </a:lnSpc>
              <a:spcBef>
                <a:spcPts val="0"/>
              </a:spcBef>
              <a:defRPr sz="2000" b="0" i="0">
                <a:solidFill>
                  <a:schemeClr val="tx1"/>
                </a:solidFill>
                <a:latin typeface="IBM Plex Sans Light" panose="020B0403050203000203" pitchFamily="34" charset="0"/>
              </a:defRPr>
            </a:lvl3pPr>
            <a:lvl4pPr marL="548640" indent="-182880">
              <a:lnSpc>
                <a:spcPct val="110000"/>
              </a:lnSpc>
              <a:spcBef>
                <a:spcPts val="0"/>
              </a:spcBef>
              <a:defRPr sz="2000" b="0" i="0">
                <a:solidFill>
                  <a:schemeClr val="tx1"/>
                </a:solidFill>
                <a:latin typeface="IBM Plex Sans Light" panose="020B04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6">
            <a:extLst>
              <a:ext uri="{FF2B5EF4-FFF2-40B4-BE49-F238E27FC236}">
                <a16:creationId xmlns:a16="http://schemas.microsoft.com/office/drawing/2014/main" id="{1239EA8E-6B4C-405F-E7F6-ABB450E07109}"/>
              </a:ext>
            </a:extLst>
          </p:cNvPr>
          <p:cNvSpPr>
            <a:spLocks noGrp="1"/>
          </p:cNvSpPr>
          <p:nvPr>
            <p:ph type="body" sz="quarter" idx="19"/>
          </p:nvPr>
        </p:nvSpPr>
        <p:spPr>
          <a:xfrm>
            <a:off x="579437" y="3366370"/>
            <a:ext cx="4951413" cy="8572500"/>
          </a:xfrm>
        </p:spPr>
        <p:txBody>
          <a:bodyPr/>
          <a:lstStyle>
            <a:lvl1pPr>
              <a:lnSpc>
                <a:spcPct val="110000"/>
              </a:lnSpc>
              <a:spcBef>
                <a:spcPts val="0"/>
              </a:spcBef>
              <a:defRPr sz="2000" b="0" i="0">
                <a:solidFill>
                  <a:schemeClr val="tx1"/>
                </a:solidFill>
                <a:latin typeface="IBM Plex Sans Light" panose="020B0403050203000203" pitchFamily="34" charset="0"/>
              </a:defRPr>
            </a:lvl1pPr>
            <a:lvl2pPr marL="182880" indent="-182880">
              <a:lnSpc>
                <a:spcPct val="110000"/>
              </a:lnSpc>
              <a:spcBef>
                <a:spcPts val="0"/>
              </a:spcBef>
              <a:defRPr sz="2000" b="0" i="0">
                <a:solidFill>
                  <a:schemeClr val="tx1"/>
                </a:solidFill>
                <a:latin typeface="IBM Plex Sans Light" panose="020B0403050203000203" pitchFamily="34" charset="0"/>
              </a:defRPr>
            </a:lvl2pPr>
            <a:lvl3pPr marL="365760" indent="-182880">
              <a:lnSpc>
                <a:spcPct val="110000"/>
              </a:lnSpc>
              <a:spcBef>
                <a:spcPts val="0"/>
              </a:spcBef>
              <a:defRPr sz="2000" b="0" i="0">
                <a:solidFill>
                  <a:schemeClr val="tx1"/>
                </a:solidFill>
                <a:latin typeface="IBM Plex Sans Light" panose="020B0403050203000203" pitchFamily="34" charset="0"/>
              </a:defRPr>
            </a:lvl3pPr>
            <a:lvl4pPr marL="548640" indent="-182880">
              <a:lnSpc>
                <a:spcPct val="110000"/>
              </a:lnSpc>
              <a:spcBef>
                <a:spcPts val="0"/>
              </a:spcBef>
              <a:defRPr sz="2000" b="0" i="0">
                <a:solidFill>
                  <a:schemeClr val="tx1"/>
                </a:solidFill>
                <a:latin typeface="IBM Plex Sans Light" panose="020B04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0" name="Straight Connector 19">
            <a:extLst>
              <a:ext uri="{FF2B5EF4-FFF2-40B4-BE49-F238E27FC236}">
                <a16:creationId xmlns:a16="http://schemas.microsoft.com/office/drawing/2014/main" id="{ABAB2974-AD95-0BF2-C41A-265AEF03B4F7}"/>
              </a:ext>
            </a:extLst>
          </p:cNvPr>
          <p:cNvCxnSpPr>
            <a:cxnSpLocks/>
          </p:cNvCxnSpPr>
          <p:nvPr userDrawn="1"/>
        </p:nvCxnSpPr>
        <p:spPr bwMode="auto">
          <a:xfrm>
            <a:off x="6096000" y="3429000"/>
            <a:ext cx="0" cy="857250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DB8CB8D-C4DB-E357-4948-59CD6A18A9DC}"/>
              </a:ext>
            </a:extLst>
          </p:cNvPr>
          <p:cNvCxnSpPr/>
          <p:nvPr userDrawn="1"/>
        </p:nvCxnSpPr>
        <p:spPr bwMode="auto">
          <a:xfrm>
            <a:off x="12188952" y="3429000"/>
            <a:ext cx="0" cy="857707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B5887E5-28C4-AA99-EBD5-E34B88F46F25}"/>
              </a:ext>
            </a:extLst>
          </p:cNvPr>
          <p:cNvCxnSpPr/>
          <p:nvPr userDrawn="1"/>
        </p:nvCxnSpPr>
        <p:spPr bwMode="auto">
          <a:xfrm>
            <a:off x="18288000" y="3429000"/>
            <a:ext cx="0" cy="857707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DB52D7E1-3828-A1B9-9239-637B1E2A5431}"/>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69EE7B3-BC6A-6676-8FA2-607F9B08DA3D}"/>
              </a:ext>
            </a:extLst>
          </p:cNvPr>
          <p:cNvSpPr>
            <a:spLocks noGrp="1"/>
          </p:cNvSpPr>
          <p:nvPr>
            <p:ph type="ftr" sz="quarter" idx="18"/>
          </p:nvPr>
        </p:nvSpPr>
        <p:spPr>
          <a:xfrm>
            <a:off x="568324" y="12804235"/>
            <a:ext cx="4956176" cy="381000"/>
          </a:xfrm>
        </p:spPr>
        <p:txBody>
          <a:bodyPr/>
          <a:lstStyle/>
          <a:p>
            <a:r>
              <a:rPr lang="en-US" dirty="0"/>
              <a:t>IBM TechXchange / © 2023 IBM Corporation</a:t>
            </a:r>
          </a:p>
        </p:txBody>
      </p:sp>
    </p:spTree>
    <p:extLst>
      <p:ext uri="{BB962C8B-B14F-4D97-AF65-F5344CB8AC3E}">
        <p14:creationId xmlns:p14="http://schemas.microsoft.com/office/powerpoint/2010/main" val="31523102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23798D-A03E-2BC6-136A-14C1E387E723}"/>
              </a:ext>
            </a:extLst>
          </p:cNvPr>
          <p:cNvSpPr/>
          <p:nvPr userDrawn="1"/>
        </p:nvSpPr>
        <p:spPr bwMode="auto">
          <a:xfrm>
            <a:off x="0" y="0"/>
            <a:ext cx="24387175" cy="12001500"/>
          </a:xfrm>
          <a:prstGeom prst="rect">
            <a:avLst/>
          </a:prstGeom>
          <a:solidFill>
            <a:srgbClr val="E5F6FF"/>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25968" y="334118"/>
            <a:ext cx="11050589" cy="4573587"/>
          </a:xfrm>
        </p:spPr>
        <p:txBody>
          <a:bodyPr/>
          <a:lstStyle>
            <a:lvl1pPr>
              <a:lnSpc>
                <a:spcPct val="100000"/>
              </a:lnSpc>
              <a:defRPr sz="8600">
                <a:solidFill>
                  <a:schemeClr val="tx2"/>
                </a:solidFill>
              </a:defRPr>
            </a:lvl1pPr>
          </a:lstStyle>
          <a:p>
            <a:r>
              <a:rPr lang="en-US" dirty="0"/>
              <a:t>Click to edit Master title style</a:t>
            </a:r>
          </a:p>
        </p:txBody>
      </p:sp>
      <p:sp>
        <p:nvSpPr>
          <p:cNvPr id="5" name="Text Placeholder 6">
            <a:extLst>
              <a:ext uri="{FF2B5EF4-FFF2-40B4-BE49-F238E27FC236}">
                <a16:creationId xmlns:a16="http://schemas.microsoft.com/office/drawing/2014/main" id="{28CADC67-06E4-9D0B-7A49-159C1E99D517}"/>
              </a:ext>
            </a:extLst>
          </p:cNvPr>
          <p:cNvSpPr>
            <a:spLocks noGrp="1"/>
          </p:cNvSpPr>
          <p:nvPr>
            <p:ph type="body" sz="quarter" idx="12"/>
          </p:nvPr>
        </p:nvSpPr>
        <p:spPr>
          <a:xfrm>
            <a:off x="576072" y="12088368"/>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6BAFC6AD-C46B-8438-C789-096006859E45}"/>
              </a:ext>
            </a:extLst>
          </p:cNvPr>
          <p:cNvSpPr>
            <a:spLocks noGrp="1"/>
          </p:cNvSpPr>
          <p:nvPr>
            <p:ph type="body" sz="quarter" idx="13"/>
          </p:nvPr>
        </p:nvSpPr>
        <p:spPr>
          <a:xfrm>
            <a:off x="6671501" y="12084739"/>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a:extLst>
              <a:ext uri="{FF2B5EF4-FFF2-40B4-BE49-F238E27FC236}">
                <a16:creationId xmlns:a16="http://schemas.microsoft.com/office/drawing/2014/main" id="{CCD12723-D775-EE21-95A9-8E6D8BA4DC28}"/>
              </a:ext>
            </a:extLst>
          </p:cNvPr>
          <p:cNvPicPr>
            <a:picLocks noChangeAspect="1"/>
          </p:cNvPicPr>
          <p:nvPr userDrawn="1"/>
        </p:nvPicPr>
        <p:blipFill>
          <a:blip r:embed="rId2"/>
          <a:stretch>
            <a:fillRect/>
          </a:stretch>
        </p:blipFill>
        <p:spPr>
          <a:xfrm>
            <a:off x="22279951" y="12526963"/>
            <a:ext cx="1638300" cy="609600"/>
          </a:xfrm>
          <a:prstGeom prst="rect">
            <a:avLst/>
          </a:prstGeom>
        </p:spPr>
      </p:pic>
    </p:spTree>
    <p:extLst>
      <p:ext uri="{BB962C8B-B14F-4D97-AF65-F5344CB8AC3E}">
        <p14:creationId xmlns:p14="http://schemas.microsoft.com/office/powerpoint/2010/main" val="169867043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501090"/>
            <a:ext cx="4949825" cy="1525588"/>
          </a:xfrm>
        </p:spPr>
        <p:txBody>
          <a:bodyPr/>
          <a:lstStyle>
            <a:lvl1pPr>
              <a:lnSpc>
                <a:spcPct val="110000"/>
              </a:lnSpc>
              <a:defRPr sz="2800">
                <a:solidFill>
                  <a:schemeClr val="tx2"/>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366370"/>
            <a:ext cx="4951413" cy="8572500"/>
          </a:xfrm>
        </p:spPr>
        <p:txBody>
          <a:bodyPr/>
          <a:lstStyle>
            <a:lvl1pPr>
              <a:spcBef>
                <a:spcPts val="0"/>
              </a:spcBef>
              <a:defRPr sz="2000" b="0" i="0">
                <a:solidFill>
                  <a:schemeClr val="tx1"/>
                </a:solidFill>
                <a:latin typeface="IBM Plex Sans Light" panose="020B0403050203000203" pitchFamily="34" charset="0"/>
              </a:defRPr>
            </a:lvl1pPr>
            <a:lvl2pPr marL="182880" indent="-182880">
              <a:spcBef>
                <a:spcPts val="0"/>
              </a:spcBef>
              <a:defRPr sz="2000" b="0" i="0">
                <a:solidFill>
                  <a:schemeClr val="tx1"/>
                </a:solidFill>
                <a:latin typeface="IBM Plex Sans Light" panose="020B0403050203000203" pitchFamily="34" charset="0"/>
              </a:defRPr>
            </a:lvl2pPr>
            <a:lvl3pPr marL="365760" indent="-182880">
              <a:spcBef>
                <a:spcPts val="0"/>
              </a:spcBef>
              <a:defRPr sz="2000" b="0" i="0">
                <a:solidFill>
                  <a:schemeClr val="tx1"/>
                </a:solidFill>
                <a:latin typeface="IBM Plex Sans Light" panose="020B0403050203000203" pitchFamily="34" charset="0"/>
              </a:defRPr>
            </a:lvl3pPr>
            <a:lvl4pPr marL="548640" indent="-182880">
              <a:spcBef>
                <a:spcPts val="0"/>
              </a:spcBef>
              <a:defRPr sz="2000" b="0" i="0">
                <a:solidFill>
                  <a:schemeClr val="tx1"/>
                </a:solidFill>
                <a:latin typeface="IBM Plex Sans Light" panose="020B04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366370"/>
            <a:ext cx="4953000" cy="8572500"/>
          </a:xfrm>
        </p:spPr>
        <p:txBody>
          <a:bodyPr/>
          <a:lstStyle>
            <a:lvl1pPr>
              <a:spcBef>
                <a:spcPts val="0"/>
              </a:spcBef>
              <a:defRPr sz="2000" b="0" i="0">
                <a:solidFill>
                  <a:schemeClr val="tx1"/>
                </a:solidFill>
                <a:latin typeface="IBM Plex Sans Light" panose="020B0403050203000203" pitchFamily="34" charset="0"/>
              </a:defRPr>
            </a:lvl1pPr>
            <a:lvl2pPr marL="182880" indent="-182880">
              <a:spcBef>
                <a:spcPts val="0"/>
              </a:spcBef>
              <a:defRPr sz="2000" b="0" i="0">
                <a:solidFill>
                  <a:schemeClr val="tx1"/>
                </a:solidFill>
                <a:latin typeface="IBM Plex Sans Light" panose="020B0403050203000203" pitchFamily="34" charset="0"/>
              </a:defRPr>
            </a:lvl2pPr>
            <a:lvl3pPr marL="365760" indent="-182880">
              <a:spcBef>
                <a:spcPts val="0"/>
              </a:spcBef>
              <a:defRPr sz="2000" b="0" i="0">
                <a:solidFill>
                  <a:schemeClr val="tx1"/>
                </a:solidFill>
                <a:latin typeface="IBM Plex Sans Light" panose="020B0403050203000203" pitchFamily="34" charset="0"/>
              </a:defRPr>
            </a:lvl3pPr>
            <a:lvl4pPr marL="548640" indent="-182880">
              <a:spcBef>
                <a:spcPts val="0"/>
              </a:spcBef>
              <a:defRPr sz="2000" b="0" i="0">
                <a:solidFill>
                  <a:schemeClr val="tx1"/>
                </a:solidFill>
                <a:latin typeface="IBM Plex Sans Light" panose="020B04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59500" y="3366370"/>
            <a:ext cx="4959350" cy="8572500"/>
          </a:xfrm>
        </p:spPr>
        <p:txBody>
          <a:bodyPr/>
          <a:lstStyle>
            <a:lvl1pPr>
              <a:spcBef>
                <a:spcPts val="0"/>
              </a:spcBef>
              <a:defRPr sz="2000" b="0" i="0">
                <a:solidFill>
                  <a:schemeClr val="tx1"/>
                </a:solidFill>
                <a:latin typeface="IBM Plex Sans Light" panose="020B0403050203000203" pitchFamily="34" charset="0"/>
              </a:defRPr>
            </a:lvl1pPr>
            <a:lvl2pPr marL="182880" indent="-182880">
              <a:spcBef>
                <a:spcPts val="0"/>
              </a:spcBef>
              <a:defRPr sz="2000" b="0" i="0">
                <a:solidFill>
                  <a:schemeClr val="tx1"/>
                </a:solidFill>
                <a:latin typeface="IBM Plex Sans Light" panose="020B0403050203000203" pitchFamily="34" charset="0"/>
              </a:defRPr>
            </a:lvl2pPr>
            <a:lvl3pPr marL="365760" indent="-182880">
              <a:spcBef>
                <a:spcPts val="0"/>
              </a:spcBef>
              <a:defRPr sz="2000" b="0" i="0">
                <a:solidFill>
                  <a:schemeClr val="tx1"/>
                </a:solidFill>
                <a:latin typeface="IBM Plex Sans Light" panose="020B0403050203000203" pitchFamily="34" charset="0"/>
              </a:defRPr>
            </a:lvl3pPr>
            <a:lvl4pPr marL="548640" indent="-182880">
              <a:spcBef>
                <a:spcPts val="0"/>
              </a:spcBef>
              <a:defRPr sz="2000" b="0" i="0">
                <a:solidFill>
                  <a:schemeClr val="tx1"/>
                </a:solidFill>
                <a:latin typeface="IBM Plex Sans Light" panose="020B04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7500" y="501090"/>
            <a:ext cx="4956175"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3500" y="501090"/>
            <a:ext cx="495300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01090"/>
            <a:ext cx="495935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6096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568324" y="12804235"/>
            <a:ext cx="4956176" cy="381000"/>
          </a:xfrm>
        </p:spPr>
        <p:txBody>
          <a:bodyPr/>
          <a:lstStyle/>
          <a:p>
            <a:r>
              <a:rPr lang="en-US" dirty="0"/>
              <a:t>IBM TechXchange / © 2023 IBM Corporation</a:t>
            </a:r>
          </a:p>
        </p:txBody>
      </p:sp>
    </p:spTree>
    <p:extLst>
      <p:ext uri="{BB962C8B-B14F-4D97-AF65-F5344CB8AC3E}">
        <p14:creationId xmlns:p14="http://schemas.microsoft.com/office/powerpoint/2010/main" val="59970703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4 columns, dividers, pictogra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4332-B5B5-4358-3C72-8B35F374A887}"/>
              </a:ext>
            </a:extLst>
          </p:cNvPr>
          <p:cNvSpPr>
            <a:spLocks noGrp="1"/>
          </p:cNvSpPr>
          <p:nvPr>
            <p:ph type="title"/>
          </p:nvPr>
        </p:nvSpPr>
        <p:spPr>
          <a:xfrm>
            <a:off x="576072" y="513616"/>
            <a:ext cx="4949825" cy="2097087"/>
          </a:xfrm>
        </p:spPr>
        <p:txBody>
          <a:bodyPr/>
          <a:lstStyle>
            <a:lvl1pPr>
              <a:lnSpc>
                <a:spcPct val="110000"/>
              </a:lnSpc>
              <a:defRPr sz="2400">
                <a:solidFill>
                  <a:schemeClr val="tx2"/>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59C4772-2960-241E-274D-18A4B5568DAB}"/>
              </a:ext>
            </a:extLst>
          </p:cNvPr>
          <p:cNvSpPr>
            <a:spLocks noGrp="1"/>
          </p:cNvSpPr>
          <p:nvPr>
            <p:ph type="body" sz="quarter" idx="11"/>
          </p:nvPr>
        </p:nvSpPr>
        <p:spPr>
          <a:xfrm>
            <a:off x="576072" y="3328792"/>
            <a:ext cx="4956175" cy="4000500"/>
          </a:xfrm>
        </p:spPr>
        <p:txBody>
          <a:bodyPr/>
          <a:lstStyle>
            <a:lvl1pPr>
              <a:lnSpc>
                <a:spcPct val="100000"/>
              </a:lnSpc>
              <a:spcBef>
                <a:spcPts val="0"/>
              </a:spcBef>
              <a:defRPr sz="3600">
                <a:solidFill>
                  <a:schemeClr val="tx1"/>
                </a:solidFill>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627CF39F-F0FC-7815-2582-A13E0599BC21}"/>
              </a:ext>
            </a:extLst>
          </p:cNvPr>
          <p:cNvSpPr>
            <a:spLocks noGrp="1"/>
          </p:cNvSpPr>
          <p:nvPr>
            <p:ph type="body" sz="quarter" idx="12"/>
          </p:nvPr>
        </p:nvSpPr>
        <p:spPr>
          <a:xfrm>
            <a:off x="6667500" y="3353844"/>
            <a:ext cx="4951413" cy="85725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9">
            <a:extLst>
              <a:ext uri="{FF2B5EF4-FFF2-40B4-BE49-F238E27FC236}">
                <a16:creationId xmlns:a16="http://schemas.microsoft.com/office/drawing/2014/main" id="{68C92137-8AC3-46D8-C9A2-F6F058938BEF}"/>
              </a:ext>
            </a:extLst>
          </p:cNvPr>
          <p:cNvSpPr>
            <a:spLocks noGrp="1"/>
          </p:cNvSpPr>
          <p:nvPr>
            <p:ph type="body" sz="quarter" idx="13"/>
          </p:nvPr>
        </p:nvSpPr>
        <p:spPr>
          <a:xfrm>
            <a:off x="12768031" y="3353844"/>
            <a:ext cx="4942120" cy="85725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a:extLst>
              <a:ext uri="{FF2B5EF4-FFF2-40B4-BE49-F238E27FC236}">
                <a16:creationId xmlns:a16="http://schemas.microsoft.com/office/drawing/2014/main" id="{AC380211-AA5F-2F8D-309F-DC766DF1EF52}"/>
              </a:ext>
            </a:extLst>
          </p:cNvPr>
          <p:cNvSpPr>
            <a:spLocks noGrp="1"/>
          </p:cNvSpPr>
          <p:nvPr>
            <p:ph type="body" sz="quarter" idx="14"/>
          </p:nvPr>
        </p:nvSpPr>
        <p:spPr>
          <a:xfrm>
            <a:off x="18859501" y="3353844"/>
            <a:ext cx="4952999" cy="85725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Picture Placeholder 13">
            <a:extLst>
              <a:ext uri="{FF2B5EF4-FFF2-40B4-BE49-F238E27FC236}">
                <a16:creationId xmlns:a16="http://schemas.microsoft.com/office/drawing/2014/main" id="{637C5D5A-A533-DB2D-8BBE-C9DAA013CA01}"/>
              </a:ext>
            </a:extLst>
          </p:cNvPr>
          <p:cNvSpPr>
            <a:spLocks noGrp="1"/>
          </p:cNvSpPr>
          <p:nvPr>
            <p:ph type="pic" sz="quarter" idx="15" hasCustomPrompt="1"/>
          </p:nvPr>
        </p:nvSpPr>
        <p:spPr>
          <a:xfrm>
            <a:off x="6667500" y="576072"/>
            <a:ext cx="1216152" cy="1216152"/>
          </a:xfrm>
        </p:spPr>
        <p:txBody>
          <a:bodyPr anchor="ctr"/>
          <a:lstStyle>
            <a:lvl1pPr algn="ctr">
              <a:defRPr sz="1600">
                <a:solidFill>
                  <a:schemeClr val="tx1"/>
                </a:solidFill>
              </a:defRPr>
            </a:lvl1pPr>
          </a:lstStyle>
          <a:p>
            <a:r>
              <a:rPr lang="en-US" dirty="0"/>
              <a:t>Pictogram</a:t>
            </a:r>
          </a:p>
        </p:txBody>
      </p:sp>
      <p:sp>
        <p:nvSpPr>
          <p:cNvPr id="15" name="Picture Placeholder 13">
            <a:extLst>
              <a:ext uri="{FF2B5EF4-FFF2-40B4-BE49-F238E27FC236}">
                <a16:creationId xmlns:a16="http://schemas.microsoft.com/office/drawing/2014/main" id="{81413BEF-DDD1-548F-409B-224DE030B67E}"/>
              </a:ext>
            </a:extLst>
          </p:cNvPr>
          <p:cNvSpPr>
            <a:spLocks noGrp="1"/>
          </p:cNvSpPr>
          <p:nvPr>
            <p:ph type="pic" sz="quarter" idx="16" hasCustomPrompt="1"/>
          </p:nvPr>
        </p:nvSpPr>
        <p:spPr>
          <a:xfrm>
            <a:off x="12776353" y="576072"/>
            <a:ext cx="1216152" cy="1216152"/>
          </a:xfrm>
        </p:spPr>
        <p:txBody>
          <a:bodyPr anchor="ctr"/>
          <a:lstStyle>
            <a:lvl1pPr algn="ctr">
              <a:defRPr sz="1600">
                <a:solidFill>
                  <a:schemeClr val="tx1"/>
                </a:solidFill>
              </a:defRPr>
            </a:lvl1pPr>
          </a:lstStyle>
          <a:p>
            <a:r>
              <a:rPr lang="en-US" dirty="0"/>
              <a:t>Pictogram</a:t>
            </a:r>
          </a:p>
        </p:txBody>
      </p:sp>
      <p:sp>
        <p:nvSpPr>
          <p:cNvPr id="16" name="Picture Placeholder 13">
            <a:extLst>
              <a:ext uri="{FF2B5EF4-FFF2-40B4-BE49-F238E27FC236}">
                <a16:creationId xmlns:a16="http://schemas.microsoft.com/office/drawing/2014/main" id="{B37C3DBB-1177-5FC6-7F7F-E6C5931C9620}"/>
              </a:ext>
            </a:extLst>
          </p:cNvPr>
          <p:cNvSpPr>
            <a:spLocks noGrp="1"/>
          </p:cNvSpPr>
          <p:nvPr>
            <p:ph type="pic" sz="quarter" idx="17" hasCustomPrompt="1"/>
          </p:nvPr>
        </p:nvSpPr>
        <p:spPr>
          <a:xfrm>
            <a:off x="18859500" y="576072"/>
            <a:ext cx="1216152" cy="1216152"/>
          </a:xfrm>
        </p:spPr>
        <p:txBody>
          <a:bodyPr anchor="ctr"/>
          <a:lstStyle>
            <a:lvl1pPr algn="ctr">
              <a:defRPr sz="1600">
                <a:solidFill>
                  <a:schemeClr val="tx1"/>
                </a:solidFill>
              </a:defRPr>
            </a:lvl1pPr>
          </a:lstStyle>
          <a:p>
            <a:r>
              <a:rPr lang="en-US" dirty="0"/>
              <a:t>Pictogram</a:t>
            </a:r>
          </a:p>
        </p:txBody>
      </p:sp>
      <p:sp>
        <p:nvSpPr>
          <p:cNvPr id="4" name="Footer Placeholder 3">
            <a:extLst>
              <a:ext uri="{FF2B5EF4-FFF2-40B4-BE49-F238E27FC236}">
                <a16:creationId xmlns:a16="http://schemas.microsoft.com/office/drawing/2014/main" id="{ACE782CF-665F-3C56-698C-16112EB19B2F}"/>
              </a:ext>
            </a:extLst>
          </p:cNvPr>
          <p:cNvSpPr>
            <a:spLocks noGrp="1"/>
          </p:cNvSpPr>
          <p:nvPr>
            <p:ph type="ftr" sz="quarter" idx="18"/>
          </p:nvPr>
        </p:nvSpPr>
        <p:spPr/>
        <p:txBody>
          <a:bodyPr/>
          <a:lstStyle/>
          <a:p>
            <a:r>
              <a:rPr lang="en-US" dirty="0"/>
              <a:t>IBM TechXchange / © 2023 IBM Corporation</a:t>
            </a:r>
          </a:p>
        </p:txBody>
      </p:sp>
      <p:cxnSp>
        <p:nvCxnSpPr>
          <p:cNvPr id="17" name="Straight Connector 16">
            <a:extLst>
              <a:ext uri="{FF2B5EF4-FFF2-40B4-BE49-F238E27FC236}">
                <a16:creationId xmlns:a16="http://schemas.microsoft.com/office/drawing/2014/main" id="{4D695107-5427-4D2D-F88F-89BA74127CBF}"/>
              </a:ext>
            </a:extLst>
          </p:cNvPr>
          <p:cNvCxnSpPr/>
          <p:nvPr userDrawn="1"/>
        </p:nvCxnSpPr>
        <p:spPr bwMode="auto">
          <a:xfrm>
            <a:off x="6096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3B07B4A-5DB5-8126-EA79-502787053E82}"/>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D829559-0A72-8826-E06A-C6CCD39750A4}"/>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 name="Slide Number">
            <a:extLst>
              <a:ext uri="{FF2B5EF4-FFF2-40B4-BE49-F238E27FC236}">
                <a16:creationId xmlns:a16="http://schemas.microsoft.com/office/drawing/2014/main" id="{D2A45AB7-102C-FBDF-94FD-99783B6A5A18}"/>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9589940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1 wide colum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51020" y="396574"/>
            <a:ext cx="4949825" cy="1141412"/>
          </a:xfrm>
        </p:spPr>
        <p:txBody>
          <a:bodyPr/>
          <a:lstStyle>
            <a:lvl1pPr>
              <a:lnSpc>
                <a:spcPct val="100000"/>
              </a:lnSpc>
              <a:defRPr sz="6400">
                <a:solidFill>
                  <a:schemeClr val="tx2"/>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341318"/>
            <a:ext cx="4951413" cy="8572500"/>
          </a:xfrm>
        </p:spPr>
        <p:txBody>
          <a:bodyPr/>
          <a:lstStyle>
            <a:lvl1pPr>
              <a:spcBef>
                <a:spcPts val="0"/>
              </a:spcBef>
              <a:defRPr sz="2800" b="0" i="0">
                <a:solidFill>
                  <a:schemeClr val="tx1"/>
                </a:solidFill>
                <a:latin typeface="IBM Plex Sans Light" panose="020B0403050203000203" pitchFamily="34" charset="0"/>
              </a:defRPr>
            </a:lvl1pPr>
            <a:lvl2pPr marL="256032" indent="-256032">
              <a:spcBef>
                <a:spcPts val="0"/>
              </a:spcBef>
              <a:defRPr sz="2800" b="0" i="0">
                <a:solidFill>
                  <a:schemeClr val="tx1"/>
                </a:solidFill>
                <a:latin typeface="IBM Plex Sans Light" panose="020B0403050203000203" pitchFamily="34" charset="0"/>
              </a:defRPr>
            </a:lvl2pPr>
            <a:lvl3pPr marL="512064" indent="-256032">
              <a:spcBef>
                <a:spcPts val="0"/>
              </a:spcBef>
              <a:defRPr sz="2800" b="0" i="0">
                <a:solidFill>
                  <a:schemeClr val="tx1"/>
                </a:solidFill>
                <a:latin typeface="IBM Plex Sans Light" panose="020B0403050203000203" pitchFamily="34" charset="0"/>
              </a:defRPr>
            </a:lvl3pPr>
            <a:lvl4pPr marL="768096" indent="-256032">
              <a:spcBef>
                <a:spcPts val="0"/>
              </a:spcBef>
              <a:defRPr sz="2800" b="0" i="0">
                <a:solidFill>
                  <a:schemeClr val="tx1"/>
                </a:solidFill>
                <a:latin typeface="IBM Plex Sans Light" panose="020B0403050203000203" pitchFamily="34" charset="0"/>
              </a:defRPr>
            </a:lvl4pPr>
            <a:lvl5pPr>
              <a:spcBef>
                <a:spcPts val="0"/>
              </a:spcBef>
              <a:defRPr sz="2800" b="0" i="0">
                <a:solidFill>
                  <a:schemeClr val="tx1"/>
                </a:solidFill>
                <a:latin typeface="IBM Plex Sans Light" panose="020B04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341318"/>
            <a:ext cx="10096500" cy="8572500"/>
          </a:xfrm>
        </p:spPr>
        <p:txBody>
          <a:bodyPr/>
          <a:lstStyle>
            <a:lvl1pPr>
              <a:spcBef>
                <a:spcPts val="0"/>
              </a:spcBef>
              <a:defRPr sz="2800" b="0" i="0">
                <a:solidFill>
                  <a:schemeClr val="tx1"/>
                </a:solidFill>
                <a:latin typeface="IBM Plex Sans Light" panose="020B0403050203000203" pitchFamily="34" charset="0"/>
              </a:defRPr>
            </a:lvl1pPr>
            <a:lvl2pPr marL="256032" indent="-256032">
              <a:spcBef>
                <a:spcPts val="0"/>
              </a:spcBef>
              <a:defRPr sz="2800" b="0" i="0">
                <a:solidFill>
                  <a:schemeClr val="tx1"/>
                </a:solidFill>
                <a:latin typeface="IBM Plex Sans Light" panose="020B0403050203000203" pitchFamily="34" charset="0"/>
              </a:defRPr>
            </a:lvl2pPr>
            <a:lvl3pPr marL="512064" indent="-256032">
              <a:spcBef>
                <a:spcPts val="0"/>
              </a:spcBef>
              <a:defRPr sz="2800" b="0" i="0">
                <a:solidFill>
                  <a:schemeClr val="tx1"/>
                </a:solidFill>
                <a:latin typeface="IBM Plex Sans Light" panose="020B0403050203000203" pitchFamily="34" charset="0"/>
              </a:defRPr>
            </a:lvl3pPr>
            <a:lvl4pPr marL="768096" indent="-256032">
              <a:spcBef>
                <a:spcPts val="0"/>
              </a:spcBef>
              <a:defRPr sz="2800" b="0" i="0">
                <a:solidFill>
                  <a:schemeClr val="tx1"/>
                </a:solidFill>
                <a:latin typeface="IBM Plex Sans Light" panose="020B0403050203000203" pitchFamily="34" charset="0"/>
              </a:defRPr>
            </a:lvl4pPr>
            <a:lvl5pPr>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28398" y="396574"/>
            <a:ext cx="4956175" cy="1141412"/>
          </a:xfrm>
        </p:spPr>
        <p:txBody>
          <a:bodyPr/>
          <a:lstStyle>
            <a:lvl1pPr>
              <a:lnSpc>
                <a:spcPct val="100000"/>
              </a:lnSpc>
              <a:spcBef>
                <a:spcPts val="0"/>
              </a:spcBef>
              <a:defRPr sz="6400">
                <a:solidFill>
                  <a:schemeClr val="tx2"/>
                </a:solidFill>
              </a:defRPr>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dirty="0"/>
              <a:t>Click to edit Master text styles</a:t>
            </a:r>
          </a:p>
        </p:txBody>
      </p:sp>
      <p:sp>
        <p:nvSpPr>
          <p:cNvPr id="4" name="Footer Placeholder 3">
            <a:extLst>
              <a:ext uri="{FF2B5EF4-FFF2-40B4-BE49-F238E27FC236}">
                <a16:creationId xmlns:a16="http://schemas.microsoft.com/office/drawing/2014/main" id="{BA03B922-FA59-5165-48BF-0B57DFD66348}"/>
              </a:ext>
            </a:extLst>
          </p:cNvPr>
          <p:cNvSpPr>
            <a:spLocks noGrp="1"/>
          </p:cNvSpPr>
          <p:nvPr>
            <p:ph type="ftr" sz="quarter" idx="16"/>
          </p:nvPr>
        </p:nvSpPr>
        <p:spPr/>
        <p:txBody>
          <a:bodyPr/>
          <a:lstStyle/>
          <a:p>
            <a:r>
              <a:rPr lang="en-US" dirty="0"/>
              <a:t>IBM TechXchange / © 2023 IBM Corporation</a:t>
            </a:r>
          </a:p>
        </p:txBody>
      </p:sp>
      <p:sp>
        <p:nvSpPr>
          <p:cNvPr id="5" name="Slide Number">
            <a:extLst>
              <a:ext uri="{FF2B5EF4-FFF2-40B4-BE49-F238E27FC236}">
                <a16:creationId xmlns:a16="http://schemas.microsoft.com/office/drawing/2014/main" id="{5C3B405E-94D1-4A09-C6BF-A66D9CBEF63D}"/>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55364967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2 wid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C39-902F-3DA0-AAF4-319DA8AE384D}"/>
              </a:ext>
            </a:extLst>
          </p:cNvPr>
          <p:cNvSpPr>
            <a:spLocks noGrp="1"/>
          </p:cNvSpPr>
          <p:nvPr>
            <p:ph type="title"/>
          </p:nvPr>
        </p:nvSpPr>
        <p:spPr>
          <a:xfrm>
            <a:off x="576072" y="463338"/>
            <a:ext cx="7424927" cy="1906588"/>
          </a:xfrm>
        </p:spPr>
        <p:txBody>
          <a:bodyPr/>
          <a:lstStyle>
            <a:lvl1pPr>
              <a:lnSpc>
                <a:spcPct val="110000"/>
              </a:lnSpc>
              <a:defRPr sz="3600">
                <a:solidFill>
                  <a:schemeClr val="tx2"/>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ABBA43D-8D00-4EDB-B803-D1EEE6CE2CB5}"/>
              </a:ext>
            </a:extLst>
          </p:cNvPr>
          <p:cNvSpPr>
            <a:spLocks noGrp="1"/>
          </p:cNvSpPr>
          <p:nvPr>
            <p:ph type="body" sz="quarter" idx="11"/>
          </p:nvPr>
        </p:nvSpPr>
        <p:spPr>
          <a:xfrm>
            <a:off x="576072" y="3316266"/>
            <a:ext cx="10099675" cy="8572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D32DCE7C-29C5-BC86-B154-7DD0C4F0553A}"/>
              </a:ext>
            </a:extLst>
          </p:cNvPr>
          <p:cNvSpPr>
            <a:spLocks noGrp="1"/>
          </p:cNvSpPr>
          <p:nvPr>
            <p:ph type="body" sz="quarter" idx="12"/>
          </p:nvPr>
        </p:nvSpPr>
        <p:spPr>
          <a:xfrm>
            <a:off x="12763500" y="3316266"/>
            <a:ext cx="10096500" cy="8572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91A0F4B3-D63C-0D8F-2804-F97776F90E4E}"/>
              </a:ext>
            </a:extLst>
          </p:cNvPr>
          <p:cNvSpPr>
            <a:spLocks noGrp="1"/>
          </p:cNvSpPr>
          <p:nvPr>
            <p:ph type="ftr" sz="quarter" idx="13"/>
          </p:nvPr>
        </p:nvSpPr>
        <p:spPr/>
        <p:txBody>
          <a:bodyPr/>
          <a:lstStyle/>
          <a:p>
            <a:r>
              <a:rPr lang="en-US" dirty="0"/>
              <a:t>IBM TechXchange / © 2023 IBM Corporation</a:t>
            </a:r>
          </a:p>
        </p:txBody>
      </p:sp>
      <p:sp>
        <p:nvSpPr>
          <p:cNvPr id="7" name="Slide Number">
            <a:extLst>
              <a:ext uri="{FF2B5EF4-FFF2-40B4-BE49-F238E27FC236}">
                <a16:creationId xmlns:a16="http://schemas.microsoft.com/office/drawing/2014/main" id="{38EC09FB-402F-F3CE-E1D2-51583F1BCCFA}"/>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87494512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2 columns, larg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550672" y="396574"/>
            <a:ext cx="11045825" cy="4573587"/>
          </a:xfrm>
        </p:spPr>
        <p:txBody>
          <a:bodyPr rIns="457200"/>
          <a:lstStyle>
            <a:lvl1pPr>
              <a:lnSpc>
                <a:spcPct val="100000"/>
              </a:lnSpc>
              <a:defRPr>
                <a:solidFill>
                  <a:schemeClr val="tx2"/>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12763500" y="501090"/>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18859500" y="501090"/>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5AA54578-ECD5-347E-35A9-C3F93EB8CDFE}"/>
              </a:ext>
            </a:extLst>
          </p:cNvPr>
          <p:cNvSpPr>
            <a:spLocks noGrp="1"/>
          </p:cNvSpPr>
          <p:nvPr>
            <p:ph type="ftr" sz="quarter" idx="13"/>
          </p:nvPr>
        </p:nvSpPr>
        <p:spPr/>
        <p:txBody>
          <a:bodyPr/>
          <a:lstStyle/>
          <a:p>
            <a:r>
              <a:rPr lang="en-US" dirty="0"/>
              <a:t>IBM TechXchange / © 2023 IBM Corporation</a:t>
            </a:r>
          </a:p>
        </p:txBody>
      </p:sp>
      <p:sp>
        <p:nvSpPr>
          <p:cNvPr id="7" name="Slide Number">
            <a:extLst>
              <a:ext uri="{FF2B5EF4-FFF2-40B4-BE49-F238E27FC236}">
                <a16:creationId xmlns:a16="http://schemas.microsoft.com/office/drawing/2014/main" id="{C7A51FE3-0F54-1487-47B4-164B5B802CA1}"/>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5982170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2 columns, small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563546" y="488564"/>
            <a:ext cx="4953000" cy="4573587"/>
          </a:xfrm>
        </p:spPr>
        <p:txBody>
          <a:bodyPr/>
          <a:lstStyle>
            <a:lvl1pPr>
              <a:lnSpc>
                <a:spcPct val="100000"/>
              </a:lnSpc>
              <a:defRPr sz="3600">
                <a:solidFill>
                  <a:schemeClr val="tx2"/>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12763500" y="494757"/>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18859500" y="494757"/>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5AA54578-ECD5-347E-35A9-C3F93EB8CDFE}"/>
              </a:ext>
            </a:extLst>
          </p:cNvPr>
          <p:cNvSpPr>
            <a:spLocks noGrp="1"/>
          </p:cNvSpPr>
          <p:nvPr>
            <p:ph type="ftr" sz="quarter" idx="13"/>
          </p:nvPr>
        </p:nvSpPr>
        <p:spPr/>
        <p:txBody>
          <a:bodyPr/>
          <a:lstStyle/>
          <a:p>
            <a:r>
              <a:rPr lang="en-US" dirty="0"/>
              <a:t>IBM TechXchange / © 2023 IBM Corporation</a:t>
            </a:r>
          </a:p>
        </p:txBody>
      </p:sp>
      <p:sp>
        <p:nvSpPr>
          <p:cNvPr id="7" name="Slide Number">
            <a:extLst>
              <a:ext uri="{FF2B5EF4-FFF2-40B4-BE49-F238E27FC236}">
                <a16:creationId xmlns:a16="http://schemas.microsoft.com/office/drawing/2014/main" id="{745FF4F8-7F82-E9C2-8046-C791019E1694}"/>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20495605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2 columns, dividers, larg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550672" y="396574"/>
            <a:ext cx="11039476" cy="4573587"/>
          </a:xfrm>
        </p:spPr>
        <p:txBody>
          <a:bodyPr rIns="457200"/>
          <a:lstStyle>
            <a:lvl1pPr>
              <a:lnSpc>
                <a:spcPct val="100000"/>
              </a:lnSpc>
              <a:defRPr>
                <a:solidFill>
                  <a:schemeClr val="tx2"/>
                </a:solidFill>
              </a:defRPr>
            </a:lvl1pPr>
          </a:lstStyle>
          <a:p>
            <a:r>
              <a:rPr lang="en-US" dirty="0"/>
              <a:t>Click to edit Master title style</a:t>
            </a:r>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12763500" y="501090"/>
            <a:ext cx="495300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18859500" y="501090"/>
            <a:ext cx="495935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12763500" y="3366370"/>
            <a:ext cx="4953000" cy="8572500"/>
          </a:xfrm>
        </p:spPr>
        <p:txBody>
          <a:bodyPr/>
          <a:lstStyle>
            <a:lvl1pPr>
              <a:lnSpc>
                <a:spcPct val="110000"/>
              </a:lnSpc>
              <a:spcBef>
                <a:spcPts val="0"/>
              </a:spcBef>
              <a:defRPr sz="2000" b="0" i="0">
                <a:solidFill>
                  <a:schemeClr val="tx1"/>
                </a:solidFill>
                <a:latin typeface="IBM Plex Sans Light" panose="020B0403050203000203" pitchFamily="34" charset="0"/>
              </a:defRPr>
            </a:lvl1pPr>
            <a:lvl2pPr marL="182880" indent="-182880">
              <a:lnSpc>
                <a:spcPct val="110000"/>
              </a:lnSpc>
              <a:spcBef>
                <a:spcPts val="0"/>
              </a:spcBef>
              <a:defRPr sz="2000" b="0" i="0">
                <a:solidFill>
                  <a:schemeClr val="tx1"/>
                </a:solidFill>
                <a:latin typeface="IBM Plex Sans Light" panose="020B0403050203000203" pitchFamily="34" charset="0"/>
              </a:defRPr>
            </a:lvl2pPr>
            <a:lvl3pPr marL="365760" indent="-182880">
              <a:lnSpc>
                <a:spcPct val="110000"/>
              </a:lnSpc>
              <a:spcBef>
                <a:spcPts val="0"/>
              </a:spcBef>
              <a:defRPr sz="2000" b="0" i="0">
                <a:solidFill>
                  <a:schemeClr val="tx1"/>
                </a:solidFill>
                <a:latin typeface="IBM Plex Sans Light" panose="020B0403050203000203" pitchFamily="34" charset="0"/>
              </a:defRPr>
            </a:lvl3pPr>
            <a:lvl4pPr marL="548640" indent="-182880">
              <a:lnSpc>
                <a:spcPct val="110000"/>
              </a:lnSpc>
              <a:spcBef>
                <a:spcPts val="0"/>
              </a:spcBef>
              <a:defRPr sz="2000" b="0" i="0">
                <a:solidFill>
                  <a:schemeClr val="tx1"/>
                </a:solidFill>
                <a:latin typeface="IBM Plex Sans Light" panose="020B04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18862675" y="3366370"/>
            <a:ext cx="4953000" cy="8572500"/>
          </a:xfrm>
        </p:spPr>
        <p:txBody>
          <a:bodyPr/>
          <a:lstStyle>
            <a:lvl1pPr>
              <a:lnSpc>
                <a:spcPct val="110000"/>
              </a:lnSpc>
              <a:spcBef>
                <a:spcPts val="0"/>
              </a:spcBef>
              <a:defRPr sz="2000" b="0" i="0">
                <a:solidFill>
                  <a:schemeClr val="tx1"/>
                </a:solidFill>
                <a:latin typeface="IBM Plex Sans Light" panose="020B0403050203000203" pitchFamily="34" charset="0"/>
              </a:defRPr>
            </a:lvl1pPr>
            <a:lvl2pPr marL="182880" indent="-182880">
              <a:lnSpc>
                <a:spcPct val="110000"/>
              </a:lnSpc>
              <a:spcBef>
                <a:spcPts val="0"/>
              </a:spcBef>
              <a:defRPr sz="2000" b="0" i="0">
                <a:solidFill>
                  <a:schemeClr val="tx1"/>
                </a:solidFill>
                <a:latin typeface="IBM Plex Sans Light" panose="020B0403050203000203" pitchFamily="34" charset="0"/>
              </a:defRPr>
            </a:lvl2pPr>
            <a:lvl3pPr marL="365760" indent="-182880">
              <a:lnSpc>
                <a:spcPct val="110000"/>
              </a:lnSpc>
              <a:spcBef>
                <a:spcPts val="0"/>
              </a:spcBef>
              <a:defRPr sz="2000" b="0" i="0">
                <a:solidFill>
                  <a:schemeClr val="tx1"/>
                </a:solidFill>
                <a:latin typeface="IBM Plex Sans Light" panose="020B0403050203000203" pitchFamily="34" charset="0"/>
              </a:defRPr>
            </a:lvl3pPr>
            <a:lvl4pPr marL="548640" indent="-182880">
              <a:lnSpc>
                <a:spcPct val="110000"/>
              </a:lnSpc>
              <a:spcBef>
                <a:spcPts val="0"/>
              </a:spcBef>
              <a:defRPr sz="2000" b="0" i="0">
                <a:solidFill>
                  <a:schemeClr val="tx1"/>
                </a:solidFill>
                <a:latin typeface="IBM Plex Sans Light" panose="020B04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A3AE734E-170F-6CE2-C852-A644ACB8F409}"/>
              </a:ext>
            </a:extLst>
          </p:cNvPr>
          <p:cNvSpPr>
            <a:spLocks noGrp="1"/>
          </p:cNvSpPr>
          <p:nvPr>
            <p:ph type="ftr" sz="quarter" idx="20"/>
          </p:nvPr>
        </p:nvSpPr>
        <p:spPr/>
        <p:txBody>
          <a:bodyPr/>
          <a:lstStyle/>
          <a:p>
            <a:r>
              <a:rPr lang="en-US" dirty="0"/>
              <a:t>IBM TechXchange / © 2023 IBM Corporation</a:t>
            </a:r>
          </a:p>
        </p:txBody>
      </p:sp>
      <p:sp>
        <p:nvSpPr>
          <p:cNvPr id="7" name="Slide Number">
            <a:extLst>
              <a:ext uri="{FF2B5EF4-FFF2-40B4-BE49-F238E27FC236}">
                <a16:creationId xmlns:a16="http://schemas.microsoft.com/office/drawing/2014/main" id="{9BFC0CA6-CE6F-D94C-2967-FBF2240020C4}"/>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717083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2 columns, dividers, small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576072" y="513616"/>
            <a:ext cx="4949826" cy="4573587"/>
          </a:xfrm>
        </p:spPr>
        <p:txBody>
          <a:bodyPr rIns="0"/>
          <a:lstStyle>
            <a:lvl1pPr>
              <a:lnSpc>
                <a:spcPct val="100000"/>
              </a:lnSpc>
              <a:defRPr sz="2800">
                <a:solidFill>
                  <a:schemeClr val="tx2"/>
                </a:solidFill>
              </a:defRPr>
            </a:lvl1pPr>
          </a:lstStyle>
          <a:p>
            <a:r>
              <a:rPr lang="en-US" dirty="0"/>
              <a:t>Click to edit Master title style</a:t>
            </a:r>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12763500" y="513616"/>
            <a:ext cx="495300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18859500" y="513616"/>
            <a:ext cx="495935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12763500" y="3366370"/>
            <a:ext cx="4953000" cy="8572500"/>
          </a:xfrm>
        </p:spPr>
        <p:txBody>
          <a:bodyPr/>
          <a:lstStyle>
            <a:lvl1pPr>
              <a:lnSpc>
                <a:spcPct val="110000"/>
              </a:lnSpc>
              <a:spcBef>
                <a:spcPts val="0"/>
              </a:spcBef>
              <a:defRPr sz="2000" b="0" i="0">
                <a:solidFill>
                  <a:schemeClr val="tx1"/>
                </a:solidFill>
                <a:latin typeface="IBM Plex Sans Light" panose="020B0403050203000203" pitchFamily="34" charset="0"/>
              </a:defRPr>
            </a:lvl1pPr>
            <a:lvl2pPr marL="182880" indent="-182880">
              <a:lnSpc>
                <a:spcPct val="110000"/>
              </a:lnSpc>
              <a:spcBef>
                <a:spcPts val="0"/>
              </a:spcBef>
              <a:defRPr sz="2000" b="0" i="0">
                <a:solidFill>
                  <a:schemeClr val="tx1"/>
                </a:solidFill>
                <a:latin typeface="IBM Plex Sans Light" panose="020B0403050203000203" pitchFamily="34" charset="0"/>
              </a:defRPr>
            </a:lvl2pPr>
            <a:lvl3pPr marL="365760" indent="-182880">
              <a:lnSpc>
                <a:spcPct val="110000"/>
              </a:lnSpc>
              <a:spcBef>
                <a:spcPts val="0"/>
              </a:spcBef>
              <a:defRPr sz="2000" b="0" i="0">
                <a:solidFill>
                  <a:schemeClr val="tx1"/>
                </a:solidFill>
                <a:latin typeface="IBM Plex Sans Light" panose="020B0403050203000203" pitchFamily="34" charset="0"/>
              </a:defRPr>
            </a:lvl3pPr>
            <a:lvl4pPr marL="548640" indent="-182880">
              <a:lnSpc>
                <a:spcPct val="110000"/>
              </a:lnSpc>
              <a:spcBef>
                <a:spcPts val="0"/>
              </a:spcBef>
              <a:defRPr sz="2000" b="0" i="0">
                <a:solidFill>
                  <a:schemeClr val="tx1"/>
                </a:solidFill>
                <a:latin typeface="IBM Plex Sans Light" panose="020B04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18865850" y="3366370"/>
            <a:ext cx="4953000" cy="8572500"/>
          </a:xfrm>
        </p:spPr>
        <p:txBody>
          <a:bodyPr/>
          <a:lstStyle>
            <a:lvl1pPr>
              <a:lnSpc>
                <a:spcPct val="110000"/>
              </a:lnSpc>
              <a:spcBef>
                <a:spcPts val="0"/>
              </a:spcBef>
              <a:defRPr sz="2000" b="0" i="0">
                <a:solidFill>
                  <a:schemeClr val="tx1"/>
                </a:solidFill>
                <a:latin typeface="IBM Plex Sans Light" panose="020B0403050203000203" pitchFamily="34" charset="0"/>
              </a:defRPr>
            </a:lvl1pPr>
            <a:lvl2pPr marL="182880" indent="-182880">
              <a:lnSpc>
                <a:spcPct val="110000"/>
              </a:lnSpc>
              <a:spcBef>
                <a:spcPts val="0"/>
              </a:spcBef>
              <a:defRPr sz="2000" b="0" i="0">
                <a:solidFill>
                  <a:schemeClr val="tx1"/>
                </a:solidFill>
                <a:latin typeface="IBM Plex Sans Light" panose="020B0403050203000203" pitchFamily="34" charset="0"/>
              </a:defRPr>
            </a:lvl2pPr>
            <a:lvl3pPr marL="365760" indent="-182880">
              <a:lnSpc>
                <a:spcPct val="110000"/>
              </a:lnSpc>
              <a:spcBef>
                <a:spcPts val="0"/>
              </a:spcBef>
              <a:defRPr sz="2000" b="0" i="0">
                <a:solidFill>
                  <a:schemeClr val="tx1"/>
                </a:solidFill>
                <a:latin typeface="IBM Plex Sans Light" panose="020B0403050203000203" pitchFamily="34" charset="0"/>
              </a:defRPr>
            </a:lvl3pPr>
            <a:lvl4pPr marL="548640" indent="-182880">
              <a:lnSpc>
                <a:spcPct val="110000"/>
              </a:lnSpc>
              <a:spcBef>
                <a:spcPts val="0"/>
              </a:spcBef>
              <a:defRPr sz="2000" b="0" i="0">
                <a:solidFill>
                  <a:schemeClr val="tx1"/>
                </a:solidFill>
                <a:latin typeface="IBM Plex Sans Light" panose="020B04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A3AE734E-170F-6CE2-C852-A644ACB8F409}"/>
              </a:ext>
            </a:extLst>
          </p:cNvPr>
          <p:cNvSpPr>
            <a:spLocks noGrp="1"/>
          </p:cNvSpPr>
          <p:nvPr>
            <p:ph type="ftr" sz="quarter" idx="20"/>
          </p:nvPr>
        </p:nvSpPr>
        <p:spPr/>
        <p:txBody>
          <a:bodyPr/>
          <a:lstStyle/>
          <a:p>
            <a:r>
              <a:rPr lang="en-US" dirty="0"/>
              <a:t>IBM TechXchange / © 2023 IBM Corporation</a:t>
            </a:r>
          </a:p>
        </p:txBody>
      </p:sp>
      <p:sp>
        <p:nvSpPr>
          <p:cNvPr id="7" name="Slide Number">
            <a:extLst>
              <a:ext uri="{FF2B5EF4-FFF2-40B4-BE49-F238E27FC236}">
                <a16:creationId xmlns:a16="http://schemas.microsoft.com/office/drawing/2014/main" id="{8CF1D655-1791-BEF3-D8AA-E589057E73AC}"/>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62924075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2 columns, dividers, pictogra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37972" y="396574"/>
            <a:ext cx="4949825" cy="1141413"/>
          </a:xfrm>
        </p:spPr>
        <p:txBody>
          <a:bodyPr/>
          <a:lstStyle>
            <a:lvl1pPr>
              <a:lnSpc>
                <a:spcPct val="100000"/>
              </a:lnSpc>
              <a:defRPr sz="6400">
                <a:solidFill>
                  <a:schemeClr val="tx2"/>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341318"/>
            <a:ext cx="4951413" cy="8572500"/>
          </a:xfrm>
        </p:spPr>
        <p:txBody>
          <a:bodyPr/>
          <a:lstStyle>
            <a:lvl1pPr>
              <a:spcBef>
                <a:spcPts val="0"/>
              </a:spcBef>
              <a:defRPr sz="2800" b="0" i="0">
                <a:solidFill>
                  <a:schemeClr val="tx1"/>
                </a:solidFill>
                <a:latin typeface="IBM Plex Sans Light" panose="020B0403050203000203" pitchFamily="34" charset="0"/>
              </a:defRPr>
            </a:lvl1pPr>
            <a:lvl2pPr marL="256032" indent="-256032">
              <a:spcBef>
                <a:spcPts val="0"/>
              </a:spcBef>
              <a:defRPr sz="2800" b="0" i="0">
                <a:solidFill>
                  <a:schemeClr val="tx1"/>
                </a:solidFill>
                <a:latin typeface="IBM Plex Sans Light" panose="020B0403050203000203" pitchFamily="34" charset="0"/>
              </a:defRPr>
            </a:lvl2pPr>
            <a:lvl3pPr marL="512064" indent="-256032">
              <a:spcBef>
                <a:spcPts val="0"/>
              </a:spcBef>
              <a:defRPr sz="2800" b="0" i="0">
                <a:solidFill>
                  <a:schemeClr val="tx1"/>
                </a:solidFill>
                <a:latin typeface="IBM Plex Sans Light" panose="020B0403050203000203" pitchFamily="34" charset="0"/>
              </a:defRPr>
            </a:lvl3pPr>
            <a:lvl4pPr marL="768096" indent="-256032">
              <a:spcBef>
                <a:spcPts val="0"/>
              </a:spcBef>
              <a:defRPr sz="2800" b="0" i="0">
                <a:solidFill>
                  <a:schemeClr val="tx1"/>
                </a:solidFill>
                <a:latin typeface="IBM Plex Sans Light" panose="020B0403050203000203" pitchFamily="34" charset="0"/>
              </a:defRPr>
            </a:lvl4pPr>
            <a:lvl5pPr>
              <a:spcBef>
                <a:spcPts val="0"/>
              </a:spcBef>
              <a:defRPr sz="2800" b="0" i="0">
                <a:solidFill>
                  <a:schemeClr val="tx1"/>
                </a:solidFill>
                <a:latin typeface="IBM Plex Sans Light" panose="020B04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7638" y="3366370"/>
            <a:ext cx="4953000" cy="8572500"/>
          </a:xfrm>
        </p:spPr>
        <p:txBody>
          <a:bodyPr/>
          <a:lstStyle>
            <a:lvl1pPr>
              <a:spcBef>
                <a:spcPts val="0"/>
              </a:spcBef>
              <a:defRPr sz="2000" b="0" i="0">
                <a:solidFill>
                  <a:schemeClr val="tx1"/>
                </a:solidFill>
                <a:latin typeface="IBM Plex Sans Light" panose="020B0403050203000203" pitchFamily="34" charset="0"/>
              </a:defRPr>
            </a:lvl1pPr>
            <a:lvl2pPr marL="182880" indent="-182880">
              <a:spcBef>
                <a:spcPts val="0"/>
              </a:spcBef>
              <a:defRPr sz="2000" b="0" i="0">
                <a:solidFill>
                  <a:schemeClr val="tx1"/>
                </a:solidFill>
                <a:latin typeface="IBM Plex Sans Light" panose="020B0403050203000203" pitchFamily="34" charset="0"/>
              </a:defRPr>
            </a:lvl2pPr>
            <a:lvl3pPr marL="365760" indent="-182880">
              <a:spcBef>
                <a:spcPts val="0"/>
              </a:spcBef>
              <a:defRPr sz="2000" b="0" i="0">
                <a:solidFill>
                  <a:schemeClr val="tx1"/>
                </a:solidFill>
                <a:latin typeface="IBM Plex Sans Light" panose="020B0403050203000203" pitchFamily="34" charset="0"/>
              </a:defRPr>
            </a:lvl3pPr>
            <a:lvl4pPr marL="548640" indent="-182880">
              <a:spcBef>
                <a:spcPts val="0"/>
              </a:spcBef>
              <a:defRPr sz="2000" b="0" i="0">
                <a:solidFill>
                  <a:schemeClr val="tx1"/>
                </a:solidFill>
                <a:latin typeface="IBM Plex Sans Light" panose="020B04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63638" y="3366370"/>
            <a:ext cx="4959350" cy="8572500"/>
          </a:xfrm>
        </p:spPr>
        <p:txBody>
          <a:bodyPr/>
          <a:lstStyle>
            <a:lvl1pPr>
              <a:spcBef>
                <a:spcPts val="0"/>
              </a:spcBef>
              <a:defRPr sz="2000" b="0" i="0">
                <a:solidFill>
                  <a:schemeClr val="tx1"/>
                </a:solidFill>
                <a:latin typeface="IBM Plex Sans Light" panose="020B0403050203000203" pitchFamily="34" charset="0"/>
              </a:defRPr>
            </a:lvl1pPr>
            <a:lvl2pPr marL="182880" indent="-182880">
              <a:spcBef>
                <a:spcPts val="0"/>
              </a:spcBef>
              <a:defRPr sz="2000" b="0" i="0">
                <a:solidFill>
                  <a:schemeClr val="tx1"/>
                </a:solidFill>
                <a:latin typeface="IBM Plex Sans Light" panose="020B0403050203000203" pitchFamily="34" charset="0"/>
              </a:defRPr>
            </a:lvl2pPr>
            <a:lvl3pPr marL="365760" indent="-182880">
              <a:spcBef>
                <a:spcPts val="0"/>
              </a:spcBef>
              <a:defRPr sz="2000" b="0" i="0">
                <a:solidFill>
                  <a:schemeClr val="tx1"/>
                </a:solidFill>
                <a:latin typeface="IBM Plex Sans Light" panose="020B0403050203000203" pitchFamily="34" charset="0"/>
              </a:defRPr>
            </a:lvl3pPr>
            <a:lvl4pPr marL="548640" indent="-182880">
              <a:spcBef>
                <a:spcPts val="0"/>
              </a:spcBef>
              <a:defRPr sz="2000" b="0" i="0">
                <a:solidFill>
                  <a:schemeClr val="tx1"/>
                </a:solidFill>
                <a:latin typeface="IBM Plex Sans Light" panose="020B04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31051" y="396574"/>
            <a:ext cx="4956175" cy="1141412"/>
          </a:xfrm>
        </p:spPr>
        <p:txBody>
          <a:bodyPr/>
          <a:lstStyle>
            <a:lvl1pPr>
              <a:lnSpc>
                <a:spcPct val="100000"/>
              </a:lnSpc>
              <a:spcBef>
                <a:spcPts val="0"/>
              </a:spcBef>
              <a:defRPr sz="6400">
                <a:solidFill>
                  <a:schemeClr val="tx2"/>
                </a:solidFill>
              </a:defRPr>
            </a:lvl1pPr>
            <a:lvl2pPr>
              <a:lnSpc>
                <a:spcPct val="90000"/>
              </a:lnSpc>
              <a:spcBef>
                <a:spcPts val="0"/>
              </a:spcBef>
              <a:defRPr sz="2800"/>
            </a:lvl2pPr>
            <a:lvl3pPr>
              <a:lnSpc>
                <a:spcPct val="90000"/>
              </a:lnSpc>
              <a:spcBef>
                <a:spcPts val="0"/>
              </a:spcBef>
              <a:defRPr sz="2800"/>
            </a:lvl3pPr>
            <a:lvl4pPr>
              <a:lnSpc>
                <a:spcPct val="90000"/>
              </a:lnSpc>
              <a:spcBef>
                <a:spcPts val="0"/>
              </a:spcBef>
              <a:defRPr sz="2800"/>
            </a:lvl4pPr>
            <a:lvl5pPr>
              <a:lnSpc>
                <a:spcPct val="90000"/>
              </a:lnSpc>
              <a:spcBef>
                <a:spcPts val="0"/>
              </a:spcBef>
              <a:defRPr sz="2800"/>
            </a:lvl5pPr>
          </a:lstStyle>
          <a:p>
            <a:pPr lvl="0"/>
            <a:r>
              <a:rPr lang="en-US"/>
              <a:t>Click to edit Master text styles</a:t>
            </a:r>
          </a:p>
        </p:txBody>
      </p:sp>
      <p:sp>
        <p:nvSpPr>
          <p:cNvPr id="5" name="Picture Placeholder 4">
            <a:extLst>
              <a:ext uri="{FF2B5EF4-FFF2-40B4-BE49-F238E27FC236}">
                <a16:creationId xmlns:a16="http://schemas.microsoft.com/office/drawing/2014/main" id="{4E8FFEFF-CCD0-A436-418A-5FB8624CCC89}"/>
              </a:ext>
            </a:extLst>
          </p:cNvPr>
          <p:cNvSpPr>
            <a:spLocks noGrp="1" noChangeAspect="1"/>
          </p:cNvSpPr>
          <p:nvPr>
            <p:ph type="pic" sz="quarter" idx="16" hasCustomPrompt="1"/>
          </p:nvPr>
        </p:nvSpPr>
        <p:spPr>
          <a:xfrm>
            <a:off x="12763500" y="576072"/>
            <a:ext cx="1216152" cy="1214462"/>
          </a:xfrm>
        </p:spPr>
        <p:txBody>
          <a:bodyPr anchor="ctr"/>
          <a:lstStyle>
            <a:lvl1pPr algn="ctr">
              <a:defRPr sz="1600">
                <a:solidFill>
                  <a:schemeClr val="tx1"/>
                </a:solidFill>
              </a:defRPr>
            </a:lvl1pPr>
          </a:lstStyle>
          <a:p>
            <a:r>
              <a:rPr lang="en-US" dirty="0"/>
              <a:t>Pictogram</a:t>
            </a:r>
          </a:p>
        </p:txBody>
      </p:sp>
      <p:sp>
        <p:nvSpPr>
          <p:cNvPr id="12" name="Picture Placeholder 11">
            <a:extLst>
              <a:ext uri="{FF2B5EF4-FFF2-40B4-BE49-F238E27FC236}">
                <a16:creationId xmlns:a16="http://schemas.microsoft.com/office/drawing/2014/main" id="{484E55D7-CBB2-992D-3E77-5CB7B7CADA9C}"/>
              </a:ext>
            </a:extLst>
          </p:cNvPr>
          <p:cNvSpPr>
            <a:spLocks noGrp="1" noChangeAspect="1"/>
          </p:cNvSpPr>
          <p:nvPr>
            <p:ph type="pic" sz="quarter" idx="17" hasCustomPrompt="1"/>
          </p:nvPr>
        </p:nvSpPr>
        <p:spPr>
          <a:xfrm>
            <a:off x="18859500" y="576072"/>
            <a:ext cx="1217844" cy="1216152"/>
          </a:xfrm>
        </p:spPr>
        <p:txBody>
          <a:bodyPr anchor="ctr"/>
          <a:lstStyle>
            <a:lvl1pPr algn="ctr">
              <a:defRPr sz="1600">
                <a:solidFill>
                  <a:schemeClr val="tx1"/>
                </a:solidFill>
              </a:defRPr>
            </a:lvl1pPr>
          </a:lstStyle>
          <a:p>
            <a:r>
              <a:rPr lang="en-US" dirty="0"/>
              <a:t>Pictogram</a:t>
            </a:r>
          </a:p>
        </p:txBody>
      </p:sp>
      <p:sp>
        <p:nvSpPr>
          <p:cNvPr id="4" name="Footer Placeholder 3">
            <a:extLst>
              <a:ext uri="{FF2B5EF4-FFF2-40B4-BE49-F238E27FC236}">
                <a16:creationId xmlns:a16="http://schemas.microsoft.com/office/drawing/2014/main" id="{87B96A2B-2DD4-AEBB-75C4-9215E33D2664}"/>
              </a:ext>
            </a:extLst>
          </p:cNvPr>
          <p:cNvSpPr>
            <a:spLocks noGrp="1"/>
          </p:cNvSpPr>
          <p:nvPr>
            <p:ph type="ftr" sz="quarter" idx="18"/>
          </p:nvPr>
        </p:nvSpPr>
        <p:spPr/>
        <p:txBody>
          <a:bodyPr/>
          <a:lstStyle/>
          <a:p>
            <a:r>
              <a:rPr lang="en-US" dirty="0"/>
              <a:t>IBM TechXchange / © 2023 IBM Corporation</a:t>
            </a:r>
          </a:p>
        </p:txBody>
      </p:sp>
      <p:cxnSp>
        <p:nvCxnSpPr>
          <p:cNvPr id="13" name="Straight Connector 12">
            <a:extLst>
              <a:ext uri="{FF2B5EF4-FFF2-40B4-BE49-F238E27FC236}">
                <a16:creationId xmlns:a16="http://schemas.microsoft.com/office/drawing/2014/main" id="{202744BD-C7A4-D538-2E19-AA279C025A21}"/>
              </a:ext>
            </a:extLst>
          </p:cNvPr>
          <p:cNvCxnSpPr/>
          <p:nvPr userDrawn="1"/>
        </p:nvCxnSpPr>
        <p:spPr bwMode="auto">
          <a:xfrm>
            <a:off x="12188952"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DCE883F-3781-7F7E-8236-8BB5CEBAD77C}"/>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Slide Number">
            <a:extLst>
              <a:ext uri="{FF2B5EF4-FFF2-40B4-BE49-F238E27FC236}">
                <a16:creationId xmlns:a16="http://schemas.microsoft.com/office/drawing/2014/main" id="{FE28AB83-26B6-464D-000B-077BBC188616}"/>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3341252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xes, 4 stacked wide, pictogram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1099CB-CB87-D5D5-506D-4B49C08161D3}"/>
              </a:ext>
            </a:extLst>
          </p:cNvPr>
          <p:cNvSpPr>
            <a:spLocks noGrp="1"/>
          </p:cNvSpPr>
          <p:nvPr>
            <p:ph type="body" sz="quarter" idx="11"/>
          </p:nvPr>
        </p:nvSpPr>
        <p:spPr>
          <a:xfrm>
            <a:off x="576072" y="2478024"/>
            <a:ext cx="6670675"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C1DA3C4-E728-0E45-C91D-8EDF4B495FFC}"/>
              </a:ext>
            </a:extLst>
          </p:cNvPr>
          <p:cNvSpPr>
            <a:spLocks noGrp="1"/>
          </p:cNvSpPr>
          <p:nvPr>
            <p:ph type="body" sz="quarter" idx="12"/>
          </p:nvPr>
        </p:nvSpPr>
        <p:spPr>
          <a:xfrm>
            <a:off x="12763500" y="2476500"/>
            <a:ext cx="6667500"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B0565063-698E-31B0-B619-B99A9A0B3DB6}"/>
              </a:ext>
            </a:extLst>
          </p:cNvPr>
          <p:cNvSpPr>
            <a:spLocks noGrp="1"/>
          </p:cNvSpPr>
          <p:nvPr>
            <p:ph type="body" sz="quarter" idx="13"/>
          </p:nvPr>
        </p:nvSpPr>
        <p:spPr>
          <a:xfrm>
            <a:off x="576072" y="8785880"/>
            <a:ext cx="6670676"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4E44FFD-1EB7-1873-F6D1-67DE839EF09E}"/>
              </a:ext>
            </a:extLst>
          </p:cNvPr>
          <p:cNvSpPr>
            <a:spLocks noGrp="1"/>
          </p:cNvSpPr>
          <p:nvPr>
            <p:ph type="body" sz="quarter" idx="14"/>
          </p:nvPr>
        </p:nvSpPr>
        <p:spPr>
          <a:xfrm>
            <a:off x="12763501" y="8782832"/>
            <a:ext cx="6667500"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Picture Placeholder 12">
            <a:extLst>
              <a:ext uri="{FF2B5EF4-FFF2-40B4-BE49-F238E27FC236}">
                <a16:creationId xmlns:a16="http://schemas.microsoft.com/office/drawing/2014/main" id="{30AB5158-BCB8-39EE-DA85-F2CD01699FBB}"/>
              </a:ext>
            </a:extLst>
          </p:cNvPr>
          <p:cNvSpPr>
            <a:spLocks noGrp="1"/>
          </p:cNvSpPr>
          <p:nvPr>
            <p:ph type="pic" sz="quarter" idx="15" hasCustomPrompt="1"/>
          </p:nvPr>
        </p:nvSpPr>
        <p:spPr>
          <a:xfrm>
            <a:off x="576072" y="576072"/>
            <a:ext cx="1216152" cy="1216152"/>
          </a:xfrm>
        </p:spPr>
        <p:txBody>
          <a:bodyPr anchor="ctr"/>
          <a:lstStyle>
            <a:lvl1pPr algn="ctr">
              <a:defRPr sz="1600"/>
            </a:lvl1pPr>
          </a:lstStyle>
          <a:p>
            <a:r>
              <a:rPr lang="en-US" dirty="0"/>
              <a:t>Pictogram</a:t>
            </a:r>
          </a:p>
        </p:txBody>
      </p:sp>
      <p:sp>
        <p:nvSpPr>
          <p:cNvPr id="15" name="Picture Placeholder 14">
            <a:extLst>
              <a:ext uri="{FF2B5EF4-FFF2-40B4-BE49-F238E27FC236}">
                <a16:creationId xmlns:a16="http://schemas.microsoft.com/office/drawing/2014/main" id="{3C3730E5-61EB-7405-CC85-AB04242CDBC4}"/>
              </a:ext>
            </a:extLst>
          </p:cNvPr>
          <p:cNvSpPr>
            <a:spLocks noGrp="1"/>
          </p:cNvSpPr>
          <p:nvPr>
            <p:ph type="pic" sz="quarter" idx="16" hasCustomPrompt="1"/>
          </p:nvPr>
        </p:nvSpPr>
        <p:spPr>
          <a:xfrm>
            <a:off x="12763500" y="576072"/>
            <a:ext cx="1216152" cy="1216152"/>
          </a:xfrm>
        </p:spPr>
        <p:txBody>
          <a:bodyPr anchor="ctr"/>
          <a:lstStyle>
            <a:lvl1pPr algn="ctr">
              <a:defRPr sz="1600"/>
            </a:lvl1pPr>
          </a:lstStyle>
          <a:p>
            <a:r>
              <a:rPr lang="en-US" dirty="0"/>
              <a:t>Pictogram</a:t>
            </a:r>
          </a:p>
        </p:txBody>
      </p:sp>
      <p:sp>
        <p:nvSpPr>
          <p:cNvPr id="17" name="Picture Placeholder 16">
            <a:extLst>
              <a:ext uri="{FF2B5EF4-FFF2-40B4-BE49-F238E27FC236}">
                <a16:creationId xmlns:a16="http://schemas.microsoft.com/office/drawing/2014/main" id="{62C94928-6A9B-2EA7-301C-71E5F2547C8A}"/>
              </a:ext>
            </a:extLst>
          </p:cNvPr>
          <p:cNvSpPr>
            <a:spLocks noGrp="1"/>
          </p:cNvSpPr>
          <p:nvPr>
            <p:ph type="pic" sz="quarter" idx="17" hasCustomPrompt="1"/>
          </p:nvPr>
        </p:nvSpPr>
        <p:spPr>
          <a:xfrm>
            <a:off x="576072" y="6874783"/>
            <a:ext cx="1216152" cy="1216152"/>
          </a:xfrm>
        </p:spPr>
        <p:txBody>
          <a:bodyPr anchor="ctr"/>
          <a:lstStyle>
            <a:lvl1pPr algn="ctr">
              <a:defRPr sz="1600"/>
            </a:lvl1pPr>
          </a:lstStyle>
          <a:p>
            <a:r>
              <a:rPr lang="en-US" dirty="0"/>
              <a:t>Pictogram</a:t>
            </a:r>
          </a:p>
        </p:txBody>
      </p:sp>
      <p:sp>
        <p:nvSpPr>
          <p:cNvPr id="19" name="Picture Placeholder 18">
            <a:extLst>
              <a:ext uri="{FF2B5EF4-FFF2-40B4-BE49-F238E27FC236}">
                <a16:creationId xmlns:a16="http://schemas.microsoft.com/office/drawing/2014/main" id="{2E840026-2FAF-826F-DCFD-3FF0082B0823}"/>
              </a:ext>
            </a:extLst>
          </p:cNvPr>
          <p:cNvSpPr>
            <a:spLocks noGrp="1"/>
          </p:cNvSpPr>
          <p:nvPr>
            <p:ph type="pic" sz="quarter" idx="18" hasCustomPrompt="1"/>
          </p:nvPr>
        </p:nvSpPr>
        <p:spPr>
          <a:xfrm>
            <a:off x="12763500" y="6877832"/>
            <a:ext cx="1216152" cy="1216152"/>
          </a:xfrm>
        </p:spPr>
        <p:txBody>
          <a:bodyPr anchor="ctr"/>
          <a:lstStyle>
            <a:lvl1pPr algn="ctr">
              <a:defRPr sz="1600"/>
            </a:lvl1pPr>
          </a:lstStyle>
          <a:p>
            <a:r>
              <a:rPr lang="en-US" dirty="0"/>
              <a:t>Pictogram</a:t>
            </a:r>
          </a:p>
        </p:txBody>
      </p:sp>
      <p:sp>
        <p:nvSpPr>
          <p:cNvPr id="2" name="Footer Placeholder 1">
            <a:extLst>
              <a:ext uri="{FF2B5EF4-FFF2-40B4-BE49-F238E27FC236}">
                <a16:creationId xmlns:a16="http://schemas.microsoft.com/office/drawing/2014/main" id="{007BB90E-D2B7-D6BA-E8F5-B16C3F57F6F9}"/>
              </a:ext>
            </a:extLst>
          </p:cNvPr>
          <p:cNvSpPr>
            <a:spLocks noGrp="1"/>
          </p:cNvSpPr>
          <p:nvPr>
            <p:ph type="ftr" sz="quarter" idx="19"/>
          </p:nvPr>
        </p:nvSpPr>
        <p:spPr/>
        <p:txBody>
          <a:bodyPr/>
          <a:lstStyle/>
          <a:p>
            <a:r>
              <a:rPr lang="en-US" dirty="0"/>
              <a:t>IBM TechXchange / © 2023 IBM Corporation</a:t>
            </a:r>
          </a:p>
        </p:txBody>
      </p:sp>
      <p:cxnSp>
        <p:nvCxnSpPr>
          <p:cNvPr id="14" name="Straight Connector 13">
            <a:extLst>
              <a:ext uri="{FF2B5EF4-FFF2-40B4-BE49-F238E27FC236}">
                <a16:creationId xmlns:a16="http://schemas.microsoft.com/office/drawing/2014/main" id="{00A530A6-2F26-DA70-D0D9-6DD90453CEC1}"/>
              </a:ext>
            </a:extLst>
          </p:cNvPr>
          <p:cNvCxnSpPr/>
          <p:nvPr userDrawn="1"/>
        </p:nvCxnSpPr>
        <p:spPr bwMode="auto">
          <a:xfrm>
            <a:off x="12192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C5483A0-0E31-72CE-21C3-6248FAEBC09A}"/>
              </a:ext>
            </a:extLst>
          </p:cNvPr>
          <p:cNvCxnSpPr/>
          <p:nvPr userDrawn="1"/>
        </p:nvCxnSpPr>
        <p:spPr bwMode="auto">
          <a:xfrm>
            <a:off x="56832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 name="Slide Number">
            <a:extLst>
              <a:ext uri="{FF2B5EF4-FFF2-40B4-BE49-F238E27FC236}">
                <a16:creationId xmlns:a16="http://schemas.microsoft.com/office/drawing/2014/main" id="{FDDCE3A8-54F6-70FC-38D0-2AF2D8AB71EE}"/>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8049638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25968" y="334118"/>
            <a:ext cx="11050589" cy="4573587"/>
          </a:xfrm>
        </p:spPr>
        <p:txBody>
          <a:bodyPr/>
          <a:lstStyle>
            <a:lvl1pPr>
              <a:lnSpc>
                <a:spcPct val="100000"/>
              </a:lnSpc>
              <a:defRPr sz="8600"/>
            </a:lvl1pPr>
          </a:lstStyle>
          <a:p>
            <a:r>
              <a:rPr lang="en-US" dirty="0"/>
              <a:t>Click to edit Master title style</a:t>
            </a:r>
          </a:p>
        </p:txBody>
      </p:sp>
      <p:pic>
        <p:nvPicPr>
          <p:cNvPr id="3" name="Picture 2">
            <a:extLst>
              <a:ext uri="{FF2B5EF4-FFF2-40B4-BE49-F238E27FC236}">
                <a16:creationId xmlns:a16="http://schemas.microsoft.com/office/drawing/2014/main" id="{D1A09496-D938-6EB1-106C-48C5E423EAB0}"/>
              </a:ext>
            </a:extLst>
          </p:cNvPr>
          <p:cNvPicPr>
            <a:picLocks noChangeAspect="1"/>
          </p:cNvPicPr>
          <p:nvPr userDrawn="1"/>
        </p:nvPicPr>
        <p:blipFill>
          <a:blip r:embed="rId2"/>
          <a:stretch>
            <a:fillRect/>
          </a:stretch>
        </p:blipFill>
        <p:spPr>
          <a:xfrm>
            <a:off x="22279951" y="12526963"/>
            <a:ext cx="1638300" cy="609600"/>
          </a:xfrm>
          <a:prstGeom prst="rect">
            <a:avLst/>
          </a:prstGeom>
        </p:spPr>
      </p:pic>
    </p:spTree>
    <p:extLst>
      <p:ext uri="{BB962C8B-B14F-4D97-AF65-F5344CB8AC3E}">
        <p14:creationId xmlns:p14="http://schemas.microsoft.com/office/powerpoint/2010/main" val="222487865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xes, 4 stacked, small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1569762"/>
            <a:ext cx="5715000" cy="2276856"/>
          </a:xfrm>
        </p:spPr>
        <p:txBody>
          <a:bodyPr/>
          <a:lstStyle>
            <a:lvl1pPr>
              <a:lnSpc>
                <a:spcPct val="110000"/>
              </a:lnSpc>
              <a:defRPr sz="3600">
                <a:solidFill>
                  <a:schemeClr val="tx2"/>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5024" y="501090"/>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01090"/>
            <a:ext cx="495935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12763500" y="6767708"/>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18859500" y="6767708"/>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CAD46B95-CF19-9C3F-1691-68ABF62095BE}"/>
              </a:ext>
            </a:extLst>
          </p:cNvPr>
          <p:cNvSpPr>
            <a:spLocks noGrp="1"/>
          </p:cNvSpPr>
          <p:nvPr>
            <p:ph type="ftr" sz="quarter" idx="20"/>
          </p:nvPr>
        </p:nvSpPr>
        <p:spPr/>
        <p:txBody>
          <a:bodyPr/>
          <a:lstStyle/>
          <a:p>
            <a:r>
              <a:rPr lang="en-US" dirty="0"/>
              <a:t>IBM TechXchange / © 2023 IBM Corporation</a:t>
            </a:r>
          </a:p>
        </p:txBody>
      </p:sp>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576072" y="501090"/>
            <a:ext cx="4956175" cy="1141412"/>
          </a:xfrm>
        </p:spPr>
        <p:txBody>
          <a:bodyPr/>
          <a:lstStyle>
            <a:lvl1pPr>
              <a:defRPr sz="2800">
                <a:solidFill>
                  <a:schemeClr val="tx2"/>
                </a:solidFill>
              </a:defRPr>
            </a:lvl1pPr>
          </a:lstStyle>
          <a:p>
            <a:pPr lvl="0"/>
            <a:r>
              <a:rPr lang="en-US" dirty="0"/>
              <a:t>Click to edit Master text styles</a:t>
            </a:r>
          </a:p>
        </p:txBody>
      </p:sp>
      <p:sp>
        <p:nvSpPr>
          <p:cNvPr id="6" name="Slide Number">
            <a:extLst>
              <a:ext uri="{FF2B5EF4-FFF2-40B4-BE49-F238E27FC236}">
                <a16:creationId xmlns:a16="http://schemas.microsoft.com/office/drawing/2014/main" id="{6CE92126-B67C-8301-95D0-A821B804399E}"/>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043324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es, 4 stacked, larg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50672" y="1464418"/>
            <a:ext cx="11044239" cy="2276856"/>
          </a:xfrm>
        </p:spPr>
        <p:txBody>
          <a:bodyPr rIns="457200"/>
          <a:lstStyle>
            <a:lvl1pPr>
              <a:lnSpc>
                <a:spcPct val="110000"/>
              </a:lnSpc>
              <a:defRPr sz="6400">
                <a:solidFill>
                  <a:schemeClr val="tx2"/>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3500" y="494757"/>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494757"/>
            <a:ext cx="495935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12763500" y="6780234"/>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18859500" y="6780234"/>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CAD46B95-CF19-9C3F-1691-68ABF62095BE}"/>
              </a:ext>
            </a:extLst>
          </p:cNvPr>
          <p:cNvSpPr>
            <a:spLocks noGrp="1"/>
          </p:cNvSpPr>
          <p:nvPr>
            <p:ph type="ftr" sz="quarter" idx="20"/>
          </p:nvPr>
        </p:nvSpPr>
        <p:spPr/>
        <p:txBody>
          <a:bodyPr/>
          <a:lstStyle/>
          <a:p>
            <a:r>
              <a:rPr lang="en-US" dirty="0"/>
              <a:t>IBM TechXchange / © 2023 IBM Corporation</a:t>
            </a:r>
          </a:p>
        </p:txBody>
      </p:sp>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576072" y="494757"/>
            <a:ext cx="4956175" cy="448056"/>
          </a:xfrm>
        </p:spPr>
        <p:txBody>
          <a:bodyPr/>
          <a:lstStyle>
            <a:lvl1pPr>
              <a:defRPr sz="2800">
                <a:solidFill>
                  <a:schemeClr val="tx2"/>
                </a:solidFill>
              </a:defRPr>
            </a:lvl1pPr>
          </a:lstStyle>
          <a:p>
            <a:pPr lvl="0"/>
            <a:r>
              <a:rPr lang="en-US" dirty="0"/>
              <a:t>Click to edit Master text styles</a:t>
            </a:r>
          </a:p>
        </p:txBody>
      </p:sp>
      <p:sp>
        <p:nvSpPr>
          <p:cNvPr id="6" name="Slide Number">
            <a:extLst>
              <a:ext uri="{FF2B5EF4-FFF2-40B4-BE49-F238E27FC236}">
                <a16:creationId xmlns:a16="http://schemas.microsoft.com/office/drawing/2014/main" id="{D8351E8F-C586-866F-37A3-340B3DD347B2}"/>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9181061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xes, 4 horizontal, small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576072" y="526316"/>
            <a:ext cx="4956175" cy="4573587"/>
          </a:xfrm>
        </p:spPr>
        <p:txBody>
          <a:bodyPr/>
          <a:lstStyle>
            <a:lvl1pPr>
              <a:lnSpc>
                <a:spcPct val="100000"/>
              </a:lnSpc>
              <a:defRPr sz="2800">
                <a:solidFill>
                  <a:schemeClr val="tx2"/>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576072" y="6782092"/>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6663241" y="6782092"/>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12767760" y="6782092"/>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18859500" y="6782092"/>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AB76B22-9748-7A34-9D32-D77BB1B498E6}"/>
              </a:ext>
            </a:extLst>
          </p:cNvPr>
          <p:cNvSpPr>
            <a:spLocks noGrp="1"/>
          </p:cNvSpPr>
          <p:nvPr>
            <p:ph type="ftr" sz="quarter" idx="15"/>
          </p:nvPr>
        </p:nvSpPr>
        <p:spPr/>
        <p:txBody>
          <a:bodyPr/>
          <a:lstStyle/>
          <a:p>
            <a:r>
              <a:rPr lang="en-US" dirty="0"/>
              <a:t>IBM TechXchange / © 2023 IBM Corporation</a:t>
            </a:r>
          </a:p>
        </p:txBody>
      </p:sp>
      <p:sp>
        <p:nvSpPr>
          <p:cNvPr id="5" name="Slide Number">
            <a:extLst>
              <a:ext uri="{FF2B5EF4-FFF2-40B4-BE49-F238E27FC236}">
                <a16:creationId xmlns:a16="http://schemas.microsoft.com/office/drawing/2014/main" id="{7D0BCD34-4CA7-388C-5244-7DC8F9F36FAC}"/>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95436229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xes, 4 horizontal, larg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537972" y="396574"/>
            <a:ext cx="11050589" cy="4573587"/>
          </a:xfrm>
        </p:spPr>
        <p:txBody>
          <a:bodyPr rIns="457200"/>
          <a:lstStyle>
            <a:lvl1pPr>
              <a:lnSpc>
                <a:spcPct val="100000"/>
              </a:lnSpc>
              <a:defRPr>
                <a:solidFill>
                  <a:schemeClr val="tx2"/>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576072" y="6782092"/>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6669591" y="6782092"/>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12767760" y="6782092"/>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18859500" y="6782092"/>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AB76B22-9748-7A34-9D32-D77BB1B498E6}"/>
              </a:ext>
            </a:extLst>
          </p:cNvPr>
          <p:cNvSpPr>
            <a:spLocks noGrp="1"/>
          </p:cNvSpPr>
          <p:nvPr>
            <p:ph type="ftr" sz="quarter" idx="15"/>
          </p:nvPr>
        </p:nvSpPr>
        <p:spPr/>
        <p:txBody>
          <a:bodyPr/>
          <a:lstStyle/>
          <a:p>
            <a:r>
              <a:rPr lang="en-US" dirty="0"/>
              <a:t>IBM TechXchange / © 2023 IBM Corporation</a:t>
            </a:r>
          </a:p>
        </p:txBody>
      </p:sp>
      <p:sp>
        <p:nvSpPr>
          <p:cNvPr id="5" name="Slide Number">
            <a:extLst>
              <a:ext uri="{FF2B5EF4-FFF2-40B4-BE49-F238E27FC236}">
                <a16:creationId xmlns:a16="http://schemas.microsoft.com/office/drawing/2014/main" id="{238163DF-77AB-875A-C8AC-2F8AEABFB85F}"/>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45782848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501090"/>
            <a:ext cx="4949825" cy="4573588"/>
          </a:xfrm>
        </p:spPr>
        <p:txBody>
          <a:bodyPr/>
          <a:lstStyle>
            <a:lvl1pPr>
              <a:lnSpc>
                <a:spcPct val="110000"/>
              </a:lnSpc>
              <a:defRPr sz="2800">
                <a:solidFill>
                  <a:schemeClr val="tx2"/>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3500" y="501090"/>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01090"/>
            <a:ext cx="495935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12763500" y="6780234"/>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18859500" y="6780234"/>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9">
            <a:extLst>
              <a:ext uri="{FF2B5EF4-FFF2-40B4-BE49-F238E27FC236}">
                <a16:creationId xmlns:a16="http://schemas.microsoft.com/office/drawing/2014/main" id="{B1D44C30-196F-B4B1-540A-E556579735DB}"/>
              </a:ext>
            </a:extLst>
          </p:cNvPr>
          <p:cNvSpPr>
            <a:spLocks noGrp="1"/>
          </p:cNvSpPr>
          <p:nvPr>
            <p:ph type="body" sz="quarter" idx="20"/>
          </p:nvPr>
        </p:nvSpPr>
        <p:spPr>
          <a:xfrm>
            <a:off x="6665976" y="501090"/>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4">
            <a:extLst>
              <a:ext uri="{FF2B5EF4-FFF2-40B4-BE49-F238E27FC236}">
                <a16:creationId xmlns:a16="http://schemas.microsoft.com/office/drawing/2014/main" id="{AB1A268B-43F5-F600-93B7-6248877F5D30}"/>
              </a:ext>
            </a:extLst>
          </p:cNvPr>
          <p:cNvSpPr>
            <a:spLocks noGrp="1"/>
          </p:cNvSpPr>
          <p:nvPr>
            <p:ph type="body" sz="quarter" idx="21"/>
          </p:nvPr>
        </p:nvSpPr>
        <p:spPr>
          <a:xfrm>
            <a:off x="6669151" y="6780234"/>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p>
            <a:r>
              <a:rPr lang="en-US" dirty="0"/>
              <a:t>IBM TechXchange / © 2023 IBM Corporation</a:t>
            </a:r>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5605609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es, 6 stacke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5819-78ED-4475-16CD-65C8A2C5EC85}"/>
              </a:ext>
            </a:extLst>
          </p:cNvPr>
          <p:cNvSpPr>
            <a:spLocks noGrp="1"/>
          </p:cNvSpPr>
          <p:nvPr>
            <p:ph type="title"/>
          </p:nvPr>
        </p:nvSpPr>
        <p:spPr>
          <a:xfrm>
            <a:off x="576072" y="501090"/>
            <a:ext cx="4949825" cy="2859087"/>
          </a:xfrm>
        </p:spPr>
        <p:txBody>
          <a:bodyPr/>
          <a:lstStyle>
            <a:lvl1pPr>
              <a:lnSpc>
                <a:spcPct val="110000"/>
              </a:lnSpc>
              <a:defRPr sz="2800">
                <a:solidFill>
                  <a:schemeClr val="tx2"/>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B3148C06-F3C6-0E95-A225-29F730DD158B}"/>
              </a:ext>
            </a:extLst>
          </p:cNvPr>
          <p:cNvSpPr>
            <a:spLocks noGrp="1"/>
          </p:cNvSpPr>
          <p:nvPr>
            <p:ph type="body" sz="quarter" idx="11"/>
          </p:nvPr>
        </p:nvSpPr>
        <p:spPr>
          <a:xfrm>
            <a:off x="6667500" y="1333500"/>
            <a:ext cx="4951413"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81FD5E03-A007-B728-4616-E05622A43A3D}"/>
              </a:ext>
            </a:extLst>
          </p:cNvPr>
          <p:cNvSpPr>
            <a:spLocks noGrp="1"/>
          </p:cNvSpPr>
          <p:nvPr>
            <p:ph type="body" sz="quarter" idx="12"/>
          </p:nvPr>
        </p:nvSpPr>
        <p:spPr>
          <a:xfrm>
            <a:off x="12763501" y="1333500"/>
            <a:ext cx="4953000"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a:extLst>
              <a:ext uri="{FF2B5EF4-FFF2-40B4-BE49-F238E27FC236}">
                <a16:creationId xmlns:a16="http://schemas.microsoft.com/office/drawing/2014/main" id="{EEC06719-7195-BBE7-0154-56A039A4B388}"/>
              </a:ext>
            </a:extLst>
          </p:cNvPr>
          <p:cNvSpPr>
            <a:spLocks noGrp="1"/>
          </p:cNvSpPr>
          <p:nvPr>
            <p:ph type="body" sz="quarter" idx="13"/>
          </p:nvPr>
        </p:nvSpPr>
        <p:spPr>
          <a:xfrm>
            <a:off x="18859501" y="1333500"/>
            <a:ext cx="4953000"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4">
            <a:extLst>
              <a:ext uri="{FF2B5EF4-FFF2-40B4-BE49-F238E27FC236}">
                <a16:creationId xmlns:a16="http://schemas.microsoft.com/office/drawing/2014/main" id="{2704E464-B0E0-CDD0-B14B-FA6386285AEC}"/>
              </a:ext>
            </a:extLst>
          </p:cNvPr>
          <p:cNvSpPr>
            <a:spLocks noGrp="1"/>
          </p:cNvSpPr>
          <p:nvPr>
            <p:ph type="body" sz="quarter" idx="14"/>
          </p:nvPr>
        </p:nvSpPr>
        <p:spPr>
          <a:xfrm>
            <a:off x="6667500" y="7592869"/>
            <a:ext cx="4951413"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4">
            <a:extLst>
              <a:ext uri="{FF2B5EF4-FFF2-40B4-BE49-F238E27FC236}">
                <a16:creationId xmlns:a16="http://schemas.microsoft.com/office/drawing/2014/main" id="{E96B64B8-6DA8-8704-DD30-37587B3E6824}"/>
              </a:ext>
            </a:extLst>
          </p:cNvPr>
          <p:cNvSpPr>
            <a:spLocks noGrp="1"/>
          </p:cNvSpPr>
          <p:nvPr>
            <p:ph type="body" sz="quarter" idx="15"/>
          </p:nvPr>
        </p:nvSpPr>
        <p:spPr>
          <a:xfrm>
            <a:off x="12763501" y="7592869"/>
            <a:ext cx="4951413" cy="3792682"/>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4">
            <a:extLst>
              <a:ext uri="{FF2B5EF4-FFF2-40B4-BE49-F238E27FC236}">
                <a16:creationId xmlns:a16="http://schemas.microsoft.com/office/drawing/2014/main" id="{AF965C82-A0A6-A670-C10A-6073DD3549EB}"/>
              </a:ext>
            </a:extLst>
          </p:cNvPr>
          <p:cNvSpPr>
            <a:spLocks noGrp="1"/>
          </p:cNvSpPr>
          <p:nvPr>
            <p:ph type="body" sz="quarter" idx="16"/>
          </p:nvPr>
        </p:nvSpPr>
        <p:spPr>
          <a:xfrm>
            <a:off x="18859501" y="7592869"/>
            <a:ext cx="4953000"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Picture Placeholder 15">
            <a:extLst>
              <a:ext uri="{FF2B5EF4-FFF2-40B4-BE49-F238E27FC236}">
                <a16:creationId xmlns:a16="http://schemas.microsoft.com/office/drawing/2014/main" id="{DD1F0C48-79E5-E356-43FC-0FCF2DE89A20}"/>
              </a:ext>
            </a:extLst>
          </p:cNvPr>
          <p:cNvSpPr>
            <a:spLocks noGrp="1"/>
          </p:cNvSpPr>
          <p:nvPr>
            <p:ph type="pic" sz="quarter" idx="17" hasCustomPrompt="1"/>
          </p:nvPr>
        </p:nvSpPr>
        <p:spPr>
          <a:xfrm>
            <a:off x="6667500" y="576072"/>
            <a:ext cx="402336" cy="403225"/>
          </a:xfrm>
        </p:spPr>
        <p:txBody>
          <a:bodyPr/>
          <a:lstStyle>
            <a:lvl1pPr>
              <a:defRPr sz="1400">
                <a:solidFill>
                  <a:schemeClr val="tx1"/>
                </a:solidFill>
              </a:defRPr>
            </a:lvl1pPr>
          </a:lstStyle>
          <a:p>
            <a:r>
              <a:rPr lang="en-US" dirty="0"/>
              <a:t>Icon</a:t>
            </a:r>
          </a:p>
        </p:txBody>
      </p:sp>
      <p:sp>
        <p:nvSpPr>
          <p:cNvPr id="17" name="Picture Placeholder 15">
            <a:extLst>
              <a:ext uri="{FF2B5EF4-FFF2-40B4-BE49-F238E27FC236}">
                <a16:creationId xmlns:a16="http://schemas.microsoft.com/office/drawing/2014/main" id="{18E9E323-0756-7849-8F52-19C58A517BD5}"/>
              </a:ext>
            </a:extLst>
          </p:cNvPr>
          <p:cNvSpPr>
            <a:spLocks noGrp="1"/>
          </p:cNvSpPr>
          <p:nvPr>
            <p:ph type="pic" sz="quarter" idx="18" hasCustomPrompt="1"/>
          </p:nvPr>
        </p:nvSpPr>
        <p:spPr>
          <a:xfrm>
            <a:off x="12763501" y="576072"/>
            <a:ext cx="402336" cy="403225"/>
          </a:xfrm>
        </p:spPr>
        <p:txBody>
          <a:bodyPr/>
          <a:lstStyle>
            <a:lvl1pPr>
              <a:defRPr sz="1400">
                <a:solidFill>
                  <a:schemeClr val="tx1"/>
                </a:solidFill>
              </a:defRPr>
            </a:lvl1pPr>
          </a:lstStyle>
          <a:p>
            <a:r>
              <a:rPr lang="en-US" dirty="0"/>
              <a:t>Icon</a:t>
            </a:r>
          </a:p>
        </p:txBody>
      </p:sp>
      <p:sp>
        <p:nvSpPr>
          <p:cNvPr id="18" name="Picture Placeholder 15">
            <a:extLst>
              <a:ext uri="{FF2B5EF4-FFF2-40B4-BE49-F238E27FC236}">
                <a16:creationId xmlns:a16="http://schemas.microsoft.com/office/drawing/2014/main" id="{7C3BFFDB-5499-B3D7-98B2-1ABDA7D5C9DD}"/>
              </a:ext>
            </a:extLst>
          </p:cNvPr>
          <p:cNvSpPr>
            <a:spLocks noGrp="1"/>
          </p:cNvSpPr>
          <p:nvPr>
            <p:ph type="pic" sz="quarter" idx="19" hasCustomPrompt="1"/>
          </p:nvPr>
        </p:nvSpPr>
        <p:spPr>
          <a:xfrm>
            <a:off x="18859501" y="576072"/>
            <a:ext cx="402336" cy="403225"/>
          </a:xfrm>
        </p:spPr>
        <p:txBody>
          <a:bodyPr/>
          <a:lstStyle>
            <a:lvl1pPr>
              <a:defRPr sz="1400">
                <a:solidFill>
                  <a:schemeClr val="tx1"/>
                </a:solidFill>
              </a:defRPr>
            </a:lvl1pPr>
          </a:lstStyle>
          <a:p>
            <a:r>
              <a:rPr lang="en-US" dirty="0"/>
              <a:t>Icon</a:t>
            </a:r>
          </a:p>
        </p:txBody>
      </p:sp>
      <p:sp>
        <p:nvSpPr>
          <p:cNvPr id="19" name="Picture Placeholder 15">
            <a:extLst>
              <a:ext uri="{FF2B5EF4-FFF2-40B4-BE49-F238E27FC236}">
                <a16:creationId xmlns:a16="http://schemas.microsoft.com/office/drawing/2014/main" id="{C00295A2-8D30-455D-EBB9-FA7A46791936}"/>
              </a:ext>
            </a:extLst>
          </p:cNvPr>
          <p:cNvSpPr>
            <a:spLocks noGrp="1"/>
          </p:cNvSpPr>
          <p:nvPr>
            <p:ph type="pic" sz="quarter" idx="20" hasCustomPrompt="1"/>
          </p:nvPr>
        </p:nvSpPr>
        <p:spPr>
          <a:xfrm>
            <a:off x="6667500" y="6858000"/>
            <a:ext cx="402336" cy="403225"/>
          </a:xfrm>
        </p:spPr>
        <p:txBody>
          <a:bodyPr/>
          <a:lstStyle>
            <a:lvl1pPr>
              <a:defRPr sz="1400">
                <a:solidFill>
                  <a:schemeClr val="tx1"/>
                </a:solidFill>
              </a:defRPr>
            </a:lvl1pPr>
          </a:lstStyle>
          <a:p>
            <a:r>
              <a:rPr lang="en-US" dirty="0"/>
              <a:t>Icon</a:t>
            </a:r>
          </a:p>
        </p:txBody>
      </p:sp>
      <p:sp>
        <p:nvSpPr>
          <p:cNvPr id="20" name="Picture Placeholder 15">
            <a:extLst>
              <a:ext uri="{FF2B5EF4-FFF2-40B4-BE49-F238E27FC236}">
                <a16:creationId xmlns:a16="http://schemas.microsoft.com/office/drawing/2014/main" id="{F30F0F2C-CA19-3A79-4375-EB8A00FA887C}"/>
              </a:ext>
            </a:extLst>
          </p:cNvPr>
          <p:cNvSpPr>
            <a:spLocks noGrp="1"/>
          </p:cNvSpPr>
          <p:nvPr>
            <p:ph type="pic" sz="quarter" idx="21" hasCustomPrompt="1"/>
          </p:nvPr>
        </p:nvSpPr>
        <p:spPr>
          <a:xfrm>
            <a:off x="12763501" y="6858000"/>
            <a:ext cx="402336" cy="403225"/>
          </a:xfrm>
        </p:spPr>
        <p:txBody>
          <a:bodyPr/>
          <a:lstStyle>
            <a:lvl1pPr>
              <a:defRPr sz="1400">
                <a:solidFill>
                  <a:schemeClr val="tx1"/>
                </a:solidFill>
              </a:defRPr>
            </a:lvl1pPr>
          </a:lstStyle>
          <a:p>
            <a:r>
              <a:rPr lang="en-US" dirty="0"/>
              <a:t>Icon</a:t>
            </a:r>
          </a:p>
        </p:txBody>
      </p:sp>
      <p:sp>
        <p:nvSpPr>
          <p:cNvPr id="21" name="Picture Placeholder 15">
            <a:extLst>
              <a:ext uri="{FF2B5EF4-FFF2-40B4-BE49-F238E27FC236}">
                <a16:creationId xmlns:a16="http://schemas.microsoft.com/office/drawing/2014/main" id="{9354D8C6-F61D-3FC1-07F8-FEE730E2D7A8}"/>
              </a:ext>
            </a:extLst>
          </p:cNvPr>
          <p:cNvSpPr>
            <a:spLocks noGrp="1"/>
          </p:cNvSpPr>
          <p:nvPr>
            <p:ph type="pic" sz="quarter" idx="22" hasCustomPrompt="1"/>
          </p:nvPr>
        </p:nvSpPr>
        <p:spPr>
          <a:xfrm>
            <a:off x="18859501" y="6858000"/>
            <a:ext cx="402336" cy="403225"/>
          </a:xfrm>
        </p:spPr>
        <p:txBody>
          <a:bodyPr/>
          <a:lstStyle>
            <a:lvl1pPr>
              <a:defRPr sz="1400">
                <a:solidFill>
                  <a:schemeClr val="tx1"/>
                </a:solidFill>
              </a:defRPr>
            </a:lvl1pPr>
          </a:lstStyle>
          <a:p>
            <a:r>
              <a:rPr lang="en-US" dirty="0"/>
              <a:t>Icon</a:t>
            </a:r>
          </a:p>
        </p:txBody>
      </p:sp>
      <p:sp>
        <p:nvSpPr>
          <p:cNvPr id="4" name="Footer Placeholder 3">
            <a:extLst>
              <a:ext uri="{FF2B5EF4-FFF2-40B4-BE49-F238E27FC236}">
                <a16:creationId xmlns:a16="http://schemas.microsoft.com/office/drawing/2014/main" id="{09A430D6-E733-E611-E1EF-A795D0B0362A}"/>
              </a:ext>
            </a:extLst>
          </p:cNvPr>
          <p:cNvSpPr>
            <a:spLocks noGrp="1"/>
          </p:cNvSpPr>
          <p:nvPr>
            <p:ph type="ftr" sz="quarter" idx="23"/>
          </p:nvPr>
        </p:nvSpPr>
        <p:spPr/>
        <p:txBody>
          <a:bodyPr/>
          <a:lstStyle/>
          <a:p>
            <a:r>
              <a:rPr lang="en-US" dirty="0"/>
              <a:t>IBM TechXchange / © 2023 IBM Corporation</a:t>
            </a:r>
          </a:p>
        </p:txBody>
      </p:sp>
      <p:cxnSp>
        <p:nvCxnSpPr>
          <p:cNvPr id="23" name="Straight Connector 22">
            <a:extLst>
              <a:ext uri="{FF2B5EF4-FFF2-40B4-BE49-F238E27FC236}">
                <a16:creationId xmlns:a16="http://schemas.microsoft.com/office/drawing/2014/main" id="{252CDB94-BA57-B58F-95F0-D406FE34BB40}"/>
              </a:ext>
            </a:extLst>
          </p:cNvPr>
          <p:cNvCxnSpPr>
            <a:cxnSpLocks/>
          </p:cNvCxnSpPr>
          <p:nvPr userDrawn="1"/>
        </p:nvCxnSpPr>
        <p:spPr bwMode="auto">
          <a:xfrm>
            <a:off x="6096000" y="6096000"/>
            <a:ext cx="17722850"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5CBE6E3-0E18-8A57-578D-D314948AF14F}"/>
              </a:ext>
            </a:extLst>
          </p:cNvPr>
          <p:cNvCxnSpPr/>
          <p:nvPr userDrawn="1"/>
        </p:nvCxnSpPr>
        <p:spPr bwMode="auto">
          <a:xfrm>
            <a:off x="6096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7200B05-7E36-4E03-3739-0BA983764616}"/>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2FF3B59-8BBA-8C99-9D4D-743723E434FC}"/>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 name="Slide Number">
            <a:extLst>
              <a:ext uri="{FF2B5EF4-FFF2-40B4-BE49-F238E27FC236}">
                <a16:creationId xmlns:a16="http://schemas.microsoft.com/office/drawing/2014/main" id="{A0B46D22-64E6-4222-F4E2-B807A7A15287}"/>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65420554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xes, 6 stacked, alternate, larg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537972" y="396574"/>
            <a:ext cx="11039475" cy="3413126"/>
          </a:xfrm>
        </p:spPr>
        <p:txBody>
          <a:bodyPr rIns="457200"/>
          <a:lstStyle>
            <a:lvl1pPr>
              <a:lnSpc>
                <a:spcPct val="100000"/>
              </a:lnSpc>
              <a:defRPr sz="6400">
                <a:solidFill>
                  <a:schemeClr val="tx2"/>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12763500" y="50109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18862675" y="50109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9258F0BD-A5CC-CECC-5230-86FB175FD67E}"/>
              </a:ext>
            </a:extLst>
          </p:cNvPr>
          <p:cNvSpPr>
            <a:spLocks noGrp="1"/>
          </p:cNvSpPr>
          <p:nvPr>
            <p:ph type="body" sz="quarter" idx="14"/>
          </p:nvPr>
        </p:nvSpPr>
        <p:spPr>
          <a:xfrm>
            <a:off x="12763500" y="6780234"/>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D9573D61-18CF-FC91-A019-041D3206DAEC}"/>
              </a:ext>
            </a:extLst>
          </p:cNvPr>
          <p:cNvSpPr>
            <a:spLocks noGrp="1"/>
          </p:cNvSpPr>
          <p:nvPr>
            <p:ph type="body" sz="quarter" idx="15"/>
          </p:nvPr>
        </p:nvSpPr>
        <p:spPr>
          <a:xfrm>
            <a:off x="18862675" y="6780234"/>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6">
            <a:extLst>
              <a:ext uri="{FF2B5EF4-FFF2-40B4-BE49-F238E27FC236}">
                <a16:creationId xmlns:a16="http://schemas.microsoft.com/office/drawing/2014/main" id="{75681CC4-265E-A18C-1C70-60E527BC6249}"/>
              </a:ext>
            </a:extLst>
          </p:cNvPr>
          <p:cNvSpPr>
            <a:spLocks noGrp="1"/>
          </p:cNvSpPr>
          <p:nvPr>
            <p:ph type="body" sz="quarter" idx="16"/>
          </p:nvPr>
        </p:nvSpPr>
        <p:spPr>
          <a:xfrm>
            <a:off x="576072" y="677871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8D234ED4-217E-BF9B-FDEE-0BE07F831EDD}"/>
              </a:ext>
            </a:extLst>
          </p:cNvPr>
          <p:cNvSpPr>
            <a:spLocks noGrp="1"/>
          </p:cNvSpPr>
          <p:nvPr>
            <p:ph type="body" sz="quarter" idx="17"/>
          </p:nvPr>
        </p:nvSpPr>
        <p:spPr>
          <a:xfrm>
            <a:off x="6667500" y="6780234"/>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DA5ACE3-ACF8-D072-E98D-B30BD47D0818}"/>
              </a:ext>
            </a:extLst>
          </p:cNvPr>
          <p:cNvSpPr>
            <a:spLocks noGrp="1"/>
          </p:cNvSpPr>
          <p:nvPr>
            <p:ph type="ftr" sz="quarter" idx="18"/>
          </p:nvPr>
        </p:nvSpPr>
        <p:spPr/>
        <p:txBody>
          <a:bodyPr/>
          <a:lstStyle/>
          <a:p>
            <a:r>
              <a:rPr lang="en-US" dirty="0"/>
              <a:t>IBM TechXchange / © 2023 IBM Corporation</a:t>
            </a:r>
          </a:p>
        </p:txBody>
      </p:sp>
      <p:cxnSp>
        <p:nvCxnSpPr>
          <p:cNvPr id="16" name="Straight Connector 15">
            <a:extLst>
              <a:ext uri="{FF2B5EF4-FFF2-40B4-BE49-F238E27FC236}">
                <a16:creationId xmlns:a16="http://schemas.microsoft.com/office/drawing/2014/main" id="{4F455E69-0B51-1D31-E569-651079398D33}"/>
              </a:ext>
            </a:extLst>
          </p:cNvPr>
          <p:cNvCxnSpPr>
            <a:cxnSpLocks/>
          </p:cNvCxnSpPr>
          <p:nvPr userDrawn="1"/>
        </p:nvCxnSpPr>
        <p:spPr bwMode="auto">
          <a:xfrm>
            <a:off x="57467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4C560F4-CB2D-6B04-588B-57BB4D4E6DC3}"/>
              </a:ext>
            </a:extLst>
          </p:cNvPr>
          <p:cNvCxnSpPr>
            <a:cxnSpLocks/>
          </p:cNvCxnSpPr>
          <p:nvPr userDrawn="1"/>
        </p:nvCxnSpPr>
        <p:spPr bwMode="auto">
          <a:xfrm>
            <a:off x="6096000" y="6096000"/>
            <a:ext cx="0" cy="590550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87B78A1-A315-98D3-1692-18AAAF4C6002}"/>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764036E-86AB-0893-B72B-200B84A6BCFD}"/>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25C7A71B-E65D-0A5D-606D-9F95D5AC6BE8}"/>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8451217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xes, 6 stacked, alternate, small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563546" y="463338"/>
            <a:ext cx="4949825" cy="3413126"/>
          </a:xfrm>
        </p:spPr>
        <p:txBody>
          <a:bodyPr rIns="0"/>
          <a:lstStyle>
            <a:lvl1pPr>
              <a:lnSpc>
                <a:spcPct val="110000"/>
              </a:lnSpc>
              <a:defRPr sz="3600">
                <a:solidFill>
                  <a:schemeClr val="tx2"/>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12763500" y="50109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18862675" y="50109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9258F0BD-A5CC-CECC-5230-86FB175FD67E}"/>
              </a:ext>
            </a:extLst>
          </p:cNvPr>
          <p:cNvSpPr>
            <a:spLocks noGrp="1"/>
          </p:cNvSpPr>
          <p:nvPr>
            <p:ph type="body" sz="quarter" idx="14"/>
          </p:nvPr>
        </p:nvSpPr>
        <p:spPr>
          <a:xfrm>
            <a:off x="12763500" y="6780234"/>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D9573D61-18CF-FC91-A019-041D3206DAEC}"/>
              </a:ext>
            </a:extLst>
          </p:cNvPr>
          <p:cNvSpPr>
            <a:spLocks noGrp="1"/>
          </p:cNvSpPr>
          <p:nvPr>
            <p:ph type="body" sz="quarter" idx="15"/>
          </p:nvPr>
        </p:nvSpPr>
        <p:spPr>
          <a:xfrm>
            <a:off x="18862675" y="6780234"/>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6">
            <a:extLst>
              <a:ext uri="{FF2B5EF4-FFF2-40B4-BE49-F238E27FC236}">
                <a16:creationId xmlns:a16="http://schemas.microsoft.com/office/drawing/2014/main" id="{75681CC4-265E-A18C-1C70-60E527BC6249}"/>
              </a:ext>
            </a:extLst>
          </p:cNvPr>
          <p:cNvSpPr>
            <a:spLocks noGrp="1"/>
          </p:cNvSpPr>
          <p:nvPr>
            <p:ph type="body" sz="quarter" idx="16"/>
          </p:nvPr>
        </p:nvSpPr>
        <p:spPr>
          <a:xfrm>
            <a:off x="580160" y="6780234"/>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8D234ED4-217E-BF9B-FDEE-0BE07F831EDD}"/>
              </a:ext>
            </a:extLst>
          </p:cNvPr>
          <p:cNvSpPr>
            <a:spLocks noGrp="1"/>
          </p:cNvSpPr>
          <p:nvPr>
            <p:ph type="body" sz="quarter" idx="17"/>
          </p:nvPr>
        </p:nvSpPr>
        <p:spPr>
          <a:xfrm>
            <a:off x="6667500" y="6780234"/>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DA5ACE3-ACF8-D072-E98D-B30BD47D0818}"/>
              </a:ext>
            </a:extLst>
          </p:cNvPr>
          <p:cNvSpPr>
            <a:spLocks noGrp="1"/>
          </p:cNvSpPr>
          <p:nvPr>
            <p:ph type="ftr" sz="quarter" idx="18"/>
          </p:nvPr>
        </p:nvSpPr>
        <p:spPr/>
        <p:txBody>
          <a:bodyPr/>
          <a:lstStyle/>
          <a:p>
            <a:r>
              <a:rPr lang="en-US" dirty="0"/>
              <a:t>IBM TechXchange / © 2023 IBM Corporation</a:t>
            </a:r>
          </a:p>
        </p:txBody>
      </p:sp>
      <p:cxnSp>
        <p:nvCxnSpPr>
          <p:cNvPr id="16" name="Straight Connector 15">
            <a:extLst>
              <a:ext uri="{FF2B5EF4-FFF2-40B4-BE49-F238E27FC236}">
                <a16:creationId xmlns:a16="http://schemas.microsoft.com/office/drawing/2014/main" id="{4F455E69-0B51-1D31-E569-651079398D33}"/>
              </a:ext>
            </a:extLst>
          </p:cNvPr>
          <p:cNvCxnSpPr>
            <a:cxnSpLocks/>
          </p:cNvCxnSpPr>
          <p:nvPr userDrawn="1"/>
        </p:nvCxnSpPr>
        <p:spPr bwMode="auto">
          <a:xfrm>
            <a:off x="57467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4C560F4-CB2D-6B04-588B-57BB4D4E6DC3}"/>
              </a:ext>
            </a:extLst>
          </p:cNvPr>
          <p:cNvCxnSpPr>
            <a:cxnSpLocks/>
          </p:cNvCxnSpPr>
          <p:nvPr userDrawn="1"/>
        </p:nvCxnSpPr>
        <p:spPr bwMode="auto">
          <a:xfrm>
            <a:off x="6096000" y="6096000"/>
            <a:ext cx="0" cy="590550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87B78A1-A315-98D3-1692-18AAAF4C6002}"/>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764036E-86AB-0893-B72B-200B84A6BCFD}"/>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78DA00F4-B5C9-B0CB-71F8-ED123EAA68CC}"/>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121216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or imagery, half, ins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01090"/>
            <a:ext cx="4949825" cy="1525588"/>
          </a:xfrm>
        </p:spPr>
        <p:txBody>
          <a:bodyPr/>
          <a:lstStyle>
            <a:lvl1pPr>
              <a:lnSpc>
                <a:spcPct val="110000"/>
              </a:lnSpc>
              <a:defRPr sz="2800">
                <a:solidFill>
                  <a:schemeClr val="tx2"/>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576072" y="3341318"/>
            <a:ext cx="4956175"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5">
            <a:extLst>
              <a:ext uri="{FF2B5EF4-FFF2-40B4-BE49-F238E27FC236}">
                <a16:creationId xmlns:a16="http://schemas.microsoft.com/office/drawing/2014/main" id="{88F00625-4E10-D884-2256-56B294B4BA89}"/>
              </a:ext>
            </a:extLst>
          </p:cNvPr>
          <p:cNvSpPr>
            <a:spLocks noGrp="1"/>
          </p:cNvSpPr>
          <p:nvPr>
            <p:ph type="body" sz="quarter" idx="13"/>
          </p:nvPr>
        </p:nvSpPr>
        <p:spPr>
          <a:xfrm>
            <a:off x="6667500" y="3341318"/>
            <a:ext cx="4951413"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C977F84A-1700-568D-FF6C-C74EAF713E1A}"/>
              </a:ext>
            </a:extLst>
          </p:cNvPr>
          <p:cNvSpPr>
            <a:spLocks noGrp="1"/>
          </p:cNvSpPr>
          <p:nvPr>
            <p:ph type="ftr" sz="quarter" idx="14"/>
          </p:nvPr>
        </p:nvSpPr>
        <p:spPr/>
        <p:txBody>
          <a:bodyPr/>
          <a:lstStyle/>
          <a:p>
            <a:r>
              <a:rPr lang="en-US" dirty="0"/>
              <a:t>IBM TechXchange / © 2023 IBM Corporation</a:t>
            </a:r>
          </a:p>
        </p:txBody>
      </p:sp>
      <p:sp>
        <p:nvSpPr>
          <p:cNvPr id="5" name="Picture Placeholder 10">
            <a:extLst>
              <a:ext uri="{FF2B5EF4-FFF2-40B4-BE49-F238E27FC236}">
                <a16:creationId xmlns:a16="http://schemas.microsoft.com/office/drawing/2014/main" id="{468A48E8-BE84-7972-AB73-8E31C1C13499}"/>
              </a:ext>
            </a:extLst>
          </p:cNvPr>
          <p:cNvSpPr>
            <a:spLocks noGrp="1"/>
          </p:cNvSpPr>
          <p:nvPr>
            <p:ph type="pic" sz="quarter" idx="15"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3224836230"/>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or imagery, 3/4,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01090"/>
            <a:ext cx="4949825" cy="1525588"/>
          </a:xfrm>
        </p:spPr>
        <p:txBody>
          <a:bodyPr/>
          <a:lstStyle>
            <a:lvl1pPr>
              <a:lnSpc>
                <a:spcPct val="110000"/>
              </a:lnSpc>
              <a:defRPr sz="2800">
                <a:solidFill>
                  <a:schemeClr val="tx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dirty="0"/>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r>
              <a:rPr lang="en-US" dirty="0"/>
              <a:t>IBM TechXchange / © 2023 IBM Corporation</a:t>
            </a:r>
          </a:p>
        </p:txBody>
      </p:sp>
      <p:sp>
        <p:nvSpPr>
          <p:cNvPr id="6" name="Text Placeholder 5">
            <a:extLst>
              <a:ext uri="{FF2B5EF4-FFF2-40B4-BE49-F238E27FC236}">
                <a16:creationId xmlns:a16="http://schemas.microsoft.com/office/drawing/2014/main" id="{75EDE688-75EF-DA04-F0B3-24F53FFC6BAF}"/>
              </a:ext>
            </a:extLst>
          </p:cNvPr>
          <p:cNvSpPr>
            <a:spLocks noGrp="1"/>
          </p:cNvSpPr>
          <p:nvPr>
            <p:ph type="body" sz="quarter" idx="13"/>
          </p:nvPr>
        </p:nvSpPr>
        <p:spPr>
          <a:xfrm>
            <a:off x="576072" y="3341318"/>
            <a:ext cx="4956175"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11">
            <a:extLst>
              <a:ext uri="{FF2B5EF4-FFF2-40B4-BE49-F238E27FC236}">
                <a16:creationId xmlns:a16="http://schemas.microsoft.com/office/drawing/2014/main" id="{DE390102-FDF4-C834-3F45-02B57A70ADB2}"/>
              </a:ext>
            </a:extLst>
          </p:cNvPr>
          <p:cNvSpPr>
            <a:spLocks noGrp="1"/>
          </p:cNvSpPr>
          <p:nvPr>
            <p:ph type="pic" sz="quarter" idx="14" hasCustomPrompt="1"/>
          </p:nvPr>
        </p:nvSpPr>
        <p:spPr>
          <a:xfrm>
            <a:off x="6096000" y="0"/>
            <a:ext cx="18291175" cy="13716000"/>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283015442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lain, business un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25968" y="334118"/>
            <a:ext cx="11050588" cy="4573587"/>
          </a:xfrm>
        </p:spPr>
        <p:txBody>
          <a:bodyPr/>
          <a:lstStyle>
            <a:lvl1pPr>
              <a:lnSpc>
                <a:spcPct val="100000"/>
              </a:lnSpc>
              <a:defRPr sz="8600">
                <a:solidFill>
                  <a:schemeClr val="tx2"/>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3A2629C-3C99-5809-3D6C-46ACEB922F7C}"/>
              </a:ext>
            </a:extLst>
          </p:cNvPr>
          <p:cNvSpPr>
            <a:spLocks noGrp="1"/>
          </p:cNvSpPr>
          <p:nvPr>
            <p:ph type="body" sz="quarter" idx="10"/>
          </p:nvPr>
        </p:nvSpPr>
        <p:spPr>
          <a:xfrm>
            <a:off x="576072" y="12463272"/>
            <a:ext cx="11050588" cy="762000"/>
          </a:xfrm>
        </p:spPr>
        <p:txBody>
          <a:bodyPr anchor="b"/>
          <a:lstStyle>
            <a:lvl1pPr>
              <a:lnSpc>
                <a:spcPct val="110000"/>
              </a:lnSpc>
              <a:spcBef>
                <a:spcPts val="0"/>
              </a:spcBef>
              <a:defRPr sz="2800">
                <a:solidFill>
                  <a:schemeClr val="tx1"/>
                </a:solidFill>
              </a:defRPr>
            </a:lvl1pPr>
          </a:lstStyle>
          <a:p>
            <a:pPr marL="0" marR="0" lvl="0" indent="0" algn="l" defTabSz="2438400" rtl="0" eaLnBrk="1" fontAlgn="auto" latinLnBrk="0" hangingPunct="1">
              <a:lnSpc>
                <a:spcPct val="110000"/>
              </a:lnSpc>
              <a:spcBef>
                <a:spcPts val="0"/>
              </a:spcBef>
              <a:spcAft>
                <a:spcPts val="0"/>
              </a:spcAft>
              <a:buClrTx/>
              <a:buSzTx/>
              <a:buFontTx/>
              <a:buNone/>
              <a:tabLst/>
              <a:defRPr/>
            </a:pPr>
            <a:endParaRPr lang="en-US" dirty="0"/>
          </a:p>
        </p:txBody>
      </p:sp>
      <p:pic>
        <p:nvPicPr>
          <p:cNvPr id="3" name="Picture 2">
            <a:extLst>
              <a:ext uri="{FF2B5EF4-FFF2-40B4-BE49-F238E27FC236}">
                <a16:creationId xmlns:a16="http://schemas.microsoft.com/office/drawing/2014/main" id="{6C5E26C6-9CEF-2A61-0C64-FAACB68F53D2}"/>
              </a:ext>
            </a:extLst>
          </p:cNvPr>
          <p:cNvPicPr>
            <a:picLocks noChangeAspect="1"/>
          </p:cNvPicPr>
          <p:nvPr userDrawn="1"/>
        </p:nvPicPr>
        <p:blipFill>
          <a:blip r:embed="rId2"/>
          <a:stretch>
            <a:fillRect/>
          </a:stretch>
        </p:blipFill>
        <p:spPr>
          <a:xfrm>
            <a:off x="22279951" y="12526963"/>
            <a:ext cx="1638300" cy="609600"/>
          </a:xfrm>
          <a:prstGeom prst="rect">
            <a:avLst/>
          </a:prstGeom>
        </p:spPr>
      </p:pic>
    </p:spTree>
    <p:extLst>
      <p:ext uri="{BB962C8B-B14F-4D97-AF65-F5344CB8AC3E}">
        <p14:creationId xmlns:p14="http://schemas.microsoft.com/office/powerpoint/2010/main" val="81717495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or imagery, 3/4, ins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01090"/>
            <a:ext cx="4949825" cy="1525588"/>
          </a:xfrm>
        </p:spPr>
        <p:txBody>
          <a:bodyPr/>
          <a:lstStyle>
            <a:lvl1pPr>
              <a:lnSpc>
                <a:spcPct val="110000"/>
              </a:lnSpc>
              <a:defRPr sz="2800">
                <a:solidFill>
                  <a:schemeClr val="tx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dirty="0"/>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576072" y="3341318"/>
            <a:ext cx="4956175"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378C6A11-84D9-C1BA-F3C9-2E9D1A288B25}"/>
              </a:ext>
            </a:extLst>
          </p:cNvPr>
          <p:cNvSpPr>
            <a:spLocks noGrp="1"/>
          </p:cNvSpPr>
          <p:nvPr>
            <p:ph type="ftr" sz="quarter" idx="13"/>
          </p:nvPr>
        </p:nvSpPr>
        <p:spPr/>
        <p:txBody>
          <a:bodyPr/>
          <a:lstStyle/>
          <a:p>
            <a:r>
              <a:rPr lang="en-US" dirty="0"/>
              <a:t>IBM TechXchange / © 2023 IBM Corporation</a:t>
            </a:r>
          </a:p>
        </p:txBody>
      </p:sp>
      <p:sp>
        <p:nvSpPr>
          <p:cNvPr id="7" name="Picture Placeholder 6">
            <a:extLst>
              <a:ext uri="{FF2B5EF4-FFF2-40B4-BE49-F238E27FC236}">
                <a16:creationId xmlns:a16="http://schemas.microsoft.com/office/drawing/2014/main" id="{CC70703B-65B6-4B78-8B7C-73857A06C3A8}"/>
              </a:ext>
            </a:extLst>
          </p:cNvPr>
          <p:cNvSpPr>
            <a:spLocks noGrp="1"/>
          </p:cNvSpPr>
          <p:nvPr>
            <p:ph type="pic" sz="quarter" idx="14" hasCustomPrompt="1"/>
          </p:nvPr>
        </p:nvSpPr>
        <p:spPr>
          <a:xfrm>
            <a:off x="6667500" y="565151"/>
            <a:ext cx="17151350" cy="12579349"/>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232776850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or imagery, ble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466-AC9D-B311-5655-93E326ED59B1}"/>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dirty="0"/>
          </a:p>
        </p:txBody>
      </p:sp>
      <p:sp>
        <p:nvSpPr>
          <p:cNvPr id="4" name="Picture Placeholder 3">
            <a:extLst>
              <a:ext uri="{FF2B5EF4-FFF2-40B4-BE49-F238E27FC236}">
                <a16:creationId xmlns:a16="http://schemas.microsoft.com/office/drawing/2014/main" id="{F6679120-DB81-97FD-CD5A-00DC1F5E6658}"/>
              </a:ext>
            </a:extLst>
          </p:cNvPr>
          <p:cNvSpPr>
            <a:spLocks noGrp="1"/>
          </p:cNvSpPr>
          <p:nvPr>
            <p:ph type="pic" sz="quarter" idx="11" hasCustomPrompt="1"/>
          </p:nvPr>
        </p:nvSpPr>
        <p:spPr>
          <a:xfrm>
            <a:off x="1" y="0"/>
            <a:ext cx="24387174" cy="13715999"/>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4066270910"/>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or imagery, inse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466-AC9D-B311-5655-93E326ED59B1}"/>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dirty="0"/>
          </a:p>
        </p:txBody>
      </p:sp>
      <p:sp>
        <p:nvSpPr>
          <p:cNvPr id="4" name="Picture Placeholder 3">
            <a:extLst>
              <a:ext uri="{FF2B5EF4-FFF2-40B4-BE49-F238E27FC236}">
                <a16:creationId xmlns:a16="http://schemas.microsoft.com/office/drawing/2014/main" id="{34239CCE-9A38-90E1-F860-FF40FBDA2409}"/>
              </a:ext>
            </a:extLst>
          </p:cNvPr>
          <p:cNvSpPr>
            <a:spLocks noGrp="1"/>
          </p:cNvSpPr>
          <p:nvPr>
            <p:ph type="pic" sz="quarter" idx="11" hasCustomPrompt="1"/>
          </p:nvPr>
        </p:nvSpPr>
        <p:spPr>
          <a:xfrm>
            <a:off x="568325" y="569913"/>
            <a:ext cx="23244175" cy="12580936"/>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769490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s, profiles, contribut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01090"/>
            <a:ext cx="4949825" cy="1525588"/>
          </a:xfrm>
        </p:spPr>
        <p:txBody>
          <a:bodyPr/>
          <a:lstStyle>
            <a:lvl1pPr>
              <a:lnSpc>
                <a:spcPct val="110000"/>
              </a:lnSpc>
              <a:defRPr sz="2800">
                <a:solidFill>
                  <a:schemeClr val="tx2"/>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AB8510EE-4140-AEDB-B7AB-EF1D4B72D2AD}"/>
              </a:ext>
            </a:extLst>
          </p:cNvPr>
          <p:cNvSpPr>
            <a:spLocks noGrp="1"/>
          </p:cNvSpPr>
          <p:nvPr>
            <p:ph type="pic" sz="quarter" idx="11" hasCustomPrompt="1"/>
          </p:nvPr>
        </p:nvSpPr>
        <p:spPr>
          <a:xfrm>
            <a:off x="576072" y="61214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10" name="Text Placeholder 9">
            <a:extLst>
              <a:ext uri="{FF2B5EF4-FFF2-40B4-BE49-F238E27FC236}">
                <a16:creationId xmlns:a16="http://schemas.microsoft.com/office/drawing/2014/main" id="{126F49A0-96BE-0B44-B1C8-17D765B10B3E}"/>
              </a:ext>
            </a:extLst>
          </p:cNvPr>
          <p:cNvSpPr>
            <a:spLocks noGrp="1"/>
          </p:cNvSpPr>
          <p:nvPr>
            <p:ph type="body" sz="quarter" idx="12"/>
          </p:nvPr>
        </p:nvSpPr>
        <p:spPr>
          <a:xfrm>
            <a:off x="3429000" y="6046418"/>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icture Placeholder 7">
            <a:extLst>
              <a:ext uri="{FF2B5EF4-FFF2-40B4-BE49-F238E27FC236}">
                <a16:creationId xmlns:a16="http://schemas.microsoft.com/office/drawing/2014/main" id="{3F048335-9A0B-2C1F-47A6-67051F20075E}"/>
              </a:ext>
            </a:extLst>
          </p:cNvPr>
          <p:cNvSpPr>
            <a:spLocks noGrp="1"/>
          </p:cNvSpPr>
          <p:nvPr>
            <p:ph type="pic" sz="quarter" idx="13" hasCustomPrompt="1"/>
          </p:nvPr>
        </p:nvSpPr>
        <p:spPr>
          <a:xfrm>
            <a:off x="576072" y="95250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12" name="Text Placeholder 9">
            <a:extLst>
              <a:ext uri="{FF2B5EF4-FFF2-40B4-BE49-F238E27FC236}">
                <a16:creationId xmlns:a16="http://schemas.microsoft.com/office/drawing/2014/main" id="{D4772377-8015-4C99-7ED3-E4475C524D2A}"/>
              </a:ext>
            </a:extLst>
          </p:cNvPr>
          <p:cNvSpPr>
            <a:spLocks noGrp="1"/>
          </p:cNvSpPr>
          <p:nvPr>
            <p:ph type="body" sz="quarter" idx="14"/>
          </p:nvPr>
        </p:nvSpPr>
        <p:spPr>
          <a:xfrm>
            <a:off x="3429000" y="9450019"/>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85D83A84-CCD3-C297-7314-225B96D47D6A}"/>
              </a:ext>
            </a:extLst>
          </p:cNvPr>
          <p:cNvSpPr>
            <a:spLocks noGrp="1"/>
          </p:cNvSpPr>
          <p:nvPr>
            <p:ph type="ftr" sz="quarter" idx="19"/>
          </p:nvPr>
        </p:nvSpPr>
        <p:spPr/>
        <p:txBody>
          <a:bodyPr/>
          <a:lstStyle/>
          <a:p>
            <a:r>
              <a:rPr lang="en-US" dirty="0"/>
              <a:t>IBM TechXchange / © 2023 IBM Corporation</a:t>
            </a:r>
          </a:p>
        </p:txBody>
      </p:sp>
      <p:sp>
        <p:nvSpPr>
          <p:cNvPr id="17" name="Picture Placeholder 7">
            <a:extLst>
              <a:ext uri="{FF2B5EF4-FFF2-40B4-BE49-F238E27FC236}">
                <a16:creationId xmlns:a16="http://schemas.microsoft.com/office/drawing/2014/main" id="{E889D859-F4A1-3E97-F05E-8D134A25B9F2}"/>
              </a:ext>
            </a:extLst>
          </p:cNvPr>
          <p:cNvSpPr>
            <a:spLocks noGrp="1"/>
          </p:cNvSpPr>
          <p:nvPr>
            <p:ph type="pic" sz="quarter" idx="20" hasCustomPrompt="1"/>
          </p:nvPr>
        </p:nvSpPr>
        <p:spPr>
          <a:xfrm>
            <a:off x="576072" y="2667000"/>
            <a:ext cx="2473325" cy="2476500"/>
          </a:xfrm>
          <a:solidFill>
            <a:srgbClr val="E0E0E0"/>
          </a:solidFill>
        </p:spPr>
        <p:txBody>
          <a:bodyPr anchor="ctr"/>
          <a:lstStyle>
            <a:lvl1pPr algn="ctr">
              <a:defRPr>
                <a:solidFill>
                  <a:schemeClr val="accent5"/>
                </a:solidFill>
              </a:defRPr>
            </a:lvl1pPr>
          </a:lstStyle>
          <a:p>
            <a:r>
              <a:rPr lang="en-US" dirty="0"/>
              <a:t>Place imagery here</a:t>
            </a:r>
          </a:p>
        </p:txBody>
      </p:sp>
      <p:sp>
        <p:nvSpPr>
          <p:cNvPr id="18" name="Text Placeholder 9">
            <a:extLst>
              <a:ext uri="{FF2B5EF4-FFF2-40B4-BE49-F238E27FC236}">
                <a16:creationId xmlns:a16="http://schemas.microsoft.com/office/drawing/2014/main" id="{31D025A0-5106-DFB0-90B1-8B366B78913F}"/>
              </a:ext>
            </a:extLst>
          </p:cNvPr>
          <p:cNvSpPr>
            <a:spLocks noGrp="1"/>
          </p:cNvSpPr>
          <p:nvPr>
            <p:ph type="body" sz="quarter" idx="21"/>
          </p:nvPr>
        </p:nvSpPr>
        <p:spPr>
          <a:xfrm>
            <a:off x="3429000" y="2592018"/>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Picture Placeholder 7">
            <a:extLst>
              <a:ext uri="{FF2B5EF4-FFF2-40B4-BE49-F238E27FC236}">
                <a16:creationId xmlns:a16="http://schemas.microsoft.com/office/drawing/2014/main" id="{A33F8C74-1D30-FEA9-4F3C-636531C86142}"/>
              </a:ext>
            </a:extLst>
          </p:cNvPr>
          <p:cNvSpPr>
            <a:spLocks noGrp="1"/>
          </p:cNvSpPr>
          <p:nvPr>
            <p:ph type="pic" sz="quarter" idx="22" hasCustomPrompt="1"/>
          </p:nvPr>
        </p:nvSpPr>
        <p:spPr>
          <a:xfrm>
            <a:off x="12757150" y="61214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0" name="Text Placeholder 9">
            <a:extLst>
              <a:ext uri="{FF2B5EF4-FFF2-40B4-BE49-F238E27FC236}">
                <a16:creationId xmlns:a16="http://schemas.microsoft.com/office/drawing/2014/main" id="{A52D1EA1-405F-7875-BAB9-B258776E1460}"/>
              </a:ext>
            </a:extLst>
          </p:cNvPr>
          <p:cNvSpPr>
            <a:spLocks noGrp="1"/>
          </p:cNvSpPr>
          <p:nvPr>
            <p:ph type="body" sz="quarter" idx="23"/>
          </p:nvPr>
        </p:nvSpPr>
        <p:spPr>
          <a:xfrm>
            <a:off x="15617825" y="6046418"/>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Picture Placeholder 7">
            <a:extLst>
              <a:ext uri="{FF2B5EF4-FFF2-40B4-BE49-F238E27FC236}">
                <a16:creationId xmlns:a16="http://schemas.microsoft.com/office/drawing/2014/main" id="{2E690121-61A1-708E-E5B8-5B65A668E628}"/>
              </a:ext>
            </a:extLst>
          </p:cNvPr>
          <p:cNvSpPr>
            <a:spLocks noGrp="1"/>
          </p:cNvSpPr>
          <p:nvPr>
            <p:ph type="pic" sz="quarter" idx="24" hasCustomPrompt="1"/>
          </p:nvPr>
        </p:nvSpPr>
        <p:spPr>
          <a:xfrm>
            <a:off x="12757150" y="95250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2" name="Text Placeholder 9">
            <a:extLst>
              <a:ext uri="{FF2B5EF4-FFF2-40B4-BE49-F238E27FC236}">
                <a16:creationId xmlns:a16="http://schemas.microsoft.com/office/drawing/2014/main" id="{73849969-24A3-113A-C58E-4A4B0FB29BAD}"/>
              </a:ext>
            </a:extLst>
          </p:cNvPr>
          <p:cNvSpPr>
            <a:spLocks noGrp="1"/>
          </p:cNvSpPr>
          <p:nvPr>
            <p:ph type="body" sz="quarter" idx="25"/>
          </p:nvPr>
        </p:nvSpPr>
        <p:spPr>
          <a:xfrm>
            <a:off x="15617825" y="9450019"/>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Picture Placeholder 7">
            <a:extLst>
              <a:ext uri="{FF2B5EF4-FFF2-40B4-BE49-F238E27FC236}">
                <a16:creationId xmlns:a16="http://schemas.microsoft.com/office/drawing/2014/main" id="{F94AC7E0-2DC4-5DEB-8E1E-2F27996F98E6}"/>
              </a:ext>
            </a:extLst>
          </p:cNvPr>
          <p:cNvSpPr>
            <a:spLocks noGrp="1"/>
          </p:cNvSpPr>
          <p:nvPr>
            <p:ph type="pic" sz="quarter" idx="26" hasCustomPrompt="1"/>
          </p:nvPr>
        </p:nvSpPr>
        <p:spPr>
          <a:xfrm>
            <a:off x="12757150" y="26670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4" name="Text Placeholder 9">
            <a:extLst>
              <a:ext uri="{FF2B5EF4-FFF2-40B4-BE49-F238E27FC236}">
                <a16:creationId xmlns:a16="http://schemas.microsoft.com/office/drawing/2014/main" id="{3E3566C7-C728-77B2-2A34-BBB83D482F56}"/>
              </a:ext>
            </a:extLst>
          </p:cNvPr>
          <p:cNvSpPr>
            <a:spLocks noGrp="1"/>
          </p:cNvSpPr>
          <p:nvPr>
            <p:ph type="body" sz="quarter" idx="27"/>
          </p:nvPr>
        </p:nvSpPr>
        <p:spPr>
          <a:xfrm>
            <a:off x="15617825" y="2592018"/>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a:extLst>
              <a:ext uri="{FF2B5EF4-FFF2-40B4-BE49-F238E27FC236}">
                <a16:creationId xmlns:a16="http://schemas.microsoft.com/office/drawing/2014/main" id="{74870601-E9CA-9D0E-804F-2A7353CE534A}"/>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93671927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01090"/>
            <a:ext cx="4949825" cy="4573587"/>
          </a:xfrm>
        </p:spPr>
        <p:txBody>
          <a:bodyPr/>
          <a:lstStyle>
            <a:lvl1pPr>
              <a:lnSpc>
                <a:spcPct val="110000"/>
              </a:lnSpc>
              <a:defRPr sz="2800">
                <a:solidFill>
                  <a:schemeClr val="tx2"/>
                </a:solidFill>
              </a:defRPr>
            </a:lvl1pPr>
          </a:lstStyle>
          <a:p>
            <a:r>
              <a:rPr lang="en-US" dirty="0"/>
              <a:t>Click to edit Master title style</a:t>
            </a:r>
          </a:p>
        </p:txBody>
      </p:sp>
      <p:sp>
        <p:nvSpPr>
          <p:cNvPr id="5" name="Table Placeholder 4">
            <a:extLst>
              <a:ext uri="{FF2B5EF4-FFF2-40B4-BE49-F238E27FC236}">
                <a16:creationId xmlns:a16="http://schemas.microsoft.com/office/drawing/2014/main" id="{B3D8D357-75A1-F4FD-F531-380CF7DE4340}"/>
              </a:ext>
            </a:extLst>
          </p:cNvPr>
          <p:cNvSpPr>
            <a:spLocks noGrp="1"/>
          </p:cNvSpPr>
          <p:nvPr>
            <p:ph type="tbl" sz="quarter" idx="11"/>
          </p:nvPr>
        </p:nvSpPr>
        <p:spPr>
          <a:xfrm>
            <a:off x="6667500" y="569913"/>
            <a:ext cx="17145000" cy="11431587"/>
          </a:xfrm>
        </p:spPr>
        <p:txBody>
          <a:bodyPr anchor="ctr"/>
          <a:lstStyle>
            <a:lvl1pPr algn="ctr">
              <a:defRPr>
                <a:solidFill>
                  <a:schemeClr val="tx1"/>
                </a:solidFill>
              </a:defRPr>
            </a:lvl1pPr>
          </a:lstStyle>
          <a:p>
            <a:r>
              <a:rPr lang="en-US" dirty="0"/>
              <a:t>Click icon to add table</a:t>
            </a:r>
          </a:p>
        </p:txBody>
      </p:sp>
      <p:sp>
        <p:nvSpPr>
          <p:cNvPr id="4" name="Footer Placeholder 3">
            <a:extLst>
              <a:ext uri="{FF2B5EF4-FFF2-40B4-BE49-F238E27FC236}">
                <a16:creationId xmlns:a16="http://schemas.microsoft.com/office/drawing/2014/main" id="{B48A8EE3-1224-3A4B-8A9E-611D8DCF629F}"/>
              </a:ext>
            </a:extLst>
          </p:cNvPr>
          <p:cNvSpPr>
            <a:spLocks noGrp="1"/>
          </p:cNvSpPr>
          <p:nvPr>
            <p:ph type="ftr" sz="quarter" idx="12"/>
          </p:nvPr>
        </p:nvSpPr>
        <p:spPr/>
        <p:txBody>
          <a:bodyPr/>
          <a:lstStyle/>
          <a:p>
            <a:r>
              <a:rPr lang="en-US" dirty="0"/>
              <a:t>IBM TechXchange / © 2023 IBM Corporation</a:t>
            </a:r>
          </a:p>
        </p:txBody>
      </p:sp>
      <p:sp>
        <p:nvSpPr>
          <p:cNvPr id="6" name="Slide Number">
            <a:extLst>
              <a:ext uri="{FF2B5EF4-FFF2-40B4-BE49-F238E27FC236}">
                <a16:creationId xmlns:a16="http://schemas.microsoft.com/office/drawing/2014/main" id="{7989FA07-F7B7-BE4B-581F-7BE47BBA6051}"/>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8822902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gal disclaimer, one 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537972" y="496956"/>
            <a:ext cx="4956175" cy="2859087"/>
          </a:xfrm>
        </p:spPr>
        <p:txBody>
          <a:bodyPr/>
          <a:lstStyle>
            <a:lvl1pPr>
              <a:lnSpc>
                <a:spcPct val="90000"/>
              </a:lnSpc>
              <a:spcBef>
                <a:spcPts val="0"/>
              </a:spcBef>
              <a:defRPr sz="6400">
                <a:solidFill>
                  <a:schemeClr val="tx2"/>
                </a:solidFill>
              </a:defRPr>
            </a:lvl1pPr>
            <a:lvl2pPr>
              <a:lnSpc>
                <a:spcPct val="100000"/>
              </a:lnSpc>
              <a:spcBef>
                <a:spcPts val="0"/>
              </a:spcBef>
              <a:defRPr sz="6400">
                <a:solidFill>
                  <a:schemeClr val="tx1"/>
                </a:solidFill>
              </a:defRPr>
            </a:lvl2pPr>
            <a:lvl3pPr>
              <a:lnSpc>
                <a:spcPct val="100000"/>
              </a:lnSpc>
              <a:spcBef>
                <a:spcPts val="0"/>
              </a:spcBef>
              <a:defRPr sz="6400">
                <a:solidFill>
                  <a:schemeClr val="tx1"/>
                </a:solidFill>
              </a:defRPr>
            </a:lvl3pPr>
            <a:lvl4pPr>
              <a:lnSpc>
                <a:spcPct val="100000"/>
              </a:lnSpc>
              <a:spcBef>
                <a:spcPts val="0"/>
              </a:spcBef>
              <a:defRPr sz="6400">
                <a:solidFill>
                  <a:schemeClr val="tx1"/>
                </a:solidFill>
              </a:defRPr>
            </a:lvl4pPr>
            <a:lvl5pPr>
              <a:lnSpc>
                <a:spcPct val="100000"/>
              </a:lnSpc>
              <a:spcBef>
                <a:spcPts val="0"/>
              </a:spcBef>
              <a:defRPr sz="6400">
                <a:solidFill>
                  <a:schemeClr val="tx1"/>
                </a:solidFill>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18859500" y="519809"/>
            <a:ext cx="4953000" cy="11431587"/>
          </a:xfrm>
        </p:spPr>
        <p:txBody>
          <a:bodyPr/>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p:txBody>
          <a:bodyPr/>
          <a:lstStyle/>
          <a:p>
            <a:r>
              <a:rPr lang="en-US" dirty="0"/>
              <a:t>IBM TechXchange / © 2023 IBM Corporation</a:t>
            </a:r>
          </a:p>
        </p:txBody>
      </p:sp>
      <p:sp>
        <p:nvSpPr>
          <p:cNvPr id="6" name="Slide Number">
            <a:extLst>
              <a:ext uri="{FF2B5EF4-FFF2-40B4-BE49-F238E27FC236}">
                <a16:creationId xmlns:a16="http://schemas.microsoft.com/office/drawing/2014/main" id="{80270476-9FE1-F85E-6F9B-322B184D8FC9}"/>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18618795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01090"/>
            <a:ext cx="4949825" cy="1527048"/>
          </a:xfrm>
        </p:spPr>
        <p:txBody>
          <a:bodyPr/>
          <a:lstStyle>
            <a:lvl1pPr>
              <a:lnSpc>
                <a:spcPct val="110000"/>
              </a:lnSpc>
              <a:defRPr sz="2800">
                <a:solidFill>
                  <a:schemeClr val="tx2"/>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r>
              <a:rPr lang="en-US" dirty="0"/>
              <a:t>IBM TechXchange / © 2023 IBM Corporation</a:t>
            </a:r>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960503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gal disclaimer, two colum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538494" y="484430"/>
            <a:ext cx="4956175" cy="2859087"/>
          </a:xfrm>
        </p:spPr>
        <p:txBody>
          <a:bodyPr/>
          <a:lstStyle>
            <a:lvl1pPr>
              <a:lnSpc>
                <a:spcPct val="90000"/>
              </a:lnSpc>
              <a:spcBef>
                <a:spcPts val="0"/>
              </a:spcBef>
              <a:defRPr sz="6400">
                <a:solidFill>
                  <a:schemeClr val="tx2"/>
                </a:solidFill>
              </a:defRPr>
            </a:lvl1pPr>
            <a:lvl2pPr>
              <a:lnSpc>
                <a:spcPct val="100000"/>
              </a:lnSpc>
              <a:spcBef>
                <a:spcPts val="0"/>
              </a:spcBef>
              <a:defRPr sz="6400">
                <a:solidFill>
                  <a:schemeClr val="tx1"/>
                </a:solidFill>
              </a:defRPr>
            </a:lvl2pPr>
            <a:lvl3pPr>
              <a:lnSpc>
                <a:spcPct val="100000"/>
              </a:lnSpc>
              <a:spcBef>
                <a:spcPts val="0"/>
              </a:spcBef>
              <a:defRPr sz="6400">
                <a:solidFill>
                  <a:schemeClr val="tx1"/>
                </a:solidFill>
              </a:defRPr>
            </a:lvl3pPr>
            <a:lvl4pPr>
              <a:lnSpc>
                <a:spcPct val="100000"/>
              </a:lnSpc>
              <a:spcBef>
                <a:spcPts val="0"/>
              </a:spcBef>
              <a:defRPr sz="6400">
                <a:solidFill>
                  <a:schemeClr val="tx1"/>
                </a:solidFill>
              </a:defRPr>
            </a:lvl4pPr>
            <a:lvl5pPr>
              <a:lnSpc>
                <a:spcPct val="100000"/>
              </a:lnSpc>
              <a:spcBef>
                <a:spcPts val="0"/>
              </a:spcBef>
              <a:defRPr sz="6400">
                <a:solidFill>
                  <a:schemeClr val="tx1"/>
                </a:solidFill>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18859500" y="519809"/>
            <a:ext cx="4953000" cy="11431587"/>
          </a:xfrm>
        </p:spPr>
        <p:txBody>
          <a:bodyPr/>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a:xfrm>
            <a:off x="581024" y="12804775"/>
            <a:ext cx="4956176" cy="381000"/>
          </a:xfrm>
        </p:spPr>
        <p:txBody>
          <a:bodyPr/>
          <a:lstStyle/>
          <a:p>
            <a:r>
              <a:rPr lang="en-US" dirty="0"/>
              <a:t>IBM TechXchange / © 2023 IBM Corporation</a:t>
            </a:r>
          </a:p>
        </p:txBody>
      </p:sp>
      <p:sp>
        <p:nvSpPr>
          <p:cNvPr id="6" name="Text Placeholder 6">
            <a:extLst>
              <a:ext uri="{FF2B5EF4-FFF2-40B4-BE49-F238E27FC236}">
                <a16:creationId xmlns:a16="http://schemas.microsoft.com/office/drawing/2014/main" id="{54E531DA-4051-706E-065B-21A03914153D}"/>
              </a:ext>
            </a:extLst>
          </p:cNvPr>
          <p:cNvSpPr>
            <a:spLocks noGrp="1"/>
          </p:cNvSpPr>
          <p:nvPr>
            <p:ph type="body" sz="quarter" idx="17" hasCustomPrompt="1"/>
          </p:nvPr>
        </p:nvSpPr>
        <p:spPr>
          <a:xfrm>
            <a:off x="12763500" y="519809"/>
            <a:ext cx="4953000" cy="11431587"/>
          </a:xfrm>
        </p:spPr>
        <p:txBody>
          <a:bodyPr/>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5" name="Slide Number">
            <a:extLst>
              <a:ext uri="{FF2B5EF4-FFF2-40B4-BE49-F238E27FC236}">
                <a16:creationId xmlns:a16="http://schemas.microsoft.com/office/drawing/2014/main" id="{CAD686F0-BF95-1E62-61EC-967907338873}"/>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196161"/>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10465371" y="6168460"/>
            <a:ext cx="3456432" cy="1379081"/>
          </a:xfrm>
          <a:prstGeom prst="rect">
            <a:avLst/>
          </a:prstGeom>
        </p:spPr>
      </p:pic>
    </p:spTree>
    <p:extLst>
      <p:ext uri="{BB962C8B-B14F-4D97-AF65-F5344CB8AC3E}">
        <p14:creationId xmlns:p14="http://schemas.microsoft.com/office/powerpoint/2010/main" val="419538491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695326" indent="-695326">
              <a:buClr>
                <a:schemeClr val="tx2"/>
              </a:buClr>
              <a:buFont typeface="Lucida Grande"/>
              <a:buChar char="—"/>
              <a:defRPr/>
            </a:lvl1pPr>
            <a:lvl2pPr marL="1152526" indent="-457200">
              <a:buClr>
                <a:schemeClr val="tx2"/>
              </a:buClr>
              <a:buSzPct val="100000"/>
              <a:buFont typeface="Arial"/>
              <a:buChar char="•"/>
              <a:defRPr/>
            </a:lvl2pPr>
            <a:lvl3pPr marL="1609726" indent="-457200">
              <a:buClr>
                <a:schemeClr val="tx2"/>
              </a:buClr>
              <a:buFont typeface="Courier New"/>
              <a:buChar char="o"/>
              <a:defRPr/>
            </a:lvl3pPr>
            <a:lvl4pPr marL="1360376" indent="0">
              <a:buNone/>
              <a:defRPr/>
            </a:lvl4pPr>
          </a:lstStyle>
          <a:p>
            <a:pPr lvl="0"/>
            <a:r>
              <a:rPr lang="en-US" dirty="0"/>
              <a:t>Edit Master text styles</a:t>
            </a:r>
          </a:p>
          <a:p>
            <a:pPr lvl="1"/>
            <a:r>
              <a:rPr lang="en-US" dirty="0"/>
              <a:t>Second level</a:t>
            </a:r>
          </a:p>
          <a:p>
            <a:pPr lvl="2"/>
            <a:r>
              <a:rPr lang="en-US" dirty="0"/>
              <a:t>Third level</a:t>
            </a:r>
          </a:p>
        </p:txBody>
      </p:sp>
      <p:sp>
        <p:nvSpPr>
          <p:cNvPr id="4" name="Rectangle 10"/>
          <p:cNvSpPr>
            <a:spLocks noGrp="1" noChangeArrowheads="1"/>
          </p:cNvSpPr>
          <p:nvPr>
            <p:ph type="sldNum" sz="quarter" idx="10"/>
          </p:nvPr>
        </p:nvSpPr>
        <p:spPr>
          <a:xfrm>
            <a:off x="13086999" y="13447327"/>
            <a:ext cx="270908" cy="246221"/>
          </a:xfrm>
          <a:prstGeom prst="rect">
            <a:avLst/>
          </a:prstGeom>
          <a:ln/>
        </p:spPr>
        <p:txBody>
          <a:bodyPr/>
          <a:lstStyle>
            <a:lvl1pPr>
              <a:defRPr/>
            </a:lvl1pPr>
          </a:lstStyle>
          <a:p>
            <a:pPr>
              <a:defRPr/>
            </a:pPr>
            <a:fld id="{11A68DD8-55F1-4DDB-A894-47428CF80362}" type="slidenum">
              <a:rPr lang="en-US" smtClean="0"/>
              <a:pPr>
                <a:defRPr/>
              </a:pPr>
              <a:t>‹#›</a:t>
            </a:fld>
            <a:endParaRPr lang="en-US" dirty="0"/>
          </a:p>
        </p:txBody>
      </p:sp>
      <p:sp>
        <p:nvSpPr>
          <p:cNvPr id="5" name="Rectangle 11"/>
          <p:cNvSpPr>
            <a:spLocks noGrp="1" noChangeArrowheads="1"/>
          </p:cNvSpPr>
          <p:nvPr>
            <p:ph type="ftr" sz="quarter" idx="11"/>
          </p:nvPr>
        </p:nvSpPr>
        <p:spPr>
          <a:xfrm>
            <a:off x="20415502" y="13363348"/>
            <a:ext cx="3840432" cy="352652"/>
          </a:xfrm>
          <a:prstGeom prst="rect">
            <a:avLst/>
          </a:prstGeom>
          <a:ln/>
        </p:spPr>
        <p:txBody>
          <a:bodyPr/>
          <a:lstStyle>
            <a:lvl1pPr>
              <a:defRPr/>
            </a:lvl1pPr>
          </a:lstStyle>
          <a:p>
            <a:pPr>
              <a:defRPr/>
            </a:pPr>
            <a:r>
              <a:rPr lang="en-US" dirty="0"/>
              <a:t>© Copyright IBM Corporation 2021</a:t>
            </a:r>
          </a:p>
        </p:txBody>
      </p:sp>
    </p:spTree>
    <p:extLst>
      <p:ext uri="{BB962C8B-B14F-4D97-AF65-F5344CB8AC3E}">
        <p14:creationId xmlns:p14="http://schemas.microsoft.com/office/powerpoint/2010/main" val="187412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ver, imagery, half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525968" y="334118"/>
            <a:ext cx="10101072" cy="10479087"/>
          </a:xfrm>
        </p:spPr>
        <p:txBody>
          <a:bodyPr/>
          <a:lstStyle>
            <a:lvl1pPr>
              <a:lnSpc>
                <a:spcPct val="100000"/>
              </a:lnSpc>
              <a:defRPr sz="8600">
                <a:solidFill>
                  <a:schemeClr val="tx2"/>
                </a:solidFill>
              </a:defRPr>
            </a:lvl1pPr>
          </a:lstStyle>
          <a:p>
            <a:r>
              <a:rPr lang="en-US" dirty="0"/>
              <a:t>Click to edit Master title style</a:t>
            </a:r>
          </a:p>
        </p:txBody>
      </p:sp>
      <p:pic>
        <p:nvPicPr>
          <p:cNvPr id="9" name="Picture 8">
            <a:extLst>
              <a:ext uri="{FF2B5EF4-FFF2-40B4-BE49-F238E27FC236}">
                <a16:creationId xmlns:a16="http://schemas.microsoft.com/office/drawing/2014/main" id="{735CD4FC-3A11-28F6-09EF-9089FE9596BF}"/>
              </a:ext>
            </a:extLst>
          </p:cNvPr>
          <p:cNvPicPr>
            <a:picLocks noChangeAspect="1"/>
          </p:cNvPicPr>
          <p:nvPr userDrawn="1"/>
        </p:nvPicPr>
        <p:blipFill>
          <a:blip r:embed="rId2"/>
          <a:stretch>
            <a:fillRect/>
          </a:stretch>
        </p:blipFill>
        <p:spPr>
          <a:xfrm>
            <a:off x="577850" y="12526963"/>
            <a:ext cx="1638300" cy="609600"/>
          </a:xfrm>
          <a:prstGeom prst="rect">
            <a:avLst/>
          </a:prstGeom>
        </p:spPr>
      </p:pic>
    </p:spTree>
    <p:extLst>
      <p:ext uri="{BB962C8B-B14F-4D97-AF65-F5344CB8AC3E}">
        <p14:creationId xmlns:p14="http://schemas.microsoft.com/office/powerpoint/2010/main" val="4038782827"/>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2 callout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33F7B7-5AD6-1E43-4FD9-3C700AC2CBD0}"/>
              </a:ext>
            </a:extLst>
          </p:cNvPr>
          <p:cNvSpPr>
            <a:spLocks noGrp="1"/>
          </p:cNvSpPr>
          <p:nvPr>
            <p:ph type="title"/>
          </p:nvPr>
        </p:nvSpPr>
        <p:spPr>
          <a:xfrm>
            <a:off x="538493" y="383874"/>
            <a:ext cx="14691981" cy="2570341"/>
          </a:xfrm>
        </p:spPr>
        <p:txBody>
          <a:bodyPr rIns="457200"/>
          <a:lstStyle>
            <a:lvl1pPr>
              <a:lnSpc>
                <a:spcPct val="100000"/>
              </a:lnSpc>
              <a:defRPr sz="6400">
                <a:solidFill>
                  <a:schemeClr val="tx1"/>
                </a:solidFill>
              </a:defRPr>
            </a:lvl1pPr>
          </a:lstStyle>
          <a:p>
            <a:r>
              <a:rPr lang="en-US" dirty="0"/>
              <a:t>Click to edit Master title style</a:t>
            </a:r>
          </a:p>
        </p:txBody>
      </p:sp>
      <p:sp>
        <p:nvSpPr>
          <p:cNvPr id="2" name="Text Placeholder 5">
            <a:extLst>
              <a:ext uri="{FF2B5EF4-FFF2-40B4-BE49-F238E27FC236}">
                <a16:creationId xmlns:a16="http://schemas.microsoft.com/office/drawing/2014/main" id="{393683E6-4962-57E0-9658-36D986D693BD}"/>
              </a:ext>
            </a:extLst>
          </p:cNvPr>
          <p:cNvSpPr>
            <a:spLocks noGrp="1"/>
          </p:cNvSpPr>
          <p:nvPr>
            <p:ph type="body" sz="quarter" idx="11"/>
          </p:nvPr>
        </p:nvSpPr>
        <p:spPr>
          <a:xfrm>
            <a:off x="13341350" y="3998913"/>
            <a:ext cx="9893300" cy="7446327"/>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7">
            <a:extLst>
              <a:ext uri="{FF2B5EF4-FFF2-40B4-BE49-F238E27FC236}">
                <a16:creationId xmlns:a16="http://schemas.microsoft.com/office/drawing/2014/main" id="{322783DF-B709-0768-BAFA-FEDE312037C8}"/>
              </a:ext>
            </a:extLst>
          </p:cNvPr>
          <p:cNvSpPr>
            <a:spLocks noGrp="1"/>
          </p:cNvSpPr>
          <p:nvPr>
            <p:ph type="body" sz="quarter" idx="12"/>
          </p:nvPr>
        </p:nvSpPr>
        <p:spPr>
          <a:xfrm>
            <a:off x="1155699" y="3998913"/>
            <a:ext cx="9885363" cy="7446327"/>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67C64849-7A14-B343-B5FB-82654DBFD9EC}"/>
              </a:ext>
            </a:extLst>
          </p:cNvPr>
          <p:cNvSpPr/>
          <p:nvPr userDrawn="1"/>
        </p:nvSpPr>
        <p:spPr bwMode="auto">
          <a:xfrm>
            <a:off x="0" y="13075920"/>
            <a:ext cx="24387175" cy="640080"/>
          </a:xfrm>
          <a:prstGeom prst="rect">
            <a:avLst/>
          </a:prstGeom>
          <a:solidFill>
            <a:schemeClr val="tx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rgbClr val="F4F4F4"/>
              </a:solidFill>
              <a:effectLst/>
              <a:latin typeface="+mn-lt"/>
            </a:endParaRPr>
          </a:p>
        </p:txBody>
      </p:sp>
      <p:sp>
        <p:nvSpPr>
          <p:cNvPr id="9" name="Slide Number">
            <a:extLst>
              <a:ext uri="{FF2B5EF4-FFF2-40B4-BE49-F238E27FC236}">
                <a16:creationId xmlns:a16="http://schemas.microsoft.com/office/drawing/2014/main" id="{42ABFF70-48D5-1B48-B6DB-BA49CE94B8EC}"/>
              </a:ext>
            </a:extLst>
          </p:cNvPr>
          <p:cNvSpPr txBox="1">
            <a:spLocks noGrp="1"/>
          </p:cNvSpPr>
          <p:nvPr>
            <p:ph type="sldNum" sz="quarter" idx="2"/>
          </p:nvPr>
        </p:nvSpPr>
        <p:spPr>
          <a:xfrm>
            <a:off x="23541592" y="13272850"/>
            <a:ext cx="270908" cy="246221"/>
          </a:xfrm>
          <a:prstGeom prst="rect">
            <a:avLst/>
          </a:prstGeom>
          <a:ln w="12700">
            <a:miter lim="400000"/>
          </a:ln>
        </p:spPr>
        <p:txBody>
          <a:bodyPr wrap="none" lIns="0" tIns="0" rIns="0" bIns="0" anchor="b" anchorCtr="0">
            <a:spAutoFit/>
          </a:bodyPr>
          <a:lstStyle>
            <a:lvl1pPr algn="r">
              <a:defRPr sz="1600" b="0" i="0">
                <a:solidFill>
                  <a:srgbClr val="F4F4F4"/>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0" name="Footer Placeholder 1">
            <a:extLst>
              <a:ext uri="{FF2B5EF4-FFF2-40B4-BE49-F238E27FC236}">
                <a16:creationId xmlns:a16="http://schemas.microsoft.com/office/drawing/2014/main" id="{1D641FFA-9399-1947-8E6A-53085B39859E}"/>
              </a:ext>
            </a:extLst>
          </p:cNvPr>
          <p:cNvSpPr>
            <a:spLocks noGrp="1"/>
          </p:cNvSpPr>
          <p:nvPr>
            <p:ph type="ftr" sz="quarter" idx="3"/>
          </p:nvPr>
        </p:nvSpPr>
        <p:spPr>
          <a:xfrm>
            <a:off x="568324" y="13272850"/>
            <a:ext cx="4956176" cy="246221"/>
          </a:xfrm>
          <a:prstGeom prst="rect">
            <a:avLst/>
          </a:prstGeom>
        </p:spPr>
        <p:txBody>
          <a:bodyPr vert="horz" lIns="0" tIns="0" rIns="0" bIns="0" rtlCol="0" anchor="b">
            <a:noAutofit/>
          </a:bodyPr>
          <a:lstStyle>
            <a:lvl1pPr algn="l">
              <a:defRPr sz="1600" b="0" i="0">
                <a:solidFill>
                  <a:srgbClr val="F4F4F4"/>
                </a:solidFill>
                <a:latin typeface="IBM Plex Sans" panose="020B0503050203000203" pitchFamily="34" charset="0"/>
              </a:defRPr>
            </a:lvl1pPr>
          </a:lstStyle>
          <a:p>
            <a:r>
              <a:rPr lang="en-US" dirty="0"/>
              <a:t>IBM</a:t>
            </a:r>
            <a:r>
              <a:rPr lang="uk-UA" dirty="0"/>
              <a:t> </a:t>
            </a:r>
            <a:r>
              <a:rPr lang="en-US" dirty="0"/>
              <a:t>TechXchange | © 2025 IBM Corporation</a:t>
            </a:r>
          </a:p>
        </p:txBody>
      </p:sp>
    </p:spTree>
    <p:extLst>
      <p:ext uri="{BB962C8B-B14F-4D97-AF65-F5344CB8AC3E}">
        <p14:creationId xmlns:p14="http://schemas.microsoft.com/office/powerpoint/2010/main" val="68734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End slide 2">
    <p:bg>
      <p:bgPr>
        <a:solidFill>
          <a:srgbClr val="E0E0E0"/>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777D056-418A-AF4E-AAAD-29642B57C019}"/>
              </a:ext>
            </a:extLst>
          </p:cNvPr>
          <p:cNvSpPr/>
          <p:nvPr userDrawn="1"/>
        </p:nvSpPr>
        <p:spPr bwMode="auto">
          <a:xfrm>
            <a:off x="0" y="0"/>
            <a:ext cx="24387175" cy="13716000"/>
          </a:xfrm>
          <a:prstGeom prst="rect">
            <a:avLst/>
          </a:prstGeom>
          <a:solidFill>
            <a:srgbClr val="E0E0E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A" sz="1400" b="0" i="0" u="none" strike="noStrike" cap="none" normalizeH="0" baseline="0">
              <a:ln>
                <a:noFill/>
              </a:ln>
              <a:solidFill>
                <a:schemeClr val="bg1"/>
              </a:solidFill>
              <a:effectLst/>
              <a:latin typeface="+mn-lt"/>
            </a:endParaRPr>
          </a:p>
        </p:txBody>
      </p:sp>
      <p:sp>
        <p:nvSpPr>
          <p:cNvPr id="43" name="Freeform 42">
            <a:extLst>
              <a:ext uri="{FF2B5EF4-FFF2-40B4-BE49-F238E27FC236}">
                <a16:creationId xmlns:a16="http://schemas.microsoft.com/office/drawing/2014/main" id="{157FBFE8-37E4-0C4B-8097-8251332BCA98}"/>
              </a:ext>
            </a:extLst>
          </p:cNvPr>
          <p:cNvSpPr/>
          <p:nvPr/>
        </p:nvSpPr>
        <p:spPr>
          <a:xfrm>
            <a:off x="10456632" y="6168459"/>
            <a:ext cx="3473912" cy="1379082"/>
          </a:xfrm>
          <a:custGeom>
            <a:avLst/>
            <a:gdLst>
              <a:gd name="connsiteX0" fmla="*/ 924728 w 1073961"/>
              <a:gd name="connsiteY0" fmla="*/ 396654 h 426344"/>
              <a:gd name="connsiteX1" fmla="*/ 1073951 w 1073961"/>
              <a:gd name="connsiteY1" fmla="*/ 396654 h 426344"/>
              <a:gd name="connsiteX2" fmla="*/ 1073951 w 1073961"/>
              <a:gd name="connsiteY2" fmla="*/ 426238 h 426344"/>
              <a:gd name="connsiteX3" fmla="*/ 924728 w 1073961"/>
              <a:gd name="connsiteY3" fmla="*/ 426238 h 426344"/>
              <a:gd name="connsiteX4" fmla="*/ 824914 w 1073961"/>
              <a:gd name="connsiteY4" fmla="*/ 396654 h 426344"/>
              <a:gd name="connsiteX5" fmla="*/ 845525 w 1073961"/>
              <a:gd name="connsiteY5" fmla="*/ 396654 h 426344"/>
              <a:gd name="connsiteX6" fmla="*/ 835220 w 1073961"/>
              <a:gd name="connsiteY6" fmla="*/ 426028 h 426344"/>
              <a:gd name="connsiteX7" fmla="*/ 596639 w 1073961"/>
              <a:gd name="connsiteY7" fmla="*/ 396654 h 426344"/>
              <a:gd name="connsiteX8" fmla="*/ 745753 w 1073961"/>
              <a:gd name="connsiteY8" fmla="*/ 396654 h 426344"/>
              <a:gd name="connsiteX9" fmla="*/ 745753 w 1073961"/>
              <a:gd name="connsiteY9" fmla="*/ 426238 h 426344"/>
              <a:gd name="connsiteX10" fmla="*/ 596639 w 1073961"/>
              <a:gd name="connsiteY10" fmla="*/ 426238 h 426344"/>
              <a:gd name="connsiteX11" fmla="*/ 238551 w 1073961"/>
              <a:gd name="connsiteY11" fmla="*/ 396654 h 426344"/>
              <a:gd name="connsiteX12" fmla="*/ 537738 w 1073961"/>
              <a:gd name="connsiteY12" fmla="*/ 396654 h 426344"/>
              <a:gd name="connsiteX13" fmla="*/ 460948 w 1073961"/>
              <a:gd name="connsiteY13" fmla="*/ 426344 h 426344"/>
              <a:gd name="connsiteX14" fmla="*/ 238551 w 1073961"/>
              <a:gd name="connsiteY14" fmla="*/ 426028 h 426344"/>
              <a:gd name="connsiteX15" fmla="*/ 0 w 1073961"/>
              <a:gd name="connsiteY15" fmla="*/ 396654 h 426344"/>
              <a:gd name="connsiteX16" fmla="*/ 208782 w 1073961"/>
              <a:gd name="connsiteY16" fmla="*/ 396654 h 426344"/>
              <a:gd name="connsiteX17" fmla="*/ 208782 w 1073961"/>
              <a:gd name="connsiteY17" fmla="*/ 426238 h 426344"/>
              <a:gd name="connsiteX18" fmla="*/ 0 w 1073961"/>
              <a:gd name="connsiteY18" fmla="*/ 426238 h 426344"/>
              <a:gd name="connsiteX19" fmla="*/ 924728 w 1073961"/>
              <a:gd name="connsiteY19" fmla="*/ 339928 h 426344"/>
              <a:gd name="connsiteX20" fmla="*/ 1073951 w 1073961"/>
              <a:gd name="connsiteY20" fmla="*/ 339928 h 426344"/>
              <a:gd name="connsiteX21" fmla="*/ 1073951 w 1073961"/>
              <a:gd name="connsiteY21" fmla="*/ 369617 h 426344"/>
              <a:gd name="connsiteX22" fmla="*/ 924728 w 1073961"/>
              <a:gd name="connsiteY22" fmla="*/ 369617 h 426344"/>
              <a:gd name="connsiteX23" fmla="*/ 804816 w 1073961"/>
              <a:gd name="connsiteY23" fmla="*/ 339928 h 426344"/>
              <a:gd name="connsiteX24" fmla="*/ 865547 w 1073961"/>
              <a:gd name="connsiteY24" fmla="*/ 339928 h 426344"/>
              <a:gd name="connsiteX25" fmla="*/ 854911 w 1073961"/>
              <a:gd name="connsiteY25" fmla="*/ 369617 h 426344"/>
              <a:gd name="connsiteX26" fmla="*/ 815346 w 1073961"/>
              <a:gd name="connsiteY26" fmla="*/ 369617 h 426344"/>
              <a:gd name="connsiteX27" fmla="*/ 596639 w 1073961"/>
              <a:gd name="connsiteY27" fmla="*/ 339928 h 426344"/>
              <a:gd name="connsiteX28" fmla="*/ 745753 w 1073961"/>
              <a:gd name="connsiteY28" fmla="*/ 339928 h 426344"/>
              <a:gd name="connsiteX29" fmla="*/ 745753 w 1073961"/>
              <a:gd name="connsiteY29" fmla="*/ 369617 h 426344"/>
              <a:gd name="connsiteX30" fmla="*/ 596639 w 1073961"/>
              <a:gd name="connsiteY30" fmla="*/ 369617 h 426344"/>
              <a:gd name="connsiteX31" fmla="*/ 238551 w 1073961"/>
              <a:gd name="connsiteY31" fmla="*/ 339928 h 426344"/>
              <a:gd name="connsiteX32" fmla="*/ 571561 w 1073961"/>
              <a:gd name="connsiteY32" fmla="*/ 339928 h 426344"/>
              <a:gd name="connsiteX33" fmla="*/ 559648 w 1073961"/>
              <a:gd name="connsiteY33" fmla="*/ 369618 h 426344"/>
              <a:gd name="connsiteX34" fmla="*/ 238551 w 1073961"/>
              <a:gd name="connsiteY34" fmla="*/ 369618 h 426344"/>
              <a:gd name="connsiteX35" fmla="*/ 0 w 1073961"/>
              <a:gd name="connsiteY35" fmla="*/ 339928 h 426344"/>
              <a:gd name="connsiteX36" fmla="*/ 208782 w 1073961"/>
              <a:gd name="connsiteY36" fmla="*/ 339928 h 426344"/>
              <a:gd name="connsiteX37" fmla="*/ 208782 w 1073961"/>
              <a:gd name="connsiteY37" fmla="*/ 369617 h 426344"/>
              <a:gd name="connsiteX38" fmla="*/ 0 w 1073961"/>
              <a:gd name="connsiteY38" fmla="*/ 369617 h 426344"/>
              <a:gd name="connsiteX39" fmla="*/ 924728 w 1073961"/>
              <a:gd name="connsiteY39" fmla="*/ 283314 h 426344"/>
              <a:gd name="connsiteX40" fmla="*/ 1014285 w 1073961"/>
              <a:gd name="connsiteY40" fmla="*/ 283314 h 426344"/>
              <a:gd name="connsiteX41" fmla="*/ 1014285 w 1073961"/>
              <a:gd name="connsiteY41" fmla="*/ 313003 h 426344"/>
              <a:gd name="connsiteX42" fmla="*/ 924728 w 1073961"/>
              <a:gd name="connsiteY42" fmla="*/ 313003 h 426344"/>
              <a:gd name="connsiteX43" fmla="*/ 784822 w 1073961"/>
              <a:gd name="connsiteY43" fmla="*/ 283314 h 426344"/>
              <a:gd name="connsiteX44" fmla="*/ 885651 w 1073961"/>
              <a:gd name="connsiteY44" fmla="*/ 283314 h 426344"/>
              <a:gd name="connsiteX45" fmla="*/ 875121 w 1073961"/>
              <a:gd name="connsiteY45" fmla="*/ 313003 h 426344"/>
              <a:gd name="connsiteX46" fmla="*/ 795352 w 1073961"/>
              <a:gd name="connsiteY46" fmla="*/ 313003 h 426344"/>
              <a:gd name="connsiteX47" fmla="*/ 656019 w 1073961"/>
              <a:gd name="connsiteY47" fmla="*/ 283314 h 426344"/>
              <a:gd name="connsiteX48" fmla="*/ 745573 w 1073961"/>
              <a:gd name="connsiteY48" fmla="*/ 283314 h 426344"/>
              <a:gd name="connsiteX49" fmla="*/ 745573 w 1073961"/>
              <a:gd name="connsiteY49" fmla="*/ 313003 h 426344"/>
              <a:gd name="connsiteX50" fmla="*/ 656019 w 1073961"/>
              <a:gd name="connsiteY50" fmla="*/ 313003 h 426344"/>
              <a:gd name="connsiteX51" fmla="*/ 477338 w 1073961"/>
              <a:gd name="connsiteY51" fmla="*/ 283314 h 426344"/>
              <a:gd name="connsiteX52" fmla="*/ 570934 w 1073961"/>
              <a:gd name="connsiteY52" fmla="*/ 283314 h 426344"/>
              <a:gd name="connsiteX53" fmla="*/ 574976 w 1073961"/>
              <a:gd name="connsiteY53" fmla="*/ 313003 h 426344"/>
              <a:gd name="connsiteX54" fmla="*/ 477338 w 1073961"/>
              <a:gd name="connsiteY54" fmla="*/ 313003 h 426344"/>
              <a:gd name="connsiteX55" fmla="*/ 298269 w 1073961"/>
              <a:gd name="connsiteY55" fmla="*/ 283314 h 426344"/>
              <a:gd name="connsiteX56" fmla="*/ 387717 w 1073961"/>
              <a:gd name="connsiteY56" fmla="*/ 283314 h 426344"/>
              <a:gd name="connsiteX57" fmla="*/ 387717 w 1073961"/>
              <a:gd name="connsiteY57" fmla="*/ 313003 h 426344"/>
              <a:gd name="connsiteX58" fmla="*/ 298269 w 1073961"/>
              <a:gd name="connsiteY58" fmla="*/ 313003 h 426344"/>
              <a:gd name="connsiteX59" fmla="*/ 59380 w 1073961"/>
              <a:gd name="connsiteY59" fmla="*/ 283314 h 426344"/>
              <a:gd name="connsiteX60" fmla="*/ 148934 w 1073961"/>
              <a:gd name="connsiteY60" fmla="*/ 283314 h 426344"/>
              <a:gd name="connsiteX61" fmla="*/ 148934 w 1073961"/>
              <a:gd name="connsiteY61" fmla="*/ 313003 h 426344"/>
              <a:gd name="connsiteX62" fmla="*/ 59380 w 1073961"/>
              <a:gd name="connsiteY62" fmla="*/ 313003 h 426344"/>
              <a:gd name="connsiteX63" fmla="*/ 924728 w 1073961"/>
              <a:gd name="connsiteY63" fmla="*/ 226671 h 426344"/>
              <a:gd name="connsiteX64" fmla="*/ 1014285 w 1073961"/>
              <a:gd name="connsiteY64" fmla="*/ 226671 h 426344"/>
              <a:gd name="connsiteX65" fmla="*/ 1014285 w 1073961"/>
              <a:gd name="connsiteY65" fmla="*/ 256361 h 426344"/>
              <a:gd name="connsiteX66" fmla="*/ 924728 w 1073961"/>
              <a:gd name="connsiteY66" fmla="*/ 256361 h 426344"/>
              <a:gd name="connsiteX67" fmla="*/ 765077 w 1073961"/>
              <a:gd name="connsiteY67" fmla="*/ 226671 h 426344"/>
              <a:gd name="connsiteX68" fmla="*/ 905471 w 1073961"/>
              <a:gd name="connsiteY68" fmla="*/ 226671 h 426344"/>
              <a:gd name="connsiteX69" fmla="*/ 895260 w 1073961"/>
              <a:gd name="connsiteY69" fmla="*/ 256361 h 426344"/>
              <a:gd name="connsiteX70" fmla="*/ 775394 w 1073961"/>
              <a:gd name="connsiteY70" fmla="*/ 256361 h 426344"/>
              <a:gd name="connsiteX71" fmla="*/ 656019 w 1073961"/>
              <a:gd name="connsiteY71" fmla="*/ 226671 h 426344"/>
              <a:gd name="connsiteX72" fmla="*/ 745573 w 1073961"/>
              <a:gd name="connsiteY72" fmla="*/ 226671 h 426344"/>
              <a:gd name="connsiteX73" fmla="*/ 745573 w 1073961"/>
              <a:gd name="connsiteY73" fmla="*/ 256361 h 426344"/>
              <a:gd name="connsiteX74" fmla="*/ 656019 w 1073961"/>
              <a:gd name="connsiteY74" fmla="*/ 256361 h 426344"/>
              <a:gd name="connsiteX75" fmla="*/ 298269 w 1073961"/>
              <a:gd name="connsiteY75" fmla="*/ 226671 h 426344"/>
              <a:gd name="connsiteX76" fmla="*/ 534705 w 1073961"/>
              <a:gd name="connsiteY76" fmla="*/ 226671 h 426344"/>
              <a:gd name="connsiteX77" fmla="*/ 559699 w 1073961"/>
              <a:gd name="connsiteY77" fmla="*/ 256361 h 426344"/>
              <a:gd name="connsiteX78" fmla="*/ 298269 w 1073961"/>
              <a:gd name="connsiteY78" fmla="*/ 256361 h 426344"/>
              <a:gd name="connsiteX79" fmla="*/ 59380 w 1073961"/>
              <a:gd name="connsiteY79" fmla="*/ 226671 h 426344"/>
              <a:gd name="connsiteX80" fmla="*/ 148934 w 1073961"/>
              <a:gd name="connsiteY80" fmla="*/ 226671 h 426344"/>
              <a:gd name="connsiteX81" fmla="*/ 148934 w 1073961"/>
              <a:gd name="connsiteY81" fmla="*/ 256361 h 426344"/>
              <a:gd name="connsiteX82" fmla="*/ 59380 w 1073961"/>
              <a:gd name="connsiteY82" fmla="*/ 256361 h 426344"/>
              <a:gd name="connsiteX83" fmla="*/ 656019 w 1073961"/>
              <a:gd name="connsiteY83" fmla="*/ 170001 h 426344"/>
              <a:gd name="connsiteX84" fmla="*/ 745573 w 1073961"/>
              <a:gd name="connsiteY84" fmla="*/ 170001 h 426344"/>
              <a:gd name="connsiteX85" fmla="*/ 826620 w 1073961"/>
              <a:gd name="connsiteY85" fmla="*/ 170001 h 426344"/>
              <a:gd name="connsiteX86" fmla="*/ 835022 w 1073961"/>
              <a:gd name="connsiteY86" fmla="*/ 194006 h 426344"/>
              <a:gd name="connsiteX87" fmla="*/ 843424 w 1073961"/>
              <a:gd name="connsiteY87" fmla="*/ 170001 h 426344"/>
              <a:gd name="connsiteX88" fmla="*/ 924470 w 1073961"/>
              <a:gd name="connsiteY88" fmla="*/ 170001 h 426344"/>
              <a:gd name="connsiteX89" fmla="*/ 1014020 w 1073961"/>
              <a:gd name="connsiteY89" fmla="*/ 170001 h 426344"/>
              <a:gd name="connsiteX90" fmla="*/ 1014020 w 1073961"/>
              <a:gd name="connsiteY90" fmla="*/ 199690 h 426344"/>
              <a:gd name="connsiteX91" fmla="*/ 924470 w 1073961"/>
              <a:gd name="connsiteY91" fmla="*/ 199690 h 426344"/>
              <a:gd name="connsiteX92" fmla="*/ 924470 w 1073961"/>
              <a:gd name="connsiteY92" fmla="*/ 172423 h 426344"/>
              <a:gd name="connsiteX93" fmla="*/ 915004 w 1073961"/>
              <a:gd name="connsiteY93" fmla="*/ 199690 h 426344"/>
              <a:gd name="connsiteX94" fmla="*/ 755039 w 1073961"/>
              <a:gd name="connsiteY94" fmla="*/ 199690 h 426344"/>
              <a:gd name="connsiteX95" fmla="*/ 745573 w 1073961"/>
              <a:gd name="connsiteY95" fmla="*/ 172423 h 426344"/>
              <a:gd name="connsiteX96" fmla="*/ 745573 w 1073961"/>
              <a:gd name="connsiteY96" fmla="*/ 199690 h 426344"/>
              <a:gd name="connsiteX97" fmla="*/ 656019 w 1073961"/>
              <a:gd name="connsiteY97" fmla="*/ 199690 h 426344"/>
              <a:gd name="connsiteX98" fmla="*/ 298269 w 1073961"/>
              <a:gd name="connsiteY98" fmla="*/ 170001 h 426344"/>
              <a:gd name="connsiteX99" fmla="*/ 559699 w 1073961"/>
              <a:gd name="connsiteY99" fmla="*/ 170001 h 426344"/>
              <a:gd name="connsiteX100" fmla="*/ 534705 w 1073961"/>
              <a:gd name="connsiteY100" fmla="*/ 199690 h 426344"/>
              <a:gd name="connsiteX101" fmla="*/ 298269 w 1073961"/>
              <a:gd name="connsiteY101" fmla="*/ 199690 h 426344"/>
              <a:gd name="connsiteX102" fmla="*/ 59380 w 1073961"/>
              <a:gd name="connsiteY102" fmla="*/ 170001 h 426344"/>
              <a:gd name="connsiteX103" fmla="*/ 148934 w 1073961"/>
              <a:gd name="connsiteY103" fmla="*/ 170001 h 426344"/>
              <a:gd name="connsiteX104" fmla="*/ 148934 w 1073961"/>
              <a:gd name="connsiteY104" fmla="*/ 199690 h 426344"/>
              <a:gd name="connsiteX105" fmla="*/ 59380 w 1073961"/>
              <a:gd name="connsiteY105" fmla="*/ 199690 h 426344"/>
              <a:gd name="connsiteX106" fmla="*/ 863293 w 1073961"/>
              <a:gd name="connsiteY106" fmla="*/ 113184 h 426344"/>
              <a:gd name="connsiteX107" fmla="*/ 1014105 w 1073961"/>
              <a:gd name="connsiteY107" fmla="*/ 113184 h 426344"/>
              <a:gd name="connsiteX108" fmla="*/ 1014105 w 1073961"/>
              <a:gd name="connsiteY108" fmla="*/ 142873 h 426344"/>
              <a:gd name="connsiteX109" fmla="*/ 852976 w 1073961"/>
              <a:gd name="connsiteY109" fmla="*/ 142873 h 426344"/>
              <a:gd name="connsiteX110" fmla="*/ 656019 w 1073961"/>
              <a:gd name="connsiteY110" fmla="*/ 113184 h 426344"/>
              <a:gd name="connsiteX111" fmla="*/ 806836 w 1073961"/>
              <a:gd name="connsiteY111" fmla="*/ 113184 h 426344"/>
              <a:gd name="connsiteX112" fmla="*/ 817152 w 1073961"/>
              <a:gd name="connsiteY112" fmla="*/ 142873 h 426344"/>
              <a:gd name="connsiteX113" fmla="*/ 656019 w 1073961"/>
              <a:gd name="connsiteY113" fmla="*/ 142873 h 426344"/>
              <a:gd name="connsiteX114" fmla="*/ 477338 w 1073961"/>
              <a:gd name="connsiteY114" fmla="*/ 113184 h 426344"/>
              <a:gd name="connsiteX115" fmla="*/ 574976 w 1073961"/>
              <a:gd name="connsiteY115" fmla="*/ 113184 h 426344"/>
              <a:gd name="connsiteX116" fmla="*/ 570934 w 1073961"/>
              <a:gd name="connsiteY116" fmla="*/ 142873 h 426344"/>
              <a:gd name="connsiteX117" fmla="*/ 477338 w 1073961"/>
              <a:gd name="connsiteY117" fmla="*/ 142873 h 426344"/>
              <a:gd name="connsiteX118" fmla="*/ 298269 w 1073961"/>
              <a:gd name="connsiteY118" fmla="*/ 113184 h 426344"/>
              <a:gd name="connsiteX119" fmla="*/ 387717 w 1073961"/>
              <a:gd name="connsiteY119" fmla="*/ 113184 h 426344"/>
              <a:gd name="connsiteX120" fmla="*/ 387717 w 1073961"/>
              <a:gd name="connsiteY120" fmla="*/ 142873 h 426344"/>
              <a:gd name="connsiteX121" fmla="*/ 298269 w 1073961"/>
              <a:gd name="connsiteY121" fmla="*/ 142873 h 426344"/>
              <a:gd name="connsiteX122" fmla="*/ 59380 w 1073961"/>
              <a:gd name="connsiteY122" fmla="*/ 113184 h 426344"/>
              <a:gd name="connsiteX123" fmla="*/ 148934 w 1073961"/>
              <a:gd name="connsiteY123" fmla="*/ 113184 h 426344"/>
              <a:gd name="connsiteX124" fmla="*/ 148934 w 1073961"/>
              <a:gd name="connsiteY124" fmla="*/ 142873 h 426344"/>
              <a:gd name="connsiteX125" fmla="*/ 59380 w 1073961"/>
              <a:gd name="connsiteY125" fmla="*/ 142873 h 426344"/>
              <a:gd name="connsiteX126" fmla="*/ 883181 w 1073961"/>
              <a:gd name="connsiteY126" fmla="*/ 56624 h 426344"/>
              <a:gd name="connsiteX127" fmla="*/ 1073885 w 1073961"/>
              <a:gd name="connsiteY127" fmla="*/ 56624 h 426344"/>
              <a:gd name="connsiteX128" fmla="*/ 1073885 w 1073961"/>
              <a:gd name="connsiteY128" fmla="*/ 86313 h 426344"/>
              <a:gd name="connsiteX129" fmla="*/ 872970 w 1073961"/>
              <a:gd name="connsiteY129" fmla="*/ 86313 h 426344"/>
              <a:gd name="connsiteX130" fmla="*/ 596639 w 1073961"/>
              <a:gd name="connsiteY130" fmla="*/ 56624 h 426344"/>
              <a:gd name="connsiteX131" fmla="*/ 787234 w 1073961"/>
              <a:gd name="connsiteY131" fmla="*/ 56624 h 426344"/>
              <a:gd name="connsiteX132" fmla="*/ 797550 w 1073961"/>
              <a:gd name="connsiteY132" fmla="*/ 86313 h 426344"/>
              <a:gd name="connsiteX133" fmla="*/ 596639 w 1073961"/>
              <a:gd name="connsiteY133" fmla="*/ 86313 h 426344"/>
              <a:gd name="connsiteX134" fmla="*/ 238551 w 1073961"/>
              <a:gd name="connsiteY134" fmla="*/ 56624 h 426344"/>
              <a:gd name="connsiteX135" fmla="*/ 559649 w 1073961"/>
              <a:gd name="connsiteY135" fmla="*/ 56624 h 426344"/>
              <a:gd name="connsiteX136" fmla="*/ 571561 w 1073961"/>
              <a:gd name="connsiteY136" fmla="*/ 86313 h 426344"/>
              <a:gd name="connsiteX137" fmla="*/ 238551 w 1073961"/>
              <a:gd name="connsiteY137" fmla="*/ 86313 h 426344"/>
              <a:gd name="connsiteX138" fmla="*/ 0 w 1073961"/>
              <a:gd name="connsiteY138" fmla="*/ 56624 h 426344"/>
              <a:gd name="connsiteX139" fmla="*/ 208782 w 1073961"/>
              <a:gd name="connsiteY139" fmla="*/ 56624 h 426344"/>
              <a:gd name="connsiteX140" fmla="*/ 208782 w 1073961"/>
              <a:gd name="connsiteY140" fmla="*/ 86313 h 426344"/>
              <a:gd name="connsiteX141" fmla="*/ 0 w 1073961"/>
              <a:gd name="connsiteY141" fmla="*/ 86313 h 426344"/>
              <a:gd name="connsiteX142" fmla="*/ 903150 w 1073961"/>
              <a:gd name="connsiteY142" fmla="*/ 0 h 426344"/>
              <a:gd name="connsiteX143" fmla="*/ 1073961 w 1073961"/>
              <a:gd name="connsiteY143" fmla="*/ 0 h 426344"/>
              <a:gd name="connsiteX144" fmla="*/ 1073961 w 1073961"/>
              <a:gd name="connsiteY144" fmla="*/ 29689 h 426344"/>
              <a:gd name="connsiteX145" fmla="*/ 892833 w 1073961"/>
              <a:gd name="connsiteY145" fmla="*/ 29689 h 426344"/>
              <a:gd name="connsiteX146" fmla="*/ 596639 w 1073961"/>
              <a:gd name="connsiteY146" fmla="*/ 0 h 426344"/>
              <a:gd name="connsiteX147" fmla="*/ 767450 w 1073961"/>
              <a:gd name="connsiteY147" fmla="*/ 0 h 426344"/>
              <a:gd name="connsiteX148" fmla="*/ 777767 w 1073961"/>
              <a:gd name="connsiteY148" fmla="*/ 29689 h 426344"/>
              <a:gd name="connsiteX149" fmla="*/ 596639 w 1073961"/>
              <a:gd name="connsiteY149" fmla="*/ 29689 h 426344"/>
              <a:gd name="connsiteX150" fmla="*/ 238553 w 1073961"/>
              <a:gd name="connsiteY150" fmla="*/ 0 h 426344"/>
              <a:gd name="connsiteX151" fmla="*/ 460950 w 1073961"/>
              <a:gd name="connsiteY151" fmla="*/ 0 h 426344"/>
              <a:gd name="connsiteX152" fmla="*/ 537634 w 1073961"/>
              <a:gd name="connsiteY152" fmla="*/ 29689 h 426344"/>
              <a:gd name="connsiteX153" fmla="*/ 238553 w 1073961"/>
              <a:gd name="connsiteY153" fmla="*/ 29689 h 426344"/>
              <a:gd name="connsiteX154" fmla="*/ 0 w 1073961"/>
              <a:gd name="connsiteY154" fmla="*/ 0 h 426344"/>
              <a:gd name="connsiteX155" fmla="*/ 208782 w 1073961"/>
              <a:gd name="connsiteY155" fmla="*/ 0 h 426344"/>
              <a:gd name="connsiteX156" fmla="*/ 208782 w 1073961"/>
              <a:gd name="connsiteY156" fmla="*/ 29689 h 426344"/>
              <a:gd name="connsiteX157" fmla="*/ 0 w 1073961"/>
              <a:gd name="connsiteY157" fmla="*/ 29689 h 42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073961" h="426344">
                <a:moveTo>
                  <a:pt x="924728" y="396654"/>
                </a:moveTo>
                <a:lnTo>
                  <a:pt x="1073951" y="396654"/>
                </a:lnTo>
                <a:lnTo>
                  <a:pt x="1073951" y="426238"/>
                </a:lnTo>
                <a:lnTo>
                  <a:pt x="924728" y="426238"/>
                </a:lnTo>
                <a:close/>
                <a:moveTo>
                  <a:pt x="824914" y="396654"/>
                </a:moveTo>
                <a:lnTo>
                  <a:pt x="845525" y="396654"/>
                </a:lnTo>
                <a:lnTo>
                  <a:pt x="835220" y="426028"/>
                </a:lnTo>
                <a:close/>
                <a:moveTo>
                  <a:pt x="596639" y="396654"/>
                </a:moveTo>
                <a:lnTo>
                  <a:pt x="745753" y="396654"/>
                </a:lnTo>
                <a:lnTo>
                  <a:pt x="745753" y="426238"/>
                </a:lnTo>
                <a:lnTo>
                  <a:pt x="596639" y="426238"/>
                </a:lnTo>
                <a:close/>
                <a:moveTo>
                  <a:pt x="238551" y="396654"/>
                </a:moveTo>
                <a:lnTo>
                  <a:pt x="537738" y="396654"/>
                </a:lnTo>
                <a:cubicBezTo>
                  <a:pt x="517637" y="414974"/>
                  <a:pt x="490729" y="426344"/>
                  <a:pt x="460948" y="426344"/>
                </a:cubicBezTo>
                <a:lnTo>
                  <a:pt x="238551" y="426028"/>
                </a:lnTo>
                <a:close/>
                <a:moveTo>
                  <a:pt x="0" y="396654"/>
                </a:moveTo>
                <a:lnTo>
                  <a:pt x="208782" y="396654"/>
                </a:lnTo>
                <a:lnTo>
                  <a:pt x="208782" y="426238"/>
                </a:lnTo>
                <a:lnTo>
                  <a:pt x="0" y="426238"/>
                </a:lnTo>
                <a:close/>
                <a:moveTo>
                  <a:pt x="924728" y="339928"/>
                </a:moveTo>
                <a:lnTo>
                  <a:pt x="1073951" y="339928"/>
                </a:lnTo>
                <a:lnTo>
                  <a:pt x="1073951" y="369617"/>
                </a:lnTo>
                <a:lnTo>
                  <a:pt x="924728" y="369617"/>
                </a:lnTo>
                <a:close/>
                <a:moveTo>
                  <a:pt x="804816" y="339928"/>
                </a:moveTo>
                <a:lnTo>
                  <a:pt x="865547" y="339928"/>
                </a:lnTo>
                <a:lnTo>
                  <a:pt x="854911" y="369617"/>
                </a:lnTo>
                <a:lnTo>
                  <a:pt x="815346" y="369617"/>
                </a:lnTo>
                <a:close/>
                <a:moveTo>
                  <a:pt x="596639" y="339928"/>
                </a:moveTo>
                <a:lnTo>
                  <a:pt x="745753" y="339928"/>
                </a:lnTo>
                <a:lnTo>
                  <a:pt x="745753" y="369617"/>
                </a:lnTo>
                <a:lnTo>
                  <a:pt x="596639" y="369617"/>
                </a:lnTo>
                <a:close/>
                <a:moveTo>
                  <a:pt x="238551" y="339928"/>
                </a:moveTo>
                <a:lnTo>
                  <a:pt x="571561" y="339928"/>
                </a:lnTo>
                <a:cubicBezTo>
                  <a:pt x="569114" y="350456"/>
                  <a:pt x="565072" y="360459"/>
                  <a:pt x="559648" y="369618"/>
                </a:cubicBezTo>
                <a:lnTo>
                  <a:pt x="238551" y="369618"/>
                </a:lnTo>
                <a:close/>
                <a:moveTo>
                  <a:pt x="0" y="339928"/>
                </a:moveTo>
                <a:lnTo>
                  <a:pt x="208782" y="339928"/>
                </a:lnTo>
                <a:lnTo>
                  <a:pt x="208782" y="369617"/>
                </a:lnTo>
                <a:lnTo>
                  <a:pt x="0" y="369617"/>
                </a:lnTo>
                <a:close/>
                <a:moveTo>
                  <a:pt x="924728" y="283314"/>
                </a:moveTo>
                <a:lnTo>
                  <a:pt x="1014285" y="283314"/>
                </a:lnTo>
                <a:lnTo>
                  <a:pt x="1014285" y="313003"/>
                </a:lnTo>
                <a:lnTo>
                  <a:pt x="924728" y="313003"/>
                </a:lnTo>
                <a:close/>
                <a:moveTo>
                  <a:pt x="784822" y="283314"/>
                </a:moveTo>
                <a:lnTo>
                  <a:pt x="885651" y="283314"/>
                </a:lnTo>
                <a:lnTo>
                  <a:pt x="875121" y="313003"/>
                </a:lnTo>
                <a:lnTo>
                  <a:pt x="795352" y="313003"/>
                </a:lnTo>
                <a:close/>
                <a:moveTo>
                  <a:pt x="656019" y="283314"/>
                </a:moveTo>
                <a:lnTo>
                  <a:pt x="745573" y="283314"/>
                </a:lnTo>
                <a:lnTo>
                  <a:pt x="745573" y="313003"/>
                </a:lnTo>
                <a:lnTo>
                  <a:pt x="656019" y="313003"/>
                </a:lnTo>
                <a:close/>
                <a:moveTo>
                  <a:pt x="477338" y="283314"/>
                </a:moveTo>
                <a:lnTo>
                  <a:pt x="570934" y="283314"/>
                </a:lnTo>
                <a:cubicBezTo>
                  <a:pt x="573592" y="292790"/>
                  <a:pt x="574976" y="302791"/>
                  <a:pt x="574976" y="313003"/>
                </a:cubicBezTo>
                <a:lnTo>
                  <a:pt x="477338" y="313003"/>
                </a:lnTo>
                <a:close/>
                <a:moveTo>
                  <a:pt x="298269" y="283314"/>
                </a:moveTo>
                <a:lnTo>
                  <a:pt x="387717" y="283314"/>
                </a:lnTo>
                <a:lnTo>
                  <a:pt x="387717" y="313003"/>
                </a:lnTo>
                <a:lnTo>
                  <a:pt x="298269" y="313003"/>
                </a:lnTo>
                <a:close/>
                <a:moveTo>
                  <a:pt x="59380" y="283314"/>
                </a:moveTo>
                <a:lnTo>
                  <a:pt x="148934" y="283314"/>
                </a:lnTo>
                <a:lnTo>
                  <a:pt x="148934" y="313003"/>
                </a:lnTo>
                <a:lnTo>
                  <a:pt x="59380" y="313003"/>
                </a:lnTo>
                <a:close/>
                <a:moveTo>
                  <a:pt x="924728" y="226671"/>
                </a:moveTo>
                <a:lnTo>
                  <a:pt x="1014285" y="226671"/>
                </a:lnTo>
                <a:lnTo>
                  <a:pt x="1014285" y="256361"/>
                </a:lnTo>
                <a:lnTo>
                  <a:pt x="924728" y="256361"/>
                </a:lnTo>
                <a:close/>
                <a:moveTo>
                  <a:pt x="765077" y="226671"/>
                </a:moveTo>
                <a:lnTo>
                  <a:pt x="905471" y="226671"/>
                </a:lnTo>
                <a:lnTo>
                  <a:pt x="895260" y="256361"/>
                </a:lnTo>
                <a:lnTo>
                  <a:pt x="775394" y="256361"/>
                </a:lnTo>
                <a:close/>
                <a:moveTo>
                  <a:pt x="656019" y="226671"/>
                </a:moveTo>
                <a:lnTo>
                  <a:pt x="745573" y="226671"/>
                </a:lnTo>
                <a:lnTo>
                  <a:pt x="745573" y="256361"/>
                </a:lnTo>
                <a:lnTo>
                  <a:pt x="656019" y="256361"/>
                </a:lnTo>
                <a:close/>
                <a:moveTo>
                  <a:pt x="298269" y="226671"/>
                </a:moveTo>
                <a:lnTo>
                  <a:pt x="534705" y="226671"/>
                </a:lnTo>
                <a:cubicBezTo>
                  <a:pt x="544490" y="234989"/>
                  <a:pt x="552892" y="244990"/>
                  <a:pt x="559699" y="256361"/>
                </a:cubicBezTo>
                <a:lnTo>
                  <a:pt x="298269" y="256361"/>
                </a:lnTo>
                <a:close/>
                <a:moveTo>
                  <a:pt x="59380" y="226671"/>
                </a:moveTo>
                <a:lnTo>
                  <a:pt x="148934" y="226671"/>
                </a:lnTo>
                <a:lnTo>
                  <a:pt x="148934" y="256361"/>
                </a:lnTo>
                <a:lnTo>
                  <a:pt x="59380" y="256361"/>
                </a:lnTo>
                <a:close/>
                <a:moveTo>
                  <a:pt x="656019" y="170001"/>
                </a:moveTo>
                <a:lnTo>
                  <a:pt x="745573" y="170001"/>
                </a:lnTo>
                <a:lnTo>
                  <a:pt x="826620" y="170001"/>
                </a:lnTo>
                <a:lnTo>
                  <a:pt x="835022" y="194006"/>
                </a:lnTo>
                <a:lnTo>
                  <a:pt x="843424" y="170001"/>
                </a:lnTo>
                <a:lnTo>
                  <a:pt x="924470" y="170001"/>
                </a:lnTo>
                <a:lnTo>
                  <a:pt x="1014020" y="170001"/>
                </a:lnTo>
                <a:lnTo>
                  <a:pt x="1014020" y="199690"/>
                </a:lnTo>
                <a:lnTo>
                  <a:pt x="924470" y="199690"/>
                </a:lnTo>
                <a:lnTo>
                  <a:pt x="924470" y="172423"/>
                </a:lnTo>
                <a:lnTo>
                  <a:pt x="915004" y="199690"/>
                </a:lnTo>
                <a:lnTo>
                  <a:pt x="755039" y="199690"/>
                </a:lnTo>
                <a:lnTo>
                  <a:pt x="745573" y="172423"/>
                </a:lnTo>
                <a:lnTo>
                  <a:pt x="745573" y="199690"/>
                </a:lnTo>
                <a:lnTo>
                  <a:pt x="656019" y="199690"/>
                </a:lnTo>
                <a:close/>
                <a:moveTo>
                  <a:pt x="298269" y="170001"/>
                </a:moveTo>
                <a:lnTo>
                  <a:pt x="559699" y="170001"/>
                </a:lnTo>
                <a:cubicBezTo>
                  <a:pt x="553104" y="181371"/>
                  <a:pt x="544703" y="191373"/>
                  <a:pt x="534705" y="199690"/>
                </a:cubicBezTo>
                <a:lnTo>
                  <a:pt x="298269" y="199690"/>
                </a:lnTo>
                <a:close/>
                <a:moveTo>
                  <a:pt x="59380" y="170001"/>
                </a:moveTo>
                <a:lnTo>
                  <a:pt x="148934" y="170001"/>
                </a:lnTo>
                <a:lnTo>
                  <a:pt x="148934" y="199690"/>
                </a:lnTo>
                <a:lnTo>
                  <a:pt x="59380" y="199690"/>
                </a:lnTo>
                <a:close/>
                <a:moveTo>
                  <a:pt x="863293" y="113184"/>
                </a:moveTo>
                <a:lnTo>
                  <a:pt x="1014105" y="113184"/>
                </a:lnTo>
                <a:lnTo>
                  <a:pt x="1014105" y="142873"/>
                </a:lnTo>
                <a:lnTo>
                  <a:pt x="852976" y="142873"/>
                </a:lnTo>
                <a:close/>
                <a:moveTo>
                  <a:pt x="656019" y="113184"/>
                </a:moveTo>
                <a:lnTo>
                  <a:pt x="806836" y="113184"/>
                </a:lnTo>
                <a:lnTo>
                  <a:pt x="817152" y="142873"/>
                </a:lnTo>
                <a:lnTo>
                  <a:pt x="656019" y="142873"/>
                </a:lnTo>
                <a:close/>
                <a:moveTo>
                  <a:pt x="477338" y="113184"/>
                </a:moveTo>
                <a:lnTo>
                  <a:pt x="574976" y="113184"/>
                </a:lnTo>
                <a:cubicBezTo>
                  <a:pt x="574976" y="123396"/>
                  <a:pt x="573592" y="133398"/>
                  <a:pt x="570934" y="142873"/>
                </a:cubicBezTo>
                <a:lnTo>
                  <a:pt x="477338" y="142873"/>
                </a:lnTo>
                <a:close/>
                <a:moveTo>
                  <a:pt x="298269" y="113184"/>
                </a:moveTo>
                <a:lnTo>
                  <a:pt x="387717" y="113184"/>
                </a:lnTo>
                <a:lnTo>
                  <a:pt x="387717" y="142873"/>
                </a:lnTo>
                <a:lnTo>
                  <a:pt x="298269" y="142873"/>
                </a:lnTo>
                <a:close/>
                <a:moveTo>
                  <a:pt x="59380" y="113184"/>
                </a:moveTo>
                <a:lnTo>
                  <a:pt x="148934" y="113184"/>
                </a:lnTo>
                <a:lnTo>
                  <a:pt x="148934" y="142873"/>
                </a:lnTo>
                <a:lnTo>
                  <a:pt x="59380" y="142873"/>
                </a:lnTo>
                <a:close/>
                <a:moveTo>
                  <a:pt x="883181" y="56624"/>
                </a:moveTo>
                <a:lnTo>
                  <a:pt x="1073885" y="56624"/>
                </a:lnTo>
                <a:lnTo>
                  <a:pt x="1073885" y="86313"/>
                </a:lnTo>
                <a:lnTo>
                  <a:pt x="872970" y="86313"/>
                </a:lnTo>
                <a:close/>
                <a:moveTo>
                  <a:pt x="596639" y="56624"/>
                </a:moveTo>
                <a:lnTo>
                  <a:pt x="787234" y="56624"/>
                </a:lnTo>
                <a:lnTo>
                  <a:pt x="797550" y="86313"/>
                </a:lnTo>
                <a:lnTo>
                  <a:pt x="596639" y="86313"/>
                </a:lnTo>
                <a:close/>
                <a:moveTo>
                  <a:pt x="238551" y="56624"/>
                </a:moveTo>
                <a:lnTo>
                  <a:pt x="559649" y="56624"/>
                </a:lnTo>
                <a:cubicBezTo>
                  <a:pt x="564754" y="65784"/>
                  <a:pt x="568796" y="75785"/>
                  <a:pt x="571561" y="86313"/>
                </a:cubicBezTo>
                <a:lnTo>
                  <a:pt x="238551" y="86313"/>
                </a:lnTo>
                <a:close/>
                <a:moveTo>
                  <a:pt x="0" y="56624"/>
                </a:moveTo>
                <a:lnTo>
                  <a:pt x="208782" y="56624"/>
                </a:lnTo>
                <a:lnTo>
                  <a:pt x="208782" y="86313"/>
                </a:lnTo>
                <a:lnTo>
                  <a:pt x="0" y="86313"/>
                </a:lnTo>
                <a:close/>
                <a:moveTo>
                  <a:pt x="903150" y="0"/>
                </a:moveTo>
                <a:lnTo>
                  <a:pt x="1073961" y="0"/>
                </a:lnTo>
                <a:lnTo>
                  <a:pt x="1073961" y="29689"/>
                </a:lnTo>
                <a:lnTo>
                  <a:pt x="892833" y="29689"/>
                </a:lnTo>
                <a:close/>
                <a:moveTo>
                  <a:pt x="596639" y="0"/>
                </a:moveTo>
                <a:lnTo>
                  <a:pt x="767450" y="0"/>
                </a:lnTo>
                <a:lnTo>
                  <a:pt x="777767" y="29689"/>
                </a:lnTo>
                <a:lnTo>
                  <a:pt x="596639" y="29689"/>
                </a:lnTo>
                <a:close/>
                <a:moveTo>
                  <a:pt x="238553" y="0"/>
                </a:moveTo>
                <a:lnTo>
                  <a:pt x="460950" y="0"/>
                </a:lnTo>
                <a:cubicBezTo>
                  <a:pt x="490519" y="0"/>
                  <a:pt x="517640" y="11370"/>
                  <a:pt x="537634" y="29689"/>
                </a:cubicBezTo>
                <a:lnTo>
                  <a:pt x="238553" y="29689"/>
                </a:lnTo>
                <a:close/>
                <a:moveTo>
                  <a:pt x="0" y="0"/>
                </a:moveTo>
                <a:lnTo>
                  <a:pt x="208782" y="0"/>
                </a:lnTo>
                <a:lnTo>
                  <a:pt x="208782" y="29689"/>
                </a:lnTo>
                <a:lnTo>
                  <a:pt x="0" y="29689"/>
                </a:lnTo>
                <a:close/>
              </a:path>
            </a:pathLst>
          </a:custGeom>
          <a:solidFill>
            <a:schemeClr val="tx1"/>
          </a:solidFill>
          <a:ln w="9441" cap="flat">
            <a:noFill/>
            <a:prstDash val="solid"/>
            <a:miter/>
          </a:ln>
        </p:spPr>
        <p:txBody>
          <a:bodyPr rtlCol="0" anchor="ctr"/>
          <a:lstStyle/>
          <a:p>
            <a:endParaRPr lang="en-UA"/>
          </a:p>
        </p:txBody>
      </p:sp>
      <p:sp>
        <p:nvSpPr>
          <p:cNvPr id="5" name="Freeform 4">
            <a:extLst>
              <a:ext uri="{FF2B5EF4-FFF2-40B4-BE49-F238E27FC236}">
                <a16:creationId xmlns:a16="http://schemas.microsoft.com/office/drawing/2014/main" id="{E22E7E02-1600-8F43-934C-9A19F8C2777F}"/>
              </a:ext>
            </a:extLst>
          </p:cNvPr>
          <p:cNvSpPr/>
          <p:nvPr userDrawn="1"/>
        </p:nvSpPr>
        <p:spPr>
          <a:xfrm>
            <a:off x="10456630" y="6161310"/>
            <a:ext cx="3473914" cy="1393380"/>
          </a:xfrm>
          <a:custGeom>
            <a:avLst/>
            <a:gdLst>
              <a:gd name="connsiteX0" fmla="*/ 300201 w 1543571"/>
              <a:gd name="connsiteY0" fmla="*/ 576133 h 619124"/>
              <a:gd name="connsiteX1" fmla="*/ 300201 w 1543571"/>
              <a:gd name="connsiteY1" fmla="*/ 619237 h 619124"/>
              <a:gd name="connsiteX2" fmla="*/ 63 w 1543571"/>
              <a:gd name="connsiteY2" fmla="*/ 619237 h 619124"/>
              <a:gd name="connsiteX3" fmla="*/ 63 w 1543571"/>
              <a:gd name="connsiteY3" fmla="*/ 576133 h 619124"/>
              <a:gd name="connsiteX4" fmla="*/ 300201 w 1543571"/>
              <a:gd name="connsiteY4" fmla="*/ 576133 h 619124"/>
              <a:gd name="connsiteX5" fmla="*/ 773018 w 1543571"/>
              <a:gd name="connsiteY5" fmla="*/ 576133 h 619124"/>
              <a:gd name="connsiteX6" fmla="*/ 662707 w 1543571"/>
              <a:gd name="connsiteY6" fmla="*/ 619237 h 619124"/>
              <a:gd name="connsiteX7" fmla="*/ 662707 w 1543571"/>
              <a:gd name="connsiteY7" fmla="*/ 619237 h 619124"/>
              <a:gd name="connsiteX8" fmla="*/ 343078 w 1543571"/>
              <a:gd name="connsiteY8" fmla="*/ 618845 h 619124"/>
              <a:gd name="connsiteX9" fmla="*/ 343078 w 1543571"/>
              <a:gd name="connsiteY9" fmla="*/ 576133 h 619124"/>
              <a:gd name="connsiteX10" fmla="*/ 1071988 w 1543571"/>
              <a:gd name="connsiteY10" fmla="*/ 576133 h 619124"/>
              <a:gd name="connsiteX11" fmla="*/ 1071988 w 1543571"/>
              <a:gd name="connsiteY11" fmla="*/ 619237 h 619124"/>
              <a:gd name="connsiteX12" fmla="*/ 857602 w 1543571"/>
              <a:gd name="connsiteY12" fmla="*/ 619237 h 619124"/>
              <a:gd name="connsiteX13" fmla="*/ 857602 w 1543571"/>
              <a:gd name="connsiteY13" fmla="*/ 576133 h 619124"/>
              <a:gd name="connsiteX14" fmla="*/ 1071988 w 1543571"/>
              <a:gd name="connsiteY14" fmla="*/ 576133 h 619124"/>
              <a:gd name="connsiteX15" fmla="*/ 1543634 w 1543571"/>
              <a:gd name="connsiteY15" fmla="*/ 576133 h 619124"/>
              <a:gd name="connsiteX16" fmla="*/ 1543634 w 1543571"/>
              <a:gd name="connsiteY16" fmla="*/ 619237 h 619124"/>
              <a:gd name="connsiteX17" fmla="*/ 1329249 w 1543571"/>
              <a:gd name="connsiteY17" fmla="*/ 619237 h 619124"/>
              <a:gd name="connsiteX18" fmla="*/ 1329249 w 1543571"/>
              <a:gd name="connsiteY18" fmla="*/ 576133 h 619124"/>
              <a:gd name="connsiteX19" fmla="*/ 1543634 w 1543571"/>
              <a:gd name="connsiteY19" fmla="*/ 576133 h 619124"/>
              <a:gd name="connsiteX20" fmla="*/ 1215431 w 1543571"/>
              <a:gd name="connsiteY20" fmla="*/ 576133 h 619124"/>
              <a:gd name="connsiteX21" fmla="*/ 1200618 w 1543571"/>
              <a:gd name="connsiteY21" fmla="*/ 618845 h 619124"/>
              <a:gd name="connsiteX22" fmla="*/ 1185806 w 1543571"/>
              <a:gd name="connsiteY22" fmla="*/ 576133 h 619124"/>
              <a:gd name="connsiteX23" fmla="*/ 1215431 w 1543571"/>
              <a:gd name="connsiteY23" fmla="*/ 576133 h 619124"/>
              <a:gd name="connsiteX24" fmla="*/ 821742 w 1543571"/>
              <a:gd name="connsiteY24" fmla="*/ 493844 h 619124"/>
              <a:gd name="connsiteX25" fmla="*/ 804591 w 1543571"/>
              <a:gd name="connsiteY25" fmla="*/ 536948 h 619124"/>
              <a:gd name="connsiteX26" fmla="*/ 804591 w 1543571"/>
              <a:gd name="connsiteY26" fmla="*/ 536948 h 619124"/>
              <a:gd name="connsiteX27" fmla="*/ 343078 w 1543571"/>
              <a:gd name="connsiteY27" fmla="*/ 536948 h 619124"/>
              <a:gd name="connsiteX28" fmla="*/ 343078 w 1543571"/>
              <a:gd name="connsiteY28" fmla="*/ 493844 h 619124"/>
              <a:gd name="connsiteX29" fmla="*/ 1071988 w 1543571"/>
              <a:gd name="connsiteY29" fmla="*/ 493844 h 619124"/>
              <a:gd name="connsiteX30" fmla="*/ 1071988 w 1543571"/>
              <a:gd name="connsiteY30" fmla="*/ 536948 h 619124"/>
              <a:gd name="connsiteX31" fmla="*/ 857602 w 1543571"/>
              <a:gd name="connsiteY31" fmla="*/ 536948 h 619124"/>
              <a:gd name="connsiteX32" fmla="*/ 857602 w 1543571"/>
              <a:gd name="connsiteY32" fmla="*/ 493844 h 619124"/>
              <a:gd name="connsiteX33" fmla="*/ 1071988 w 1543571"/>
              <a:gd name="connsiteY33" fmla="*/ 493844 h 619124"/>
              <a:gd name="connsiteX34" fmla="*/ 1543634 w 1543571"/>
              <a:gd name="connsiteY34" fmla="*/ 493844 h 619124"/>
              <a:gd name="connsiteX35" fmla="*/ 1543634 w 1543571"/>
              <a:gd name="connsiteY35" fmla="*/ 536948 h 619124"/>
              <a:gd name="connsiteX36" fmla="*/ 1329249 w 1543571"/>
              <a:gd name="connsiteY36" fmla="*/ 536948 h 619124"/>
              <a:gd name="connsiteX37" fmla="*/ 1329249 w 1543571"/>
              <a:gd name="connsiteY37" fmla="*/ 493844 h 619124"/>
              <a:gd name="connsiteX38" fmla="*/ 1543634 w 1543571"/>
              <a:gd name="connsiteY38" fmla="*/ 493844 h 619124"/>
              <a:gd name="connsiteX39" fmla="*/ 300201 w 1543571"/>
              <a:gd name="connsiteY39" fmla="*/ 493844 h 619124"/>
              <a:gd name="connsiteX40" fmla="*/ 300201 w 1543571"/>
              <a:gd name="connsiteY40" fmla="*/ 536948 h 619124"/>
              <a:gd name="connsiteX41" fmla="*/ 63 w 1543571"/>
              <a:gd name="connsiteY41" fmla="*/ 536948 h 619124"/>
              <a:gd name="connsiteX42" fmla="*/ 63 w 1543571"/>
              <a:gd name="connsiteY42" fmla="*/ 493844 h 619124"/>
              <a:gd name="connsiteX43" fmla="*/ 300201 w 1543571"/>
              <a:gd name="connsiteY43" fmla="*/ 493844 h 619124"/>
              <a:gd name="connsiteX44" fmla="*/ 1244275 w 1543571"/>
              <a:gd name="connsiteY44" fmla="*/ 493844 h 619124"/>
              <a:gd name="connsiteX45" fmla="*/ 1229073 w 1543571"/>
              <a:gd name="connsiteY45" fmla="*/ 536948 h 619124"/>
              <a:gd name="connsiteX46" fmla="*/ 1172164 w 1543571"/>
              <a:gd name="connsiteY46" fmla="*/ 536948 h 619124"/>
              <a:gd name="connsiteX47" fmla="*/ 1156962 w 1543571"/>
              <a:gd name="connsiteY47" fmla="*/ 493844 h 619124"/>
              <a:gd name="connsiteX48" fmla="*/ 1244275 w 1543571"/>
              <a:gd name="connsiteY48" fmla="*/ 493844 h 619124"/>
              <a:gd name="connsiteX49" fmla="*/ 214447 w 1543571"/>
              <a:gd name="connsiteY49" fmla="*/ 411555 h 619124"/>
              <a:gd name="connsiteX50" fmla="*/ 214447 w 1543571"/>
              <a:gd name="connsiteY50" fmla="*/ 454659 h 619124"/>
              <a:gd name="connsiteX51" fmla="*/ 85816 w 1543571"/>
              <a:gd name="connsiteY51" fmla="*/ 454659 h 619124"/>
              <a:gd name="connsiteX52" fmla="*/ 85816 w 1543571"/>
              <a:gd name="connsiteY52" fmla="*/ 411555 h 619124"/>
              <a:gd name="connsiteX53" fmla="*/ 214447 w 1543571"/>
              <a:gd name="connsiteY53" fmla="*/ 411555 h 619124"/>
              <a:gd name="connsiteX54" fmla="*/ 557464 w 1543571"/>
              <a:gd name="connsiteY54" fmla="*/ 411555 h 619124"/>
              <a:gd name="connsiteX55" fmla="*/ 557464 w 1543571"/>
              <a:gd name="connsiteY55" fmla="*/ 454659 h 619124"/>
              <a:gd name="connsiteX56" fmla="*/ 428832 w 1543571"/>
              <a:gd name="connsiteY56" fmla="*/ 454659 h 619124"/>
              <a:gd name="connsiteX57" fmla="*/ 428832 w 1543571"/>
              <a:gd name="connsiteY57" fmla="*/ 411555 h 619124"/>
              <a:gd name="connsiteX58" fmla="*/ 557464 w 1543571"/>
              <a:gd name="connsiteY58" fmla="*/ 411555 h 619124"/>
              <a:gd name="connsiteX59" fmla="*/ 820572 w 1543571"/>
              <a:gd name="connsiteY59" fmla="*/ 411555 h 619124"/>
              <a:gd name="connsiteX60" fmla="*/ 826419 w 1543571"/>
              <a:gd name="connsiteY60" fmla="*/ 454659 h 619124"/>
              <a:gd name="connsiteX61" fmla="*/ 826419 w 1543571"/>
              <a:gd name="connsiteY61" fmla="*/ 454659 h 619124"/>
              <a:gd name="connsiteX62" fmla="*/ 686094 w 1543571"/>
              <a:gd name="connsiteY62" fmla="*/ 454659 h 619124"/>
              <a:gd name="connsiteX63" fmla="*/ 686094 w 1543571"/>
              <a:gd name="connsiteY63" fmla="*/ 411555 h 619124"/>
              <a:gd name="connsiteX64" fmla="*/ 1071988 w 1543571"/>
              <a:gd name="connsiteY64" fmla="*/ 411555 h 619124"/>
              <a:gd name="connsiteX65" fmla="*/ 1071988 w 1543571"/>
              <a:gd name="connsiteY65" fmla="*/ 454659 h 619124"/>
              <a:gd name="connsiteX66" fmla="*/ 943356 w 1543571"/>
              <a:gd name="connsiteY66" fmla="*/ 454659 h 619124"/>
              <a:gd name="connsiteX67" fmla="*/ 943356 w 1543571"/>
              <a:gd name="connsiteY67" fmla="*/ 411555 h 619124"/>
              <a:gd name="connsiteX68" fmla="*/ 1071988 w 1543571"/>
              <a:gd name="connsiteY68" fmla="*/ 411555 h 619124"/>
              <a:gd name="connsiteX69" fmla="*/ 1457880 w 1543571"/>
              <a:gd name="connsiteY69" fmla="*/ 411555 h 619124"/>
              <a:gd name="connsiteX70" fmla="*/ 1457880 w 1543571"/>
              <a:gd name="connsiteY70" fmla="*/ 454659 h 619124"/>
              <a:gd name="connsiteX71" fmla="*/ 1329249 w 1543571"/>
              <a:gd name="connsiteY71" fmla="*/ 454659 h 619124"/>
              <a:gd name="connsiteX72" fmla="*/ 1329249 w 1543571"/>
              <a:gd name="connsiteY72" fmla="*/ 411555 h 619124"/>
              <a:gd name="connsiteX73" fmla="*/ 1457880 w 1543571"/>
              <a:gd name="connsiteY73" fmla="*/ 411555 h 619124"/>
              <a:gd name="connsiteX74" fmla="*/ 1273120 w 1543571"/>
              <a:gd name="connsiteY74" fmla="*/ 411555 h 619124"/>
              <a:gd name="connsiteX75" fmla="*/ 1257918 w 1543571"/>
              <a:gd name="connsiteY75" fmla="*/ 454659 h 619124"/>
              <a:gd name="connsiteX76" fmla="*/ 1143319 w 1543571"/>
              <a:gd name="connsiteY76" fmla="*/ 454659 h 619124"/>
              <a:gd name="connsiteX77" fmla="*/ 1128117 w 1543571"/>
              <a:gd name="connsiteY77" fmla="*/ 411555 h 619124"/>
              <a:gd name="connsiteX78" fmla="*/ 1273120 w 1543571"/>
              <a:gd name="connsiteY78" fmla="*/ 411555 h 619124"/>
              <a:gd name="connsiteX79" fmla="*/ 214447 w 1543571"/>
              <a:gd name="connsiteY79" fmla="*/ 329267 h 619124"/>
              <a:gd name="connsiteX80" fmla="*/ 214447 w 1543571"/>
              <a:gd name="connsiteY80" fmla="*/ 372370 h 619124"/>
              <a:gd name="connsiteX81" fmla="*/ 85816 w 1543571"/>
              <a:gd name="connsiteY81" fmla="*/ 372370 h 619124"/>
              <a:gd name="connsiteX82" fmla="*/ 85816 w 1543571"/>
              <a:gd name="connsiteY82" fmla="*/ 329267 h 619124"/>
              <a:gd name="connsiteX83" fmla="*/ 214447 w 1543571"/>
              <a:gd name="connsiteY83" fmla="*/ 329267 h 619124"/>
              <a:gd name="connsiteX84" fmla="*/ 768730 w 1543571"/>
              <a:gd name="connsiteY84" fmla="*/ 329267 h 619124"/>
              <a:gd name="connsiteX85" fmla="*/ 804591 w 1543571"/>
              <a:gd name="connsiteY85" fmla="*/ 372370 h 619124"/>
              <a:gd name="connsiteX86" fmla="*/ 804591 w 1543571"/>
              <a:gd name="connsiteY86" fmla="*/ 372370 h 619124"/>
              <a:gd name="connsiteX87" fmla="*/ 428832 w 1543571"/>
              <a:gd name="connsiteY87" fmla="*/ 372370 h 619124"/>
              <a:gd name="connsiteX88" fmla="*/ 428832 w 1543571"/>
              <a:gd name="connsiteY88" fmla="*/ 329267 h 619124"/>
              <a:gd name="connsiteX89" fmla="*/ 1071988 w 1543571"/>
              <a:gd name="connsiteY89" fmla="*/ 329267 h 619124"/>
              <a:gd name="connsiteX90" fmla="*/ 1071988 w 1543571"/>
              <a:gd name="connsiteY90" fmla="*/ 372370 h 619124"/>
              <a:gd name="connsiteX91" fmla="*/ 943356 w 1543571"/>
              <a:gd name="connsiteY91" fmla="*/ 372370 h 619124"/>
              <a:gd name="connsiteX92" fmla="*/ 943356 w 1543571"/>
              <a:gd name="connsiteY92" fmla="*/ 329267 h 619124"/>
              <a:gd name="connsiteX93" fmla="*/ 1071988 w 1543571"/>
              <a:gd name="connsiteY93" fmla="*/ 329267 h 619124"/>
              <a:gd name="connsiteX94" fmla="*/ 1457880 w 1543571"/>
              <a:gd name="connsiteY94" fmla="*/ 329267 h 619124"/>
              <a:gd name="connsiteX95" fmla="*/ 1457880 w 1543571"/>
              <a:gd name="connsiteY95" fmla="*/ 372370 h 619124"/>
              <a:gd name="connsiteX96" fmla="*/ 1329249 w 1543571"/>
              <a:gd name="connsiteY96" fmla="*/ 372370 h 619124"/>
              <a:gd name="connsiteX97" fmla="*/ 1329249 w 1543571"/>
              <a:gd name="connsiteY97" fmla="*/ 329267 h 619124"/>
              <a:gd name="connsiteX98" fmla="*/ 1457880 w 1543571"/>
              <a:gd name="connsiteY98" fmla="*/ 329267 h 619124"/>
              <a:gd name="connsiteX99" fmla="*/ 1301574 w 1543571"/>
              <a:gd name="connsiteY99" fmla="*/ 329267 h 619124"/>
              <a:gd name="connsiteX100" fmla="*/ 1286762 w 1543571"/>
              <a:gd name="connsiteY100" fmla="*/ 372370 h 619124"/>
              <a:gd name="connsiteX101" fmla="*/ 1114475 w 1543571"/>
              <a:gd name="connsiteY101" fmla="*/ 372370 h 619124"/>
              <a:gd name="connsiteX102" fmla="*/ 1099663 w 1543571"/>
              <a:gd name="connsiteY102" fmla="*/ 329267 h 619124"/>
              <a:gd name="connsiteX103" fmla="*/ 1301574 w 1543571"/>
              <a:gd name="connsiteY103" fmla="*/ 329267 h 619124"/>
              <a:gd name="connsiteX104" fmla="*/ 1188535 w 1543571"/>
              <a:gd name="connsiteY104" fmla="*/ 246978 h 619124"/>
              <a:gd name="connsiteX105" fmla="*/ 1200618 w 1543571"/>
              <a:gd name="connsiteY105" fmla="*/ 281853 h 619124"/>
              <a:gd name="connsiteX106" fmla="*/ 1212702 w 1543571"/>
              <a:gd name="connsiteY106" fmla="*/ 246978 h 619124"/>
              <a:gd name="connsiteX107" fmla="*/ 1457880 w 1543571"/>
              <a:gd name="connsiteY107" fmla="*/ 246978 h 619124"/>
              <a:gd name="connsiteX108" fmla="*/ 1457880 w 1543571"/>
              <a:gd name="connsiteY108" fmla="*/ 290081 h 619124"/>
              <a:gd name="connsiteX109" fmla="*/ 1329249 w 1543571"/>
              <a:gd name="connsiteY109" fmla="*/ 290081 h 619124"/>
              <a:gd name="connsiteX110" fmla="*/ 1329249 w 1543571"/>
              <a:gd name="connsiteY110" fmla="*/ 250504 h 619124"/>
              <a:gd name="connsiteX111" fmla="*/ 1315607 w 1543571"/>
              <a:gd name="connsiteY111" fmla="*/ 290081 h 619124"/>
              <a:gd name="connsiteX112" fmla="*/ 1085630 w 1543571"/>
              <a:gd name="connsiteY112" fmla="*/ 290081 h 619124"/>
              <a:gd name="connsiteX113" fmla="*/ 1071988 w 1543571"/>
              <a:gd name="connsiteY113" fmla="*/ 250504 h 619124"/>
              <a:gd name="connsiteX114" fmla="*/ 1071988 w 1543571"/>
              <a:gd name="connsiteY114" fmla="*/ 290081 h 619124"/>
              <a:gd name="connsiteX115" fmla="*/ 943356 w 1543571"/>
              <a:gd name="connsiteY115" fmla="*/ 290081 h 619124"/>
              <a:gd name="connsiteX116" fmla="*/ 943356 w 1543571"/>
              <a:gd name="connsiteY116" fmla="*/ 246978 h 619124"/>
              <a:gd name="connsiteX117" fmla="*/ 1188535 w 1543571"/>
              <a:gd name="connsiteY117" fmla="*/ 246978 h 619124"/>
              <a:gd name="connsiteX118" fmla="*/ 214447 w 1543571"/>
              <a:gd name="connsiteY118" fmla="*/ 246978 h 619124"/>
              <a:gd name="connsiteX119" fmla="*/ 214447 w 1543571"/>
              <a:gd name="connsiteY119" fmla="*/ 290081 h 619124"/>
              <a:gd name="connsiteX120" fmla="*/ 85816 w 1543571"/>
              <a:gd name="connsiteY120" fmla="*/ 290081 h 619124"/>
              <a:gd name="connsiteX121" fmla="*/ 85816 w 1543571"/>
              <a:gd name="connsiteY121" fmla="*/ 246978 h 619124"/>
              <a:gd name="connsiteX122" fmla="*/ 214447 w 1543571"/>
              <a:gd name="connsiteY122" fmla="*/ 246978 h 619124"/>
              <a:gd name="connsiteX123" fmla="*/ 804591 w 1543571"/>
              <a:gd name="connsiteY123" fmla="*/ 246978 h 619124"/>
              <a:gd name="connsiteX124" fmla="*/ 768730 w 1543571"/>
              <a:gd name="connsiteY124" fmla="*/ 290081 h 619124"/>
              <a:gd name="connsiteX125" fmla="*/ 768730 w 1543571"/>
              <a:gd name="connsiteY125" fmla="*/ 290081 h 619124"/>
              <a:gd name="connsiteX126" fmla="*/ 428832 w 1543571"/>
              <a:gd name="connsiteY126" fmla="*/ 290081 h 619124"/>
              <a:gd name="connsiteX127" fmla="*/ 428832 w 1543571"/>
              <a:gd name="connsiteY127" fmla="*/ 246978 h 619124"/>
              <a:gd name="connsiteX128" fmla="*/ 214447 w 1543571"/>
              <a:gd name="connsiteY128" fmla="*/ 164689 h 619124"/>
              <a:gd name="connsiteX129" fmla="*/ 214447 w 1543571"/>
              <a:gd name="connsiteY129" fmla="*/ 207793 h 619124"/>
              <a:gd name="connsiteX130" fmla="*/ 85816 w 1543571"/>
              <a:gd name="connsiteY130" fmla="*/ 207793 h 619124"/>
              <a:gd name="connsiteX131" fmla="*/ 85816 w 1543571"/>
              <a:gd name="connsiteY131" fmla="*/ 164689 h 619124"/>
              <a:gd name="connsiteX132" fmla="*/ 214447 w 1543571"/>
              <a:gd name="connsiteY132" fmla="*/ 164689 h 619124"/>
              <a:gd name="connsiteX133" fmla="*/ 557464 w 1543571"/>
              <a:gd name="connsiteY133" fmla="*/ 164689 h 619124"/>
              <a:gd name="connsiteX134" fmla="*/ 557464 w 1543571"/>
              <a:gd name="connsiteY134" fmla="*/ 207793 h 619124"/>
              <a:gd name="connsiteX135" fmla="*/ 428832 w 1543571"/>
              <a:gd name="connsiteY135" fmla="*/ 207793 h 619124"/>
              <a:gd name="connsiteX136" fmla="*/ 428832 w 1543571"/>
              <a:gd name="connsiteY136" fmla="*/ 164689 h 619124"/>
              <a:gd name="connsiteX137" fmla="*/ 557464 w 1543571"/>
              <a:gd name="connsiteY137" fmla="*/ 164689 h 619124"/>
              <a:gd name="connsiteX138" fmla="*/ 826419 w 1543571"/>
              <a:gd name="connsiteY138" fmla="*/ 164689 h 619124"/>
              <a:gd name="connsiteX139" fmla="*/ 820572 w 1543571"/>
              <a:gd name="connsiteY139" fmla="*/ 207793 h 619124"/>
              <a:gd name="connsiteX140" fmla="*/ 820572 w 1543571"/>
              <a:gd name="connsiteY140" fmla="*/ 207793 h 619124"/>
              <a:gd name="connsiteX141" fmla="*/ 686094 w 1543571"/>
              <a:gd name="connsiteY141" fmla="*/ 207793 h 619124"/>
              <a:gd name="connsiteX142" fmla="*/ 686094 w 1543571"/>
              <a:gd name="connsiteY142" fmla="*/ 164689 h 619124"/>
              <a:gd name="connsiteX143" fmla="*/ 1457880 w 1543571"/>
              <a:gd name="connsiteY143" fmla="*/ 164689 h 619124"/>
              <a:gd name="connsiteX144" fmla="*/ 1457880 w 1543571"/>
              <a:gd name="connsiteY144" fmla="*/ 207793 h 619124"/>
              <a:gd name="connsiteX145" fmla="*/ 1226345 w 1543571"/>
              <a:gd name="connsiteY145" fmla="*/ 207793 h 619124"/>
              <a:gd name="connsiteX146" fmla="*/ 1241157 w 1543571"/>
              <a:gd name="connsiteY146" fmla="*/ 164689 h 619124"/>
              <a:gd name="connsiteX147" fmla="*/ 1457880 w 1543571"/>
              <a:gd name="connsiteY147" fmla="*/ 164689 h 619124"/>
              <a:gd name="connsiteX148" fmla="*/ 1160080 w 1543571"/>
              <a:gd name="connsiteY148" fmla="*/ 164689 h 619124"/>
              <a:gd name="connsiteX149" fmla="*/ 1174892 w 1543571"/>
              <a:gd name="connsiteY149" fmla="*/ 207793 h 619124"/>
              <a:gd name="connsiteX150" fmla="*/ 943356 w 1543571"/>
              <a:gd name="connsiteY150" fmla="*/ 207793 h 619124"/>
              <a:gd name="connsiteX151" fmla="*/ 943356 w 1543571"/>
              <a:gd name="connsiteY151" fmla="*/ 164689 h 619124"/>
              <a:gd name="connsiteX152" fmla="*/ 1160080 w 1543571"/>
              <a:gd name="connsiteY152" fmla="*/ 164689 h 619124"/>
              <a:gd name="connsiteX153" fmla="*/ 300201 w 1543571"/>
              <a:gd name="connsiteY153" fmla="*/ 82400 h 619124"/>
              <a:gd name="connsiteX154" fmla="*/ 300201 w 1543571"/>
              <a:gd name="connsiteY154" fmla="*/ 125504 h 619124"/>
              <a:gd name="connsiteX155" fmla="*/ 63 w 1543571"/>
              <a:gd name="connsiteY155" fmla="*/ 125504 h 619124"/>
              <a:gd name="connsiteX156" fmla="*/ 63 w 1543571"/>
              <a:gd name="connsiteY156" fmla="*/ 82400 h 619124"/>
              <a:gd name="connsiteX157" fmla="*/ 300201 w 1543571"/>
              <a:gd name="connsiteY157" fmla="*/ 82400 h 619124"/>
              <a:gd name="connsiteX158" fmla="*/ 804591 w 1543571"/>
              <a:gd name="connsiteY158" fmla="*/ 82400 h 619124"/>
              <a:gd name="connsiteX159" fmla="*/ 821742 w 1543571"/>
              <a:gd name="connsiteY159" fmla="*/ 125504 h 619124"/>
              <a:gd name="connsiteX160" fmla="*/ 821742 w 1543571"/>
              <a:gd name="connsiteY160" fmla="*/ 125504 h 619124"/>
              <a:gd name="connsiteX161" fmla="*/ 343078 w 1543571"/>
              <a:gd name="connsiteY161" fmla="*/ 125504 h 619124"/>
              <a:gd name="connsiteX162" fmla="*/ 343078 w 1543571"/>
              <a:gd name="connsiteY162" fmla="*/ 82400 h 619124"/>
              <a:gd name="connsiteX163" fmla="*/ 1131626 w 1543571"/>
              <a:gd name="connsiteY163" fmla="*/ 82400 h 619124"/>
              <a:gd name="connsiteX164" fmla="*/ 1146438 w 1543571"/>
              <a:gd name="connsiteY164" fmla="*/ 125504 h 619124"/>
              <a:gd name="connsiteX165" fmla="*/ 857602 w 1543571"/>
              <a:gd name="connsiteY165" fmla="*/ 125504 h 619124"/>
              <a:gd name="connsiteX166" fmla="*/ 857602 w 1543571"/>
              <a:gd name="connsiteY166" fmla="*/ 82400 h 619124"/>
              <a:gd name="connsiteX167" fmla="*/ 1131626 w 1543571"/>
              <a:gd name="connsiteY167" fmla="*/ 82400 h 619124"/>
              <a:gd name="connsiteX168" fmla="*/ 1543634 w 1543571"/>
              <a:gd name="connsiteY168" fmla="*/ 82400 h 619124"/>
              <a:gd name="connsiteX169" fmla="*/ 1543634 w 1543571"/>
              <a:gd name="connsiteY169" fmla="*/ 125504 h 619124"/>
              <a:gd name="connsiteX170" fmla="*/ 1254799 w 1543571"/>
              <a:gd name="connsiteY170" fmla="*/ 125504 h 619124"/>
              <a:gd name="connsiteX171" fmla="*/ 1269612 w 1543571"/>
              <a:gd name="connsiteY171" fmla="*/ 82400 h 619124"/>
              <a:gd name="connsiteX172" fmla="*/ 1543634 w 1543571"/>
              <a:gd name="connsiteY172" fmla="*/ 82400 h 619124"/>
              <a:gd name="connsiteX173" fmla="*/ 300201 w 1543571"/>
              <a:gd name="connsiteY173" fmla="*/ 112 h 619124"/>
              <a:gd name="connsiteX174" fmla="*/ 300201 w 1543571"/>
              <a:gd name="connsiteY174" fmla="*/ 43215 h 619124"/>
              <a:gd name="connsiteX175" fmla="*/ 63 w 1543571"/>
              <a:gd name="connsiteY175" fmla="*/ 43215 h 619124"/>
              <a:gd name="connsiteX176" fmla="*/ 63 w 1543571"/>
              <a:gd name="connsiteY176" fmla="*/ 112 h 619124"/>
              <a:gd name="connsiteX177" fmla="*/ 300201 w 1543571"/>
              <a:gd name="connsiteY177" fmla="*/ 112 h 619124"/>
              <a:gd name="connsiteX178" fmla="*/ 662707 w 1543571"/>
              <a:gd name="connsiteY178" fmla="*/ 112 h 619124"/>
              <a:gd name="connsiteX179" fmla="*/ 773018 w 1543571"/>
              <a:gd name="connsiteY179" fmla="*/ 43215 h 619124"/>
              <a:gd name="connsiteX180" fmla="*/ 773018 w 1543571"/>
              <a:gd name="connsiteY180" fmla="*/ 43215 h 619124"/>
              <a:gd name="connsiteX181" fmla="*/ 343078 w 1543571"/>
              <a:gd name="connsiteY181" fmla="*/ 43215 h 619124"/>
              <a:gd name="connsiteX182" fmla="*/ 343078 w 1543571"/>
              <a:gd name="connsiteY182" fmla="*/ 112 h 619124"/>
              <a:gd name="connsiteX183" fmla="*/ 1103171 w 1543571"/>
              <a:gd name="connsiteY183" fmla="*/ 112 h 619124"/>
              <a:gd name="connsiteX184" fmla="*/ 1117983 w 1543571"/>
              <a:gd name="connsiteY184" fmla="*/ 43215 h 619124"/>
              <a:gd name="connsiteX185" fmla="*/ 857602 w 1543571"/>
              <a:gd name="connsiteY185" fmla="*/ 43215 h 619124"/>
              <a:gd name="connsiteX186" fmla="*/ 857602 w 1543571"/>
              <a:gd name="connsiteY186" fmla="*/ 112 h 619124"/>
              <a:gd name="connsiteX187" fmla="*/ 1103171 w 1543571"/>
              <a:gd name="connsiteY187" fmla="*/ 112 h 619124"/>
              <a:gd name="connsiteX188" fmla="*/ 1543634 w 1543571"/>
              <a:gd name="connsiteY188" fmla="*/ 112 h 619124"/>
              <a:gd name="connsiteX189" fmla="*/ 1543634 w 1543571"/>
              <a:gd name="connsiteY189" fmla="*/ 43215 h 619124"/>
              <a:gd name="connsiteX190" fmla="*/ 1283254 w 1543571"/>
              <a:gd name="connsiteY190" fmla="*/ 43215 h 619124"/>
              <a:gd name="connsiteX191" fmla="*/ 1298066 w 1543571"/>
              <a:gd name="connsiteY191" fmla="*/ 112 h 619124"/>
              <a:gd name="connsiteX192" fmla="*/ 1543634 w 1543571"/>
              <a:gd name="connsiteY192" fmla="*/ 112 h 61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543571" h="619124">
                <a:moveTo>
                  <a:pt x="300201" y="576133"/>
                </a:moveTo>
                <a:lnTo>
                  <a:pt x="300201" y="619237"/>
                </a:lnTo>
                <a:lnTo>
                  <a:pt x="63" y="619237"/>
                </a:lnTo>
                <a:lnTo>
                  <a:pt x="63" y="576133"/>
                </a:lnTo>
                <a:lnTo>
                  <a:pt x="300201" y="576133"/>
                </a:lnTo>
                <a:close/>
                <a:moveTo>
                  <a:pt x="773018" y="576133"/>
                </a:moveTo>
                <a:cubicBezTo>
                  <a:pt x="744173" y="602779"/>
                  <a:pt x="705584" y="619237"/>
                  <a:pt x="662707" y="619237"/>
                </a:cubicBezTo>
                <a:lnTo>
                  <a:pt x="662707" y="619237"/>
                </a:lnTo>
                <a:lnTo>
                  <a:pt x="343078" y="618845"/>
                </a:lnTo>
                <a:lnTo>
                  <a:pt x="343078" y="576133"/>
                </a:lnTo>
                <a:close/>
                <a:moveTo>
                  <a:pt x="1071988" y="576133"/>
                </a:moveTo>
                <a:lnTo>
                  <a:pt x="1071988" y="619237"/>
                </a:lnTo>
                <a:lnTo>
                  <a:pt x="857602" y="619237"/>
                </a:lnTo>
                <a:lnTo>
                  <a:pt x="857602" y="576133"/>
                </a:lnTo>
                <a:lnTo>
                  <a:pt x="1071988" y="576133"/>
                </a:lnTo>
                <a:close/>
                <a:moveTo>
                  <a:pt x="1543634" y="576133"/>
                </a:moveTo>
                <a:lnTo>
                  <a:pt x="1543634" y="619237"/>
                </a:lnTo>
                <a:lnTo>
                  <a:pt x="1329249" y="619237"/>
                </a:lnTo>
                <a:lnTo>
                  <a:pt x="1329249" y="576133"/>
                </a:lnTo>
                <a:lnTo>
                  <a:pt x="1543634" y="576133"/>
                </a:lnTo>
                <a:close/>
                <a:moveTo>
                  <a:pt x="1215431" y="576133"/>
                </a:moveTo>
                <a:lnTo>
                  <a:pt x="1200618" y="618845"/>
                </a:lnTo>
                <a:lnTo>
                  <a:pt x="1185806" y="576133"/>
                </a:lnTo>
                <a:lnTo>
                  <a:pt x="1215431" y="576133"/>
                </a:lnTo>
                <a:close/>
                <a:moveTo>
                  <a:pt x="821742" y="493844"/>
                </a:moveTo>
                <a:cubicBezTo>
                  <a:pt x="818234" y="509126"/>
                  <a:pt x="812387" y="523625"/>
                  <a:pt x="804591" y="536948"/>
                </a:cubicBezTo>
                <a:lnTo>
                  <a:pt x="804591" y="536948"/>
                </a:lnTo>
                <a:lnTo>
                  <a:pt x="343078" y="536948"/>
                </a:lnTo>
                <a:lnTo>
                  <a:pt x="343078" y="493844"/>
                </a:lnTo>
                <a:close/>
                <a:moveTo>
                  <a:pt x="1071988" y="493844"/>
                </a:moveTo>
                <a:lnTo>
                  <a:pt x="1071988" y="536948"/>
                </a:lnTo>
                <a:lnTo>
                  <a:pt x="857602" y="536948"/>
                </a:lnTo>
                <a:lnTo>
                  <a:pt x="857602" y="493844"/>
                </a:lnTo>
                <a:lnTo>
                  <a:pt x="1071988" y="493844"/>
                </a:lnTo>
                <a:close/>
                <a:moveTo>
                  <a:pt x="1543634" y="493844"/>
                </a:moveTo>
                <a:lnTo>
                  <a:pt x="1543634" y="536948"/>
                </a:lnTo>
                <a:lnTo>
                  <a:pt x="1329249" y="536948"/>
                </a:lnTo>
                <a:lnTo>
                  <a:pt x="1329249" y="493844"/>
                </a:lnTo>
                <a:lnTo>
                  <a:pt x="1543634" y="493844"/>
                </a:lnTo>
                <a:close/>
                <a:moveTo>
                  <a:pt x="300201" y="493844"/>
                </a:moveTo>
                <a:lnTo>
                  <a:pt x="300201" y="536948"/>
                </a:lnTo>
                <a:lnTo>
                  <a:pt x="63" y="536948"/>
                </a:lnTo>
                <a:lnTo>
                  <a:pt x="63" y="493844"/>
                </a:lnTo>
                <a:lnTo>
                  <a:pt x="300201" y="493844"/>
                </a:lnTo>
                <a:close/>
                <a:moveTo>
                  <a:pt x="1244275" y="493844"/>
                </a:moveTo>
                <a:lnTo>
                  <a:pt x="1229073" y="536948"/>
                </a:lnTo>
                <a:lnTo>
                  <a:pt x="1172164" y="536948"/>
                </a:lnTo>
                <a:lnTo>
                  <a:pt x="1156962" y="493844"/>
                </a:lnTo>
                <a:lnTo>
                  <a:pt x="1244275" y="493844"/>
                </a:lnTo>
                <a:close/>
                <a:moveTo>
                  <a:pt x="214447" y="411555"/>
                </a:moveTo>
                <a:lnTo>
                  <a:pt x="214447" y="454659"/>
                </a:lnTo>
                <a:lnTo>
                  <a:pt x="85816" y="454659"/>
                </a:lnTo>
                <a:lnTo>
                  <a:pt x="85816" y="411555"/>
                </a:lnTo>
                <a:lnTo>
                  <a:pt x="214447" y="411555"/>
                </a:lnTo>
                <a:close/>
                <a:moveTo>
                  <a:pt x="557464" y="411555"/>
                </a:moveTo>
                <a:lnTo>
                  <a:pt x="557464" y="454659"/>
                </a:lnTo>
                <a:lnTo>
                  <a:pt x="428832" y="454659"/>
                </a:lnTo>
                <a:lnTo>
                  <a:pt x="428832" y="411555"/>
                </a:lnTo>
                <a:lnTo>
                  <a:pt x="557464" y="411555"/>
                </a:lnTo>
                <a:close/>
                <a:moveTo>
                  <a:pt x="820572" y="411555"/>
                </a:moveTo>
                <a:cubicBezTo>
                  <a:pt x="824470" y="425270"/>
                  <a:pt x="826419" y="439769"/>
                  <a:pt x="826419" y="454659"/>
                </a:cubicBezTo>
                <a:lnTo>
                  <a:pt x="826419" y="454659"/>
                </a:lnTo>
                <a:lnTo>
                  <a:pt x="686094" y="454659"/>
                </a:lnTo>
                <a:lnTo>
                  <a:pt x="686094" y="411555"/>
                </a:lnTo>
                <a:close/>
                <a:moveTo>
                  <a:pt x="1071988" y="411555"/>
                </a:moveTo>
                <a:lnTo>
                  <a:pt x="1071988" y="454659"/>
                </a:lnTo>
                <a:lnTo>
                  <a:pt x="943356" y="454659"/>
                </a:lnTo>
                <a:lnTo>
                  <a:pt x="943356" y="411555"/>
                </a:lnTo>
                <a:lnTo>
                  <a:pt x="1071988" y="411555"/>
                </a:lnTo>
                <a:close/>
                <a:moveTo>
                  <a:pt x="1457880" y="411555"/>
                </a:moveTo>
                <a:lnTo>
                  <a:pt x="1457880" y="454659"/>
                </a:lnTo>
                <a:lnTo>
                  <a:pt x="1329249" y="454659"/>
                </a:lnTo>
                <a:lnTo>
                  <a:pt x="1329249" y="411555"/>
                </a:lnTo>
                <a:lnTo>
                  <a:pt x="1457880" y="411555"/>
                </a:lnTo>
                <a:close/>
                <a:moveTo>
                  <a:pt x="1273120" y="411555"/>
                </a:moveTo>
                <a:lnTo>
                  <a:pt x="1257918" y="454659"/>
                </a:lnTo>
                <a:lnTo>
                  <a:pt x="1143319" y="454659"/>
                </a:lnTo>
                <a:lnTo>
                  <a:pt x="1128117" y="411555"/>
                </a:lnTo>
                <a:lnTo>
                  <a:pt x="1273120" y="411555"/>
                </a:lnTo>
                <a:close/>
                <a:moveTo>
                  <a:pt x="214447" y="329267"/>
                </a:moveTo>
                <a:lnTo>
                  <a:pt x="214447" y="372370"/>
                </a:lnTo>
                <a:lnTo>
                  <a:pt x="85816" y="372370"/>
                </a:lnTo>
                <a:lnTo>
                  <a:pt x="85816" y="329267"/>
                </a:lnTo>
                <a:lnTo>
                  <a:pt x="214447" y="329267"/>
                </a:lnTo>
                <a:close/>
                <a:moveTo>
                  <a:pt x="768730" y="329267"/>
                </a:moveTo>
                <a:cubicBezTo>
                  <a:pt x="782763" y="341414"/>
                  <a:pt x="794846" y="355912"/>
                  <a:pt x="804591" y="372370"/>
                </a:cubicBezTo>
                <a:lnTo>
                  <a:pt x="804591" y="372370"/>
                </a:lnTo>
                <a:lnTo>
                  <a:pt x="428832" y="372370"/>
                </a:lnTo>
                <a:lnTo>
                  <a:pt x="428832" y="329267"/>
                </a:lnTo>
                <a:close/>
                <a:moveTo>
                  <a:pt x="1071988" y="329267"/>
                </a:moveTo>
                <a:lnTo>
                  <a:pt x="1071988" y="372370"/>
                </a:lnTo>
                <a:lnTo>
                  <a:pt x="943356" y="372370"/>
                </a:lnTo>
                <a:lnTo>
                  <a:pt x="943356" y="329267"/>
                </a:lnTo>
                <a:lnTo>
                  <a:pt x="1071988" y="329267"/>
                </a:lnTo>
                <a:close/>
                <a:moveTo>
                  <a:pt x="1457880" y="329267"/>
                </a:moveTo>
                <a:lnTo>
                  <a:pt x="1457880" y="372370"/>
                </a:lnTo>
                <a:lnTo>
                  <a:pt x="1329249" y="372370"/>
                </a:lnTo>
                <a:lnTo>
                  <a:pt x="1329249" y="329267"/>
                </a:lnTo>
                <a:lnTo>
                  <a:pt x="1457880" y="329267"/>
                </a:lnTo>
                <a:close/>
                <a:moveTo>
                  <a:pt x="1301574" y="329267"/>
                </a:moveTo>
                <a:lnTo>
                  <a:pt x="1286762" y="372370"/>
                </a:lnTo>
                <a:lnTo>
                  <a:pt x="1114475" y="372370"/>
                </a:lnTo>
                <a:lnTo>
                  <a:pt x="1099663" y="329267"/>
                </a:lnTo>
                <a:lnTo>
                  <a:pt x="1301574" y="329267"/>
                </a:lnTo>
                <a:close/>
                <a:moveTo>
                  <a:pt x="1188535" y="246978"/>
                </a:moveTo>
                <a:lnTo>
                  <a:pt x="1200618" y="281853"/>
                </a:lnTo>
                <a:lnTo>
                  <a:pt x="1212702" y="246978"/>
                </a:lnTo>
                <a:lnTo>
                  <a:pt x="1457880" y="246978"/>
                </a:lnTo>
                <a:lnTo>
                  <a:pt x="1457880" y="290081"/>
                </a:lnTo>
                <a:lnTo>
                  <a:pt x="1329249" y="290081"/>
                </a:lnTo>
                <a:lnTo>
                  <a:pt x="1329249" y="250504"/>
                </a:lnTo>
                <a:lnTo>
                  <a:pt x="1315607" y="290081"/>
                </a:lnTo>
                <a:lnTo>
                  <a:pt x="1085630" y="290081"/>
                </a:lnTo>
                <a:lnTo>
                  <a:pt x="1071988" y="250504"/>
                </a:lnTo>
                <a:lnTo>
                  <a:pt x="1071988" y="290081"/>
                </a:lnTo>
                <a:lnTo>
                  <a:pt x="943356" y="290081"/>
                </a:lnTo>
                <a:lnTo>
                  <a:pt x="943356" y="246978"/>
                </a:lnTo>
                <a:lnTo>
                  <a:pt x="1188535" y="246978"/>
                </a:lnTo>
                <a:close/>
                <a:moveTo>
                  <a:pt x="214447" y="246978"/>
                </a:moveTo>
                <a:lnTo>
                  <a:pt x="214447" y="290081"/>
                </a:lnTo>
                <a:lnTo>
                  <a:pt x="85816" y="290081"/>
                </a:lnTo>
                <a:lnTo>
                  <a:pt x="85816" y="246978"/>
                </a:lnTo>
                <a:lnTo>
                  <a:pt x="214447" y="246978"/>
                </a:lnTo>
                <a:close/>
                <a:moveTo>
                  <a:pt x="804591" y="246978"/>
                </a:moveTo>
                <a:cubicBezTo>
                  <a:pt x="795236" y="263436"/>
                  <a:pt x="783152" y="277934"/>
                  <a:pt x="768730" y="290081"/>
                </a:cubicBezTo>
                <a:lnTo>
                  <a:pt x="768730" y="290081"/>
                </a:lnTo>
                <a:lnTo>
                  <a:pt x="428832" y="290081"/>
                </a:lnTo>
                <a:lnTo>
                  <a:pt x="428832" y="246978"/>
                </a:lnTo>
                <a:close/>
                <a:moveTo>
                  <a:pt x="214447" y="164689"/>
                </a:moveTo>
                <a:lnTo>
                  <a:pt x="214447" y="207793"/>
                </a:lnTo>
                <a:lnTo>
                  <a:pt x="85816" y="207793"/>
                </a:lnTo>
                <a:lnTo>
                  <a:pt x="85816" y="164689"/>
                </a:lnTo>
                <a:lnTo>
                  <a:pt x="214447" y="164689"/>
                </a:lnTo>
                <a:close/>
                <a:moveTo>
                  <a:pt x="557464" y="164689"/>
                </a:moveTo>
                <a:lnTo>
                  <a:pt x="557464" y="207793"/>
                </a:lnTo>
                <a:lnTo>
                  <a:pt x="428832" y="207793"/>
                </a:lnTo>
                <a:lnTo>
                  <a:pt x="428832" y="164689"/>
                </a:lnTo>
                <a:lnTo>
                  <a:pt x="557464" y="164689"/>
                </a:lnTo>
                <a:close/>
                <a:moveTo>
                  <a:pt x="826419" y="164689"/>
                </a:moveTo>
                <a:cubicBezTo>
                  <a:pt x="826419" y="179579"/>
                  <a:pt x="824470" y="194078"/>
                  <a:pt x="820572" y="207793"/>
                </a:cubicBezTo>
                <a:lnTo>
                  <a:pt x="820572" y="207793"/>
                </a:lnTo>
                <a:lnTo>
                  <a:pt x="686094" y="207793"/>
                </a:lnTo>
                <a:lnTo>
                  <a:pt x="686094" y="164689"/>
                </a:lnTo>
                <a:close/>
                <a:moveTo>
                  <a:pt x="1457880" y="164689"/>
                </a:moveTo>
                <a:lnTo>
                  <a:pt x="1457880" y="207793"/>
                </a:lnTo>
                <a:lnTo>
                  <a:pt x="1226345" y="207793"/>
                </a:lnTo>
                <a:lnTo>
                  <a:pt x="1241157" y="164689"/>
                </a:lnTo>
                <a:lnTo>
                  <a:pt x="1457880" y="164689"/>
                </a:lnTo>
                <a:close/>
                <a:moveTo>
                  <a:pt x="1160080" y="164689"/>
                </a:moveTo>
                <a:lnTo>
                  <a:pt x="1174892" y="207793"/>
                </a:lnTo>
                <a:lnTo>
                  <a:pt x="943356" y="207793"/>
                </a:lnTo>
                <a:lnTo>
                  <a:pt x="943356" y="164689"/>
                </a:lnTo>
                <a:lnTo>
                  <a:pt x="1160080" y="164689"/>
                </a:lnTo>
                <a:close/>
                <a:moveTo>
                  <a:pt x="300201" y="82400"/>
                </a:moveTo>
                <a:lnTo>
                  <a:pt x="300201" y="125504"/>
                </a:lnTo>
                <a:lnTo>
                  <a:pt x="63" y="125504"/>
                </a:lnTo>
                <a:lnTo>
                  <a:pt x="63" y="82400"/>
                </a:lnTo>
                <a:lnTo>
                  <a:pt x="300201" y="82400"/>
                </a:lnTo>
                <a:close/>
                <a:moveTo>
                  <a:pt x="804591" y="82400"/>
                </a:moveTo>
                <a:cubicBezTo>
                  <a:pt x="811997" y="95723"/>
                  <a:pt x="817844" y="110222"/>
                  <a:pt x="821742" y="125504"/>
                </a:cubicBezTo>
                <a:lnTo>
                  <a:pt x="821742" y="125504"/>
                </a:lnTo>
                <a:lnTo>
                  <a:pt x="343078" y="125504"/>
                </a:lnTo>
                <a:lnTo>
                  <a:pt x="343078" y="82400"/>
                </a:lnTo>
                <a:close/>
                <a:moveTo>
                  <a:pt x="1131626" y="82400"/>
                </a:moveTo>
                <a:lnTo>
                  <a:pt x="1146438" y="125504"/>
                </a:lnTo>
                <a:lnTo>
                  <a:pt x="857602" y="125504"/>
                </a:lnTo>
                <a:lnTo>
                  <a:pt x="857602" y="82400"/>
                </a:lnTo>
                <a:lnTo>
                  <a:pt x="1131626" y="82400"/>
                </a:lnTo>
                <a:close/>
                <a:moveTo>
                  <a:pt x="1543634" y="82400"/>
                </a:moveTo>
                <a:lnTo>
                  <a:pt x="1543634" y="125504"/>
                </a:lnTo>
                <a:lnTo>
                  <a:pt x="1254799" y="125504"/>
                </a:lnTo>
                <a:lnTo>
                  <a:pt x="1269612" y="82400"/>
                </a:lnTo>
                <a:lnTo>
                  <a:pt x="1543634" y="82400"/>
                </a:lnTo>
                <a:close/>
                <a:moveTo>
                  <a:pt x="300201" y="112"/>
                </a:moveTo>
                <a:lnTo>
                  <a:pt x="300201" y="43215"/>
                </a:lnTo>
                <a:lnTo>
                  <a:pt x="63" y="43215"/>
                </a:lnTo>
                <a:lnTo>
                  <a:pt x="63" y="112"/>
                </a:lnTo>
                <a:lnTo>
                  <a:pt x="300201" y="112"/>
                </a:lnTo>
                <a:close/>
                <a:moveTo>
                  <a:pt x="662707" y="112"/>
                </a:moveTo>
                <a:cubicBezTo>
                  <a:pt x="705194" y="112"/>
                  <a:pt x="744173" y="16569"/>
                  <a:pt x="773018" y="43215"/>
                </a:cubicBezTo>
                <a:lnTo>
                  <a:pt x="773018" y="43215"/>
                </a:lnTo>
                <a:lnTo>
                  <a:pt x="343078" y="43215"/>
                </a:lnTo>
                <a:lnTo>
                  <a:pt x="343078" y="112"/>
                </a:lnTo>
                <a:close/>
                <a:moveTo>
                  <a:pt x="1103171" y="112"/>
                </a:moveTo>
                <a:lnTo>
                  <a:pt x="1117983" y="43215"/>
                </a:lnTo>
                <a:lnTo>
                  <a:pt x="857602" y="43215"/>
                </a:lnTo>
                <a:lnTo>
                  <a:pt x="857602" y="112"/>
                </a:lnTo>
                <a:lnTo>
                  <a:pt x="1103171" y="112"/>
                </a:lnTo>
                <a:close/>
                <a:moveTo>
                  <a:pt x="1543634" y="112"/>
                </a:moveTo>
                <a:lnTo>
                  <a:pt x="1543634" y="43215"/>
                </a:lnTo>
                <a:lnTo>
                  <a:pt x="1283254" y="43215"/>
                </a:lnTo>
                <a:lnTo>
                  <a:pt x="1298066" y="112"/>
                </a:lnTo>
                <a:lnTo>
                  <a:pt x="1543634" y="112"/>
                </a:lnTo>
                <a:close/>
              </a:path>
            </a:pathLst>
          </a:custGeom>
          <a:solidFill>
            <a:srgbClr val="000000"/>
          </a:solidFill>
          <a:ln w="9525" cap="flat">
            <a:noFill/>
            <a:prstDash val="solid"/>
            <a:miter/>
          </a:ln>
        </p:spPr>
        <p:txBody>
          <a:bodyPr rtlCol="0" anchor="ctr"/>
          <a:lstStyle/>
          <a:p>
            <a:endParaRPr lang="en-UA"/>
          </a:p>
        </p:txBody>
      </p:sp>
    </p:spTree>
    <p:extLst>
      <p:ext uri="{BB962C8B-B14F-4D97-AF65-F5344CB8AC3E}">
        <p14:creationId xmlns:p14="http://schemas.microsoft.com/office/powerpoint/2010/main" val="118424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ection, icons,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537972" y="396575"/>
            <a:ext cx="11050589" cy="3032426"/>
          </a:xfrm>
        </p:spPr>
        <p:txBody>
          <a:bodyPr rIns="457200"/>
          <a:lstStyle>
            <a:lvl1pPr>
              <a:lnSpc>
                <a:spcPct val="100000"/>
              </a:lnSpc>
              <a:defRPr>
                <a:solidFill>
                  <a:schemeClr val="tx1"/>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834658" y="6059256"/>
            <a:ext cx="4949825" cy="5760061"/>
          </a:xfrm>
        </p:spPr>
        <p:txBody>
          <a:bodyPr/>
          <a:lstStyle>
            <a:lvl1pPr>
              <a:spcBef>
                <a:spcPts val="0"/>
              </a:spcBef>
              <a:defRPr sz="3600">
                <a:solidFill>
                  <a:schemeClr val="tx1"/>
                </a:solidFill>
              </a:defRPr>
            </a:lvl1pPr>
            <a:lvl2pPr marL="256032" indent="-256032">
              <a:spcBef>
                <a:spcPts val="0"/>
              </a:spcBef>
              <a:defRPr sz="3600">
                <a:solidFill>
                  <a:schemeClr val="tx1"/>
                </a:solidFill>
              </a:defRPr>
            </a:lvl2pPr>
            <a:lvl3pPr marL="512064" indent="-256032">
              <a:spcBef>
                <a:spcPts val="0"/>
              </a:spcBef>
              <a:defRPr sz="3600">
                <a:solidFill>
                  <a:schemeClr val="tx1"/>
                </a:solidFill>
              </a:defRPr>
            </a:lvl3pPr>
            <a:lvl4pPr marL="768096" indent="-256032">
              <a:spcBef>
                <a:spcPts val="0"/>
              </a:spcBef>
              <a:defRPr sz="3600">
                <a:solidFill>
                  <a:schemeClr val="tx1"/>
                </a:solidFill>
              </a:defRPr>
            </a:lvl4pPr>
            <a:lvl5pPr>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8415371" y="6197567"/>
            <a:ext cx="4949825" cy="5760061"/>
          </a:xfrm>
        </p:spPr>
        <p:txBody>
          <a:bodyPr/>
          <a:lstStyle>
            <a:lvl1pPr>
              <a:spcBef>
                <a:spcPts val="0"/>
              </a:spcBef>
              <a:defRPr sz="3600">
                <a:solidFill>
                  <a:schemeClr val="tx1"/>
                </a:solidFill>
              </a:defRPr>
            </a:lvl1pPr>
            <a:lvl2pPr marL="256032" indent="-256032">
              <a:spcBef>
                <a:spcPts val="0"/>
              </a:spcBef>
              <a:defRPr sz="3600">
                <a:solidFill>
                  <a:schemeClr val="tx1"/>
                </a:solidFill>
              </a:defRPr>
            </a:lvl2pPr>
            <a:lvl3pPr marL="512064" indent="-256032">
              <a:spcBef>
                <a:spcPts val="0"/>
              </a:spcBef>
              <a:defRPr sz="3600">
                <a:solidFill>
                  <a:schemeClr val="tx1"/>
                </a:solidFill>
              </a:defRPr>
            </a:lvl3pPr>
            <a:lvl4pPr marL="768096" indent="-256032">
              <a:spcBef>
                <a:spcPts val="0"/>
              </a:spcBef>
              <a:defRPr sz="3600">
                <a:solidFill>
                  <a:schemeClr val="tx1"/>
                </a:solidFill>
              </a:defRPr>
            </a:lvl4pPr>
            <a:lvl5pPr>
              <a:spcBef>
                <a:spcPts val="0"/>
              </a:spcBef>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16836083" y="6248886"/>
            <a:ext cx="4949825" cy="5760061"/>
          </a:xfrm>
        </p:spPr>
        <p:txBody>
          <a:bodyPr/>
          <a:lstStyle>
            <a:lvl1pPr>
              <a:spcBef>
                <a:spcPts val="0"/>
              </a:spcBef>
              <a:defRPr sz="3600">
                <a:solidFill>
                  <a:schemeClr val="tx1"/>
                </a:solidFill>
              </a:defRPr>
            </a:lvl1pPr>
            <a:lvl2pPr marL="256032" indent="-256032">
              <a:spcBef>
                <a:spcPts val="0"/>
              </a:spcBef>
              <a:defRPr sz="3600">
                <a:solidFill>
                  <a:schemeClr val="tx1"/>
                </a:solidFill>
              </a:defRPr>
            </a:lvl2pPr>
            <a:lvl3pPr marL="512064" indent="-256032">
              <a:spcBef>
                <a:spcPts val="0"/>
              </a:spcBef>
              <a:defRPr sz="3600">
                <a:solidFill>
                  <a:schemeClr val="tx1"/>
                </a:solidFill>
              </a:defRPr>
            </a:lvl3pPr>
            <a:lvl4pPr marL="768096" indent="-256032">
              <a:spcBef>
                <a:spcPts val="0"/>
              </a:spcBef>
              <a:defRPr sz="36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3" name="Straight Connector 2">
            <a:extLst>
              <a:ext uri="{FF2B5EF4-FFF2-40B4-BE49-F238E27FC236}">
                <a16:creationId xmlns:a16="http://schemas.microsoft.com/office/drawing/2014/main" id="{879092D4-BF8A-268D-DBA5-27434837ECD3}"/>
              </a:ext>
            </a:extLst>
          </p:cNvPr>
          <p:cNvCxnSpPr>
            <a:cxnSpLocks/>
          </p:cNvCxnSpPr>
          <p:nvPr userDrawn="1"/>
        </p:nvCxnSpPr>
        <p:spPr bwMode="auto">
          <a:xfrm>
            <a:off x="7841780" y="5610328"/>
            <a:ext cx="0" cy="6315249"/>
          </a:xfrm>
          <a:prstGeom prst="line">
            <a:avLst/>
          </a:prstGeom>
          <a:ln w="19050">
            <a:solidFill>
              <a:srgbClr val="E0E0E0"/>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0319ED4A-BFBA-E53C-2BB8-09CE78A79FE7}"/>
              </a:ext>
            </a:extLst>
          </p:cNvPr>
          <p:cNvCxnSpPr>
            <a:cxnSpLocks/>
          </p:cNvCxnSpPr>
          <p:nvPr userDrawn="1"/>
        </p:nvCxnSpPr>
        <p:spPr bwMode="auto">
          <a:xfrm>
            <a:off x="16257275" y="5664926"/>
            <a:ext cx="0" cy="6336962"/>
          </a:xfrm>
          <a:prstGeom prst="line">
            <a:avLst/>
          </a:prstGeom>
          <a:ln w="19050">
            <a:solidFill>
              <a:srgbClr val="E0E0E0"/>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C9A86653-3E53-0A41-AE38-354C8CFC57EC}"/>
              </a:ext>
            </a:extLst>
          </p:cNvPr>
          <p:cNvSpPr/>
          <p:nvPr userDrawn="1"/>
        </p:nvSpPr>
        <p:spPr bwMode="auto">
          <a:xfrm>
            <a:off x="0" y="13075920"/>
            <a:ext cx="24387175" cy="640080"/>
          </a:xfrm>
          <a:prstGeom prst="rect">
            <a:avLst/>
          </a:prstGeom>
          <a:solidFill>
            <a:schemeClr val="tx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rgbClr val="F4F4F4"/>
              </a:solidFill>
              <a:effectLst/>
              <a:latin typeface="+mn-lt"/>
            </a:endParaRPr>
          </a:p>
        </p:txBody>
      </p:sp>
      <p:sp>
        <p:nvSpPr>
          <p:cNvPr id="16" name="Slide Number">
            <a:extLst>
              <a:ext uri="{FF2B5EF4-FFF2-40B4-BE49-F238E27FC236}">
                <a16:creationId xmlns:a16="http://schemas.microsoft.com/office/drawing/2014/main" id="{B131486F-3ACA-064C-879A-9831582BC748}"/>
              </a:ext>
            </a:extLst>
          </p:cNvPr>
          <p:cNvSpPr txBox="1">
            <a:spLocks noGrp="1"/>
          </p:cNvSpPr>
          <p:nvPr userDrawn="1">
            <p:ph type="sldNum" sz="quarter" idx="2"/>
          </p:nvPr>
        </p:nvSpPr>
        <p:spPr>
          <a:xfrm>
            <a:off x="23541592" y="13272850"/>
            <a:ext cx="270908" cy="246221"/>
          </a:xfrm>
          <a:prstGeom prst="rect">
            <a:avLst/>
          </a:prstGeom>
          <a:ln w="12700">
            <a:miter lim="400000"/>
          </a:ln>
        </p:spPr>
        <p:txBody>
          <a:bodyPr wrap="none" lIns="0" tIns="0" rIns="0" bIns="0" anchor="b" anchorCtr="0">
            <a:spAutoFit/>
          </a:bodyPr>
          <a:lstStyle>
            <a:lvl1pPr algn="r">
              <a:defRPr sz="1600" b="0" i="0">
                <a:solidFill>
                  <a:srgbClr val="F4F4F4"/>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7" name="Footer Placeholder 1">
            <a:extLst>
              <a:ext uri="{FF2B5EF4-FFF2-40B4-BE49-F238E27FC236}">
                <a16:creationId xmlns:a16="http://schemas.microsoft.com/office/drawing/2014/main" id="{B9E17C3E-1706-284A-A213-8430606BC59A}"/>
              </a:ext>
            </a:extLst>
          </p:cNvPr>
          <p:cNvSpPr>
            <a:spLocks noGrp="1"/>
          </p:cNvSpPr>
          <p:nvPr userDrawn="1">
            <p:ph type="ftr" sz="quarter" idx="3"/>
          </p:nvPr>
        </p:nvSpPr>
        <p:spPr>
          <a:xfrm>
            <a:off x="568324" y="13272850"/>
            <a:ext cx="4956176" cy="246221"/>
          </a:xfrm>
          <a:prstGeom prst="rect">
            <a:avLst/>
          </a:prstGeom>
        </p:spPr>
        <p:txBody>
          <a:bodyPr vert="horz" lIns="0" tIns="0" rIns="0" bIns="0" rtlCol="0" anchor="b">
            <a:noAutofit/>
          </a:bodyPr>
          <a:lstStyle>
            <a:lvl1pPr algn="l">
              <a:defRPr sz="1600" b="0" i="0">
                <a:solidFill>
                  <a:srgbClr val="F4F4F4"/>
                </a:solidFill>
                <a:latin typeface="IBM Plex Sans" panose="020B0503050203000203" pitchFamily="34" charset="0"/>
              </a:defRPr>
            </a:lvl1pPr>
          </a:lstStyle>
          <a:p>
            <a:r>
              <a:rPr lang="en-US" dirty="0"/>
              <a:t>IBM</a:t>
            </a:r>
            <a:r>
              <a:rPr lang="uk-UA" dirty="0"/>
              <a:t> </a:t>
            </a:r>
            <a:r>
              <a:rPr lang="en-US" dirty="0"/>
              <a:t>TechXchange | © 2025 IBM Corporation</a:t>
            </a:r>
          </a:p>
        </p:txBody>
      </p:sp>
    </p:spTree>
    <p:extLst>
      <p:ext uri="{BB962C8B-B14F-4D97-AF65-F5344CB8AC3E}">
        <p14:creationId xmlns:p14="http://schemas.microsoft.com/office/powerpoint/2010/main" val="52701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3">
    <p:bg>
      <p:bgPr>
        <a:solidFill>
          <a:schemeClr val="tx1"/>
        </a:solidFill>
        <a:effectLst/>
      </p:bgPr>
    </p:bg>
    <p:spTree>
      <p:nvGrpSpPr>
        <p:cNvPr id="1" name=""/>
        <p:cNvGrpSpPr/>
        <p:nvPr/>
      </p:nvGrpSpPr>
      <p:grpSpPr>
        <a:xfrm>
          <a:off x="0" y="0"/>
          <a:ext cx="0" cy="0"/>
          <a:chOff x="0" y="0"/>
          <a:chExt cx="0" cy="0"/>
        </a:xfrm>
      </p:grpSpPr>
      <p:sp>
        <p:nvSpPr>
          <p:cNvPr id="162" name="Rectangle 161">
            <a:extLst>
              <a:ext uri="{FF2B5EF4-FFF2-40B4-BE49-F238E27FC236}">
                <a16:creationId xmlns:a16="http://schemas.microsoft.com/office/drawing/2014/main" id="{E5C023F2-DA57-5A4A-BA9F-3C40C2FA9DA1}"/>
              </a:ext>
            </a:extLst>
          </p:cNvPr>
          <p:cNvSpPr/>
          <p:nvPr userDrawn="1"/>
        </p:nvSpPr>
        <p:spPr bwMode="auto">
          <a:xfrm>
            <a:off x="0" y="0"/>
            <a:ext cx="24387175" cy="13716000"/>
          </a:xfrm>
          <a:prstGeom prst="rect">
            <a:avLst/>
          </a:prstGeom>
          <a:solidFill>
            <a:schemeClr val="tx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91428" rIns="91428" bIns="91428" numCol="1" rtlCol="0" anchor="t" anchorCtr="0" compatLnSpc="1">
            <a:prstTxWarp prst="textNoShape">
              <a:avLst/>
            </a:prstTxWarp>
          </a:bodyPr>
          <a:lstStyle/>
          <a:p>
            <a:pPr marL="0" marR="0" indent="0" algn="l" defTabSz="914218" rtl="0" eaLnBrk="1" fontAlgn="base" latinLnBrk="0" hangingPunct="1">
              <a:lnSpc>
                <a:spcPct val="100000"/>
              </a:lnSpc>
              <a:spcBef>
                <a:spcPct val="0"/>
              </a:spcBef>
              <a:spcAft>
                <a:spcPct val="0"/>
              </a:spcAft>
              <a:buClrTx/>
              <a:buSzTx/>
              <a:buFont typeface="IBM Plex Sans Light"/>
              <a:buNone/>
              <a:tabLst/>
            </a:pPr>
            <a:endParaRPr kumimoji="0" lang="en-UA" sz="1400" b="0" i="0" u="none" strike="noStrike" cap="none" normalizeH="0" baseline="0">
              <a:ln>
                <a:noFill/>
              </a:ln>
              <a:solidFill>
                <a:schemeClr val="bg1"/>
              </a:solidFill>
              <a:effectLst/>
              <a:latin typeface="+mn-lt"/>
            </a:endParaRPr>
          </a:p>
        </p:txBody>
      </p:sp>
      <p:sp>
        <p:nvSpPr>
          <p:cNvPr id="60" name="Text Placeholder 5">
            <a:extLst>
              <a:ext uri="{FF2B5EF4-FFF2-40B4-BE49-F238E27FC236}">
                <a16:creationId xmlns:a16="http://schemas.microsoft.com/office/drawing/2014/main" id="{8C93597B-DFEF-E744-BBD3-09F041516022}"/>
              </a:ext>
            </a:extLst>
          </p:cNvPr>
          <p:cNvSpPr>
            <a:spLocks noGrp="1"/>
          </p:cNvSpPr>
          <p:nvPr>
            <p:ph type="body" sz="quarter" idx="13" hasCustomPrompt="1"/>
          </p:nvPr>
        </p:nvSpPr>
        <p:spPr>
          <a:xfrm>
            <a:off x="18288001" y="4988342"/>
            <a:ext cx="5516562" cy="3168108"/>
          </a:xfrm>
        </p:spPr>
        <p:txBody>
          <a:bodyPr/>
          <a:lstStyle>
            <a:lvl1pPr>
              <a:defRPr>
                <a:solidFill>
                  <a:srgbClr val="F4F4F4"/>
                </a:solidFill>
              </a:defRPr>
            </a:lvl1pPr>
          </a:lstStyle>
          <a:p>
            <a:r>
              <a:rPr lang="en-US" dirty="0"/>
              <a:t>Session code (ID number)</a:t>
            </a:r>
            <a:br>
              <a:rPr lang="en-US" dirty="0"/>
            </a:br>
            <a:r>
              <a:rPr lang="en-US" dirty="0"/>
              <a:t>Session Title</a:t>
            </a:r>
            <a:br>
              <a:rPr lang="en-US" dirty="0"/>
            </a:br>
            <a:r>
              <a:rPr lang="en-US" dirty="0" err="1"/>
              <a:t>Firstname</a:t>
            </a:r>
            <a:r>
              <a:rPr lang="en-US" dirty="0"/>
              <a:t> </a:t>
            </a:r>
            <a:r>
              <a:rPr lang="en-US" dirty="0" err="1"/>
              <a:t>Lastname</a:t>
            </a:r>
            <a:br>
              <a:rPr lang="en-US" dirty="0"/>
            </a:br>
            <a:r>
              <a:rPr lang="en-US" dirty="0"/>
              <a:t>Company, Job Title</a:t>
            </a:r>
          </a:p>
        </p:txBody>
      </p:sp>
      <p:sp>
        <p:nvSpPr>
          <p:cNvPr id="61" name="Title 1">
            <a:extLst>
              <a:ext uri="{FF2B5EF4-FFF2-40B4-BE49-F238E27FC236}">
                <a16:creationId xmlns:a16="http://schemas.microsoft.com/office/drawing/2014/main" id="{DDA805E3-A2A8-9747-AF1A-A2B5902A1300}"/>
              </a:ext>
            </a:extLst>
          </p:cNvPr>
          <p:cNvSpPr>
            <a:spLocks noGrp="1"/>
          </p:cNvSpPr>
          <p:nvPr>
            <p:ph type="title"/>
          </p:nvPr>
        </p:nvSpPr>
        <p:spPr>
          <a:xfrm>
            <a:off x="525967" y="4892090"/>
            <a:ext cx="14095883" cy="3264360"/>
          </a:xfrm>
        </p:spPr>
        <p:txBody>
          <a:bodyPr/>
          <a:lstStyle>
            <a:lvl1pPr>
              <a:lnSpc>
                <a:spcPct val="100000"/>
              </a:lnSpc>
              <a:defRPr sz="8598">
                <a:solidFill>
                  <a:srgbClr val="F4F4F4"/>
                </a:solidFill>
              </a:defRPr>
            </a:lvl1pPr>
          </a:lstStyle>
          <a:p>
            <a:r>
              <a:rPr lang="en-US" dirty="0"/>
              <a:t>Click to edit Master title style</a:t>
            </a:r>
          </a:p>
        </p:txBody>
      </p:sp>
      <p:sp>
        <p:nvSpPr>
          <p:cNvPr id="62" name="TextBox 61">
            <a:extLst>
              <a:ext uri="{FF2B5EF4-FFF2-40B4-BE49-F238E27FC236}">
                <a16:creationId xmlns:a16="http://schemas.microsoft.com/office/drawing/2014/main" id="{95478347-FC62-EB41-AE54-7EC35B136205}"/>
              </a:ext>
            </a:extLst>
          </p:cNvPr>
          <p:cNvSpPr txBox="1"/>
          <p:nvPr userDrawn="1"/>
        </p:nvSpPr>
        <p:spPr>
          <a:xfrm>
            <a:off x="18288001" y="446441"/>
            <a:ext cx="3048001" cy="861774"/>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r>
              <a:rPr lang="en-US" sz="2800" kern="0" dirty="0">
                <a:solidFill>
                  <a:srgbClr val="F4F4F4"/>
                </a:solidFill>
                <a:latin typeface="IBM Plex Mono Light" panose="020B0409050203000203" pitchFamily="49" charset="77"/>
              </a:rPr>
              <a:t>Orlando, FL</a:t>
            </a:r>
          </a:p>
          <a:p>
            <a:r>
              <a:rPr lang="en-US" sz="2800" kern="0" dirty="0">
                <a:solidFill>
                  <a:srgbClr val="F4F4F4"/>
                </a:solidFill>
                <a:latin typeface="IBM Plex Mono Light" panose="020B0409050203000203" pitchFamily="49" charset="77"/>
              </a:rPr>
              <a:t>October 6–9</a:t>
            </a:r>
          </a:p>
        </p:txBody>
      </p:sp>
      <p:sp>
        <p:nvSpPr>
          <p:cNvPr id="63" name="TextBox 62">
            <a:extLst>
              <a:ext uri="{FF2B5EF4-FFF2-40B4-BE49-F238E27FC236}">
                <a16:creationId xmlns:a16="http://schemas.microsoft.com/office/drawing/2014/main" id="{D2ACB021-7333-E741-B007-8B22479BFD3E}"/>
              </a:ext>
            </a:extLst>
          </p:cNvPr>
          <p:cNvSpPr txBox="1"/>
          <p:nvPr userDrawn="1"/>
        </p:nvSpPr>
        <p:spPr>
          <a:xfrm>
            <a:off x="554958" y="446441"/>
            <a:ext cx="5128944"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rtlCol="0">
            <a:spAutoFit/>
          </a:bodyPr>
          <a:lstStyle/>
          <a:p>
            <a:pPr algn="l" defTabSz="2437912">
              <a:spcBef>
                <a:spcPts val="2900"/>
              </a:spcBef>
              <a:buSzPct val="100000"/>
            </a:pPr>
            <a:r>
              <a:rPr lang="en-US" sz="1800" b="0" i="0" kern="0" dirty="0">
                <a:solidFill>
                  <a:srgbClr val="F4F4F4"/>
                </a:solidFill>
                <a:latin typeface="IBM Plex Sans" panose="020B0503050203000203" pitchFamily="34" charset="0"/>
                <a:ea typeface="+mj-ea"/>
                <a:cs typeface="+mj-cs"/>
                <a:sym typeface="IBM Plex Sans Light"/>
              </a:rPr>
              <a:t>IBM </a:t>
            </a:r>
            <a:r>
              <a:rPr lang="en-US" sz="1800" b="1" i="0" kern="0" dirty="0">
                <a:solidFill>
                  <a:srgbClr val="F4F4F4"/>
                </a:solidFill>
                <a:latin typeface="IBM Plex Sans" panose="020B0503050203000203" pitchFamily="34" charset="0"/>
                <a:ea typeface="+mj-ea"/>
                <a:cs typeface="+mj-cs"/>
                <a:sym typeface="IBM Plex Sans Light"/>
              </a:rPr>
              <a:t>TechXchange</a:t>
            </a:r>
            <a:r>
              <a:rPr lang="en-US" sz="1800" b="0" i="0" kern="0" dirty="0">
                <a:solidFill>
                  <a:srgbClr val="F4F4F4"/>
                </a:solidFill>
                <a:latin typeface="IBM Plex Sans" panose="020B0503050203000203" pitchFamily="34" charset="0"/>
                <a:ea typeface="+mj-ea"/>
                <a:cs typeface="+mj-cs"/>
                <a:sym typeface="IBM Plex Sans Light"/>
              </a:rPr>
              <a:t> 2025</a:t>
            </a:r>
            <a:endParaRPr lang="en-UA" sz="1800" b="0" i="0" kern="0">
              <a:solidFill>
                <a:srgbClr val="F4F4F4"/>
              </a:solidFill>
              <a:latin typeface="IBM Plex Sans" panose="020B0503050203000203" pitchFamily="34" charset="0"/>
              <a:ea typeface="+mj-ea"/>
              <a:cs typeface="+mj-cs"/>
              <a:sym typeface="IBM Plex Sans Light"/>
            </a:endParaRPr>
          </a:p>
        </p:txBody>
      </p:sp>
      <p:grpSp>
        <p:nvGrpSpPr>
          <p:cNvPr id="113" name="Group 112">
            <a:extLst>
              <a:ext uri="{FF2B5EF4-FFF2-40B4-BE49-F238E27FC236}">
                <a16:creationId xmlns:a16="http://schemas.microsoft.com/office/drawing/2014/main" id="{D380955E-E3EF-7649-8CEF-946CBDBB6358}"/>
              </a:ext>
            </a:extLst>
          </p:cNvPr>
          <p:cNvGrpSpPr>
            <a:grpSpLocks noChangeAspect="1"/>
          </p:cNvGrpSpPr>
          <p:nvPr userDrawn="1"/>
        </p:nvGrpSpPr>
        <p:grpSpPr>
          <a:xfrm>
            <a:off x="21946376" y="11275200"/>
            <a:ext cx="2440800" cy="2440800"/>
            <a:chOff x="27696874" y="2458901"/>
            <a:chExt cx="2743200" cy="2743200"/>
          </a:xfrm>
        </p:grpSpPr>
        <p:sp>
          <p:nvSpPr>
            <p:cNvPr id="114" name="Freeform: Shape 99">
              <a:extLst>
                <a:ext uri="{FF2B5EF4-FFF2-40B4-BE49-F238E27FC236}">
                  <a16:creationId xmlns:a16="http://schemas.microsoft.com/office/drawing/2014/main" id="{6C7101DE-5E42-6141-9957-80FD7520E2BE}"/>
                </a:ext>
              </a:extLst>
            </p:cNvPr>
            <p:cNvSpPr>
              <a:spLocks noChangeAspect="1"/>
            </p:cNvSpPr>
            <p:nvPr/>
          </p:nvSpPr>
          <p:spPr>
            <a:xfrm>
              <a:off x="27696874" y="2458901"/>
              <a:ext cx="2743200" cy="27432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rgbClr val="093096"/>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defTabSz="914218" fontAlgn="base">
                <a:spcBef>
                  <a:spcPct val="0"/>
                </a:spcBef>
                <a:spcAft>
                  <a:spcPct val="0"/>
                </a:spcAft>
              </a:pPr>
              <a:endParaRPr lang="uk-UA" sz="1400" dirty="0">
                <a:solidFill>
                  <a:schemeClr val="bg1"/>
                </a:solidFill>
              </a:endParaRPr>
            </a:p>
          </p:txBody>
        </p:sp>
        <p:sp>
          <p:nvSpPr>
            <p:cNvPr id="115" name="TextBox 114">
              <a:extLst>
                <a:ext uri="{FF2B5EF4-FFF2-40B4-BE49-F238E27FC236}">
                  <a16:creationId xmlns:a16="http://schemas.microsoft.com/office/drawing/2014/main" id="{8E9CDAAD-28F2-2842-A6EE-7967E42ED568}"/>
                </a:ext>
              </a:extLst>
            </p:cNvPr>
            <p:cNvSpPr txBox="1"/>
            <p:nvPr/>
          </p:nvSpPr>
          <p:spPr>
            <a:xfrm>
              <a:off x="27915158" y="4291854"/>
              <a:ext cx="1858915" cy="7507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b">
              <a:spAutoFit/>
            </a:bodyPr>
            <a:lstStyle/>
            <a:p>
              <a:pPr marL="0" marR="0" lvl="0" indent="0" algn="l" defTabSz="2437912" rtl="0" eaLnBrk="1" fontAlgn="auto" latinLnBrk="0" hangingPunct="1">
                <a:lnSpc>
                  <a:spcPct val="80000"/>
                </a:lnSpc>
                <a:spcBef>
                  <a:spcPts val="0"/>
                </a:spcBef>
                <a:spcAft>
                  <a:spcPts val="0"/>
                </a:spcAft>
                <a:buClrTx/>
                <a:buSzPct val="100000"/>
                <a:buFontTx/>
                <a:buNone/>
                <a:tabLst/>
                <a:defRPr/>
              </a:pPr>
              <a:r>
                <a:rPr kumimoji="0" lang="en-US" sz="1800" b="0" i="0" u="none" strike="noStrike" kern="1200" cap="none" spc="0" normalizeH="0" baseline="0" noProof="0" dirty="0">
                  <a:ln>
                    <a:noFill/>
                  </a:ln>
                  <a:solidFill>
                    <a:srgbClr val="FFFFFF"/>
                  </a:solidFill>
                  <a:effectLst/>
                  <a:uLnTx/>
                  <a:uFillTx/>
                  <a:latin typeface="IBM Plex Sans Light"/>
                  <a:ea typeface="+mn-ea"/>
                  <a:cs typeface="+mn-cs"/>
                </a:rPr>
                <a:t>Explore.</a:t>
              </a:r>
              <a:br>
                <a:rPr kumimoji="0" lang="en-US" sz="1800" b="0" i="0" u="none" strike="noStrike" kern="1200" cap="none" spc="0" normalizeH="0" baseline="0" noProof="0" dirty="0">
                  <a:ln>
                    <a:noFill/>
                  </a:ln>
                  <a:solidFill>
                    <a:srgbClr val="FFFFFF"/>
                  </a:solidFill>
                  <a:effectLst/>
                  <a:uLnTx/>
                  <a:uFillTx/>
                  <a:latin typeface="IBM Plex Sans Light"/>
                  <a:ea typeface="+mn-ea"/>
                  <a:cs typeface="+mn-cs"/>
                </a:rPr>
              </a:br>
              <a:r>
                <a:rPr kumimoji="0" lang="en-US" sz="1800" b="0" i="0" u="none" strike="noStrike" kern="1200" cap="none" spc="0" normalizeH="0" baseline="0" noProof="0" dirty="0">
                  <a:ln>
                    <a:noFill/>
                  </a:ln>
                  <a:solidFill>
                    <a:srgbClr val="FFFFFF"/>
                  </a:solidFill>
                  <a:effectLst/>
                  <a:uLnTx/>
                  <a:uFillTx/>
                  <a:latin typeface="IBM Plex Sans Light"/>
                  <a:ea typeface="+mn-ea"/>
                  <a:cs typeface="+mn-cs"/>
                </a:rPr>
                <a:t>Build.</a:t>
              </a:r>
              <a:br>
                <a:rPr kumimoji="0" lang="en-US" sz="1800" b="0" i="0" u="none" strike="noStrike" kern="1200" cap="none" spc="0" normalizeH="0" baseline="0" noProof="0" dirty="0">
                  <a:ln>
                    <a:noFill/>
                  </a:ln>
                  <a:solidFill>
                    <a:srgbClr val="FFFFFF"/>
                  </a:solidFill>
                  <a:effectLst/>
                  <a:uLnTx/>
                  <a:uFillTx/>
                  <a:latin typeface="IBM Plex Sans Light"/>
                  <a:ea typeface="+mn-ea"/>
                  <a:cs typeface="+mn-cs"/>
                </a:rPr>
              </a:br>
              <a:r>
                <a:rPr kumimoji="0" lang="en-US" sz="1800" b="0" i="0" u="none" strike="noStrike" kern="1200" cap="none" spc="0" normalizeH="0" baseline="0" noProof="0" dirty="0">
                  <a:ln>
                    <a:noFill/>
                  </a:ln>
                  <a:solidFill>
                    <a:srgbClr val="FFFFFF"/>
                  </a:solidFill>
                  <a:effectLst/>
                  <a:uLnTx/>
                  <a:uFillTx/>
                  <a:latin typeface="IBM Plex Sans Light"/>
                  <a:ea typeface="+mn-ea"/>
                  <a:cs typeface="+mn-cs"/>
                </a:rPr>
                <a:t>Launch.</a:t>
              </a:r>
              <a:endParaRPr kumimoji="0" lang="uk-UA" sz="4000" b="0" i="0" u="none" strike="noStrike" kern="0" cap="none" spc="0" normalizeH="0" baseline="0" noProof="0" dirty="0">
                <a:ln>
                  <a:noFill/>
                </a:ln>
                <a:solidFill>
                  <a:srgbClr val="FFFFFF"/>
                </a:solidFill>
                <a:effectLst/>
                <a:uLnTx/>
                <a:uFillTx/>
                <a:latin typeface="IBM Plex Sans Light"/>
                <a:ea typeface="+mn-ea"/>
                <a:cs typeface="+mn-cs"/>
                <a:sym typeface="IBM Plex Sans Light"/>
              </a:endParaRPr>
            </a:p>
          </p:txBody>
        </p:sp>
      </p:grpSp>
      <p:grpSp>
        <p:nvGrpSpPr>
          <p:cNvPr id="116" name="Group 115">
            <a:extLst>
              <a:ext uri="{FF2B5EF4-FFF2-40B4-BE49-F238E27FC236}">
                <a16:creationId xmlns:a16="http://schemas.microsoft.com/office/drawing/2014/main" id="{DC28AE23-534D-4E45-B31C-A54949D2E2EC}"/>
              </a:ext>
            </a:extLst>
          </p:cNvPr>
          <p:cNvGrpSpPr>
            <a:grpSpLocks noChangeAspect="1"/>
          </p:cNvGrpSpPr>
          <p:nvPr userDrawn="1"/>
        </p:nvGrpSpPr>
        <p:grpSpPr>
          <a:xfrm>
            <a:off x="19506636" y="11275200"/>
            <a:ext cx="2440800" cy="2440800"/>
            <a:chOff x="11867134" y="-1378517"/>
            <a:chExt cx="952500" cy="952500"/>
          </a:xfrm>
        </p:grpSpPr>
        <p:sp>
          <p:nvSpPr>
            <p:cNvPr id="117" name="Freeform: Shape 36">
              <a:extLst>
                <a:ext uri="{FF2B5EF4-FFF2-40B4-BE49-F238E27FC236}">
                  <a16:creationId xmlns:a16="http://schemas.microsoft.com/office/drawing/2014/main" id="{0F53FAB3-FC29-0545-A1CD-E9BE17337A5B}"/>
                </a:ext>
              </a:extLst>
            </p:cNvPr>
            <p:cNvSpPr/>
            <p:nvPr/>
          </p:nvSpPr>
          <p:spPr>
            <a:xfrm>
              <a:off x="11867134" y="-1378517"/>
              <a:ext cx="952500" cy="952500"/>
            </a:xfrm>
            <a:custGeom>
              <a:avLst/>
              <a:gdLst>
                <a:gd name="connsiteX0" fmla="*/ 0 w 952500"/>
                <a:gd name="connsiteY0" fmla="*/ 0 h 952500"/>
                <a:gd name="connsiteX1" fmla="*/ 952500 w 952500"/>
                <a:gd name="connsiteY1" fmla="*/ 0 h 952500"/>
                <a:gd name="connsiteX2" fmla="*/ 952500 w 952500"/>
                <a:gd name="connsiteY2" fmla="*/ 952500 h 952500"/>
                <a:gd name="connsiteX3" fmla="*/ 0 w 952500"/>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952500" h="952500">
                  <a:moveTo>
                    <a:pt x="0" y="0"/>
                  </a:moveTo>
                  <a:lnTo>
                    <a:pt x="952500" y="0"/>
                  </a:lnTo>
                  <a:lnTo>
                    <a:pt x="952500" y="952500"/>
                  </a:lnTo>
                  <a:lnTo>
                    <a:pt x="0" y="952500"/>
                  </a:lnTo>
                  <a:close/>
                </a:path>
              </a:pathLst>
            </a:custGeom>
            <a:noFill/>
            <a:ln w="9525" cap="flat">
              <a:noFill/>
              <a:prstDash val="solid"/>
              <a:miter/>
            </a:ln>
          </p:spPr>
          <p:txBody>
            <a:bodyPr rtlCol="0" anchor="ctr"/>
            <a:lstStyle/>
            <a:p>
              <a:endParaRPr lang="uk-UA" sz="1800" dirty="0"/>
            </a:p>
          </p:txBody>
        </p:sp>
        <p:sp>
          <p:nvSpPr>
            <p:cNvPr id="118" name="Freeform: Shape 37">
              <a:extLst>
                <a:ext uri="{FF2B5EF4-FFF2-40B4-BE49-F238E27FC236}">
                  <a16:creationId xmlns:a16="http://schemas.microsoft.com/office/drawing/2014/main" id="{E236F67E-C5BB-D048-A77D-62BA1759D32C}"/>
                </a:ext>
              </a:extLst>
            </p:cNvPr>
            <p:cNvSpPr/>
            <p:nvPr/>
          </p:nvSpPr>
          <p:spPr>
            <a:xfrm>
              <a:off x="12000490" y="-1295650"/>
              <a:ext cx="676264" cy="777239"/>
            </a:xfrm>
            <a:custGeom>
              <a:avLst/>
              <a:gdLst>
                <a:gd name="connsiteX0" fmla="*/ 338132 w 676264"/>
                <a:gd name="connsiteY0" fmla="*/ 777240 h 777239"/>
                <a:gd name="connsiteX1" fmla="*/ 238851 w 676264"/>
                <a:gd name="connsiteY1" fmla="*/ 561348 h 777239"/>
                <a:gd name="connsiteX2" fmla="*/ 34801 w 676264"/>
                <a:gd name="connsiteY2" fmla="*/ 603474 h 777239"/>
                <a:gd name="connsiteX3" fmla="*/ 5199 w 676264"/>
                <a:gd name="connsiteY3" fmla="*/ 582905 h 777239"/>
                <a:gd name="connsiteX4" fmla="*/ 123302 w 676264"/>
                <a:gd name="connsiteY4" fmla="*/ 403168 h 777239"/>
                <a:gd name="connsiteX5" fmla="*/ 120064 w 676264"/>
                <a:gd name="connsiteY5" fmla="*/ 388544 h 777239"/>
                <a:gd name="connsiteX6" fmla="*/ 123277 w 676264"/>
                <a:gd name="connsiteY6" fmla="*/ 374022 h 777239"/>
                <a:gd name="connsiteX7" fmla="*/ 5199 w 676264"/>
                <a:gd name="connsiteY7" fmla="*/ 194360 h 777239"/>
                <a:gd name="connsiteX8" fmla="*/ 34801 w 676264"/>
                <a:gd name="connsiteY8" fmla="*/ 173766 h 777239"/>
                <a:gd name="connsiteX9" fmla="*/ 238851 w 676264"/>
                <a:gd name="connsiteY9" fmla="*/ 215891 h 777239"/>
                <a:gd name="connsiteX10" fmla="*/ 338132 w 676264"/>
                <a:gd name="connsiteY10" fmla="*/ 0 h 777239"/>
                <a:gd name="connsiteX11" fmla="*/ 434502 w 676264"/>
                <a:gd name="connsiteY11" fmla="*/ 195474 h 777239"/>
                <a:gd name="connsiteX12" fmla="*/ 457020 w 676264"/>
                <a:gd name="connsiteY12" fmla="*/ 208226 h 777239"/>
                <a:gd name="connsiteX13" fmla="*/ 671090 w 676264"/>
                <a:gd name="connsiteY13" fmla="*/ 194335 h 777239"/>
                <a:gd name="connsiteX14" fmla="*/ 534744 w 676264"/>
                <a:gd name="connsiteY14" fmla="*/ 388620 h 777239"/>
                <a:gd name="connsiteX15" fmla="*/ 671090 w 676264"/>
                <a:gd name="connsiteY15" fmla="*/ 582905 h 777239"/>
                <a:gd name="connsiteX16" fmla="*/ 456918 w 676264"/>
                <a:gd name="connsiteY16" fmla="*/ 569039 h 777239"/>
                <a:gd name="connsiteX17" fmla="*/ 434426 w 676264"/>
                <a:gd name="connsiteY17" fmla="*/ 581868 h 777239"/>
                <a:gd name="connsiteX18" fmla="*/ 338132 w 676264"/>
                <a:gd name="connsiteY18" fmla="*/ 777240 h 777239"/>
                <a:gd name="connsiteX19" fmla="*/ 256207 w 676264"/>
                <a:gd name="connsiteY19" fmla="*/ 553960 h 777239"/>
                <a:gd name="connsiteX20" fmla="*/ 338132 w 676264"/>
                <a:gd name="connsiteY20" fmla="*/ 758998 h 777239"/>
                <a:gd name="connsiteX21" fmla="*/ 416387 w 676264"/>
                <a:gd name="connsiteY21" fmla="*/ 579363 h 777239"/>
                <a:gd name="connsiteX22" fmla="*/ 395489 w 676264"/>
                <a:gd name="connsiteY22" fmla="*/ 547711 h 777239"/>
                <a:gd name="connsiteX23" fmla="*/ 424458 w 676264"/>
                <a:gd name="connsiteY23" fmla="*/ 513733 h 777239"/>
                <a:gd name="connsiteX24" fmla="*/ 428228 w 676264"/>
                <a:gd name="connsiteY24" fmla="*/ 462650 h 777239"/>
                <a:gd name="connsiteX25" fmla="*/ 392782 w 676264"/>
                <a:gd name="connsiteY25" fmla="*/ 484080 h 777239"/>
                <a:gd name="connsiteX26" fmla="*/ 256207 w 676264"/>
                <a:gd name="connsiteY26" fmla="*/ 553960 h 777239"/>
                <a:gd name="connsiteX27" fmla="*/ 135144 w 676264"/>
                <a:gd name="connsiteY27" fmla="*/ 416982 h 777239"/>
                <a:gd name="connsiteX28" fmla="*/ 21011 w 676264"/>
                <a:gd name="connsiteY28" fmla="*/ 573847 h 777239"/>
                <a:gd name="connsiteX29" fmla="*/ 39532 w 676264"/>
                <a:gd name="connsiteY29" fmla="*/ 585890 h 777239"/>
                <a:gd name="connsiteX30" fmla="*/ 236473 w 676264"/>
                <a:gd name="connsiteY30" fmla="*/ 542247 h 777239"/>
                <a:gd name="connsiteX31" fmla="*/ 229237 w 676264"/>
                <a:gd name="connsiteY31" fmla="*/ 451468 h 777239"/>
                <a:gd name="connsiteX32" fmla="*/ 175827 w 676264"/>
                <a:gd name="connsiteY32" fmla="*/ 415464 h 777239"/>
                <a:gd name="connsiteX33" fmla="*/ 135144 w 676264"/>
                <a:gd name="connsiteY33" fmla="*/ 416982 h 777239"/>
                <a:gd name="connsiteX34" fmla="*/ 464029 w 676264"/>
                <a:gd name="connsiteY34" fmla="*/ 552266 h 777239"/>
                <a:gd name="connsiteX35" fmla="*/ 655276 w 676264"/>
                <a:gd name="connsiteY35" fmla="*/ 573872 h 777239"/>
                <a:gd name="connsiteX36" fmla="*/ 519817 w 676264"/>
                <a:gd name="connsiteY36" fmla="*/ 400055 h 777239"/>
                <a:gd name="connsiteX37" fmla="*/ 447102 w 676264"/>
                <a:gd name="connsiteY37" fmla="*/ 450733 h 777239"/>
                <a:gd name="connsiteX38" fmla="*/ 442574 w 676264"/>
                <a:gd name="connsiteY38" fmla="*/ 515757 h 777239"/>
                <a:gd name="connsiteX39" fmla="*/ 464332 w 676264"/>
                <a:gd name="connsiteY39" fmla="*/ 547762 h 777239"/>
                <a:gd name="connsiteX40" fmla="*/ 464029 w 676264"/>
                <a:gd name="connsiteY40" fmla="*/ 552266 h 777239"/>
                <a:gd name="connsiteX41" fmla="*/ 429898 w 676264"/>
                <a:gd name="connsiteY41" fmla="*/ 531544 h 777239"/>
                <a:gd name="connsiteX42" fmla="*/ 413705 w 676264"/>
                <a:gd name="connsiteY42" fmla="*/ 547737 h 777239"/>
                <a:gd name="connsiteX43" fmla="*/ 429898 w 676264"/>
                <a:gd name="connsiteY43" fmla="*/ 563929 h 777239"/>
                <a:gd name="connsiteX44" fmla="*/ 446090 w 676264"/>
                <a:gd name="connsiteY44" fmla="*/ 547737 h 777239"/>
                <a:gd name="connsiteX45" fmla="*/ 429898 w 676264"/>
                <a:gd name="connsiteY45" fmla="*/ 531544 h 777239"/>
                <a:gd name="connsiteX46" fmla="*/ 247984 w 676264"/>
                <a:gd name="connsiteY46" fmla="*/ 463258 h 777239"/>
                <a:gd name="connsiteX47" fmla="*/ 253855 w 676264"/>
                <a:gd name="connsiteY47" fmla="*/ 534783 h 777239"/>
                <a:gd name="connsiteX48" fmla="*/ 383546 w 676264"/>
                <a:gd name="connsiteY48" fmla="*/ 468394 h 777239"/>
                <a:gd name="connsiteX49" fmla="*/ 429240 w 676264"/>
                <a:gd name="connsiteY49" fmla="*/ 440538 h 777239"/>
                <a:gd name="connsiteX50" fmla="*/ 430201 w 676264"/>
                <a:gd name="connsiteY50" fmla="*/ 388595 h 777239"/>
                <a:gd name="connsiteX51" fmla="*/ 448443 w 676264"/>
                <a:gd name="connsiteY51" fmla="*/ 388595 h 777239"/>
                <a:gd name="connsiteX52" fmla="*/ 447887 w 676264"/>
                <a:gd name="connsiteY52" fmla="*/ 428469 h 777239"/>
                <a:gd name="connsiteX53" fmla="*/ 504762 w 676264"/>
                <a:gd name="connsiteY53" fmla="*/ 388595 h 777239"/>
                <a:gd name="connsiteX54" fmla="*/ 383572 w 676264"/>
                <a:gd name="connsiteY54" fmla="*/ 308821 h 777239"/>
                <a:gd name="connsiteX55" fmla="*/ 338157 w 676264"/>
                <a:gd name="connsiteY55" fmla="*/ 283419 h 777239"/>
                <a:gd name="connsiteX56" fmla="*/ 292109 w 676264"/>
                <a:gd name="connsiteY56" fmla="*/ 308847 h 777239"/>
                <a:gd name="connsiteX57" fmla="*/ 283001 w 676264"/>
                <a:gd name="connsiteY57" fmla="*/ 293084 h 777239"/>
                <a:gd name="connsiteX58" fmla="*/ 318650 w 676264"/>
                <a:gd name="connsiteY58" fmla="*/ 273173 h 777239"/>
                <a:gd name="connsiteX59" fmla="*/ 253905 w 676264"/>
                <a:gd name="connsiteY59" fmla="*/ 242154 h 777239"/>
                <a:gd name="connsiteX60" fmla="*/ 246037 w 676264"/>
                <a:gd name="connsiteY60" fmla="*/ 388620 h 777239"/>
                <a:gd name="connsiteX61" fmla="*/ 246998 w 676264"/>
                <a:gd name="connsiteY61" fmla="*/ 441170 h 777239"/>
                <a:gd name="connsiteX62" fmla="*/ 292084 w 676264"/>
                <a:gd name="connsiteY62" fmla="*/ 468368 h 777239"/>
                <a:gd name="connsiteX63" fmla="*/ 282976 w 676264"/>
                <a:gd name="connsiteY63" fmla="*/ 484131 h 777239"/>
                <a:gd name="connsiteX64" fmla="*/ 247984 w 676264"/>
                <a:gd name="connsiteY64" fmla="*/ 463258 h 777239"/>
                <a:gd name="connsiteX65" fmla="*/ 186605 w 676264"/>
                <a:gd name="connsiteY65" fmla="*/ 400790 h 777239"/>
                <a:gd name="connsiteX66" fmla="*/ 228402 w 676264"/>
                <a:gd name="connsiteY66" fmla="*/ 429253 h 777239"/>
                <a:gd name="connsiteX67" fmla="*/ 227820 w 676264"/>
                <a:gd name="connsiteY67" fmla="*/ 388620 h 777239"/>
                <a:gd name="connsiteX68" fmla="*/ 236498 w 676264"/>
                <a:gd name="connsiteY68" fmla="*/ 234690 h 777239"/>
                <a:gd name="connsiteX69" fmla="*/ 39506 w 676264"/>
                <a:gd name="connsiteY69" fmla="*/ 191375 h 777239"/>
                <a:gd name="connsiteX70" fmla="*/ 20987 w 676264"/>
                <a:gd name="connsiteY70" fmla="*/ 203393 h 777239"/>
                <a:gd name="connsiteX71" fmla="*/ 135042 w 676264"/>
                <a:gd name="connsiteY71" fmla="*/ 360131 h 777239"/>
                <a:gd name="connsiteX72" fmla="*/ 154448 w 676264"/>
                <a:gd name="connsiteY72" fmla="*/ 354135 h 777239"/>
                <a:gd name="connsiteX73" fmla="*/ 188857 w 676264"/>
                <a:gd name="connsiteY73" fmla="*/ 388544 h 777239"/>
                <a:gd name="connsiteX74" fmla="*/ 186605 w 676264"/>
                <a:gd name="connsiteY74" fmla="*/ 400790 h 777239"/>
                <a:gd name="connsiteX75" fmla="*/ 154448 w 676264"/>
                <a:gd name="connsiteY75" fmla="*/ 372326 h 777239"/>
                <a:gd name="connsiteX76" fmla="*/ 138256 w 676264"/>
                <a:gd name="connsiteY76" fmla="*/ 388519 h 777239"/>
                <a:gd name="connsiteX77" fmla="*/ 154448 w 676264"/>
                <a:gd name="connsiteY77" fmla="*/ 404711 h 777239"/>
                <a:gd name="connsiteX78" fmla="*/ 170641 w 676264"/>
                <a:gd name="connsiteY78" fmla="*/ 388519 h 777239"/>
                <a:gd name="connsiteX79" fmla="*/ 154448 w 676264"/>
                <a:gd name="connsiteY79" fmla="*/ 372326 h 777239"/>
                <a:gd name="connsiteX80" fmla="*/ 357739 w 676264"/>
                <a:gd name="connsiteY80" fmla="*/ 273299 h 777239"/>
                <a:gd name="connsiteX81" fmla="*/ 392756 w 676264"/>
                <a:gd name="connsiteY81" fmla="*/ 293110 h 777239"/>
                <a:gd name="connsiteX82" fmla="*/ 519791 w 676264"/>
                <a:gd name="connsiteY82" fmla="*/ 377210 h 777239"/>
                <a:gd name="connsiteX83" fmla="*/ 655252 w 676264"/>
                <a:gd name="connsiteY83" fmla="*/ 203393 h 777239"/>
                <a:gd name="connsiteX84" fmla="*/ 464130 w 676264"/>
                <a:gd name="connsiteY84" fmla="*/ 225000 h 777239"/>
                <a:gd name="connsiteX85" fmla="*/ 464458 w 676264"/>
                <a:gd name="connsiteY85" fmla="*/ 229630 h 777239"/>
                <a:gd name="connsiteX86" fmla="*/ 430049 w 676264"/>
                <a:gd name="connsiteY86" fmla="*/ 264039 h 777239"/>
                <a:gd name="connsiteX87" fmla="*/ 403357 w 676264"/>
                <a:gd name="connsiteY87" fmla="*/ 251338 h 777239"/>
                <a:gd name="connsiteX88" fmla="*/ 357739 w 676264"/>
                <a:gd name="connsiteY88" fmla="*/ 273299 h 777239"/>
                <a:gd name="connsiteX89" fmla="*/ 256207 w 676264"/>
                <a:gd name="connsiteY89" fmla="*/ 223254 h 777239"/>
                <a:gd name="connsiteX90" fmla="*/ 338233 w 676264"/>
                <a:gd name="connsiteY90" fmla="*/ 262825 h 777239"/>
                <a:gd name="connsiteX91" fmla="*/ 395994 w 676264"/>
                <a:gd name="connsiteY91" fmla="*/ 234640 h 777239"/>
                <a:gd name="connsiteX92" fmla="*/ 395615 w 676264"/>
                <a:gd name="connsiteY92" fmla="*/ 229605 h 777239"/>
                <a:gd name="connsiteX93" fmla="*/ 416437 w 676264"/>
                <a:gd name="connsiteY93" fmla="*/ 197979 h 777239"/>
                <a:gd name="connsiteX94" fmla="*/ 338132 w 676264"/>
                <a:gd name="connsiteY94" fmla="*/ 18216 h 777239"/>
                <a:gd name="connsiteX95" fmla="*/ 256207 w 676264"/>
                <a:gd name="connsiteY95" fmla="*/ 223254 h 777239"/>
                <a:gd name="connsiteX96" fmla="*/ 430049 w 676264"/>
                <a:gd name="connsiteY96" fmla="*/ 213412 h 777239"/>
                <a:gd name="connsiteX97" fmla="*/ 413857 w 676264"/>
                <a:gd name="connsiteY97" fmla="*/ 229605 h 777239"/>
                <a:gd name="connsiteX98" fmla="*/ 430049 w 676264"/>
                <a:gd name="connsiteY98" fmla="*/ 245797 h 777239"/>
                <a:gd name="connsiteX99" fmla="*/ 446242 w 676264"/>
                <a:gd name="connsiteY99" fmla="*/ 229605 h 777239"/>
                <a:gd name="connsiteX100" fmla="*/ 430049 w 676264"/>
                <a:gd name="connsiteY100" fmla="*/ 213412 h 7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76264" h="777239">
                  <a:moveTo>
                    <a:pt x="338132" y="777240"/>
                  </a:moveTo>
                  <a:cubicBezTo>
                    <a:pt x="288745" y="777240"/>
                    <a:pt x="255043" y="682135"/>
                    <a:pt x="238851" y="561348"/>
                  </a:cubicBezTo>
                  <a:cubicBezTo>
                    <a:pt x="150273" y="598135"/>
                    <a:pt x="75611" y="614378"/>
                    <a:pt x="34801" y="603474"/>
                  </a:cubicBezTo>
                  <a:cubicBezTo>
                    <a:pt x="20809" y="599730"/>
                    <a:pt x="10841" y="592798"/>
                    <a:pt x="5199" y="582905"/>
                  </a:cubicBezTo>
                  <a:cubicBezTo>
                    <a:pt x="-23341" y="532885"/>
                    <a:pt x="72600" y="444788"/>
                    <a:pt x="123302" y="403168"/>
                  </a:cubicBezTo>
                  <a:cubicBezTo>
                    <a:pt x="121203" y="398715"/>
                    <a:pt x="120064" y="393781"/>
                    <a:pt x="120064" y="388544"/>
                  </a:cubicBezTo>
                  <a:cubicBezTo>
                    <a:pt x="120064" y="383357"/>
                    <a:pt x="121203" y="378424"/>
                    <a:pt x="123277" y="374022"/>
                  </a:cubicBezTo>
                  <a:cubicBezTo>
                    <a:pt x="72398" y="332250"/>
                    <a:pt x="-23290" y="244254"/>
                    <a:pt x="5199" y="194360"/>
                  </a:cubicBezTo>
                  <a:cubicBezTo>
                    <a:pt x="10841" y="184443"/>
                    <a:pt x="20809" y="177510"/>
                    <a:pt x="34801" y="173766"/>
                  </a:cubicBezTo>
                  <a:cubicBezTo>
                    <a:pt x="75560" y="162811"/>
                    <a:pt x="150248" y="179104"/>
                    <a:pt x="238851" y="215891"/>
                  </a:cubicBezTo>
                  <a:cubicBezTo>
                    <a:pt x="255043" y="95106"/>
                    <a:pt x="288745" y="0"/>
                    <a:pt x="338132" y="0"/>
                  </a:cubicBezTo>
                  <a:cubicBezTo>
                    <a:pt x="396551" y="0"/>
                    <a:pt x="424331" y="130931"/>
                    <a:pt x="434502" y="195474"/>
                  </a:cubicBezTo>
                  <a:cubicBezTo>
                    <a:pt x="443559" y="196638"/>
                    <a:pt x="451580" y="201369"/>
                    <a:pt x="457020" y="208226"/>
                  </a:cubicBezTo>
                  <a:cubicBezTo>
                    <a:pt x="517666" y="184670"/>
                    <a:pt x="642322" y="144062"/>
                    <a:pt x="671090" y="194335"/>
                  </a:cubicBezTo>
                  <a:cubicBezTo>
                    <a:pt x="695556" y="237145"/>
                    <a:pt x="630482" y="314084"/>
                    <a:pt x="534744" y="388620"/>
                  </a:cubicBezTo>
                  <a:cubicBezTo>
                    <a:pt x="630457" y="463131"/>
                    <a:pt x="695530" y="540070"/>
                    <a:pt x="671090" y="582905"/>
                  </a:cubicBezTo>
                  <a:cubicBezTo>
                    <a:pt x="642348" y="633253"/>
                    <a:pt x="517716" y="592620"/>
                    <a:pt x="456918" y="569039"/>
                  </a:cubicBezTo>
                  <a:cubicBezTo>
                    <a:pt x="451504" y="575896"/>
                    <a:pt x="443535" y="580653"/>
                    <a:pt x="434426" y="581868"/>
                  </a:cubicBezTo>
                  <a:cubicBezTo>
                    <a:pt x="424230" y="646612"/>
                    <a:pt x="396425" y="777240"/>
                    <a:pt x="338132" y="777240"/>
                  </a:cubicBezTo>
                  <a:close/>
                  <a:moveTo>
                    <a:pt x="256207" y="553960"/>
                  </a:moveTo>
                  <a:cubicBezTo>
                    <a:pt x="272729" y="679933"/>
                    <a:pt x="306733" y="758998"/>
                    <a:pt x="338132" y="758998"/>
                  </a:cubicBezTo>
                  <a:cubicBezTo>
                    <a:pt x="363306" y="758998"/>
                    <a:pt x="396931" y="703387"/>
                    <a:pt x="416387" y="579363"/>
                  </a:cubicBezTo>
                  <a:cubicBezTo>
                    <a:pt x="404116" y="574100"/>
                    <a:pt x="395489" y="561905"/>
                    <a:pt x="395489" y="547711"/>
                  </a:cubicBezTo>
                  <a:cubicBezTo>
                    <a:pt x="395489" y="530582"/>
                    <a:pt x="408063" y="516363"/>
                    <a:pt x="424458" y="513733"/>
                  </a:cubicBezTo>
                  <a:cubicBezTo>
                    <a:pt x="426027" y="496908"/>
                    <a:pt x="427292" y="479855"/>
                    <a:pt x="428228" y="462650"/>
                  </a:cubicBezTo>
                  <a:cubicBezTo>
                    <a:pt x="416513" y="469987"/>
                    <a:pt x="404647" y="477122"/>
                    <a:pt x="392782" y="484080"/>
                  </a:cubicBezTo>
                  <a:cubicBezTo>
                    <a:pt x="345798" y="511531"/>
                    <a:pt x="299548" y="535061"/>
                    <a:pt x="256207" y="553960"/>
                  </a:cubicBezTo>
                  <a:close/>
                  <a:moveTo>
                    <a:pt x="135144" y="416982"/>
                  </a:moveTo>
                  <a:cubicBezTo>
                    <a:pt x="39304" y="495415"/>
                    <a:pt x="8589" y="552089"/>
                    <a:pt x="21011" y="573847"/>
                  </a:cubicBezTo>
                  <a:cubicBezTo>
                    <a:pt x="24174" y="579387"/>
                    <a:pt x="30398" y="583436"/>
                    <a:pt x="39532" y="585890"/>
                  </a:cubicBezTo>
                  <a:cubicBezTo>
                    <a:pt x="76319" y="595682"/>
                    <a:pt x="150197" y="578402"/>
                    <a:pt x="236473" y="542247"/>
                  </a:cubicBezTo>
                  <a:cubicBezTo>
                    <a:pt x="233057" y="512923"/>
                    <a:pt x="230654" y="482385"/>
                    <a:pt x="229237" y="451468"/>
                  </a:cubicBezTo>
                  <a:cubicBezTo>
                    <a:pt x="210945" y="439779"/>
                    <a:pt x="193107" y="427760"/>
                    <a:pt x="175827" y="415464"/>
                  </a:cubicBezTo>
                  <a:cubicBezTo>
                    <a:pt x="164770" y="424294"/>
                    <a:pt x="146858" y="425002"/>
                    <a:pt x="135144" y="416982"/>
                  </a:cubicBezTo>
                  <a:close/>
                  <a:moveTo>
                    <a:pt x="464029" y="552266"/>
                  </a:moveTo>
                  <a:cubicBezTo>
                    <a:pt x="578970" y="596947"/>
                    <a:pt x="642829" y="595631"/>
                    <a:pt x="655276" y="573872"/>
                  </a:cubicBezTo>
                  <a:cubicBezTo>
                    <a:pt x="670836" y="546623"/>
                    <a:pt x="619780" y="477451"/>
                    <a:pt x="519817" y="400055"/>
                  </a:cubicBezTo>
                  <a:cubicBezTo>
                    <a:pt x="496843" y="417361"/>
                    <a:pt x="472353" y="434364"/>
                    <a:pt x="447102" y="450733"/>
                  </a:cubicBezTo>
                  <a:cubicBezTo>
                    <a:pt x="446115" y="472669"/>
                    <a:pt x="444598" y="494402"/>
                    <a:pt x="442574" y="515757"/>
                  </a:cubicBezTo>
                  <a:cubicBezTo>
                    <a:pt x="455299" y="520791"/>
                    <a:pt x="464332" y="533240"/>
                    <a:pt x="464332" y="547762"/>
                  </a:cubicBezTo>
                  <a:cubicBezTo>
                    <a:pt x="464307" y="549280"/>
                    <a:pt x="464205" y="550772"/>
                    <a:pt x="464029" y="552266"/>
                  </a:cubicBezTo>
                  <a:close/>
                  <a:moveTo>
                    <a:pt x="429898" y="531544"/>
                  </a:moveTo>
                  <a:cubicBezTo>
                    <a:pt x="420966" y="531544"/>
                    <a:pt x="413705" y="538805"/>
                    <a:pt x="413705" y="547737"/>
                  </a:cubicBezTo>
                  <a:cubicBezTo>
                    <a:pt x="413705" y="556667"/>
                    <a:pt x="420966" y="563929"/>
                    <a:pt x="429898" y="563929"/>
                  </a:cubicBezTo>
                  <a:cubicBezTo>
                    <a:pt x="438828" y="563929"/>
                    <a:pt x="446090" y="556667"/>
                    <a:pt x="446090" y="547737"/>
                  </a:cubicBezTo>
                  <a:cubicBezTo>
                    <a:pt x="446090" y="538805"/>
                    <a:pt x="438804" y="531544"/>
                    <a:pt x="429898" y="531544"/>
                  </a:cubicBezTo>
                  <a:close/>
                  <a:moveTo>
                    <a:pt x="247984" y="463258"/>
                  </a:moveTo>
                  <a:cubicBezTo>
                    <a:pt x="249326" y="488330"/>
                    <a:pt x="251325" y="512240"/>
                    <a:pt x="253855" y="534783"/>
                  </a:cubicBezTo>
                  <a:cubicBezTo>
                    <a:pt x="295525" y="516440"/>
                    <a:pt x="339649" y="494023"/>
                    <a:pt x="383546" y="468394"/>
                  </a:cubicBezTo>
                  <a:cubicBezTo>
                    <a:pt x="399360" y="459159"/>
                    <a:pt x="414616" y="449873"/>
                    <a:pt x="429240" y="440538"/>
                  </a:cubicBezTo>
                  <a:cubicBezTo>
                    <a:pt x="429872" y="423307"/>
                    <a:pt x="430201" y="405976"/>
                    <a:pt x="430201" y="388595"/>
                  </a:cubicBezTo>
                  <a:lnTo>
                    <a:pt x="448443" y="388595"/>
                  </a:lnTo>
                  <a:cubicBezTo>
                    <a:pt x="448443" y="401928"/>
                    <a:pt x="448240" y="415236"/>
                    <a:pt x="447887" y="428469"/>
                  </a:cubicBezTo>
                  <a:cubicBezTo>
                    <a:pt x="468152" y="415110"/>
                    <a:pt x="487153" y="401751"/>
                    <a:pt x="504762" y="388595"/>
                  </a:cubicBezTo>
                  <a:cubicBezTo>
                    <a:pt x="469569" y="362333"/>
                    <a:pt x="428961" y="335311"/>
                    <a:pt x="383572" y="308821"/>
                  </a:cubicBezTo>
                  <a:cubicBezTo>
                    <a:pt x="368340" y="299941"/>
                    <a:pt x="353185" y="291440"/>
                    <a:pt x="338157" y="283419"/>
                  </a:cubicBezTo>
                  <a:cubicBezTo>
                    <a:pt x="322698" y="291567"/>
                    <a:pt x="307341" y="300042"/>
                    <a:pt x="292109" y="308847"/>
                  </a:cubicBezTo>
                  <a:lnTo>
                    <a:pt x="283001" y="293084"/>
                  </a:lnTo>
                  <a:cubicBezTo>
                    <a:pt x="294817" y="286253"/>
                    <a:pt x="306708" y="279624"/>
                    <a:pt x="318650" y="273173"/>
                  </a:cubicBezTo>
                  <a:cubicBezTo>
                    <a:pt x="296612" y="261838"/>
                    <a:pt x="274905" y="251464"/>
                    <a:pt x="253905" y="242154"/>
                  </a:cubicBezTo>
                  <a:cubicBezTo>
                    <a:pt x="248921" y="286253"/>
                    <a:pt x="246037" y="335463"/>
                    <a:pt x="246037" y="388620"/>
                  </a:cubicBezTo>
                  <a:cubicBezTo>
                    <a:pt x="246037" y="406609"/>
                    <a:pt x="246365" y="424142"/>
                    <a:pt x="246998" y="441170"/>
                  </a:cubicBezTo>
                  <a:cubicBezTo>
                    <a:pt x="261774" y="450481"/>
                    <a:pt x="276828" y="459564"/>
                    <a:pt x="292084" y="468368"/>
                  </a:cubicBezTo>
                  <a:lnTo>
                    <a:pt x="282976" y="484131"/>
                  </a:lnTo>
                  <a:cubicBezTo>
                    <a:pt x="271185" y="477350"/>
                    <a:pt x="259522" y="470367"/>
                    <a:pt x="247984" y="463258"/>
                  </a:cubicBezTo>
                  <a:close/>
                  <a:moveTo>
                    <a:pt x="186605" y="400790"/>
                  </a:moveTo>
                  <a:cubicBezTo>
                    <a:pt x="200217" y="410455"/>
                    <a:pt x="214157" y="419967"/>
                    <a:pt x="228402" y="429253"/>
                  </a:cubicBezTo>
                  <a:cubicBezTo>
                    <a:pt x="228023" y="415692"/>
                    <a:pt x="227820" y="402131"/>
                    <a:pt x="227820" y="388620"/>
                  </a:cubicBezTo>
                  <a:cubicBezTo>
                    <a:pt x="227820" y="336728"/>
                    <a:pt x="230755" y="283926"/>
                    <a:pt x="236498" y="234690"/>
                  </a:cubicBezTo>
                  <a:cubicBezTo>
                    <a:pt x="150122" y="198283"/>
                    <a:pt x="77053" y="181280"/>
                    <a:pt x="39506" y="191375"/>
                  </a:cubicBezTo>
                  <a:cubicBezTo>
                    <a:pt x="30373" y="193804"/>
                    <a:pt x="24149" y="197852"/>
                    <a:pt x="20987" y="203393"/>
                  </a:cubicBezTo>
                  <a:cubicBezTo>
                    <a:pt x="8563" y="225126"/>
                    <a:pt x="39304" y="281749"/>
                    <a:pt x="135042" y="360131"/>
                  </a:cubicBezTo>
                  <a:cubicBezTo>
                    <a:pt x="140558" y="356361"/>
                    <a:pt x="147237" y="354135"/>
                    <a:pt x="154448" y="354135"/>
                  </a:cubicBezTo>
                  <a:cubicBezTo>
                    <a:pt x="173424" y="354135"/>
                    <a:pt x="188857" y="369569"/>
                    <a:pt x="188857" y="388544"/>
                  </a:cubicBezTo>
                  <a:cubicBezTo>
                    <a:pt x="188857" y="392845"/>
                    <a:pt x="188072" y="396994"/>
                    <a:pt x="186605" y="400790"/>
                  </a:cubicBezTo>
                  <a:close/>
                  <a:moveTo>
                    <a:pt x="154448" y="372326"/>
                  </a:moveTo>
                  <a:cubicBezTo>
                    <a:pt x="145516" y="372326"/>
                    <a:pt x="138256" y="379587"/>
                    <a:pt x="138256" y="388519"/>
                  </a:cubicBezTo>
                  <a:cubicBezTo>
                    <a:pt x="138256" y="397450"/>
                    <a:pt x="145516" y="404711"/>
                    <a:pt x="154448" y="404711"/>
                  </a:cubicBezTo>
                  <a:cubicBezTo>
                    <a:pt x="163379" y="404711"/>
                    <a:pt x="170641" y="397450"/>
                    <a:pt x="170641" y="388519"/>
                  </a:cubicBezTo>
                  <a:cubicBezTo>
                    <a:pt x="170641" y="379587"/>
                    <a:pt x="163379" y="372326"/>
                    <a:pt x="154448" y="372326"/>
                  </a:cubicBezTo>
                  <a:close/>
                  <a:moveTo>
                    <a:pt x="357739" y="273299"/>
                  </a:moveTo>
                  <a:cubicBezTo>
                    <a:pt x="369327" y="279650"/>
                    <a:pt x="381016" y="286253"/>
                    <a:pt x="392756" y="293110"/>
                  </a:cubicBezTo>
                  <a:cubicBezTo>
                    <a:pt x="437007" y="318941"/>
                    <a:pt x="480575" y="347734"/>
                    <a:pt x="519791" y="377210"/>
                  </a:cubicBezTo>
                  <a:cubicBezTo>
                    <a:pt x="619755" y="299789"/>
                    <a:pt x="670836" y="230642"/>
                    <a:pt x="655252" y="203393"/>
                  </a:cubicBezTo>
                  <a:cubicBezTo>
                    <a:pt x="642854" y="181710"/>
                    <a:pt x="579071" y="180344"/>
                    <a:pt x="464130" y="225000"/>
                  </a:cubicBezTo>
                  <a:cubicBezTo>
                    <a:pt x="464332" y="226518"/>
                    <a:pt x="464458" y="228062"/>
                    <a:pt x="464458" y="229630"/>
                  </a:cubicBezTo>
                  <a:cubicBezTo>
                    <a:pt x="464458" y="248605"/>
                    <a:pt x="449025" y="264039"/>
                    <a:pt x="430049" y="264039"/>
                  </a:cubicBezTo>
                  <a:cubicBezTo>
                    <a:pt x="419296" y="264039"/>
                    <a:pt x="409682" y="259080"/>
                    <a:pt x="403357" y="251338"/>
                  </a:cubicBezTo>
                  <a:cubicBezTo>
                    <a:pt x="388152" y="258270"/>
                    <a:pt x="372920" y="265633"/>
                    <a:pt x="357739" y="273299"/>
                  </a:cubicBezTo>
                  <a:close/>
                  <a:moveTo>
                    <a:pt x="256207" y="223254"/>
                  </a:moveTo>
                  <a:cubicBezTo>
                    <a:pt x="282621" y="234791"/>
                    <a:pt x="310148" y="248023"/>
                    <a:pt x="338233" y="262825"/>
                  </a:cubicBezTo>
                  <a:cubicBezTo>
                    <a:pt x="357436" y="252881"/>
                    <a:pt x="376715" y="243444"/>
                    <a:pt x="395994" y="234640"/>
                  </a:cubicBezTo>
                  <a:cubicBezTo>
                    <a:pt x="395741" y="232995"/>
                    <a:pt x="395615" y="231300"/>
                    <a:pt x="395615" y="229605"/>
                  </a:cubicBezTo>
                  <a:cubicBezTo>
                    <a:pt x="395615" y="215462"/>
                    <a:pt x="404217" y="203266"/>
                    <a:pt x="416437" y="197979"/>
                  </a:cubicBezTo>
                  <a:cubicBezTo>
                    <a:pt x="397032" y="73903"/>
                    <a:pt x="363356" y="18216"/>
                    <a:pt x="338132" y="18216"/>
                  </a:cubicBezTo>
                  <a:cubicBezTo>
                    <a:pt x="306733" y="18216"/>
                    <a:pt x="272729" y="97307"/>
                    <a:pt x="256207" y="223254"/>
                  </a:cubicBezTo>
                  <a:close/>
                  <a:moveTo>
                    <a:pt x="430049" y="213412"/>
                  </a:moveTo>
                  <a:cubicBezTo>
                    <a:pt x="421118" y="213412"/>
                    <a:pt x="413857" y="220673"/>
                    <a:pt x="413857" y="229605"/>
                  </a:cubicBezTo>
                  <a:cubicBezTo>
                    <a:pt x="413857" y="238536"/>
                    <a:pt x="421118" y="245797"/>
                    <a:pt x="430049" y="245797"/>
                  </a:cubicBezTo>
                  <a:cubicBezTo>
                    <a:pt x="438981" y="245797"/>
                    <a:pt x="446242" y="238536"/>
                    <a:pt x="446242" y="229605"/>
                  </a:cubicBezTo>
                  <a:cubicBezTo>
                    <a:pt x="446242" y="220673"/>
                    <a:pt x="438955" y="213412"/>
                    <a:pt x="430049" y="213412"/>
                  </a:cubicBezTo>
                  <a:close/>
                </a:path>
              </a:pathLst>
            </a:custGeom>
            <a:solidFill>
              <a:schemeClr val="bg1"/>
            </a:solidFill>
            <a:ln w="9525" cap="flat">
              <a:noFill/>
              <a:prstDash val="solid"/>
              <a:miter/>
            </a:ln>
          </p:spPr>
          <p:txBody>
            <a:bodyPr rtlCol="0" anchor="ctr"/>
            <a:lstStyle/>
            <a:p>
              <a:endParaRPr lang="uk-UA" sz="1800" dirty="0"/>
            </a:p>
          </p:txBody>
        </p:sp>
      </p:grpSp>
      <p:grpSp>
        <p:nvGrpSpPr>
          <p:cNvPr id="119" name="Group 118">
            <a:extLst>
              <a:ext uri="{FF2B5EF4-FFF2-40B4-BE49-F238E27FC236}">
                <a16:creationId xmlns:a16="http://schemas.microsoft.com/office/drawing/2014/main" id="{9669B58C-9C54-064A-A083-7BB49DCF086E}"/>
              </a:ext>
            </a:extLst>
          </p:cNvPr>
          <p:cNvGrpSpPr>
            <a:grpSpLocks noChangeAspect="1"/>
          </p:cNvGrpSpPr>
          <p:nvPr userDrawn="1"/>
        </p:nvGrpSpPr>
        <p:grpSpPr>
          <a:xfrm>
            <a:off x="0" y="8834400"/>
            <a:ext cx="4881600" cy="4881600"/>
            <a:chOff x="16399795" y="2058728"/>
            <a:chExt cx="2743200" cy="2743200"/>
          </a:xfrm>
        </p:grpSpPr>
        <p:sp>
          <p:nvSpPr>
            <p:cNvPr id="120" name="Rectangle 119">
              <a:extLst>
                <a:ext uri="{FF2B5EF4-FFF2-40B4-BE49-F238E27FC236}">
                  <a16:creationId xmlns:a16="http://schemas.microsoft.com/office/drawing/2014/main" id="{E3FB8CE4-8D29-7A48-BAEC-D472599EB730}"/>
                </a:ext>
              </a:extLst>
            </p:cNvPr>
            <p:cNvSpPr>
              <a:spLocks noChangeAspect="1"/>
            </p:cNvSpPr>
            <p:nvPr/>
          </p:nvSpPr>
          <p:spPr bwMode="auto">
            <a:xfrm>
              <a:off x="16399795" y="2058728"/>
              <a:ext cx="2743200" cy="2743200"/>
            </a:xfrm>
            <a:prstGeom prst="rect">
              <a:avLst/>
            </a:prstGeom>
            <a:solidFill>
              <a:srgbClr val="093096"/>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defTabSz="914218" fontAlgn="base">
                <a:spcBef>
                  <a:spcPct val="0"/>
                </a:spcBef>
                <a:spcAft>
                  <a:spcPct val="0"/>
                </a:spcAft>
              </a:pPr>
              <a:endParaRPr lang="en-UA" sz="1400">
                <a:solidFill>
                  <a:schemeClr val="bg1"/>
                </a:solidFill>
              </a:endParaRPr>
            </a:p>
          </p:txBody>
        </p:sp>
        <p:sp>
          <p:nvSpPr>
            <p:cNvPr id="121" name="Freeform 120">
              <a:extLst>
                <a:ext uri="{FF2B5EF4-FFF2-40B4-BE49-F238E27FC236}">
                  <a16:creationId xmlns:a16="http://schemas.microsoft.com/office/drawing/2014/main" id="{700FE3BB-86BE-CD41-8B1A-7F354C11D628}"/>
                </a:ext>
              </a:extLst>
            </p:cNvPr>
            <p:cNvSpPr>
              <a:spLocks noChangeAspect="1"/>
            </p:cNvSpPr>
            <p:nvPr/>
          </p:nvSpPr>
          <p:spPr>
            <a:xfrm>
              <a:off x="16399795" y="2058728"/>
              <a:ext cx="2651513" cy="2743200"/>
            </a:xfrm>
            <a:custGeom>
              <a:avLst/>
              <a:gdLst>
                <a:gd name="connsiteX0" fmla="*/ 227936 w 3305202"/>
                <a:gd name="connsiteY0" fmla="*/ 3191536 h 3419493"/>
                <a:gd name="connsiteX1" fmla="*/ 1937522 w 3305202"/>
                <a:gd name="connsiteY1" fmla="*/ 3191536 h 3419493"/>
                <a:gd name="connsiteX2" fmla="*/ 1709587 w 3305202"/>
                <a:gd name="connsiteY2" fmla="*/ 3419493 h 3419493"/>
                <a:gd name="connsiteX3" fmla="*/ 0 w 3305202"/>
                <a:gd name="connsiteY3" fmla="*/ 3419493 h 3419493"/>
                <a:gd name="connsiteX4" fmla="*/ 683826 w 3305202"/>
                <a:gd name="connsiteY4" fmla="*/ 2735602 h 3419493"/>
                <a:gd name="connsiteX5" fmla="*/ 2393412 w 3305202"/>
                <a:gd name="connsiteY5" fmla="*/ 2735602 h 3419493"/>
                <a:gd name="connsiteX6" fmla="*/ 2165467 w 3305202"/>
                <a:gd name="connsiteY6" fmla="*/ 2963569 h 3419493"/>
                <a:gd name="connsiteX7" fmla="*/ 455881 w 3305202"/>
                <a:gd name="connsiteY7" fmla="*/ 2963569 h 3419493"/>
                <a:gd name="connsiteX8" fmla="*/ 1139725 w 3305202"/>
                <a:gd name="connsiteY8" fmla="*/ 2279669 h 3419493"/>
                <a:gd name="connsiteX9" fmla="*/ 2849312 w 3305202"/>
                <a:gd name="connsiteY9" fmla="*/ 2279669 h 3419493"/>
                <a:gd name="connsiteX10" fmla="*/ 2621367 w 3305202"/>
                <a:gd name="connsiteY10" fmla="*/ 2507636 h 3419493"/>
                <a:gd name="connsiteX11" fmla="*/ 911780 w 3305202"/>
                <a:gd name="connsiteY11" fmla="*/ 2507636 h 3419493"/>
                <a:gd name="connsiteX12" fmla="*/ 1595615 w 3305202"/>
                <a:gd name="connsiteY12" fmla="*/ 1823735 h 3419493"/>
                <a:gd name="connsiteX13" fmla="*/ 3305202 w 3305202"/>
                <a:gd name="connsiteY13" fmla="*/ 1823735 h 3419493"/>
                <a:gd name="connsiteX14" fmla="*/ 3077257 w 3305202"/>
                <a:gd name="connsiteY14" fmla="*/ 2051702 h 3419493"/>
                <a:gd name="connsiteX15" fmla="*/ 1367670 w 3305202"/>
                <a:gd name="connsiteY15" fmla="*/ 2051702 h 3419493"/>
                <a:gd name="connsiteX16" fmla="*/ 1367670 w 3305202"/>
                <a:gd name="connsiteY16" fmla="*/ 1367802 h 3419493"/>
                <a:gd name="connsiteX17" fmla="*/ 3077257 w 3305202"/>
                <a:gd name="connsiteY17" fmla="*/ 1367802 h 3419493"/>
                <a:gd name="connsiteX18" fmla="*/ 3305202 w 3305202"/>
                <a:gd name="connsiteY18" fmla="*/ 1595769 h 3419493"/>
                <a:gd name="connsiteX19" fmla="*/ 1595615 w 3305202"/>
                <a:gd name="connsiteY19" fmla="*/ 1595769 h 3419493"/>
                <a:gd name="connsiteX20" fmla="*/ 911780 w 3305202"/>
                <a:gd name="connsiteY20" fmla="*/ 911867 h 3419493"/>
                <a:gd name="connsiteX21" fmla="*/ 2621367 w 3305202"/>
                <a:gd name="connsiteY21" fmla="*/ 911867 h 3419493"/>
                <a:gd name="connsiteX22" fmla="*/ 2849312 w 3305202"/>
                <a:gd name="connsiteY22" fmla="*/ 1139835 h 3419493"/>
                <a:gd name="connsiteX23" fmla="*/ 1139725 w 3305202"/>
                <a:gd name="connsiteY23" fmla="*/ 1139835 h 3419493"/>
                <a:gd name="connsiteX24" fmla="*/ 455890 w 3305202"/>
                <a:gd name="connsiteY24" fmla="*/ 455934 h 3419493"/>
                <a:gd name="connsiteX25" fmla="*/ 2165477 w 3305202"/>
                <a:gd name="connsiteY25" fmla="*/ 455934 h 3419493"/>
                <a:gd name="connsiteX26" fmla="*/ 2393422 w 3305202"/>
                <a:gd name="connsiteY26" fmla="*/ 683901 h 3419493"/>
                <a:gd name="connsiteX27" fmla="*/ 683835 w 3305202"/>
                <a:gd name="connsiteY27" fmla="*/ 683901 h 3419493"/>
                <a:gd name="connsiteX28" fmla="*/ 0 w 3305202"/>
                <a:gd name="connsiteY28" fmla="*/ 0 h 3419493"/>
                <a:gd name="connsiteX29" fmla="*/ 1709587 w 3305202"/>
                <a:gd name="connsiteY29" fmla="*/ 0 h 3419493"/>
                <a:gd name="connsiteX30" fmla="*/ 1937532 w 3305202"/>
                <a:gd name="connsiteY30" fmla="*/ 227967 h 3419493"/>
                <a:gd name="connsiteX31" fmla="*/ 227945 w 3305202"/>
                <a:gd name="connsiteY31" fmla="*/ 227967 h 341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05202" h="3419493">
                  <a:moveTo>
                    <a:pt x="227936" y="3191536"/>
                  </a:moveTo>
                  <a:lnTo>
                    <a:pt x="1937522" y="3191536"/>
                  </a:lnTo>
                  <a:lnTo>
                    <a:pt x="1709587" y="3419493"/>
                  </a:lnTo>
                  <a:lnTo>
                    <a:pt x="0" y="3419493"/>
                  </a:lnTo>
                  <a:close/>
                  <a:moveTo>
                    <a:pt x="683826" y="2735602"/>
                  </a:moveTo>
                  <a:lnTo>
                    <a:pt x="2393412" y="2735602"/>
                  </a:lnTo>
                  <a:lnTo>
                    <a:pt x="2165467" y="2963569"/>
                  </a:lnTo>
                  <a:lnTo>
                    <a:pt x="455881" y="2963569"/>
                  </a:lnTo>
                  <a:close/>
                  <a:moveTo>
                    <a:pt x="1139725" y="2279669"/>
                  </a:moveTo>
                  <a:lnTo>
                    <a:pt x="2849312" y="2279669"/>
                  </a:lnTo>
                  <a:lnTo>
                    <a:pt x="2621367" y="2507636"/>
                  </a:lnTo>
                  <a:lnTo>
                    <a:pt x="911780" y="2507636"/>
                  </a:lnTo>
                  <a:close/>
                  <a:moveTo>
                    <a:pt x="1595615" y="1823735"/>
                  </a:moveTo>
                  <a:lnTo>
                    <a:pt x="3305202" y="1823735"/>
                  </a:lnTo>
                  <a:lnTo>
                    <a:pt x="3077257" y="2051702"/>
                  </a:lnTo>
                  <a:lnTo>
                    <a:pt x="1367670" y="2051702"/>
                  </a:lnTo>
                  <a:close/>
                  <a:moveTo>
                    <a:pt x="1367670" y="1367802"/>
                  </a:moveTo>
                  <a:lnTo>
                    <a:pt x="3077257" y="1367802"/>
                  </a:lnTo>
                  <a:lnTo>
                    <a:pt x="3305202" y="1595769"/>
                  </a:lnTo>
                  <a:lnTo>
                    <a:pt x="1595615" y="1595769"/>
                  </a:lnTo>
                  <a:close/>
                  <a:moveTo>
                    <a:pt x="911780" y="911867"/>
                  </a:moveTo>
                  <a:lnTo>
                    <a:pt x="2621367" y="911867"/>
                  </a:lnTo>
                  <a:lnTo>
                    <a:pt x="2849312" y="1139835"/>
                  </a:lnTo>
                  <a:lnTo>
                    <a:pt x="1139725" y="1139835"/>
                  </a:lnTo>
                  <a:close/>
                  <a:moveTo>
                    <a:pt x="455890" y="455934"/>
                  </a:moveTo>
                  <a:lnTo>
                    <a:pt x="2165477" y="455934"/>
                  </a:lnTo>
                  <a:lnTo>
                    <a:pt x="2393422" y="683901"/>
                  </a:lnTo>
                  <a:lnTo>
                    <a:pt x="683835" y="683901"/>
                  </a:lnTo>
                  <a:close/>
                  <a:moveTo>
                    <a:pt x="0" y="0"/>
                  </a:moveTo>
                  <a:lnTo>
                    <a:pt x="1709587" y="0"/>
                  </a:lnTo>
                  <a:lnTo>
                    <a:pt x="1937532" y="227967"/>
                  </a:lnTo>
                  <a:lnTo>
                    <a:pt x="227945" y="227967"/>
                  </a:lnTo>
                  <a:close/>
                </a:path>
              </a:pathLst>
            </a:custGeom>
            <a:solidFill>
              <a:schemeClr val="accent1"/>
            </a:solidFill>
            <a:ln w="8386" cap="flat">
              <a:noFill/>
              <a:prstDash val="solid"/>
              <a:miter/>
            </a:ln>
          </p:spPr>
          <p:txBody>
            <a:bodyPr rtlCol="0" anchor="ctr"/>
            <a:lstStyle/>
            <a:p>
              <a:endParaRPr lang="en-UA" sz="1800"/>
            </a:p>
          </p:txBody>
        </p:sp>
      </p:grpSp>
      <p:sp>
        <p:nvSpPr>
          <p:cNvPr id="122" name="Freeform: Shape 10">
            <a:extLst>
              <a:ext uri="{FF2B5EF4-FFF2-40B4-BE49-F238E27FC236}">
                <a16:creationId xmlns:a16="http://schemas.microsoft.com/office/drawing/2014/main" id="{33D30FEF-7361-274D-8077-ACA3D6B6AB6D}"/>
              </a:ext>
            </a:extLst>
          </p:cNvPr>
          <p:cNvSpPr>
            <a:spLocks noChangeAspect="1"/>
          </p:cNvSpPr>
          <p:nvPr userDrawn="1"/>
        </p:nvSpPr>
        <p:spPr>
          <a:xfrm>
            <a:off x="9748498" y="8834400"/>
            <a:ext cx="2440800" cy="2440800"/>
          </a:xfrm>
          <a:custGeom>
            <a:avLst/>
            <a:gdLst>
              <a:gd name="connsiteX0" fmla="*/ 716288 w 1432576"/>
              <a:gd name="connsiteY0" fmla="*/ 1432576 h 1432576"/>
              <a:gd name="connsiteX1" fmla="*/ 0 w 1432576"/>
              <a:gd name="connsiteY1" fmla="*/ 716288 h 1432576"/>
              <a:gd name="connsiteX2" fmla="*/ 0 w 1432576"/>
              <a:gd name="connsiteY2" fmla="*/ 1432576 h 1432576"/>
              <a:gd name="connsiteX3" fmla="*/ 716288 w 1432576"/>
              <a:gd name="connsiteY3" fmla="*/ 1432576 h 1432576"/>
              <a:gd name="connsiteX4" fmla="*/ 716288 w 1432576"/>
              <a:gd name="connsiteY4" fmla="*/ 1432576 h 1432576"/>
              <a:gd name="connsiteX5" fmla="*/ 1432577 w 1432576"/>
              <a:gd name="connsiteY5" fmla="*/ 716288 h 1432576"/>
              <a:gd name="connsiteX6" fmla="*/ 1432577 w 1432576"/>
              <a:gd name="connsiteY6" fmla="*/ 1432576 h 1432576"/>
              <a:gd name="connsiteX7" fmla="*/ 716288 w 1432576"/>
              <a:gd name="connsiteY7" fmla="*/ 1432576 h 1432576"/>
              <a:gd name="connsiteX8" fmla="*/ 1432577 w 1432576"/>
              <a:gd name="connsiteY8" fmla="*/ 0 h 1432576"/>
              <a:gd name="connsiteX9" fmla="*/ 1432577 w 1432576"/>
              <a:gd name="connsiteY9" fmla="*/ 716288 h 1432576"/>
              <a:gd name="connsiteX10" fmla="*/ 716288 w 1432576"/>
              <a:gd name="connsiteY10" fmla="*/ 0 h 1432576"/>
              <a:gd name="connsiteX11" fmla="*/ 0 w 1432576"/>
              <a:gd name="connsiteY11" fmla="*/ 716288 h 1432576"/>
              <a:gd name="connsiteX12" fmla="*/ 0 w 1432576"/>
              <a:gd name="connsiteY12" fmla="*/ 0 h 1432576"/>
              <a:gd name="connsiteX13" fmla="*/ 716288 w 1432576"/>
              <a:gd name="connsiteY13" fmla="*/ 0 h 1432576"/>
              <a:gd name="connsiteX14" fmla="*/ 716288 w 1432576"/>
              <a:gd name="connsiteY14" fmla="*/ 0 h 1432576"/>
              <a:gd name="connsiteX15" fmla="*/ 1432577 w 1432576"/>
              <a:gd name="connsiteY15" fmla="*/ 0 h 143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2576" h="1432576">
                <a:moveTo>
                  <a:pt x="716288" y="1432576"/>
                </a:moveTo>
                <a:lnTo>
                  <a:pt x="0" y="716288"/>
                </a:lnTo>
                <a:lnTo>
                  <a:pt x="0" y="1432576"/>
                </a:lnTo>
                <a:lnTo>
                  <a:pt x="716288" y="1432576"/>
                </a:lnTo>
                <a:close/>
                <a:moveTo>
                  <a:pt x="716288" y="1432576"/>
                </a:moveTo>
                <a:lnTo>
                  <a:pt x="1432577" y="716288"/>
                </a:lnTo>
                <a:lnTo>
                  <a:pt x="1432577" y="1432576"/>
                </a:lnTo>
                <a:lnTo>
                  <a:pt x="716288" y="1432576"/>
                </a:lnTo>
                <a:close/>
                <a:moveTo>
                  <a:pt x="1432577" y="0"/>
                </a:moveTo>
                <a:lnTo>
                  <a:pt x="1432577" y="716288"/>
                </a:lnTo>
                <a:lnTo>
                  <a:pt x="716288" y="0"/>
                </a:lnTo>
                <a:lnTo>
                  <a:pt x="0" y="716288"/>
                </a:lnTo>
                <a:lnTo>
                  <a:pt x="0" y="0"/>
                </a:lnTo>
                <a:lnTo>
                  <a:pt x="716288" y="0"/>
                </a:lnTo>
                <a:lnTo>
                  <a:pt x="716288" y="0"/>
                </a:lnTo>
                <a:lnTo>
                  <a:pt x="1432577" y="0"/>
                </a:lnTo>
                <a:close/>
              </a:path>
            </a:pathLst>
          </a:custGeom>
          <a:solidFill>
            <a:srgbClr val="D2A105"/>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91428" rIns="91428" bIns="91428" numCol="1" rtlCol="0" anchor="t" anchorCtr="0" compatLnSpc="1">
            <a:prstTxWarp prst="textNoShape">
              <a:avLst/>
            </a:prstTxWarp>
          </a:bodyPr>
          <a:lstStyle/>
          <a:p>
            <a:pPr defTabSz="914218" fontAlgn="base">
              <a:spcBef>
                <a:spcPct val="0"/>
              </a:spcBef>
              <a:spcAft>
                <a:spcPct val="0"/>
              </a:spcAft>
            </a:pPr>
            <a:endParaRPr lang="uk-UA" sz="1400" dirty="0">
              <a:solidFill>
                <a:schemeClr val="bg1"/>
              </a:solidFill>
            </a:endParaRPr>
          </a:p>
        </p:txBody>
      </p:sp>
      <p:grpSp>
        <p:nvGrpSpPr>
          <p:cNvPr id="123" name="Group 122">
            <a:extLst>
              <a:ext uri="{FF2B5EF4-FFF2-40B4-BE49-F238E27FC236}">
                <a16:creationId xmlns:a16="http://schemas.microsoft.com/office/drawing/2014/main" id="{9F6A9222-6B0F-3145-8752-9C101C075011}"/>
              </a:ext>
            </a:extLst>
          </p:cNvPr>
          <p:cNvGrpSpPr>
            <a:grpSpLocks noChangeAspect="1"/>
          </p:cNvGrpSpPr>
          <p:nvPr userDrawn="1"/>
        </p:nvGrpSpPr>
        <p:grpSpPr>
          <a:xfrm>
            <a:off x="4872922" y="8834400"/>
            <a:ext cx="4881600" cy="4881600"/>
            <a:chOff x="4975225" y="8490765"/>
            <a:chExt cx="2743200" cy="2743200"/>
          </a:xfrm>
        </p:grpSpPr>
        <p:sp>
          <p:nvSpPr>
            <p:cNvPr id="124" name="Freeform: Shape 11">
              <a:extLst>
                <a:ext uri="{FF2B5EF4-FFF2-40B4-BE49-F238E27FC236}">
                  <a16:creationId xmlns:a16="http://schemas.microsoft.com/office/drawing/2014/main" id="{A1B31058-F3EE-7240-9488-7E2A995E1C20}"/>
                </a:ext>
              </a:extLst>
            </p:cNvPr>
            <p:cNvSpPr/>
            <p:nvPr/>
          </p:nvSpPr>
          <p:spPr>
            <a:xfrm>
              <a:off x="4975225" y="8490765"/>
              <a:ext cx="2743200" cy="2743200"/>
            </a:xfrm>
            <a:custGeom>
              <a:avLst/>
              <a:gdLst>
                <a:gd name="connsiteX0" fmla="*/ 0 w 952500"/>
                <a:gd name="connsiteY0" fmla="*/ 0 h 952500"/>
                <a:gd name="connsiteX1" fmla="*/ 952500 w 952500"/>
                <a:gd name="connsiteY1" fmla="*/ 0 h 952500"/>
                <a:gd name="connsiteX2" fmla="*/ 952500 w 952500"/>
                <a:gd name="connsiteY2" fmla="*/ 952500 h 952500"/>
                <a:gd name="connsiteX3" fmla="*/ 0 w 952500"/>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952500" h="952500">
                  <a:moveTo>
                    <a:pt x="0" y="0"/>
                  </a:moveTo>
                  <a:lnTo>
                    <a:pt x="952500" y="0"/>
                  </a:lnTo>
                  <a:lnTo>
                    <a:pt x="952500" y="952500"/>
                  </a:lnTo>
                  <a:lnTo>
                    <a:pt x="0" y="952500"/>
                  </a:lnTo>
                  <a:close/>
                </a:path>
              </a:pathLst>
            </a:custGeom>
            <a:solidFill>
              <a:srgbClr val="3D7D4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defTabSz="914218" fontAlgn="base">
                <a:spcBef>
                  <a:spcPct val="0"/>
                </a:spcBef>
                <a:spcAft>
                  <a:spcPct val="0"/>
                </a:spcAft>
              </a:pPr>
              <a:endParaRPr lang="uk-UA" sz="1400" dirty="0">
                <a:solidFill>
                  <a:schemeClr val="bg1"/>
                </a:solidFill>
              </a:endParaRPr>
            </a:p>
          </p:txBody>
        </p:sp>
        <p:sp>
          <p:nvSpPr>
            <p:cNvPr id="125" name="Freeform: Shape 12">
              <a:extLst>
                <a:ext uri="{FF2B5EF4-FFF2-40B4-BE49-F238E27FC236}">
                  <a16:creationId xmlns:a16="http://schemas.microsoft.com/office/drawing/2014/main" id="{9D97E822-E643-4B4F-BAAE-087D5788DB26}"/>
                </a:ext>
              </a:extLst>
            </p:cNvPr>
            <p:cNvSpPr>
              <a:spLocks noChangeAspect="1"/>
            </p:cNvSpPr>
            <p:nvPr/>
          </p:nvSpPr>
          <p:spPr>
            <a:xfrm>
              <a:off x="5112790" y="8628348"/>
              <a:ext cx="2468071" cy="2468035"/>
            </a:xfrm>
            <a:custGeom>
              <a:avLst/>
              <a:gdLst>
                <a:gd name="connsiteX0" fmla="*/ 19639 w 628511"/>
                <a:gd name="connsiteY0" fmla="*/ 176770 h 628502"/>
                <a:gd name="connsiteX1" fmla="*/ 314254 w 628511"/>
                <a:gd name="connsiteY1" fmla="*/ 0 h 628502"/>
                <a:gd name="connsiteX2" fmla="*/ 608869 w 628511"/>
                <a:gd name="connsiteY2" fmla="*/ 176770 h 628502"/>
                <a:gd name="connsiteX3" fmla="*/ 608869 w 628511"/>
                <a:gd name="connsiteY3" fmla="*/ 235693 h 628502"/>
                <a:gd name="connsiteX4" fmla="*/ 314254 w 628511"/>
                <a:gd name="connsiteY4" fmla="*/ 98206 h 628502"/>
                <a:gd name="connsiteX5" fmla="*/ 19639 w 628511"/>
                <a:gd name="connsiteY5" fmla="*/ 235693 h 628502"/>
                <a:gd name="connsiteX6" fmla="*/ 19639 w 628511"/>
                <a:gd name="connsiteY6" fmla="*/ 176770 h 628502"/>
                <a:gd name="connsiteX7" fmla="*/ 628512 w 628511"/>
                <a:gd name="connsiteY7" fmla="*/ 412451 h 628502"/>
                <a:gd name="connsiteX8" fmla="*/ 314255 w 628511"/>
                <a:gd name="connsiteY8" fmla="*/ 628502 h 628502"/>
                <a:gd name="connsiteX9" fmla="*/ 0 w 628511"/>
                <a:gd name="connsiteY9" fmla="*/ 412451 h 628502"/>
                <a:gd name="connsiteX10" fmla="*/ 314255 w 628511"/>
                <a:gd name="connsiteY10" fmla="*/ 196399 h 628502"/>
                <a:gd name="connsiteX11" fmla="*/ 628512 w 628511"/>
                <a:gd name="connsiteY11" fmla="*/ 412451 h 628502"/>
                <a:gd name="connsiteX12" fmla="*/ 491024 w 628511"/>
                <a:gd name="connsiteY12" fmla="*/ 412451 h 628502"/>
                <a:gd name="connsiteX13" fmla="*/ 314255 w 628511"/>
                <a:gd name="connsiteY13" fmla="*/ 235681 h 628502"/>
                <a:gd name="connsiteX14" fmla="*/ 137487 w 628511"/>
                <a:gd name="connsiteY14" fmla="*/ 412451 h 628502"/>
                <a:gd name="connsiteX15" fmla="*/ 314255 w 628511"/>
                <a:gd name="connsiteY15" fmla="*/ 589220 h 628502"/>
                <a:gd name="connsiteX16" fmla="*/ 491024 w 628511"/>
                <a:gd name="connsiteY16" fmla="*/ 412451 h 628502"/>
                <a:gd name="connsiteX17" fmla="*/ 314255 w 628511"/>
                <a:gd name="connsiteY17" fmla="*/ 491023 h 628502"/>
                <a:gd name="connsiteX18" fmla="*/ 392819 w 628511"/>
                <a:gd name="connsiteY18" fmla="*/ 412458 h 628502"/>
                <a:gd name="connsiteX19" fmla="*/ 314255 w 628511"/>
                <a:gd name="connsiteY19" fmla="*/ 333894 h 628502"/>
                <a:gd name="connsiteX20" fmla="*/ 235690 w 628511"/>
                <a:gd name="connsiteY20" fmla="*/ 412458 h 628502"/>
                <a:gd name="connsiteX21" fmla="*/ 314255 w 628511"/>
                <a:gd name="connsiteY21" fmla="*/ 491023 h 62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8511" h="628502">
                  <a:moveTo>
                    <a:pt x="19639" y="176770"/>
                  </a:moveTo>
                  <a:cubicBezTo>
                    <a:pt x="78774" y="71056"/>
                    <a:pt x="188545" y="0"/>
                    <a:pt x="314254" y="0"/>
                  </a:cubicBezTo>
                  <a:cubicBezTo>
                    <a:pt x="439962" y="0"/>
                    <a:pt x="549733" y="71056"/>
                    <a:pt x="608869" y="176770"/>
                  </a:cubicBezTo>
                  <a:lnTo>
                    <a:pt x="608869" y="235693"/>
                  </a:lnTo>
                  <a:cubicBezTo>
                    <a:pt x="538498" y="151682"/>
                    <a:pt x="432652" y="98206"/>
                    <a:pt x="314254" y="98206"/>
                  </a:cubicBezTo>
                  <a:cubicBezTo>
                    <a:pt x="195854" y="98206"/>
                    <a:pt x="90009" y="151682"/>
                    <a:pt x="19639" y="235693"/>
                  </a:cubicBezTo>
                  <a:lnTo>
                    <a:pt x="19639" y="176770"/>
                  </a:lnTo>
                  <a:close/>
                  <a:moveTo>
                    <a:pt x="628512" y="412451"/>
                  </a:moveTo>
                  <a:cubicBezTo>
                    <a:pt x="576773" y="539407"/>
                    <a:pt x="455551" y="628502"/>
                    <a:pt x="314255" y="628502"/>
                  </a:cubicBezTo>
                  <a:cubicBezTo>
                    <a:pt x="172960" y="628502"/>
                    <a:pt x="51739" y="539407"/>
                    <a:pt x="0" y="412451"/>
                  </a:cubicBezTo>
                  <a:cubicBezTo>
                    <a:pt x="51739" y="285494"/>
                    <a:pt x="172960" y="196399"/>
                    <a:pt x="314255" y="196399"/>
                  </a:cubicBezTo>
                  <a:cubicBezTo>
                    <a:pt x="455551" y="196399"/>
                    <a:pt x="576773" y="285494"/>
                    <a:pt x="628512" y="412451"/>
                  </a:cubicBezTo>
                  <a:close/>
                  <a:moveTo>
                    <a:pt x="491024" y="412451"/>
                  </a:moveTo>
                  <a:cubicBezTo>
                    <a:pt x="491024" y="314823"/>
                    <a:pt x="411883" y="235681"/>
                    <a:pt x="314255" y="235681"/>
                  </a:cubicBezTo>
                  <a:cubicBezTo>
                    <a:pt x="216628" y="235681"/>
                    <a:pt x="137487" y="314823"/>
                    <a:pt x="137487" y="412451"/>
                  </a:cubicBezTo>
                  <a:cubicBezTo>
                    <a:pt x="137487" y="510078"/>
                    <a:pt x="216628" y="589220"/>
                    <a:pt x="314255" y="589220"/>
                  </a:cubicBezTo>
                  <a:cubicBezTo>
                    <a:pt x="411883" y="589220"/>
                    <a:pt x="491024" y="510078"/>
                    <a:pt x="491024" y="412451"/>
                  </a:cubicBezTo>
                  <a:close/>
                  <a:moveTo>
                    <a:pt x="314255" y="491023"/>
                  </a:moveTo>
                  <a:cubicBezTo>
                    <a:pt x="357645" y="491023"/>
                    <a:pt x="392819" y="455848"/>
                    <a:pt x="392819" y="412458"/>
                  </a:cubicBezTo>
                  <a:cubicBezTo>
                    <a:pt x="392819" y="369069"/>
                    <a:pt x="357645" y="333894"/>
                    <a:pt x="314255" y="333894"/>
                  </a:cubicBezTo>
                  <a:cubicBezTo>
                    <a:pt x="270865" y="333894"/>
                    <a:pt x="235690" y="369069"/>
                    <a:pt x="235690" y="412458"/>
                  </a:cubicBezTo>
                  <a:cubicBezTo>
                    <a:pt x="235690" y="455848"/>
                    <a:pt x="270865" y="491023"/>
                    <a:pt x="314255" y="491023"/>
                  </a:cubicBezTo>
                  <a:close/>
                </a:path>
              </a:pathLst>
            </a:custGeom>
            <a:solidFill>
              <a:srgbClr val="A7F0BA"/>
            </a:solidFill>
            <a:ln w="33950" cap="flat">
              <a:noFill/>
              <a:prstDash val="solid"/>
              <a:miter/>
            </a:ln>
          </p:spPr>
          <p:txBody>
            <a:bodyPr rtlCol="0" anchor="ctr"/>
            <a:lstStyle/>
            <a:p>
              <a:endParaRPr lang="uk-UA" sz="1800" dirty="0">
                <a:solidFill>
                  <a:schemeClr val="tx1"/>
                </a:solidFill>
              </a:endParaRPr>
            </a:p>
          </p:txBody>
        </p:sp>
      </p:grpSp>
      <p:sp>
        <p:nvSpPr>
          <p:cNvPr id="126" name="Freeform: Shape 14">
            <a:extLst>
              <a:ext uri="{FF2B5EF4-FFF2-40B4-BE49-F238E27FC236}">
                <a16:creationId xmlns:a16="http://schemas.microsoft.com/office/drawing/2014/main" id="{CAC1CFF8-5599-8447-AD46-1DBD80829300}"/>
              </a:ext>
            </a:extLst>
          </p:cNvPr>
          <p:cNvSpPr>
            <a:spLocks noChangeAspect="1"/>
          </p:cNvSpPr>
          <p:nvPr userDrawn="1"/>
        </p:nvSpPr>
        <p:spPr>
          <a:xfrm>
            <a:off x="14621853" y="11274554"/>
            <a:ext cx="2440800" cy="2440800"/>
          </a:xfrm>
          <a:custGeom>
            <a:avLst/>
            <a:gdLst>
              <a:gd name="connsiteX0" fmla="*/ 1432576 w 1432576"/>
              <a:gd name="connsiteY0" fmla="*/ 1432576 h 1432576"/>
              <a:gd name="connsiteX1" fmla="*/ 716288 w 1432576"/>
              <a:gd name="connsiteY1" fmla="*/ 1432576 h 1432576"/>
              <a:gd name="connsiteX2" fmla="*/ 716288 w 1432576"/>
              <a:gd name="connsiteY2" fmla="*/ 1432576 h 1432576"/>
              <a:gd name="connsiteX3" fmla="*/ 0 w 1432576"/>
              <a:gd name="connsiteY3" fmla="*/ 1432576 h 1432576"/>
              <a:gd name="connsiteX4" fmla="*/ 716288 w 1432576"/>
              <a:gd name="connsiteY4" fmla="*/ 716288 h 1432576"/>
              <a:gd name="connsiteX5" fmla="*/ 716288 w 1432576"/>
              <a:gd name="connsiteY5" fmla="*/ 1432576 h 1432576"/>
              <a:gd name="connsiteX6" fmla="*/ 1432576 w 1432576"/>
              <a:gd name="connsiteY6" fmla="*/ 716288 h 1432576"/>
              <a:gd name="connsiteX7" fmla="*/ 1432576 w 1432576"/>
              <a:gd name="connsiteY7" fmla="*/ 1432576 h 1432576"/>
              <a:gd name="connsiteX8" fmla="*/ 716288 w 1432576"/>
              <a:gd name="connsiteY8" fmla="*/ 0 h 1432576"/>
              <a:gd name="connsiteX9" fmla="*/ 0 w 1432576"/>
              <a:gd name="connsiteY9" fmla="*/ 0 h 1432576"/>
              <a:gd name="connsiteX10" fmla="*/ 716288 w 1432576"/>
              <a:gd name="connsiteY10" fmla="*/ 716288 h 1432576"/>
              <a:gd name="connsiteX11" fmla="*/ 716288 w 1432576"/>
              <a:gd name="connsiteY11" fmla="*/ 0 h 1432576"/>
              <a:gd name="connsiteX12" fmla="*/ 1432576 w 1432576"/>
              <a:gd name="connsiteY12" fmla="*/ 716288 h 1432576"/>
              <a:gd name="connsiteX13" fmla="*/ 1432576 w 1432576"/>
              <a:gd name="connsiteY13" fmla="*/ 0 h 1432576"/>
              <a:gd name="connsiteX14" fmla="*/ 716288 w 1432576"/>
              <a:gd name="connsiteY14" fmla="*/ 0 h 1432576"/>
              <a:gd name="connsiteX15" fmla="*/ 716288 w 1432576"/>
              <a:gd name="connsiteY15" fmla="*/ 0 h 143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2576" h="1432576">
                <a:moveTo>
                  <a:pt x="1432576" y="1432576"/>
                </a:moveTo>
                <a:lnTo>
                  <a:pt x="716288" y="1432576"/>
                </a:lnTo>
                <a:lnTo>
                  <a:pt x="716288" y="1432576"/>
                </a:lnTo>
                <a:lnTo>
                  <a:pt x="0" y="1432576"/>
                </a:lnTo>
                <a:lnTo>
                  <a:pt x="716288" y="716288"/>
                </a:lnTo>
                <a:lnTo>
                  <a:pt x="716288" y="1432576"/>
                </a:lnTo>
                <a:lnTo>
                  <a:pt x="1432576" y="716288"/>
                </a:lnTo>
                <a:lnTo>
                  <a:pt x="1432576" y="1432576"/>
                </a:lnTo>
                <a:close/>
                <a:moveTo>
                  <a:pt x="716288" y="0"/>
                </a:moveTo>
                <a:lnTo>
                  <a:pt x="0" y="0"/>
                </a:lnTo>
                <a:lnTo>
                  <a:pt x="716288" y="716288"/>
                </a:lnTo>
                <a:lnTo>
                  <a:pt x="716288" y="0"/>
                </a:lnTo>
                <a:lnTo>
                  <a:pt x="1432576" y="716288"/>
                </a:lnTo>
                <a:lnTo>
                  <a:pt x="1432576" y="0"/>
                </a:lnTo>
                <a:lnTo>
                  <a:pt x="716288" y="0"/>
                </a:lnTo>
                <a:lnTo>
                  <a:pt x="716288" y="0"/>
                </a:lnTo>
                <a:close/>
              </a:path>
            </a:pathLst>
          </a:custGeom>
          <a:solidFill>
            <a:srgbClr val="32B1FE"/>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91428" rIns="91428" bIns="91428" numCol="1" rtlCol="0" anchor="t" anchorCtr="0" compatLnSpc="1">
            <a:prstTxWarp prst="textNoShape">
              <a:avLst/>
            </a:prstTxWarp>
          </a:bodyPr>
          <a:lstStyle/>
          <a:p>
            <a:pPr defTabSz="914218" fontAlgn="base">
              <a:spcBef>
                <a:spcPct val="0"/>
              </a:spcBef>
              <a:spcAft>
                <a:spcPct val="0"/>
              </a:spcAft>
            </a:pPr>
            <a:endParaRPr lang="uk-UA" sz="1400" dirty="0">
              <a:solidFill>
                <a:schemeClr val="bg1"/>
              </a:solidFill>
            </a:endParaRPr>
          </a:p>
        </p:txBody>
      </p:sp>
      <p:sp>
        <p:nvSpPr>
          <p:cNvPr id="127" name="Freeform: Shape 7">
            <a:extLst>
              <a:ext uri="{FF2B5EF4-FFF2-40B4-BE49-F238E27FC236}">
                <a16:creationId xmlns:a16="http://schemas.microsoft.com/office/drawing/2014/main" id="{E1F0AE8A-4E01-8745-B10D-29D2B1C378C4}"/>
              </a:ext>
            </a:extLst>
          </p:cNvPr>
          <p:cNvSpPr>
            <a:spLocks noChangeAspect="1"/>
          </p:cNvSpPr>
          <p:nvPr userDrawn="1"/>
        </p:nvSpPr>
        <p:spPr>
          <a:xfrm rot="5400000">
            <a:off x="17059036" y="8832484"/>
            <a:ext cx="2440800" cy="2442052"/>
          </a:xfrm>
          <a:custGeom>
            <a:avLst/>
            <a:gdLst>
              <a:gd name="connsiteX0" fmla="*/ 716288 w 1432576"/>
              <a:gd name="connsiteY0" fmla="*/ 717023 h 1433311"/>
              <a:gd name="connsiteX1" fmla="*/ 210111 w 1432576"/>
              <a:gd name="connsiteY1" fmla="*/ 927134 h 1433311"/>
              <a:gd name="connsiteX2" fmla="*/ 0 w 1432576"/>
              <a:gd name="connsiteY2" fmla="*/ 1433311 h 1433311"/>
              <a:gd name="connsiteX3" fmla="*/ 716288 w 1432576"/>
              <a:gd name="connsiteY3" fmla="*/ 1433311 h 1433311"/>
              <a:gd name="connsiteX4" fmla="*/ 1432577 w 1432576"/>
              <a:gd name="connsiteY4" fmla="*/ 1433311 h 1433311"/>
              <a:gd name="connsiteX5" fmla="*/ 1222465 w 1432576"/>
              <a:gd name="connsiteY5" fmla="*/ 927134 h 1433311"/>
              <a:gd name="connsiteX6" fmla="*/ 716288 w 1432576"/>
              <a:gd name="connsiteY6" fmla="*/ 717023 h 1433311"/>
              <a:gd name="connsiteX7" fmla="*/ 1222465 w 1432576"/>
              <a:gd name="connsiteY7" fmla="*/ 210111 h 1433311"/>
              <a:gd name="connsiteX8" fmla="*/ 1432577 w 1432576"/>
              <a:gd name="connsiteY8" fmla="*/ 716288 h 1433311"/>
              <a:gd name="connsiteX9" fmla="*/ 716288 w 1432576"/>
              <a:gd name="connsiteY9" fmla="*/ 716288 h 1433311"/>
              <a:gd name="connsiteX10" fmla="*/ 0 w 1432576"/>
              <a:gd name="connsiteY10" fmla="*/ 716288 h 1433311"/>
              <a:gd name="connsiteX11" fmla="*/ 210111 w 1432576"/>
              <a:gd name="connsiteY11" fmla="*/ 210111 h 1433311"/>
              <a:gd name="connsiteX12" fmla="*/ 716288 w 1432576"/>
              <a:gd name="connsiteY12" fmla="*/ 0 h 1433311"/>
              <a:gd name="connsiteX13" fmla="*/ 1222465 w 1432576"/>
              <a:gd name="connsiteY13" fmla="*/ 210111 h 14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576" h="1433311">
                <a:moveTo>
                  <a:pt x="716288" y="717023"/>
                </a:moveTo>
                <a:cubicBezTo>
                  <a:pt x="526013" y="717023"/>
                  <a:pt x="343818" y="792692"/>
                  <a:pt x="210111" y="927134"/>
                </a:cubicBezTo>
                <a:cubicBezTo>
                  <a:pt x="76404" y="1061575"/>
                  <a:pt x="0" y="1243036"/>
                  <a:pt x="0" y="1433311"/>
                </a:cubicBezTo>
                <a:lnTo>
                  <a:pt x="716288" y="1433311"/>
                </a:lnTo>
                <a:lnTo>
                  <a:pt x="1432577" y="1433311"/>
                </a:lnTo>
                <a:cubicBezTo>
                  <a:pt x="1432577" y="1243036"/>
                  <a:pt x="1356907" y="1060841"/>
                  <a:pt x="1222465" y="927134"/>
                </a:cubicBezTo>
                <a:cubicBezTo>
                  <a:pt x="1088024" y="793426"/>
                  <a:pt x="906564" y="717023"/>
                  <a:pt x="716288" y="717023"/>
                </a:cubicBezTo>
                <a:close/>
                <a:moveTo>
                  <a:pt x="1222465" y="210111"/>
                </a:moveTo>
                <a:cubicBezTo>
                  <a:pt x="1356907" y="344553"/>
                  <a:pt x="1432577" y="526747"/>
                  <a:pt x="1432577" y="716288"/>
                </a:cubicBezTo>
                <a:lnTo>
                  <a:pt x="716288" y="716288"/>
                </a:lnTo>
                <a:lnTo>
                  <a:pt x="0" y="716288"/>
                </a:lnTo>
                <a:cubicBezTo>
                  <a:pt x="0" y="526012"/>
                  <a:pt x="75669" y="343818"/>
                  <a:pt x="210111" y="210111"/>
                </a:cubicBezTo>
                <a:cubicBezTo>
                  <a:pt x="344553" y="76404"/>
                  <a:pt x="526747" y="0"/>
                  <a:pt x="716288" y="0"/>
                </a:cubicBezTo>
                <a:cubicBezTo>
                  <a:pt x="905829" y="0"/>
                  <a:pt x="1088758" y="75669"/>
                  <a:pt x="1222465" y="210111"/>
                </a:cubicBezTo>
                <a:close/>
              </a:path>
            </a:pathLst>
          </a:custGeom>
          <a:solidFill>
            <a:srgbClr val="525252"/>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91428" rIns="91428" bIns="91428" numCol="1" rtlCol="0" anchor="t" anchorCtr="0" compatLnSpc="1">
            <a:prstTxWarp prst="textNoShape">
              <a:avLst/>
            </a:prstTxWarp>
          </a:bodyPr>
          <a:lstStyle/>
          <a:p>
            <a:pPr defTabSz="914218" fontAlgn="base">
              <a:spcBef>
                <a:spcPct val="0"/>
              </a:spcBef>
              <a:spcAft>
                <a:spcPct val="0"/>
              </a:spcAft>
            </a:pPr>
            <a:endParaRPr lang="uk-UA" sz="1400" dirty="0">
              <a:solidFill>
                <a:schemeClr val="bg1"/>
              </a:solidFill>
            </a:endParaRPr>
          </a:p>
        </p:txBody>
      </p:sp>
      <p:grpSp>
        <p:nvGrpSpPr>
          <p:cNvPr id="128" name="Group 127">
            <a:extLst>
              <a:ext uri="{FF2B5EF4-FFF2-40B4-BE49-F238E27FC236}">
                <a16:creationId xmlns:a16="http://schemas.microsoft.com/office/drawing/2014/main" id="{15A0009C-B032-E64D-A86F-A9732ADF3D95}"/>
              </a:ext>
            </a:extLst>
          </p:cNvPr>
          <p:cNvGrpSpPr>
            <a:grpSpLocks noChangeAspect="1"/>
          </p:cNvGrpSpPr>
          <p:nvPr userDrawn="1"/>
        </p:nvGrpSpPr>
        <p:grpSpPr>
          <a:xfrm>
            <a:off x="14621853" y="8833108"/>
            <a:ext cx="2440800" cy="2440800"/>
            <a:chOff x="10262985" y="-1528517"/>
            <a:chExt cx="952500" cy="952500"/>
          </a:xfrm>
        </p:grpSpPr>
        <p:sp>
          <p:nvSpPr>
            <p:cNvPr id="129" name="Freeform: Shape 33">
              <a:extLst>
                <a:ext uri="{FF2B5EF4-FFF2-40B4-BE49-F238E27FC236}">
                  <a16:creationId xmlns:a16="http://schemas.microsoft.com/office/drawing/2014/main" id="{148698F8-1A4A-9E49-875A-8B2DB0771EA0}"/>
                </a:ext>
              </a:extLst>
            </p:cNvPr>
            <p:cNvSpPr/>
            <p:nvPr/>
          </p:nvSpPr>
          <p:spPr>
            <a:xfrm>
              <a:off x="10262985" y="-1528517"/>
              <a:ext cx="952500" cy="952500"/>
            </a:xfrm>
            <a:custGeom>
              <a:avLst/>
              <a:gdLst>
                <a:gd name="connsiteX0" fmla="*/ 0 w 952500"/>
                <a:gd name="connsiteY0" fmla="*/ 0 h 952500"/>
                <a:gd name="connsiteX1" fmla="*/ 952500 w 952500"/>
                <a:gd name="connsiteY1" fmla="*/ 0 h 952500"/>
                <a:gd name="connsiteX2" fmla="*/ 952500 w 952500"/>
                <a:gd name="connsiteY2" fmla="*/ 952500 h 952500"/>
                <a:gd name="connsiteX3" fmla="*/ 0 w 952500"/>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952500" h="952500">
                  <a:moveTo>
                    <a:pt x="0" y="0"/>
                  </a:moveTo>
                  <a:lnTo>
                    <a:pt x="952500" y="0"/>
                  </a:lnTo>
                  <a:lnTo>
                    <a:pt x="952500" y="952500"/>
                  </a:lnTo>
                  <a:lnTo>
                    <a:pt x="0" y="952500"/>
                  </a:lnTo>
                  <a:close/>
                </a:path>
              </a:pathLst>
            </a:custGeom>
            <a:noFill/>
            <a:ln w="9525" cap="flat">
              <a:noFill/>
              <a:prstDash val="solid"/>
              <a:miter/>
            </a:ln>
          </p:spPr>
          <p:txBody>
            <a:bodyPr rtlCol="0" anchor="ctr"/>
            <a:lstStyle/>
            <a:p>
              <a:endParaRPr lang="uk-UA" sz="1800" dirty="0"/>
            </a:p>
          </p:txBody>
        </p:sp>
        <p:sp>
          <p:nvSpPr>
            <p:cNvPr id="130" name="Freeform: Shape 34">
              <a:extLst>
                <a:ext uri="{FF2B5EF4-FFF2-40B4-BE49-F238E27FC236}">
                  <a16:creationId xmlns:a16="http://schemas.microsoft.com/office/drawing/2014/main" id="{F7909639-4C51-274C-8CD2-B044945A1E03}"/>
                </a:ext>
              </a:extLst>
            </p:cNvPr>
            <p:cNvSpPr/>
            <p:nvPr/>
          </p:nvSpPr>
          <p:spPr>
            <a:xfrm>
              <a:off x="10396473" y="-1395049"/>
              <a:ext cx="676019" cy="676036"/>
            </a:xfrm>
            <a:custGeom>
              <a:avLst/>
              <a:gdLst>
                <a:gd name="connsiteX0" fmla="*/ 363301 w 676019"/>
                <a:gd name="connsiteY0" fmla="*/ 676037 h 676036"/>
                <a:gd name="connsiteX1" fmla="*/ 358822 w 676019"/>
                <a:gd name="connsiteY1" fmla="*/ 674848 h 676036"/>
                <a:gd name="connsiteX2" fmla="*/ 354192 w 676019"/>
                <a:gd name="connsiteY2" fmla="*/ 666929 h 676036"/>
                <a:gd name="connsiteX3" fmla="*/ 354192 w 676019"/>
                <a:gd name="connsiteY3" fmla="*/ 497717 h 676036"/>
                <a:gd name="connsiteX4" fmla="*/ 346349 w 676019"/>
                <a:gd name="connsiteY4" fmla="*/ 494479 h 676036"/>
                <a:gd name="connsiteX5" fmla="*/ 217923 w 676019"/>
                <a:gd name="connsiteY5" fmla="*/ 622779 h 676036"/>
                <a:gd name="connsiteX6" fmla="*/ 205045 w 676019"/>
                <a:gd name="connsiteY6" fmla="*/ 609875 h 676036"/>
                <a:gd name="connsiteX7" fmla="*/ 333421 w 676019"/>
                <a:gd name="connsiteY7" fmla="*/ 481600 h 676036"/>
                <a:gd name="connsiteX8" fmla="*/ 328866 w 676019"/>
                <a:gd name="connsiteY8" fmla="*/ 464523 h 676036"/>
                <a:gd name="connsiteX9" fmla="*/ 363275 w 676019"/>
                <a:gd name="connsiteY9" fmla="*/ 430114 h 676036"/>
                <a:gd name="connsiteX10" fmla="*/ 397684 w 676019"/>
                <a:gd name="connsiteY10" fmla="*/ 464523 h 676036"/>
                <a:gd name="connsiteX11" fmla="*/ 372384 w 676019"/>
                <a:gd name="connsiteY11" fmla="*/ 497717 h 676036"/>
                <a:gd name="connsiteX12" fmla="*/ 372384 w 676019"/>
                <a:gd name="connsiteY12" fmla="*/ 650863 h 676036"/>
                <a:gd name="connsiteX13" fmla="*/ 480646 w 676019"/>
                <a:gd name="connsiteY13" fmla="*/ 585890 h 676036"/>
                <a:gd name="connsiteX14" fmla="*/ 480646 w 676019"/>
                <a:gd name="connsiteY14" fmla="*/ 363320 h 676036"/>
                <a:gd name="connsiteX15" fmla="*/ 483303 w 676019"/>
                <a:gd name="connsiteY15" fmla="*/ 356893 h 676036"/>
                <a:gd name="connsiteX16" fmla="*/ 588883 w 676019"/>
                <a:gd name="connsiteY16" fmla="*/ 251364 h 676036"/>
                <a:gd name="connsiteX17" fmla="*/ 657802 w 676019"/>
                <a:gd name="connsiteY17" fmla="*/ 85011 h 676036"/>
                <a:gd name="connsiteX18" fmla="*/ 657802 w 676019"/>
                <a:gd name="connsiteY18" fmla="*/ 18217 h 676036"/>
                <a:gd name="connsiteX19" fmla="*/ 591008 w 676019"/>
                <a:gd name="connsiteY19" fmla="*/ 18217 h 676036"/>
                <a:gd name="connsiteX20" fmla="*/ 424732 w 676019"/>
                <a:gd name="connsiteY20" fmla="*/ 87111 h 676036"/>
                <a:gd name="connsiteX21" fmla="*/ 319151 w 676019"/>
                <a:gd name="connsiteY21" fmla="*/ 192640 h 676036"/>
                <a:gd name="connsiteX22" fmla="*/ 312700 w 676019"/>
                <a:gd name="connsiteY22" fmla="*/ 195323 h 676036"/>
                <a:gd name="connsiteX23" fmla="*/ 90179 w 676019"/>
                <a:gd name="connsiteY23" fmla="*/ 195323 h 676036"/>
                <a:gd name="connsiteX24" fmla="*/ 25182 w 676019"/>
                <a:gd name="connsiteY24" fmla="*/ 303609 h 676036"/>
                <a:gd name="connsiteX25" fmla="*/ 178302 w 676019"/>
                <a:gd name="connsiteY25" fmla="*/ 303609 h 676036"/>
                <a:gd name="connsiteX26" fmla="*/ 211496 w 676019"/>
                <a:gd name="connsiteY26" fmla="*/ 278309 h 676036"/>
                <a:gd name="connsiteX27" fmla="*/ 245905 w 676019"/>
                <a:gd name="connsiteY27" fmla="*/ 312718 h 676036"/>
                <a:gd name="connsiteX28" fmla="*/ 211496 w 676019"/>
                <a:gd name="connsiteY28" fmla="*/ 347127 h 676036"/>
                <a:gd name="connsiteX29" fmla="*/ 194469 w 676019"/>
                <a:gd name="connsiteY29" fmla="*/ 342624 h 676036"/>
                <a:gd name="connsiteX30" fmla="*/ 66118 w 676019"/>
                <a:gd name="connsiteY30" fmla="*/ 470974 h 676036"/>
                <a:gd name="connsiteX31" fmla="*/ 53240 w 676019"/>
                <a:gd name="connsiteY31" fmla="*/ 458071 h 676036"/>
                <a:gd name="connsiteX32" fmla="*/ 181566 w 676019"/>
                <a:gd name="connsiteY32" fmla="*/ 329720 h 676036"/>
                <a:gd name="connsiteX33" fmla="*/ 178302 w 676019"/>
                <a:gd name="connsiteY33" fmla="*/ 321826 h 676036"/>
                <a:gd name="connsiteX34" fmla="*/ 9090 w 676019"/>
                <a:gd name="connsiteY34" fmla="*/ 321826 h 676036"/>
                <a:gd name="connsiteX35" fmla="*/ 1171 w 676019"/>
                <a:gd name="connsiteY35" fmla="*/ 317196 h 676036"/>
                <a:gd name="connsiteX36" fmla="*/ 1298 w 676019"/>
                <a:gd name="connsiteY36" fmla="*/ 308038 h 676036"/>
                <a:gd name="connsiteX37" fmla="*/ 77225 w 676019"/>
                <a:gd name="connsiteY37" fmla="*/ 181533 h 676036"/>
                <a:gd name="connsiteX38" fmla="*/ 85018 w 676019"/>
                <a:gd name="connsiteY38" fmla="*/ 177106 h 676036"/>
                <a:gd name="connsiteX39" fmla="*/ 308930 w 676019"/>
                <a:gd name="connsiteY39" fmla="*/ 177106 h 676036"/>
                <a:gd name="connsiteX40" fmla="*/ 411828 w 676019"/>
                <a:gd name="connsiteY40" fmla="*/ 74233 h 676036"/>
                <a:gd name="connsiteX41" fmla="*/ 591008 w 676019"/>
                <a:gd name="connsiteY41" fmla="*/ 0 h 676036"/>
                <a:gd name="connsiteX42" fmla="*/ 666910 w 676019"/>
                <a:gd name="connsiteY42" fmla="*/ 0 h 676036"/>
                <a:gd name="connsiteX43" fmla="*/ 676019 w 676019"/>
                <a:gd name="connsiteY43" fmla="*/ 9109 h 676036"/>
                <a:gd name="connsiteX44" fmla="*/ 676019 w 676019"/>
                <a:gd name="connsiteY44" fmla="*/ 85011 h 676036"/>
                <a:gd name="connsiteX45" fmla="*/ 601812 w 676019"/>
                <a:gd name="connsiteY45" fmla="*/ 264216 h 676036"/>
                <a:gd name="connsiteX46" fmla="*/ 498913 w 676019"/>
                <a:gd name="connsiteY46" fmla="*/ 367090 h 676036"/>
                <a:gd name="connsiteX47" fmla="*/ 498913 w 676019"/>
                <a:gd name="connsiteY47" fmla="*/ 591026 h 676036"/>
                <a:gd name="connsiteX48" fmla="*/ 494486 w 676019"/>
                <a:gd name="connsiteY48" fmla="*/ 598844 h 676036"/>
                <a:gd name="connsiteX49" fmla="*/ 367982 w 676019"/>
                <a:gd name="connsiteY49" fmla="*/ 674747 h 676036"/>
                <a:gd name="connsiteX50" fmla="*/ 363301 w 676019"/>
                <a:gd name="connsiteY50" fmla="*/ 676037 h 676036"/>
                <a:gd name="connsiteX51" fmla="*/ 363301 w 676019"/>
                <a:gd name="connsiteY51" fmla="*/ 448330 h 676036"/>
                <a:gd name="connsiteX52" fmla="*/ 347109 w 676019"/>
                <a:gd name="connsiteY52" fmla="*/ 464523 h 676036"/>
                <a:gd name="connsiteX53" fmla="*/ 363301 w 676019"/>
                <a:gd name="connsiteY53" fmla="*/ 480715 h 676036"/>
                <a:gd name="connsiteX54" fmla="*/ 379494 w 676019"/>
                <a:gd name="connsiteY54" fmla="*/ 464523 h 676036"/>
                <a:gd name="connsiteX55" fmla="*/ 363301 w 676019"/>
                <a:gd name="connsiteY55" fmla="*/ 448330 h 676036"/>
                <a:gd name="connsiteX56" fmla="*/ 211496 w 676019"/>
                <a:gd name="connsiteY56" fmla="*/ 296526 h 676036"/>
                <a:gd name="connsiteX57" fmla="*/ 195304 w 676019"/>
                <a:gd name="connsiteY57" fmla="*/ 312718 h 676036"/>
                <a:gd name="connsiteX58" fmla="*/ 211496 w 676019"/>
                <a:gd name="connsiteY58" fmla="*/ 328911 h 676036"/>
                <a:gd name="connsiteX59" fmla="*/ 227689 w 676019"/>
                <a:gd name="connsiteY59" fmla="*/ 312718 h 676036"/>
                <a:gd name="connsiteX60" fmla="*/ 211496 w 676019"/>
                <a:gd name="connsiteY60" fmla="*/ 296526 h 676036"/>
                <a:gd name="connsiteX61" fmla="*/ 15517 w 676019"/>
                <a:gd name="connsiteY61" fmla="*/ 673380 h 676036"/>
                <a:gd name="connsiteX62" fmla="*/ 2639 w 676019"/>
                <a:gd name="connsiteY62" fmla="*/ 660477 h 676036"/>
                <a:gd name="connsiteX63" fmla="*/ 333395 w 676019"/>
                <a:gd name="connsiteY63" fmla="*/ 329745 h 676036"/>
                <a:gd name="connsiteX64" fmla="*/ 328892 w 676019"/>
                <a:gd name="connsiteY64" fmla="*/ 312718 h 676036"/>
                <a:gd name="connsiteX65" fmla="*/ 363301 w 676019"/>
                <a:gd name="connsiteY65" fmla="*/ 278309 h 676036"/>
                <a:gd name="connsiteX66" fmla="*/ 397710 w 676019"/>
                <a:gd name="connsiteY66" fmla="*/ 312718 h 676036"/>
                <a:gd name="connsiteX67" fmla="*/ 363301 w 676019"/>
                <a:gd name="connsiteY67" fmla="*/ 347127 h 676036"/>
                <a:gd name="connsiteX68" fmla="*/ 346273 w 676019"/>
                <a:gd name="connsiteY68" fmla="*/ 342624 h 676036"/>
                <a:gd name="connsiteX69" fmla="*/ 15517 w 676019"/>
                <a:gd name="connsiteY69" fmla="*/ 673380 h 676036"/>
                <a:gd name="connsiteX70" fmla="*/ 363301 w 676019"/>
                <a:gd name="connsiteY70" fmla="*/ 296526 h 676036"/>
                <a:gd name="connsiteX71" fmla="*/ 347109 w 676019"/>
                <a:gd name="connsiteY71" fmla="*/ 312718 h 676036"/>
                <a:gd name="connsiteX72" fmla="*/ 363301 w 676019"/>
                <a:gd name="connsiteY72" fmla="*/ 328911 h 676036"/>
                <a:gd name="connsiteX73" fmla="*/ 379494 w 676019"/>
                <a:gd name="connsiteY73" fmla="*/ 312718 h 676036"/>
                <a:gd name="connsiteX74" fmla="*/ 363301 w 676019"/>
                <a:gd name="connsiteY74" fmla="*/ 296526 h 67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76019" h="676036">
                  <a:moveTo>
                    <a:pt x="363301" y="676037"/>
                  </a:moveTo>
                  <a:cubicBezTo>
                    <a:pt x="361758" y="676037"/>
                    <a:pt x="360214" y="675632"/>
                    <a:pt x="358822" y="674848"/>
                  </a:cubicBezTo>
                  <a:cubicBezTo>
                    <a:pt x="355964" y="673229"/>
                    <a:pt x="354192" y="670218"/>
                    <a:pt x="354192" y="666929"/>
                  </a:cubicBezTo>
                  <a:lnTo>
                    <a:pt x="354192" y="497717"/>
                  </a:lnTo>
                  <a:cubicBezTo>
                    <a:pt x="351435" y="496958"/>
                    <a:pt x="348804" y="495871"/>
                    <a:pt x="346349" y="494479"/>
                  </a:cubicBezTo>
                  <a:lnTo>
                    <a:pt x="217923" y="622779"/>
                  </a:lnTo>
                  <a:lnTo>
                    <a:pt x="205045" y="609875"/>
                  </a:lnTo>
                  <a:lnTo>
                    <a:pt x="333421" y="481600"/>
                  </a:lnTo>
                  <a:cubicBezTo>
                    <a:pt x="330537" y="476591"/>
                    <a:pt x="328866" y="470746"/>
                    <a:pt x="328866" y="464523"/>
                  </a:cubicBezTo>
                  <a:cubicBezTo>
                    <a:pt x="328866" y="445547"/>
                    <a:pt x="344301" y="430114"/>
                    <a:pt x="363275" y="430114"/>
                  </a:cubicBezTo>
                  <a:cubicBezTo>
                    <a:pt x="382251" y="430114"/>
                    <a:pt x="397684" y="445547"/>
                    <a:pt x="397684" y="464523"/>
                  </a:cubicBezTo>
                  <a:cubicBezTo>
                    <a:pt x="397684" y="480335"/>
                    <a:pt x="386932" y="493694"/>
                    <a:pt x="372384" y="497717"/>
                  </a:cubicBezTo>
                  <a:lnTo>
                    <a:pt x="372384" y="650863"/>
                  </a:lnTo>
                  <a:lnTo>
                    <a:pt x="480646" y="585890"/>
                  </a:lnTo>
                  <a:lnTo>
                    <a:pt x="480646" y="363320"/>
                  </a:lnTo>
                  <a:cubicBezTo>
                    <a:pt x="480646" y="360891"/>
                    <a:pt x="481607" y="358589"/>
                    <a:pt x="483303" y="356893"/>
                  </a:cubicBezTo>
                  <a:lnTo>
                    <a:pt x="588883" y="251364"/>
                  </a:lnTo>
                  <a:cubicBezTo>
                    <a:pt x="633361" y="206910"/>
                    <a:pt x="657802" y="147858"/>
                    <a:pt x="657802" y="85011"/>
                  </a:cubicBezTo>
                  <a:lnTo>
                    <a:pt x="657802" y="18217"/>
                  </a:lnTo>
                  <a:lnTo>
                    <a:pt x="591008" y="18217"/>
                  </a:lnTo>
                  <a:cubicBezTo>
                    <a:pt x="528211" y="18217"/>
                    <a:pt x="469134" y="42682"/>
                    <a:pt x="424732" y="87111"/>
                  </a:cubicBezTo>
                  <a:lnTo>
                    <a:pt x="319151" y="192640"/>
                  </a:lnTo>
                  <a:cubicBezTo>
                    <a:pt x="317431" y="194360"/>
                    <a:pt x="315128" y="195323"/>
                    <a:pt x="312700" y="195323"/>
                  </a:cubicBezTo>
                  <a:lnTo>
                    <a:pt x="90179" y="195323"/>
                  </a:lnTo>
                  <a:lnTo>
                    <a:pt x="25182" y="303609"/>
                  </a:lnTo>
                  <a:lnTo>
                    <a:pt x="178302" y="303609"/>
                  </a:lnTo>
                  <a:cubicBezTo>
                    <a:pt x="182299" y="289036"/>
                    <a:pt x="195658" y="278309"/>
                    <a:pt x="211496" y="278309"/>
                  </a:cubicBezTo>
                  <a:cubicBezTo>
                    <a:pt x="230472" y="278309"/>
                    <a:pt x="245905" y="293742"/>
                    <a:pt x="245905" y="312718"/>
                  </a:cubicBezTo>
                  <a:cubicBezTo>
                    <a:pt x="245905" y="331694"/>
                    <a:pt x="230472" y="347127"/>
                    <a:pt x="211496" y="347127"/>
                  </a:cubicBezTo>
                  <a:cubicBezTo>
                    <a:pt x="205298" y="347127"/>
                    <a:pt x="199503" y="345482"/>
                    <a:pt x="194469" y="342624"/>
                  </a:cubicBezTo>
                  <a:lnTo>
                    <a:pt x="66118" y="470974"/>
                  </a:lnTo>
                  <a:lnTo>
                    <a:pt x="53240" y="458071"/>
                  </a:lnTo>
                  <a:lnTo>
                    <a:pt x="181566" y="329720"/>
                  </a:lnTo>
                  <a:cubicBezTo>
                    <a:pt x="180174" y="327266"/>
                    <a:pt x="179061" y="324609"/>
                    <a:pt x="178302" y="321826"/>
                  </a:cubicBezTo>
                  <a:lnTo>
                    <a:pt x="9090" y="321826"/>
                  </a:lnTo>
                  <a:cubicBezTo>
                    <a:pt x="5801" y="321826"/>
                    <a:pt x="2765" y="320055"/>
                    <a:pt x="1171" y="317196"/>
                  </a:cubicBezTo>
                  <a:cubicBezTo>
                    <a:pt x="-423" y="314337"/>
                    <a:pt x="-398" y="310846"/>
                    <a:pt x="1298" y="308038"/>
                  </a:cubicBezTo>
                  <a:lnTo>
                    <a:pt x="77225" y="181533"/>
                  </a:lnTo>
                  <a:cubicBezTo>
                    <a:pt x="78869" y="178800"/>
                    <a:pt x="81830" y="177106"/>
                    <a:pt x="85018" y="177106"/>
                  </a:cubicBezTo>
                  <a:lnTo>
                    <a:pt x="308930" y="177106"/>
                  </a:lnTo>
                  <a:lnTo>
                    <a:pt x="411828" y="74233"/>
                  </a:lnTo>
                  <a:cubicBezTo>
                    <a:pt x="459697" y="26363"/>
                    <a:pt x="523329" y="0"/>
                    <a:pt x="591008" y="0"/>
                  </a:cubicBezTo>
                  <a:lnTo>
                    <a:pt x="666910" y="0"/>
                  </a:lnTo>
                  <a:cubicBezTo>
                    <a:pt x="671945" y="0"/>
                    <a:pt x="676019" y="4074"/>
                    <a:pt x="676019" y="9109"/>
                  </a:cubicBezTo>
                  <a:lnTo>
                    <a:pt x="676019" y="85011"/>
                  </a:lnTo>
                  <a:cubicBezTo>
                    <a:pt x="676019" y="152716"/>
                    <a:pt x="649655" y="216347"/>
                    <a:pt x="601812" y="264216"/>
                  </a:cubicBezTo>
                  <a:lnTo>
                    <a:pt x="498913" y="367090"/>
                  </a:lnTo>
                  <a:lnTo>
                    <a:pt x="498913" y="591026"/>
                  </a:lnTo>
                  <a:cubicBezTo>
                    <a:pt x="498913" y="594214"/>
                    <a:pt x="497244" y="597175"/>
                    <a:pt x="494486" y="598844"/>
                  </a:cubicBezTo>
                  <a:lnTo>
                    <a:pt x="367982" y="674747"/>
                  </a:lnTo>
                  <a:cubicBezTo>
                    <a:pt x="366540" y="675607"/>
                    <a:pt x="364920" y="676037"/>
                    <a:pt x="363301" y="676037"/>
                  </a:cubicBezTo>
                  <a:close/>
                  <a:moveTo>
                    <a:pt x="363301" y="448330"/>
                  </a:moveTo>
                  <a:cubicBezTo>
                    <a:pt x="354369" y="448330"/>
                    <a:pt x="347109" y="455591"/>
                    <a:pt x="347109" y="464523"/>
                  </a:cubicBezTo>
                  <a:cubicBezTo>
                    <a:pt x="347109" y="473453"/>
                    <a:pt x="354369" y="480715"/>
                    <a:pt x="363301" y="480715"/>
                  </a:cubicBezTo>
                  <a:cubicBezTo>
                    <a:pt x="372233" y="480715"/>
                    <a:pt x="379494" y="473453"/>
                    <a:pt x="379494" y="464523"/>
                  </a:cubicBezTo>
                  <a:cubicBezTo>
                    <a:pt x="379494" y="455591"/>
                    <a:pt x="372233" y="448330"/>
                    <a:pt x="363301" y="448330"/>
                  </a:cubicBezTo>
                  <a:close/>
                  <a:moveTo>
                    <a:pt x="211496" y="296526"/>
                  </a:moveTo>
                  <a:cubicBezTo>
                    <a:pt x="202565" y="296526"/>
                    <a:pt x="195304" y="303787"/>
                    <a:pt x="195304" y="312718"/>
                  </a:cubicBezTo>
                  <a:cubicBezTo>
                    <a:pt x="195304" y="321649"/>
                    <a:pt x="202565" y="328911"/>
                    <a:pt x="211496" y="328911"/>
                  </a:cubicBezTo>
                  <a:cubicBezTo>
                    <a:pt x="220428" y="328911"/>
                    <a:pt x="227689" y="321649"/>
                    <a:pt x="227689" y="312718"/>
                  </a:cubicBezTo>
                  <a:cubicBezTo>
                    <a:pt x="227689" y="303787"/>
                    <a:pt x="220428" y="296526"/>
                    <a:pt x="211496" y="296526"/>
                  </a:cubicBezTo>
                  <a:close/>
                  <a:moveTo>
                    <a:pt x="15517" y="673380"/>
                  </a:moveTo>
                  <a:lnTo>
                    <a:pt x="2639" y="660477"/>
                  </a:lnTo>
                  <a:lnTo>
                    <a:pt x="333395" y="329745"/>
                  </a:lnTo>
                  <a:cubicBezTo>
                    <a:pt x="330537" y="324710"/>
                    <a:pt x="328892" y="318917"/>
                    <a:pt x="328892" y="312718"/>
                  </a:cubicBezTo>
                  <a:cubicBezTo>
                    <a:pt x="328892" y="293742"/>
                    <a:pt x="344325" y="278309"/>
                    <a:pt x="363301" y="278309"/>
                  </a:cubicBezTo>
                  <a:cubicBezTo>
                    <a:pt x="382277" y="278309"/>
                    <a:pt x="397710" y="293742"/>
                    <a:pt x="397710" y="312718"/>
                  </a:cubicBezTo>
                  <a:cubicBezTo>
                    <a:pt x="397710" y="331694"/>
                    <a:pt x="382277" y="347127"/>
                    <a:pt x="363301" y="347127"/>
                  </a:cubicBezTo>
                  <a:cubicBezTo>
                    <a:pt x="357102" y="347127"/>
                    <a:pt x="351308" y="345482"/>
                    <a:pt x="346273" y="342624"/>
                  </a:cubicBezTo>
                  <a:lnTo>
                    <a:pt x="15517" y="673380"/>
                  </a:lnTo>
                  <a:close/>
                  <a:moveTo>
                    <a:pt x="363301" y="296526"/>
                  </a:moveTo>
                  <a:cubicBezTo>
                    <a:pt x="354369" y="296526"/>
                    <a:pt x="347109" y="303787"/>
                    <a:pt x="347109" y="312718"/>
                  </a:cubicBezTo>
                  <a:cubicBezTo>
                    <a:pt x="347109" y="321649"/>
                    <a:pt x="354369" y="328911"/>
                    <a:pt x="363301" y="328911"/>
                  </a:cubicBezTo>
                  <a:cubicBezTo>
                    <a:pt x="372233" y="328911"/>
                    <a:pt x="379494" y="321649"/>
                    <a:pt x="379494" y="312718"/>
                  </a:cubicBezTo>
                  <a:cubicBezTo>
                    <a:pt x="379494" y="303787"/>
                    <a:pt x="372233" y="296526"/>
                    <a:pt x="363301" y="296526"/>
                  </a:cubicBezTo>
                  <a:close/>
                </a:path>
              </a:pathLst>
            </a:custGeom>
            <a:solidFill>
              <a:schemeClr val="bg1"/>
            </a:solidFill>
            <a:ln w="9525" cap="flat">
              <a:noFill/>
              <a:prstDash val="solid"/>
              <a:miter/>
            </a:ln>
          </p:spPr>
          <p:txBody>
            <a:bodyPr rtlCol="0" anchor="ctr"/>
            <a:lstStyle/>
            <a:p>
              <a:endParaRPr lang="uk-UA" sz="1800" dirty="0"/>
            </a:p>
          </p:txBody>
        </p:sp>
      </p:grpSp>
      <p:sp>
        <p:nvSpPr>
          <p:cNvPr id="131" name="Freeform: Shape 8">
            <a:extLst>
              <a:ext uri="{FF2B5EF4-FFF2-40B4-BE49-F238E27FC236}">
                <a16:creationId xmlns:a16="http://schemas.microsoft.com/office/drawing/2014/main" id="{19453066-BEEE-1B49-8229-B34926335F4D}"/>
              </a:ext>
            </a:extLst>
          </p:cNvPr>
          <p:cNvSpPr>
            <a:spLocks noChangeAspect="1"/>
          </p:cNvSpPr>
          <p:nvPr userDrawn="1"/>
        </p:nvSpPr>
        <p:spPr>
          <a:xfrm rot="16200000">
            <a:off x="12184525" y="8834402"/>
            <a:ext cx="2440800" cy="2440800"/>
          </a:xfrm>
          <a:custGeom>
            <a:avLst/>
            <a:gdLst>
              <a:gd name="connsiteX0" fmla="*/ 210111 w 1432576"/>
              <a:gd name="connsiteY0" fmla="*/ 926399 h 1432576"/>
              <a:gd name="connsiteX1" fmla="*/ 0 w 1432576"/>
              <a:gd name="connsiteY1" fmla="*/ 1432576 h 1432576"/>
              <a:gd name="connsiteX2" fmla="*/ 716288 w 1432576"/>
              <a:gd name="connsiteY2" fmla="*/ 1432576 h 1432576"/>
              <a:gd name="connsiteX3" fmla="*/ 1432577 w 1432576"/>
              <a:gd name="connsiteY3" fmla="*/ 1432576 h 1432576"/>
              <a:gd name="connsiteX4" fmla="*/ 1222465 w 1432576"/>
              <a:gd name="connsiteY4" fmla="*/ 926399 h 1432576"/>
              <a:gd name="connsiteX5" fmla="*/ 716288 w 1432576"/>
              <a:gd name="connsiteY5" fmla="*/ 716288 h 1432576"/>
              <a:gd name="connsiteX6" fmla="*/ 210111 w 1432576"/>
              <a:gd name="connsiteY6" fmla="*/ 926399 h 1432576"/>
              <a:gd name="connsiteX7" fmla="*/ 210111 w 1432576"/>
              <a:gd name="connsiteY7" fmla="*/ 506912 h 1432576"/>
              <a:gd name="connsiteX8" fmla="*/ 0 w 1432576"/>
              <a:gd name="connsiteY8" fmla="*/ 0 h 1432576"/>
              <a:gd name="connsiteX9" fmla="*/ 716288 w 1432576"/>
              <a:gd name="connsiteY9" fmla="*/ 0 h 1432576"/>
              <a:gd name="connsiteX10" fmla="*/ 1432577 w 1432576"/>
              <a:gd name="connsiteY10" fmla="*/ 0 h 1432576"/>
              <a:gd name="connsiteX11" fmla="*/ 1222465 w 1432576"/>
              <a:gd name="connsiteY11" fmla="*/ 506177 h 1432576"/>
              <a:gd name="connsiteX12" fmla="*/ 716288 w 1432576"/>
              <a:gd name="connsiteY12" fmla="*/ 716288 h 1432576"/>
              <a:gd name="connsiteX13" fmla="*/ 210111 w 1432576"/>
              <a:gd name="connsiteY13" fmla="*/ 506912 h 143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576" h="1432576">
                <a:moveTo>
                  <a:pt x="210111" y="926399"/>
                </a:moveTo>
                <a:cubicBezTo>
                  <a:pt x="75669" y="1060841"/>
                  <a:pt x="0" y="1243035"/>
                  <a:pt x="0" y="1432576"/>
                </a:cubicBezTo>
                <a:lnTo>
                  <a:pt x="716288" y="1432576"/>
                </a:lnTo>
                <a:lnTo>
                  <a:pt x="1432577" y="1432576"/>
                </a:lnTo>
                <a:cubicBezTo>
                  <a:pt x="1432577" y="1242301"/>
                  <a:pt x="1356907" y="1060106"/>
                  <a:pt x="1222465" y="926399"/>
                </a:cubicBezTo>
                <a:cubicBezTo>
                  <a:pt x="1088024" y="792692"/>
                  <a:pt x="905829" y="716288"/>
                  <a:pt x="716288" y="716288"/>
                </a:cubicBezTo>
                <a:cubicBezTo>
                  <a:pt x="526747" y="716288"/>
                  <a:pt x="343818" y="791957"/>
                  <a:pt x="210111" y="926399"/>
                </a:cubicBezTo>
                <a:close/>
                <a:moveTo>
                  <a:pt x="210111" y="506912"/>
                </a:moveTo>
                <a:cubicBezTo>
                  <a:pt x="75669" y="372470"/>
                  <a:pt x="0" y="190276"/>
                  <a:pt x="0" y="0"/>
                </a:cubicBezTo>
                <a:lnTo>
                  <a:pt x="716288" y="0"/>
                </a:lnTo>
                <a:lnTo>
                  <a:pt x="1432577" y="0"/>
                </a:lnTo>
                <a:cubicBezTo>
                  <a:pt x="1432577" y="190276"/>
                  <a:pt x="1356907" y="372470"/>
                  <a:pt x="1222465" y="506177"/>
                </a:cubicBezTo>
                <a:cubicBezTo>
                  <a:pt x="1088024" y="639884"/>
                  <a:pt x="905829" y="716288"/>
                  <a:pt x="716288" y="716288"/>
                </a:cubicBezTo>
                <a:cubicBezTo>
                  <a:pt x="526747" y="716288"/>
                  <a:pt x="343818" y="641353"/>
                  <a:pt x="210111" y="506912"/>
                </a:cubicBezTo>
                <a:close/>
              </a:path>
            </a:pathLst>
          </a:custGeom>
          <a:solidFill>
            <a:srgbClr val="7F4BF3"/>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91428" rIns="91428" bIns="91428" numCol="1" rtlCol="0" anchor="t" anchorCtr="0" compatLnSpc="1">
            <a:prstTxWarp prst="textNoShape">
              <a:avLst/>
            </a:prstTxWarp>
          </a:bodyPr>
          <a:lstStyle/>
          <a:p>
            <a:pPr defTabSz="914218" fontAlgn="base">
              <a:spcBef>
                <a:spcPct val="0"/>
              </a:spcBef>
              <a:spcAft>
                <a:spcPct val="0"/>
              </a:spcAft>
            </a:pPr>
            <a:endParaRPr lang="uk-UA" sz="1400" dirty="0">
              <a:solidFill>
                <a:schemeClr val="bg1"/>
              </a:solidFill>
            </a:endParaRPr>
          </a:p>
        </p:txBody>
      </p:sp>
      <p:grpSp>
        <p:nvGrpSpPr>
          <p:cNvPr id="132" name="Group 131">
            <a:extLst>
              <a:ext uri="{FF2B5EF4-FFF2-40B4-BE49-F238E27FC236}">
                <a16:creationId xmlns:a16="http://schemas.microsoft.com/office/drawing/2014/main" id="{BEEC22EF-CD2D-DD4F-AA15-E17CE7C8F180}"/>
              </a:ext>
            </a:extLst>
          </p:cNvPr>
          <p:cNvGrpSpPr>
            <a:grpSpLocks noChangeAspect="1"/>
          </p:cNvGrpSpPr>
          <p:nvPr userDrawn="1"/>
        </p:nvGrpSpPr>
        <p:grpSpPr>
          <a:xfrm>
            <a:off x="21946376" y="8833106"/>
            <a:ext cx="2440800" cy="2440800"/>
            <a:chOff x="12973417" y="-1166566"/>
            <a:chExt cx="952500" cy="952500"/>
          </a:xfrm>
        </p:grpSpPr>
        <p:sp>
          <p:nvSpPr>
            <p:cNvPr id="133" name="Freeform: Shape 71">
              <a:extLst>
                <a:ext uri="{FF2B5EF4-FFF2-40B4-BE49-F238E27FC236}">
                  <a16:creationId xmlns:a16="http://schemas.microsoft.com/office/drawing/2014/main" id="{D468BE35-2DD2-664B-A608-B7F764258F20}"/>
                </a:ext>
              </a:extLst>
            </p:cNvPr>
            <p:cNvSpPr/>
            <p:nvPr/>
          </p:nvSpPr>
          <p:spPr>
            <a:xfrm>
              <a:off x="12973417" y="-1166566"/>
              <a:ext cx="952500" cy="952500"/>
            </a:xfrm>
            <a:custGeom>
              <a:avLst/>
              <a:gdLst>
                <a:gd name="connsiteX0" fmla="*/ 0 w 952500"/>
                <a:gd name="connsiteY0" fmla="*/ 0 h 952500"/>
                <a:gd name="connsiteX1" fmla="*/ 952500 w 952500"/>
                <a:gd name="connsiteY1" fmla="*/ 0 h 952500"/>
                <a:gd name="connsiteX2" fmla="*/ 952500 w 952500"/>
                <a:gd name="connsiteY2" fmla="*/ 952500 h 952500"/>
                <a:gd name="connsiteX3" fmla="*/ 0 w 952500"/>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952500" h="952500">
                  <a:moveTo>
                    <a:pt x="0" y="0"/>
                  </a:moveTo>
                  <a:lnTo>
                    <a:pt x="952500" y="0"/>
                  </a:lnTo>
                  <a:lnTo>
                    <a:pt x="952500" y="952500"/>
                  </a:lnTo>
                  <a:lnTo>
                    <a:pt x="0" y="952500"/>
                  </a:lnTo>
                  <a:close/>
                </a:path>
              </a:pathLst>
            </a:custGeom>
            <a:noFill/>
            <a:ln w="9525" cap="flat">
              <a:noFill/>
              <a:prstDash val="solid"/>
              <a:miter/>
            </a:ln>
          </p:spPr>
          <p:txBody>
            <a:bodyPr rtlCol="0" anchor="ctr"/>
            <a:lstStyle/>
            <a:p>
              <a:endParaRPr lang="uk-UA" sz="1800" dirty="0"/>
            </a:p>
          </p:txBody>
        </p:sp>
        <p:sp>
          <p:nvSpPr>
            <p:cNvPr id="134" name="Freeform: Shape 72">
              <a:extLst>
                <a:ext uri="{FF2B5EF4-FFF2-40B4-BE49-F238E27FC236}">
                  <a16:creationId xmlns:a16="http://schemas.microsoft.com/office/drawing/2014/main" id="{0F0AF004-A8B7-D049-8492-7C828343C414}"/>
                </a:ext>
              </a:extLst>
            </p:cNvPr>
            <p:cNvSpPr/>
            <p:nvPr/>
          </p:nvSpPr>
          <p:spPr>
            <a:xfrm>
              <a:off x="13116292" y="-1080841"/>
              <a:ext cx="666976" cy="777321"/>
            </a:xfrm>
            <a:custGeom>
              <a:avLst/>
              <a:gdLst>
                <a:gd name="connsiteX0" fmla="*/ 470932 w 666976"/>
                <a:gd name="connsiteY0" fmla="*/ 517767 h 777321"/>
                <a:gd name="connsiteX1" fmla="*/ 316308 w 666976"/>
                <a:gd name="connsiteY1" fmla="*/ 363168 h 777321"/>
                <a:gd name="connsiteX2" fmla="*/ 340446 w 666976"/>
                <a:gd name="connsiteY2" fmla="*/ 339029 h 777321"/>
                <a:gd name="connsiteX3" fmla="*/ 400161 w 666976"/>
                <a:gd name="connsiteY3" fmla="*/ 333362 h 777321"/>
                <a:gd name="connsiteX4" fmla="*/ 413951 w 666976"/>
                <a:gd name="connsiteY4" fmla="*/ 300089 h 777321"/>
                <a:gd name="connsiteX5" fmla="*/ 400161 w 666976"/>
                <a:gd name="connsiteY5" fmla="*/ 266815 h 777321"/>
                <a:gd name="connsiteX6" fmla="*/ 333615 w 666976"/>
                <a:gd name="connsiteY6" fmla="*/ 266815 h 777321"/>
                <a:gd name="connsiteX7" fmla="*/ 319825 w 666976"/>
                <a:gd name="connsiteY7" fmla="*/ 300089 h 777321"/>
                <a:gd name="connsiteX8" fmla="*/ 327644 w 666976"/>
                <a:gd name="connsiteY8" fmla="*/ 326074 h 777321"/>
                <a:gd name="connsiteX9" fmla="*/ 303454 w 666976"/>
                <a:gd name="connsiteY9" fmla="*/ 350264 h 777321"/>
                <a:gd name="connsiteX10" fmla="*/ 148881 w 666976"/>
                <a:gd name="connsiteY10" fmla="*/ 195715 h 777321"/>
                <a:gd name="connsiteX11" fmla="*/ 136002 w 666976"/>
                <a:gd name="connsiteY11" fmla="*/ 195715 h 777321"/>
                <a:gd name="connsiteX12" fmla="*/ 66623 w 666976"/>
                <a:gd name="connsiteY12" fmla="*/ 363193 h 777321"/>
                <a:gd name="connsiteX13" fmla="*/ 136002 w 666976"/>
                <a:gd name="connsiteY13" fmla="*/ 530671 h 777321"/>
                <a:gd name="connsiteX14" fmla="*/ 303480 w 666976"/>
                <a:gd name="connsiteY14" fmla="*/ 599899 h 777321"/>
                <a:gd name="connsiteX15" fmla="*/ 470958 w 666976"/>
                <a:gd name="connsiteY15" fmla="*/ 530671 h 777321"/>
                <a:gd name="connsiteX16" fmla="*/ 470932 w 666976"/>
                <a:gd name="connsiteY16" fmla="*/ 517767 h 777321"/>
                <a:gd name="connsiteX17" fmla="*/ 346494 w 666976"/>
                <a:gd name="connsiteY17" fmla="*/ 279695 h 777321"/>
                <a:gd name="connsiteX18" fmla="*/ 366888 w 666976"/>
                <a:gd name="connsiteY18" fmla="*/ 271269 h 777321"/>
                <a:gd name="connsiteX19" fmla="*/ 387282 w 666976"/>
                <a:gd name="connsiteY19" fmla="*/ 279695 h 777321"/>
                <a:gd name="connsiteX20" fmla="*/ 395733 w 666976"/>
                <a:gd name="connsiteY20" fmla="*/ 300089 h 777321"/>
                <a:gd name="connsiteX21" fmla="*/ 387282 w 666976"/>
                <a:gd name="connsiteY21" fmla="*/ 320482 h 777321"/>
                <a:gd name="connsiteX22" fmla="*/ 346494 w 666976"/>
                <a:gd name="connsiteY22" fmla="*/ 320482 h 777321"/>
                <a:gd name="connsiteX23" fmla="*/ 338043 w 666976"/>
                <a:gd name="connsiteY23" fmla="*/ 300089 h 777321"/>
                <a:gd name="connsiteX24" fmla="*/ 346494 w 666976"/>
                <a:gd name="connsiteY24" fmla="*/ 279695 h 777321"/>
                <a:gd name="connsiteX25" fmla="*/ 148881 w 666976"/>
                <a:gd name="connsiteY25" fmla="*/ 517767 h 777321"/>
                <a:gd name="connsiteX26" fmla="*/ 84840 w 666976"/>
                <a:gd name="connsiteY26" fmla="*/ 363193 h 777321"/>
                <a:gd name="connsiteX27" fmla="*/ 142581 w 666976"/>
                <a:gd name="connsiteY27" fmla="*/ 215173 h 777321"/>
                <a:gd name="connsiteX28" fmla="*/ 451475 w 666976"/>
                <a:gd name="connsiteY28" fmla="*/ 524092 h 777321"/>
                <a:gd name="connsiteX29" fmla="*/ 148881 w 666976"/>
                <a:gd name="connsiteY29" fmla="*/ 517767 h 777321"/>
                <a:gd name="connsiteX30" fmla="*/ 666977 w 666976"/>
                <a:gd name="connsiteY30" fmla="*/ 338042 h 777321"/>
                <a:gd name="connsiteX31" fmla="*/ 648759 w 666976"/>
                <a:gd name="connsiteY31" fmla="*/ 338042 h 777321"/>
                <a:gd name="connsiteX32" fmla="*/ 554962 w 666976"/>
                <a:gd name="connsiteY32" fmla="*/ 111559 h 777321"/>
                <a:gd name="connsiteX33" fmla="*/ 328934 w 666976"/>
                <a:gd name="connsiteY33" fmla="*/ 18218 h 777321"/>
                <a:gd name="connsiteX34" fmla="*/ 328934 w 666976"/>
                <a:gd name="connsiteY34" fmla="*/ 0 h 777321"/>
                <a:gd name="connsiteX35" fmla="*/ 567841 w 666976"/>
                <a:gd name="connsiteY35" fmla="*/ 98680 h 777321"/>
                <a:gd name="connsiteX36" fmla="*/ 666977 w 666976"/>
                <a:gd name="connsiteY36" fmla="*/ 338042 h 777321"/>
                <a:gd name="connsiteX37" fmla="*/ 576115 w 666976"/>
                <a:gd name="connsiteY37" fmla="*/ 338042 h 777321"/>
                <a:gd name="connsiteX38" fmla="*/ 557872 w 666976"/>
                <a:gd name="connsiteY38" fmla="*/ 338042 h 777321"/>
                <a:gd name="connsiteX39" fmla="*/ 490845 w 666976"/>
                <a:gd name="connsiteY39" fmla="*/ 176157 h 777321"/>
                <a:gd name="connsiteX40" fmla="*/ 328959 w 666976"/>
                <a:gd name="connsiteY40" fmla="*/ 109104 h 777321"/>
                <a:gd name="connsiteX41" fmla="*/ 328959 w 666976"/>
                <a:gd name="connsiteY41" fmla="*/ 90887 h 777321"/>
                <a:gd name="connsiteX42" fmla="*/ 503750 w 666976"/>
                <a:gd name="connsiteY42" fmla="*/ 163278 h 777321"/>
                <a:gd name="connsiteX43" fmla="*/ 576115 w 666976"/>
                <a:gd name="connsiteY43" fmla="*/ 338042 h 777321"/>
                <a:gd name="connsiteX44" fmla="*/ 489429 w 666976"/>
                <a:gd name="connsiteY44" fmla="*/ 338042 h 777321"/>
                <a:gd name="connsiteX45" fmla="*/ 471186 w 666976"/>
                <a:gd name="connsiteY45" fmla="*/ 338042 h 777321"/>
                <a:gd name="connsiteX46" fmla="*/ 429538 w 666976"/>
                <a:gd name="connsiteY46" fmla="*/ 237439 h 777321"/>
                <a:gd name="connsiteX47" fmla="*/ 328934 w 666976"/>
                <a:gd name="connsiteY47" fmla="*/ 195767 h 777321"/>
                <a:gd name="connsiteX48" fmla="*/ 328934 w 666976"/>
                <a:gd name="connsiteY48" fmla="*/ 177548 h 777321"/>
                <a:gd name="connsiteX49" fmla="*/ 442416 w 666976"/>
                <a:gd name="connsiteY49" fmla="*/ 224535 h 777321"/>
                <a:gd name="connsiteX50" fmla="*/ 489429 w 666976"/>
                <a:gd name="connsiteY50" fmla="*/ 338042 h 777321"/>
                <a:gd name="connsiteX51" fmla="*/ 286957 w 666976"/>
                <a:gd name="connsiteY51" fmla="*/ 759078 h 777321"/>
                <a:gd name="connsiteX52" fmla="*/ 211530 w 666976"/>
                <a:gd name="connsiteY52" fmla="*/ 684031 h 777321"/>
                <a:gd name="connsiteX53" fmla="*/ 211530 w 666976"/>
                <a:gd name="connsiteY53" fmla="*/ 616372 h 777321"/>
                <a:gd name="connsiteX54" fmla="*/ 202422 w 666976"/>
                <a:gd name="connsiteY54" fmla="*/ 607262 h 777321"/>
                <a:gd name="connsiteX55" fmla="*/ 193312 w 666976"/>
                <a:gd name="connsiteY55" fmla="*/ 616372 h 777321"/>
                <a:gd name="connsiteX56" fmla="*/ 193312 w 666976"/>
                <a:gd name="connsiteY56" fmla="*/ 684031 h 777321"/>
                <a:gd name="connsiteX57" fmla="*/ 117885 w 666976"/>
                <a:gd name="connsiteY57" fmla="*/ 759078 h 777321"/>
                <a:gd name="connsiteX58" fmla="*/ 0 w 666976"/>
                <a:gd name="connsiteY58" fmla="*/ 759078 h 777321"/>
                <a:gd name="connsiteX59" fmla="*/ 0 w 666976"/>
                <a:gd name="connsiteY59" fmla="*/ 777321 h 777321"/>
                <a:gd name="connsiteX60" fmla="*/ 404842 w 666976"/>
                <a:gd name="connsiteY60" fmla="*/ 777321 h 777321"/>
                <a:gd name="connsiteX61" fmla="*/ 404842 w 666976"/>
                <a:gd name="connsiteY61" fmla="*/ 759078 h 777321"/>
                <a:gd name="connsiteX62" fmla="*/ 286957 w 666976"/>
                <a:gd name="connsiteY62" fmla="*/ 759078 h 777321"/>
                <a:gd name="connsiteX63" fmla="*/ 136229 w 666976"/>
                <a:gd name="connsiteY63" fmla="*/ 759078 h 777321"/>
                <a:gd name="connsiteX64" fmla="*/ 202422 w 666976"/>
                <a:gd name="connsiteY64" fmla="*/ 701388 h 777321"/>
                <a:gd name="connsiteX65" fmla="*/ 268613 w 666976"/>
                <a:gd name="connsiteY65" fmla="*/ 759052 h 777321"/>
                <a:gd name="connsiteX66" fmla="*/ 136229 w 666976"/>
                <a:gd name="connsiteY66" fmla="*/ 759078 h 77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6976" h="777321">
                  <a:moveTo>
                    <a:pt x="470932" y="517767"/>
                  </a:moveTo>
                  <a:lnTo>
                    <a:pt x="316308" y="363168"/>
                  </a:lnTo>
                  <a:lnTo>
                    <a:pt x="340446" y="339029"/>
                  </a:lnTo>
                  <a:cubicBezTo>
                    <a:pt x="358740" y="351478"/>
                    <a:pt x="383917" y="349580"/>
                    <a:pt x="400161" y="333362"/>
                  </a:cubicBezTo>
                  <a:cubicBezTo>
                    <a:pt x="409043" y="324455"/>
                    <a:pt x="413951" y="312664"/>
                    <a:pt x="413951" y="300089"/>
                  </a:cubicBezTo>
                  <a:cubicBezTo>
                    <a:pt x="413951" y="287513"/>
                    <a:pt x="409043" y="275697"/>
                    <a:pt x="400161" y="266815"/>
                  </a:cubicBezTo>
                  <a:cubicBezTo>
                    <a:pt x="381766" y="248446"/>
                    <a:pt x="351934" y="248471"/>
                    <a:pt x="333615" y="266815"/>
                  </a:cubicBezTo>
                  <a:cubicBezTo>
                    <a:pt x="324708" y="275722"/>
                    <a:pt x="319825" y="287513"/>
                    <a:pt x="319825" y="300089"/>
                  </a:cubicBezTo>
                  <a:cubicBezTo>
                    <a:pt x="319825" y="309476"/>
                    <a:pt x="322557" y="318458"/>
                    <a:pt x="327644" y="326074"/>
                  </a:cubicBezTo>
                  <a:lnTo>
                    <a:pt x="303454" y="350264"/>
                  </a:lnTo>
                  <a:lnTo>
                    <a:pt x="148881" y="195715"/>
                  </a:lnTo>
                  <a:cubicBezTo>
                    <a:pt x="145313" y="192148"/>
                    <a:pt x="139570" y="192148"/>
                    <a:pt x="136002" y="195715"/>
                  </a:cubicBezTo>
                  <a:cubicBezTo>
                    <a:pt x="91267" y="240450"/>
                    <a:pt x="66623" y="299912"/>
                    <a:pt x="66623" y="363193"/>
                  </a:cubicBezTo>
                  <a:cubicBezTo>
                    <a:pt x="66623" y="426450"/>
                    <a:pt x="91267" y="485911"/>
                    <a:pt x="136002" y="530671"/>
                  </a:cubicBezTo>
                  <a:cubicBezTo>
                    <a:pt x="182179" y="576823"/>
                    <a:pt x="242829" y="599899"/>
                    <a:pt x="303480" y="599899"/>
                  </a:cubicBezTo>
                  <a:cubicBezTo>
                    <a:pt x="364130" y="599899"/>
                    <a:pt x="424755" y="576823"/>
                    <a:pt x="470958" y="530671"/>
                  </a:cubicBezTo>
                  <a:cubicBezTo>
                    <a:pt x="474500" y="527103"/>
                    <a:pt x="474500" y="521309"/>
                    <a:pt x="470932" y="517767"/>
                  </a:cubicBezTo>
                  <a:close/>
                  <a:moveTo>
                    <a:pt x="346494" y="279695"/>
                  </a:moveTo>
                  <a:cubicBezTo>
                    <a:pt x="352112" y="274077"/>
                    <a:pt x="359499" y="271269"/>
                    <a:pt x="366888" y="271269"/>
                  </a:cubicBezTo>
                  <a:cubicBezTo>
                    <a:pt x="374276" y="271269"/>
                    <a:pt x="381665" y="274077"/>
                    <a:pt x="387282" y="279695"/>
                  </a:cubicBezTo>
                  <a:cubicBezTo>
                    <a:pt x="392747" y="285135"/>
                    <a:pt x="395733" y="292371"/>
                    <a:pt x="395733" y="300089"/>
                  </a:cubicBezTo>
                  <a:cubicBezTo>
                    <a:pt x="395733" y="307806"/>
                    <a:pt x="392747" y="315042"/>
                    <a:pt x="387282" y="320482"/>
                  </a:cubicBezTo>
                  <a:cubicBezTo>
                    <a:pt x="376073" y="331717"/>
                    <a:pt x="357753" y="331743"/>
                    <a:pt x="346494" y="320482"/>
                  </a:cubicBezTo>
                  <a:cubicBezTo>
                    <a:pt x="341054" y="315042"/>
                    <a:pt x="338043" y="307806"/>
                    <a:pt x="338043" y="300089"/>
                  </a:cubicBezTo>
                  <a:cubicBezTo>
                    <a:pt x="338043" y="292371"/>
                    <a:pt x="341054" y="285135"/>
                    <a:pt x="346494" y="279695"/>
                  </a:cubicBezTo>
                  <a:close/>
                  <a:moveTo>
                    <a:pt x="148881" y="517767"/>
                  </a:moveTo>
                  <a:cubicBezTo>
                    <a:pt x="107587" y="476473"/>
                    <a:pt x="84840" y="421592"/>
                    <a:pt x="84840" y="363193"/>
                  </a:cubicBezTo>
                  <a:cubicBezTo>
                    <a:pt x="84840" y="307831"/>
                    <a:pt x="105285" y="255632"/>
                    <a:pt x="142581" y="215173"/>
                  </a:cubicBezTo>
                  <a:lnTo>
                    <a:pt x="451475" y="524092"/>
                  </a:lnTo>
                  <a:cubicBezTo>
                    <a:pt x="365826" y="602960"/>
                    <a:pt x="231949" y="600861"/>
                    <a:pt x="148881" y="517767"/>
                  </a:cubicBezTo>
                  <a:close/>
                  <a:moveTo>
                    <a:pt x="666977" y="338042"/>
                  </a:moveTo>
                  <a:lnTo>
                    <a:pt x="648759" y="338042"/>
                  </a:lnTo>
                  <a:cubicBezTo>
                    <a:pt x="648759" y="252495"/>
                    <a:pt x="615461" y="172058"/>
                    <a:pt x="554962" y="111559"/>
                  </a:cubicBezTo>
                  <a:cubicBezTo>
                    <a:pt x="491276" y="47873"/>
                    <a:pt x="419441" y="18218"/>
                    <a:pt x="328934" y="18218"/>
                  </a:cubicBezTo>
                  <a:lnTo>
                    <a:pt x="328934" y="0"/>
                  </a:lnTo>
                  <a:cubicBezTo>
                    <a:pt x="424604" y="0"/>
                    <a:pt x="500511" y="31350"/>
                    <a:pt x="567841" y="98680"/>
                  </a:cubicBezTo>
                  <a:cubicBezTo>
                    <a:pt x="631781" y="162620"/>
                    <a:pt x="666977" y="247611"/>
                    <a:pt x="666977" y="338042"/>
                  </a:cubicBezTo>
                  <a:close/>
                  <a:moveTo>
                    <a:pt x="576115" y="338042"/>
                  </a:moveTo>
                  <a:lnTo>
                    <a:pt x="557872" y="338042"/>
                  </a:lnTo>
                  <a:cubicBezTo>
                    <a:pt x="557872" y="276886"/>
                    <a:pt x="534088" y="219373"/>
                    <a:pt x="490845" y="176157"/>
                  </a:cubicBezTo>
                  <a:cubicBezTo>
                    <a:pt x="447578" y="132915"/>
                    <a:pt x="390091" y="109104"/>
                    <a:pt x="328959" y="109104"/>
                  </a:cubicBezTo>
                  <a:lnTo>
                    <a:pt x="328959" y="90887"/>
                  </a:lnTo>
                  <a:cubicBezTo>
                    <a:pt x="394948" y="90887"/>
                    <a:pt x="457041" y="116595"/>
                    <a:pt x="503750" y="163278"/>
                  </a:cubicBezTo>
                  <a:cubicBezTo>
                    <a:pt x="550382" y="209936"/>
                    <a:pt x="576115" y="272003"/>
                    <a:pt x="576115" y="338042"/>
                  </a:cubicBezTo>
                  <a:close/>
                  <a:moveTo>
                    <a:pt x="489429" y="338042"/>
                  </a:moveTo>
                  <a:lnTo>
                    <a:pt x="471186" y="338042"/>
                  </a:lnTo>
                  <a:cubicBezTo>
                    <a:pt x="471186" y="300063"/>
                    <a:pt x="456408" y="264310"/>
                    <a:pt x="429538" y="237439"/>
                  </a:cubicBezTo>
                  <a:cubicBezTo>
                    <a:pt x="402666" y="210568"/>
                    <a:pt x="366938" y="195767"/>
                    <a:pt x="328934" y="195767"/>
                  </a:cubicBezTo>
                  <a:lnTo>
                    <a:pt x="328934" y="177548"/>
                  </a:lnTo>
                  <a:cubicBezTo>
                    <a:pt x="371797" y="177548"/>
                    <a:pt x="412104" y="194248"/>
                    <a:pt x="442416" y="224535"/>
                  </a:cubicBezTo>
                  <a:cubicBezTo>
                    <a:pt x="472729" y="254873"/>
                    <a:pt x="489429" y="295180"/>
                    <a:pt x="489429" y="338042"/>
                  </a:cubicBezTo>
                  <a:close/>
                  <a:moveTo>
                    <a:pt x="286957" y="759078"/>
                  </a:moveTo>
                  <a:cubicBezTo>
                    <a:pt x="282732" y="719504"/>
                    <a:pt x="251104" y="688306"/>
                    <a:pt x="211530" y="684031"/>
                  </a:cubicBezTo>
                  <a:lnTo>
                    <a:pt x="211530" y="616372"/>
                  </a:lnTo>
                  <a:cubicBezTo>
                    <a:pt x="211530" y="611336"/>
                    <a:pt x="207456" y="607262"/>
                    <a:pt x="202422" y="607262"/>
                  </a:cubicBezTo>
                  <a:cubicBezTo>
                    <a:pt x="197386" y="607262"/>
                    <a:pt x="193312" y="611336"/>
                    <a:pt x="193312" y="616372"/>
                  </a:cubicBezTo>
                  <a:lnTo>
                    <a:pt x="193312" y="684031"/>
                  </a:lnTo>
                  <a:cubicBezTo>
                    <a:pt x="153739" y="688306"/>
                    <a:pt x="122111" y="719504"/>
                    <a:pt x="117885" y="759078"/>
                  </a:cubicBezTo>
                  <a:lnTo>
                    <a:pt x="0" y="759078"/>
                  </a:lnTo>
                  <a:lnTo>
                    <a:pt x="0" y="777321"/>
                  </a:lnTo>
                  <a:lnTo>
                    <a:pt x="404842" y="777321"/>
                  </a:lnTo>
                  <a:lnTo>
                    <a:pt x="404842" y="759078"/>
                  </a:lnTo>
                  <a:lnTo>
                    <a:pt x="286957" y="759078"/>
                  </a:lnTo>
                  <a:close/>
                  <a:moveTo>
                    <a:pt x="136229" y="759078"/>
                  </a:moveTo>
                  <a:cubicBezTo>
                    <a:pt x="140708" y="726539"/>
                    <a:pt x="168693" y="701388"/>
                    <a:pt x="202422" y="701388"/>
                  </a:cubicBezTo>
                  <a:cubicBezTo>
                    <a:pt x="236150" y="701388"/>
                    <a:pt x="264134" y="726513"/>
                    <a:pt x="268613" y="759052"/>
                  </a:cubicBezTo>
                  <a:lnTo>
                    <a:pt x="136229" y="759078"/>
                  </a:lnTo>
                  <a:close/>
                </a:path>
              </a:pathLst>
            </a:custGeom>
            <a:solidFill>
              <a:schemeClr val="bg1"/>
            </a:solidFill>
            <a:ln w="9525" cap="flat">
              <a:noFill/>
              <a:prstDash val="solid"/>
              <a:miter/>
            </a:ln>
          </p:spPr>
          <p:txBody>
            <a:bodyPr rtlCol="0" anchor="ctr"/>
            <a:lstStyle/>
            <a:p>
              <a:endParaRPr lang="uk-UA" sz="1800" dirty="0"/>
            </a:p>
          </p:txBody>
        </p:sp>
      </p:grpSp>
      <p:sp>
        <p:nvSpPr>
          <p:cNvPr id="135" name="Rectangle 134">
            <a:extLst>
              <a:ext uri="{FF2B5EF4-FFF2-40B4-BE49-F238E27FC236}">
                <a16:creationId xmlns:a16="http://schemas.microsoft.com/office/drawing/2014/main" id="{156F85FC-E23B-EC4A-BD87-80076F571C74}"/>
              </a:ext>
            </a:extLst>
          </p:cNvPr>
          <p:cNvSpPr>
            <a:spLocks noChangeAspect="1"/>
          </p:cNvSpPr>
          <p:nvPr userDrawn="1"/>
        </p:nvSpPr>
        <p:spPr bwMode="auto">
          <a:xfrm>
            <a:off x="9748498" y="11275200"/>
            <a:ext cx="2440800" cy="2440800"/>
          </a:xfrm>
          <a:prstGeom prst="rect">
            <a:avLst/>
          </a:prstGeom>
          <a:solidFill>
            <a:srgbClr val="393939"/>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91428" rIns="91428" bIns="91428" numCol="1" rtlCol="0" anchor="t" anchorCtr="0" compatLnSpc="1">
            <a:prstTxWarp prst="textNoShape">
              <a:avLst/>
            </a:prstTxWarp>
          </a:bodyPr>
          <a:lstStyle/>
          <a:p>
            <a:pPr defTabSz="914218" fontAlgn="base">
              <a:spcBef>
                <a:spcPct val="0"/>
              </a:spcBef>
              <a:spcAft>
                <a:spcPct val="0"/>
              </a:spcAft>
            </a:pPr>
            <a:endParaRPr lang="en-UA" sz="1400">
              <a:solidFill>
                <a:schemeClr val="bg1"/>
              </a:solidFill>
            </a:endParaRPr>
          </a:p>
        </p:txBody>
      </p:sp>
      <p:grpSp>
        <p:nvGrpSpPr>
          <p:cNvPr id="156" name="Group 155">
            <a:extLst>
              <a:ext uri="{FF2B5EF4-FFF2-40B4-BE49-F238E27FC236}">
                <a16:creationId xmlns:a16="http://schemas.microsoft.com/office/drawing/2014/main" id="{CF83260D-63C2-1D4B-B657-1A04BE0871B9}"/>
              </a:ext>
            </a:extLst>
          </p:cNvPr>
          <p:cNvGrpSpPr>
            <a:grpSpLocks noChangeAspect="1"/>
          </p:cNvGrpSpPr>
          <p:nvPr userDrawn="1"/>
        </p:nvGrpSpPr>
        <p:grpSpPr>
          <a:xfrm>
            <a:off x="17060942" y="11274554"/>
            <a:ext cx="2439520" cy="2440800"/>
            <a:chOff x="6483634" y="6867172"/>
            <a:chExt cx="3429000" cy="3430800"/>
          </a:xfrm>
        </p:grpSpPr>
        <p:sp>
          <p:nvSpPr>
            <p:cNvPr id="157" name="Freeform 156">
              <a:extLst>
                <a:ext uri="{FF2B5EF4-FFF2-40B4-BE49-F238E27FC236}">
                  <a16:creationId xmlns:a16="http://schemas.microsoft.com/office/drawing/2014/main" id="{26228657-1821-4D46-A9E6-137431C2BC56}"/>
                </a:ext>
              </a:extLst>
            </p:cNvPr>
            <p:cNvSpPr/>
            <p:nvPr/>
          </p:nvSpPr>
          <p:spPr>
            <a:xfrm>
              <a:off x="6483634" y="6867172"/>
              <a:ext cx="3429000" cy="3430800"/>
            </a:xfrm>
            <a:custGeom>
              <a:avLst/>
              <a:gdLst>
                <a:gd name="connsiteX0" fmla="*/ 0 w 3429000"/>
                <a:gd name="connsiteY0" fmla="*/ 0 h 3419501"/>
                <a:gd name="connsiteX1" fmla="*/ 3429000 w 3429000"/>
                <a:gd name="connsiteY1" fmla="*/ 0 h 3419501"/>
                <a:gd name="connsiteX2" fmla="*/ 3429000 w 3429000"/>
                <a:gd name="connsiteY2" fmla="*/ 3419502 h 3419501"/>
                <a:gd name="connsiteX3" fmla="*/ 0 w 3429000"/>
                <a:gd name="connsiteY3" fmla="*/ 3419502 h 3419501"/>
              </a:gdLst>
              <a:ahLst/>
              <a:cxnLst>
                <a:cxn ang="0">
                  <a:pos x="connsiteX0" y="connsiteY0"/>
                </a:cxn>
                <a:cxn ang="0">
                  <a:pos x="connsiteX1" y="connsiteY1"/>
                </a:cxn>
                <a:cxn ang="0">
                  <a:pos x="connsiteX2" y="connsiteY2"/>
                </a:cxn>
                <a:cxn ang="0">
                  <a:pos x="connsiteX3" y="connsiteY3"/>
                </a:cxn>
              </a:cxnLst>
              <a:rect l="l" t="t" r="r" b="b"/>
              <a:pathLst>
                <a:path w="3429000" h="3419501">
                  <a:moveTo>
                    <a:pt x="0" y="0"/>
                  </a:moveTo>
                  <a:lnTo>
                    <a:pt x="3429000" y="0"/>
                  </a:lnTo>
                  <a:lnTo>
                    <a:pt x="3429000" y="3419502"/>
                  </a:lnTo>
                  <a:lnTo>
                    <a:pt x="0" y="3419502"/>
                  </a:lnTo>
                  <a:close/>
                </a:path>
              </a:pathLst>
            </a:custGeom>
            <a:solidFill>
              <a:schemeClr val="tx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defTabSz="914218" fontAlgn="base">
                <a:spcBef>
                  <a:spcPct val="0"/>
                </a:spcBef>
                <a:spcAft>
                  <a:spcPct val="0"/>
                </a:spcAft>
              </a:pPr>
              <a:endParaRPr lang="en-UA" sz="1400">
                <a:solidFill>
                  <a:schemeClr val="bg1"/>
                </a:solidFill>
              </a:endParaRPr>
            </a:p>
          </p:txBody>
        </p:sp>
        <p:sp>
          <p:nvSpPr>
            <p:cNvPr id="158" name="Freeform 157">
              <a:extLst>
                <a:ext uri="{FF2B5EF4-FFF2-40B4-BE49-F238E27FC236}">
                  <a16:creationId xmlns:a16="http://schemas.microsoft.com/office/drawing/2014/main" id="{8C2E2DCE-D47A-8443-A226-294AB79A3312}"/>
                </a:ext>
              </a:extLst>
            </p:cNvPr>
            <p:cNvSpPr/>
            <p:nvPr/>
          </p:nvSpPr>
          <p:spPr>
            <a:xfrm>
              <a:off x="7060310" y="7038139"/>
              <a:ext cx="2261849" cy="3084344"/>
            </a:xfrm>
            <a:custGeom>
              <a:avLst/>
              <a:gdLst>
                <a:gd name="connsiteX0" fmla="*/ 2111916 w 2261849"/>
                <a:gd name="connsiteY0" fmla="*/ 2558891 h 3084344"/>
                <a:gd name="connsiteX1" fmla="*/ 2099067 w 2261849"/>
                <a:gd name="connsiteY1" fmla="*/ 2558891 h 3084344"/>
                <a:gd name="connsiteX2" fmla="*/ 1760644 w 2261849"/>
                <a:gd name="connsiteY2" fmla="*/ 2943366 h 3084344"/>
                <a:gd name="connsiteX3" fmla="*/ 1178047 w 2261849"/>
                <a:gd name="connsiteY3" fmla="*/ 3084345 h 3084344"/>
                <a:gd name="connsiteX4" fmla="*/ 308434 w 2261849"/>
                <a:gd name="connsiteY4" fmla="*/ 2699869 h 3084344"/>
                <a:gd name="connsiteX5" fmla="*/ 0 w 2261849"/>
                <a:gd name="connsiteY5" fmla="*/ 1542169 h 3084344"/>
                <a:gd name="connsiteX6" fmla="*/ 308434 w 2261849"/>
                <a:gd name="connsiteY6" fmla="*/ 388747 h 3084344"/>
                <a:gd name="connsiteX7" fmla="*/ 1186610 w 2261849"/>
                <a:gd name="connsiteY7" fmla="*/ 0 h 3084344"/>
                <a:gd name="connsiteX8" fmla="*/ 1807764 w 2261849"/>
                <a:gd name="connsiteY8" fmla="*/ 170878 h 3084344"/>
                <a:gd name="connsiteX9" fmla="*/ 2189021 w 2261849"/>
                <a:gd name="connsiteY9" fmla="*/ 619431 h 3084344"/>
                <a:gd name="connsiteX10" fmla="*/ 2060510 w 2261849"/>
                <a:gd name="connsiteY10" fmla="*/ 692055 h 3084344"/>
                <a:gd name="connsiteX11" fmla="*/ 1717810 w 2261849"/>
                <a:gd name="connsiteY11" fmla="*/ 286221 h 3084344"/>
                <a:gd name="connsiteX12" fmla="*/ 1186610 w 2261849"/>
                <a:gd name="connsiteY12" fmla="*/ 140975 h 3084344"/>
                <a:gd name="connsiteX13" fmla="*/ 441231 w 2261849"/>
                <a:gd name="connsiteY13" fmla="*/ 465642 h 3084344"/>
                <a:gd name="connsiteX14" fmla="*/ 171352 w 2261849"/>
                <a:gd name="connsiteY14" fmla="*/ 1414013 h 3084344"/>
                <a:gd name="connsiteX15" fmla="*/ 171352 w 2261849"/>
                <a:gd name="connsiteY15" fmla="*/ 1666059 h 3084344"/>
                <a:gd name="connsiteX16" fmla="*/ 441231 w 2261849"/>
                <a:gd name="connsiteY16" fmla="*/ 2618694 h 3084344"/>
                <a:gd name="connsiteX17" fmla="*/ 1190897 w 2261849"/>
                <a:gd name="connsiteY17" fmla="*/ 2943366 h 3084344"/>
                <a:gd name="connsiteX18" fmla="*/ 1542169 w 2261849"/>
                <a:gd name="connsiteY18" fmla="*/ 2896377 h 3084344"/>
                <a:gd name="connsiteX19" fmla="*/ 1833472 w 2261849"/>
                <a:gd name="connsiteY19" fmla="*/ 2746859 h 3084344"/>
                <a:gd name="connsiteX20" fmla="*/ 2030525 w 2261849"/>
                <a:gd name="connsiteY20" fmla="*/ 2494813 h 3084344"/>
                <a:gd name="connsiteX21" fmla="*/ 2107630 w 2261849"/>
                <a:gd name="connsiteY21" fmla="*/ 2144514 h 3084344"/>
                <a:gd name="connsiteX22" fmla="*/ 2107630 w 2261849"/>
                <a:gd name="connsiteY22" fmla="*/ 1730137 h 3084344"/>
                <a:gd name="connsiteX23" fmla="*/ 1375100 w 2261849"/>
                <a:gd name="connsiteY23" fmla="*/ 1730137 h 3084344"/>
                <a:gd name="connsiteX24" fmla="*/ 1375100 w 2261849"/>
                <a:gd name="connsiteY24" fmla="*/ 1589158 h 3084344"/>
                <a:gd name="connsiteX25" fmla="*/ 2261849 w 2261849"/>
                <a:gd name="connsiteY25" fmla="*/ 1589158 h 3084344"/>
                <a:gd name="connsiteX26" fmla="*/ 2261849 w 2261849"/>
                <a:gd name="connsiteY26" fmla="*/ 3033081 h 3084344"/>
                <a:gd name="connsiteX27" fmla="*/ 2111916 w 2261849"/>
                <a:gd name="connsiteY27" fmla="*/ 3033081 h 3084344"/>
                <a:gd name="connsiteX28" fmla="*/ 2111916 w 2261849"/>
                <a:gd name="connsiteY28" fmla="*/ 2558891 h 308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61849" h="3084344">
                  <a:moveTo>
                    <a:pt x="2111916" y="2558891"/>
                  </a:moveTo>
                  <a:lnTo>
                    <a:pt x="2099067" y="2558891"/>
                  </a:lnTo>
                  <a:cubicBezTo>
                    <a:pt x="2027668" y="2721222"/>
                    <a:pt x="1914863" y="2849387"/>
                    <a:pt x="1760644" y="2943366"/>
                  </a:cubicBezTo>
                  <a:cubicBezTo>
                    <a:pt x="1609282" y="3037346"/>
                    <a:pt x="1415086" y="3084345"/>
                    <a:pt x="1178047" y="3084345"/>
                  </a:cubicBezTo>
                  <a:cubicBezTo>
                    <a:pt x="803924" y="3084345"/>
                    <a:pt x="514060" y="2956180"/>
                    <a:pt x="308434" y="2699869"/>
                  </a:cubicBezTo>
                  <a:cubicBezTo>
                    <a:pt x="102811" y="2440700"/>
                    <a:pt x="0" y="2054799"/>
                    <a:pt x="0" y="1542169"/>
                  </a:cubicBezTo>
                  <a:cubicBezTo>
                    <a:pt x="0" y="1029538"/>
                    <a:pt x="102811" y="645063"/>
                    <a:pt x="308434" y="388747"/>
                  </a:cubicBezTo>
                  <a:cubicBezTo>
                    <a:pt x="516907" y="129583"/>
                    <a:pt x="809639" y="0"/>
                    <a:pt x="1186610" y="0"/>
                  </a:cubicBezTo>
                  <a:cubicBezTo>
                    <a:pt x="1429364" y="0"/>
                    <a:pt x="1636409" y="56959"/>
                    <a:pt x="1807764" y="170878"/>
                  </a:cubicBezTo>
                  <a:cubicBezTo>
                    <a:pt x="1979119" y="281948"/>
                    <a:pt x="2106201" y="431466"/>
                    <a:pt x="2189021" y="619431"/>
                  </a:cubicBezTo>
                  <a:lnTo>
                    <a:pt x="2060510" y="692055"/>
                  </a:lnTo>
                  <a:cubicBezTo>
                    <a:pt x="1986253" y="518329"/>
                    <a:pt x="1872020" y="383051"/>
                    <a:pt x="1717810" y="286221"/>
                  </a:cubicBezTo>
                  <a:cubicBezTo>
                    <a:pt x="1566448" y="189390"/>
                    <a:pt x="1389379" y="140975"/>
                    <a:pt x="1186610" y="140975"/>
                  </a:cubicBezTo>
                  <a:cubicBezTo>
                    <a:pt x="872466" y="140975"/>
                    <a:pt x="624007" y="249197"/>
                    <a:pt x="441231" y="465642"/>
                  </a:cubicBezTo>
                  <a:cubicBezTo>
                    <a:pt x="261312" y="682087"/>
                    <a:pt x="171352" y="998211"/>
                    <a:pt x="171352" y="1414013"/>
                  </a:cubicBezTo>
                  <a:lnTo>
                    <a:pt x="171352" y="1666059"/>
                  </a:lnTo>
                  <a:cubicBezTo>
                    <a:pt x="171352" y="2081861"/>
                    <a:pt x="261312" y="2399409"/>
                    <a:pt x="441231" y="2618694"/>
                  </a:cubicBezTo>
                  <a:cubicBezTo>
                    <a:pt x="621149" y="2835139"/>
                    <a:pt x="871037" y="2943366"/>
                    <a:pt x="1190897" y="2943366"/>
                  </a:cubicBezTo>
                  <a:cubicBezTo>
                    <a:pt x="1313702" y="2943366"/>
                    <a:pt x="1430793" y="2927703"/>
                    <a:pt x="1542169" y="2896377"/>
                  </a:cubicBezTo>
                  <a:cubicBezTo>
                    <a:pt x="1653545" y="2862201"/>
                    <a:pt x="1750652" y="2812361"/>
                    <a:pt x="1833472" y="2746859"/>
                  </a:cubicBezTo>
                  <a:cubicBezTo>
                    <a:pt x="1916292" y="2678507"/>
                    <a:pt x="1981976" y="2594492"/>
                    <a:pt x="2030525" y="2494813"/>
                  </a:cubicBezTo>
                  <a:cubicBezTo>
                    <a:pt x="2081932" y="2395135"/>
                    <a:pt x="2107630" y="2278368"/>
                    <a:pt x="2107630" y="2144514"/>
                  </a:cubicBezTo>
                  <a:lnTo>
                    <a:pt x="2107630" y="1730137"/>
                  </a:lnTo>
                  <a:lnTo>
                    <a:pt x="1375100" y="1730137"/>
                  </a:lnTo>
                  <a:lnTo>
                    <a:pt x="1375100" y="1589158"/>
                  </a:lnTo>
                  <a:lnTo>
                    <a:pt x="2261849" y="1589158"/>
                  </a:lnTo>
                  <a:lnTo>
                    <a:pt x="2261849" y="3033081"/>
                  </a:lnTo>
                  <a:lnTo>
                    <a:pt x="2111916" y="3033081"/>
                  </a:lnTo>
                  <a:lnTo>
                    <a:pt x="2111916" y="2558891"/>
                  </a:lnTo>
                  <a:close/>
                </a:path>
              </a:pathLst>
            </a:custGeom>
            <a:solidFill>
              <a:schemeClr val="accent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defTabSz="914218" fontAlgn="base">
                <a:spcBef>
                  <a:spcPct val="0"/>
                </a:spcBef>
                <a:spcAft>
                  <a:spcPct val="0"/>
                </a:spcAft>
              </a:pPr>
              <a:endParaRPr lang="en-UA" sz="1400">
                <a:solidFill>
                  <a:schemeClr val="bg1"/>
                </a:solidFill>
              </a:endParaRPr>
            </a:p>
          </p:txBody>
        </p:sp>
      </p:grpSp>
      <p:grpSp>
        <p:nvGrpSpPr>
          <p:cNvPr id="159" name="Group 158">
            <a:extLst>
              <a:ext uri="{FF2B5EF4-FFF2-40B4-BE49-F238E27FC236}">
                <a16:creationId xmlns:a16="http://schemas.microsoft.com/office/drawing/2014/main" id="{312090FA-A144-9640-8BFD-F94710C08D97}"/>
              </a:ext>
            </a:extLst>
          </p:cNvPr>
          <p:cNvGrpSpPr>
            <a:grpSpLocks noChangeAspect="1"/>
          </p:cNvGrpSpPr>
          <p:nvPr userDrawn="1"/>
        </p:nvGrpSpPr>
        <p:grpSpPr>
          <a:xfrm>
            <a:off x="19507917" y="8833108"/>
            <a:ext cx="2439520" cy="2440800"/>
            <a:chOff x="10375409" y="6867172"/>
            <a:chExt cx="3429000" cy="3430800"/>
          </a:xfrm>
        </p:grpSpPr>
        <p:sp>
          <p:nvSpPr>
            <p:cNvPr id="160" name="Freeform 159">
              <a:extLst>
                <a:ext uri="{FF2B5EF4-FFF2-40B4-BE49-F238E27FC236}">
                  <a16:creationId xmlns:a16="http://schemas.microsoft.com/office/drawing/2014/main" id="{22A0327F-5760-9E40-925C-BADF7C9B0AF8}"/>
                </a:ext>
              </a:extLst>
            </p:cNvPr>
            <p:cNvSpPr/>
            <p:nvPr/>
          </p:nvSpPr>
          <p:spPr>
            <a:xfrm>
              <a:off x="10375409" y="6867172"/>
              <a:ext cx="3429000" cy="3430800"/>
            </a:xfrm>
            <a:custGeom>
              <a:avLst/>
              <a:gdLst>
                <a:gd name="connsiteX0" fmla="*/ 0 w 3429000"/>
                <a:gd name="connsiteY0" fmla="*/ 0 h 3419501"/>
                <a:gd name="connsiteX1" fmla="*/ 3429000 w 3429000"/>
                <a:gd name="connsiteY1" fmla="*/ 0 h 3419501"/>
                <a:gd name="connsiteX2" fmla="*/ 3429000 w 3429000"/>
                <a:gd name="connsiteY2" fmla="*/ 3419502 h 3419501"/>
                <a:gd name="connsiteX3" fmla="*/ 0 w 3429000"/>
                <a:gd name="connsiteY3" fmla="*/ 3419502 h 3419501"/>
              </a:gdLst>
              <a:ahLst/>
              <a:cxnLst>
                <a:cxn ang="0">
                  <a:pos x="connsiteX0" y="connsiteY0"/>
                </a:cxn>
                <a:cxn ang="0">
                  <a:pos x="connsiteX1" y="connsiteY1"/>
                </a:cxn>
                <a:cxn ang="0">
                  <a:pos x="connsiteX2" y="connsiteY2"/>
                </a:cxn>
                <a:cxn ang="0">
                  <a:pos x="connsiteX3" y="connsiteY3"/>
                </a:cxn>
              </a:cxnLst>
              <a:rect l="l" t="t" r="r" b="b"/>
              <a:pathLst>
                <a:path w="3429000" h="3419501">
                  <a:moveTo>
                    <a:pt x="0" y="0"/>
                  </a:moveTo>
                  <a:lnTo>
                    <a:pt x="3429000" y="0"/>
                  </a:lnTo>
                  <a:lnTo>
                    <a:pt x="3429000" y="3419502"/>
                  </a:lnTo>
                  <a:lnTo>
                    <a:pt x="0" y="3419502"/>
                  </a:lnTo>
                  <a:close/>
                </a:path>
              </a:pathLst>
            </a:custGeom>
            <a:solidFill>
              <a:schemeClr val="accent1"/>
            </a:solidFill>
            <a:ln w="9525" cap="flat">
              <a:noFill/>
              <a:prstDash val="solid"/>
              <a:miter/>
            </a:ln>
          </p:spPr>
          <p:txBody>
            <a:bodyPr rtlCol="0" anchor="ctr"/>
            <a:lstStyle/>
            <a:p>
              <a:endParaRPr lang="en-UA" sz="1800"/>
            </a:p>
          </p:txBody>
        </p:sp>
        <p:sp>
          <p:nvSpPr>
            <p:cNvPr id="161" name="Freeform 160">
              <a:extLst>
                <a:ext uri="{FF2B5EF4-FFF2-40B4-BE49-F238E27FC236}">
                  <a16:creationId xmlns:a16="http://schemas.microsoft.com/office/drawing/2014/main" id="{0F180D73-3876-3D4E-9658-F967E6BC5A4F}"/>
                </a:ext>
              </a:extLst>
            </p:cNvPr>
            <p:cNvSpPr/>
            <p:nvPr/>
          </p:nvSpPr>
          <p:spPr>
            <a:xfrm>
              <a:off x="10911185" y="7038139"/>
              <a:ext cx="2364662" cy="3084344"/>
            </a:xfrm>
            <a:custGeom>
              <a:avLst/>
              <a:gdLst>
                <a:gd name="connsiteX0" fmla="*/ 1182334 w 2364662"/>
                <a:gd name="connsiteY0" fmla="*/ 3084345 h 3084344"/>
                <a:gd name="connsiteX1" fmla="*/ 308434 w 2364662"/>
                <a:gd name="connsiteY1" fmla="*/ 2699869 h 3084344"/>
                <a:gd name="connsiteX2" fmla="*/ 0 w 2364662"/>
                <a:gd name="connsiteY2" fmla="*/ 1542169 h 3084344"/>
                <a:gd name="connsiteX3" fmla="*/ 308434 w 2364662"/>
                <a:gd name="connsiteY3" fmla="*/ 388747 h 3084344"/>
                <a:gd name="connsiteX4" fmla="*/ 1182334 w 2364662"/>
                <a:gd name="connsiteY4" fmla="*/ 0 h 3084344"/>
                <a:gd name="connsiteX5" fmla="*/ 2051947 w 2364662"/>
                <a:gd name="connsiteY5" fmla="*/ 388747 h 3084344"/>
                <a:gd name="connsiteX6" fmla="*/ 2364662 w 2364662"/>
                <a:gd name="connsiteY6" fmla="*/ 1542169 h 3084344"/>
                <a:gd name="connsiteX7" fmla="*/ 2051947 w 2364662"/>
                <a:gd name="connsiteY7" fmla="*/ 2699869 h 3084344"/>
                <a:gd name="connsiteX8" fmla="*/ 1182334 w 2364662"/>
                <a:gd name="connsiteY8" fmla="*/ 3084345 h 3084344"/>
                <a:gd name="connsiteX9" fmla="*/ 1182334 w 2364662"/>
                <a:gd name="connsiteY9" fmla="*/ 2943366 h 3084344"/>
                <a:gd name="connsiteX10" fmla="*/ 1919149 w 2364662"/>
                <a:gd name="connsiteY10" fmla="*/ 2618694 h 3084344"/>
                <a:gd name="connsiteX11" fmla="*/ 2193308 w 2364662"/>
                <a:gd name="connsiteY11" fmla="*/ 1670324 h 3084344"/>
                <a:gd name="connsiteX12" fmla="*/ 2193308 w 2364662"/>
                <a:gd name="connsiteY12" fmla="*/ 1414013 h 3084344"/>
                <a:gd name="connsiteX13" fmla="*/ 1919149 w 2364662"/>
                <a:gd name="connsiteY13" fmla="*/ 465642 h 3084344"/>
                <a:gd name="connsiteX14" fmla="*/ 1182334 w 2364662"/>
                <a:gd name="connsiteY14" fmla="*/ 140975 h 3084344"/>
                <a:gd name="connsiteX15" fmla="*/ 441231 w 2364662"/>
                <a:gd name="connsiteY15" fmla="*/ 465642 h 3084344"/>
                <a:gd name="connsiteX16" fmla="*/ 171352 w 2364662"/>
                <a:gd name="connsiteY16" fmla="*/ 1414013 h 3084344"/>
                <a:gd name="connsiteX17" fmla="*/ 171352 w 2364662"/>
                <a:gd name="connsiteY17" fmla="*/ 1670324 h 3084344"/>
                <a:gd name="connsiteX18" fmla="*/ 441231 w 2364662"/>
                <a:gd name="connsiteY18" fmla="*/ 2618694 h 3084344"/>
                <a:gd name="connsiteX19" fmla="*/ 1182334 w 2364662"/>
                <a:gd name="connsiteY19" fmla="*/ 2943366 h 308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4662" h="3084344">
                  <a:moveTo>
                    <a:pt x="1182334" y="3084345"/>
                  </a:moveTo>
                  <a:cubicBezTo>
                    <a:pt x="808211" y="3084345"/>
                    <a:pt x="516917" y="2956180"/>
                    <a:pt x="308434" y="2699869"/>
                  </a:cubicBezTo>
                  <a:cubicBezTo>
                    <a:pt x="102812" y="2440700"/>
                    <a:pt x="0" y="2054799"/>
                    <a:pt x="0" y="1542169"/>
                  </a:cubicBezTo>
                  <a:cubicBezTo>
                    <a:pt x="0" y="1029538"/>
                    <a:pt x="102812" y="645063"/>
                    <a:pt x="308434" y="388747"/>
                  </a:cubicBezTo>
                  <a:cubicBezTo>
                    <a:pt x="516917" y="129583"/>
                    <a:pt x="808211" y="0"/>
                    <a:pt x="1182334" y="0"/>
                  </a:cubicBezTo>
                  <a:cubicBezTo>
                    <a:pt x="1556447" y="0"/>
                    <a:pt x="1846321" y="129583"/>
                    <a:pt x="2051947" y="388747"/>
                  </a:cubicBezTo>
                  <a:cubicBezTo>
                    <a:pt x="2260421" y="645063"/>
                    <a:pt x="2364662" y="1029538"/>
                    <a:pt x="2364662" y="1542169"/>
                  </a:cubicBezTo>
                  <a:cubicBezTo>
                    <a:pt x="2364662" y="2054799"/>
                    <a:pt x="2260421" y="2440700"/>
                    <a:pt x="2051947" y="2699869"/>
                  </a:cubicBezTo>
                  <a:cubicBezTo>
                    <a:pt x="1846321" y="2956180"/>
                    <a:pt x="1556447" y="3084345"/>
                    <a:pt x="1182334" y="3084345"/>
                  </a:cubicBezTo>
                  <a:close/>
                  <a:moveTo>
                    <a:pt x="1182334" y="2943366"/>
                  </a:moveTo>
                  <a:cubicBezTo>
                    <a:pt x="1493620" y="2943366"/>
                    <a:pt x="1739222" y="2835139"/>
                    <a:pt x="1919149" y="2618694"/>
                  </a:cubicBezTo>
                  <a:cubicBezTo>
                    <a:pt x="2101925" y="2402249"/>
                    <a:pt x="2193308" y="2086135"/>
                    <a:pt x="2193308" y="1670324"/>
                  </a:cubicBezTo>
                  <a:lnTo>
                    <a:pt x="2193308" y="1414013"/>
                  </a:lnTo>
                  <a:cubicBezTo>
                    <a:pt x="2193308" y="998211"/>
                    <a:pt x="2101925" y="682087"/>
                    <a:pt x="1919149" y="465642"/>
                  </a:cubicBezTo>
                  <a:cubicBezTo>
                    <a:pt x="1739222" y="249197"/>
                    <a:pt x="1493620" y="140975"/>
                    <a:pt x="1182334" y="140975"/>
                  </a:cubicBezTo>
                  <a:cubicBezTo>
                    <a:pt x="871038" y="140975"/>
                    <a:pt x="624007" y="249197"/>
                    <a:pt x="441231" y="465642"/>
                  </a:cubicBezTo>
                  <a:cubicBezTo>
                    <a:pt x="261313" y="682087"/>
                    <a:pt x="171352" y="998211"/>
                    <a:pt x="171352" y="1414013"/>
                  </a:cubicBezTo>
                  <a:lnTo>
                    <a:pt x="171352" y="1670324"/>
                  </a:lnTo>
                  <a:cubicBezTo>
                    <a:pt x="171352" y="2086135"/>
                    <a:pt x="261313" y="2402249"/>
                    <a:pt x="441231" y="2618694"/>
                  </a:cubicBezTo>
                  <a:cubicBezTo>
                    <a:pt x="624007" y="2835139"/>
                    <a:pt x="871038" y="2943366"/>
                    <a:pt x="1182334" y="2943366"/>
                  </a:cubicBezTo>
                  <a:close/>
                </a:path>
              </a:pathLst>
            </a:custGeom>
            <a:solidFill>
              <a:srgbClr val="32B1FE"/>
            </a:solidFill>
            <a:ln w="9525" cap="flat">
              <a:noFill/>
              <a:prstDash val="solid"/>
              <a:miter/>
            </a:ln>
          </p:spPr>
          <p:txBody>
            <a:bodyPr rtlCol="0" anchor="ctr"/>
            <a:lstStyle/>
            <a:p>
              <a:endParaRPr lang="en-UA" sz="1800"/>
            </a:p>
          </p:txBody>
        </p:sp>
      </p:grpSp>
      <p:sp>
        <p:nvSpPr>
          <p:cNvPr id="56" name="Graphic 103">
            <a:extLst>
              <a:ext uri="{FF2B5EF4-FFF2-40B4-BE49-F238E27FC236}">
                <a16:creationId xmlns:a16="http://schemas.microsoft.com/office/drawing/2014/main" id="{E28420C5-4A58-8247-A742-17C891D07CC9}"/>
              </a:ext>
            </a:extLst>
          </p:cNvPr>
          <p:cNvSpPr>
            <a:spLocks noChangeAspect="1"/>
          </p:cNvSpPr>
          <p:nvPr userDrawn="1"/>
        </p:nvSpPr>
        <p:spPr>
          <a:xfrm>
            <a:off x="9748498" y="11406949"/>
            <a:ext cx="2440800" cy="2177306"/>
          </a:xfrm>
          <a:custGeom>
            <a:avLst/>
            <a:gdLst>
              <a:gd name="connsiteX0" fmla="*/ 0 w 1435608"/>
              <a:gd name="connsiteY0" fmla="*/ 1280628 h 1280628"/>
              <a:gd name="connsiteX1" fmla="*/ 448628 w 1435608"/>
              <a:gd name="connsiteY1" fmla="*/ 1280628 h 1280628"/>
              <a:gd name="connsiteX2" fmla="*/ 448628 w 1435608"/>
              <a:gd name="connsiteY2" fmla="*/ 1199059 h 1280628"/>
              <a:gd name="connsiteX3" fmla="*/ 0 w 1435608"/>
              <a:gd name="connsiteY3" fmla="*/ 1199059 h 1280628"/>
              <a:gd name="connsiteX4" fmla="*/ 0 w 1435608"/>
              <a:gd name="connsiteY4" fmla="*/ 1109334 h 1280628"/>
              <a:gd name="connsiteX5" fmla="*/ 448628 w 1435608"/>
              <a:gd name="connsiteY5" fmla="*/ 1109334 h 1280628"/>
              <a:gd name="connsiteX6" fmla="*/ 448628 w 1435608"/>
              <a:gd name="connsiteY6" fmla="*/ 1027765 h 1280628"/>
              <a:gd name="connsiteX7" fmla="*/ 0 w 1435608"/>
              <a:gd name="connsiteY7" fmla="*/ 1027765 h 1280628"/>
              <a:gd name="connsiteX8" fmla="*/ 179451 w 1435608"/>
              <a:gd name="connsiteY8" fmla="*/ 938040 h 1280628"/>
              <a:gd name="connsiteX9" fmla="*/ 448628 w 1435608"/>
              <a:gd name="connsiteY9" fmla="*/ 938040 h 1280628"/>
              <a:gd name="connsiteX10" fmla="*/ 448628 w 1435608"/>
              <a:gd name="connsiteY10" fmla="*/ 856471 h 1280628"/>
              <a:gd name="connsiteX11" fmla="*/ 179451 w 1435608"/>
              <a:gd name="connsiteY11" fmla="*/ 856471 h 1280628"/>
              <a:gd name="connsiteX12" fmla="*/ 179451 w 1435608"/>
              <a:gd name="connsiteY12" fmla="*/ 766745 h 1280628"/>
              <a:gd name="connsiteX13" fmla="*/ 448628 w 1435608"/>
              <a:gd name="connsiteY13" fmla="*/ 766745 h 1280628"/>
              <a:gd name="connsiteX14" fmla="*/ 448628 w 1435608"/>
              <a:gd name="connsiteY14" fmla="*/ 685177 h 1280628"/>
              <a:gd name="connsiteX15" fmla="*/ 179451 w 1435608"/>
              <a:gd name="connsiteY15" fmla="*/ 685177 h 1280628"/>
              <a:gd name="connsiteX16" fmla="*/ 986981 w 1435608"/>
              <a:gd name="connsiteY16" fmla="*/ 1280628 h 1280628"/>
              <a:gd name="connsiteX17" fmla="*/ 1435608 w 1435608"/>
              <a:gd name="connsiteY17" fmla="*/ 1280628 h 1280628"/>
              <a:gd name="connsiteX18" fmla="*/ 1435608 w 1435608"/>
              <a:gd name="connsiteY18" fmla="*/ 1199059 h 1280628"/>
              <a:gd name="connsiteX19" fmla="*/ 986981 w 1435608"/>
              <a:gd name="connsiteY19" fmla="*/ 1199059 h 1280628"/>
              <a:gd name="connsiteX20" fmla="*/ 986981 w 1435608"/>
              <a:gd name="connsiteY20" fmla="*/ 1109334 h 1280628"/>
              <a:gd name="connsiteX21" fmla="*/ 1435608 w 1435608"/>
              <a:gd name="connsiteY21" fmla="*/ 1109334 h 1280628"/>
              <a:gd name="connsiteX22" fmla="*/ 1435608 w 1435608"/>
              <a:gd name="connsiteY22" fmla="*/ 1027765 h 1280628"/>
              <a:gd name="connsiteX23" fmla="*/ 986981 w 1435608"/>
              <a:gd name="connsiteY23" fmla="*/ 1027765 h 1280628"/>
              <a:gd name="connsiteX24" fmla="*/ 986981 w 1435608"/>
              <a:gd name="connsiteY24" fmla="*/ 938040 h 1280628"/>
              <a:gd name="connsiteX25" fmla="*/ 1256157 w 1435608"/>
              <a:gd name="connsiteY25" fmla="*/ 938040 h 1280628"/>
              <a:gd name="connsiteX26" fmla="*/ 1256157 w 1435608"/>
              <a:gd name="connsiteY26" fmla="*/ 856471 h 1280628"/>
              <a:gd name="connsiteX27" fmla="*/ 986981 w 1435608"/>
              <a:gd name="connsiteY27" fmla="*/ 856471 h 1280628"/>
              <a:gd name="connsiteX28" fmla="*/ 1256157 w 1435608"/>
              <a:gd name="connsiteY28" fmla="*/ 685177 h 1280628"/>
              <a:gd name="connsiteX29" fmla="*/ 986981 w 1435608"/>
              <a:gd name="connsiteY29" fmla="*/ 685177 h 1280628"/>
              <a:gd name="connsiteX30" fmla="*/ 986981 w 1435608"/>
              <a:gd name="connsiteY30" fmla="*/ 766745 h 1280628"/>
              <a:gd name="connsiteX31" fmla="*/ 1256157 w 1435608"/>
              <a:gd name="connsiteY31" fmla="*/ 766745 h 1280628"/>
              <a:gd name="connsiteX32" fmla="*/ 986981 w 1435608"/>
              <a:gd name="connsiteY32" fmla="*/ 595451 h 1280628"/>
              <a:gd name="connsiteX33" fmla="*/ 1256157 w 1435608"/>
              <a:gd name="connsiteY33" fmla="*/ 595451 h 1280628"/>
              <a:gd name="connsiteX34" fmla="*/ 1256157 w 1435608"/>
              <a:gd name="connsiteY34" fmla="*/ 513883 h 1280628"/>
              <a:gd name="connsiteX35" fmla="*/ 751573 w 1435608"/>
              <a:gd name="connsiteY35" fmla="*/ 513883 h 1280628"/>
              <a:gd name="connsiteX36" fmla="*/ 723269 w 1435608"/>
              <a:gd name="connsiteY36" fmla="*/ 595451 h 1280628"/>
              <a:gd name="connsiteX37" fmla="*/ 959818 w 1435608"/>
              <a:gd name="connsiteY37" fmla="*/ 595451 h 1280628"/>
              <a:gd name="connsiteX38" fmla="*/ 986981 w 1435608"/>
              <a:gd name="connsiteY38" fmla="*/ 517798 h 1280628"/>
              <a:gd name="connsiteX39" fmla="*/ 1256157 w 1435608"/>
              <a:gd name="connsiteY39" fmla="*/ 342588 h 1280628"/>
              <a:gd name="connsiteX40" fmla="*/ 811037 w 1435608"/>
              <a:gd name="connsiteY40" fmla="*/ 342588 h 1280628"/>
              <a:gd name="connsiteX41" fmla="*/ 783059 w 1435608"/>
              <a:gd name="connsiteY41" fmla="*/ 424157 h 1280628"/>
              <a:gd name="connsiteX42" fmla="*/ 1256157 w 1435608"/>
              <a:gd name="connsiteY42" fmla="*/ 424157 h 1280628"/>
              <a:gd name="connsiteX43" fmla="*/ 929882 w 1435608"/>
              <a:gd name="connsiteY43" fmla="*/ 0 h 1280628"/>
              <a:gd name="connsiteX44" fmla="*/ 901578 w 1435608"/>
              <a:gd name="connsiteY44" fmla="*/ 81569 h 1280628"/>
              <a:gd name="connsiteX45" fmla="*/ 1435608 w 1435608"/>
              <a:gd name="connsiteY45" fmla="*/ 81569 h 1280628"/>
              <a:gd name="connsiteX46" fmla="*/ 1435608 w 1435608"/>
              <a:gd name="connsiteY46" fmla="*/ 0 h 1280628"/>
              <a:gd name="connsiteX47" fmla="*/ 717804 w 1435608"/>
              <a:gd name="connsiteY47" fmla="*/ 1280628 h 1280628"/>
              <a:gd name="connsiteX48" fmla="*/ 746435 w 1435608"/>
              <a:gd name="connsiteY48" fmla="*/ 1199059 h 1280628"/>
              <a:gd name="connsiteX49" fmla="*/ 689337 w 1435608"/>
              <a:gd name="connsiteY49" fmla="*/ 1199059 h 1280628"/>
              <a:gd name="connsiteX50" fmla="*/ 657443 w 1435608"/>
              <a:gd name="connsiteY50" fmla="*/ 1109334 h 1280628"/>
              <a:gd name="connsiteX51" fmla="*/ 778165 w 1435608"/>
              <a:gd name="connsiteY51" fmla="*/ 1109334 h 1280628"/>
              <a:gd name="connsiteX52" fmla="*/ 806959 w 1435608"/>
              <a:gd name="connsiteY52" fmla="*/ 1027765 h 1280628"/>
              <a:gd name="connsiteX53" fmla="*/ 628650 w 1435608"/>
              <a:gd name="connsiteY53" fmla="*/ 1027765 h 1280628"/>
              <a:gd name="connsiteX54" fmla="*/ 597001 w 1435608"/>
              <a:gd name="connsiteY54" fmla="*/ 938040 h 1280628"/>
              <a:gd name="connsiteX55" fmla="*/ 838607 w 1435608"/>
              <a:gd name="connsiteY55" fmla="*/ 938040 h 1280628"/>
              <a:gd name="connsiteX56" fmla="*/ 867401 w 1435608"/>
              <a:gd name="connsiteY56" fmla="*/ 856471 h 1280628"/>
              <a:gd name="connsiteX57" fmla="*/ 568207 w 1435608"/>
              <a:gd name="connsiteY57" fmla="*/ 856471 h 1280628"/>
              <a:gd name="connsiteX58" fmla="*/ 536559 w 1435608"/>
              <a:gd name="connsiteY58" fmla="*/ 766745 h 1280628"/>
              <a:gd name="connsiteX59" fmla="*/ 899050 w 1435608"/>
              <a:gd name="connsiteY59" fmla="*/ 766745 h 1280628"/>
              <a:gd name="connsiteX60" fmla="*/ 927843 w 1435608"/>
              <a:gd name="connsiteY60" fmla="*/ 685177 h 1280628"/>
              <a:gd name="connsiteX61" fmla="*/ 507765 w 1435608"/>
              <a:gd name="connsiteY61" fmla="*/ 685177 h 1280628"/>
              <a:gd name="connsiteX62" fmla="*/ 179451 w 1435608"/>
              <a:gd name="connsiteY62" fmla="*/ 424157 h 1280628"/>
              <a:gd name="connsiteX63" fmla="*/ 652549 w 1435608"/>
              <a:gd name="connsiteY63" fmla="*/ 424157 h 1280628"/>
              <a:gd name="connsiteX64" fmla="*/ 624571 w 1435608"/>
              <a:gd name="connsiteY64" fmla="*/ 342588 h 1280628"/>
              <a:gd name="connsiteX65" fmla="*/ 179451 w 1435608"/>
              <a:gd name="connsiteY65" fmla="*/ 342588 h 1280628"/>
              <a:gd name="connsiteX66" fmla="*/ 842196 w 1435608"/>
              <a:gd name="connsiteY66" fmla="*/ 252863 h 1280628"/>
              <a:gd name="connsiteX67" fmla="*/ 1435608 w 1435608"/>
              <a:gd name="connsiteY67" fmla="*/ 252863 h 1280628"/>
              <a:gd name="connsiteX68" fmla="*/ 1435608 w 1435608"/>
              <a:gd name="connsiteY68" fmla="*/ 171294 h 1280628"/>
              <a:gd name="connsiteX69" fmla="*/ 870419 w 1435608"/>
              <a:gd name="connsiteY69" fmla="*/ 171294 h 1280628"/>
              <a:gd name="connsiteX70" fmla="*/ 564863 w 1435608"/>
              <a:gd name="connsiteY70" fmla="*/ 171294 h 1280628"/>
              <a:gd name="connsiteX71" fmla="*/ 0 w 1435608"/>
              <a:gd name="connsiteY71" fmla="*/ 171294 h 1280628"/>
              <a:gd name="connsiteX72" fmla="*/ 0 w 1435608"/>
              <a:gd name="connsiteY72" fmla="*/ 252863 h 1280628"/>
              <a:gd name="connsiteX73" fmla="*/ 593412 w 1435608"/>
              <a:gd name="connsiteY73" fmla="*/ 252863 h 1280628"/>
              <a:gd name="connsiteX74" fmla="*/ 505726 w 1435608"/>
              <a:gd name="connsiteY74" fmla="*/ 0 h 1280628"/>
              <a:gd name="connsiteX75" fmla="*/ 0 w 1435608"/>
              <a:gd name="connsiteY75" fmla="*/ 0 h 1280628"/>
              <a:gd name="connsiteX76" fmla="*/ 0 w 1435608"/>
              <a:gd name="connsiteY76" fmla="*/ 81569 h 1280628"/>
              <a:gd name="connsiteX77" fmla="*/ 534030 w 1435608"/>
              <a:gd name="connsiteY77" fmla="*/ 81569 h 1280628"/>
              <a:gd name="connsiteX78" fmla="*/ 712339 w 1435608"/>
              <a:gd name="connsiteY78" fmla="*/ 595451 h 1280628"/>
              <a:gd name="connsiteX79" fmla="*/ 684035 w 1435608"/>
              <a:gd name="connsiteY79" fmla="*/ 513883 h 1280628"/>
              <a:gd name="connsiteX80" fmla="*/ 179451 w 1435608"/>
              <a:gd name="connsiteY80" fmla="*/ 513883 h 1280628"/>
              <a:gd name="connsiteX81" fmla="*/ 179451 w 1435608"/>
              <a:gd name="connsiteY81" fmla="*/ 595451 h 1280628"/>
              <a:gd name="connsiteX82" fmla="*/ 448628 w 1435608"/>
              <a:gd name="connsiteY82" fmla="*/ 595451 h 1280628"/>
              <a:gd name="connsiteX83" fmla="*/ 448628 w 1435608"/>
              <a:gd name="connsiteY83" fmla="*/ 518043 h 1280628"/>
              <a:gd name="connsiteX84" fmla="*/ 476035 w 1435608"/>
              <a:gd name="connsiteY84" fmla="*/ 595451 h 128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435608" h="1280628">
                <a:moveTo>
                  <a:pt x="0" y="1280628"/>
                </a:moveTo>
                <a:lnTo>
                  <a:pt x="448628" y="1280628"/>
                </a:lnTo>
                <a:lnTo>
                  <a:pt x="448628" y="1199059"/>
                </a:lnTo>
                <a:lnTo>
                  <a:pt x="0" y="1199059"/>
                </a:lnTo>
                <a:close/>
                <a:moveTo>
                  <a:pt x="0" y="1109334"/>
                </a:moveTo>
                <a:lnTo>
                  <a:pt x="448628" y="1109334"/>
                </a:lnTo>
                <a:lnTo>
                  <a:pt x="448628" y="1027765"/>
                </a:lnTo>
                <a:lnTo>
                  <a:pt x="0" y="1027765"/>
                </a:lnTo>
                <a:close/>
                <a:moveTo>
                  <a:pt x="179451" y="938040"/>
                </a:moveTo>
                <a:lnTo>
                  <a:pt x="448628" y="938040"/>
                </a:lnTo>
                <a:lnTo>
                  <a:pt x="448628" y="856471"/>
                </a:lnTo>
                <a:lnTo>
                  <a:pt x="179451" y="856471"/>
                </a:lnTo>
                <a:close/>
                <a:moveTo>
                  <a:pt x="179451" y="766745"/>
                </a:moveTo>
                <a:lnTo>
                  <a:pt x="448628" y="766745"/>
                </a:lnTo>
                <a:lnTo>
                  <a:pt x="448628" y="685177"/>
                </a:lnTo>
                <a:lnTo>
                  <a:pt x="179451" y="685177"/>
                </a:lnTo>
                <a:close/>
                <a:moveTo>
                  <a:pt x="986981" y="1280628"/>
                </a:moveTo>
                <a:lnTo>
                  <a:pt x="1435608" y="1280628"/>
                </a:lnTo>
                <a:lnTo>
                  <a:pt x="1435608" y="1199059"/>
                </a:lnTo>
                <a:lnTo>
                  <a:pt x="986981" y="1199059"/>
                </a:lnTo>
                <a:close/>
                <a:moveTo>
                  <a:pt x="986981" y="1109334"/>
                </a:moveTo>
                <a:lnTo>
                  <a:pt x="1435608" y="1109334"/>
                </a:lnTo>
                <a:lnTo>
                  <a:pt x="1435608" y="1027765"/>
                </a:lnTo>
                <a:lnTo>
                  <a:pt x="986981" y="1027765"/>
                </a:lnTo>
                <a:close/>
                <a:moveTo>
                  <a:pt x="986981" y="938040"/>
                </a:moveTo>
                <a:lnTo>
                  <a:pt x="1256157" y="938040"/>
                </a:lnTo>
                <a:lnTo>
                  <a:pt x="1256157" y="856471"/>
                </a:lnTo>
                <a:lnTo>
                  <a:pt x="986981" y="856471"/>
                </a:lnTo>
                <a:close/>
                <a:moveTo>
                  <a:pt x="1256157" y="685177"/>
                </a:moveTo>
                <a:lnTo>
                  <a:pt x="986981" y="685177"/>
                </a:lnTo>
                <a:lnTo>
                  <a:pt x="986981" y="766745"/>
                </a:lnTo>
                <a:lnTo>
                  <a:pt x="1256157" y="766745"/>
                </a:lnTo>
                <a:close/>
                <a:moveTo>
                  <a:pt x="986981" y="595451"/>
                </a:moveTo>
                <a:lnTo>
                  <a:pt x="1256157" y="595451"/>
                </a:lnTo>
                <a:lnTo>
                  <a:pt x="1256157" y="513883"/>
                </a:lnTo>
                <a:lnTo>
                  <a:pt x="751573" y="513883"/>
                </a:lnTo>
                <a:lnTo>
                  <a:pt x="723269" y="595451"/>
                </a:lnTo>
                <a:lnTo>
                  <a:pt x="959818" y="595451"/>
                </a:lnTo>
                <a:lnTo>
                  <a:pt x="986981" y="517798"/>
                </a:lnTo>
                <a:close/>
                <a:moveTo>
                  <a:pt x="1256157" y="342588"/>
                </a:moveTo>
                <a:lnTo>
                  <a:pt x="811037" y="342588"/>
                </a:lnTo>
                <a:lnTo>
                  <a:pt x="783059" y="424157"/>
                </a:lnTo>
                <a:lnTo>
                  <a:pt x="1256157" y="424157"/>
                </a:lnTo>
                <a:close/>
                <a:moveTo>
                  <a:pt x="929882" y="0"/>
                </a:moveTo>
                <a:lnTo>
                  <a:pt x="901578" y="81569"/>
                </a:lnTo>
                <a:lnTo>
                  <a:pt x="1435608" y="81569"/>
                </a:lnTo>
                <a:lnTo>
                  <a:pt x="1435608" y="0"/>
                </a:lnTo>
                <a:close/>
                <a:moveTo>
                  <a:pt x="717804" y="1280628"/>
                </a:moveTo>
                <a:lnTo>
                  <a:pt x="746435" y="1199059"/>
                </a:lnTo>
                <a:lnTo>
                  <a:pt x="689337" y="1199059"/>
                </a:lnTo>
                <a:close/>
                <a:moveTo>
                  <a:pt x="657443" y="1109334"/>
                </a:moveTo>
                <a:lnTo>
                  <a:pt x="778165" y="1109334"/>
                </a:lnTo>
                <a:lnTo>
                  <a:pt x="806959" y="1027765"/>
                </a:lnTo>
                <a:lnTo>
                  <a:pt x="628650" y="1027765"/>
                </a:lnTo>
                <a:close/>
                <a:moveTo>
                  <a:pt x="597001" y="938040"/>
                </a:moveTo>
                <a:lnTo>
                  <a:pt x="838607" y="938040"/>
                </a:lnTo>
                <a:lnTo>
                  <a:pt x="867401" y="856471"/>
                </a:lnTo>
                <a:lnTo>
                  <a:pt x="568207" y="856471"/>
                </a:lnTo>
                <a:close/>
                <a:moveTo>
                  <a:pt x="536559" y="766745"/>
                </a:moveTo>
                <a:lnTo>
                  <a:pt x="899050" y="766745"/>
                </a:lnTo>
                <a:lnTo>
                  <a:pt x="927843" y="685177"/>
                </a:lnTo>
                <a:lnTo>
                  <a:pt x="507765" y="685177"/>
                </a:lnTo>
                <a:close/>
                <a:moveTo>
                  <a:pt x="179451" y="424157"/>
                </a:moveTo>
                <a:lnTo>
                  <a:pt x="652549" y="424157"/>
                </a:lnTo>
                <a:lnTo>
                  <a:pt x="624571" y="342588"/>
                </a:lnTo>
                <a:lnTo>
                  <a:pt x="179451" y="342588"/>
                </a:lnTo>
                <a:close/>
                <a:moveTo>
                  <a:pt x="842196" y="252863"/>
                </a:moveTo>
                <a:lnTo>
                  <a:pt x="1435608" y="252863"/>
                </a:lnTo>
                <a:lnTo>
                  <a:pt x="1435608" y="171294"/>
                </a:lnTo>
                <a:lnTo>
                  <a:pt x="870419" y="171294"/>
                </a:lnTo>
                <a:close/>
                <a:moveTo>
                  <a:pt x="564863" y="171294"/>
                </a:moveTo>
                <a:lnTo>
                  <a:pt x="0" y="171294"/>
                </a:lnTo>
                <a:lnTo>
                  <a:pt x="0" y="252863"/>
                </a:lnTo>
                <a:lnTo>
                  <a:pt x="593412" y="252863"/>
                </a:lnTo>
                <a:close/>
                <a:moveTo>
                  <a:pt x="505726" y="0"/>
                </a:moveTo>
                <a:lnTo>
                  <a:pt x="0" y="0"/>
                </a:lnTo>
                <a:lnTo>
                  <a:pt x="0" y="81569"/>
                </a:lnTo>
                <a:lnTo>
                  <a:pt x="534030" y="81569"/>
                </a:lnTo>
                <a:close/>
                <a:moveTo>
                  <a:pt x="712339" y="595451"/>
                </a:moveTo>
                <a:lnTo>
                  <a:pt x="684035" y="513883"/>
                </a:lnTo>
                <a:lnTo>
                  <a:pt x="179451" y="513883"/>
                </a:lnTo>
                <a:lnTo>
                  <a:pt x="179451" y="595451"/>
                </a:lnTo>
                <a:lnTo>
                  <a:pt x="448628" y="595451"/>
                </a:lnTo>
                <a:lnTo>
                  <a:pt x="448628" y="518043"/>
                </a:lnTo>
                <a:lnTo>
                  <a:pt x="476035" y="595451"/>
                </a:lnTo>
                <a:close/>
              </a:path>
            </a:pathLst>
          </a:custGeom>
          <a:solidFill>
            <a:srgbClr val="A8A8A8"/>
          </a:solidFill>
          <a:ln w="8118" cap="flat">
            <a:noFill/>
            <a:prstDash val="solid"/>
            <a:miter/>
          </a:ln>
        </p:spPr>
        <p:txBody>
          <a:bodyPr rtlCol="0" anchor="ctr"/>
          <a:lstStyle/>
          <a:p>
            <a:endParaRPr lang="ru-UA" sz="1800"/>
          </a:p>
        </p:txBody>
      </p:sp>
    </p:spTree>
    <p:extLst>
      <p:ext uri="{BB962C8B-B14F-4D97-AF65-F5344CB8AC3E}">
        <p14:creationId xmlns:p14="http://schemas.microsoft.com/office/powerpoint/2010/main" val="325024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560905" y="536448"/>
            <a:ext cx="11047390" cy="2133600"/>
          </a:xfrm>
        </p:spPr>
        <p:txBody>
          <a:bodyPr/>
          <a:lstStyle>
            <a:lvl1pPr>
              <a:defRPr>
                <a:solidFill>
                  <a:schemeClr val="tx1"/>
                </a:solidFill>
              </a:defRPr>
            </a:lvl1pPr>
          </a:lstStyle>
          <a:p>
            <a:r>
              <a:rPr lang="en-US" dirty="0"/>
              <a:t>Click to edit Master title style</a:t>
            </a:r>
          </a:p>
        </p:txBody>
      </p:sp>
      <p:sp>
        <p:nvSpPr>
          <p:cNvPr id="8" name="Text Placeholder 1"/>
          <p:cNvSpPr>
            <a:spLocks noGrp="1"/>
          </p:cNvSpPr>
          <p:nvPr>
            <p:ph type="body" sz="quarter" idx="13"/>
          </p:nvPr>
        </p:nvSpPr>
        <p:spPr>
          <a:xfrm>
            <a:off x="585292" y="3316224"/>
            <a:ext cx="10998616" cy="8672576"/>
          </a:xfrm>
        </p:spPr>
        <p:txBody>
          <a:bodyPr/>
          <a:lstStyle>
            <a:lvl1pPr>
              <a:spcBef>
                <a:spcPts val="0"/>
              </a:spcBef>
              <a:defRPr>
                <a:solidFill>
                  <a:schemeClr val="tx1"/>
                </a:solidFill>
              </a:defRPr>
            </a:lvl1pPr>
            <a:lvl2pPr marL="0" indent="0">
              <a:spcBef>
                <a:spcPts val="0"/>
              </a:spcBef>
              <a:buNone/>
              <a:defRPr>
                <a:solidFill>
                  <a:schemeClr val="tx1"/>
                </a:solidFill>
              </a:defRPr>
            </a:lvl2pPr>
            <a:lvl3pPr marL="537626" indent="0">
              <a:buNone/>
              <a:defRPr/>
            </a:lvl3pPr>
            <a:lvl4pPr marL="1159920" indent="0">
              <a:buNone/>
              <a:defRPr/>
            </a:lvl4pPr>
            <a:lvl5pPr marL="1684846"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12778880" y="3316224"/>
            <a:ext cx="10998616" cy="8672576"/>
          </a:xfrm>
        </p:spPr>
        <p:txBody>
          <a:bodyPr/>
          <a:lstStyle>
            <a:lvl1pPr>
              <a:spcBef>
                <a:spcPts val="0"/>
              </a:spcBef>
              <a:defRPr>
                <a:solidFill>
                  <a:schemeClr val="tx1"/>
                </a:solidFill>
              </a:defRPr>
            </a:lvl1pPr>
            <a:lvl2pPr marL="0" indent="0">
              <a:spcBef>
                <a:spcPts val="0"/>
              </a:spcBef>
              <a:buNone/>
              <a:defRPr>
                <a:solidFill>
                  <a:schemeClr val="tx1"/>
                </a:solidFill>
              </a:defRPr>
            </a:lvl2pPr>
            <a:lvl3pPr marL="537626" indent="0">
              <a:buNone/>
              <a:defRPr/>
            </a:lvl3pPr>
            <a:lvl4pPr marL="1159920" indent="0">
              <a:buNone/>
              <a:defRPr/>
            </a:lvl4pPr>
            <a:lvl5pPr marL="1684846"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3" name="Footer Placeholder"/>
          <p:cNvSpPr>
            <a:spLocks noGrp="1"/>
          </p:cNvSpPr>
          <p:nvPr>
            <p:ph type="ftr" sz="quarter" idx="10"/>
          </p:nvPr>
        </p:nvSpPr>
        <p:spPr>
          <a:xfrm>
            <a:off x="560906" y="12957303"/>
            <a:ext cx="10974055" cy="444498"/>
          </a:xfrm>
        </p:spPr>
        <p:txBody>
          <a:bodyPr/>
          <a:lstStyle>
            <a:lvl1pPr>
              <a:defRPr>
                <a:solidFill>
                  <a:schemeClr val="tx1"/>
                </a:solidFill>
              </a:defRPr>
            </a:lvl1pPr>
          </a:lstStyle>
          <a:p>
            <a:endParaRPr lang="en-US" dirty="0"/>
          </a:p>
        </p:txBody>
      </p:sp>
      <p:sp>
        <p:nvSpPr>
          <p:cNvPr id="4" name="Slide Number Placeholder"/>
          <p:cNvSpPr>
            <a:spLocks noGrp="1"/>
          </p:cNvSpPr>
          <p:nvPr>
            <p:ph type="sldNum" sz="quarter" idx="11"/>
          </p:nvPr>
        </p:nvSpPr>
        <p:spPr/>
        <p:txBody>
          <a:bodyPr/>
          <a:lstStyle>
            <a:lvl1pPr>
              <a:defRPr b="1">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0139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imagery, half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525968" y="334118"/>
            <a:ext cx="10101072" cy="10479087"/>
          </a:xfrm>
        </p:spPr>
        <p:txBody>
          <a:bodyPr/>
          <a:lstStyle>
            <a:lvl1pPr>
              <a:lnSpc>
                <a:spcPct val="100000"/>
              </a:lnSpc>
              <a:defRPr sz="8600">
                <a:solidFill>
                  <a:schemeClr val="tx2"/>
                </a:solidFill>
              </a:defRPr>
            </a:lvl1pPr>
          </a:lstStyle>
          <a:p>
            <a:r>
              <a:rPr lang="en-US" dirty="0"/>
              <a:t>Click to edit Master title style</a:t>
            </a:r>
          </a:p>
        </p:txBody>
      </p:sp>
      <p:pic>
        <p:nvPicPr>
          <p:cNvPr id="9" name="Picture 8">
            <a:extLst>
              <a:ext uri="{FF2B5EF4-FFF2-40B4-BE49-F238E27FC236}">
                <a16:creationId xmlns:a16="http://schemas.microsoft.com/office/drawing/2014/main" id="{735CD4FC-3A11-28F6-09EF-9089FE9596BF}"/>
              </a:ext>
            </a:extLst>
          </p:cNvPr>
          <p:cNvPicPr>
            <a:picLocks noChangeAspect="1"/>
          </p:cNvPicPr>
          <p:nvPr userDrawn="1"/>
        </p:nvPicPr>
        <p:blipFill>
          <a:blip r:embed="rId2"/>
          <a:stretch>
            <a:fillRect/>
          </a:stretch>
        </p:blipFill>
        <p:spPr>
          <a:xfrm>
            <a:off x="577850" y="12526963"/>
            <a:ext cx="1638300" cy="609600"/>
          </a:xfrm>
          <a:prstGeom prst="rect">
            <a:avLst/>
          </a:prstGeom>
        </p:spPr>
      </p:pic>
      <p:pic>
        <p:nvPicPr>
          <p:cNvPr id="3" name="Picture 2">
            <a:extLst>
              <a:ext uri="{FF2B5EF4-FFF2-40B4-BE49-F238E27FC236}">
                <a16:creationId xmlns:a16="http://schemas.microsoft.com/office/drawing/2014/main" id="{EAE2E42C-FB15-45A9-B792-BB55DF790B38}"/>
              </a:ext>
            </a:extLst>
          </p:cNvPr>
          <p:cNvPicPr>
            <a:picLocks noChangeAspect="1"/>
          </p:cNvPicPr>
          <p:nvPr userDrawn="1"/>
        </p:nvPicPr>
        <p:blipFill>
          <a:blip r:embed="rId3"/>
          <a:stretch>
            <a:fillRect/>
          </a:stretch>
        </p:blipFill>
        <p:spPr>
          <a:xfrm>
            <a:off x="10544286" y="12117695"/>
            <a:ext cx="1074627" cy="1031642"/>
          </a:xfrm>
          <a:prstGeom prst="rect">
            <a:avLst/>
          </a:prstGeom>
        </p:spPr>
      </p:pic>
    </p:spTree>
    <p:extLst>
      <p:ext uri="{BB962C8B-B14F-4D97-AF65-F5344CB8AC3E}">
        <p14:creationId xmlns:p14="http://schemas.microsoft.com/office/powerpoint/2010/main" val="96720302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imagery, half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525968" y="334118"/>
            <a:ext cx="10101072" cy="10479087"/>
          </a:xfrm>
        </p:spPr>
        <p:txBody>
          <a:bodyPr/>
          <a:lstStyle>
            <a:lvl1pPr>
              <a:lnSpc>
                <a:spcPct val="100000"/>
              </a:lnSpc>
              <a:defRPr sz="8600">
                <a:solidFill>
                  <a:schemeClr val="tx2"/>
                </a:solidFill>
              </a:defRPr>
            </a:lvl1pPr>
          </a:lstStyle>
          <a:p>
            <a:r>
              <a:rPr lang="en-US" dirty="0"/>
              <a:t>Click to edit Master title style</a:t>
            </a:r>
          </a:p>
        </p:txBody>
      </p:sp>
      <p:pic>
        <p:nvPicPr>
          <p:cNvPr id="9" name="Picture 8">
            <a:extLst>
              <a:ext uri="{FF2B5EF4-FFF2-40B4-BE49-F238E27FC236}">
                <a16:creationId xmlns:a16="http://schemas.microsoft.com/office/drawing/2014/main" id="{735CD4FC-3A11-28F6-09EF-9089FE9596BF}"/>
              </a:ext>
            </a:extLst>
          </p:cNvPr>
          <p:cNvPicPr>
            <a:picLocks noChangeAspect="1"/>
          </p:cNvPicPr>
          <p:nvPr userDrawn="1"/>
        </p:nvPicPr>
        <p:blipFill>
          <a:blip r:embed="rId2"/>
          <a:stretch>
            <a:fillRect/>
          </a:stretch>
        </p:blipFill>
        <p:spPr>
          <a:xfrm>
            <a:off x="10094149" y="12526963"/>
            <a:ext cx="1638300" cy="609600"/>
          </a:xfrm>
          <a:prstGeom prst="rect">
            <a:avLst/>
          </a:prstGeom>
        </p:spPr>
      </p:pic>
      <p:pic>
        <p:nvPicPr>
          <p:cNvPr id="5" name="Picture 4">
            <a:extLst>
              <a:ext uri="{FF2B5EF4-FFF2-40B4-BE49-F238E27FC236}">
                <a16:creationId xmlns:a16="http://schemas.microsoft.com/office/drawing/2014/main" id="{8315D816-BE97-7FD2-CEF7-14CE76C3F89F}"/>
              </a:ext>
            </a:extLst>
          </p:cNvPr>
          <p:cNvPicPr>
            <a:picLocks noChangeAspect="1"/>
          </p:cNvPicPr>
          <p:nvPr userDrawn="1"/>
        </p:nvPicPr>
        <p:blipFill>
          <a:blip r:embed="rId3"/>
          <a:stretch>
            <a:fillRect/>
          </a:stretch>
        </p:blipFill>
        <p:spPr>
          <a:xfrm>
            <a:off x="577850" y="12117695"/>
            <a:ext cx="1074627" cy="1031642"/>
          </a:xfrm>
          <a:prstGeom prst="rect">
            <a:avLst/>
          </a:prstGeom>
        </p:spPr>
      </p:pic>
    </p:spTree>
    <p:extLst>
      <p:ext uri="{BB962C8B-B14F-4D97-AF65-F5344CB8AC3E}">
        <p14:creationId xmlns:p14="http://schemas.microsoft.com/office/powerpoint/2010/main" val="415261400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imagery, half, business uni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525968" y="1419450"/>
            <a:ext cx="10099675" cy="9337675"/>
          </a:xfrm>
        </p:spPr>
        <p:txBody>
          <a:bodyPr/>
          <a:lstStyle>
            <a:lvl1pPr>
              <a:lnSpc>
                <a:spcPct val="100000"/>
              </a:lnSpc>
              <a:defRPr sz="8600">
                <a:solidFill>
                  <a:schemeClr val="tx2"/>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276E74B7-8F2A-46A5-97C4-76677246CFAF}"/>
              </a:ext>
            </a:extLst>
          </p:cNvPr>
          <p:cNvSpPr>
            <a:spLocks noGrp="1"/>
          </p:cNvSpPr>
          <p:nvPr>
            <p:ph type="body" sz="quarter" idx="11"/>
          </p:nvPr>
        </p:nvSpPr>
        <p:spPr>
          <a:xfrm>
            <a:off x="576072" y="501090"/>
            <a:ext cx="10099675" cy="571500"/>
          </a:xfrm>
        </p:spPr>
        <p:txBody>
          <a:bodyPr/>
          <a:lstStyle>
            <a:lvl1pPr>
              <a:spcBef>
                <a:spcPts val="0"/>
              </a:spcBef>
              <a:defRPr sz="2800">
                <a:solidFill>
                  <a:schemeClr val="tx2"/>
                </a:solidFill>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p:txBody>
      </p:sp>
      <p:pic>
        <p:nvPicPr>
          <p:cNvPr id="4" name="Picture 3">
            <a:extLst>
              <a:ext uri="{FF2B5EF4-FFF2-40B4-BE49-F238E27FC236}">
                <a16:creationId xmlns:a16="http://schemas.microsoft.com/office/drawing/2014/main" id="{EEE0A3D1-7815-E46E-77D1-E2DC099B4733}"/>
              </a:ext>
            </a:extLst>
          </p:cNvPr>
          <p:cNvPicPr>
            <a:picLocks noChangeAspect="1"/>
          </p:cNvPicPr>
          <p:nvPr userDrawn="1"/>
        </p:nvPicPr>
        <p:blipFill>
          <a:blip r:embed="rId2"/>
          <a:stretch>
            <a:fillRect/>
          </a:stretch>
        </p:blipFill>
        <p:spPr>
          <a:xfrm>
            <a:off x="577850" y="12526963"/>
            <a:ext cx="1638300" cy="609600"/>
          </a:xfrm>
          <a:prstGeom prst="rect">
            <a:avLst/>
          </a:prstGeom>
        </p:spPr>
      </p:pic>
    </p:spTree>
    <p:extLst>
      <p:ext uri="{BB962C8B-B14F-4D97-AF65-F5344CB8AC3E}">
        <p14:creationId xmlns:p14="http://schemas.microsoft.com/office/powerpoint/2010/main" val="334020936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51020" y="383874"/>
            <a:ext cx="4956175" cy="4573587"/>
          </a:xfrm>
        </p:spPr>
        <p:txBody>
          <a:bodyPr/>
          <a:lstStyle>
            <a:lvl1pPr>
              <a:lnSpc>
                <a:spcPct val="100000"/>
              </a:lnSpc>
              <a:defRPr sz="6400">
                <a:solidFill>
                  <a:schemeClr val="tx2"/>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675443B4-0187-FC99-0FDE-8EB191B6CEF4}"/>
              </a:ext>
            </a:extLst>
          </p:cNvPr>
          <p:cNvSpPr>
            <a:spLocks noGrp="1"/>
          </p:cNvSpPr>
          <p:nvPr>
            <p:ph type="body" sz="quarter" idx="10"/>
          </p:nvPr>
        </p:nvSpPr>
        <p:spPr>
          <a:xfrm>
            <a:off x="12750974" y="469705"/>
            <a:ext cx="4953000" cy="11431587"/>
          </a:xfrm>
        </p:spPr>
        <p:txBody>
          <a:bodyPr/>
          <a:lstStyle>
            <a:lvl1pPr defTabSz="1161288">
              <a:spcBef>
                <a:spcPts val="0"/>
              </a:spcBef>
              <a:defRPr>
                <a:solidFill>
                  <a:schemeClr val="tx1"/>
                </a:solidFill>
              </a:defRPr>
            </a:lvl1pPr>
            <a:lvl2pPr defTabSz="1161288">
              <a:spcBef>
                <a:spcPts val="0"/>
              </a:spcBef>
              <a:defRPr>
                <a:solidFill>
                  <a:schemeClr val="tx1"/>
                </a:solidFill>
              </a:defRPr>
            </a:lvl2pPr>
            <a:lvl3pPr defTabSz="1161288">
              <a:spcBef>
                <a:spcPts val="0"/>
              </a:spcBef>
              <a:defRPr>
                <a:solidFill>
                  <a:schemeClr val="tx1"/>
                </a:solidFill>
              </a:defRPr>
            </a:lvl3pPr>
            <a:lvl4pPr defTabSz="1161288">
              <a:spcBef>
                <a:spcPts val="0"/>
              </a:spcBef>
              <a:defRPr>
                <a:solidFill>
                  <a:schemeClr val="tx1"/>
                </a:solidFill>
              </a:defRPr>
            </a:lvl4pPr>
            <a:lvl5pPr defTabSz="116128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5A647AD3-098B-D1AB-C8D8-463E38402F94}"/>
              </a:ext>
            </a:extLst>
          </p:cNvPr>
          <p:cNvSpPr>
            <a:spLocks noGrp="1"/>
          </p:cNvSpPr>
          <p:nvPr>
            <p:ph type="body" sz="quarter" idx="11"/>
          </p:nvPr>
        </p:nvSpPr>
        <p:spPr>
          <a:xfrm>
            <a:off x="18850149" y="469705"/>
            <a:ext cx="4949825" cy="11431587"/>
          </a:xfrm>
        </p:spPr>
        <p:txBody>
          <a:bodyPr/>
          <a:lstStyle>
            <a:lvl1pPr defTabSz="1161288">
              <a:spcBef>
                <a:spcPts val="0"/>
              </a:spcBef>
              <a:defRPr>
                <a:solidFill>
                  <a:schemeClr val="tx1"/>
                </a:solidFill>
              </a:defRPr>
            </a:lvl1pPr>
            <a:lvl2pPr defTabSz="1161288">
              <a:spcBef>
                <a:spcPts val="0"/>
              </a:spcBef>
              <a:defRPr>
                <a:solidFill>
                  <a:schemeClr val="tx1"/>
                </a:solidFill>
              </a:defRPr>
            </a:lvl2pPr>
            <a:lvl3pPr defTabSz="1161288">
              <a:spcBef>
                <a:spcPts val="0"/>
              </a:spcBef>
              <a:defRPr>
                <a:solidFill>
                  <a:schemeClr val="tx1"/>
                </a:solidFill>
              </a:defRPr>
            </a:lvl3pPr>
            <a:lvl4pPr defTabSz="1161288">
              <a:spcBef>
                <a:spcPts val="0"/>
              </a:spcBef>
              <a:defRPr>
                <a:solidFill>
                  <a:schemeClr val="tx1"/>
                </a:solidFill>
              </a:defRPr>
            </a:lvl4pPr>
            <a:lvl5pPr defTabSz="1161288">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a:extLst>
              <a:ext uri="{FF2B5EF4-FFF2-40B4-BE49-F238E27FC236}">
                <a16:creationId xmlns:a16="http://schemas.microsoft.com/office/drawing/2014/main" id="{D5D1D2A7-CF30-5698-14FC-F71CB82D5BCC}"/>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028AA764-A00C-AFFF-7F3F-49A733DCD474}"/>
              </a:ext>
            </a:extLst>
          </p:cNvPr>
          <p:cNvSpPr>
            <a:spLocks noGrp="1"/>
          </p:cNvSpPr>
          <p:nvPr>
            <p:ph type="ftr" sz="quarter" idx="18"/>
          </p:nvPr>
        </p:nvSpPr>
        <p:spPr>
          <a:xfrm>
            <a:off x="568324" y="12804235"/>
            <a:ext cx="4956176" cy="381000"/>
          </a:xfrm>
        </p:spPr>
        <p:txBody>
          <a:bodyPr/>
          <a:lstStyle/>
          <a:p>
            <a:r>
              <a:rPr lang="en-US" dirty="0"/>
              <a:t>IBM </a:t>
            </a:r>
            <a:r>
              <a:rPr lang="en-US" b="1" dirty="0"/>
              <a:t>TechXchange</a:t>
            </a:r>
            <a:r>
              <a:rPr lang="en-US" dirty="0"/>
              <a:t> / © 2023 IBM Corporation</a:t>
            </a:r>
          </a:p>
        </p:txBody>
      </p:sp>
    </p:spTree>
    <p:extLst>
      <p:ext uri="{BB962C8B-B14F-4D97-AF65-F5344CB8AC3E}">
        <p14:creationId xmlns:p14="http://schemas.microsoft.com/office/powerpoint/2010/main" val="2314303940"/>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xfrm>
            <a:off x="23541592" y="12939014"/>
            <a:ext cx="270908" cy="246221"/>
          </a:xfrm>
          <a:prstGeom prst="rect">
            <a:avLst/>
          </a:prstGeom>
          <a:ln w="12700">
            <a:miter lim="400000"/>
          </a:ln>
        </p:spPr>
        <p:txBody>
          <a:bodyPr wrap="none" lIns="0" tIns="0" rIns="0" bIns="0" anchor="b" anchorCtr="0">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48" name="Title Text"/>
          <p:cNvSpPr txBox="1">
            <a:spLocks noGrp="1"/>
          </p:cNvSpPr>
          <p:nvPr>
            <p:ph type="title"/>
          </p:nvPr>
        </p:nvSpPr>
        <p:spPr>
          <a:xfrm>
            <a:off x="576072" y="488390"/>
            <a:ext cx="22590125"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rPr dirty="0"/>
              <a:t>Title Text</a:t>
            </a:r>
          </a:p>
        </p:txBody>
      </p:sp>
      <p:sp>
        <p:nvSpPr>
          <p:cNvPr id="49" name="Body Level One…"/>
          <p:cNvSpPr txBox="1">
            <a:spLocks noGrp="1"/>
          </p:cNvSpPr>
          <p:nvPr>
            <p:ph type="body" idx="1"/>
          </p:nvPr>
        </p:nvSpPr>
        <p:spPr>
          <a:xfrm>
            <a:off x="574675" y="3314873"/>
            <a:ext cx="22590125" cy="8669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568324" y="12804235"/>
            <a:ext cx="4956176" cy="381000"/>
          </a:xfrm>
          <a:prstGeom prst="rect">
            <a:avLst/>
          </a:prstGeom>
        </p:spPr>
        <p:txBody>
          <a:bodyPr vert="horz" lIns="0" tIns="0" rIns="0" bIns="0" rtlCol="0" anchor="b"/>
          <a:lstStyle>
            <a:lvl1pPr algn="l">
              <a:defRPr sz="1600" b="0" i="0">
                <a:solidFill>
                  <a:schemeClr val="tx1"/>
                </a:solidFill>
                <a:latin typeface="IBM Plex Sans" panose="020B0503050203000203" pitchFamily="34" charset="0"/>
              </a:defRPr>
            </a:lvl1pPr>
          </a:lstStyle>
          <a:p>
            <a:r>
              <a:rPr lang="en-US" dirty="0"/>
              <a:t>IBM </a:t>
            </a:r>
            <a:r>
              <a:rPr lang="en-US" b="1" dirty="0"/>
              <a:t>TechXchange</a:t>
            </a:r>
            <a:r>
              <a:rPr lang="en-US" dirty="0"/>
              <a:t> / © 2023 IBM Corporation</a:t>
            </a:r>
          </a:p>
        </p:txBody>
      </p:sp>
    </p:spTree>
    <p:extLst>
      <p:ext uri="{BB962C8B-B14F-4D97-AF65-F5344CB8AC3E}">
        <p14:creationId xmlns:p14="http://schemas.microsoft.com/office/powerpoint/2010/main" val="3669031262"/>
      </p:ext>
    </p:extLst>
  </p:cSld>
  <p:clrMap bg1="dk1" tx1="lt1" bg2="dk2" tx2="lt2" accent1="accent1" accent2="accent2" accent3="accent3" accent4="accent4" accent5="accent5" accent6="accent6" hlink="hlink" folHlink="folHlink"/>
  <p:sldLayoutIdLst>
    <p:sldLayoutId id="2147483944" r:id="rId1"/>
    <p:sldLayoutId id="2147483945" r:id="rId2"/>
    <p:sldLayoutId id="2147483904" r:id="rId3"/>
    <p:sldLayoutId id="2147483905" r:id="rId4"/>
    <p:sldLayoutId id="2147483964" r:id="rId5"/>
    <p:sldLayoutId id="2147483963" r:id="rId6"/>
    <p:sldLayoutId id="2147483901" r:id="rId7"/>
    <p:sldLayoutId id="2147483692" r:id="rId8"/>
    <p:sldLayoutId id="2147483906" r:id="rId9"/>
    <p:sldLayoutId id="2147483907" r:id="rId10"/>
    <p:sldLayoutId id="2147483910" r:id="rId11"/>
    <p:sldLayoutId id="2147483908" r:id="rId12"/>
    <p:sldLayoutId id="2147483909" r:id="rId13"/>
    <p:sldLayoutId id="2147483912" r:id="rId14"/>
    <p:sldLayoutId id="2147483914" r:id="rId15"/>
    <p:sldLayoutId id="2147483915" r:id="rId16"/>
    <p:sldLayoutId id="2147483913" r:id="rId17"/>
    <p:sldLayoutId id="2147483917" r:id="rId18"/>
    <p:sldLayoutId id="2147483942" r:id="rId19"/>
    <p:sldLayoutId id="2147483919" r:id="rId20"/>
    <p:sldLayoutId id="2147483929" r:id="rId21"/>
    <p:sldLayoutId id="2147483920" r:id="rId22"/>
    <p:sldLayoutId id="2147483930" r:id="rId23"/>
    <p:sldLayoutId id="2147483928" r:id="rId24"/>
    <p:sldLayoutId id="2147483948" r:id="rId25"/>
    <p:sldLayoutId id="2147483927" r:id="rId26"/>
    <p:sldLayoutId id="2147483950" r:id="rId27"/>
    <p:sldLayoutId id="2147483921" r:id="rId28"/>
    <p:sldLayoutId id="2147483916" r:id="rId29"/>
    <p:sldLayoutId id="2147483922" r:id="rId30"/>
    <p:sldLayoutId id="2147483953" r:id="rId31"/>
    <p:sldLayoutId id="2147483956" r:id="rId32"/>
    <p:sldLayoutId id="2147483923" r:id="rId33"/>
    <p:sldLayoutId id="2147483924" r:id="rId34"/>
    <p:sldLayoutId id="2147483926" r:id="rId35"/>
    <p:sldLayoutId id="2147483925" r:id="rId36"/>
    <p:sldLayoutId id="2147483959" r:id="rId37"/>
    <p:sldLayoutId id="2147483937" r:id="rId38"/>
    <p:sldLayoutId id="2147483932" r:id="rId39"/>
    <p:sldLayoutId id="2147483934" r:id="rId40"/>
    <p:sldLayoutId id="2147483935" r:id="rId41"/>
    <p:sldLayoutId id="2147483936" r:id="rId42"/>
    <p:sldLayoutId id="2147483938" r:id="rId43"/>
    <p:sldLayoutId id="2147483939" r:id="rId44"/>
    <p:sldLayoutId id="2147483940" r:id="rId45"/>
    <p:sldLayoutId id="2147483943" r:id="rId46"/>
    <p:sldLayoutId id="2147483960" r:id="rId47"/>
    <p:sldLayoutId id="2147483941" r:id="rId48"/>
    <p:sldLayoutId id="2147483965" r:id="rId49"/>
    <p:sldLayoutId id="2147483968" r:id="rId50"/>
    <p:sldLayoutId id="2147483971" r:id="rId51"/>
    <p:sldLayoutId id="2147483972" r:id="rId52"/>
    <p:sldLayoutId id="2147483973" r:id="rId53"/>
    <p:sldLayoutId id="2147483974" r:id="rId54"/>
  </p:sldLayoutIdLst>
  <p:transition spd="med"/>
  <p:hf hdr="0" dt="0"/>
  <p:txStyles>
    <p:titleStyle>
      <a:lvl1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tx2"/>
          </a:solidFill>
          <a:uFillTx/>
          <a:latin typeface="+mj-lt"/>
          <a:ea typeface="+mj-ea"/>
          <a:cs typeface="+mj-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9pPr>
    </p:titleStyle>
    <p:body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p:bodyStyle>
    <p:otherStyle>
      <a:lvl1pPr marL="0" marR="0" indent="0"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1pPr>
      <a:lvl2pPr marL="0" marR="0" indent="342991"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2pPr>
      <a:lvl3pPr marL="0" marR="0" indent="685982"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3pPr>
      <a:lvl4pPr marL="0" marR="0" indent="1028974"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4pPr>
      <a:lvl5pPr marL="0" marR="0" indent="1371965"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5pPr>
      <a:lvl6pPr marL="0" marR="0" indent="1714956"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6pPr>
      <a:lvl7pPr marL="0" marR="0" indent="2057948"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7pPr>
      <a:lvl8pPr marL="0" marR="0" indent="2400940"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8pPr>
      <a:lvl9pPr marL="0" marR="0" indent="2743931"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56">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5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hyperlink" Target="https://www.ibm.com/training/course/mastering-aix-live-update-AN34G" TargetMode="Externa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hyperlink" Target="ibm.com/training" TargetMode="External"/><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hyperlink" Target="https://www.ibm.com/training/search?query=aix" TargetMode="External"/><Relationship Id="rId5" Type="http://schemas.openxmlformats.org/officeDocument/2006/relationships/hyperlink" Target="https://www.ibm.com/training/course/mastering-aix-live-update-AN34G" TargetMode="External"/><Relationship Id="rId4" Type="http://schemas.openxmlformats.org/officeDocument/2006/relationships/hyperlink" Target="https://www.ibm.com/training/learning-paths-and-collectio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bm.com/legal/copyright-trademark" TargetMode="External"/><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0DA54C-EB37-F727-67A1-A4EFA7256254}"/>
              </a:ext>
            </a:extLst>
          </p:cNvPr>
          <p:cNvSpPr>
            <a:spLocks noGrp="1"/>
          </p:cNvSpPr>
          <p:nvPr>
            <p:ph type="title"/>
          </p:nvPr>
        </p:nvSpPr>
        <p:spPr>
          <a:xfrm>
            <a:off x="308057" y="4053662"/>
            <a:ext cx="24237307" cy="3263934"/>
          </a:xfrm>
        </p:spPr>
        <p:txBody>
          <a:bodyPr/>
          <a:lstStyle/>
          <a:p>
            <a:pPr defTabSz="2438340">
              <a:lnSpc>
                <a:spcPct val="90000"/>
              </a:lnSpc>
              <a:defRPr/>
            </a:pPr>
            <a:r>
              <a:rPr lang="en-US" sz="14400" b="1" kern="1200" dirty="0">
                <a:solidFill>
                  <a:srgbClr val="FFFFFF"/>
                </a:solidFill>
                <a:latin typeface="IBM Plex Sans"/>
                <a:ea typeface="IBM Plex Sans"/>
                <a:cs typeface="IBM Plex Sans"/>
              </a:rPr>
              <a:t>IBM AIX Live Update Workshop</a:t>
            </a:r>
            <a:br>
              <a:rPr lang="en-US" sz="14400" b="1" kern="1200" dirty="0">
                <a:solidFill>
                  <a:srgbClr val="FFFFFF"/>
                </a:solidFill>
                <a:latin typeface="IBM Plex Sans"/>
                <a:ea typeface="IBM Plex Sans"/>
                <a:cs typeface="IBM Plex Sans"/>
              </a:rPr>
            </a:br>
            <a:r>
              <a:rPr lang="en-US" sz="2400" i="1" kern="1200" dirty="0">
                <a:solidFill>
                  <a:srgbClr val="FFFFFF"/>
                </a:solidFill>
                <a:latin typeface="IBM Plex Sans"/>
                <a:ea typeface="IBM Plex Sans"/>
                <a:cs typeface="IBM Plex Sans"/>
              </a:rPr>
              <a:t>Sunday June 14</a:t>
            </a:r>
            <a:r>
              <a:rPr lang="en-US" sz="2400" i="1" kern="1200" baseline="30000" dirty="0">
                <a:solidFill>
                  <a:srgbClr val="FFFFFF"/>
                </a:solidFill>
                <a:latin typeface="IBM Plex Sans"/>
                <a:ea typeface="IBM Plex Sans"/>
                <a:cs typeface="IBM Plex Sans"/>
              </a:rPr>
              <a:t>th</a:t>
            </a:r>
            <a:r>
              <a:rPr lang="en-US" sz="2400" i="1" kern="1200" dirty="0">
                <a:solidFill>
                  <a:srgbClr val="FFFFFF"/>
                </a:solidFill>
                <a:latin typeface="IBM Plex Sans"/>
                <a:ea typeface="IBM Plex Sans"/>
                <a:cs typeface="IBM Plex Sans"/>
              </a:rPr>
              <a:t>, 10.00am-1.00pm</a:t>
            </a:r>
            <a:endParaRPr lang="en-US" sz="1100" i="1" kern="1200" dirty="0">
              <a:solidFill>
                <a:srgbClr val="FFFFFF"/>
              </a:solidFill>
              <a:latin typeface="IBM Plex Sans"/>
              <a:ea typeface="IBM Plex Sans"/>
              <a:cs typeface="IBM Plex Sans"/>
            </a:endParaRPr>
          </a:p>
        </p:txBody>
      </p:sp>
      <p:sp>
        <p:nvSpPr>
          <p:cNvPr id="5" name="AutoShape 2" descr="IBM Logo PNG Transparent &amp; SVG Vector - Freebie Supply">
            <a:extLst>
              <a:ext uri="{FF2B5EF4-FFF2-40B4-BE49-F238E27FC236}">
                <a16:creationId xmlns:a16="http://schemas.microsoft.com/office/drawing/2014/main" id="{3B90A5D1-0290-19A1-8378-581E01455B11}"/>
              </a:ext>
            </a:extLst>
          </p:cNvPr>
          <p:cNvSpPr>
            <a:spLocks noChangeAspect="1" noChangeArrowheads="1"/>
          </p:cNvSpPr>
          <p:nvPr/>
        </p:nvSpPr>
        <p:spPr bwMode="auto">
          <a:xfrm>
            <a:off x="12041207" y="6006375"/>
            <a:ext cx="304760" cy="3047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en-US" sz="1800" dirty="0"/>
          </a:p>
        </p:txBody>
      </p:sp>
      <p:sp>
        <p:nvSpPr>
          <p:cNvPr id="7" name="Text Placeholder 4">
            <a:extLst>
              <a:ext uri="{FF2B5EF4-FFF2-40B4-BE49-F238E27FC236}">
                <a16:creationId xmlns:a16="http://schemas.microsoft.com/office/drawing/2014/main" id="{05717C19-CD0C-7588-5F45-2C0CA9C463ED}"/>
              </a:ext>
            </a:extLst>
          </p:cNvPr>
          <p:cNvSpPr txBox="1">
            <a:spLocks/>
          </p:cNvSpPr>
          <p:nvPr/>
        </p:nvSpPr>
        <p:spPr>
          <a:xfrm>
            <a:off x="17411535" y="1856306"/>
            <a:ext cx="6974052" cy="26030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rgbClr val="F4F4F4"/>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 typeface="Arial" panose="020B0604020202020204" pitchFamily="34" charset="0"/>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 typeface="Arial" panose="020B0604020202020204" pitchFamily="34" charset="0"/>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r>
              <a:rPr lang="en-US" kern="0" dirty="0"/>
              <a:t>Chris Gibson</a:t>
            </a:r>
            <a:br>
              <a:rPr lang="en-US" kern="0" dirty="0"/>
            </a:br>
            <a:r>
              <a:rPr lang="en-US" dirty="0"/>
              <a:t>IBM Power/AIX SME</a:t>
            </a:r>
            <a:br>
              <a:rPr lang="en-US" dirty="0"/>
            </a:br>
            <a:r>
              <a:rPr lang="en-US" dirty="0"/>
              <a:t>IBM Power Technical Training</a:t>
            </a:r>
          </a:p>
          <a:p>
            <a:endParaRPr lang="en-US" kern="0" dirty="0"/>
          </a:p>
        </p:txBody>
      </p:sp>
      <p:pic>
        <p:nvPicPr>
          <p:cNvPr id="9" name="Afbeelding 8">
            <a:extLst>
              <a:ext uri="{FF2B5EF4-FFF2-40B4-BE49-F238E27FC236}">
                <a16:creationId xmlns:a16="http://schemas.microsoft.com/office/drawing/2014/main" id="{3E9D0017-4553-5CBC-0E27-937960D78B39}"/>
              </a:ext>
            </a:extLst>
          </p:cNvPr>
          <p:cNvPicPr>
            <a:picLocks noChangeAspect="1"/>
          </p:cNvPicPr>
          <p:nvPr/>
        </p:nvPicPr>
        <p:blipFill>
          <a:blip r:embed="rId3"/>
          <a:stretch>
            <a:fillRect/>
          </a:stretch>
        </p:blipFill>
        <p:spPr>
          <a:xfrm>
            <a:off x="1587" y="8696362"/>
            <a:ext cx="24384000" cy="5018744"/>
          </a:xfrm>
          <a:prstGeom prst="rect">
            <a:avLst/>
          </a:prstGeom>
        </p:spPr>
      </p:pic>
      <p:pic>
        <p:nvPicPr>
          <p:cNvPr id="12" name="Afbeelding 11">
            <a:extLst>
              <a:ext uri="{FF2B5EF4-FFF2-40B4-BE49-F238E27FC236}">
                <a16:creationId xmlns:a16="http://schemas.microsoft.com/office/drawing/2014/main" id="{15CA5C02-C385-A6BA-07E5-C7F5DB75DDFA}"/>
              </a:ext>
            </a:extLst>
          </p:cNvPr>
          <p:cNvPicPr>
            <a:picLocks noChangeAspect="1"/>
          </p:cNvPicPr>
          <p:nvPr/>
        </p:nvPicPr>
        <p:blipFill>
          <a:blip r:embed="rId4"/>
          <a:stretch>
            <a:fillRect/>
          </a:stretch>
        </p:blipFill>
        <p:spPr>
          <a:xfrm>
            <a:off x="308059" y="373726"/>
            <a:ext cx="6084912" cy="1733988"/>
          </a:xfrm>
          <a:prstGeom prst="rect">
            <a:avLst/>
          </a:prstGeom>
        </p:spPr>
      </p:pic>
      <p:sp>
        <p:nvSpPr>
          <p:cNvPr id="13" name="Rechthoek 12">
            <a:extLst>
              <a:ext uri="{FF2B5EF4-FFF2-40B4-BE49-F238E27FC236}">
                <a16:creationId xmlns:a16="http://schemas.microsoft.com/office/drawing/2014/main" id="{28FA8C42-AC28-474D-CBE9-649EFD26FE9D}"/>
              </a:ext>
            </a:extLst>
          </p:cNvPr>
          <p:cNvSpPr/>
          <p:nvPr/>
        </p:nvSpPr>
        <p:spPr bwMode="auto">
          <a:xfrm>
            <a:off x="18048699" y="373727"/>
            <a:ext cx="3677000" cy="1209686"/>
          </a:xfrm>
          <a:prstGeom prst="rect">
            <a:avLst/>
          </a:prstGeom>
          <a:solidFill>
            <a:schemeClr val="tx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28" tIns="91428" rIns="91428" bIns="91428" numCol="1" rtlCol="0" anchor="ctr" anchorCtr="0" compatLnSpc="1">
            <a:prstTxWarp prst="textNoShape">
              <a:avLst/>
            </a:prstTxWarp>
          </a:bodyPr>
          <a:lstStyle/>
          <a:p>
            <a:pPr defTabSz="914218" fontAlgn="base">
              <a:spcBef>
                <a:spcPct val="0"/>
              </a:spcBef>
              <a:spcAft>
                <a:spcPct val="0"/>
              </a:spcAft>
            </a:pPr>
            <a:endParaRPr lang="en-US" sz="2400" dirty="0">
              <a:solidFill>
                <a:schemeClr val="tx1"/>
              </a:solidFill>
            </a:endParaRPr>
          </a:p>
        </p:txBody>
      </p:sp>
      <p:pic>
        <p:nvPicPr>
          <p:cNvPr id="16" name="Afbeelding 7">
            <a:extLst>
              <a:ext uri="{FF2B5EF4-FFF2-40B4-BE49-F238E27FC236}">
                <a16:creationId xmlns:a16="http://schemas.microsoft.com/office/drawing/2014/main" id="{2760E078-9835-817D-60CA-1024B263EE5F}"/>
              </a:ext>
            </a:extLst>
          </p:cNvPr>
          <p:cNvPicPr>
            <a:picLocks noChangeAspect="1"/>
          </p:cNvPicPr>
          <p:nvPr/>
        </p:nvPicPr>
        <p:blipFill>
          <a:blip r:embed="rId5"/>
          <a:stretch>
            <a:fillRect/>
          </a:stretch>
        </p:blipFill>
        <p:spPr>
          <a:xfrm>
            <a:off x="17210650" y="571941"/>
            <a:ext cx="2676550" cy="1209686"/>
          </a:xfrm>
          <a:prstGeom prst="rect">
            <a:avLst/>
          </a:prstGeom>
        </p:spPr>
      </p:pic>
      <p:pic>
        <p:nvPicPr>
          <p:cNvPr id="2" name="Picture 1">
            <a:extLst>
              <a:ext uri="{FF2B5EF4-FFF2-40B4-BE49-F238E27FC236}">
                <a16:creationId xmlns:a16="http://schemas.microsoft.com/office/drawing/2014/main" id="{96910563-F176-F6A3-12C5-E1F563098E43}"/>
              </a:ext>
            </a:extLst>
          </p:cNvPr>
          <p:cNvPicPr>
            <a:picLocks noChangeAspect="1"/>
          </p:cNvPicPr>
          <p:nvPr/>
        </p:nvPicPr>
        <p:blipFill>
          <a:blip r:embed="rId6"/>
          <a:stretch>
            <a:fillRect/>
          </a:stretch>
        </p:blipFill>
        <p:spPr>
          <a:xfrm>
            <a:off x="3971492" y="3972382"/>
            <a:ext cx="3932766" cy="1835290"/>
          </a:xfrm>
          <a:prstGeom prst="rect">
            <a:avLst/>
          </a:prstGeom>
        </p:spPr>
      </p:pic>
    </p:spTree>
    <p:extLst>
      <p:ext uri="{BB962C8B-B14F-4D97-AF65-F5344CB8AC3E}">
        <p14:creationId xmlns:p14="http://schemas.microsoft.com/office/powerpoint/2010/main" val="3055865132"/>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
            <a:extLst>
              <a:ext uri="{FF2B5EF4-FFF2-40B4-BE49-F238E27FC236}">
                <a16:creationId xmlns:a16="http://schemas.microsoft.com/office/drawing/2014/main" id="{CB83A834-D2F3-384E-AF06-6CBDA91E912D}"/>
              </a:ext>
            </a:extLst>
          </p:cNvPr>
          <p:cNvSpPr txBox="1">
            <a:spLocks/>
          </p:cNvSpPr>
          <p:nvPr/>
        </p:nvSpPr>
        <p:spPr>
          <a:xfrm>
            <a:off x="898155" y="2437492"/>
            <a:ext cx="23027728" cy="9814836"/>
          </a:xfrm>
          <a:prstGeom prst="rect">
            <a:avLst/>
          </a:prstGeom>
        </p:spPr>
        <p:txBody>
          <a:bodyPr/>
          <a:lstStyle>
            <a:lvl1pPr marL="0" indent="0" algn="l" rtl="0" eaLnBrk="1" fontAlgn="base" hangingPunct="1">
              <a:lnSpc>
                <a:spcPct val="100000"/>
              </a:lnSpc>
              <a:spcBef>
                <a:spcPts val="1467"/>
              </a:spcBef>
              <a:spcAft>
                <a:spcPct val="0"/>
              </a:spcAft>
              <a:buClr>
                <a:srgbClr val="6D6E70"/>
              </a:buClr>
              <a:buSzPct val="90000"/>
              <a:buFont typeface="Wingdings" pitchFamily="2" charset="2"/>
              <a:buNone/>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228597" indent="-231642" algn="l" rtl="0" eaLnBrk="1" fontAlgn="base" hangingPunct="1">
              <a:lnSpc>
                <a:spcPct val="100000"/>
              </a:lnSpc>
              <a:spcBef>
                <a:spcPts val="1467"/>
              </a:spcBef>
              <a:spcAft>
                <a:spcPct val="0"/>
              </a:spcAft>
              <a:buClr>
                <a:schemeClr val="bg1"/>
              </a:buClr>
              <a:buSzPct val="100000"/>
              <a:buFont typeface=".AppleSystemUIFont"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457195" indent="-231642" algn="l" rtl="0" eaLnBrk="1" fontAlgn="base" hangingPunct="1">
              <a:lnSpc>
                <a:spcPct val="100000"/>
              </a:lnSpc>
              <a:spcBef>
                <a:spcPts val="1467"/>
              </a:spcBef>
              <a:spcAft>
                <a:spcPct val="0"/>
              </a:spcAft>
              <a:buClr>
                <a:schemeClr val="bg1"/>
              </a:buClr>
              <a:buSzPct val="100000"/>
              <a:buFont typeface="Arial" panose="020B0604020202020204" pitchFamily="34" charset="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838190" indent="-231642" algn="l" rtl="0" eaLnBrk="1" fontAlgn="base" hangingPunct="1">
              <a:lnSpc>
                <a:spcPct val="100000"/>
              </a:lnSpc>
              <a:spcBef>
                <a:spcPts val="1467"/>
              </a:spcBef>
              <a:spcAft>
                <a:spcPct val="0"/>
              </a:spcAft>
              <a:buClr>
                <a:schemeClr val="bg1"/>
              </a:buClr>
              <a:buSzPct val="100000"/>
              <a:buFont typeface=".AppleSystemUIFont" charset="-120"/>
              <a:buChar char="–"/>
              <a:tabLst/>
              <a:defRPr sz="1867"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071020" indent="-231642" algn="l" rtl="0" eaLnBrk="1" fontAlgn="base" hangingPunct="1">
              <a:lnSpc>
                <a:spcPct val="100000"/>
              </a:lnSpc>
              <a:spcBef>
                <a:spcPts val="1467"/>
              </a:spcBef>
              <a:spcAft>
                <a:spcPct val="0"/>
              </a:spcAft>
              <a:buClr>
                <a:schemeClr val="bg1"/>
              </a:buClr>
              <a:buFont typeface=".AppleSystemUIFont" charset="-120"/>
              <a:buChar char="»"/>
              <a:tabLst/>
              <a:defRPr sz="1867">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Arial"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Arial"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Arial"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Arial" charset="0"/>
              </a:defRPr>
            </a:lvl9pPr>
          </a:lstStyle>
          <a:p>
            <a:endParaRPr lang="en-US" sz="3734" kern="0" dirty="0"/>
          </a:p>
        </p:txBody>
      </p:sp>
      <p:sp>
        <p:nvSpPr>
          <p:cNvPr id="24" name="Title 2">
            <a:extLst>
              <a:ext uri="{FF2B5EF4-FFF2-40B4-BE49-F238E27FC236}">
                <a16:creationId xmlns:a16="http://schemas.microsoft.com/office/drawing/2014/main" id="{681CF4AC-365C-8F49-8C63-DE18E2FD0C8D}"/>
              </a:ext>
            </a:extLst>
          </p:cNvPr>
          <p:cNvSpPr>
            <a:spLocks noGrp="1"/>
          </p:cNvSpPr>
          <p:nvPr>
            <p:ph type="title"/>
          </p:nvPr>
        </p:nvSpPr>
        <p:spPr>
          <a:xfrm>
            <a:off x="418477" y="549276"/>
            <a:ext cx="20639092" cy="1662900"/>
          </a:xfrm>
        </p:spPr>
        <p:txBody>
          <a:bodyPr/>
          <a:lstStyle/>
          <a:p>
            <a:r>
              <a:rPr lang="en-US" b="1" dirty="0"/>
              <a:t>Common Europe Congress 2026</a:t>
            </a:r>
          </a:p>
        </p:txBody>
      </p:sp>
      <p:pic>
        <p:nvPicPr>
          <p:cNvPr id="2" name="Picture 1">
            <a:extLst>
              <a:ext uri="{FF2B5EF4-FFF2-40B4-BE49-F238E27FC236}">
                <a16:creationId xmlns:a16="http://schemas.microsoft.com/office/drawing/2014/main" id="{929D1D61-16BA-734D-AAC6-1B6DF75658D9}"/>
              </a:ext>
            </a:extLst>
          </p:cNvPr>
          <p:cNvPicPr>
            <a:picLocks noChangeAspect="1"/>
          </p:cNvPicPr>
          <p:nvPr/>
        </p:nvPicPr>
        <p:blipFill>
          <a:blip r:embed="rId2"/>
          <a:stretch>
            <a:fillRect/>
          </a:stretch>
        </p:blipFill>
        <p:spPr>
          <a:xfrm>
            <a:off x="898155" y="2437492"/>
            <a:ext cx="4876800" cy="4876800"/>
          </a:xfrm>
          <a:prstGeom prst="rect">
            <a:avLst/>
          </a:prstGeom>
        </p:spPr>
      </p:pic>
      <p:pic>
        <p:nvPicPr>
          <p:cNvPr id="20" name="Picture 19">
            <a:extLst>
              <a:ext uri="{FF2B5EF4-FFF2-40B4-BE49-F238E27FC236}">
                <a16:creationId xmlns:a16="http://schemas.microsoft.com/office/drawing/2014/main" id="{1A6AF3CB-7941-8A44-9B9E-DE32DB26CA31}"/>
              </a:ext>
            </a:extLst>
          </p:cNvPr>
          <p:cNvPicPr>
            <a:picLocks noChangeAspect="1"/>
          </p:cNvPicPr>
          <p:nvPr/>
        </p:nvPicPr>
        <p:blipFill>
          <a:blip r:embed="rId2"/>
          <a:stretch>
            <a:fillRect/>
          </a:stretch>
        </p:blipFill>
        <p:spPr>
          <a:xfrm>
            <a:off x="22883363" y="0"/>
            <a:ext cx="1609144" cy="1609144"/>
          </a:xfrm>
          <a:prstGeom prst="rect">
            <a:avLst/>
          </a:prstGeom>
        </p:spPr>
      </p:pic>
      <p:pic>
        <p:nvPicPr>
          <p:cNvPr id="7" name="Picture 6">
            <a:extLst>
              <a:ext uri="{FF2B5EF4-FFF2-40B4-BE49-F238E27FC236}">
                <a16:creationId xmlns:a16="http://schemas.microsoft.com/office/drawing/2014/main" id="{6C8762CB-6BE5-0248-AEC2-50C8D4195827}"/>
              </a:ext>
            </a:extLst>
          </p:cNvPr>
          <p:cNvPicPr>
            <a:picLocks noChangeAspect="1"/>
          </p:cNvPicPr>
          <p:nvPr/>
        </p:nvPicPr>
        <p:blipFill>
          <a:blip r:embed="rId3"/>
          <a:stretch>
            <a:fillRect/>
          </a:stretch>
        </p:blipFill>
        <p:spPr>
          <a:xfrm>
            <a:off x="14597449" y="8339427"/>
            <a:ext cx="6810092" cy="3138142"/>
          </a:xfrm>
          <a:prstGeom prst="rect">
            <a:avLst/>
          </a:prstGeom>
        </p:spPr>
      </p:pic>
      <p:pic>
        <p:nvPicPr>
          <p:cNvPr id="9" name="Picture 8">
            <a:extLst>
              <a:ext uri="{FF2B5EF4-FFF2-40B4-BE49-F238E27FC236}">
                <a16:creationId xmlns:a16="http://schemas.microsoft.com/office/drawing/2014/main" id="{966198DF-675F-06B8-6DAB-2D9F9810370E}"/>
              </a:ext>
            </a:extLst>
          </p:cNvPr>
          <p:cNvPicPr>
            <a:picLocks noChangeAspect="1"/>
          </p:cNvPicPr>
          <p:nvPr/>
        </p:nvPicPr>
        <p:blipFill>
          <a:blip r:embed="rId4"/>
          <a:stretch>
            <a:fillRect/>
          </a:stretch>
        </p:blipFill>
        <p:spPr>
          <a:xfrm>
            <a:off x="239462" y="8591972"/>
            <a:ext cx="9347490" cy="2885596"/>
          </a:xfrm>
          <a:prstGeom prst="rect">
            <a:avLst/>
          </a:prstGeom>
        </p:spPr>
      </p:pic>
      <p:pic>
        <p:nvPicPr>
          <p:cNvPr id="10" name="Picture 2">
            <a:extLst>
              <a:ext uri="{FF2B5EF4-FFF2-40B4-BE49-F238E27FC236}">
                <a16:creationId xmlns:a16="http://schemas.microsoft.com/office/drawing/2014/main" id="{8572D734-82D7-8F2E-3478-06CBBD8C6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764" y="9586908"/>
            <a:ext cx="3478214" cy="30528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1044">
            <a:extLst>
              <a:ext uri="{FF2B5EF4-FFF2-40B4-BE49-F238E27FC236}">
                <a16:creationId xmlns:a16="http://schemas.microsoft.com/office/drawing/2014/main" id="{F3583FC7-4B34-8562-D6CB-5771E4946F42}"/>
              </a:ext>
            </a:extLst>
          </p:cNvPr>
          <p:cNvPicPr>
            <a:picLocks noChangeAspect="1"/>
          </p:cNvPicPr>
          <p:nvPr/>
        </p:nvPicPr>
        <p:blipFill>
          <a:blip r:embed="rId6"/>
          <a:stretch>
            <a:fillRect/>
          </a:stretch>
        </p:blipFill>
        <p:spPr>
          <a:xfrm>
            <a:off x="8956978" y="2686930"/>
            <a:ext cx="12683822" cy="5069919"/>
          </a:xfrm>
          <a:prstGeom prst="rect">
            <a:avLst/>
          </a:prstGeom>
        </p:spPr>
      </p:pic>
    </p:spTree>
    <p:extLst>
      <p:ext uri="{BB962C8B-B14F-4D97-AF65-F5344CB8AC3E}">
        <p14:creationId xmlns:p14="http://schemas.microsoft.com/office/powerpoint/2010/main" val="1794153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About this </a:t>
            </a:r>
            <a:r>
              <a:rPr lang="en-US" b="1" i="1" u="sng" dirty="0"/>
              <a:t>hands-on</a:t>
            </a:r>
            <a:r>
              <a:rPr lang="en-US" b="1" dirty="0"/>
              <a:t> workshop:</a:t>
            </a:r>
          </a:p>
        </p:txBody>
      </p:sp>
      <p:sp>
        <p:nvSpPr>
          <p:cNvPr id="6" name="TextBox 5">
            <a:extLst>
              <a:ext uri="{FF2B5EF4-FFF2-40B4-BE49-F238E27FC236}">
                <a16:creationId xmlns:a16="http://schemas.microsoft.com/office/drawing/2014/main" id="{71E32AC1-3467-EB9E-2669-99C8247F2F6D}"/>
              </a:ext>
            </a:extLst>
          </p:cNvPr>
          <p:cNvSpPr txBox="1"/>
          <p:nvPr/>
        </p:nvSpPr>
        <p:spPr>
          <a:xfrm>
            <a:off x="576072" y="1509153"/>
            <a:ext cx="22080681" cy="11649343"/>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marL="274320" indent="-274320">
              <a:spcBef>
                <a:spcPts val="1200"/>
              </a:spcBef>
              <a:spcAft>
                <a:spcPts val="300"/>
              </a:spcAft>
            </a:pPr>
            <a:r>
              <a:rPr lang="x-none" sz="4800" b="1">
                <a:latin typeface="IBM Plex Sans" panose="020B0503050203000203" pitchFamily="34" charset="0"/>
              </a:rPr>
              <a:t>Overview</a:t>
            </a:r>
            <a:endParaRPr lang="en-AU" sz="4800" b="1" dirty="0">
              <a:latin typeface="IBM Plex Sans" panose="020B0503050203000203" pitchFamily="34" charset="0"/>
            </a:endParaRPr>
          </a:p>
          <a:p>
            <a:r>
              <a:rPr lang="en-US" sz="4800" dirty="0">
                <a:latin typeface="IBM Plex Sans" panose="020B0503050203000203" pitchFamily="34" charset="0"/>
                <a:ea typeface="Times New Roman" panose="02020603050405020304" pitchFamily="18" charset="0"/>
                <a:cs typeface="Times New Roman" panose="02020603050405020304" pitchFamily="18" charset="0"/>
              </a:rPr>
              <a:t>The purpose of this hands-on lab is to give students the opportunity to perform AIX Live Update operations</a:t>
            </a:r>
          </a:p>
          <a:p>
            <a:endParaRPr lang="en-AU" sz="2400" dirty="0">
              <a:latin typeface="IBM Plex Sans" panose="020B0503050203000203" pitchFamily="34" charset="0"/>
              <a:ea typeface="Times New Roman" panose="02020603050405020304" pitchFamily="18" charset="0"/>
              <a:cs typeface="Times New Roman" panose="02020603050405020304" pitchFamily="18" charset="0"/>
            </a:endParaRPr>
          </a:p>
          <a:p>
            <a:r>
              <a:rPr lang="en-US" sz="4800" dirty="0">
                <a:latin typeface="IBM Plex Sans" panose="020B0503050203000203" pitchFamily="34" charset="0"/>
                <a:ea typeface="Times New Roman" panose="02020603050405020304" pitchFamily="18" charset="0"/>
                <a:cs typeface="Times New Roman" panose="02020603050405020304" pitchFamily="18" charset="0"/>
              </a:rPr>
              <a:t> </a:t>
            </a:r>
            <a:r>
              <a:rPr lang="x-none" sz="4800" b="1">
                <a:latin typeface="IBM Plex Sans" panose="020B0503050203000203" pitchFamily="34" charset="0"/>
              </a:rPr>
              <a:t>Objectives</a:t>
            </a:r>
            <a:endParaRPr lang="en-AU" sz="4800" b="1" dirty="0">
              <a:latin typeface="IBM Plex Sans" panose="020B0503050203000203" pitchFamily="34" charset="0"/>
            </a:endParaRPr>
          </a:p>
          <a:p>
            <a:pPr marL="342900" lvl="0" indent="-342900">
              <a:spcBef>
                <a:spcPts val="600"/>
              </a:spcBef>
              <a:spcAft>
                <a:spcPts val="600"/>
              </a:spcAft>
              <a:buFont typeface="Symbol" pitchFamily="2" charset="2"/>
              <a:buChar char=""/>
              <a:tabLst>
                <a:tab pos="228600" algn="l"/>
              </a:tabLst>
            </a:pPr>
            <a:r>
              <a:rPr lang="en-AU" sz="4800" dirty="0">
                <a:latin typeface="IBM Plex Sans" panose="020B0503050203000203" pitchFamily="34" charset="0"/>
                <a:ea typeface="MS Mincho" panose="02020609040205080304" pitchFamily="49" charset="-128"/>
                <a:cs typeface="Times New Roman" panose="02020603050405020304" pitchFamily="18" charset="0"/>
              </a:rPr>
              <a:t> Install an AIX SP without a reboot (60 minutes)</a:t>
            </a:r>
          </a:p>
          <a:p>
            <a:pPr marL="342900" lvl="0" indent="-342900">
              <a:spcBef>
                <a:spcPts val="600"/>
              </a:spcBef>
              <a:spcAft>
                <a:spcPts val="600"/>
              </a:spcAft>
              <a:buFont typeface="Symbol" pitchFamily="2" charset="2"/>
              <a:buChar char=""/>
              <a:tabLst>
                <a:tab pos="228600" algn="l"/>
              </a:tabLst>
            </a:pPr>
            <a:r>
              <a:rPr lang="en-AU" sz="4800" dirty="0">
                <a:latin typeface="IBM Plex Sans" panose="020B0503050203000203" pitchFamily="34" charset="0"/>
                <a:ea typeface="MS Mincho" panose="02020609040205080304" pitchFamily="49" charset="-128"/>
                <a:cs typeface="Times New Roman" panose="02020603050405020304" pitchFamily="18" charset="0"/>
              </a:rPr>
              <a:t> Install an AIX TL and interim fix without a reboot (60 minutes)</a:t>
            </a:r>
          </a:p>
          <a:p>
            <a:pPr marL="342900" lvl="0" indent="-342900">
              <a:spcBef>
                <a:spcPts val="600"/>
              </a:spcBef>
              <a:spcAft>
                <a:spcPts val="600"/>
              </a:spcAft>
              <a:buFont typeface="Symbol" pitchFamily="2" charset="2"/>
              <a:buChar char=""/>
              <a:tabLst>
                <a:tab pos="228600" algn="l"/>
              </a:tabLst>
            </a:pPr>
            <a:r>
              <a:rPr lang="en-AU" sz="4800" dirty="0">
                <a:latin typeface="IBM Plex Sans" panose="020B0503050203000203" pitchFamily="34" charset="0"/>
                <a:ea typeface="MS Mincho" panose="02020609040205080304" pitchFamily="49" charset="-128"/>
                <a:cs typeface="Times New Roman" panose="02020603050405020304" pitchFamily="18" charset="0"/>
              </a:rPr>
              <a:t> Perform a PowerVC-based live update operation (60 minutes)</a:t>
            </a:r>
          </a:p>
          <a:p>
            <a:pPr lvl="0">
              <a:spcBef>
                <a:spcPts val="600"/>
              </a:spcBef>
              <a:spcAft>
                <a:spcPts val="600"/>
              </a:spcAft>
              <a:tabLst>
                <a:tab pos="228600" algn="l"/>
              </a:tabLst>
            </a:pPr>
            <a:endParaRPr lang="en-AU" sz="2400" b="1" dirty="0">
              <a:latin typeface="IBM Plex Sans" panose="020B0503050203000203" pitchFamily="34" charset="0"/>
            </a:endParaRPr>
          </a:p>
          <a:p>
            <a:pPr marL="274320" indent="-274320">
              <a:spcBef>
                <a:spcPts val="1200"/>
              </a:spcBef>
              <a:spcAft>
                <a:spcPts val="300"/>
              </a:spcAft>
            </a:pPr>
            <a:r>
              <a:rPr lang="x-none" sz="4800" b="1">
                <a:latin typeface="IBM Plex Sans" panose="020B0503050203000203" pitchFamily="34" charset="0"/>
              </a:rPr>
              <a:t>Introduction</a:t>
            </a:r>
            <a:endParaRPr lang="en-AU" sz="4800" b="1" dirty="0">
              <a:latin typeface="IBM Plex Sans" panose="020B0503050203000203" pitchFamily="34" charset="0"/>
            </a:endParaRPr>
          </a:p>
          <a:p>
            <a:r>
              <a:rPr lang="en-US" sz="4800" dirty="0">
                <a:latin typeface="IBM Plex Sans" panose="020B0503050203000203" pitchFamily="34" charset="0"/>
                <a:ea typeface="Times New Roman" panose="02020603050405020304" pitchFamily="18" charset="0"/>
                <a:cs typeface="Times New Roman" panose="02020603050405020304" pitchFamily="18" charset="0"/>
              </a:rPr>
              <a:t>This workshop provides hands-on experience with AIX Live Update, including installing SPs, TLS, &amp; ifixes without reboots. There are three sections covering HMC-managed &amp; PowerVC-managed LPARs, where students will perform live updates using tools such as </a:t>
            </a:r>
            <a:r>
              <a:rPr lang="en-US" sz="4800" b="1" dirty="0">
                <a:latin typeface="Courier New" panose="02070309020205020404" pitchFamily="49" charset="0"/>
                <a:ea typeface="Times New Roman" panose="02020603050405020304" pitchFamily="18" charset="0"/>
                <a:cs typeface="Courier New" panose="02070309020205020404" pitchFamily="49" charset="0"/>
              </a:rPr>
              <a:t>geninstall</a:t>
            </a:r>
            <a:r>
              <a:rPr lang="en-US" sz="4800" dirty="0">
                <a:latin typeface="IBM Plex Sans" panose="020B0503050203000203" pitchFamily="34" charset="0"/>
                <a:ea typeface="Times New Roman" panose="02020603050405020304" pitchFamily="18" charset="0"/>
                <a:cs typeface="Times New Roman" panose="02020603050405020304" pitchFamily="18" charset="0"/>
              </a:rPr>
              <a:t>, and execute both disruptive &amp; non-disruptive rollbacks </a:t>
            </a:r>
            <a:endParaRPr lang="en-AU" sz="4800" dirty="0">
              <a:latin typeface="IBM Plex Sans" panose="020B0503050203000203"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FF70E99-0BDF-90B4-C2A5-43B3A4CCD84C}"/>
              </a:ext>
            </a:extLst>
          </p:cNvPr>
          <p:cNvSpPr txBox="1"/>
          <p:nvPr/>
        </p:nvSpPr>
        <p:spPr>
          <a:xfrm rot="21168775">
            <a:off x="12688423" y="165225"/>
            <a:ext cx="12192000"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AU" sz="3600" b="1" dirty="0">
                <a:solidFill>
                  <a:srgbClr val="FFC000"/>
                </a:solidFill>
                <a:latin typeface="IBM Plex Sans" panose="020B0503050203000203" pitchFamily="34" charset="0"/>
                <a:ea typeface="MS Mincho" panose="02020609040205080304" pitchFamily="49" charset="-128"/>
                <a:cs typeface="Times New Roman" panose="02020603050405020304" pitchFamily="18" charset="0"/>
              </a:rPr>
              <a:t>YOU NEED A LAPTOP!</a:t>
            </a:r>
            <a:endParaRPr lang="en-US" b="1" dirty="0">
              <a:solidFill>
                <a:srgbClr val="FFC000"/>
              </a:solidFill>
            </a:endParaRPr>
          </a:p>
        </p:txBody>
      </p:sp>
      <p:sp>
        <p:nvSpPr>
          <p:cNvPr id="7" name="TextBox 6">
            <a:extLst>
              <a:ext uri="{FF2B5EF4-FFF2-40B4-BE49-F238E27FC236}">
                <a16:creationId xmlns:a16="http://schemas.microsoft.com/office/drawing/2014/main" id="{0A3EE565-2AC5-0858-4BD9-4EB572C284F1}"/>
              </a:ext>
            </a:extLst>
          </p:cNvPr>
          <p:cNvSpPr txBox="1"/>
          <p:nvPr/>
        </p:nvSpPr>
        <p:spPr>
          <a:xfrm rot="21168775">
            <a:off x="18291175" y="5657183"/>
            <a:ext cx="12192000"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AU" sz="3600" b="1" dirty="0">
                <a:solidFill>
                  <a:srgbClr val="FFC000"/>
                </a:solidFill>
                <a:latin typeface="IBM Plex Sans" panose="020B0503050203000203" pitchFamily="34" charset="0"/>
                <a:ea typeface="MS Mincho" panose="02020609040205080304" pitchFamily="49" charset="-128"/>
                <a:cs typeface="Times New Roman" panose="02020603050405020304" pitchFamily="18" charset="0"/>
              </a:rPr>
              <a:t>YOU NEED A LAPTOP!</a:t>
            </a:r>
            <a:endParaRPr lang="en-US" b="1" dirty="0">
              <a:solidFill>
                <a:srgbClr val="FFC000"/>
              </a:solidFill>
            </a:endParaRPr>
          </a:p>
        </p:txBody>
      </p:sp>
    </p:spTree>
    <p:extLst>
      <p:ext uri="{BB962C8B-B14F-4D97-AF65-F5344CB8AC3E}">
        <p14:creationId xmlns:p14="http://schemas.microsoft.com/office/powerpoint/2010/main" val="336575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How to get started?</a:t>
            </a:r>
            <a:endParaRPr lang="en-US" dirty="0"/>
          </a:p>
        </p:txBody>
      </p:sp>
      <p:sp>
        <p:nvSpPr>
          <p:cNvPr id="3" name="Content Placeholder 2"/>
          <p:cNvSpPr>
            <a:spLocks noGrp="1"/>
          </p:cNvSpPr>
          <p:nvPr>
            <p:ph idx="1"/>
          </p:nvPr>
        </p:nvSpPr>
        <p:spPr>
          <a:xfrm>
            <a:off x="574675" y="2049136"/>
            <a:ext cx="22590125" cy="8669339"/>
          </a:xfrm>
        </p:spPr>
        <p:txBody>
          <a:bodyPr/>
          <a:lstStyle/>
          <a:p>
            <a:pPr marL="742950" indent="-742950">
              <a:buClr>
                <a:schemeClr val="accent1"/>
              </a:buClr>
              <a:buFont typeface="+mj-lt"/>
              <a:buAutoNum type="arabicPeriod"/>
            </a:pPr>
            <a:r>
              <a:rPr lang="en-US" b="1" i="1" u="sng" dirty="0">
                <a:latin typeface="IBM Plex Sans" panose="020B0503050203000203" pitchFamily="34" charset="0"/>
              </a:rPr>
              <a:t>YOU NEED A LAPTOP! Connected to the internet.</a:t>
            </a:r>
          </a:p>
          <a:p>
            <a:pPr marL="742950" indent="-742950">
              <a:buClr>
                <a:schemeClr val="accent1"/>
              </a:buClr>
              <a:buFont typeface="+mj-lt"/>
              <a:buAutoNum type="arabicPeriod"/>
            </a:pPr>
            <a:r>
              <a:rPr lang="en-US" dirty="0">
                <a:latin typeface="IBM Plex Sans" panose="020B0503050203000203" pitchFamily="34" charset="0"/>
              </a:rPr>
              <a:t>In your web-browser open: </a:t>
            </a:r>
            <a:r>
              <a:rPr lang="en-US" sz="6600" b="1" dirty="0">
                <a:latin typeface="IBM Plex Sans" panose="020B0503050203000203" pitchFamily="34" charset="0"/>
              </a:rPr>
              <a:t>ibm.biz/aixlu26</a:t>
            </a:r>
            <a:endParaRPr lang="en-US" b="1" dirty="0">
              <a:latin typeface="IBM Plex Sans" panose="020B0503050203000203" pitchFamily="34" charset="0"/>
            </a:endParaRPr>
          </a:p>
          <a:p>
            <a:pPr marL="742950" indent="-742950">
              <a:buClr>
                <a:schemeClr val="accent1"/>
              </a:buClr>
              <a:buFont typeface="+mj-lt"/>
              <a:buAutoNum type="arabicPeriod"/>
            </a:pPr>
            <a:endParaRPr lang="en-US" dirty="0">
              <a:latin typeface="IBM Plex Sans" panose="020B0503050203000203" pitchFamily="34" charset="0"/>
            </a:endParaRPr>
          </a:p>
          <a:p>
            <a:pPr marL="742950" indent="-742950">
              <a:buClr>
                <a:schemeClr val="accent1"/>
              </a:buClr>
              <a:buFont typeface="+mj-lt"/>
              <a:buAutoNum type="arabicPeriod"/>
            </a:pPr>
            <a:r>
              <a:rPr lang="en-US" b="1" i="1" u="sng" dirty="0">
                <a:latin typeface="IBM Plex Sans" panose="020B0503050203000203" pitchFamily="34" charset="0"/>
              </a:rPr>
              <a:t>Open the folder for your Student number</a:t>
            </a:r>
          </a:p>
          <a:p>
            <a:pPr marL="742950" indent="-742950">
              <a:buClr>
                <a:schemeClr val="accent1"/>
              </a:buClr>
              <a:buFont typeface="+mj-lt"/>
              <a:buAutoNum type="arabicPeriod"/>
            </a:pPr>
            <a:endParaRPr lang="en-US" dirty="0">
              <a:latin typeface="IBM Plex Sans" panose="020B0503050203000203" pitchFamily="34" charset="0"/>
            </a:endParaRPr>
          </a:p>
          <a:p>
            <a:pPr marL="742950" indent="-742950">
              <a:buClr>
                <a:schemeClr val="accent1"/>
              </a:buClr>
              <a:buFont typeface="+mj-lt"/>
              <a:buAutoNum type="arabicPeriod"/>
            </a:pPr>
            <a:r>
              <a:rPr lang="en-US" dirty="0">
                <a:latin typeface="IBM Plex Sans" panose="020B0503050203000203" pitchFamily="34" charset="0"/>
              </a:rPr>
              <a:t>Open the </a:t>
            </a:r>
            <a:r>
              <a:rPr lang="en-US" b="1" dirty="0">
                <a:latin typeface="IBM Plex Sans" panose="020B0503050203000203" pitchFamily="34" charset="0"/>
              </a:rPr>
              <a:t>s</a:t>
            </a:r>
            <a:r>
              <a:rPr lang="en-US" b="1" i="1" dirty="0">
                <a:latin typeface="IBM Plex Sans" panose="020B0503050203000203" pitchFamily="34" charset="0"/>
              </a:rPr>
              <a:t>X</a:t>
            </a:r>
            <a:r>
              <a:rPr lang="en-US" b="1" dirty="0">
                <a:latin typeface="IBM Plex Sans" panose="020B0503050203000203" pitchFamily="34" charset="0"/>
              </a:rPr>
              <a:t>_course_kit.pdf </a:t>
            </a:r>
          </a:p>
          <a:p>
            <a:pPr marL="1145286" lvl="1" indent="-742950">
              <a:buClr>
                <a:schemeClr val="accent1"/>
              </a:buClr>
            </a:pPr>
            <a:r>
              <a:rPr lang="en-US" dirty="0">
                <a:latin typeface="IBM Plex Sans" panose="020B0503050203000203" pitchFamily="34" charset="0"/>
              </a:rPr>
              <a:t>Corresponding to your student number. Do not use someone else’s, </a:t>
            </a:r>
            <a:r>
              <a:rPr lang="en-US" u="sng" dirty="0">
                <a:latin typeface="IBM Plex Sans" panose="020B0503050203000203" pitchFamily="34" charset="0"/>
              </a:rPr>
              <a:t>where </a:t>
            </a:r>
            <a:r>
              <a:rPr lang="en-US" b="1" i="1" u="sng" dirty="0">
                <a:latin typeface="IBM Plex Sans" panose="020B0503050203000203" pitchFamily="34" charset="0"/>
              </a:rPr>
              <a:t>X</a:t>
            </a:r>
            <a:r>
              <a:rPr lang="en-US" u="sng" dirty="0">
                <a:latin typeface="IBM Plex Sans" panose="020B0503050203000203" pitchFamily="34" charset="0"/>
              </a:rPr>
              <a:t> is your student number</a:t>
            </a:r>
          </a:p>
          <a:p>
            <a:pPr marL="742950" indent="-742950">
              <a:buClr>
                <a:schemeClr val="accent1"/>
              </a:buClr>
              <a:buFont typeface="+mj-lt"/>
              <a:buAutoNum type="arabicPeriod"/>
            </a:pPr>
            <a:endParaRPr lang="en-US" dirty="0">
              <a:latin typeface="IBM Plex Sans" panose="020B0503050203000203" pitchFamily="34" charset="0"/>
            </a:endParaRPr>
          </a:p>
          <a:p>
            <a:pPr marL="742950" indent="-742950">
              <a:buClr>
                <a:schemeClr val="accent1"/>
              </a:buClr>
              <a:buFont typeface="+mj-lt"/>
              <a:buAutoNum type="arabicPeriod"/>
            </a:pPr>
            <a:r>
              <a:rPr lang="en-US" dirty="0">
                <a:latin typeface="IBM Plex Sans" panose="020B0503050203000203" pitchFamily="34" charset="0"/>
              </a:rPr>
              <a:t>Select the lab link in this PDF to launch your Windows Jumpbox – </a:t>
            </a:r>
            <a:r>
              <a:rPr lang="en-US" b="1" i="1" dirty="0">
                <a:latin typeface="IBM Plex Sans" panose="020B0503050203000203" pitchFamily="34" charset="0"/>
              </a:rPr>
              <a:t>Your URL is</a:t>
            </a:r>
            <a:r>
              <a:rPr lang="en-US" dirty="0">
                <a:latin typeface="IBM Plex Sans" panose="020B0503050203000203" pitchFamily="34" charset="0"/>
              </a:rPr>
              <a:t>....</a:t>
            </a:r>
          </a:p>
          <a:p>
            <a:pPr marL="742950" indent="-742950">
              <a:buClr>
                <a:schemeClr val="accent1"/>
              </a:buClr>
              <a:buFont typeface="+mj-lt"/>
              <a:buAutoNum type="arabicPeriod"/>
            </a:pPr>
            <a:endParaRPr lang="en-US" dirty="0">
              <a:latin typeface="IBM Plex Sans" panose="020B0503050203000203" pitchFamily="34" charset="0"/>
            </a:endParaRPr>
          </a:p>
          <a:p>
            <a:pPr marL="742950" indent="-742950">
              <a:buClr>
                <a:schemeClr val="accent1"/>
              </a:buClr>
              <a:buFont typeface="+mj-lt"/>
              <a:buAutoNum type="arabicPeriod"/>
            </a:pPr>
            <a:endParaRPr lang="en-US" dirty="0">
              <a:latin typeface="IBM Plex Sans" panose="020B0503050203000203" pitchFamily="34" charset="0"/>
            </a:endParaRPr>
          </a:p>
          <a:p>
            <a:pPr marL="742950" indent="-742950">
              <a:buClr>
                <a:schemeClr val="accent1"/>
              </a:buClr>
              <a:buFont typeface="+mj-lt"/>
              <a:buAutoNum type="arabicPeriod"/>
            </a:pPr>
            <a:endParaRPr lang="en-US" dirty="0">
              <a:latin typeface="IBM Plex Sans" panose="020B0503050203000203" pitchFamily="34" charset="0"/>
            </a:endParaRPr>
          </a:p>
          <a:p>
            <a:pPr marL="742950" indent="-742950">
              <a:buClr>
                <a:schemeClr val="accent1"/>
              </a:buClr>
              <a:buFont typeface="+mj-lt"/>
              <a:buAutoNum type="arabicPeriod"/>
            </a:pPr>
            <a:r>
              <a:rPr lang="en-US" dirty="0">
                <a:latin typeface="IBM Plex Sans" panose="020B0503050203000203" pitchFamily="34" charset="0"/>
              </a:rPr>
              <a:t>Open </a:t>
            </a:r>
            <a:r>
              <a:rPr lang="en-US" b="1" dirty="0" err="1">
                <a:latin typeface="IBM Plex Sans" panose="020B0503050203000203" pitchFamily="34" charset="0"/>
              </a:rPr>
              <a:t>AIX_LU_WORKSHOP.pdf</a:t>
            </a:r>
            <a:r>
              <a:rPr lang="en-US" dirty="0">
                <a:latin typeface="IBM Plex Sans" panose="020B0503050203000203" pitchFamily="34" charset="0"/>
              </a:rPr>
              <a:t>. Follow the instructions in this exercise guide</a:t>
            </a:r>
          </a:p>
          <a:p>
            <a:pPr marL="742950" indent="-742950">
              <a:buClr>
                <a:schemeClr val="accent1"/>
              </a:buClr>
              <a:buFont typeface="+mj-lt"/>
              <a:buAutoNum type="arabicPeriod"/>
            </a:pPr>
            <a:endParaRPr lang="en-US" dirty="0">
              <a:latin typeface="IBM Plex Sans" panose="020B0503050203000203" pitchFamily="34" charset="0"/>
            </a:endParaRPr>
          </a:p>
          <a:p>
            <a:pPr marL="742950" indent="-742950">
              <a:buClr>
                <a:schemeClr val="accent1"/>
              </a:buClr>
              <a:buFont typeface="+mj-lt"/>
              <a:buAutoNum type="arabicPeriod"/>
            </a:pPr>
            <a:r>
              <a:rPr lang="en-US" dirty="0">
                <a:latin typeface="IBM Plex Sans" panose="020B0503050203000203" pitchFamily="34" charset="0"/>
              </a:rPr>
              <a:t>Ask questions if you need help</a:t>
            </a:r>
          </a:p>
          <a:p>
            <a:pPr marL="742950" indent="-742950">
              <a:buClr>
                <a:schemeClr val="accent1"/>
              </a:buClr>
              <a:buFont typeface="+mj-lt"/>
              <a:buAutoNum type="arabicPeriod"/>
            </a:pPr>
            <a:endParaRPr lang="en-US" dirty="0">
              <a:latin typeface="IBM Plex Sans" panose="020B0503050203000203" pitchFamily="34" charset="0"/>
            </a:endParaRPr>
          </a:p>
          <a:p>
            <a:pPr marL="742950" indent="-742950">
              <a:buClr>
                <a:schemeClr val="accent1"/>
              </a:buClr>
              <a:buFont typeface="+mj-lt"/>
              <a:buAutoNum type="arabicPeriod"/>
            </a:pPr>
            <a:r>
              <a:rPr lang="en-US" dirty="0">
                <a:latin typeface="IBM Plex Sans" panose="020B0503050203000203" pitchFamily="34" charset="0"/>
              </a:rPr>
              <a:t>We will come around to each of you now and help you get started</a:t>
            </a:r>
          </a:p>
        </p:txBody>
      </p:sp>
      <p:pic>
        <p:nvPicPr>
          <p:cNvPr id="4" name="Picture 3">
            <a:extLst>
              <a:ext uri="{FF2B5EF4-FFF2-40B4-BE49-F238E27FC236}">
                <a16:creationId xmlns:a16="http://schemas.microsoft.com/office/drawing/2014/main" id="{D25D2CD4-CCE7-75E8-4457-13991E623DC8}"/>
              </a:ext>
            </a:extLst>
          </p:cNvPr>
          <p:cNvPicPr>
            <a:picLocks noChangeAspect="1"/>
          </p:cNvPicPr>
          <p:nvPr/>
        </p:nvPicPr>
        <p:blipFill>
          <a:blip r:embed="rId2"/>
          <a:stretch>
            <a:fillRect/>
          </a:stretch>
        </p:blipFill>
        <p:spPr>
          <a:xfrm>
            <a:off x="1222375" y="8295340"/>
            <a:ext cx="8498447" cy="1052905"/>
          </a:xfrm>
          <a:prstGeom prst="rect">
            <a:avLst/>
          </a:prstGeom>
        </p:spPr>
      </p:pic>
    </p:spTree>
    <p:extLst>
      <p:ext uri="{BB962C8B-B14F-4D97-AF65-F5344CB8AC3E}">
        <p14:creationId xmlns:p14="http://schemas.microsoft.com/office/powerpoint/2010/main" val="9767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E66D5-0A29-BECC-D79D-34C14489F23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7FAAB8F-93DF-F349-1C16-58912534ABBA}"/>
              </a:ext>
            </a:extLst>
          </p:cNvPr>
          <p:cNvPicPr>
            <a:picLocks noChangeAspect="1"/>
          </p:cNvPicPr>
          <p:nvPr/>
        </p:nvPicPr>
        <p:blipFill>
          <a:blip r:embed="rId2"/>
          <a:stretch>
            <a:fillRect/>
          </a:stretch>
        </p:blipFill>
        <p:spPr>
          <a:xfrm>
            <a:off x="2254763" y="3211967"/>
            <a:ext cx="19877648" cy="9909761"/>
          </a:xfrm>
          <a:prstGeom prst="rect">
            <a:avLst/>
          </a:prstGeom>
        </p:spPr>
      </p:pic>
      <p:pic>
        <p:nvPicPr>
          <p:cNvPr id="7" name="Picture 6">
            <a:extLst>
              <a:ext uri="{FF2B5EF4-FFF2-40B4-BE49-F238E27FC236}">
                <a16:creationId xmlns:a16="http://schemas.microsoft.com/office/drawing/2014/main" id="{D911B1E6-F48C-8E93-F403-172C880D8B30}"/>
              </a:ext>
            </a:extLst>
          </p:cNvPr>
          <p:cNvPicPr>
            <a:picLocks noChangeAspect="1"/>
          </p:cNvPicPr>
          <p:nvPr/>
        </p:nvPicPr>
        <p:blipFill>
          <a:blip r:embed="rId3"/>
          <a:stretch>
            <a:fillRect/>
          </a:stretch>
        </p:blipFill>
        <p:spPr>
          <a:xfrm>
            <a:off x="486801" y="179294"/>
            <a:ext cx="3009900" cy="2679700"/>
          </a:xfrm>
          <a:prstGeom prst="rect">
            <a:avLst/>
          </a:prstGeom>
        </p:spPr>
      </p:pic>
    </p:spTree>
    <p:extLst>
      <p:ext uri="{BB962C8B-B14F-4D97-AF65-F5344CB8AC3E}">
        <p14:creationId xmlns:p14="http://schemas.microsoft.com/office/powerpoint/2010/main" val="15357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06423-E27E-BB66-DFF3-214EA1C4B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B8A84-AD71-66CF-43F9-F8AF817E3030}"/>
              </a:ext>
            </a:extLst>
          </p:cNvPr>
          <p:cNvSpPr>
            <a:spLocks noGrp="1"/>
          </p:cNvSpPr>
          <p:nvPr>
            <p:ph type="title"/>
          </p:nvPr>
        </p:nvSpPr>
        <p:spPr/>
        <p:txBody>
          <a:bodyPr/>
          <a:lstStyle/>
          <a:p>
            <a:r>
              <a:rPr lang="en-US" dirty="0"/>
              <a:t>IBM authorized worldwide training for IBM AIX</a:t>
            </a:r>
          </a:p>
        </p:txBody>
      </p:sp>
      <p:sp>
        <p:nvSpPr>
          <p:cNvPr id="3" name="Content Placeholder 2">
            <a:extLst>
              <a:ext uri="{FF2B5EF4-FFF2-40B4-BE49-F238E27FC236}">
                <a16:creationId xmlns:a16="http://schemas.microsoft.com/office/drawing/2014/main" id="{0324C7E0-8BC2-248C-0DB9-69B9769F2604}"/>
              </a:ext>
            </a:extLst>
          </p:cNvPr>
          <p:cNvSpPr>
            <a:spLocks noGrp="1"/>
          </p:cNvSpPr>
          <p:nvPr>
            <p:ph idx="1"/>
          </p:nvPr>
        </p:nvSpPr>
        <p:spPr>
          <a:xfrm>
            <a:off x="574675" y="2049136"/>
            <a:ext cx="22590125" cy="8669339"/>
          </a:xfrm>
        </p:spPr>
        <p:txBody>
          <a:bodyPr/>
          <a:lstStyle/>
          <a:p>
            <a:r>
              <a:rPr lang="en-US" dirty="0">
                <a:latin typeface="IBM Plex Sans" panose="020B0503050203000203" pitchFamily="34" charset="0"/>
              </a:rPr>
              <a:t>AN34G: </a:t>
            </a:r>
            <a:r>
              <a:rPr lang="en-US" b="1" dirty="0">
                <a:latin typeface="IBM Plex Sans" panose="020B0503050203000203" pitchFamily="34" charset="0"/>
                <a:ea typeface="Times New Roman" panose="02020603050405020304" pitchFamily="18" charset="0"/>
                <a:cs typeface="Times New Roman" panose="02020603050405020304" pitchFamily="18" charset="0"/>
              </a:rPr>
              <a:t>Mastering AIX Live Update</a:t>
            </a:r>
            <a:endParaRPr lang="en-US" b="1" dirty="0">
              <a:latin typeface="IBM Plex Sans" panose="020B0503050203000203" pitchFamily="34" charset="0"/>
            </a:endParaRPr>
          </a:p>
          <a:p>
            <a:pPr lvl="1"/>
            <a:r>
              <a:rPr lang="en-US" dirty="0">
                <a:latin typeface="IBM Plex Sans" panose="020B0503050203000203" pitchFamily="34" charset="0"/>
              </a:rPr>
              <a:t>Duration: 2 days</a:t>
            </a:r>
            <a:endParaRPr lang="en-US" altLang="en-US" sz="4000" dirty="0">
              <a:latin typeface="IBM Plex Sans" panose="020B0503050203000203" pitchFamily="34" charset="0"/>
              <a:cs typeface="Helvetica Neue"/>
            </a:endParaRPr>
          </a:p>
          <a:p>
            <a:r>
              <a:rPr lang="en-US" altLang="en-US" sz="4000" dirty="0">
                <a:latin typeface="IBM Plex Sans" panose="020B0503050203000203" pitchFamily="34" charset="0"/>
                <a:cs typeface="Helvetica Neue"/>
              </a:rPr>
              <a:t>Overview:</a:t>
            </a:r>
            <a:r>
              <a:rPr lang="en-US" altLang="en-US" sz="4000" dirty="0">
                <a:solidFill>
                  <a:srgbClr val="F19027"/>
                </a:solidFill>
                <a:latin typeface="IBM Plex Sans" panose="020B0503050203000203" pitchFamily="34" charset="0"/>
                <a:cs typeface="Helvetica Neue"/>
              </a:rPr>
              <a:t> </a:t>
            </a:r>
          </a:p>
          <a:p>
            <a:pPr lvl="1"/>
            <a:r>
              <a:rPr lang="en-US" altLang="en-US" dirty="0">
                <a:latin typeface="IBM Plex Sans" panose="020B0503050203000203" pitchFamily="34" charset="0"/>
                <a:cs typeface="Helvetica Neue"/>
              </a:rPr>
              <a:t>This course enables students to perform AIX Live Update operations on the AIX operating system. </a:t>
            </a:r>
          </a:p>
          <a:p>
            <a:pPr lvl="1"/>
            <a:r>
              <a:rPr lang="en-US" altLang="en-US" dirty="0">
                <a:latin typeface="IBM Plex Sans" panose="020B0503050203000203" pitchFamily="34" charset="0"/>
                <a:cs typeface="Helvetica Neue"/>
              </a:rPr>
              <a:t>This includes installing interim fixes, service packs and technology levels using the AIX Live Update capability. Students in this course will learn how to implement AIX Live Update. </a:t>
            </a:r>
          </a:p>
          <a:p>
            <a:pPr lvl="1"/>
            <a:r>
              <a:rPr lang="en-US" altLang="en-US" dirty="0">
                <a:latin typeface="IBM Plex Sans" panose="020B0503050203000203" pitchFamily="34" charset="0"/>
                <a:cs typeface="Helvetica Neue"/>
              </a:rPr>
              <a:t>Students will also be exposed to the different management types for live update and learn skills required to install AIX updates, such as technology levels, service packs and interim fixes, without requiring downtime (a reboot) for the server. </a:t>
            </a:r>
          </a:p>
          <a:p>
            <a:pPr lvl="1"/>
            <a:r>
              <a:rPr lang="en-US" altLang="en-US" dirty="0">
                <a:latin typeface="IBM Plex Sans" panose="020B0503050203000203" pitchFamily="34" charset="0"/>
                <a:cs typeface="Helvetica Neue"/>
              </a:rPr>
              <a:t>Best practices and testing methods for live update will be discussed, providing students with the knowledge to effectively configure and manage live update in a production environment. </a:t>
            </a:r>
          </a:p>
          <a:p>
            <a:pPr lvl="1"/>
            <a:r>
              <a:rPr lang="en-US" altLang="en-US" dirty="0">
                <a:latin typeface="IBM Plex Sans" panose="020B0503050203000203" pitchFamily="34" charset="0"/>
                <a:cs typeface="Helvetica Neue"/>
              </a:rPr>
              <a:t>Additionally, students will learn skills to troubleshoot and debug live update issues.</a:t>
            </a:r>
          </a:p>
          <a:p>
            <a:pPr lvl="1"/>
            <a:r>
              <a:rPr lang="en-US" altLang="en-US" dirty="0">
                <a:latin typeface="IBM Plex Sans" panose="020B0503050203000203" pitchFamily="34" charset="0"/>
                <a:cs typeface="Helvetica Neue"/>
              </a:rPr>
              <a:t>More details and enrollment: </a:t>
            </a:r>
            <a:r>
              <a:rPr lang="en-US" altLang="en-US" dirty="0">
                <a:latin typeface="IBM Plex Sans" panose="020B0503050203000203" pitchFamily="34" charset="0"/>
                <a:cs typeface="Helvetica Neue"/>
                <a:hlinkClick r:id="rId2"/>
              </a:rPr>
              <a:t>https://www.ibm.com/training/course/mastering-aix-live-update-AN34G</a:t>
            </a:r>
            <a:endParaRPr lang="en-US" altLang="en-US" dirty="0">
              <a:latin typeface="IBM Plex Sans" panose="020B0503050203000203" pitchFamily="34" charset="0"/>
              <a:cs typeface="Helvetica Neue"/>
            </a:endParaRPr>
          </a:p>
          <a:p>
            <a:endParaRPr lang="en-US" altLang="en-US" sz="4000" dirty="0">
              <a:latin typeface="IBM Plex Sans" panose="020B0503050203000203" pitchFamily="34" charset="0"/>
              <a:cs typeface="Helvetica Neue"/>
            </a:endParaRPr>
          </a:p>
          <a:p>
            <a:endParaRPr lang="de-DE" altLang="en-US" sz="4000" dirty="0">
              <a:latin typeface="IBM Plex Sans" panose="020B0503050203000203" pitchFamily="34" charset="0"/>
              <a:cs typeface="Helvetica Neue"/>
            </a:endParaRPr>
          </a:p>
        </p:txBody>
      </p:sp>
    </p:spTree>
    <p:extLst>
      <p:ext uri="{BB962C8B-B14F-4D97-AF65-F5344CB8AC3E}">
        <p14:creationId xmlns:p14="http://schemas.microsoft.com/office/powerpoint/2010/main" val="189879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8621C0-CC16-9F75-27E6-1CCD34EB1827}"/>
              </a:ext>
            </a:extLst>
          </p:cNvPr>
          <p:cNvSpPr>
            <a:spLocks/>
          </p:cNvSpPr>
          <p:nvPr/>
        </p:nvSpPr>
        <p:spPr bwMode="auto">
          <a:xfrm>
            <a:off x="-1" y="0"/>
            <a:ext cx="24387175" cy="5143500"/>
          </a:xfrm>
          <a:prstGeom prst="rect">
            <a:avLst/>
          </a:prstGeom>
          <a:solidFill>
            <a:srgbClr val="F4F4F4"/>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2" name="Title 1">
            <a:extLst>
              <a:ext uri="{FF2B5EF4-FFF2-40B4-BE49-F238E27FC236}">
                <a16:creationId xmlns:a16="http://schemas.microsoft.com/office/drawing/2014/main" id="{A96EDCAF-C8A7-E3AC-8EC8-34606B731CDA}"/>
              </a:ext>
            </a:extLst>
          </p:cNvPr>
          <p:cNvSpPr>
            <a:spLocks noGrp="1"/>
          </p:cNvSpPr>
          <p:nvPr>
            <p:ph type="title"/>
          </p:nvPr>
        </p:nvSpPr>
        <p:spPr/>
        <p:txBody>
          <a:bodyPr/>
          <a:lstStyle/>
          <a:p>
            <a:r>
              <a:rPr lang="en-US" dirty="0">
                <a:solidFill>
                  <a:schemeClr val="tx1"/>
                </a:solidFill>
              </a:rPr>
              <a:t>How to continue your learning journey</a:t>
            </a:r>
          </a:p>
        </p:txBody>
      </p:sp>
      <p:sp>
        <p:nvSpPr>
          <p:cNvPr id="3" name="Text Placeholder 2">
            <a:extLst>
              <a:ext uri="{FF2B5EF4-FFF2-40B4-BE49-F238E27FC236}">
                <a16:creationId xmlns:a16="http://schemas.microsoft.com/office/drawing/2014/main" id="{A151485C-FE8C-B1FB-5C12-EE272963A290}"/>
              </a:ext>
            </a:extLst>
          </p:cNvPr>
          <p:cNvSpPr>
            <a:spLocks noGrp="1"/>
          </p:cNvSpPr>
          <p:nvPr>
            <p:ph type="body" sz="quarter" idx="11"/>
          </p:nvPr>
        </p:nvSpPr>
        <p:spPr>
          <a:xfrm>
            <a:off x="834658" y="6059256"/>
            <a:ext cx="6692657" cy="6264672"/>
          </a:xfrm>
        </p:spPr>
        <p:txBody>
          <a:bodyPr/>
          <a:lstStyle/>
          <a:p>
            <a:r>
              <a:rPr lang="en-US" sz="6400" dirty="0">
                <a:solidFill>
                  <a:schemeClr val="accent1"/>
                </a:solidFill>
              </a:rPr>
              <a:t>1</a:t>
            </a:r>
          </a:p>
          <a:p>
            <a:pPr lvl="0"/>
            <a:r>
              <a:rPr lang="en-US" dirty="0"/>
              <a:t>Search for IBM Power training at: </a:t>
            </a:r>
            <a:r>
              <a:rPr lang="en-US" b="1" dirty="0">
                <a:hlinkClick r:id="rId3" action="ppaction://hlinkfile"/>
              </a:rPr>
              <a:t>ibm.com/training</a:t>
            </a:r>
            <a:endParaRPr lang="en-US" dirty="0"/>
          </a:p>
          <a:p>
            <a:br>
              <a:rPr lang="en-US" dirty="0"/>
            </a:br>
            <a:r>
              <a:rPr lang="en-US" dirty="0"/>
              <a:t>Or,</a:t>
            </a:r>
          </a:p>
          <a:p>
            <a:endParaRPr lang="en-US" dirty="0"/>
          </a:p>
          <a:p>
            <a:r>
              <a:rPr lang="en-US" dirty="0"/>
              <a:t>Explore our Learning Paths:</a:t>
            </a:r>
          </a:p>
          <a:p>
            <a:r>
              <a:rPr lang="en-US" b="1" dirty="0">
                <a:hlinkClick r:id="rId4"/>
              </a:rPr>
              <a:t>https://www.ibm.com/training/learning-paths-and-collections</a:t>
            </a:r>
            <a:endParaRPr lang="en-US" b="1" dirty="0"/>
          </a:p>
        </p:txBody>
      </p:sp>
      <p:sp>
        <p:nvSpPr>
          <p:cNvPr id="4" name="Text Placeholder 3">
            <a:extLst>
              <a:ext uri="{FF2B5EF4-FFF2-40B4-BE49-F238E27FC236}">
                <a16:creationId xmlns:a16="http://schemas.microsoft.com/office/drawing/2014/main" id="{55BFF86E-3FAF-8E3D-9985-0A509D695B22}"/>
              </a:ext>
            </a:extLst>
          </p:cNvPr>
          <p:cNvSpPr>
            <a:spLocks noGrp="1"/>
          </p:cNvSpPr>
          <p:nvPr>
            <p:ph type="body" sz="quarter" idx="12"/>
          </p:nvPr>
        </p:nvSpPr>
        <p:spPr>
          <a:xfrm>
            <a:off x="8561199" y="6055984"/>
            <a:ext cx="7264773" cy="5760061"/>
          </a:xfrm>
        </p:spPr>
        <p:txBody>
          <a:bodyPr/>
          <a:lstStyle/>
          <a:p>
            <a:r>
              <a:rPr lang="en-US" sz="6600" dirty="0">
                <a:solidFill>
                  <a:schemeClr val="accent1"/>
                </a:solidFill>
              </a:rPr>
              <a:t>2</a:t>
            </a:r>
          </a:p>
          <a:p>
            <a:pPr lvl="0"/>
            <a:r>
              <a:rPr lang="en-US" sz="4000" dirty="0"/>
              <a:t>AN34G: Mastering AIX Live Update :</a:t>
            </a:r>
          </a:p>
          <a:p>
            <a:pPr lvl="0"/>
            <a:r>
              <a:rPr lang="en-US" sz="4000" dirty="0">
                <a:hlinkClick r:id="rId5"/>
              </a:rPr>
              <a:t>https://www.ibm.com/training/course/mastering-aix-live-update-AN34G</a:t>
            </a:r>
            <a:endParaRPr lang="en-US" sz="4000" dirty="0"/>
          </a:p>
          <a:p>
            <a:pPr lvl="0"/>
            <a:endParaRPr lang="en-US" sz="4000" dirty="0"/>
          </a:p>
          <a:p>
            <a:pPr lvl="0"/>
            <a:endParaRPr lang="en-US" sz="4000" dirty="0"/>
          </a:p>
        </p:txBody>
      </p:sp>
      <p:sp>
        <p:nvSpPr>
          <p:cNvPr id="5" name="Text Placeholder 4">
            <a:extLst>
              <a:ext uri="{FF2B5EF4-FFF2-40B4-BE49-F238E27FC236}">
                <a16:creationId xmlns:a16="http://schemas.microsoft.com/office/drawing/2014/main" id="{F8E9E35A-A531-7CD5-31C0-36D0D63E8D56}"/>
              </a:ext>
            </a:extLst>
          </p:cNvPr>
          <p:cNvSpPr>
            <a:spLocks noGrp="1"/>
          </p:cNvSpPr>
          <p:nvPr>
            <p:ph type="body" sz="quarter" idx="13"/>
          </p:nvPr>
        </p:nvSpPr>
        <p:spPr>
          <a:xfrm>
            <a:off x="16984389" y="6055984"/>
            <a:ext cx="6692657" cy="5760061"/>
          </a:xfrm>
        </p:spPr>
        <p:txBody>
          <a:bodyPr/>
          <a:lstStyle/>
          <a:p>
            <a:r>
              <a:rPr lang="en-US" sz="6400" dirty="0">
                <a:solidFill>
                  <a:schemeClr val="accent1"/>
                </a:solidFill>
              </a:rPr>
              <a:t>3</a:t>
            </a:r>
          </a:p>
          <a:p>
            <a:r>
              <a:rPr lang="en-US" dirty="0"/>
              <a:t>Search for AIX training: </a:t>
            </a:r>
            <a:r>
              <a:rPr lang="en-US" b="1" dirty="0">
                <a:hlinkClick r:id="rId6"/>
              </a:rPr>
              <a:t>https://www.ibm.com/training/search?query=aix</a:t>
            </a:r>
            <a:endParaRPr lang="en-US" b="1" dirty="0"/>
          </a:p>
          <a:p>
            <a:endParaRPr lang="en-US" b="1" dirty="0"/>
          </a:p>
          <a:p>
            <a:endParaRPr lang="en-US" dirty="0"/>
          </a:p>
        </p:txBody>
      </p:sp>
    </p:spTree>
    <p:extLst>
      <p:ext uri="{BB962C8B-B14F-4D97-AF65-F5344CB8AC3E}">
        <p14:creationId xmlns:p14="http://schemas.microsoft.com/office/powerpoint/2010/main" val="592919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C7A0-89C2-FCF9-1980-A6F46AAB2232}"/>
              </a:ext>
            </a:extLst>
          </p:cNvPr>
          <p:cNvSpPr>
            <a:spLocks noGrp="1"/>
          </p:cNvSpPr>
          <p:nvPr>
            <p:ph type="title"/>
          </p:nvPr>
        </p:nvSpPr>
        <p:spPr/>
        <p:txBody>
          <a:bodyPr/>
          <a:lstStyle/>
          <a:p>
            <a:r>
              <a:rPr lang="en-US" dirty="0">
                <a:solidFill>
                  <a:schemeClr val="tx1"/>
                </a:solidFill>
                <a:latin typeface="+mn-lt"/>
              </a:rPr>
              <a:t>Notices and disclaimers</a:t>
            </a:r>
          </a:p>
        </p:txBody>
      </p:sp>
      <p:sp>
        <p:nvSpPr>
          <p:cNvPr id="3" name="Text Placeholder 2">
            <a:extLst>
              <a:ext uri="{FF2B5EF4-FFF2-40B4-BE49-F238E27FC236}">
                <a16:creationId xmlns:a16="http://schemas.microsoft.com/office/drawing/2014/main" id="{186BC002-D0E0-CF0E-BB9C-3A35AD100963}"/>
              </a:ext>
            </a:extLst>
          </p:cNvPr>
          <p:cNvSpPr>
            <a:spLocks noGrp="1"/>
          </p:cNvSpPr>
          <p:nvPr>
            <p:ph type="body" sz="quarter" idx="11"/>
          </p:nvPr>
        </p:nvSpPr>
        <p:spPr>
          <a:xfrm>
            <a:off x="12768263" y="2763441"/>
            <a:ext cx="11041061" cy="8640442"/>
          </a:xfrm>
        </p:spPr>
        <p:txBody>
          <a:bodyPr wrap="square">
            <a:spAutoFit/>
          </a:bodyPr>
          <a:lstStyle/>
          <a:p>
            <a:pPr>
              <a:lnSpc>
                <a:spcPct val="110000"/>
              </a:lnSpc>
              <a:spcBef>
                <a:spcPts val="1200"/>
              </a:spcBef>
            </a:pPr>
            <a:r>
              <a:rPr lang="en-US" sz="2400" dirty="0">
                <a:latin typeface="+mn-lt"/>
              </a:rPr>
              <a:t>IBM, the IBM logo, and ibm.com are trademarks of International Business Machines Corporation, registered in many jurisdictions worldwide. Other product and service names might be trademarks of IBM or other companies. A current list of IBM trademarks is available on the Web at “Copyright and trademark information” at: </a:t>
            </a:r>
            <a:r>
              <a:rPr lang="en-US" sz="2400" dirty="0">
                <a:latin typeface="+mn-lt"/>
                <a:hlinkClick r:id="rId3"/>
              </a:rPr>
              <a:t>www.ibm.com/legal/copytrade.shtml</a:t>
            </a:r>
            <a:r>
              <a:rPr lang="en-US" sz="2400" dirty="0">
                <a:latin typeface="+mn-lt"/>
              </a:rPr>
              <a:t>.</a:t>
            </a:r>
          </a:p>
          <a:p>
            <a:pPr>
              <a:lnSpc>
                <a:spcPct val="110000"/>
              </a:lnSpc>
              <a:spcBef>
                <a:spcPts val="1200"/>
              </a:spcBef>
            </a:pPr>
            <a:r>
              <a:rPr lang="en-US" sz="2400" dirty="0">
                <a:latin typeface="+mn-lt"/>
              </a:rPr>
              <a:t>Certain comments made in this presentation may be characterized as forward looking under the Private Securities Litigation Reform Act of 1995. </a:t>
            </a:r>
          </a:p>
          <a:p>
            <a:pPr>
              <a:lnSpc>
                <a:spcPct val="110000"/>
              </a:lnSpc>
              <a:spcBef>
                <a:spcPts val="1200"/>
              </a:spcBef>
            </a:pPr>
            <a:r>
              <a:rPr lang="en-US" sz="2400" dirty="0">
                <a:latin typeface="+mn-lt"/>
              </a:rPr>
              <a:t>Forward-looking statements are based on the company’s current assumptions regarding future business and financial performance. Those statements by their nature address matters that are uncertain to different degrees and involve a number of factors that could cause actual results to differ materially. Additional information concerning these factors is contained in the Company’s filings with the SEC.</a:t>
            </a:r>
          </a:p>
          <a:p>
            <a:pPr>
              <a:lnSpc>
                <a:spcPct val="110000"/>
              </a:lnSpc>
              <a:spcBef>
                <a:spcPts val="1200"/>
              </a:spcBef>
            </a:pPr>
            <a:r>
              <a:rPr lang="en-US" sz="2400" dirty="0">
                <a:latin typeface="+mn-lt"/>
              </a:rPr>
              <a:t>Copies are available from the SEC, from the IBM website, or from IBM Investor Relations. </a:t>
            </a:r>
          </a:p>
          <a:p>
            <a:pPr>
              <a:lnSpc>
                <a:spcPct val="110000"/>
              </a:lnSpc>
              <a:spcBef>
                <a:spcPts val="1200"/>
              </a:spcBef>
            </a:pPr>
            <a:r>
              <a:rPr lang="en-US" sz="2400" dirty="0">
                <a:latin typeface="+mn-lt"/>
              </a:rPr>
              <a:t>Any forward-looking statement made during this presentation speaks only as of the date on which it is made. The company assumes no obligation to update or revise any forward-looking statements except as required by law; these charts </a:t>
            </a:r>
            <a:br>
              <a:rPr lang="en-US" sz="2400" dirty="0">
                <a:latin typeface="+mn-lt"/>
              </a:rPr>
            </a:br>
            <a:r>
              <a:rPr lang="en-US" sz="2400" dirty="0">
                <a:latin typeface="+mn-lt"/>
              </a:rPr>
              <a:t>and the associated remarks and comments are integrally related and are intended to be presented and understood together.</a:t>
            </a:r>
          </a:p>
        </p:txBody>
      </p:sp>
      <p:sp>
        <p:nvSpPr>
          <p:cNvPr id="4" name="Text Placeholder 3">
            <a:extLst>
              <a:ext uri="{FF2B5EF4-FFF2-40B4-BE49-F238E27FC236}">
                <a16:creationId xmlns:a16="http://schemas.microsoft.com/office/drawing/2014/main" id="{362AC874-993D-250F-56B3-77D2451750DE}"/>
              </a:ext>
            </a:extLst>
          </p:cNvPr>
          <p:cNvSpPr>
            <a:spLocks noGrp="1"/>
          </p:cNvSpPr>
          <p:nvPr>
            <p:ph type="body" sz="quarter" idx="12"/>
          </p:nvPr>
        </p:nvSpPr>
        <p:spPr>
          <a:xfrm>
            <a:off x="577851" y="2763441"/>
            <a:ext cx="11041062" cy="6839949"/>
          </a:xfrm>
        </p:spPr>
        <p:txBody>
          <a:bodyPr wrap="square">
            <a:spAutoFit/>
          </a:bodyPr>
          <a:lstStyle/>
          <a:p>
            <a:pPr>
              <a:lnSpc>
                <a:spcPct val="110000"/>
              </a:lnSpc>
              <a:spcBef>
                <a:spcPts val="1200"/>
              </a:spcBef>
            </a:pPr>
            <a:r>
              <a:rPr lang="en-US" sz="2400" dirty="0">
                <a:latin typeface="+mn-lt"/>
              </a:rPr>
              <a:t>© 2026 International Business Machines Corporation. </a:t>
            </a:r>
            <a:br>
              <a:rPr lang="en-US" sz="2400" dirty="0">
                <a:latin typeface="+mn-lt"/>
              </a:rPr>
            </a:br>
            <a:r>
              <a:rPr lang="en-US" sz="2400" dirty="0">
                <a:latin typeface="+mn-lt"/>
              </a:rPr>
              <a:t>All rights reserved. </a:t>
            </a:r>
          </a:p>
          <a:p>
            <a:pPr>
              <a:lnSpc>
                <a:spcPct val="110000"/>
              </a:lnSpc>
              <a:spcBef>
                <a:spcPts val="1200"/>
              </a:spcBef>
            </a:pPr>
            <a:r>
              <a:rPr lang="en-US" sz="2400" spc="20" dirty="0">
                <a:latin typeface="IBM Plex Sans Medm" panose="020B0603050203000203" pitchFamily="34" charset="0"/>
              </a:rPr>
              <a:t>This document is distributed “as is” without any warranty, either express or implied. In no event shall IBM be liable for any damage arising from the use of this information, including but not limited to, loss of data, business interruption, loss of profit or loss of opportunity.</a:t>
            </a:r>
            <a:endParaRPr lang="en-US" sz="2400" dirty="0">
              <a:latin typeface="IBM Plex Sans Medm" panose="020B0603050203000203" pitchFamily="34" charset="0"/>
            </a:endParaRPr>
          </a:p>
          <a:p>
            <a:pPr>
              <a:lnSpc>
                <a:spcPct val="110000"/>
              </a:lnSpc>
              <a:spcBef>
                <a:spcPts val="1200"/>
              </a:spcBef>
            </a:pPr>
            <a:r>
              <a:rPr lang="en-US" sz="2400" dirty="0">
                <a:latin typeface="+mn-lt"/>
              </a:rPr>
              <a:t>Case studies and client examples are presented as illustrations of how customers or IBM has used IBM products in production or test environments and the results they may have observed. Actual performance, cost, savings or other results in other operating environments may vary. </a:t>
            </a:r>
          </a:p>
          <a:p>
            <a:pPr>
              <a:lnSpc>
                <a:spcPct val="110000"/>
              </a:lnSpc>
              <a:spcBef>
                <a:spcPts val="1200"/>
              </a:spcBef>
            </a:pPr>
            <a:r>
              <a:rPr lang="en-US" sz="2400" dirty="0">
                <a:latin typeface="+mn-lt"/>
              </a:rPr>
              <a:t>Workshops, sessions and associated materials may have been prepared by independent session speakers, and do not necessarily reflect the views of IBM.</a:t>
            </a:r>
          </a:p>
          <a:p>
            <a:pPr>
              <a:lnSpc>
                <a:spcPct val="110000"/>
              </a:lnSpc>
              <a:spcBef>
                <a:spcPts val="1200"/>
              </a:spcBef>
            </a:pPr>
            <a:r>
              <a:rPr lang="en-US" sz="2400" dirty="0">
                <a:latin typeface="+mn-lt"/>
              </a:rPr>
              <a:t>Not all offerings are available in every country in which IBM operates.</a:t>
            </a:r>
          </a:p>
          <a:p>
            <a:pPr>
              <a:lnSpc>
                <a:spcPct val="110000"/>
              </a:lnSpc>
              <a:spcBef>
                <a:spcPts val="1200"/>
              </a:spcBef>
            </a:pPr>
            <a:r>
              <a:rPr lang="en-US" sz="2400" dirty="0">
                <a:latin typeface="+mn-lt"/>
              </a:rPr>
              <a:t>Any statements regarding IBM’s future direction, intent or product plans are subject to change or withdrawal without notice.</a:t>
            </a:r>
          </a:p>
        </p:txBody>
      </p:sp>
    </p:spTree>
    <p:extLst>
      <p:ext uri="{BB962C8B-B14F-4D97-AF65-F5344CB8AC3E}">
        <p14:creationId xmlns:p14="http://schemas.microsoft.com/office/powerpoint/2010/main" val="385775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311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IBM Brand Template 2022 (Microgrid)">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6FF"/>
        </a:solidFill>
        <a:ln w="19050">
          <a:solidFill>
            <a:srgbClr val="E5F6FF"/>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Presentation22" id="{E1E19202-B987-A941-8674-AD434A0DB71A}" vid="{5A1E2B54-7A0A-184D-A70D-E2100781CE9A}"/>
    </a:ext>
  </a:extLst>
</a:theme>
</file>

<file path=ppt/theme/theme2.xml><?xml version="1.0" encoding="utf-8"?>
<a:theme xmlns:a="http://schemas.openxmlformats.org/drawingml/2006/main" name="IBM Brand Template 2022">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Master_Presentation_2021_V01_Plex" id="{BD398A2B-0B96-D843-9A4A-05239798B6A1}" vid="{46683C84-C800-D441-9101-471717108C97}"/>
    </a:ext>
  </a:extLst>
</a:theme>
</file>

<file path=ppt/theme/theme3.xml><?xml version="1.0" encoding="utf-8"?>
<a:theme xmlns:a="http://schemas.openxmlformats.org/drawingml/2006/main" name="IBM Brand Template 2022">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Master_Presentation_2021_V01_Plex" id="{BD398A2B-0B96-D843-9A4A-05239798B6A1}" vid="{46683C84-C800-D441-9101-471717108C97}"/>
    </a:ext>
  </a:extLst>
</a:theme>
</file>

<file path=docProps/app.xml><?xml version="1.0" encoding="utf-8"?>
<Properties xmlns="http://schemas.openxmlformats.org/officeDocument/2006/extended-properties" xmlns:vt="http://schemas.openxmlformats.org/officeDocument/2006/docPropsVTypes">
  <Template>1_IBM Brand Template 2022 (Microgrid)</Template>
  <TotalTime>4167</TotalTime>
  <Words>924</Words>
  <Application>Microsoft Macintosh PowerPoint</Application>
  <PresentationFormat>Custom</PresentationFormat>
  <Paragraphs>72</Paragraphs>
  <Slides>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Courier New</vt:lpstr>
      <vt:lpstr>IBM Plex Mono Light</vt:lpstr>
      <vt:lpstr>IBM Plex Sans</vt:lpstr>
      <vt:lpstr>IBM Plex Sans ExtLt</vt:lpstr>
      <vt:lpstr>IBM Plex Sans Light</vt:lpstr>
      <vt:lpstr>IBM Plex Sans Medm</vt:lpstr>
      <vt:lpstr>Lucida Grande</vt:lpstr>
      <vt:lpstr>Symbol</vt:lpstr>
      <vt:lpstr>1_IBM Brand Template 2022 (Microgrid)</vt:lpstr>
      <vt:lpstr>IBM AIX Live Update Workshop Sunday June 14th, 10.00am-1.00pm</vt:lpstr>
      <vt:lpstr>Common Europe Congress 2026</vt:lpstr>
      <vt:lpstr>About this hands-on workshop:</vt:lpstr>
      <vt:lpstr>How to get started?</vt:lpstr>
      <vt:lpstr>PowerPoint Presentation</vt:lpstr>
      <vt:lpstr>IBM authorized worldwide training for IBM AIX</vt:lpstr>
      <vt:lpstr>How to continue your learning journey</vt:lpstr>
      <vt:lpstr>Notices and disclaimers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64/86/130pt title,  5 lines maximum,  sentence case</dc:title>
  <dc:creator>Jonah Schrogin</dc:creator>
  <cp:lastModifiedBy>CHRIS GIBSON</cp:lastModifiedBy>
  <cp:revision>168</cp:revision>
  <cp:lastPrinted>2019-04-25T15:14:05Z</cp:lastPrinted>
  <dcterms:created xsi:type="dcterms:W3CDTF">2022-11-16T19:07:41Z</dcterms:created>
  <dcterms:modified xsi:type="dcterms:W3CDTF">2026-06-14T07:41:36Z</dcterms:modified>
</cp:coreProperties>
</file>