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7" r:id="rId2"/>
    <p:sldId id="256" r:id="rId3"/>
    <p:sldId id="257" r:id="rId4"/>
    <p:sldId id="258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8288000" cy="10287000"/>
  <p:notesSz cx="6858000" cy="9144000"/>
  <p:embeddedFontLst>
    <p:embeddedFont>
      <p:font typeface="Pfennig" panose="02000603000000000000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 autoAdjust="0"/>
    <p:restoredTop sz="94561" autoAdjust="0"/>
  </p:normalViewPr>
  <p:slideViewPr>
    <p:cSldViewPr>
      <p:cViewPr varScale="1">
        <p:scale>
          <a:sx n="78" d="100"/>
          <a:sy n="78" d="100"/>
        </p:scale>
        <p:origin x="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071EA-9828-0947-B3A7-BE38B1392391}" type="datetimeFigureOut">
              <a:rPr lang="en-CH" smtClean="0"/>
              <a:t>15.06.2026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DF33-1738-F84C-AF17-5D7AD930A0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874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subTitle" idx="1"/>
          </p:nvPr>
        </p:nvSpPr>
        <p:spPr>
          <a:xfrm>
            <a:off x="618780" y="6804176"/>
            <a:ext cx="17041200" cy="31690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" sz="4400" b="1" dirty="0">
                <a:latin typeface="Calibri"/>
                <a:ea typeface="Calibri"/>
                <a:cs typeface="Calibri"/>
                <a:sym typeface="Calibri"/>
              </a:rPr>
              <a:t>Welcome to Lyon, France</a:t>
            </a:r>
            <a:endParaRPr sz="6000" b="1" dirty="0"/>
          </a:p>
          <a:p>
            <a:pPr>
              <a:spcBef>
                <a:spcPts val="0"/>
              </a:spcBef>
              <a:buSzPts val="2800"/>
            </a:pPr>
            <a:r>
              <a:rPr lang="en" sz="4400" b="1" dirty="0">
                <a:latin typeface="Calibri"/>
                <a:ea typeface="Calibri"/>
                <a:cs typeface="Calibri"/>
                <a:sym typeface="Calibri"/>
              </a:rPr>
              <a:t>and the 2026 Common Europe Congress</a:t>
            </a:r>
            <a:endParaRPr sz="6000" b="1" dirty="0"/>
          </a:p>
          <a:p>
            <a:pPr>
              <a:spcBef>
                <a:spcPts val="0"/>
              </a:spcBef>
              <a:buSzPts val="2800"/>
            </a:pPr>
            <a:endParaRPr sz="2201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4400" b="1" dirty="0">
                <a:latin typeface="Calibri"/>
                <a:ea typeface="Calibri"/>
                <a:cs typeface="Calibri"/>
                <a:sym typeface="Calibri"/>
              </a:rPr>
              <a:t>Bienvenue à Lyon, en France,</a:t>
            </a:r>
          </a:p>
          <a:p>
            <a:r>
              <a:rPr lang="fr-FR" sz="4400" b="1" dirty="0">
                <a:latin typeface="Calibri"/>
                <a:ea typeface="Calibri"/>
                <a:cs typeface="Calibri"/>
                <a:sym typeface="Calibri"/>
              </a:rPr>
              <a:t>et au Congrès de Common Europe 2026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87340-8119-4948-8C45-D1423852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90" y="-13921"/>
            <a:ext cx="18327142" cy="64878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media.licdn.com/dms/image/v2/D4D12AQHyrbklNEpmaQ/article-cover_image-shrink_720_1280/article-cover_image-shrink_720_1280/0/1676206557771?e=1782950400&amp;v=beta&amp;t=3hVN4BIaGsUDYJn8_ZHb6N0XAsMC6IpsEDGXfZSVsMs">
            <a:extLst>
              <a:ext uri="{FF2B5EF4-FFF2-40B4-BE49-F238E27FC236}">
                <a16:creationId xmlns:a16="http://schemas.microsoft.com/office/drawing/2014/main" id="{89F93523-F3FA-4A09-5612-6A0B4432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7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33959" y="9633386"/>
            <a:ext cx="3086100" cy="3086100"/>
            <a:chOff x="0" y="0"/>
            <a:chExt cx="411480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F6ED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2131" y="288029"/>
              <a:ext cx="1855686" cy="303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Pfennig"/>
                  <a:ea typeface="Pfennig"/>
                  <a:cs typeface="Pfennig"/>
                  <a:sym typeface="Pfennig"/>
                </a:rPr>
                <a:t>InnoBoost SA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87207" y="169684"/>
              <a:ext cx="540385" cy="540385"/>
              <a:chOff x="0" y="0"/>
              <a:chExt cx="540385" cy="540385"/>
            </a:xfrm>
          </p:grpSpPr>
          <p:sp>
            <p:nvSpPr>
              <p:cNvPr id="10" name="Freeform 10" descr="A logo with a black background  AI-generated content may be incorrect."/>
              <p:cNvSpPr/>
              <p:nvPr/>
            </p:nvSpPr>
            <p:spPr>
              <a:xfrm>
                <a:off x="0" y="0"/>
                <a:ext cx="54038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540385">
                    <a:moveTo>
                      <a:pt x="0" y="0"/>
                    </a:moveTo>
                    <a:lnTo>
                      <a:pt x="540385" y="0"/>
                    </a:lnTo>
                    <a:lnTo>
                      <a:pt x="540385" y="540385"/>
                    </a:lnTo>
                    <a:lnTo>
                      <a:pt x="0" y="540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45</Words>
  <Application>Microsoft Macintosh PowerPoint</Application>
  <PresentationFormat>Custom</PresentationFormat>
  <Paragraphs>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Pfennig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Mirza Cutuk</cp:lastModifiedBy>
  <cp:revision>2</cp:revision>
  <dcterms:created xsi:type="dcterms:W3CDTF">2006-08-16T00:00:00Z</dcterms:created>
  <dcterms:modified xsi:type="dcterms:W3CDTF">2026-06-16T07:08:48Z</dcterms:modified>
  <dc:identifier>DAHMoMMOAAo</dc:identifier>
</cp:coreProperties>
</file>