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9" r:id="rId2"/>
    <p:sldId id="260" r:id="rId3"/>
    <p:sldId id="261" r:id="rId4"/>
    <p:sldId id="262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4"/>
  </p:normalViewPr>
  <p:slideViewPr>
    <p:cSldViewPr snapToGrid="0">
      <p:cViewPr varScale="1">
        <p:scale>
          <a:sx n="104" d="100"/>
          <a:sy n="104" d="100"/>
        </p:scale>
        <p:origin x="232" y="5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187008-980E-3403-8584-6C92C4F04A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DF60C4-C825-66D2-7FE9-C4BC1F7FD4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5428E7-142C-EAF7-1B7E-D456E3B383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96469-156B-FC4F-9150-88BA0709E8A7}" type="datetimeFigureOut">
              <a:rPr lang="en-US" smtClean="0"/>
              <a:t>6/30/26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3D662F-12D2-E243-EF11-2821715F2C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2F7C3D-64EF-F9C2-D136-E1E7D434E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D4327-ED70-D849-8BE6-5C77AA2AD8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8507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E106B9-B330-D859-56B2-6E5DBE398E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DB909ED-8957-41C4-6B1A-2E2BD996A2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99A792-1508-A525-ABC0-F77A9E4383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96469-156B-FC4F-9150-88BA0709E8A7}" type="datetimeFigureOut">
              <a:rPr lang="en-US" smtClean="0"/>
              <a:t>6/30/26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CFA5D1-4254-ACAD-88AC-19D7A0974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605D6A-BAA2-5F3F-139F-9AB370A57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D4327-ED70-D849-8BE6-5C77AA2AD8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1423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21346BB-714B-47E2-E455-1D4D964CFE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1B3C49E-9931-4015-EA55-45B1C89EA3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036F30-D127-C449-7504-520933BE87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96469-156B-FC4F-9150-88BA0709E8A7}" type="datetimeFigureOut">
              <a:rPr lang="en-US" smtClean="0"/>
              <a:t>6/30/26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3496C0-782B-E7CC-3657-DAAE2023EB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0F3CDF-3758-86E3-1A5D-6D439E6548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D4327-ED70-D849-8BE6-5C77AA2AD8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81685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4FE2FF-5228-03C5-953B-6BD175D303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8CD216-A495-5C6A-805D-59BEDA374F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A3A858-7C6C-35E1-BE77-25A3CCD6DF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96469-156B-FC4F-9150-88BA0709E8A7}" type="datetimeFigureOut">
              <a:rPr lang="en-US" smtClean="0"/>
              <a:t>6/30/26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C250A1-010F-A132-CB70-F7A798EA3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0CC2CE-6E45-0370-1ADA-E6078F9C3A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D4327-ED70-D849-8BE6-5C77AA2AD8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094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079A15-5406-271C-7F13-27D921FB5C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589E0B-40EA-6FA9-7019-1F61CF9C4B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74D6FD-D86B-AA11-D3DF-F56DBC4EEA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96469-156B-FC4F-9150-88BA0709E8A7}" type="datetimeFigureOut">
              <a:rPr lang="en-US" smtClean="0"/>
              <a:t>6/30/26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E9BAEB-9F2B-B446-7F77-EB49637DFB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2E9037-61F1-CEB4-EFF2-95597DCF3A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D4327-ED70-D849-8BE6-5C77AA2AD8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998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F977A-A31A-F7B2-9DA5-18517A5A7E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9821A5-7981-4C9A-81CC-98DC36C308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E7FE70-27F5-D85B-0F49-089F794E37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8AD2FD-1E8A-E721-1EE1-E50D5B81D0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96469-156B-FC4F-9150-88BA0709E8A7}" type="datetimeFigureOut">
              <a:rPr lang="en-US" smtClean="0"/>
              <a:t>6/30/26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0D0268-9413-F705-03CA-A5D0FC2409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4BEA3F-ABA2-7536-3446-DBFD29849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D4327-ED70-D849-8BE6-5C77AA2AD8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4647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53E77E-1A40-5F12-5F3A-CF194A403A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3640C0-C726-5F11-971C-E1860783CD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2AAD94-B182-2094-1068-DC547C0917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92E0BE-7F7A-B9AE-97F9-2AAD4FFCB6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14A946B-40E5-8AA8-9709-B9811FD5D9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50EBBE9-4C0A-99BA-B256-3B9145154A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96469-156B-FC4F-9150-88BA0709E8A7}" type="datetimeFigureOut">
              <a:rPr lang="en-US" smtClean="0"/>
              <a:t>6/30/26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7886FEB-E1BB-1BE3-EDB6-D3A265D5C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94B9F6D-D0FF-6259-8EF9-A49F54655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D4327-ED70-D849-8BE6-5C77AA2AD8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98025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C458CD-3762-EA00-E07F-35686AC063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1977608-EA01-67DE-F93F-5D2FF646E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96469-156B-FC4F-9150-88BA0709E8A7}" type="datetimeFigureOut">
              <a:rPr lang="en-US" smtClean="0"/>
              <a:t>6/30/26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F886C23-D793-B7E4-552C-C72E6A827F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D473B1-8950-5D4F-47DB-E8F450532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D4327-ED70-D849-8BE6-5C77AA2AD8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019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5F8474C-F6F6-5F6C-90A9-BA042602A7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96469-156B-FC4F-9150-88BA0709E8A7}" type="datetimeFigureOut">
              <a:rPr lang="en-US" smtClean="0"/>
              <a:t>6/30/26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A54F58D-F073-8FB7-C81A-D9764AD81E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523C40-A686-D9C8-578E-9554C07B13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D4327-ED70-D849-8BE6-5C77AA2AD8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3923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2A27B4-EEA7-A636-4728-DED026100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A8E248-CB3C-3B44-7BBA-944C635972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125671-41DD-9D1E-5203-4EBBDF2E1F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99273C-09CD-84E6-5796-5A7E67FFD6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96469-156B-FC4F-9150-88BA0709E8A7}" type="datetimeFigureOut">
              <a:rPr lang="en-US" smtClean="0"/>
              <a:t>6/30/26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448865-8620-DFC7-EF41-6215B64FE9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777BB1-D2C5-D51E-FE51-508FA9EBDC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D4327-ED70-D849-8BE6-5C77AA2AD8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4917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3B223D-3C4D-73A7-DFEA-9050995664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6E0E73D-827D-D6C1-DCA7-DB0760F07D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E7D861E-4170-3099-88B0-6CA889E52D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F1A218-46EE-E4C4-2BE7-40B7F8C3E6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96469-156B-FC4F-9150-88BA0709E8A7}" type="datetimeFigureOut">
              <a:rPr lang="en-US" smtClean="0"/>
              <a:t>6/30/26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911ABB-1894-8EF1-3620-E144302944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CE41D4-2470-E80C-62F8-9FE22F2A20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D4327-ED70-D849-8BE6-5C77AA2AD8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531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D10BE14-49E3-9DE3-8E08-D66F5BE4E8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6A9500-014B-CB7B-777C-030593FA61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6137EA-F6C9-8060-F53E-376BD5A49D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E96469-156B-FC4F-9150-88BA0709E8A7}" type="datetimeFigureOut">
              <a:rPr lang="en-US" smtClean="0"/>
              <a:t>6/30/26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89B7F7-4AB4-D7BF-55E3-5C670485AE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32F59F-0A09-7CFB-7290-10EDF689A4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1D4327-ED70-D849-8BE6-5C77AA2AD8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614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business document&#10;&#10;Description automatically generated">
            <a:extLst>
              <a:ext uri="{FF2B5EF4-FFF2-40B4-BE49-F238E27FC236}">
                <a16:creationId xmlns:a16="http://schemas.microsoft.com/office/drawing/2014/main" id="{8A3E2E5E-040E-99E4-E42B-F119CD8AFC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4224" y="0"/>
            <a:ext cx="50435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5454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document&#10;&#10;Description automatically generated">
            <a:extLst>
              <a:ext uri="{FF2B5EF4-FFF2-40B4-BE49-F238E27FC236}">
                <a16:creationId xmlns:a16="http://schemas.microsoft.com/office/drawing/2014/main" id="{95F9EB72-AB0F-419D-15DF-CA9769735D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7944" y="0"/>
            <a:ext cx="50961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164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document with text on it&#10;&#10;Description automatically generated">
            <a:extLst>
              <a:ext uri="{FF2B5EF4-FFF2-40B4-BE49-F238E27FC236}">
                <a16:creationId xmlns:a16="http://schemas.microsoft.com/office/drawing/2014/main" id="{3EA636B9-CF80-3BFF-723F-05701723BE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8075" y="0"/>
            <a:ext cx="51758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1352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text&#10;&#10;Description automatically generated">
            <a:extLst>
              <a:ext uri="{FF2B5EF4-FFF2-40B4-BE49-F238E27FC236}">
                <a16:creationId xmlns:a16="http://schemas.microsoft.com/office/drawing/2014/main" id="{7977E659-F42E-97DB-525E-8848FA5276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1989" y="1604018"/>
            <a:ext cx="7772400" cy="2862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0235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Macintosh PowerPoint</Application>
  <PresentationFormat>Widescreen</PresentationFormat>
  <Paragraphs>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Leslie McGwire</dc:creator>
  <cp:lastModifiedBy>Leslie McGwire</cp:lastModifiedBy>
  <cp:revision>1</cp:revision>
  <dcterms:created xsi:type="dcterms:W3CDTF">2026-06-30T17:30:14Z</dcterms:created>
  <dcterms:modified xsi:type="dcterms:W3CDTF">2026-06-30T17:33:13Z</dcterms:modified>
</cp:coreProperties>
</file>