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253AE-5821-AF6E-4679-CF1947E6F2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DBD3C-8AF4-ECA2-1628-F40BBC76B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B5E6AB-41DF-AA02-8245-64AED373B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0814-5A5F-214B-93B4-74C43648537D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F5650-4212-FE49-C8BC-2A7CAF4BE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1E3CB-4C55-2633-1410-48C464D9B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24A0-20CC-F24D-ADE5-2B5C3F2EB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553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588E4-ACE8-1ABE-75DC-FEA3E93C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F0A2EC-134B-56DA-5C04-8CC0529CF7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CA9CB-AB95-767E-9F25-B502133E9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0814-5A5F-214B-93B4-74C43648537D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2B1D1-0A30-832E-20ED-EA728C04E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6A1E3-8822-6BA9-E325-8B1A48D02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24A0-20CC-F24D-ADE5-2B5C3F2EB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746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F0B893-455B-FBC3-ABCD-C260C12ED5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545D79-7C9E-0D9D-F199-2209081632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477AE-AAC8-7550-95DF-29B271215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0814-5A5F-214B-93B4-74C43648537D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C3CBA-2FC4-F37F-1001-01857F8F1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B49842-427F-693D-4C1C-DE34DCF75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24A0-20CC-F24D-ADE5-2B5C3F2EB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832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C4587-4085-C10D-3244-AE60EA2F7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65EACE-8556-1069-D727-A6C01C5F8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B67D3-94DC-E799-3639-F15858C1C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0814-5A5F-214B-93B4-74C43648537D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6ADF66-9EAD-462F-29CD-459016D7B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F4F82-FA7B-8DCA-B727-95257F171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24A0-20CC-F24D-ADE5-2B5C3F2EB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186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309D8-5C9C-7B16-6641-AF7EEE6EB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E2E356-75B0-4804-90E8-82DADDC65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DDA82-0AC4-E003-9B51-6663A6AAB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0814-5A5F-214B-93B4-74C43648537D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09707-99DC-8194-A09C-6229FA3F4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76FFA-2D02-DC37-10FD-901A5C92E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24A0-20CC-F24D-ADE5-2B5C3F2EB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142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936F4-D575-9943-C362-93EA8BB10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99751-A093-8CCA-72B4-852B26ECC4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8F3432-9890-1D62-C0D4-98399A409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4F6E7-59FC-07FD-0D67-D091C9ABA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0814-5A5F-214B-93B4-74C43648537D}" type="datetimeFigureOut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3BCB35-9A30-4DB2-EE5C-DF20C4375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3DF858-E176-C7F3-B94C-035803C10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24A0-20CC-F24D-ADE5-2B5C3F2EB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67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E8842-61F7-2F34-C508-740030BDD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5AEA44-812B-7031-D607-59F9F0D51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54D309-2ED5-EC5C-B44B-3B99A983AB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92D8FA-77F3-3DFE-442A-367325778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123CBD-D050-BDC7-CC2E-AFFE758FC8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F7ED2F-C8D2-B5E5-BDBF-C0E1ACE79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0814-5A5F-214B-93B4-74C43648537D}" type="datetimeFigureOut">
              <a:rPr lang="en-US" smtClean="0"/>
              <a:t>6/30/26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1283B2-424E-8354-FBD9-6DE1D182B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2457E6-8C74-28CE-E5C5-7B8D72D91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24A0-20CC-F24D-ADE5-2B5C3F2EB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860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F260F-8D48-7733-E27D-5C1F5C0AC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B6048C-2058-6A09-2546-0EE0B6B54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0814-5A5F-214B-93B4-74C43648537D}" type="datetimeFigureOut">
              <a:rPr lang="en-US" smtClean="0"/>
              <a:t>6/30/26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687E84-205A-2DC0-B19E-AA4310D7E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E8DB76-383E-ABD0-04A9-3D1C08AED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24A0-20CC-F24D-ADE5-2B5C3F2EB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541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854740-1E6A-032C-082B-C3EDCDB9D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0814-5A5F-214B-93B4-74C43648537D}" type="datetimeFigureOut">
              <a:rPr lang="en-US" smtClean="0"/>
              <a:t>6/30/26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BC89F2-8C12-616E-2B02-C27E8A3E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78C335-FDB3-03E4-4994-623309E4F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24A0-20CC-F24D-ADE5-2B5C3F2EB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13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BC5EA-5B47-282A-BC9F-017AB8C76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9B227-7431-EC79-63D7-AC83D8EE7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FBB095-FBC8-BEC8-C941-F3B2D2D3EF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526DC2-ED76-8F84-F44A-98FE59045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0814-5A5F-214B-93B4-74C43648537D}" type="datetimeFigureOut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AD5960-0388-A0B6-BBA3-58EA563A4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513523-0A89-0ACA-9FDF-72A950146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24A0-20CC-F24D-ADE5-2B5C3F2EB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18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54A08-DFA8-82DB-5E0C-9C90D57A1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6B91BC-0967-E125-C278-381967FC3C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35EBCE-F6DA-2DF8-21B8-141FDC3000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487419-F26B-8935-7AFD-94F2D3A75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0814-5A5F-214B-93B4-74C43648537D}" type="datetimeFigureOut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27FBD-5DAA-A1C8-CC8B-FE6E7F5C0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86F5DE-0B15-33EA-377C-DEDD26CF0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24A0-20CC-F24D-ADE5-2B5C3F2EB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812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2829C7-748B-5DDD-C577-33EC8C4E0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5207F7-CFCC-3B70-0196-5FAB12217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B5AD6F-1269-207B-67AA-D0866ACAE8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90814-5A5F-214B-93B4-74C43648537D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1692A-6367-DEA6-6D2E-883BCEC86A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6C0E0-08CD-25B1-A59F-0EBB8E7467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324A0-20CC-F24D-ADE5-2B5C3F2EB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8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aper with text on it&#10;&#10;Description automatically generated">
            <a:extLst>
              <a:ext uri="{FF2B5EF4-FFF2-40B4-BE49-F238E27FC236}">
                <a16:creationId xmlns:a16="http://schemas.microsoft.com/office/drawing/2014/main" id="{9782084C-1FAD-A606-22B4-CAC169A58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6789" y="0"/>
            <a:ext cx="50984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76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age of a document&#10;&#10;Description automatically generated with medium confidence">
            <a:extLst>
              <a:ext uri="{FF2B5EF4-FFF2-40B4-BE49-F238E27FC236}">
                <a16:creationId xmlns:a16="http://schemas.microsoft.com/office/drawing/2014/main" id="{9165CB00-6008-5BA5-41B3-41CD5D2D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961" y="0"/>
            <a:ext cx="6008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052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aper with text on it&#10;&#10;Description automatically generated">
            <a:extLst>
              <a:ext uri="{FF2B5EF4-FFF2-40B4-BE49-F238E27FC236}">
                <a16:creationId xmlns:a16="http://schemas.microsoft.com/office/drawing/2014/main" id="{BB15D4B5-480C-E52E-B019-849EA2F61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654" y="0"/>
            <a:ext cx="61526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28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document&#10;&#10;Description automatically generated">
            <a:extLst>
              <a:ext uri="{FF2B5EF4-FFF2-40B4-BE49-F238E27FC236}">
                <a16:creationId xmlns:a16="http://schemas.microsoft.com/office/drawing/2014/main" id="{CBE9D4B2-2CB2-AEA8-356B-715CC27E8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479" y="0"/>
            <a:ext cx="52630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66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Leslie McGwire</dc:creator>
  <cp:lastModifiedBy>Leslie McGwire</cp:lastModifiedBy>
  <cp:revision>1</cp:revision>
  <dcterms:created xsi:type="dcterms:W3CDTF">2026-06-30T17:34:41Z</dcterms:created>
  <dcterms:modified xsi:type="dcterms:W3CDTF">2026-06-30T17:38:21Z</dcterms:modified>
</cp:coreProperties>
</file>